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omments/modernComment_A8C_290172CA.xml" ContentType="application/vnd.ms-powerpoint.comment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omments/modernComment_A82_4D579FBF.xml" ContentType="application/vnd.ms-powerpoint.comments+xml"/>
  <Override PartName="/ppt/notesSlides/notesSlide22.xml" ContentType="application/vnd.openxmlformats-officedocument.presentationml.notesSlide+xml"/>
  <Override PartName="/ppt/comments/modernComment_A83_1FFB9B7B.xml" ContentType="application/vnd.ms-powerpoint.comment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8.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9.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3" r:id="rId4"/>
  </p:sldMasterIdLst>
  <p:notesMasterIdLst>
    <p:notesMasterId r:id="rId48"/>
  </p:notesMasterIdLst>
  <p:sldIdLst>
    <p:sldId id="257" r:id="rId5"/>
    <p:sldId id="2562" r:id="rId6"/>
    <p:sldId id="261" r:id="rId7"/>
    <p:sldId id="275" r:id="rId8"/>
    <p:sldId id="2646" r:id="rId9"/>
    <p:sldId id="327" r:id="rId10"/>
    <p:sldId id="328" r:id="rId11"/>
    <p:sldId id="329" r:id="rId12"/>
    <p:sldId id="276" r:id="rId13"/>
    <p:sldId id="2642" r:id="rId14"/>
    <p:sldId id="321" r:id="rId15"/>
    <p:sldId id="2666" r:id="rId16"/>
    <p:sldId id="2570" r:id="rId17"/>
    <p:sldId id="2692" r:id="rId18"/>
    <p:sldId id="2703" r:id="rId19"/>
    <p:sldId id="2700" r:id="rId20"/>
    <p:sldId id="317" r:id="rId21"/>
    <p:sldId id="318" r:id="rId22"/>
    <p:sldId id="2652" r:id="rId23"/>
    <p:sldId id="2653" r:id="rId24"/>
    <p:sldId id="2690" r:id="rId25"/>
    <p:sldId id="2691" r:id="rId26"/>
    <p:sldId id="2701" r:id="rId27"/>
    <p:sldId id="2664" r:id="rId28"/>
    <p:sldId id="2702" r:id="rId29"/>
    <p:sldId id="2649" r:id="rId30"/>
    <p:sldId id="2650" r:id="rId31"/>
    <p:sldId id="2699" r:id="rId32"/>
    <p:sldId id="2698" r:id="rId33"/>
    <p:sldId id="2651" r:id="rId34"/>
    <p:sldId id="2654" r:id="rId35"/>
    <p:sldId id="2643" r:id="rId36"/>
    <p:sldId id="303" r:id="rId37"/>
    <p:sldId id="2697" r:id="rId38"/>
    <p:sldId id="304" r:id="rId39"/>
    <p:sldId id="322" r:id="rId40"/>
    <p:sldId id="2647" r:id="rId41"/>
    <p:sldId id="2645" r:id="rId42"/>
    <p:sldId id="2615" r:id="rId43"/>
    <p:sldId id="2644" r:id="rId44"/>
    <p:sldId id="2659" r:id="rId45"/>
    <p:sldId id="2661" r:id="rId46"/>
    <p:sldId id="2662" r:id="rId4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ECA9E29-12E5-7466-8560-993C8497718D}" name="Maddy Willson" initials="MW" userId="S::MaddyW@Bafta.org::f2b6bc18-f8f1-442a-b9ad-0dd8d809f40e" providerId="AD"/>
  <p188:author id="{29D62040-C0BE-E95B-F047-C889B4DDAA23}" name="Maddy Willson" initials="MW" userId="S::maddyw@bafta.org::f2b6bc18-f8f1-442a-b9ad-0dd8d809f40e" providerId="AD"/>
  <p188:author id="{8D6DD843-7A0A-DC7A-8544-10434E013F37}" name="Daisy Leigh-Phippard" initials="DL" userId="S::daisyl@bafta.org::2da46619-52fb-48e1-9abf-ece134e97cf7" providerId="AD"/>
  <p188:author id="{C9646C54-3595-91FC-2AC6-03C5CCCB8055}" name="Kishan Khambhaita" initials="" userId="S::KishanK@bafta.org::0f7b8efe-9ab6-49eb-8893-0fe4442b5854" providerId="AD"/>
  <p188:author id="{0E465293-6451-A916-E346-6F9DD52C90E5}" name="Catherine Ellis" initials="CE" userId="S::catherinee@bafta.org::15d4d4de-9757-4ccf-ae37-545fa5d929a3" providerId="AD"/>
  <p188:author id="{498858A5-9059-0136-924D-472FA4D80750}" name="Jenna Brown" initials="JB" userId="S::jennab@bafta.org::6640817a-776d-403f-9eaf-1c23c8d66210" providerId="AD"/>
  <p188:author id="{910334B1-638D-8B96-4325-8553640E5C21}" name="April Sotomayor" initials="AS" userId="S::aprils@bafta.org::ad856847-7d05-4c4c-8130-706f0c82aa42" providerId="AD"/>
  <p188:author id="{4E8389B5-E4BB-BB0C-F819-F0DD948C1BE3}" name="Kishan Khambhaita" initials="KK" userId="S::kishank@bafta.org::0f7b8efe-9ab6-49eb-8893-0fe4442b5854" providerId="AD"/>
  <p188:author id="{7D8A1BEA-4133-DC68-3CFB-E094D26CADD9}" name="Daisy Leigh-Phippard" initials="" userId="S::DaisyL@Bafta.org::2da46619-52fb-48e1-9abf-ece134e97cf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70FF"/>
    <a:srgbClr val="A396FF"/>
    <a:srgbClr val="A397FC"/>
    <a:srgbClr val="9183FC"/>
    <a:srgbClr val="F2A33D"/>
    <a:srgbClr val="008A7D"/>
    <a:srgbClr val="F2704A"/>
    <a:srgbClr val="008A7C"/>
    <a:srgbClr val="0E163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2711E6-A233-E975-0004-B2EB3BA20677}" v="438" dt="2025-08-18T15:17:16.124"/>
    <p1510:client id="{91BA57EF-946A-5CD0-25D9-5DD118D4F981}" v="280" dt="2025-08-18T09:09:54.984"/>
    <p1510:client id="{AB3D8FD8-72E7-9B65-5991-36F1CB45EC50}" v="5" dt="2025-08-19T09:53:10.090"/>
    <p1510:client id="{AD8D0933-12C2-F9D0-4AD3-32530B4D2E45}" v="2" dt="2025-08-18T14:48:28.861"/>
    <p1510:client id="{CCA79597-E541-4F1E-BAA5-8D68945DDD5D}" v="334" dt="2025-08-18T14:32:04.952"/>
    <p1510:client id="{F72AACDD-F199-74DA-7F37-595AEE52F719}" v="14" dt="2025-08-18T15:32:12.0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485"/>
    <p:restoredTop sz="94787"/>
  </p:normalViewPr>
  <p:slideViewPr>
    <p:cSldViewPr snapToGrid="0">
      <p:cViewPr varScale="1">
        <p:scale>
          <a:sx n="112" d="100"/>
          <a:sy n="112" d="100"/>
        </p:scale>
        <p:origin x="70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55"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la Merceron" userId="S::ellam@bafta.org::00c9f157-f3dc-44c7-a71c-5e92f645330a" providerId="AD" clId="Web-{70DDC421-A87D-D953-5338-648CA7461976}"/>
    <pc:docChg chg="modSld">
      <pc:chgData name="Ella Merceron" userId="S::ellam@bafta.org::00c9f157-f3dc-44c7-a71c-5e92f645330a" providerId="AD" clId="Web-{70DDC421-A87D-D953-5338-648CA7461976}" dt="2025-08-13T13:35:00.467" v="3" actId="20577"/>
      <pc:docMkLst>
        <pc:docMk/>
      </pc:docMkLst>
      <pc:sldChg chg="modSp">
        <pc:chgData name="Ella Merceron" userId="S::ellam@bafta.org::00c9f157-f3dc-44c7-a71c-5e92f645330a" providerId="AD" clId="Web-{70DDC421-A87D-D953-5338-648CA7461976}" dt="2025-08-13T13:35:00.467" v="3" actId="20577"/>
        <pc:sldMkLst>
          <pc:docMk/>
          <pc:sldMk cId="536583035" sldId="2691"/>
        </pc:sldMkLst>
        <pc:spChg chg="mod">
          <ac:chgData name="Ella Merceron" userId="S::ellam@bafta.org::00c9f157-f3dc-44c7-a71c-5e92f645330a" providerId="AD" clId="Web-{70DDC421-A87D-D953-5338-648CA7461976}" dt="2025-08-13T13:35:00.467" v="3" actId="20577"/>
          <ac:spMkLst>
            <pc:docMk/>
            <pc:sldMk cId="536583035" sldId="2691"/>
            <ac:spMk id="49" creationId="{E4168FC2-C399-C98E-D14A-F63DDEF69115}"/>
          </ac:spMkLst>
        </pc:spChg>
      </pc:sldChg>
    </pc:docChg>
  </pc:docChgLst>
  <pc:docChgLst>
    <pc:chgData name="Maddy Willson" userId="S::maddyw@bafta.org::f2b6bc18-f8f1-442a-b9ad-0dd8d809f40e" providerId="AD" clId="Web-{8A5143DF-D783-CAC1-6F09-5F191D69A7BA}"/>
    <pc:docChg chg="delSld modSld">
      <pc:chgData name="Maddy Willson" userId="S::maddyw@bafta.org::f2b6bc18-f8f1-442a-b9ad-0dd8d809f40e" providerId="AD" clId="Web-{8A5143DF-D783-CAC1-6F09-5F191D69A7BA}" dt="2025-07-22T16:46:04.353" v="1" actId="20577"/>
      <pc:docMkLst>
        <pc:docMk/>
      </pc:docMkLst>
      <pc:sldChg chg="modSp">
        <pc:chgData name="Maddy Willson" userId="S::maddyw@bafta.org::f2b6bc18-f8f1-442a-b9ad-0dd8d809f40e" providerId="AD" clId="Web-{8A5143DF-D783-CAC1-6F09-5F191D69A7BA}" dt="2025-07-22T16:46:04.353" v="1" actId="20577"/>
        <pc:sldMkLst>
          <pc:docMk/>
          <pc:sldMk cId="1933235038" sldId="2562"/>
        </pc:sldMkLst>
        <pc:spChg chg="mod">
          <ac:chgData name="Maddy Willson" userId="S::maddyw@bafta.org::f2b6bc18-f8f1-442a-b9ad-0dd8d809f40e" providerId="AD" clId="Web-{8A5143DF-D783-CAC1-6F09-5F191D69A7BA}" dt="2025-07-22T16:46:04.353" v="1" actId="20577"/>
          <ac:spMkLst>
            <pc:docMk/>
            <pc:sldMk cId="1933235038" sldId="2562"/>
            <ac:spMk id="14" creationId="{F232FE11-888E-D689-13C8-C9E8BE70ED45}"/>
          </ac:spMkLst>
        </pc:spChg>
      </pc:sldChg>
      <pc:sldChg chg="del">
        <pc:chgData name="Maddy Willson" userId="S::maddyw@bafta.org::f2b6bc18-f8f1-442a-b9ad-0dd8d809f40e" providerId="AD" clId="Web-{8A5143DF-D783-CAC1-6F09-5F191D69A7BA}" dt="2025-07-22T16:45:43.915" v="0"/>
        <pc:sldMkLst>
          <pc:docMk/>
          <pc:sldMk cId="3235661639" sldId="2667"/>
        </pc:sldMkLst>
      </pc:sldChg>
    </pc:docChg>
  </pc:docChgLst>
  <pc:docChgLst>
    <pc:chgData name="Daisy Leigh-Phippard" userId="S::daisyl@bafta.org::2da46619-52fb-48e1-9abf-ece134e97cf7" providerId="AD" clId="Web-{4E2711E6-A233-E975-0004-B2EB3BA20677}"/>
    <pc:docChg chg="addSld delSld modSld sldOrd">
      <pc:chgData name="Daisy Leigh-Phippard" userId="S::daisyl@bafta.org::2da46619-52fb-48e1-9abf-ece134e97cf7" providerId="AD" clId="Web-{4E2711E6-A233-E975-0004-B2EB3BA20677}" dt="2025-08-18T15:17:16.124" v="877"/>
      <pc:docMkLst>
        <pc:docMk/>
      </pc:docMkLst>
      <pc:sldChg chg="addSp delSp modSp">
        <pc:chgData name="Daisy Leigh-Phippard" userId="S::daisyl@bafta.org::2da46619-52fb-48e1-9abf-ece134e97cf7" providerId="AD" clId="Web-{4E2711E6-A233-E975-0004-B2EB3BA20677}" dt="2025-08-18T15:05:39.501" v="518"/>
        <pc:sldMkLst>
          <pc:docMk/>
          <pc:sldMk cId="1558250175" sldId="303"/>
        </pc:sldMkLst>
        <pc:spChg chg="del">
          <ac:chgData name="Daisy Leigh-Phippard" userId="S::daisyl@bafta.org::2da46619-52fb-48e1-9abf-ece134e97cf7" providerId="AD" clId="Web-{4E2711E6-A233-E975-0004-B2EB3BA20677}" dt="2025-08-18T14:59:27.805" v="445"/>
          <ac:spMkLst>
            <pc:docMk/>
            <pc:sldMk cId="1558250175" sldId="303"/>
            <ac:spMk id="8" creationId="{EF2AC5A8-92B3-3BB3-5D05-13DA0EFC4A6E}"/>
          </ac:spMkLst>
        </pc:spChg>
        <pc:spChg chg="del">
          <ac:chgData name="Daisy Leigh-Phippard" userId="S::daisyl@bafta.org::2da46619-52fb-48e1-9abf-ece134e97cf7" providerId="AD" clId="Web-{4E2711E6-A233-E975-0004-B2EB3BA20677}" dt="2025-08-18T14:59:28.867" v="446"/>
          <ac:spMkLst>
            <pc:docMk/>
            <pc:sldMk cId="1558250175" sldId="303"/>
            <ac:spMk id="12" creationId="{C3FC622F-67B8-37D9-A01F-1188BFB5C2E7}"/>
          </ac:spMkLst>
        </pc:spChg>
        <pc:spChg chg="mod">
          <ac:chgData name="Daisy Leigh-Phippard" userId="S::daisyl@bafta.org::2da46619-52fb-48e1-9abf-ece134e97cf7" providerId="AD" clId="Web-{4E2711E6-A233-E975-0004-B2EB3BA20677}" dt="2025-08-18T15:00:23.808" v="462" actId="1076"/>
          <ac:spMkLst>
            <pc:docMk/>
            <pc:sldMk cId="1558250175" sldId="303"/>
            <ac:spMk id="14" creationId="{783218DD-1A55-D65A-A588-190B7B6EF622}"/>
          </ac:spMkLst>
        </pc:spChg>
        <pc:spChg chg="mod">
          <ac:chgData name="Daisy Leigh-Phippard" userId="S::daisyl@bafta.org::2da46619-52fb-48e1-9abf-ece134e97cf7" providerId="AD" clId="Web-{4E2711E6-A233-E975-0004-B2EB3BA20677}" dt="2025-08-18T15:00:23.824" v="463" actId="1076"/>
          <ac:spMkLst>
            <pc:docMk/>
            <pc:sldMk cId="1558250175" sldId="303"/>
            <ac:spMk id="15" creationId="{1EA293DD-AB9B-BCC1-7399-C4DBFCAB6CDF}"/>
          </ac:spMkLst>
        </pc:spChg>
        <pc:spChg chg="del">
          <ac:chgData name="Daisy Leigh-Phippard" userId="S::daisyl@bafta.org::2da46619-52fb-48e1-9abf-ece134e97cf7" providerId="AD" clId="Web-{4E2711E6-A233-E975-0004-B2EB3BA20677}" dt="2025-08-18T14:59:37.008" v="450"/>
          <ac:spMkLst>
            <pc:docMk/>
            <pc:sldMk cId="1558250175" sldId="303"/>
            <ac:spMk id="20" creationId="{1512F6AA-3067-A0BB-CF98-982B9E3FC7CD}"/>
          </ac:spMkLst>
        </pc:spChg>
        <pc:spChg chg="mod">
          <ac:chgData name="Daisy Leigh-Phippard" userId="S::daisyl@bafta.org::2da46619-52fb-48e1-9abf-ece134e97cf7" providerId="AD" clId="Web-{4E2711E6-A233-E975-0004-B2EB3BA20677}" dt="2025-08-18T15:01:54.939" v="473" actId="1076"/>
          <ac:spMkLst>
            <pc:docMk/>
            <pc:sldMk cId="1558250175" sldId="303"/>
            <ac:spMk id="21" creationId="{4ED67635-6702-CAEA-6CB4-5CF219A10648}"/>
          </ac:spMkLst>
        </pc:spChg>
        <pc:spChg chg="mod">
          <ac:chgData name="Daisy Leigh-Phippard" userId="S::daisyl@bafta.org::2da46619-52fb-48e1-9abf-ece134e97cf7" providerId="AD" clId="Web-{4E2711E6-A233-E975-0004-B2EB3BA20677}" dt="2025-08-18T15:01:54.955" v="474" actId="1076"/>
          <ac:spMkLst>
            <pc:docMk/>
            <pc:sldMk cId="1558250175" sldId="303"/>
            <ac:spMk id="22" creationId="{663E7938-CC11-B067-5048-C3896BF88484}"/>
          </ac:spMkLst>
        </pc:spChg>
        <pc:spChg chg="mod">
          <ac:chgData name="Daisy Leigh-Phippard" userId="S::daisyl@bafta.org::2da46619-52fb-48e1-9abf-ece134e97cf7" providerId="AD" clId="Web-{4E2711E6-A233-E975-0004-B2EB3BA20677}" dt="2025-08-18T15:03:38.993" v="493" actId="1076"/>
          <ac:spMkLst>
            <pc:docMk/>
            <pc:sldMk cId="1558250175" sldId="303"/>
            <ac:spMk id="28" creationId="{953ED4F3-6CBF-8344-3005-E2C25D8B7503}"/>
          </ac:spMkLst>
        </pc:spChg>
        <pc:spChg chg="mod">
          <ac:chgData name="Daisy Leigh-Phippard" userId="S::daisyl@bafta.org::2da46619-52fb-48e1-9abf-ece134e97cf7" providerId="AD" clId="Web-{4E2711E6-A233-E975-0004-B2EB3BA20677}" dt="2025-08-18T15:03:39.008" v="494" actId="1076"/>
          <ac:spMkLst>
            <pc:docMk/>
            <pc:sldMk cId="1558250175" sldId="303"/>
            <ac:spMk id="29" creationId="{169769D6-A89F-30E9-5F21-E86122121EA2}"/>
          </ac:spMkLst>
        </pc:spChg>
        <pc:spChg chg="mod">
          <ac:chgData name="Daisy Leigh-Phippard" userId="S::daisyl@bafta.org::2da46619-52fb-48e1-9abf-ece134e97cf7" providerId="AD" clId="Web-{4E2711E6-A233-E975-0004-B2EB3BA20677}" dt="2025-08-18T15:04:36.496" v="506" actId="1076"/>
          <ac:spMkLst>
            <pc:docMk/>
            <pc:sldMk cId="1558250175" sldId="303"/>
            <ac:spMk id="36" creationId="{068F0AE6-229C-362E-3184-C3636C07FF13}"/>
          </ac:spMkLst>
        </pc:spChg>
        <pc:spChg chg="mod">
          <ac:chgData name="Daisy Leigh-Phippard" userId="S::daisyl@bafta.org::2da46619-52fb-48e1-9abf-ece134e97cf7" providerId="AD" clId="Web-{4E2711E6-A233-E975-0004-B2EB3BA20677}" dt="2025-08-18T15:04:46.278" v="508" actId="1076"/>
          <ac:spMkLst>
            <pc:docMk/>
            <pc:sldMk cId="1558250175" sldId="303"/>
            <ac:spMk id="37" creationId="{F3469E58-D074-FDFD-DE66-1371CE5B1CB8}"/>
          </ac:spMkLst>
        </pc:spChg>
        <pc:spChg chg="del">
          <ac:chgData name="Daisy Leigh-Phippard" userId="S::daisyl@bafta.org::2da46619-52fb-48e1-9abf-ece134e97cf7" providerId="AD" clId="Web-{4E2711E6-A233-E975-0004-B2EB3BA20677}" dt="2025-08-18T14:59:37.790" v="451"/>
          <ac:spMkLst>
            <pc:docMk/>
            <pc:sldMk cId="1558250175" sldId="303"/>
            <ac:spMk id="38" creationId="{B47835C1-B2DD-2A22-27F2-A68D0CB466B3}"/>
          </ac:spMkLst>
        </pc:spChg>
        <pc:picChg chg="del">
          <ac:chgData name="Daisy Leigh-Phippard" userId="S::daisyl@bafta.org::2da46619-52fb-48e1-9abf-ece134e97cf7" providerId="AD" clId="Web-{4E2711E6-A233-E975-0004-B2EB3BA20677}" dt="2025-08-18T15:01:47.048" v="472"/>
          <ac:picMkLst>
            <pc:docMk/>
            <pc:sldMk cId="1558250175" sldId="303"/>
            <ac:picMk id="5" creationId="{5960160F-9B1E-D5C5-F7AC-3B14A60A888A}"/>
          </ac:picMkLst>
        </pc:picChg>
        <pc:picChg chg="add mod ord modCrop">
          <ac:chgData name="Daisy Leigh-Phippard" userId="S::daisyl@bafta.org::2da46619-52fb-48e1-9abf-ece134e97cf7" providerId="AD" clId="Web-{4E2711E6-A233-E975-0004-B2EB3BA20677}" dt="2025-08-18T15:05:33.922" v="517"/>
          <ac:picMkLst>
            <pc:docMk/>
            <pc:sldMk cId="1558250175" sldId="303"/>
            <ac:picMk id="6" creationId="{2DBD3109-28C7-3A2D-9D83-1DCABA4FA047}"/>
          </ac:picMkLst>
        </pc:picChg>
        <pc:picChg chg="del">
          <ac:chgData name="Daisy Leigh-Phippard" userId="S::daisyl@bafta.org::2da46619-52fb-48e1-9abf-ece134e97cf7" providerId="AD" clId="Web-{4E2711E6-A233-E975-0004-B2EB3BA20677}" dt="2025-08-18T15:00:05.792" v="459"/>
          <ac:picMkLst>
            <pc:docMk/>
            <pc:sldMk cId="1558250175" sldId="303"/>
            <ac:picMk id="13" creationId="{159E6BCB-7B1D-C161-4590-D2432AE96B92}"/>
          </ac:picMkLst>
        </pc:picChg>
        <pc:picChg chg="del">
          <ac:chgData name="Daisy Leigh-Phippard" userId="S::daisyl@bafta.org::2da46619-52fb-48e1-9abf-ece134e97cf7" providerId="AD" clId="Web-{4E2711E6-A233-E975-0004-B2EB3BA20677}" dt="2025-08-18T15:03:12.397" v="487"/>
          <ac:picMkLst>
            <pc:docMk/>
            <pc:sldMk cId="1558250175" sldId="303"/>
            <ac:picMk id="27" creationId="{F1030BFD-07A5-D26C-F39C-0EB5DB351AFC}"/>
          </ac:picMkLst>
        </pc:picChg>
        <pc:picChg chg="del">
          <ac:chgData name="Daisy Leigh-Phippard" userId="S::daisyl@bafta.org::2da46619-52fb-48e1-9abf-ece134e97cf7" providerId="AD" clId="Web-{4E2711E6-A233-E975-0004-B2EB3BA20677}" dt="2025-08-18T15:04:24.730" v="504"/>
          <ac:picMkLst>
            <pc:docMk/>
            <pc:sldMk cId="1558250175" sldId="303"/>
            <ac:picMk id="35" creationId="{A422BC4C-539B-78E0-4D6A-C80B6598F8F3}"/>
          </ac:picMkLst>
        </pc:picChg>
        <pc:picChg chg="add mod ord modCrop">
          <ac:chgData name="Daisy Leigh-Phippard" userId="S::daisyl@bafta.org::2da46619-52fb-48e1-9abf-ece134e97cf7" providerId="AD" clId="Web-{4E2711E6-A233-E975-0004-B2EB3BA20677}" dt="2025-08-18T15:05:29.047" v="516"/>
          <ac:picMkLst>
            <pc:docMk/>
            <pc:sldMk cId="1558250175" sldId="303"/>
            <ac:picMk id="39" creationId="{14A4FC9B-B03D-FF90-FD24-AB1CF99DB8FE}"/>
          </ac:picMkLst>
        </pc:picChg>
        <pc:picChg chg="add mod ord modCrop">
          <ac:chgData name="Daisy Leigh-Phippard" userId="S::daisyl@bafta.org::2da46619-52fb-48e1-9abf-ece134e97cf7" providerId="AD" clId="Web-{4E2711E6-A233-E975-0004-B2EB3BA20677}" dt="2025-08-18T15:05:25.093" v="515"/>
          <ac:picMkLst>
            <pc:docMk/>
            <pc:sldMk cId="1558250175" sldId="303"/>
            <ac:picMk id="40" creationId="{826678BE-CB51-DB50-CE44-07C1500014B7}"/>
          </ac:picMkLst>
        </pc:picChg>
        <pc:picChg chg="add mod ord modCrop">
          <ac:chgData name="Daisy Leigh-Phippard" userId="S::daisyl@bafta.org::2da46619-52fb-48e1-9abf-ece134e97cf7" providerId="AD" clId="Web-{4E2711E6-A233-E975-0004-B2EB3BA20677}" dt="2025-08-18T15:05:39.501" v="518"/>
          <ac:picMkLst>
            <pc:docMk/>
            <pc:sldMk cId="1558250175" sldId="303"/>
            <ac:picMk id="41" creationId="{CE96B7FE-D868-B544-735E-5D584F5CEF60}"/>
          </ac:picMkLst>
        </pc:picChg>
      </pc:sldChg>
      <pc:sldChg chg="del">
        <pc:chgData name="Daisy Leigh-Phippard" userId="S::daisyl@bafta.org::2da46619-52fb-48e1-9abf-ece134e97cf7" providerId="AD" clId="Web-{4E2711E6-A233-E975-0004-B2EB3BA20677}" dt="2025-08-18T14:47:21.273" v="299"/>
        <pc:sldMkLst>
          <pc:docMk/>
          <pc:sldMk cId="793575621" sldId="320"/>
        </pc:sldMkLst>
      </pc:sldChg>
      <pc:sldChg chg="addSp delSp modSp modNotes">
        <pc:chgData name="Daisy Leigh-Phippard" userId="S::daisyl@bafta.org::2da46619-52fb-48e1-9abf-ece134e97cf7" providerId="AD" clId="Web-{4E2711E6-A233-E975-0004-B2EB3BA20677}" dt="2025-08-18T14:52:51.888" v="363"/>
        <pc:sldMkLst>
          <pc:docMk/>
          <pc:sldMk cId="1721753155" sldId="321"/>
        </pc:sldMkLst>
        <pc:spChg chg="mod">
          <ac:chgData name="Daisy Leigh-Phippard" userId="S::daisyl@bafta.org::2da46619-52fb-48e1-9abf-ece134e97cf7" providerId="AD" clId="Web-{4E2711E6-A233-E975-0004-B2EB3BA20677}" dt="2025-08-18T14:45:12.905" v="59" actId="20577"/>
          <ac:spMkLst>
            <pc:docMk/>
            <pc:sldMk cId="1721753155" sldId="321"/>
            <ac:spMk id="4" creationId="{BC889859-5C41-AC39-978C-CB06499FF0FA}"/>
          </ac:spMkLst>
        </pc:spChg>
        <pc:spChg chg="add del">
          <ac:chgData name="Daisy Leigh-Phippard" userId="S::daisyl@bafta.org::2da46619-52fb-48e1-9abf-ece134e97cf7" providerId="AD" clId="Web-{4E2711E6-A233-E975-0004-B2EB3BA20677}" dt="2025-08-18T14:46:42.255" v="289"/>
          <ac:spMkLst>
            <pc:docMk/>
            <pc:sldMk cId="1721753155" sldId="321"/>
            <ac:spMk id="5" creationId="{21134FDA-9B52-D703-F5B2-4C4AE90BADB2}"/>
          </ac:spMkLst>
        </pc:spChg>
        <pc:spChg chg="add del">
          <ac:chgData name="Daisy Leigh-Phippard" userId="S::daisyl@bafta.org::2da46619-52fb-48e1-9abf-ece134e97cf7" providerId="AD" clId="Web-{4E2711E6-A233-E975-0004-B2EB3BA20677}" dt="2025-08-18T14:46:44.067" v="290"/>
          <ac:spMkLst>
            <pc:docMk/>
            <pc:sldMk cId="1721753155" sldId="321"/>
            <ac:spMk id="10" creationId="{C21AB43F-9F77-26CF-4927-2342940B1491}"/>
          </ac:spMkLst>
        </pc:spChg>
        <pc:spChg chg="add del">
          <ac:chgData name="Daisy Leigh-Phippard" userId="S::daisyl@bafta.org::2da46619-52fb-48e1-9abf-ece134e97cf7" providerId="AD" clId="Web-{4E2711E6-A233-E975-0004-B2EB3BA20677}" dt="2025-08-18T14:46:42.255" v="288"/>
          <ac:spMkLst>
            <pc:docMk/>
            <pc:sldMk cId="1721753155" sldId="321"/>
            <ac:spMk id="16" creationId="{DEDDEDAE-141B-0791-5D02-E2821BE4AD63}"/>
          </ac:spMkLst>
        </pc:spChg>
        <pc:spChg chg="del mod">
          <ac:chgData name="Daisy Leigh-Phippard" userId="S::daisyl@bafta.org::2da46619-52fb-48e1-9abf-ece134e97cf7" providerId="AD" clId="Web-{4E2711E6-A233-E975-0004-B2EB3BA20677}" dt="2025-08-18T14:47:28.961" v="304"/>
          <ac:spMkLst>
            <pc:docMk/>
            <pc:sldMk cId="1721753155" sldId="321"/>
            <ac:spMk id="18" creationId="{891B2E4D-2916-DB68-32FC-10F40BD70CEF}"/>
          </ac:spMkLst>
        </pc:spChg>
        <pc:spChg chg="add del">
          <ac:chgData name="Daisy Leigh-Phippard" userId="S::daisyl@bafta.org::2da46619-52fb-48e1-9abf-ece134e97cf7" providerId="AD" clId="Web-{4E2711E6-A233-E975-0004-B2EB3BA20677}" dt="2025-08-18T14:46:42.255" v="287"/>
          <ac:spMkLst>
            <pc:docMk/>
            <pc:sldMk cId="1721753155" sldId="321"/>
            <ac:spMk id="19" creationId="{E9B8B800-7AF8-041C-B3A8-374937B781FC}"/>
          </ac:spMkLst>
        </pc:spChg>
        <pc:spChg chg="del mod">
          <ac:chgData name="Daisy Leigh-Phippard" userId="S::daisyl@bafta.org::2da46619-52fb-48e1-9abf-ece134e97cf7" providerId="AD" clId="Web-{4E2711E6-A233-E975-0004-B2EB3BA20677}" dt="2025-08-18T14:47:28.961" v="303"/>
          <ac:spMkLst>
            <pc:docMk/>
            <pc:sldMk cId="1721753155" sldId="321"/>
            <ac:spMk id="26" creationId="{9E87E1BE-6BC1-3449-2B09-46868805D7CC}"/>
          </ac:spMkLst>
        </pc:spChg>
        <pc:spChg chg="del mod">
          <ac:chgData name="Daisy Leigh-Phippard" userId="S::daisyl@bafta.org::2da46619-52fb-48e1-9abf-ece134e97cf7" providerId="AD" clId="Web-{4E2711E6-A233-E975-0004-B2EB3BA20677}" dt="2025-08-18T14:47:28.961" v="302"/>
          <ac:spMkLst>
            <pc:docMk/>
            <pc:sldMk cId="1721753155" sldId="321"/>
            <ac:spMk id="27" creationId="{DBC65D1F-F466-C432-E967-677930E2725F}"/>
          </ac:spMkLst>
        </pc:spChg>
        <pc:spChg chg="add del">
          <ac:chgData name="Daisy Leigh-Phippard" userId="S::daisyl@bafta.org::2da46619-52fb-48e1-9abf-ece134e97cf7" providerId="AD" clId="Web-{4E2711E6-A233-E975-0004-B2EB3BA20677}" dt="2025-08-18T14:46:42.255" v="286"/>
          <ac:spMkLst>
            <pc:docMk/>
            <pc:sldMk cId="1721753155" sldId="321"/>
            <ac:spMk id="30" creationId="{2CD78982-E3EB-B42E-F70B-F629D465DCCD}"/>
          </ac:spMkLst>
        </pc:spChg>
        <pc:grpChg chg="add mod">
          <ac:chgData name="Daisy Leigh-Phippard" userId="S::daisyl@bafta.org::2da46619-52fb-48e1-9abf-ece134e97cf7" providerId="AD" clId="Web-{4E2711E6-A233-E975-0004-B2EB3BA20677}" dt="2025-08-18T14:52:15.088" v="355"/>
          <ac:grpSpMkLst>
            <pc:docMk/>
            <pc:sldMk cId="1721753155" sldId="321"/>
            <ac:grpSpMk id="28" creationId="{1E8640C3-FE09-E927-FCEA-0A3C4E45B6F2}"/>
          </ac:grpSpMkLst>
        </pc:grpChg>
        <pc:picChg chg="add mod">
          <ac:chgData name="Daisy Leigh-Phippard" userId="S::daisyl@bafta.org::2da46619-52fb-48e1-9abf-ece134e97cf7" providerId="AD" clId="Web-{4E2711E6-A233-E975-0004-B2EB3BA20677}" dt="2025-08-18T14:52:51.888" v="363"/>
          <ac:picMkLst>
            <pc:docMk/>
            <pc:sldMk cId="1721753155" sldId="321"/>
            <ac:picMk id="12" creationId="{58BB1C0E-54D1-A04A-0563-AF58F1F57963}"/>
          </ac:picMkLst>
        </pc:picChg>
        <pc:picChg chg="add mod">
          <ac:chgData name="Daisy Leigh-Phippard" userId="S::daisyl@bafta.org::2da46619-52fb-48e1-9abf-ece134e97cf7" providerId="AD" clId="Web-{4E2711E6-A233-E975-0004-B2EB3BA20677}" dt="2025-08-18T14:51:22.569" v="339"/>
          <ac:picMkLst>
            <pc:docMk/>
            <pc:sldMk cId="1721753155" sldId="321"/>
            <ac:picMk id="14" creationId="{660C945F-EA77-B203-88F4-653DCA5C6D02}"/>
          </ac:picMkLst>
        </pc:picChg>
        <pc:picChg chg="del mod">
          <ac:chgData name="Daisy Leigh-Phippard" userId="S::daisyl@bafta.org::2da46619-52fb-48e1-9abf-ece134e97cf7" providerId="AD" clId="Web-{4E2711E6-A233-E975-0004-B2EB3BA20677}" dt="2025-08-18T14:47:27.539" v="301"/>
          <ac:picMkLst>
            <pc:docMk/>
            <pc:sldMk cId="1721753155" sldId="321"/>
            <ac:picMk id="21" creationId="{B0939C83-7E35-4B3B-0959-70908E7B2530}"/>
          </ac:picMkLst>
        </pc:picChg>
        <pc:picChg chg="del mod">
          <ac:chgData name="Daisy Leigh-Phippard" userId="S::daisyl@bafta.org::2da46619-52fb-48e1-9abf-ece134e97cf7" providerId="AD" clId="Web-{4E2711E6-A233-E975-0004-B2EB3BA20677}" dt="2025-08-18T14:47:28.961" v="306"/>
          <ac:picMkLst>
            <pc:docMk/>
            <pc:sldMk cId="1721753155" sldId="321"/>
            <ac:picMk id="23" creationId="{72EF0A93-413A-D92F-A2C5-DDEF17540689}"/>
          </ac:picMkLst>
        </pc:picChg>
        <pc:picChg chg="del mod">
          <ac:chgData name="Daisy Leigh-Phippard" userId="S::daisyl@bafta.org::2da46619-52fb-48e1-9abf-ece134e97cf7" providerId="AD" clId="Web-{4E2711E6-A233-E975-0004-B2EB3BA20677}" dt="2025-08-18T14:47:28.961" v="305"/>
          <ac:picMkLst>
            <pc:docMk/>
            <pc:sldMk cId="1721753155" sldId="321"/>
            <ac:picMk id="25" creationId="{72E548AF-D815-8185-4417-646FCA39A747}"/>
          </ac:picMkLst>
        </pc:picChg>
        <pc:picChg chg="add del mod">
          <ac:chgData name="Daisy Leigh-Phippard" userId="S::daisyl@bafta.org::2da46619-52fb-48e1-9abf-ece134e97cf7" providerId="AD" clId="Web-{4E2711E6-A233-E975-0004-B2EB3BA20677}" dt="2025-08-18T14:49:30.500" v="322"/>
          <ac:picMkLst>
            <pc:docMk/>
            <pc:sldMk cId="1721753155" sldId="321"/>
            <ac:picMk id="31" creationId="{9CF85BCB-C681-48EC-26B0-F8FB361B50BD}"/>
          </ac:picMkLst>
        </pc:picChg>
        <pc:picChg chg="add mod">
          <ac:chgData name="Daisy Leigh-Phippard" userId="S::daisyl@bafta.org::2da46619-52fb-48e1-9abf-ece134e97cf7" providerId="AD" clId="Web-{4E2711E6-A233-E975-0004-B2EB3BA20677}" dt="2025-08-18T14:51:44.446" v="347"/>
          <ac:picMkLst>
            <pc:docMk/>
            <pc:sldMk cId="1721753155" sldId="321"/>
            <ac:picMk id="32" creationId="{88226997-4BC5-A195-394C-93D1E4348AE0}"/>
          </ac:picMkLst>
        </pc:picChg>
        <pc:picChg chg="add mod">
          <ac:chgData name="Daisy Leigh-Phippard" userId="S::daisyl@bafta.org::2da46619-52fb-48e1-9abf-ece134e97cf7" providerId="AD" clId="Web-{4E2711E6-A233-E975-0004-B2EB3BA20677}" dt="2025-08-18T14:52:06.056" v="352"/>
          <ac:picMkLst>
            <pc:docMk/>
            <pc:sldMk cId="1721753155" sldId="321"/>
            <ac:picMk id="33" creationId="{0A167ACB-A50D-49D3-4CDA-0C7E85C5E7E6}"/>
          </ac:picMkLst>
        </pc:picChg>
        <pc:picChg chg="add mod">
          <ac:chgData name="Daisy Leigh-Phippard" userId="S::daisyl@bafta.org::2da46619-52fb-48e1-9abf-ece134e97cf7" providerId="AD" clId="Web-{4E2711E6-A233-E975-0004-B2EB3BA20677}" dt="2025-08-18T14:52:28.511" v="358"/>
          <ac:picMkLst>
            <pc:docMk/>
            <pc:sldMk cId="1721753155" sldId="321"/>
            <ac:picMk id="34" creationId="{F8F30681-FBCB-37EF-D653-A5EF813B63DC}"/>
          </ac:picMkLst>
        </pc:picChg>
      </pc:sldChg>
      <pc:sldChg chg="add del">
        <pc:chgData name="Daisy Leigh-Phippard" userId="S::daisyl@bafta.org::2da46619-52fb-48e1-9abf-ece134e97cf7" providerId="AD" clId="Web-{4E2711E6-A233-E975-0004-B2EB3BA20677}" dt="2025-08-18T15:07:03.818" v="520"/>
        <pc:sldMkLst>
          <pc:docMk/>
          <pc:sldMk cId="3698762925" sldId="2664"/>
        </pc:sldMkLst>
      </pc:sldChg>
      <pc:sldChg chg="modSp">
        <pc:chgData name="Daisy Leigh-Phippard" userId="S::daisyl@bafta.org::2da46619-52fb-48e1-9abf-ece134e97cf7" providerId="AD" clId="Web-{4E2711E6-A233-E975-0004-B2EB3BA20677}" dt="2025-08-18T14:53:04.982" v="365"/>
        <pc:sldMkLst>
          <pc:docMk/>
          <pc:sldMk cId="1878960013" sldId="2692"/>
        </pc:sldMkLst>
        <pc:picChg chg="mod">
          <ac:chgData name="Daisy Leigh-Phippard" userId="S::daisyl@bafta.org::2da46619-52fb-48e1-9abf-ece134e97cf7" providerId="AD" clId="Web-{4E2711E6-A233-E975-0004-B2EB3BA20677}" dt="2025-08-18T14:53:04.982" v="365"/>
          <ac:picMkLst>
            <pc:docMk/>
            <pc:sldMk cId="1878960013" sldId="2692"/>
            <ac:picMk id="11" creationId="{432B11A1-C86F-E688-B71E-6A5B051F19AE}"/>
          </ac:picMkLst>
        </pc:picChg>
      </pc:sldChg>
      <pc:sldChg chg="addSp delSp modSp ord modNotes">
        <pc:chgData name="Daisy Leigh-Phippard" userId="S::daisyl@bafta.org::2da46619-52fb-48e1-9abf-ece134e97cf7" providerId="AD" clId="Web-{4E2711E6-A233-E975-0004-B2EB3BA20677}" dt="2025-08-18T14:56:16.480" v="431" actId="1076"/>
        <pc:sldMkLst>
          <pc:docMk/>
          <pc:sldMk cId="687960778" sldId="2700"/>
        </pc:sldMkLst>
        <pc:spChg chg="mod topLvl">
          <ac:chgData name="Daisy Leigh-Phippard" userId="S::daisyl@bafta.org::2da46619-52fb-48e1-9abf-ece134e97cf7" providerId="AD" clId="Web-{4E2711E6-A233-E975-0004-B2EB3BA20677}" dt="2025-08-18T14:54:53.302" v="405" actId="1076"/>
          <ac:spMkLst>
            <pc:docMk/>
            <pc:sldMk cId="687960778" sldId="2700"/>
            <ac:spMk id="4" creationId="{6DFF4060-15E3-0582-F674-D054F6AAD9A3}"/>
          </ac:spMkLst>
        </pc:spChg>
        <pc:spChg chg="mod topLvl">
          <ac:chgData name="Daisy Leigh-Phippard" userId="S::daisyl@bafta.org::2da46619-52fb-48e1-9abf-ece134e97cf7" providerId="AD" clId="Web-{4E2711E6-A233-E975-0004-B2EB3BA20677}" dt="2025-08-18T14:55:03.787" v="409" actId="1076"/>
          <ac:spMkLst>
            <pc:docMk/>
            <pc:sldMk cId="687960778" sldId="2700"/>
            <ac:spMk id="5" creationId="{6661B3A9-73BE-5561-299C-9CEB930758CE}"/>
          </ac:spMkLst>
        </pc:spChg>
        <pc:spChg chg="mod topLvl">
          <ac:chgData name="Daisy Leigh-Phippard" userId="S::daisyl@bafta.org::2da46619-52fb-48e1-9abf-ece134e97cf7" providerId="AD" clId="Web-{4E2711E6-A233-E975-0004-B2EB3BA20677}" dt="2025-08-18T14:55:09.038" v="411" actId="1076"/>
          <ac:spMkLst>
            <pc:docMk/>
            <pc:sldMk cId="687960778" sldId="2700"/>
            <ac:spMk id="7" creationId="{CAC8C099-262C-989F-DBED-EC5CA4E89DD4}"/>
          </ac:spMkLst>
        </pc:spChg>
        <pc:spChg chg="mod topLvl">
          <ac:chgData name="Daisy Leigh-Phippard" userId="S::daisyl@bafta.org::2da46619-52fb-48e1-9abf-ece134e97cf7" providerId="AD" clId="Web-{4E2711E6-A233-E975-0004-B2EB3BA20677}" dt="2025-08-18T14:55:14.929" v="413" actId="1076"/>
          <ac:spMkLst>
            <pc:docMk/>
            <pc:sldMk cId="687960778" sldId="2700"/>
            <ac:spMk id="9" creationId="{447609D0-9509-5F84-5B9B-CD3B002C0065}"/>
          </ac:spMkLst>
        </pc:spChg>
        <pc:spChg chg="mod topLvl">
          <ac:chgData name="Daisy Leigh-Phippard" userId="S::daisyl@bafta.org::2da46619-52fb-48e1-9abf-ece134e97cf7" providerId="AD" clId="Web-{4E2711E6-A233-E975-0004-B2EB3BA20677}" dt="2025-08-18T14:55:32.836" v="417" actId="1076"/>
          <ac:spMkLst>
            <pc:docMk/>
            <pc:sldMk cId="687960778" sldId="2700"/>
            <ac:spMk id="10" creationId="{8AFC5903-A989-D138-5841-080086E5D1EE}"/>
          </ac:spMkLst>
        </pc:spChg>
        <pc:spChg chg="mod">
          <ac:chgData name="Daisy Leigh-Phippard" userId="S::daisyl@bafta.org::2da46619-52fb-48e1-9abf-ece134e97cf7" providerId="AD" clId="Web-{4E2711E6-A233-E975-0004-B2EB3BA20677}" dt="2025-08-18T14:53:20.952" v="374" actId="14100"/>
          <ac:spMkLst>
            <pc:docMk/>
            <pc:sldMk cId="687960778" sldId="2700"/>
            <ac:spMk id="68" creationId="{6417DB19-FF84-56B6-99B9-DD278AF1C7F8}"/>
          </ac:spMkLst>
        </pc:spChg>
        <pc:spChg chg="mod">
          <ac:chgData name="Daisy Leigh-Phippard" userId="S::daisyl@bafta.org::2da46619-52fb-48e1-9abf-ece134e97cf7" providerId="AD" clId="Web-{4E2711E6-A233-E975-0004-B2EB3BA20677}" dt="2025-08-18T14:53:25.187" v="375" actId="14100"/>
          <ac:spMkLst>
            <pc:docMk/>
            <pc:sldMk cId="687960778" sldId="2700"/>
            <ac:spMk id="69" creationId="{BC225024-D786-E06C-080A-14E4186765D9}"/>
          </ac:spMkLst>
        </pc:spChg>
        <pc:spChg chg="del">
          <ac:chgData name="Daisy Leigh-Phippard" userId="S::daisyl@bafta.org::2da46619-52fb-48e1-9abf-ece134e97cf7" providerId="AD" clId="Web-{4E2711E6-A233-E975-0004-B2EB3BA20677}" dt="2025-08-18T14:53:16.827" v="373"/>
          <ac:spMkLst>
            <pc:docMk/>
            <pc:sldMk cId="687960778" sldId="2700"/>
            <ac:spMk id="71" creationId="{C7E9085D-FA93-1402-56F5-EBDE55C8C9CE}"/>
          </ac:spMkLst>
        </pc:spChg>
        <pc:spChg chg="mod">
          <ac:chgData name="Daisy Leigh-Phippard" userId="S::daisyl@bafta.org::2da46619-52fb-48e1-9abf-ece134e97cf7" providerId="AD" clId="Web-{4E2711E6-A233-E975-0004-B2EB3BA20677}" dt="2025-08-18T14:56:04.838" v="428" actId="14100"/>
          <ac:spMkLst>
            <pc:docMk/>
            <pc:sldMk cId="687960778" sldId="2700"/>
            <ac:spMk id="74" creationId="{897BBF05-FF89-1304-3B1F-4287541A26D5}"/>
          </ac:spMkLst>
        </pc:spChg>
        <pc:spChg chg="mod">
          <ac:chgData name="Daisy Leigh-Phippard" userId="S::daisyl@bafta.org::2da46619-52fb-48e1-9abf-ece134e97cf7" providerId="AD" clId="Web-{4E2711E6-A233-E975-0004-B2EB3BA20677}" dt="2025-08-18T14:56:10.698" v="430" actId="14100"/>
          <ac:spMkLst>
            <pc:docMk/>
            <pc:sldMk cId="687960778" sldId="2700"/>
            <ac:spMk id="76" creationId="{B4A9E42F-ACB7-C6BE-DAB0-3ACB8BB1599A}"/>
          </ac:spMkLst>
        </pc:spChg>
        <pc:spChg chg="del">
          <ac:chgData name="Daisy Leigh-Phippard" userId="S::daisyl@bafta.org::2da46619-52fb-48e1-9abf-ece134e97cf7" providerId="AD" clId="Web-{4E2711E6-A233-E975-0004-B2EB3BA20677}" dt="2025-08-18T14:53:16.827" v="372"/>
          <ac:spMkLst>
            <pc:docMk/>
            <pc:sldMk cId="687960778" sldId="2700"/>
            <ac:spMk id="77" creationId="{2E35407B-4385-DF3E-2F4B-CAA1F35BE7AF}"/>
          </ac:spMkLst>
        </pc:spChg>
        <pc:spChg chg="mod">
          <ac:chgData name="Daisy Leigh-Phippard" userId="S::daisyl@bafta.org::2da46619-52fb-48e1-9abf-ece134e97cf7" providerId="AD" clId="Web-{4E2711E6-A233-E975-0004-B2EB3BA20677}" dt="2025-08-18T14:53:28.171" v="376"/>
          <ac:spMkLst>
            <pc:docMk/>
            <pc:sldMk cId="687960778" sldId="2700"/>
            <ac:spMk id="78" creationId="{69CE0495-1302-3E83-D7E2-601313A72EB9}"/>
          </ac:spMkLst>
        </pc:spChg>
        <pc:spChg chg="mod">
          <ac:chgData name="Daisy Leigh-Phippard" userId="S::daisyl@bafta.org::2da46619-52fb-48e1-9abf-ece134e97cf7" providerId="AD" clId="Web-{4E2711E6-A233-E975-0004-B2EB3BA20677}" dt="2025-08-18T14:56:16.480" v="431" actId="1076"/>
          <ac:spMkLst>
            <pc:docMk/>
            <pc:sldMk cId="687960778" sldId="2700"/>
            <ac:spMk id="80" creationId="{6D5566A9-45F2-5AEA-E4D2-34F90D7DCD07}"/>
          </ac:spMkLst>
        </pc:spChg>
        <pc:spChg chg="del">
          <ac:chgData name="Daisy Leigh-Phippard" userId="S::daisyl@bafta.org::2da46619-52fb-48e1-9abf-ece134e97cf7" providerId="AD" clId="Web-{4E2711E6-A233-E975-0004-B2EB3BA20677}" dt="2025-08-18T14:53:16.811" v="369"/>
          <ac:spMkLst>
            <pc:docMk/>
            <pc:sldMk cId="687960778" sldId="2700"/>
            <ac:spMk id="84" creationId="{BF60C156-1346-B52B-CEE1-90B0459DFA6A}"/>
          </ac:spMkLst>
        </pc:spChg>
        <pc:spChg chg="del">
          <ac:chgData name="Daisy Leigh-Phippard" userId="S::daisyl@bafta.org::2da46619-52fb-48e1-9abf-ece134e97cf7" providerId="AD" clId="Web-{4E2711E6-A233-E975-0004-B2EB3BA20677}" dt="2025-08-18T14:53:16.811" v="368"/>
          <ac:spMkLst>
            <pc:docMk/>
            <pc:sldMk cId="687960778" sldId="2700"/>
            <ac:spMk id="85" creationId="{3ABDCA7C-4F3A-BA62-1183-ADCB251F584C}"/>
          </ac:spMkLst>
        </pc:spChg>
        <pc:spChg chg="del">
          <ac:chgData name="Daisy Leigh-Phippard" userId="S::daisyl@bafta.org::2da46619-52fb-48e1-9abf-ece134e97cf7" providerId="AD" clId="Web-{4E2711E6-A233-E975-0004-B2EB3BA20677}" dt="2025-08-18T14:53:16.811" v="366"/>
          <ac:spMkLst>
            <pc:docMk/>
            <pc:sldMk cId="687960778" sldId="2700"/>
            <ac:spMk id="87" creationId="{E62F4D21-BAEA-A1E4-6604-9A414D77BC29}"/>
          </ac:spMkLst>
        </pc:spChg>
        <pc:grpChg chg="add mod">
          <ac:chgData name="Daisy Leigh-Phippard" userId="S::daisyl@bafta.org::2da46619-52fb-48e1-9abf-ece134e97cf7" providerId="AD" clId="Web-{4E2711E6-A233-E975-0004-B2EB3BA20677}" dt="2025-08-18T14:53:38.953" v="380" actId="1076"/>
          <ac:grpSpMkLst>
            <pc:docMk/>
            <pc:sldMk cId="687960778" sldId="2700"/>
            <ac:grpSpMk id="3" creationId="{393F8A67-919A-C140-EA40-601F7829B2F7}"/>
          </ac:grpSpMkLst>
        </pc:grpChg>
        <pc:grpChg chg="del mod">
          <ac:chgData name="Daisy Leigh-Phippard" userId="S::daisyl@bafta.org::2da46619-52fb-48e1-9abf-ece134e97cf7" providerId="AD" clId="Web-{4E2711E6-A233-E975-0004-B2EB3BA20677}" dt="2025-08-18T14:54:00.486" v="383"/>
          <ac:grpSpMkLst>
            <pc:docMk/>
            <pc:sldMk cId="687960778" sldId="2700"/>
            <ac:grpSpMk id="81" creationId="{CB5CC94F-3D6E-8EDE-0A6D-D0452283110B}"/>
          </ac:grpSpMkLst>
        </pc:grpChg>
        <pc:grpChg chg="del">
          <ac:chgData name="Daisy Leigh-Phippard" userId="S::daisyl@bafta.org::2da46619-52fb-48e1-9abf-ece134e97cf7" providerId="AD" clId="Web-{4E2711E6-A233-E975-0004-B2EB3BA20677}" dt="2025-08-18T14:53:16.811" v="367"/>
          <ac:grpSpMkLst>
            <pc:docMk/>
            <pc:sldMk cId="687960778" sldId="2700"/>
            <ac:grpSpMk id="86" creationId="{4F2683F3-3E67-38D0-9414-3A43F39E03F2}"/>
          </ac:grpSpMkLst>
        </pc:grpChg>
        <pc:picChg chg="mod topLvl">
          <ac:chgData name="Daisy Leigh-Phippard" userId="S::daisyl@bafta.org::2da46619-52fb-48e1-9abf-ece134e97cf7" providerId="AD" clId="Web-{4E2711E6-A233-E975-0004-B2EB3BA20677}" dt="2025-08-18T14:54:22.191" v="395" actId="14100"/>
          <ac:picMkLst>
            <pc:docMk/>
            <pc:sldMk cId="687960778" sldId="2700"/>
            <ac:picMk id="11" creationId="{1D779B9C-4944-FA73-6F68-7F588C9FD36A}"/>
          </ac:picMkLst>
        </pc:picChg>
        <pc:picChg chg="mod topLvl">
          <ac:chgData name="Daisy Leigh-Phippard" userId="S::daisyl@bafta.org::2da46619-52fb-48e1-9abf-ece134e97cf7" providerId="AD" clId="Web-{4E2711E6-A233-E975-0004-B2EB3BA20677}" dt="2025-08-18T14:54:40.051" v="400" actId="1076"/>
          <ac:picMkLst>
            <pc:docMk/>
            <pc:sldMk cId="687960778" sldId="2700"/>
            <ac:picMk id="12" creationId="{EB600364-C640-5244-160D-5B189D6E4D93}"/>
          </ac:picMkLst>
        </pc:picChg>
        <pc:picChg chg="mod topLvl">
          <ac:chgData name="Daisy Leigh-Phippard" userId="S::daisyl@bafta.org::2da46619-52fb-48e1-9abf-ece134e97cf7" providerId="AD" clId="Web-{4E2711E6-A233-E975-0004-B2EB3BA20677}" dt="2025-08-18T14:54:57.537" v="408" actId="1076"/>
          <ac:picMkLst>
            <pc:docMk/>
            <pc:sldMk cId="687960778" sldId="2700"/>
            <ac:picMk id="13" creationId="{992EFEBB-8600-0FF2-4D44-DD3FAF3BB9C0}"/>
          </ac:picMkLst>
        </pc:picChg>
        <pc:picChg chg="mod topLvl">
          <ac:chgData name="Daisy Leigh-Phippard" userId="S::daisyl@bafta.org::2da46619-52fb-48e1-9abf-ece134e97cf7" providerId="AD" clId="Web-{4E2711E6-A233-E975-0004-B2EB3BA20677}" dt="2025-08-18T14:54:42.458" v="401" actId="1076"/>
          <ac:picMkLst>
            <pc:docMk/>
            <pc:sldMk cId="687960778" sldId="2700"/>
            <ac:picMk id="14" creationId="{16AC7946-0D85-8DD5-0E02-CC64D8332535}"/>
          </ac:picMkLst>
        </pc:picChg>
        <pc:picChg chg="mod topLvl">
          <ac:chgData name="Daisy Leigh-Phippard" userId="S::daisyl@bafta.org::2da46619-52fb-48e1-9abf-ece134e97cf7" providerId="AD" clId="Web-{4E2711E6-A233-E975-0004-B2EB3BA20677}" dt="2025-08-18T14:55:28.351" v="416" actId="1076"/>
          <ac:picMkLst>
            <pc:docMk/>
            <pc:sldMk cId="687960778" sldId="2700"/>
            <ac:picMk id="15" creationId="{A0611001-49F9-F8A4-F9B1-8119B1D98EB5}"/>
          </ac:picMkLst>
        </pc:picChg>
        <pc:picChg chg="mod">
          <ac:chgData name="Daisy Leigh-Phippard" userId="S::daisyl@bafta.org::2da46619-52fb-48e1-9abf-ece134e97cf7" providerId="AD" clId="Web-{4E2711E6-A233-E975-0004-B2EB3BA20677}" dt="2025-08-18T14:55:53.228" v="424" actId="14100"/>
          <ac:picMkLst>
            <pc:docMk/>
            <pc:sldMk cId="687960778" sldId="2700"/>
            <ac:picMk id="79" creationId="{6E7125DD-0270-242B-84C0-9D661332F907}"/>
          </ac:picMkLst>
        </pc:picChg>
        <pc:picChg chg="del">
          <ac:chgData name="Daisy Leigh-Phippard" userId="S::daisyl@bafta.org::2da46619-52fb-48e1-9abf-ece134e97cf7" providerId="AD" clId="Web-{4E2711E6-A233-E975-0004-B2EB3BA20677}" dt="2025-08-18T14:53:16.811" v="371"/>
          <ac:picMkLst>
            <pc:docMk/>
            <pc:sldMk cId="687960778" sldId="2700"/>
            <ac:picMk id="82" creationId="{63E53AE3-AA1D-8D5A-C7C4-7C8C86AAE47E}"/>
          </ac:picMkLst>
        </pc:picChg>
        <pc:picChg chg="del">
          <ac:chgData name="Daisy Leigh-Phippard" userId="S::daisyl@bafta.org::2da46619-52fb-48e1-9abf-ece134e97cf7" providerId="AD" clId="Web-{4E2711E6-A233-E975-0004-B2EB3BA20677}" dt="2025-08-18T14:53:16.811" v="370"/>
          <ac:picMkLst>
            <pc:docMk/>
            <pc:sldMk cId="687960778" sldId="2700"/>
            <ac:picMk id="83" creationId="{9CD320CC-289A-B908-A60A-FA29C98FCC4C}"/>
          </ac:picMkLst>
        </pc:picChg>
        <pc:picChg chg="del">
          <ac:chgData name="Daisy Leigh-Phippard" userId="S::daisyl@bafta.org::2da46619-52fb-48e1-9abf-ece134e97cf7" providerId="AD" clId="Web-{4E2711E6-A233-E975-0004-B2EB3BA20677}" dt="2025-08-18T14:53:59.033" v="382"/>
          <ac:picMkLst>
            <pc:docMk/>
            <pc:sldMk cId="687960778" sldId="2700"/>
            <ac:picMk id="99" creationId="{989E4125-E7BF-9BFD-5BCB-988CB08D7544}"/>
          </ac:picMkLst>
        </pc:picChg>
      </pc:sldChg>
      <pc:sldChg chg="ord">
        <pc:chgData name="Daisy Leigh-Phippard" userId="S::daisyl@bafta.org::2da46619-52fb-48e1-9abf-ece134e97cf7" providerId="AD" clId="Web-{4E2711E6-A233-E975-0004-B2EB3BA20677}" dt="2025-08-18T14:56:49.138" v="432"/>
        <pc:sldMkLst>
          <pc:docMk/>
          <pc:sldMk cId="2226780602" sldId="2701"/>
        </pc:sldMkLst>
      </pc:sldChg>
      <pc:sldChg chg="addSp delSp modSp add replId delAnim modNotes">
        <pc:chgData name="Daisy Leigh-Phippard" userId="S::daisyl@bafta.org::2da46619-52fb-48e1-9abf-ece134e97cf7" providerId="AD" clId="Web-{4E2711E6-A233-E975-0004-B2EB3BA20677}" dt="2025-08-18T15:17:16.124" v="877"/>
        <pc:sldMkLst>
          <pc:docMk/>
          <pc:sldMk cId="20723716" sldId="2702"/>
        </pc:sldMkLst>
        <pc:spChg chg="add mod ord">
          <ac:chgData name="Daisy Leigh-Phippard" userId="S::daisyl@bafta.org::2da46619-52fb-48e1-9abf-ece134e97cf7" providerId="AD" clId="Web-{4E2711E6-A233-E975-0004-B2EB3BA20677}" dt="2025-08-18T15:14:42.583" v="851" actId="1076"/>
          <ac:spMkLst>
            <pc:docMk/>
            <pc:sldMk cId="20723716" sldId="2702"/>
            <ac:spMk id="3" creationId="{CBE17BAA-66A1-DF20-AB9F-C89CEF8C9499}"/>
          </ac:spMkLst>
        </pc:spChg>
        <pc:spChg chg="mod">
          <ac:chgData name="Daisy Leigh-Phippard" userId="S::daisyl@bafta.org::2da46619-52fb-48e1-9abf-ece134e97cf7" providerId="AD" clId="Web-{4E2711E6-A233-E975-0004-B2EB3BA20677}" dt="2025-08-18T15:07:23.788" v="539" actId="20577"/>
          <ac:spMkLst>
            <pc:docMk/>
            <pc:sldMk cId="20723716" sldId="2702"/>
            <ac:spMk id="5" creationId="{365AC649-A2DC-DBC8-9604-062D8CF77C66}"/>
          </ac:spMkLst>
        </pc:spChg>
        <pc:spChg chg="add mod">
          <ac:chgData name="Daisy Leigh-Phippard" userId="S::daisyl@bafta.org::2da46619-52fb-48e1-9abf-ece134e97cf7" providerId="AD" clId="Web-{4E2711E6-A233-E975-0004-B2EB3BA20677}" dt="2025-08-18T15:13:41.673" v="822" actId="1076"/>
          <ac:spMkLst>
            <pc:docMk/>
            <pc:sldMk cId="20723716" sldId="2702"/>
            <ac:spMk id="14" creationId="{B77ECE94-FB88-AD69-A8B8-6850C5C314AC}"/>
          </ac:spMkLst>
        </pc:spChg>
        <pc:spChg chg="add mod">
          <ac:chgData name="Daisy Leigh-Phippard" userId="S::daisyl@bafta.org::2da46619-52fb-48e1-9abf-ece134e97cf7" providerId="AD" clId="Web-{4E2711E6-A233-E975-0004-B2EB3BA20677}" dt="2025-08-18T15:14:05.846" v="834" actId="14100"/>
          <ac:spMkLst>
            <pc:docMk/>
            <pc:sldMk cId="20723716" sldId="2702"/>
            <ac:spMk id="15" creationId="{3733A734-239F-89BF-5705-9739CD507D8D}"/>
          </ac:spMkLst>
        </pc:spChg>
        <pc:spChg chg="add mod">
          <ac:chgData name="Daisy Leigh-Phippard" userId="S::daisyl@bafta.org::2da46619-52fb-48e1-9abf-ece134e97cf7" providerId="AD" clId="Web-{4E2711E6-A233-E975-0004-B2EB3BA20677}" dt="2025-08-18T15:14:31.113" v="847" actId="1076"/>
          <ac:spMkLst>
            <pc:docMk/>
            <pc:sldMk cId="20723716" sldId="2702"/>
            <ac:spMk id="16" creationId="{07DBB52C-6572-4DD8-1563-79EC640A0C29}"/>
          </ac:spMkLst>
        </pc:spChg>
        <pc:spChg chg="add del mod">
          <ac:chgData name="Daisy Leigh-Phippard" userId="S::daisyl@bafta.org::2da46619-52fb-48e1-9abf-ece134e97cf7" providerId="AD" clId="Web-{4E2711E6-A233-E975-0004-B2EB3BA20677}" dt="2025-08-18T15:16:07.698" v="866"/>
          <ac:spMkLst>
            <pc:docMk/>
            <pc:sldMk cId="20723716" sldId="2702"/>
            <ac:spMk id="17" creationId="{8B04008E-CA56-995F-4F0C-9939173FB5F7}"/>
          </ac:spMkLst>
        </pc:spChg>
        <pc:spChg chg="add del mod">
          <ac:chgData name="Daisy Leigh-Phippard" userId="S::daisyl@bafta.org::2da46619-52fb-48e1-9abf-ece134e97cf7" providerId="AD" clId="Web-{4E2711E6-A233-E975-0004-B2EB3BA20677}" dt="2025-08-18T15:16:14.636" v="869"/>
          <ac:spMkLst>
            <pc:docMk/>
            <pc:sldMk cId="20723716" sldId="2702"/>
            <ac:spMk id="18" creationId="{788A5721-1D0C-60D1-4B02-202EFEEE7F83}"/>
          </ac:spMkLst>
        </pc:spChg>
        <pc:picChg chg="add mod ord">
          <ac:chgData name="Daisy Leigh-Phippard" userId="S::daisyl@bafta.org::2da46619-52fb-48e1-9abf-ece134e97cf7" providerId="AD" clId="Web-{4E2711E6-A233-E975-0004-B2EB3BA20677}" dt="2025-08-18T15:15:51.212" v="862"/>
          <ac:picMkLst>
            <pc:docMk/>
            <pc:sldMk cId="20723716" sldId="2702"/>
            <ac:picMk id="4" creationId="{2D6450F7-BC69-99D1-9D42-C73F9DFCDF88}"/>
          </ac:picMkLst>
        </pc:picChg>
        <pc:picChg chg="add mod">
          <ac:chgData name="Daisy Leigh-Phippard" userId="S::daisyl@bafta.org::2da46619-52fb-48e1-9abf-ece134e97cf7" providerId="AD" clId="Web-{4E2711E6-A233-E975-0004-B2EB3BA20677}" dt="2025-08-18T15:16:44.950" v="872"/>
          <ac:picMkLst>
            <pc:docMk/>
            <pc:sldMk cId="20723716" sldId="2702"/>
            <ac:picMk id="6" creationId="{C85676BC-5B7C-8845-CCA9-300A53E75EAD}"/>
          </ac:picMkLst>
        </pc:picChg>
        <pc:picChg chg="add mod">
          <ac:chgData name="Daisy Leigh-Phippard" userId="S::daisyl@bafta.org::2da46619-52fb-48e1-9abf-ece134e97cf7" providerId="AD" clId="Web-{4E2711E6-A233-E975-0004-B2EB3BA20677}" dt="2025-08-18T15:16:58.982" v="874"/>
          <ac:picMkLst>
            <pc:docMk/>
            <pc:sldMk cId="20723716" sldId="2702"/>
            <ac:picMk id="7" creationId="{0448DF28-BA3C-049D-FEE7-2B95A9A48232}"/>
          </ac:picMkLst>
        </pc:picChg>
        <pc:picChg chg="add mod">
          <ac:chgData name="Daisy Leigh-Phippard" userId="S::daisyl@bafta.org::2da46619-52fb-48e1-9abf-ece134e97cf7" providerId="AD" clId="Web-{4E2711E6-A233-E975-0004-B2EB3BA20677}" dt="2025-08-18T15:16:27.527" v="871"/>
          <ac:picMkLst>
            <pc:docMk/>
            <pc:sldMk cId="20723716" sldId="2702"/>
            <ac:picMk id="8" creationId="{B94B4FCF-B063-1E26-EDC5-429A57807306}"/>
          </ac:picMkLst>
        </pc:picChg>
        <pc:picChg chg="del">
          <ac:chgData name="Daisy Leigh-Phippard" userId="S::daisyl@bafta.org::2da46619-52fb-48e1-9abf-ece134e97cf7" providerId="AD" clId="Web-{4E2711E6-A233-E975-0004-B2EB3BA20677}" dt="2025-08-18T15:07:25.195" v="540"/>
          <ac:picMkLst>
            <pc:docMk/>
            <pc:sldMk cId="20723716" sldId="2702"/>
            <ac:picMk id="9" creationId="{FFEAECCD-F832-D403-1AEA-791FB7DE4488}"/>
          </ac:picMkLst>
        </pc:picChg>
        <pc:picChg chg="add mod ord modCrop">
          <ac:chgData name="Daisy Leigh-Phippard" userId="S::daisyl@bafta.org::2da46619-52fb-48e1-9abf-ece134e97cf7" providerId="AD" clId="Web-{4E2711E6-A233-E975-0004-B2EB3BA20677}" dt="2025-08-18T15:17:16.124" v="877"/>
          <ac:picMkLst>
            <pc:docMk/>
            <pc:sldMk cId="20723716" sldId="2702"/>
            <ac:picMk id="13" creationId="{2E6F9A31-8BD3-16D1-32D0-25C01AB05B7D}"/>
          </ac:picMkLst>
        </pc:picChg>
      </pc:sldChg>
    </pc:docChg>
  </pc:docChgLst>
  <pc:docChgLst>
    <pc:chgData name="Daisy Leigh-Phippard" userId="S::daisyl@bafta.org::2da46619-52fb-48e1-9abf-ece134e97cf7" providerId="AD" clId="Web-{421CAF18-85B7-DA8B-B58D-1CBD1671AA7B}"/>
    <pc:docChg chg="modSld">
      <pc:chgData name="Daisy Leigh-Phippard" userId="S::daisyl@bafta.org::2da46619-52fb-48e1-9abf-ece134e97cf7" providerId="AD" clId="Web-{421CAF18-85B7-DA8B-B58D-1CBD1671AA7B}" dt="2025-07-29T10:50:21.994" v="17"/>
      <pc:docMkLst>
        <pc:docMk/>
      </pc:docMkLst>
      <pc:sldChg chg="addSp modSp">
        <pc:chgData name="Daisy Leigh-Phippard" userId="S::daisyl@bafta.org::2da46619-52fb-48e1-9abf-ece134e97cf7" providerId="AD" clId="Web-{421CAF18-85B7-DA8B-B58D-1CBD1671AA7B}" dt="2025-07-29T10:43:49.957" v="5"/>
        <pc:sldMkLst>
          <pc:docMk/>
          <pc:sldMk cId="3144130923" sldId="261"/>
        </pc:sldMkLst>
        <pc:picChg chg="add mod">
          <ac:chgData name="Daisy Leigh-Phippard" userId="S::daisyl@bafta.org::2da46619-52fb-48e1-9abf-ece134e97cf7" providerId="AD" clId="Web-{421CAF18-85B7-DA8B-B58D-1CBD1671AA7B}" dt="2025-07-29T10:43:49.957" v="5"/>
          <ac:picMkLst>
            <pc:docMk/>
            <pc:sldMk cId="3144130923" sldId="261"/>
            <ac:picMk id="2" creationId="{5BDD619A-8AE7-C427-701A-6D62CF91447D}"/>
          </ac:picMkLst>
        </pc:picChg>
      </pc:sldChg>
      <pc:sldChg chg="addSp delSp modSp">
        <pc:chgData name="Daisy Leigh-Phippard" userId="S::daisyl@bafta.org::2da46619-52fb-48e1-9abf-ece134e97cf7" providerId="AD" clId="Web-{421CAF18-85B7-DA8B-B58D-1CBD1671AA7B}" dt="2025-07-29T10:50:21.994" v="17"/>
        <pc:sldMkLst>
          <pc:docMk/>
          <pc:sldMk cId="2260130245" sldId="275"/>
        </pc:sldMkLst>
        <pc:picChg chg="add mod">
          <ac:chgData name="Daisy Leigh-Phippard" userId="S::daisyl@bafta.org::2da46619-52fb-48e1-9abf-ece134e97cf7" providerId="AD" clId="Web-{421CAF18-85B7-DA8B-B58D-1CBD1671AA7B}" dt="2025-07-29T10:50:21.994" v="17"/>
          <ac:picMkLst>
            <pc:docMk/>
            <pc:sldMk cId="2260130245" sldId="275"/>
            <ac:picMk id="7" creationId="{5DE14B1A-5E25-0B7B-3D61-8FE418A6AF24}"/>
          </ac:picMkLst>
        </pc:picChg>
      </pc:sldChg>
      <pc:sldChg chg="addSp delSp modSp">
        <pc:chgData name="Daisy Leigh-Phippard" userId="S::daisyl@bafta.org::2da46619-52fb-48e1-9abf-ece134e97cf7" providerId="AD" clId="Web-{421CAF18-85B7-DA8B-B58D-1CBD1671AA7B}" dt="2025-07-29T10:46:11.686" v="8"/>
        <pc:sldMkLst>
          <pc:docMk/>
          <pc:sldMk cId="1506201537" sldId="276"/>
        </pc:sldMkLst>
        <pc:picChg chg="add mod">
          <ac:chgData name="Daisy Leigh-Phippard" userId="S::daisyl@bafta.org::2da46619-52fb-48e1-9abf-ece134e97cf7" providerId="AD" clId="Web-{421CAF18-85B7-DA8B-B58D-1CBD1671AA7B}" dt="2025-07-29T10:46:11.686" v="8"/>
          <ac:picMkLst>
            <pc:docMk/>
            <pc:sldMk cId="1506201537" sldId="276"/>
            <ac:picMk id="5" creationId="{8F9B0ED7-F8F7-61A8-31E5-EEB6565308BE}"/>
          </ac:picMkLst>
        </pc:picChg>
      </pc:sldChg>
      <pc:sldChg chg="addSp modSp">
        <pc:chgData name="Daisy Leigh-Phippard" userId="S::daisyl@bafta.org::2da46619-52fb-48e1-9abf-ece134e97cf7" providerId="AD" clId="Web-{421CAF18-85B7-DA8B-B58D-1CBD1671AA7B}" dt="2025-07-29T10:42:36.746" v="1"/>
        <pc:sldMkLst>
          <pc:docMk/>
          <pc:sldMk cId="3305995250" sldId="2642"/>
        </pc:sldMkLst>
        <pc:picChg chg="add mod">
          <ac:chgData name="Daisy Leigh-Phippard" userId="S::daisyl@bafta.org::2da46619-52fb-48e1-9abf-ece134e97cf7" providerId="AD" clId="Web-{421CAF18-85B7-DA8B-B58D-1CBD1671AA7B}" dt="2025-07-29T10:42:36.746" v="1"/>
          <ac:picMkLst>
            <pc:docMk/>
            <pc:sldMk cId="3305995250" sldId="2642"/>
            <ac:picMk id="2" creationId="{D9611358-554F-4E75-DF1A-39F227678204}"/>
          </ac:picMkLst>
        </pc:picChg>
      </pc:sldChg>
      <pc:sldChg chg="addSp modSp">
        <pc:chgData name="Daisy Leigh-Phippard" userId="S::daisyl@bafta.org::2da46619-52fb-48e1-9abf-ece134e97cf7" providerId="AD" clId="Web-{421CAF18-85B7-DA8B-B58D-1CBD1671AA7B}" dt="2025-07-29T10:42:52.123" v="3" actId="1076"/>
        <pc:sldMkLst>
          <pc:docMk/>
          <pc:sldMk cId="187720541" sldId="2643"/>
        </pc:sldMkLst>
        <pc:picChg chg="add mod">
          <ac:chgData name="Daisy Leigh-Phippard" userId="S::daisyl@bafta.org::2da46619-52fb-48e1-9abf-ece134e97cf7" providerId="AD" clId="Web-{421CAF18-85B7-DA8B-B58D-1CBD1671AA7B}" dt="2025-07-29T10:42:52.123" v="3" actId="1076"/>
          <ac:picMkLst>
            <pc:docMk/>
            <pc:sldMk cId="187720541" sldId="2643"/>
            <ac:picMk id="2" creationId="{4F4D4F22-81D5-B281-D1A5-4E91139E8768}"/>
          </ac:picMkLst>
        </pc:picChg>
      </pc:sldChg>
      <pc:sldChg chg="addSp modSp">
        <pc:chgData name="Daisy Leigh-Phippard" userId="S::daisyl@bafta.org::2da46619-52fb-48e1-9abf-ece134e97cf7" providerId="AD" clId="Web-{421CAF18-85B7-DA8B-B58D-1CBD1671AA7B}" dt="2025-07-29T10:43:34.486" v="4"/>
        <pc:sldMkLst>
          <pc:docMk/>
          <pc:sldMk cId="2935279067" sldId="2644"/>
        </pc:sldMkLst>
        <pc:picChg chg="add mod">
          <ac:chgData name="Daisy Leigh-Phippard" userId="S::daisyl@bafta.org::2da46619-52fb-48e1-9abf-ece134e97cf7" providerId="AD" clId="Web-{421CAF18-85B7-DA8B-B58D-1CBD1671AA7B}" dt="2025-07-29T10:43:34.486" v="4"/>
          <ac:picMkLst>
            <pc:docMk/>
            <pc:sldMk cId="2935279067" sldId="2644"/>
            <ac:picMk id="2" creationId="{DD4FC856-14C2-EA7F-5F34-5D6E2DE94900}"/>
          </ac:picMkLst>
        </pc:picChg>
      </pc:sldChg>
      <pc:sldChg chg="addSp delSp modSp">
        <pc:chgData name="Daisy Leigh-Phippard" userId="S::daisyl@bafta.org::2da46619-52fb-48e1-9abf-ece134e97cf7" providerId="AD" clId="Web-{421CAF18-85B7-DA8B-B58D-1CBD1671AA7B}" dt="2025-07-29T10:46:42.610" v="13"/>
        <pc:sldMkLst>
          <pc:docMk/>
          <pc:sldMk cId="2281486059" sldId="2645"/>
        </pc:sldMkLst>
        <pc:picChg chg="add mod">
          <ac:chgData name="Daisy Leigh-Phippard" userId="S::daisyl@bafta.org::2da46619-52fb-48e1-9abf-ece134e97cf7" providerId="AD" clId="Web-{421CAF18-85B7-DA8B-B58D-1CBD1671AA7B}" dt="2025-07-29T10:46:42.610" v="13"/>
          <ac:picMkLst>
            <pc:docMk/>
            <pc:sldMk cId="2281486059" sldId="2645"/>
            <ac:picMk id="7" creationId="{B516F269-97E4-D20C-3570-F07ECF68AEAC}"/>
          </ac:picMkLst>
        </pc:picChg>
      </pc:sldChg>
      <pc:sldChg chg="addSp modSp">
        <pc:chgData name="Daisy Leigh-Phippard" userId="S::daisyl@bafta.org::2da46619-52fb-48e1-9abf-ece134e97cf7" providerId="AD" clId="Web-{421CAF18-85B7-DA8B-B58D-1CBD1671AA7B}" dt="2025-07-29T10:42:03.804" v="0"/>
        <pc:sldMkLst>
          <pc:docMk/>
          <pc:sldMk cId="88865343" sldId="2661"/>
        </pc:sldMkLst>
        <pc:picChg chg="add mod">
          <ac:chgData name="Daisy Leigh-Phippard" userId="S::daisyl@bafta.org::2da46619-52fb-48e1-9abf-ece134e97cf7" providerId="AD" clId="Web-{421CAF18-85B7-DA8B-B58D-1CBD1671AA7B}" dt="2025-07-29T10:42:03.804" v="0"/>
          <ac:picMkLst>
            <pc:docMk/>
            <pc:sldMk cId="88865343" sldId="2661"/>
            <ac:picMk id="6" creationId="{55C49E7B-FA22-80D3-AAA6-DB85842E400F}"/>
          </ac:picMkLst>
        </pc:picChg>
      </pc:sldChg>
    </pc:docChg>
  </pc:docChgLst>
  <pc:docChgLst>
    <pc:chgData name="Catherine Ellis" userId="S::catherinee@bafta.org::15d4d4de-9757-4ccf-ae37-545fa5d929a3" providerId="AD" clId="Web-{7923B19D-1FCC-A8F9-D384-A0FD6BA78C80}"/>
    <pc:docChg chg="modSld">
      <pc:chgData name="Catherine Ellis" userId="S::catherinee@bafta.org::15d4d4de-9757-4ccf-ae37-545fa5d929a3" providerId="AD" clId="Web-{7923B19D-1FCC-A8F9-D384-A0FD6BA78C80}" dt="2025-08-08T14:29:29.975" v="45"/>
      <pc:docMkLst>
        <pc:docMk/>
      </pc:docMkLst>
      <pc:sldChg chg="modNotes">
        <pc:chgData name="Catherine Ellis" userId="S::catherinee@bafta.org::15d4d4de-9757-4ccf-ae37-545fa5d929a3" providerId="AD" clId="Web-{7923B19D-1FCC-A8F9-D384-A0FD6BA78C80}" dt="2025-08-08T14:29:29.975" v="45"/>
        <pc:sldMkLst>
          <pc:docMk/>
          <pc:sldMk cId="18537141" sldId="2688"/>
        </pc:sldMkLst>
      </pc:sldChg>
    </pc:docChg>
  </pc:docChgLst>
  <pc:docChgLst>
    <pc:chgData name="Maddy Willson" userId="f2b6bc18-f8f1-442a-b9ad-0dd8d809f40e" providerId="ADAL" clId="{1D40218B-BFE2-4F99-922C-645F87A24CB8}"/>
    <pc:docChg chg="undo custSel addSld modSld sldOrd">
      <pc:chgData name="Maddy Willson" userId="f2b6bc18-f8f1-442a-b9ad-0dd8d809f40e" providerId="ADAL" clId="{1D40218B-BFE2-4F99-922C-645F87A24CB8}" dt="2025-07-22T16:39:21.194" v="618" actId="732"/>
      <pc:docMkLst>
        <pc:docMk/>
      </pc:docMkLst>
      <pc:sldChg chg="addSp delSp modSp mod modNotesTx">
        <pc:chgData name="Maddy Willson" userId="f2b6bc18-f8f1-442a-b9ad-0dd8d809f40e" providerId="ADAL" clId="{1D40218B-BFE2-4F99-922C-645F87A24CB8}" dt="2025-07-22T16:39:21.194" v="618" actId="732"/>
        <pc:sldMkLst>
          <pc:docMk/>
          <pc:sldMk cId="2967427838" sldId="2666"/>
        </pc:sldMkLst>
        <pc:spChg chg="mod">
          <ac:chgData name="Maddy Willson" userId="f2b6bc18-f8f1-442a-b9ad-0dd8d809f40e" providerId="ADAL" clId="{1D40218B-BFE2-4F99-922C-645F87A24CB8}" dt="2025-07-22T16:36:49.681" v="560" actId="1076"/>
          <ac:spMkLst>
            <pc:docMk/>
            <pc:sldMk cId="2967427838" sldId="2666"/>
            <ac:spMk id="4" creationId="{EDFD43A3-4DBE-F018-2EF3-CEE2DD4D0DF1}"/>
          </ac:spMkLst>
        </pc:spChg>
        <pc:spChg chg="mod">
          <ac:chgData name="Maddy Willson" userId="f2b6bc18-f8f1-442a-b9ad-0dd8d809f40e" providerId="ADAL" clId="{1D40218B-BFE2-4F99-922C-645F87A24CB8}" dt="2025-07-22T16:24:01.511" v="30" actId="1076"/>
          <ac:spMkLst>
            <pc:docMk/>
            <pc:sldMk cId="2967427838" sldId="2666"/>
            <ac:spMk id="7" creationId="{14CD10CB-AE24-1ADD-5216-2F87226994AE}"/>
          </ac:spMkLst>
        </pc:spChg>
        <pc:spChg chg="mod">
          <ac:chgData name="Maddy Willson" userId="f2b6bc18-f8f1-442a-b9ad-0dd8d809f40e" providerId="ADAL" clId="{1D40218B-BFE2-4F99-922C-645F87A24CB8}" dt="2025-07-22T16:19:55.763" v="2"/>
          <ac:spMkLst>
            <pc:docMk/>
            <pc:sldMk cId="2967427838" sldId="2666"/>
            <ac:spMk id="13" creationId="{E3EEB8E8-E41C-0AF7-739D-A647E330FF5D}"/>
          </ac:spMkLst>
        </pc:spChg>
        <pc:spChg chg="mod">
          <ac:chgData name="Maddy Willson" userId="f2b6bc18-f8f1-442a-b9ad-0dd8d809f40e" providerId="ADAL" clId="{1D40218B-BFE2-4F99-922C-645F87A24CB8}" dt="2025-07-22T16:19:55.763" v="2"/>
          <ac:spMkLst>
            <pc:docMk/>
            <pc:sldMk cId="2967427838" sldId="2666"/>
            <ac:spMk id="24" creationId="{EAC4ABDD-C587-C982-CE14-4A6AEE91578B}"/>
          </ac:spMkLst>
        </pc:spChg>
        <pc:spChg chg="mod">
          <ac:chgData name="Maddy Willson" userId="f2b6bc18-f8f1-442a-b9ad-0dd8d809f40e" providerId="ADAL" clId="{1D40218B-BFE2-4F99-922C-645F87A24CB8}" dt="2025-07-22T16:19:55.763" v="2"/>
          <ac:spMkLst>
            <pc:docMk/>
            <pc:sldMk cId="2967427838" sldId="2666"/>
            <ac:spMk id="25" creationId="{B89F5A5C-65CF-21DA-077A-E5391367AAD9}"/>
          </ac:spMkLst>
        </pc:spChg>
        <pc:spChg chg="mod">
          <ac:chgData name="Maddy Willson" userId="f2b6bc18-f8f1-442a-b9ad-0dd8d809f40e" providerId="ADAL" clId="{1D40218B-BFE2-4F99-922C-645F87A24CB8}" dt="2025-07-22T16:19:55.763" v="2"/>
          <ac:spMkLst>
            <pc:docMk/>
            <pc:sldMk cId="2967427838" sldId="2666"/>
            <ac:spMk id="30" creationId="{2F715C8D-AF26-6B1D-D991-F17F0EAE8BB7}"/>
          </ac:spMkLst>
        </pc:spChg>
        <pc:spChg chg="mod">
          <ac:chgData name="Maddy Willson" userId="f2b6bc18-f8f1-442a-b9ad-0dd8d809f40e" providerId="ADAL" clId="{1D40218B-BFE2-4F99-922C-645F87A24CB8}" dt="2025-07-22T16:19:55.763" v="2"/>
          <ac:spMkLst>
            <pc:docMk/>
            <pc:sldMk cId="2967427838" sldId="2666"/>
            <ac:spMk id="33" creationId="{82B71C6A-CE42-1DEA-7B23-9FBE652E6A3E}"/>
          </ac:spMkLst>
        </pc:spChg>
        <pc:spChg chg="mod">
          <ac:chgData name="Maddy Willson" userId="f2b6bc18-f8f1-442a-b9ad-0dd8d809f40e" providerId="ADAL" clId="{1D40218B-BFE2-4F99-922C-645F87A24CB8}" dt="2025-07-22T16:19:55.763" v="2"/>
          <ac:spMkLst>
            <pc:docMk/>
            <pc:sldMk cId="2967427838" sldId="2666"/>
            <ac:spMk id="34" creationId="{EA661EB0-02FA-9783-7305-8C1F028D1FB6}"/>
          </ac:spMkLst>
        </pc:spChg>
        <pc:spChg chg="mod">
          <ac:chgData name="Maddy Willson" userId="f2b6bc18-f8f1-442a-b9ad-0dd8d809f40e" providerId="ADAL" clId="{1D40218B-BFE2-4F99-922C-645F87A24CB8}" dt="2025-07-22T16:38:06.596" v="606" actId="165"/>
          <ac:spMkLst>
            <pc:docMk/>
            <pc:sldMk cId="2967427838" sldId="2666"/>
            <ac:spMk id="39" creationId="{0C9D5009-8E5A-FE0E-B72D-FF0167C1B2EC}"/>
          </ac:spMkLst>
        </pc:spChg>
        <pc:spChg chg="mod">
          <ac:chgData name="Maddy Willson" userId="f2b6bc18-f8f1-442a-b9ad-0dd8d809f40e" providerId="ADAL" clId="{1D40218B-BFE2-4F99-922C-645F87A24CB8}" dt="2025-07-22T16:38:06.596" v="606" actId="165"/>
          <ac:spMkLst>
            <pc:docMk/>
            <pc:sldMk cId="2967427838" sldId="2666"/>
            <ac:spMk id="40" creationId="{4E18318B-74BB-B077-7D96-7962633C6C0C}"/>
          </ac:spMkLst>
        </pc:spChg>
        <pc:spChg chg="mod">
          <ac:chgData name="Maddy Willson" userId="f2b6bc18-f8f1-442a-b9ad-0dd8d809f40e" providerId="ADAL" clId="{1D40218B-BFE2-4F99-922C-645F87A24CB8}" dt="2025-07-22T16:38:06.596" v="606" actId="165"/>
          <ac:spMkLst>
            <pc:docMk/>
            <pc:sldMk cId="2967427838" sldId="2666"/>
            <ac:spMk id="43" creationId="{E1175245-B2B6-A1AD-80E6-9832A2718510}"/>
          </ac:spMkLst>
        </pc:spChg>
        <pc:spChg chg="mod">
          <ac:chgData name="Maddy Willson" userId="f2b6bc18-f8f1-442a-b9ad-0dd8d809f40e" providerId="ADAL" clId="{1D40218B-BFE2-4F99-922C-645F87A24CB8}" dt="2025-07-22T16:38:06.596" v="606" actId="165"/>
          <ac:spMkLst>
            <pc:docMk/>
            <pc:sldMk cId="2967427838" sldId="2666"/>
            <ac:spMk id="44" creationId="{4CA8E4DE-BF09-2E64-FE04-7ED4CF7580FD}"/>
          </ac:spMkLst>
        </pc:spChg>
        <pc:spChg chg="mod">
          <ac:chgData name="Maddy Willson" userId="f2b6bc18-f8f1-442a-b9ad-0dd8d809f40e" providerId="ADAL" clId="{1D40218B-BFE2-4F99-922C-645F87A24CB8}" dt="2025-07-22T16:38:06.596" v="606" actId="165"/>
          <ac:spMkLst>
            <pc:docMk/>
            <pc:sldMk cId="2967427838" sldId="2666"/>
            <ac:spMk id="45" creationId="{08910128-4CCB-AA0B-459A-84CDCD67F394}"/>
          </ac:spMkLst>
        </pc:spChg>
        <pc:spChg chg="mod">
          <ac:chgData name="Maddy Willson" userId="f2b6bc18-f8f1-442a-b9ad-0dd8d809f40e" providerId="ADAL" clId="{1D40218B-BFE2-4F99-922C-645F87A24CB8}" dt="2025-07-22T16:38:06.596" v="606" actId="165"/>
          <ac:spMkLst>
            <pc:docMk/>
            <pc:sldMk cId="2967427838" sldId="2666"/>
            <ac:spMk id="46" creationId="{26410AAF-10A4-E84F-9B4A-CAE58502CD6F}"/>
          </ac:spMkLst>
        </pc:spChg>
        <pc:spChg chg="mod">
          <ac:chgData name="Maddy Willson" userId="f2b6bc18-f8f1-442a-b9ad-0dd8d809f40e" providerId="ADAL" clId="{1D40218B-BFE2-4F99-922C-645F87A24CB8}" dt="2025-07-22T16:38:06.596" v="606" actId="165"/>
          <ac:spMkLst>
            <pc:docMk/>
            <pc:sldMk cId="2967427838" sldId="2666"/>
            <ac:spMk id="48" creationId="{A78FCB6F-FBC4-3245-5085-F7986FCA9E30}"/>
          </ac:spMkLst>
        </pc:spChg>
        <pc:spChg chg="mod">
          <ac:chgData name="Maddy Willson" userId="f2b6bc18-f8f1-442a-b9ad-0dd8d809f40e" providerId="ADAL" clId="{1D40218B-BFE2-4F99-922C-645F87A24CB8}" dt="2025-07-22T16:19:55.763" v="2"/>
          <ac:spMkLst>
            <pc:docMk/>
            <pc:sldMk cId="2967427838" sldId="2666"/>
            <ac:spMk id="49" creationId="{ABC58384-BA8B-0500-EF96-45715DD8E11E}"/>
          </ac:spMkLst>
        </pc:spChg>
        <pc:spChg chg="mod">
          <ac:chgData name="Maddy Willson" userId="f2b6bc18-f8f1-442a-b9ad-0dd8d809f40e" providerId="ADAL" clId="{1D40218B-BFE2-4F99-922C-645F87A24CB8}" dt="2025-07-22T16:19:55.763" v="2"/>
          <ac:spMkLst>
            <pc:docMk/>
            <pc:sldMk cId="2967427838" sldId="2666"/>
            <ac:spMk id="50" creationId="{696EE372-76CF-E26A-4C40-AE25290F5C03}"/>
          </ac:spMkLst>
        </pc:spChg>
        <pc:spChg chg="mod">
          <ac:chgData name="Maddy Willson" userId="f2b6bc18-f8f1-442a-b9ad-0dd8d809f40e" providerId="ADAL" clId="{1D40218B-BFE2-4F99-922C-645F87A24CB8}" dt="2025-07-22T16:38:06.596" v="606" actId="165"/>
          <ac:spMkLst>
            <pc:docMk/>
            <pc:sldMk cId="2967427838" sldId="2666"/>
            <ac:spMk id="51" creationId="{661A89A2-3B74-44FE-49FC-4323199C5209}"/>
          </ac:spMkLst>
        </pc:spChg>
        <pc:spChg chg="add mod">
          <ac:chgData name="Maddy Willson" userId="f2b6bc18-f8f1-442a-b9ad-0dd8d809f40e" providerId="ADAL" clId="{1D40218B-BFE2-4F99-922C-645F87A24CB8}" dt="2025-07-22T16:20:00.398" v="4" actId="164"/>
          <ac:spMkLst>
            <pc:docMk/>
            <pc:sldMk cId="2967427838" sldId="2666"/>
            <ac:spMk id="53" creationId="{D84B7603-1E46-4C57-A867-F59941E28CE4}"/>
          </ac:spMkLst>
        </pc:spChg>
        <pc:spChg chg="mod">
          <ac:chgData name="Maddy Willson" userId="f2b6bc18-f8f1-442a-b9ad-0dd8d809f40e" providerId="ADAL" clId="{1D40218B-BFE2-4F99-922C-645F87A24CB8}" dt="2025-07-22T16:20:01.659" v="5" actId="164"/>
          <ac:spMkLst>
            <pc:docMk/>
            <pc:sldMk cId="2967427838" sldId="2666"/>
            <ac:spMk id="54" creationId="{83FCEA01-CB39-23FC-F78B-7A99A33446AE}"/>
          </ac:spMkLst>
        </pc:spChg>
        <pc:spChg chg="add mod">
          <ac:chgData name="Maddy Willson" userId="f2b6bc18-f8f1-442a-b9ad-0dd8d809f40e" providerId="ADAL" clId="{1D40218B-BFE2-4F99-922C-645F87A24CB8}" dt="2025-07-22T16:38:06.596" v="606" actId="165"/>
          <ac:spMkLst>
            <pc:docMk/>
            <pc:sldMk cId="2967427838" sldId="2666"/>
            <ac:spMk id="55" creationId="{F164BDED-A3DD-48C2-BBBE-2302431E797C}"/>
          </ac:spMkLst>
        </pc:spChg>
        <pc:spChg chg="add mod">
          <ac:chgData name="Maddy Willson" userId="f2b6bc18-f8f1-442a-b9ad-0dd8d809f40e" providerId="ADAL" clId="{1D40218B-BFE2-4F99-922C-645F87A24CB8}" dt="2025-07-22T16:36:55.128" v="562" actId="1076"/>
          <ac:spMkLst>
            <pc:docMk/>
            <pc:sldMk cId="2967427838" sldId="2666"/>
            <ac:spMk id="59" creationId="{FF00712F-1E92-5658-3A6B-D4C0AB131DA2}"/>
          </ac:spMkLst>
        </pc:spChg>
        <pc:spChg chg="add mod topLvl">
          <ac:chgData name="Maddy Willson" userId="f2b6bc18-f8f1-442a-b9ad-0dd8d809f40e" providerId="ADAL" clId="{1D40218B-BFE2-4F99-922C-645F87A24CB8}" dt="2025-07-22T16:38:13.284" v="608" actId="164"/>
          <ac:spMkLst>
            <pc:docMk/>
            <pc:sldMk cId="2967427838" sldId="2666"/>
            <ac:spMk id="60" creationId="{745422E6-8FE8-F0DB-8B29-5F486325135C}"/>
          </ac:spMkLst>
        </pc:spChg>
        <pc:spChg chg="add mod">
          <ac:chgData name="Maddy Willson" userId="f2b6bc18-f8f1-442a-b9ad-0dd8d809f40e" providerId="ADAL" clId="{1D40218B-BFE2-4F99-922C-645F87A24CB8}" dt="2025-07-22T16:30:14.487" v="302" actId="207"/>
          <ac:spMkLst>
            <pc:docMk/>
            <pc:sldMk cId="2967427838" sldId="2666"/>
            <ac:spMk id="64" creationId="{4A678BFA-0A02-67C0-3A33-2B16DF4112E3}"/>
          </ac:spMkLst>
        </pc:spChg>
        <pc:grpChg chg="mod">
          <ac:chgData name="Maddy Willson" userId="f2b6bc18-f8f1-442a-b9ad-0dd8d809f40e" providerId="ADAL" clId="{1D40218B-BFE2-4F99-922C-645F87A24CB8}" dt="2025-07-22T16:20:00.398" v="4" actId="164"/>
          <ac:grpSpMkLst>
            <pc:docMk/>
            <pc:sldMk cId="2967427838" sldId="2666"/>
            <ac:grpSpMk id="5" creationId="{7701EA12-4F56-AE26-4478-CC14B0E84DC7}"/>
          </ac:grpSpMkLst>
        </pc:grpChg>
        <pc:grpChg chg="mod">
          <ac:chgData name="Maddy Willson" userId="f2b6bc18-f8f1-442a-b9ad-0dd8d809f40e" providerId="ADAL" clId="{1D40218B-BFE2-4F99-922C-645F87A24CB8}" dt="2025-07-22T16:20:01.659" v="5" actId="164"/>
          <ac:grpSpMkLst>
            <pc:docMk/>
            <pc:sldMk cId="2967427838" sldId="2666"/>
            <ac:grpSpMk id="23" creationId="{3B3F9D2C-B350-C11B-E283-320F408AD0A2}"/>
          </ac:grpSpMkLst>
        </pc:grpChg>
        <pc:grpChg chg="mod">
          <ac:chgData name="Maddy Willson" userId="f2b6bc18-f8f1-442a-b9ad-0dd8d809f40e" providerId="ADAL" clId="{1D40218B-BFE2-4F99-922C-645F87A24CB8}" dt="2025-07-22T16:20:05.391" v="6" actId="164"/>
          <ac:grpSpMkLst>
            <pc:docMk/>
            <pc:sldMk cId="2967427838" sldId="2666"/>
            <ac:grpSpMk id="38" creationId="{BB72B474-DAAF-D04F-384D-B6AFC2129CCF}"/>
          </ac:grpSpMkLst>
        </pc:grpChg>
        <pc:grpChg chg="add mod">
          <ac:chgData name="Maddy Willson" userId="f2b6bc18-f8f1-442a-b9ad-0dd8d809f40e" providerId="ADAL" clId="{1D40218B-BFE2-4F99-922C-645F87A24CB8}" dt="2025-07-22T16:24:58.618" v="41" actId="164"/>
          <ac:grpSpMkLst>
            <pc:docMk/>
            <pc:sldMk cId="2967427838" sldId="2666"/>
            <ac:grpSpMk id="56" creationId="{21CE0825-0EBB-F863-2847-5029D44A4495}"/>
          </ac:grpSpMkLst>
        </pc:grpChg>
        <pc:grpChg chg="add mod">
          <ac:chgData name="Maddy Willson" userId="f2b6bc18-f8f1-442a-b9ad-0dd8d809f40e" providerId="ADAL" clId="{1D40218B-BFE2-4F99-922C-645F87A24CB8}" dt="2025-07-22T16:24:56.661" v="40" actId="164"/>
          <ac:grpSpMkLst>
            <pc:docMk/>
            <pc:sldMk cId="2967427838" sldId="2666"/>
            <ac:grpSpMk id="57" creationId="{16EF109C-C7DF-8755-C3BF-06D82C9089C9}"/>
          </ac:grpSpMkLst>
        </pc:grpChg>
        <pc:grpChg chg="add mod">
          <ac:chgData name="Maddy Willson" userId="f2b6bc18-f8f1-442a-b9ad-0dd8d809f40e" providerId="ADAL" clId="{1D40218B-BFE2-4F99-922C-645F87A24CB8}" dt="2025-07-22T16:38:13.284" v="608" actId="164"/>
          <ac:grpSpMkLst>
            <pc:docMk/>
            <pc:sldMk cId="2967427838" sldId="2666"/>
            <ac:grpSpMk id="58" creationId="{F85DF8AF-EEFA-6058-6D64-52AA981D6B80}"/>
          </ac:grpSpMkLst>
        </pc:grpChg>
        <pc:grpChg chg="add mod">
          <ac:chgData name="Maddy Willson" userId="f2b6bc18-f8f1-442a-b9ad-0dd8d809f40e" providerId="ADAL" clId="{1D40218B-BFE2-4F99-922C-645F87A24CB8}" dt="2025-07-22T16:39:08.924" v="617" actId="408"/>
          <ac:grpSpMkLst>
            <pc:docMk/>
            <pc:sldMk cId="2967427838" sldId="2666"/>
            <ac:grpSpMk id="62" creationId="{AA5AFAA5-082C-9264-0DC4-1924721E3F9A}"/>
          </ac:grpSpMkLst>
        </pc:grpChg>
        <pc:grpChg chg="add mod">
          <ac:chgData name="Maddy Willson" userId="f2b6bc18-f8f1-442a-b9ad-0dd8d809f40e" providerId="ADAL" clId="{1D40218B-BFE2-4F99-922C-645F87A24CB8}" dt="2025-07-22T16:39:08.924" v="617" actId="408"/>
          <ac:grpSpMkLst>
            <pc:docMk/>
            <pc:sldMk cId="2967427838" sldId="2666"/>
            <ac:grpSpMk id="63" creationId="{097FB064-95DF-D819-FB54-3D348ABCEA03}"/>
          </ac:grpSpMkLst>
        </pc:grpChg>
        <pc:grpChg chg="add mod">
          <ac:chgData name="Maddy Willson" userId="f2b6bc18-f8f1-442a-b9ad-0dd8d809f40e" providerId="ADAL" clId="{1D40218B-BFE2-4F99-922C-645F87A24CB8}" dt="2025-07-22T16:38:14.581" v="609" actId="1076"/>
          <ac:grpSpMkLst>
            <pc:docMk/>
            <pc:sldMk cId="2967427838" sldId="2666"/>
            <ac:grpSpMk id="66" creationId="{50C7A8DA-B54A-0BAA-890A-48B447861E81}"/>
          </ac:grpSpMkLst>
        </pc:grpChg>
        <pc:picChg chg="mod modCrop">
          <ac:chgData name="Maddy Willson" userId="f2b6bc18-f8f1-442a-b9ad-0dd8d809f40e" providerId="ADAL" clId="{1D40218B-BFE2-4F99-922C-645F87A24CB8}" dt="2025-07-22T16:39:21.194" v="618" actId="732"/>
          <ac:picMkLst>
            <pc:docMk/>
            <pc:sldMk cId="2967427838" sldId="2666"/>
            <ac:picMk id="3" creationId="{681E64FB-BD1D-B776-2C65-3CF3599A6E3E}"/>
          </ac:picMkLst>
        </pc:picChg>
      </pc:sldChg>
      <pc:sldChg chg="add ord">
        <pc:chgData name="Maddy Willson" userId="f2b6bc18-f8f1-442a-b9ad-0dd8d809f40e" providerId="ADAL" clId="{1D40218B-BFE2-4F99-922C-645F87A24CB8}" dt="2025-07-22T16:20:50.171" v="18"/>
        <pc:sldMkLst>
          <pc:docMk/>
          <pc:sldMk cId="3235661639" sldId="2667"/>
        </pc:sldMkLst>
      </pc:sldChg>
    </pc:docChg>
  </pc:docChgLst>
  <pc:docChgLst>
    <pc:chgData name="Daisy Leigh-Phippard" userId="S::daisyl@bafta.org::2da46619-52fb-48e1-9abf-ece134e97cf7" providerId="AD" clId="Web-{AFA0287C-A5A3-9523-82EC-19C95C9373D1}"/>
    <pc:docChg chg="modSld">
      <pc:chgData name="Daisy Leigh-Phippard" userId="S::daisyl@bafta.org::2da46619-52fb-48e1-9abf-ece134e97cf7" providerId="AD" clId="Web-{AFA0287C-A5A3-9523-82EC-19C95C9373D1}" dt="2025-07-29T11:32:19.489" v="108"/>
      <pc:docMkLst>
        <pc:docMk/>
      </pc:docMkLst>
      <pc:sldChg chg="addSp delSp modSp">
        <pc:chgData name="Daisy Leigh-Phippard" userId="S::daisyl@bafta.org::2da46619-52fb-48e1-9abf-ece134e97cf7" providerId="AD" clId="Web-{AFA0287C-A5A3-9523-82EC-19C95C9373D1}" dt="2025-07-29T11:30:17.252" v="65"/>
        <pc:sldMkLst>
          <pc:docMk/>
          <pc:sldMk cId="3144130923" sldId="261"/>
        </pc:sldMkLst>
        <pc:spChg chg="add mod ord">
          <ac:chgData name="Daisy Leigh-Phippard" userId="S::daisyl@bafta.org::2da46619-52fb-48e1-9abf-ece134e97cf7" providerId="AD" clId="Web-{AFA0287C-A5A3-9523-82EC-19C95C9373D1}" dt="2025-07-29T11:30:11.502" v="63"/>
          <ac:spMkLst>
            <pc:docMk/>
            <pc:sldMk cId="3144130923" sldId="261"/>
            <ac:spMk id="7" creationId="{6D08D5F4-BDE6-286E-70E7-B53DF00250A5}"/>
          </ac:spMkLst>
        </pc:spChg>
        <pc:picChg chg="mod ord modCrop">
          <ac:chgData name="Daisy Leigh-Phippard" userId="S::daisyl@bafta.org::2da46619-52fb-48e1-9abf-ece134e97cf7" providerId="AD" clId="Web-{AFA0287C-A5A3-9523-82EC-19C95C9373D1}" dt="2025-07-29T11:30:17.252" v="65"/>
          <ac:picMkLst>
            <pc:docMk/>
            <pc:sldMk cId="3144130923" sldId="261"/>
            <ac:picMk id="2" creationId="{5BDD619A-8AE7-C427-701A-6D62CF91447D}"/>
          </ac:picMkLst>
        </pc:picChg>
        <pc:picChg chg="ord">
          <ac:chgData name="Daisy Leigh-Phippard" userId="S::daisyl@bafta.org::2da46619-52fb-48e1-9abf-ece134e97cf7" providerId="AD" clId="Web-{AFA0287C-A5A3-9523-82EC-19C95C9373D1}" dt="2025-07-29T11:30:14.408" v="64"/>
          <ac:picMkLst>
            <pc:docMk/>
            <pc:sldMk cId="3144130923" sldId="261"/>
            <ac:picMk id="3" creationId="{090637F2-F018-A114-BF3E-D4DF960A03F1}"/>
          </ac:picMkLst>
        </pc:picChg>
      </pc:sldChg>
      <pc:sldChg chg="addSp delSp modSp">
        <pc:chgData name="Daisy Leigh-Phippard" userId="S::daisyl@bafta.org::2da46619-52fb-48e1-9abf-ece134e97cf7" providerId="AD" clId="Web-{AFA0287C-A5A3-9523-82EC-19C95C9373D1}" dt="2025-07-29T11:29:59.564" v="59"/>
        <pc:sldMkLst>
          <pc:docMk/>
          <pc:sldMk cId="1506201537" sldId="276"/>
        </pc:sldMkLst>
        <pc:spChg chg="add mod ord">
          <ac:chgData name="Daisy Leigh-Phippard" userId="S::daisyl@bafta.org::2da46619-52fb-48e1-9abf-ece134e97cf7" providerId="AD" clId="Web-{AFA0287C-A5A3-9523-82EC-19C95C9373D1}" dt="2025-07-29T11:29:52.548" v="57"/>
          <ac:spMkLst>
            <pc:docMk/>
            <pc:sldMk cId="1506201537" sldId="276"/>
            <ac:spMk id="3" creationId="{E86677F5-8BE8-4F1A-CB53-6E382AFD4FDC}"/>
          </ac:spMkLst>
        </pc:spChg>
        <pc:picChg chg="ord">
          <ac:chgData name="Daisy Leigh-Phippard" userId="S::daisyl@bafta.org::2da46619-52fb-48e1-9abf-ece134e97cf7" providerId="AD" clId="Web-{AFA0287C-A5A3-9523-82EC-19C95C9373D1}" dt="2025-07-29T11:29:56.736" v="58"/>
          <ac:picMkLst>
            <pc:docMk/>
            <pc:sldMk cId="1506201537" sldId="276"/>
            <ac:picMk id="2" creationId="{B41AFD1B-1EE3-D1BC-DB90-87D274A7E717}"/>
          </ac:picMkLst>
        </pc:picChg>
        <pc:picChg chg="mod ord modCrop">
          <ac:chgData name="Daisy Leigh-Phippard" userId="S::daisyl@bafta.org::2da46619-52fb-48e1-9abf-ece134e97cf7" providerId="AD" clId="Web-{AFA0287C-A5A3-9523-82EC-19C95C9373D1}" dt="2025-07-29T11:29:59.564" v="59"/>
          <ac:picMkLst>
            <pc:docMk/>
            <pc:sldMk cId="1506201537" sldId="276"/>
            <ac:picMk id="5" creationId="{8F9B0ED7-F8F7-61A8-31E5-EEB6565308BE}"/>
          </ac:picMkLst>
        </pc:picChg>
      </pc:sldChg>
      <pc:sldChg chg="addSp delSp modSp">
        <pc:chgData name="Daisy Leigh-Phippard" userId="S::daisyl@bafta.org::2da46619-52fb-48e1-9abf-ece134e97cf7" providerId="AD" clId="Web-{AFA0287C-A5A3-9523-82EC-19C95C9373D1}" dt="2025-07-29T11:30:57.846" v="79"/>
        <pc:sldMkLst>
          <pc:docMk/>
          <pc:sldMk cId="850393975" sldId="2566"/>
        </pc:sldMkLst>
      </pc:sldChg>
      <pc:sldChg chg="addSp delSp modSp">
        <pc:chgData name="Daisy Leigh-Phippard" userId="S::daisyl@bafta.org::2da46619-52fb-48e1-9abf-ece134e97cf7" providerId="AD" clId="Web-{AFA0287C-A5A3-9523-82EC-19C95C9373D1}" dt="2025-07-29T11:31:09.659" v="85"/>
        <pc:sldMkLst>
          <pc:docMk/>
          <pc:sldMk cId="2131181065" sldId="2567"/>
        </pc:sldMkLst>
      </pc:sldChg>
      <pc:sldChg chg="addSp delSp modSp">
        <pc:chgData name="Daisy Leigh-Phippard" userId="S::daisyl@bafta.org::2da46619-52fb-48e1-9abf-ece134e97cf7" providerId="AD" clId="Web-{AFA0287C-A5A3-9523-82EC-19C95C9373D1}" dt="2025-07-29T11:30:28.612" v="69"/>
        <pc:sldMkLst>
          <pc:docMk/>
          <pc:sldMk cId="3305995250" sldId="2642"/>
        </pc:sldMkLst>
        <pc:spChg chg="add ord">
          <ac:chgData name="Daisy Leigh-Phippard" userId="S::daisyl@bafta.org::2da46619-52fb-48e1-9abf-ece134e97cf7" providerId="AD" clId="Web-{AFA0287C-A5A3-9523-82EC-19C95C9373D1}" dt="2025-07-29T11:30:23.111" v="67"/>
          <ac:spMkLst>
            <pc:docMk/>
            <pc:sldMk cId="3305995250" sldId="2642"/>
            <ac:spMk id="9" creationId="{9D5AA02C-2DE5-1A57-D98C-364A52F84B44}"/>
          </ac:spMkLst>
        </pc:spChg>
        <pc:picChg chg="mod ord modCrop">
          <ac:chgData name="Daisy Leigh-Phippard" userId="S::daisyl@bafta.org::2da46619-52fb-48e1-9abf-ece134e97cf7" providerId="AD" clId="Web-{AFA0287C-A5A3-9523-82EC-19C95C9373D1}" dt="2025-07-29T11:30:28.612" v="69"/>
          <ac:picMkLst>
            <pc:docMk/>
            <pc:sldMk cId="3305995250" sldId="2642"/>
            <ac:picMk id="2" creationId="{D9611358-554F-4E75-DF1A-39F227678204}"/>
          </ac:picMkLst>
        </pc:picChg>
        <pc:picChg chg="ord">
          <ac:chgData name="Daisy Leigh-Phippard" userId="S::daisyl@bafta.org::2da46619-52fb-48e1-9abf-ece134e97cf7" providerId="AD" clId="Web-{AFA0287C-A5A3-9523-82EC-19C95C9373D1}" dt="2025-07-29T11:30:26.002" v="68"/>
          <ac:picMkLst>
            <pc:docMk/>
            <pc:sldMk cId="3305995250" sldId="2642"/>
            <ac:picMk id="3" creationId="{1F9B48A2-E286-158A-E77E-8E445AAB37EF}"/>
          </ac:picMkLst>
        </pc:picChg>
      </pc:sldChg>
      <pc:sldChg chg="addSp delSp modSp">
        <pc:chgData name="Daisy Leigh-Phippard" userId="S::daisyl@bafta.org::2da46619-52fb-48e1-9abf-ece134e97cf7" providerId="AD" clId="Web-{AFA0287C-A5A3-9523-82EC-19C95C9373D1}" dt="2025-07-29T11:30:41.299" v="73"/>
        <pc:sldMkLst>
          <pc:docMk/>
          <pc:sldMk cId="187720541" sldId="2643"/>
        </pc:sldMkLst>
        <pc:spChg chg="add ord">
          <ac:chgData name="Daisy Leigh-Phippard" userId="S::daisyl@bafta.org::2da46619-52fb-48e1-9abf-ece134e97cf7" providerId="AD" clId="Web-{AFA0287C-A5A3-9523-82EC-19C95C9373D1}" dt="2025-07-29T11:30:35.659" v="71"/>
          <ac:spMkLst>
            <pc:docMk/>
            <pc:sldMk cId="187720541" sldId="2643"/>
            <ac:spMk id="9" creationId="{60A19D42-FE98-82E7-648A-6F76C0F48067}"/>
          </ac:spMkLst>
        </pc:spChg>
        <pc:picChg chg="mod ord modCrop">
          <ac:chgData name="Daisy Leigh-Phippard" userId="S::daisyl@bafta.org::2da46619-52fb-48e1-9abf-ece134e97cf7" providerId="AD" clId="Web-{AFA0287C-A5A3-9523-82EC-19C95C9373D1}" dt="2025-07-29T11:30:41.299" v="73"/>
          <ac:picMkLst>
            <pc:docMk/>
            <pc:sldMk cId="187720541" sldId="2643"/>
            <ac:picMk id="2" creationId="{4F4D4F22-81D5-B281-D1A5-4E91139E8768}"/>
          </ac:picMkLst>
        </pc:picChg>
        <pc:picChg chg="ord">
          <ac:chgData name="Daisy Leigh-Phippard" userId="S::daisyl@bafta.org::2da46619-52fb-48e1-9abf-ece134e97cf7" providerId="AD" clId="Web-{AFA0287C-A5A3-9523-82EC-19C95C9373D1}" dt="2025-07-29T11:30:38.674" v="72"/>
          <ac:picMkLst>
            <pc:docMk/>
            <pc:sldMk cId="187720541" sldId="2643"/>
            <ac:picMk id="3" creationId="{9F25756C-920C-B531-B21D-E537CDFFBAB1}"/>
          </ac:picMkLst>
        </pc:picChg>
      </pc:sldChg>
      <pc:sldChg chg="addSp delSp modSp">
        <pc:chgData name="Daisy Leigh-Phippard" userId="S::daisyl@bafta.org::2da46619-52fb-48e1-9abf-ece134e97cf7" providerId="AD" clId="Web-{AFA0287C-A5A3-9523-82EC-19C95C9373D1}" dt="2025-07-29T11:31:31.738" v="93"/>
        <pc:sldMkLst>
          <pc:docMk/>
          <pc:sldMk cId="2935279067" sldId="2644"/>
        </pc:sldMkLst>
        <pc:spChg chg="add ord">
          <ac:chgData name="Daisy Leigh-Phippard" userId="S::daisyl@bafta.org::2da46619-52fb-48e1-9abf-ece134e97cf7" providerId="AD" clId="Web-{AFA0287C-A5A3-9523-82EC-19C95C9373D1}" dt="2025-07-29T11:31:25.816" v="91"/>
          <ac:spMkLst>
            <pc:docMk/>
            <pc:sldMk cId="2935279067" sldId="2644"/>
            <ac:spMk id="9" creationId="{74AADE01-CC3A-E028-362D-C451811DDA57}"/>
          </ac:spMkLst>
        </pc:spChg>
        <pc:picChg chg="mod ord modCrop">
          <ac:chgData name="Daisy Leigh-Phippard" userId="S::daisyl@bafta.org::2da46619-52fb-48e1-9abf-ece134e97cf7" providerId="AD" clId="Web-{AFA0287C-A5A3-9523-82EC-19C95C9373D1}" dt="2025-07-29T11:31:31.738" v="93"/>
          <ac:picMkLst>
            <pc:docMk/>
            <pc:sldMk cId="2935279067" sldId="2644"/>
            <ac:picMk id="2" creationId="{DD4FC856-14C2-EA7F-5F34-5D6E2DE94900}"/>
          </ac:picMkLst>
        </pc:picChg>
        <pc:picChg chg="ord">
          <ac:chgData name="Daisy Leigh-Phippard" userId="S::daisyl@bafta.org::2da46619-52fb-48e1-9abf-ece134e97cf7" providerId="AD" clId="Web-{AFA0287C-A5A3-9523-82EC-19C95C9373D1}" dt="2025-07-29T11:31:29.097" v="92"/>
          <ac:picMkLst>
            <pc:docMk/>
            <pc:sldMk cId="2935279067" sldId="2644"/>
            <ac:picMk id="3" creationId="{21C848ED-81AB-794C-A11B-45802A5289E8}"/>
          </ac:picMkLst>
        </pc:picChg>
      </pc:sldChg>
      <pc:sldChg chg="addSp delSp modSp">
        <pc:chgData name="Daisy Leigh-Phippard" userId="S::daisyl@bafta.org::2da46619-52fb-48e1-9abf-ece134e97cf7" providerId="AD" clId="Web-{AFA0287C-A5A3-9523-82EC-19C95C9373D1}" dt="2025-07-29T11:31:21.316" v="89"/>
        <pc:sldMkLst>
          <pc:docMk/>
          <pc:sldMk cId="2281486059" sldId="2645"/>
        </pc:sldMkLst>
        <pc:spChg chg="add ord">
          <ac:chgData name="Daisy Leigh-Phippard" userId="S::daisyl@bafta.org::2da46619-52fb-48e1-9abf-ece134e97cf7" providerId="AD" clId="Web-{AFA0287C-A5A3-9523-82EC-19C95C9373D1}" dt="2025-07-29T11:31:14.706" v="87"/>
          <ac:spMkLst>
            <pc:docMk/>
            <pc:sldMk cId="2281486059" sldId="2645"/>
            <ac:spMk id="4" creationId="{700FD00F-298D-AA25-CD2B-44AF26931CC5}"/>
          </ac:spMkLst>
        </pc:spChg>
        <pc:picChg chg="ord">
          <ac:chgData name="Daisy Leigh-Phippard" userId="S::daisyl@bafta.org::2da46619-52fb-48e1-9abf-ece134e97cf7" providerId="AD" clId="Web-{AFA0287C-A5A3-9523-82EC-19C95C9373D1}" dt="2025-07-29T11:31:17.769" v="88"/>
          <ac:picMkLst>
            <pc:docMk/>
            <pc:sldMk cId="2281486059" sldId="2645"/>
            <ac:picMk id="3" creationId="{0D52C3B7-2D4E-F77F-8151-E27F484BB3FB}"/>
          </ac:picMkLst>
        </pc:picChg>
        <pc:picChg chg="mod ord modCrop">
          <ac:chgData name="Daisy Leigh-Phippard" userId="S::daisyl@bafta.org::2da46619-52fb-48e1-9abf-ece134e97cf7" providerId="AD" clId="Web-{AFA0287C-A5A3-9523-82EC-19C95C9373D1}" dt="2025-07-29T11:31:21.316" v="89"/>
          <ac:picMkLst>
            <pc:docMk/>
            <pc:sldMk cId="2281486059" sldId="2645"/>
            <ac:picMk id="7" creationId="{B516F269-97E4-D20C-3570-F07ECF68AEAC}"/>
          </ac:picMkLst>
        </pc:picChg>
      </pc:sldChg>
      <pc:sldChg chg="addSp delSp modSp">
        <pc:chgData name="Daisy Leigh-Phippard" userId="S::daisyl@bafta.org::2da46619-52fb-48e1-9abf-ece134e97cf7" providerId="AD" clId="Web-{AFA0287C-A5A3-9523-82EC-19C95C9373D1}" dt="2025-07-29T11:32:19.489" v="108"/>
        <pc:sldMkLst>
          <pc:docMk/>
          <pc:sldMk cId="88865343" sldId="2661"/>
        </pc:sldMkLst>
        <pc:spChg chg="add mod ord">
          <ac:chgData name="Daisy Leigh-Phippard" userId="S::daisyl@bafta.org::2da46619-52fb-48e1-9abf-ece134e97cf7" providerId="AD" clId="Web-{AFA0287C-A5A3-9523-82EC-19C95C9373D1}" dt="2025-07-29T11:32:13.254" v="106"/>
          <ac:spMkLst>
            <pc:docMk/>
            <pc:sldMk cId="88865343" sldId="2661"/>
            <ac:spMk id="15" creationId="{273E3ECD-D2AE-134B-CC25-401480E76741}"/>
          </ac:spMkLst>
        </pc:spChg>
        <pc:picChg chg="mod ord">
          <ac:chgData name="Daisy Leigh-Phippard" userId="S::daisyl@bafta.org::2da46619-52fb-48e1-9abf-ece134e97cf7" providerId="AD" clId="Web-{AFA0287C-A5A3-9523-82EC-19C95C9373D1}" dt="2025-07-29T11:32:19.489" v="108"/>
          <ac:picMkLst>
            <pc:docMk/>
            <pc:sldMk cId="88865343" sldId="2661"/>
            <ac:picMk id="6" creationId="{55C49E7B-FA22-80D3-AAA6-DB85842E400F}"/>
          </ac:picMkLst>
        </pc:picChg>
        <pc:picChg chg="add mod ord">
          <ac:chgData name="Daisy Leigh-Phippard" userId="S::daisyl@bafta.org::2da46619-52fb-48e1-9abf-ece134e97cf7" providerId="AD" clId="Web-{AFA0287C-A5A3-9523-82EC-19C95C9373D1}" dt="2025-07-29T11:32:16.457" v="107"/>
          <ac:picMkLst>
            <pc:docMk/>
            <pc:sldMk cId="88865343" sldId="2661"/>
            <ac:picMk id="8" creationId="{50786E61-0EB5-2D68-9B93-41D4819A55A3}"/>
          </ac:picMkLst>
        </pc:picChg>
      </pc:sldChg>
    </pc:docChg>
  </pc:docChgLst>
  <pc:docChgLst>
    <pc:chgData name="Daisy Leigh-Phippard" userId="2da46619-52fb-48e1-9abf-ece134e97cf7" providerId="ADAL" clId="{2561B61F-0BC6-464F-A8CF-54865931F4F7}"/>
    <pc:docChg chg="undo custSel addSld delSld modSld sldOrd">
      <pc:chgData name="Daisy Leigh-Phippard" userId="2da46619-52fb-48e1-9abf-ece134e97cf7" providerId="ADAL" clId="{2561B61F-0BC6-464F-A8CF-54865931F4F7}" dt="2025-07-21T11:32:32.874" v="5052" actId="20577"/>
      <pc:docMkLst>
        <pc:docMk/>
      </pc:docMkLst>
      <pc:sldChg chg="addSp delSp modSp add del mod ord">
        <pc:chgData name="Daisy Leigh-Phippard" userId="2da46619-52fb-48e1-9abf-ece134e97cf7" providerId="ADAL" clId="{2561B61F-0BC6-464F-A8CF-54865931F4F7}" dt="2025-07-16T12:24:10.525" v="1831"/>
        <pc:sldMkLst>
          <pc:docMk/>
          <pc:sldMk cId="2817397801" sldId="257"/>
        </pc:sldMkLst>
      </pc:sldChg>
      <pc:sldChg chg="del">
        <pc:chgData name="Daisy Leigh-Phippard" userId="2da46619-52fb-48e1-9abf-ece134e97cf7" providerId="ADAL" clId="{2561B61F-0BC6-464F-A8CF-54865931F4F7}" dt="2025-07-16T11:13:15.441" v="11" actId="47"/>
        <pc:sldMkLst>
          <pc:docMk/>
          <pc:sldMk cId="0" sldId="260"/>
        </pc:sldMkLst>
      </pc:sldChg>
      <pc:sldChg chg="addSp delSp modSp add mod">
        <pc:chgData name="Daisy Leigh-Phippard" userId="2da46619-52fb-48e1-9abf-ece134e97cf7" providerId="ADAL" clId="{2561B61F-0BC6-464F-A8CF-54865931F4F7}" dt="2025-07-17T12:17:53.941" v="1960" actId="478"/>
        <pc:sldMkLst>
          <pc:docMk/>
          <pc:sldMk cId="3144130923" sldId="261"/>
        </pc:sldMkLst>
      </pc:sldChg>
      <pc:sldChg chg="addSp delSp modSp add mod ord">
        <pc:chgData name="Daisy Leigh-Phippard" userId="2da46619-52fb-48e1-9abf-ece134e97cf7" providerId="ADAL" clId="{2561B61F-0BC6-464F-A8CF-54865931F4F7}" dt="2025-07-18T09:39:26.039" v="4986" actId="1076"/>
        <pc:sldMkLst>
          <pc:docMk/>
          <pc:sldMk cId="2260130245" sldId="275"/>
        </pc:sldMkLst>
      </pc:sldChg>
      <pc:sldChg chg="addSp delSp modSp add mod ord">
        <pc:chgData name="Daisy Leigh-Phippard" userId="2da46619-52fb-48e1-9abf-ece134e97cf7" providerId="ADAL" clId="{2561B61F-0BC6-464F-A8CF-54865931F4F7}" dt="2025-07-18T09:35:20.861" v="4890" actId="1036"/>
        <pc:sldMkLst>
          <pc:docMk/>
          <pc:sldMk cId="1506201537" sldId="276"/>
        </pc:sldMkLst>
      </pc:sldChg>
      <pc:sldChg chg="del">
        <pc:chgData name="Daisy Leigh-Phippard" userId="2da46619-52fb-48e1-9abf-ece134e97cf7" providerId="ADAL" clId="{2561B61F-0BC6-464F-A8CF-54865931F4F7}" dt="2025-07-16T11:13:15.104" v="10" actId="47"/>
        <pc:sldMkLst>
          <pc:docMk/>
          <pc:sldMk cId="2259757900" sldId="283"/>
        </pc:sldMkLst>
      </pc:sldChg>
      <pc:sldChg chg="addSp delSp modSp add mod ord">
        <pc:chgData name="Daisy Leigh-Phippard" userId="2da46619-52fb-48e1-9abf-ece134e97cf7" providerId="ADAL" clId="{2561B61F-0BC6-464F-A8CF-54865931F4F7}" dt="2025-07-16T12:10:55.076" v="1774"/>
        <pc:sldMkLst>
          <pc:docMk/>
          <pc:sldMk cId="1558250175" sldId="303"/>
        </pc:sldMkLst>
      </pc:sldChg>
      <pc:sldChg chg="addSp delSp modSp add mod ord">
        <pc:chgData name="Daisy Leigh-Phippard" userId="2da46619-52fb-48e1-9abf-ece134e97cf7" providerId="ADAL" clId="{2561B61F-0BC6-464F-A8CF-54865931F4F7}" dt="2025-07-17T17:29:35.066" v="3556" actId="1076"/>
        <pc:sldMkLst>
          <pc:docMk/>
          <pc:sldMk cId="744048807" sldId="304"/>
        </pc:sldMkLst>
      </pc:sldChg>
      <pc:sldChg chg="addSp delSp modSp add mod ord">
        <pc:chgData name="Daisy Leigh-Phippard" userId="2da46619-52fb-48e1-9abf-ece134e97cf7" providerId="ADAL" clId="{2561B61F-0BC6-464F-A8CF-54865931F4F7}" dt="2025-07-18T09:33:27.535" v="4846" actId="20577"/>
        <pc:sldMkLst>
          <pc:docMk/>
          <pc:sldMk cId="1204694997" sldId="317"/>
        </pc:sldMkLst>
      </pc:sldChg>
      <pc:sldChg chg="addSp delSp modSp add del mod ord">
        <pc:chgData name="Daisy Leigh-Phippard" userId="2da46619-52fb-48e1-9abf-ece134e97cf7" providerId="ADAL" clId="{2561B61F-0BC6-464F-A8CF-54865931F4F7}" dt="2025-07-18T09:33:32.280" v="4850" actId="20577"/>
        <pc:sldMkLst>
          <pc:docMk/>
          <pc:sldMk cId="3377254362" sldId="318"/>
        </pc:sldMkLst>
      </pc:sldChg>
      <pc:sldChg chg="addSp delSp modSp add mod ord">
        <pc:chgData name="Daisy Leigh-Phippard" userId="2da46619-52fb-48e1-9abf-ece134e97cf7" providerId="ADAL" clId="{2561B61F-0BC6-464F-A8CF-54865931F4F7}" dt="2025-07-17T17:33:27.398" v="3704" actId="20577"/>
        <pc:sldMkLst>
          <pc:docMk/>
          <pc:sldMk cId="4002087481" sldId="319"/>
        </pc:sldMkLst>
      </pc:sldChg>
      <pc:sldChg chg="addSp delSp modSp add mod ord">
        <pc:chgData name="Daisy Leigh-Phippard" userId="2da46619-52fb-48e1-9abf-ece134e97cf7" providerId="ADAL" clId="{2561B61F-0BC6-464F-A8CF-54865931F4F7}" dt="2025-07-16T12:09:44.966" v="1738"/>
        <pc:sldMkLst>
          <pc:docMk/>
          <pc:sldMk cId="793575621" sldId="320"/>
        </pc:sldMkLst>
      </pc:sldChg>
      <pc:sldChg chg="addSp delSp modSp add mod ord">
        <pc:chgData name="Daisy Leigh-Phippard" userId="2da46619-52fb-48e1-9abf-ece134e97cf7" providerId="ADAL" clId="{2561B61F-0BC6-464F-A8CF-54865931F4F7}" dt="2025-07-18T09:34:53.381" v="4887" actId="478"/>
        <pc:sldMkLst>
          <pc:docMk/>
          <pc:sldMk cId="1721753155" sldId="321"/>
        </pc:sldMkLst>
      </pc:sldChg>
      <pc:sldChg chg="addSp delSp modSp add mod ord">
        <pc:chgData name="Daisy Leigh-Phippard" userId="2da46619-52fb-48e1-9abf-ece134e97cf7" providerId="ADAL" clId="{2561B61F-0BC6-464F-A8CF-54865931F4F7}" dt="2025-07-18T10:09:10.938" v="4990"/>
        <pc:sldMkLst>
          <pc:docMk/>
          <pc:sldMk cId="2292817961" sldId="322"/>
        </pc:sldMkLst>
      </pc:sldChg>
      <pc:sldChg chg="add del ord">
        <pc:chgData name="Daisy Leigh-Phippard" userId="2da46619-52fb-48e1-9abf-ece134e97cf7" providerId="ADAL" clId="{2561B61F-0BC6-464F-A8CF-54865931F4F7}" dt="2025-07-16T11:27:37.300" v="329" actId="47"/>
        <pc:sldMkLst>
          <pc:docMk/>
          <pc:sldMk cId="984618375" sldId="323"/>
        </pc:sldMkLst>
      </pc:sldChg>
      <pc:sldChg chg="addSp delSp modSp add mod ord">
        <pc:chgData name="Daisy Leigh-Phippard" userId="2da46619-52fb-48e1-9abf-ece134e97cf7" providerId="ADAL" clId="{2561B61F-0BC6-464F-A8CF-54865931F4F7}" dt="2025-07-21T11:29:41.248" v="4991" actId="11529"/>
        <pc:sldMkLst>
          <pc:docMk/>
          <pc:sldMk cId="299373925" sldId="327"/>
        </pc:sldMkLst>
        <pc:spChg chg="add">
          <ac:chgData name="Daisy Leigh-Phippard" userId="2da46619-52fb-48e1-9abf-ece134e97cf7" providerId="ADAL" clId="{2561B61F-0BC6-464F-A8CF-54865931F4F7}" dt="2025-07-21T11:29:41.248" v="4991" actId="11529"/>
          <ac:spMkLst>
            <pc:docMk/>
            <pc:sldMk cId="299373925" sldId="327"/>
            <ac:spMk id="7" creationId="{D17B023F-5A0B-519E-A8E8-5D006D8A0514}"/>
          </ac:spMkLst>
        </pc:spChg>
      </pc:sldChg>
      <pc:sldChg chg="addSp delSp modSp add mod ord">
        <pc:chgData name="Daisy Leigh-Phippard" userId="2da46619-52fb-48e1-9abf-ece134e97cf7" providerId="ADAL" clId="{2561B61F-0BC6-464F-A8CF-54865931F4F7}" dt="2025-07-18T09:37:50.443" v="4916" actId="114"/>
        <pc:sldMkLst>
          <pc:docMk/>
          <pc:sldMk cId="2242889431" sldId="328"/>
        </pc:sldMkLst>
      </pc:sldChg>
      <pc:sldChg chg="addSp delSp modSp add mod ord">
        <pc:chgData name="Daisy Leigh-Phippard" userId="2da46619-52fb-48e1-9abf-ece134e97cf7" providerId="ADAL" clId="{2561B61F-0BC6-464F-A8CF-54865931F4F7}" dt="2025-07-18T09:36:28.694" v="4893" actId="478"/>
        <pc:sldMkLst>
          <pc:docMk/>
          <pc:sldMk cId="3723044209" sldId="329"/>
        </pc:sldMkLst>
      </pc:sldChg>
      <pc:sldChg chg="add del">
        <pc:chgData name="Daisy Leigh-Phippard" userId="2da46619-52fb-48e1-9abf-ece134e97cf7" providerId="ADAL" clId="{2561B61F-0BC6-464F-A8CF-54865931F4F7}" dt="2025-07-16T12:08:37.203" v="1656" actId="47"/>
        <pc:sldMkLst>
          <pc:docMk/>
          <pc:sldMk cId="57587002" sldId="334"/>
        </pc:sldMkLst>
      </pc:sldChg>
      <pc:sldChg chg="del">
        <pc:chgData name="Daisy Leigh-Phippard" userId="2da46619-52fb-48e1-9abf-ece134e97cf7" providerId="ADAL" clId="{2561B61F-0BC6-464F-A8CF-54865931F4F7}" dt="2025-07-16T11:13:14.700" v="8" actId="47"/>
        <pc:sldMkLst>
          <pc:docMk/>
          <pc:sldMk cId="451679792" sldId="2550"/>
        </pc:sldMkLst>
      </pc:sldChg>
      <pc:sldChg chg="del">
        <pc:chgData name="Daisy Leigh-Phippard" userId="2da46619-52fb-48e1-9abf-ece134e97cf7" providerId="ADAL" clId="{2561B61F-0BC6-464F-A8CF-54865931F4F7}" dt="2025-07-16T11:13:13.022" v="3" actId="47"/>
        <pc:sldMkLst>
          <pc:docMk/>
          <pc:sldMk cId="3774967863" sldId="2552"/>
        </pc:sldMkLst>
      </pc:sldChg>
      <pc:sldChg chg="del">
        <pc:chgData name="Daisy Leigh-Phippard" userId="2da46619-52fb-48e1-9abf-ece134e97cf7" providerId="ADAL" clId="{2561B61F-0BC6-464F-A8CF-54865931F4F7}" dt="2025-07-16T11:13:13.456" v="6" actId="47"/>
        <pc:sldMkLst>
          <pc:docMk/>
          <pc:sldMk cId="2958457492" sldId="2553"/>
        </pc:sldMkLst>
      </pc:sldChg>
      <pc:sldChg chg="del">
        <pc:chgData name="Daisy Leigh-Phippard" userId="2da46619-52fb-48e1-9abf-ece134e97cf7" providerId="ADAL" clId="{2561B61F-0BC6-464F-A8CF-54865931F4F7}" dt="2025-07-16T11:13:14.730" v="9" actId="47"/>
        <pc:sldMkLst>
          <pc:docMk/>
          <pc:sldMk cId="2099467986" sldId="2555"/>
        </pc:sldMkLst>
      </pc:sldChg>
      <pc:sldChg chg="del">
        <pc:chgData name="Daisy Leigh-Phippard" userId="2da46619-52fb-48e1-9abf-ece134e97cf7" providerId="ADAL" clId="{2561B61F-0BC6-464F-A8CF-54865931F4F7}" dt="2025-07-16T11:13:13.708" v="7" actId="47"/>
        <pc:sldMkLst>
          <pc:docMk/>
          <pc:sldMk cId="4058459499" sldId="2556"/>
        </pc:sldMkLst>
      </pc:sldChg>
      <pc:sldChg chg="del">
        <pc:chgData name="Daisy Leigh-Phippard" userId="2da46619-52fb-48e1-9abf-ece134e97cf7" providerId="ADAL" clId="{2561B61F-0BC6-464F-A8CF-54865931F4F7}" dt="2025-07-16T11:13:13.173" v="4" actId="47"/>
        <pc:sldMkLst>
          <pc:docMk/>
          <pc:sldMk cId="2059006423" sldId="2557"/>
        </pc:sldMkLst>
      </pc:sldChg>
      <pc:sldChg chg="del">
        <pc:chgData name="Daisy Leigh-Phippard" userId="2da46619-52fb-48e1-9abf-ece134e97cf7" providerId="ADAL" clId="{2561B61F-0BC6-464F-A8CF-54865931F4F7}" dt="2025-07-16T11:13:12.835" v="2" actId="47"/>
        <pc:sldMkLst>
          <pc:docMk/>
          <pc:sldMk cId="3196490901" sldId="2558"/>
        </pc:sldMkLst>
      </pc:sldChg>
      <pc:sldChg chg="del">
        <pc:chgData name="Daisy Leigh-Phippard" userId="2da46619-52fb-48e1-9abf-ece134e97cf7" providerId="ADAL" clId="{2561B61F-0BC6-464F-A8CF-54865931F4F7}" dt="2025-07-16T11:13:13.330" v="5" actId="47"/>
        <pc:sldMkLst>
          <pc:docMk/>
          <pc:sldMk cId="3283998990" sldId="2559"/>
        </pc:sldMkLst>
      </pc:sldChg>
      <pc:sldChg chg="del">
        <pc:chgData name="Daisy Leigh-Phippard" userId="2da46619-52fb-48e1-9abf-ece134e97cf7" providerId="ADAL" clId="{2561B61F-0BC6-464F-A8CF-54865931F4F7}" dt="2025-07-16T11:13:12.264" v="1" actId="47"/>
        <pc:sldMkLst>
          <pc:docMk/>
          <pc:sldMk cId="2143469725" sldId="2560"/>
        </pc:sldMkLst>
      </pc:sldChg>
      <pc:sldChg chg="del">
        <pc:chgData name="Daisy Leigh-Phippard" userId="2da46619-52fb-48e1-9abf-ece134e97cf7" providerId="ADAL" clId="{2561B61F-0BC6-464F-A8CF-54865931F4F7}" dt="2025-07-16T11:13:15.861" v="12" actId="47"/>
        <pc:sldMkLst>
          <pc:docMk/>
          <pc:sldMk cId="1190451216" sldId="2561"/>
        </pc:sldMkLst>
      </pc:sldChg>
      <pc:sldChg chg="modSp add mod">
        <pc:chgData name="Daisy Leigh-Phippard" userId="2da46619-52fb-48e1-9abf-ece134e97cf7" providerId="ADAL" clId="{2561B61F-0BC6-464F-A8CF-54865931F4F7}" dt="2025-07-16T11:17:10.762" v="168" actId="20577"/>
        <pc:sldMkLst>
          <pc:docMk/>
          <pc:sldMk cId="1933235038" sldId="2562"/>
        </pc:sldMkLst>
      </pc:sldChg>
      <pc:sldChg chg="addSp delSp modSp add mod">
        <pc:chgData name="Daisy Leigh-Phippard" userId="2da46619-52fb-48e1-9abf-ece134e97cf7" providerId="ADAL" clId="{2561B61F-0BC6-464F-A8CF-54865931F4F7}" dt="2025-07-16T12:11:28.826" v="1789" actId="14100"/>
        <pc:sldMkLst>
          <pc:docMk/>
          <pc:sldMk cId="850393975" sldId="2566"/>
        </pc:sldMkLst>
      </pc:sldChg>
      <pc:sldChg chg="addSp delSp modSp add mod">
        <pc:chgData name="Daisy Leigh-Phippard" userId="2da46619-52fb-48e1-9abf-ece134e97cf7" providerId="ADAL" clId="{2561B61F-0BC6-464F-A8CF-54865931F4F7}" dt="2025-07-16T12:11:32.945" v="1791"/>
        <pc:sldMkLst>
          <pc:docMk/>
          <pc:sldMk cId="2131181065" sldId="2567"/>
        </pc:sldMkLst>
      </pc:sldChg>
      <pc:sldChg chg="addSp delSp modSp add mod ord">
        <pc:chgData name="Daisy Leigh-Phippard" userId="2da46619-52fb-48e1-9abf-ece134e97cf7" providerId="ADAL" clId="{2561B61F-0BC6-464F-A8CF-54865931F4F7}" dt="2025-07-18T09:36:06.962" v="4891" actId="207"/>
        <pc:sldMkLst>
          <pc:docMk/>
          <pc:sldMk cId="3810322009" sldId="2570"/>
        </pc:sldMkLst>
      </pc:sldChg>
      <pc:sldChg chg="add del ord">
        <pc:chgData name="Daisy Leigh-Phippard" userId="2da46619-52fb-48e1-9abf-ece134e97cf7" providerId="ADAL" clId="{2561B61F-0BC6-464F-A8CF-54865931F4F7}" dt="2025-07-16T12:04:29.267" v="1611" actId="47"/>
        <pc:sldMkLst>
          <pc:docMk/>
          <pc:sldMk cId="3929967708" sldId="2574"/>
        </pc:sldMkLst>
      </pc:sldChg>
      <pc:sldChg chg="addSp delSp modSp add mod">
        <pc:chgData name="Daisy Leigh-Phippard" userId="2da46619-52fb-48e1-9abf-ece134e97cf7" providerId="ADAL" clId="{2561B61F-0BC6-464F-A8CF-54865931F4F7}" dt="2025-07-17T17:27:30.919" v="3488" actId="20577"/>
        <pc:sldMkLst>
          <pc:docMk/>
          <pc:sldMk cId="2163483206" sldId="2615"/>
        </pc:sldMkLst>
      </pc:sldChg>
      <pc:sldChg chg="addSp delSp modSp add mod">
        <pc:chgData name="Daisy Leigh-Phippard" userId="2da46619-52fb-48e1-9abf-ece134e97cf7" providerId="ADAL" clId="{2561B61F-0BC6-464F-A8CF-54865931F4F7}" dt="2025-07-18T09:08:02.044" v="3829" actId="2085"/>
        <pc:sldMkLst>
          <pc:docMk/>
          <pc:sldMk cId="2839355228" sldId="2638"/>
        </pc:sldMkLst>
      </pc:sldChg>
      <pc:sldChg chg="delSp add del mod ord">
        <pc:chgData name="Daisy Leigh-Phippard" userId="2da46619-52fb-48e1-9abf-ece134e97cf7" providerId="ADAL" clId="{2561B61F-0BC6-464F-A8CF-54865931F4F7}" dt="2025-07-16T11:51:27.222" v="559" actId="47"/>
        <pc:sldMkLst>
          <pc:docMk/>
          <pc:sldMk cId="4280933645" sldId="2641"/>
        </pc:sldMkLst>
      </pc:sldChg>
      <pc:sldChg chg="addSp delSp modSp add mod ord">
        <pc:chgData name="Daisy Leigh-Phippard" userId="2da46619-52fb-48e1-9abf-ece134e97cf7" providerId="ADAL" clId="{2561B61F-0BC6-464F-A8CF-54865931F4F7}" dt="2025-07-17T12:18:53.682" v="2081" actId="478"/>
        <pc:sldMkLst>
          <pc:docMk/>
          <pc:sldMk cId="3305995250" sldId="2642"/>
        </pc:sldMkLst>
      </pc:sldChg>
      <pc:sldChg chg="addSp delSp modSp add mod">
        <pc:chgData name="Daisy Leigh-Phippard" userId="2da46619-52fb-48e1-9abf-ece134e97cf7" providerId="ADAL" clId="{2561B61F-0BC6-464F-A8CF-54865931F4F7}" dt="2025-07-17T12:20:38.430" v="2382" actId="478"/>
        <pc:sldMkLst>
          <pc:docMk/>
          <pc:sldMk cId="187720541" sldId="2643"/>
        </pc:sldMkLst>
      </pc:sldChg>
      <pc:sldChg chg="addSp delSp modSp add mod ord">
        <pc:chgData name="Daisy Leigh-Phippard" userId="2da46619-52fb-48e1-9abf-ece134e97cf7" providerId="ADAL" clId="{2561B61F-0BC6-464F-A8CF-54865931F4F7}" dt="2025-07-17T12:20:19.420" v="2376" actId="478"/>
        <pc:sldMkLst>
          <pc:docMk/>
          <pc:sldMk cId="2935279067" sldId="2644"/>
        </pc:sldMkLst>
      </pc:sldChg>
      <pc:sldChg chg="addSp delSp modSp add mod">
        <pc:chgData name="Daisy Leigh-Phippard" userId="2da46619-52fb-48e1-9abf-ece134e97cf7" providerId="ADAL" clId="{2561B61F-0BC6-464F-A8CF-54865931F4F7}" dt="2025-07-17T12:19:50.553" v="2278" actId="478"/>
        <pc:sldMkLst>
          <pc:docMk/>
          <pc:sldMk cId="2281486059" sldId="2645"/>
        </pc:sldMkLst>
      </pc:sldChg>
      <pc:sldChg chg="addSp delSp modSp add mod ord">
        <pc:chgData name="Daisy Leigh-Phippard" userId="2da46619-52fb-48e1-9abf-ece134e97cf7" providerId="ADAL" clId="{2561B61F-0BC6-464F-A8CF-54865931F4F7}" dt="2025-07-16T12:10:00.474" v="1747"/>
        <pc:sldMkLst>
          <pc:docMk/>
          <pc:sldMk cId="236132162" sldId="2646"/>
        </pc:sldMkLst>
      </pc:sldChg>
      <pc:sldChg chg="addSp delSp modSp add mod">
        <pc:chgData name="Daisy Leigh-Phippard" userId="2da46619-52fb-48e1-9abf-ece134e97cf7" providerId="ADAL" clId="{2561B61F-0BC6-464F-A8CF-54865931F4F7}" dt="2025-07-17T17:31:31.863" v="3685" actId="207"/>
        <pc:sldMkLst>
          <pc:docMk/>
          <pc:sldMk cId="1573593069" sldId="2647"/>
        </pc:sldMkLst>
      </pc:sldChg>
      <pc:sldChg chg="addSp delSp modSp add mod modAnim">
        <pc:chgData name="Daisy Leigh-Phippard" userId="2da46619-52fb-48e1-9abf-ece134e97cf7" providerId="ADAL" clId="{2561B61F-0BC6-464F-A8CF-54865931F4F7}" dt="2025-07-17T17:31:43.368" v="3686" actId="207"/>
        <pc:sldMkLst>
          <pc:docMk/>
          <pc:sldMk cId="2799837934" sldId="2648"/>
        </pc:sldMkLst>
      </pc:sldChg>
      <pc:sldChg chg="addSp delSp modSp add mod">
        <pc:chgData name="Daisy Leigh-Phippard" userId="2da46619-52fb-48e1-9abf-ece134e97cf7" providerId="ADAL" clId="{2561B61F-0BC6-464F-A8CF-54865931F4F7}" dt="2025-07-16T12:10:06.526" v="1749"/>
        <pc:sldMkLst>
          <pc:docMk/>
          <pc:sldMk cId="1359833403" sldId="2649"/>
        </pc:sldMkLst>
      </pc:sldChg>
      <pc:sldChg chg="add del">
        <pc:chgData name="Daisy Leigh-Phippard" userId="2da46619-52fb-48e1-9abf-ece134e97cf7" providerId="ADAL" clId="{2561B61F-0BC6-464F-A8CF-54865931F4F7}" dt="2025-07-16T11:28:29.041" v="331" actId="47"/>
        <pc:sldMkLst>
          <pc:docMk/>
          <pc:sldMk cId="4020670318" sldId="2649"/>
        </pc:sldMkLst>
      </pc:sldChg>
      <pc:sldChg chg="addSp delSp modSp add mod">
        <pc:chgData name="Daisy Leigh-Phippard" userId="2da46619-52fb-48e1-9abf-ece134e97cf7" providerId="ADAL" clId="{2561B61F-0BC6-464F-A8CF-54865931F4F7}" dt="2025-07-18T09:33:54.197" v="4853" actId="1076"/>
        <pc:sldMkLst>
          <pc:docMk/>
          <pc:sldMk cId="2287781440" sldId="2650"/>
        </pc:sldMkLst>
      </pc:sldChg>
      <pc:sldChg chg="addSp delSp modSp add mod">
        <pc:chgData name="Daisy Leigh-Phippard" userId="2da46619-52fb-48e1-9abf-ece134e97cf7" providerId="ADAL" clId="{2561B61F-0BC6-464F-A8CF-54865931F4F7}" dt="2025-07-16T12:10:14.714" v="1753"/>
        <pc:sldMkLst>
          <pc:docMk/>
          <pc:sldMk cId="27195922" sldId="2651"/>
        </pc:sldMkLst>
      </pc:sldChg>
      <pc:sldChg chg="addSp delSp modSp add mod">
        <pc:chgData name="Daisy Leigh-Phippard" userId="2da46619-52fb-48e1-9abf-ece134e97cf7" providerId="ADAL" clId="{2561B61F-0BC6-464F-A8CF-54865931F4F7}" dt="2025-07-18T09:31:20.137" v="4770" actId="1038"/>
        <pc:sldMkLst>
          <pc:docMk/>
          <pc:sldMk cId="3147477531" sldId="2652"/>
        </pc:sldMkLst>
      </pc:sldChg>
      <pc:sldChg chg="addSp delSp modSp add mod">
        <pc:chgData name="Daisy Leigh-Phippard" userId="2da46619-52fb-48e1-9abf-ece134e97cf7" providerId="ADAL" clId="{2561B61F-0BC6-464F-A8CF-54865931F4F7}" dt="2025-07-18T09:20:23.394" v="4149" actId="1076"/>
        <pc:sldMkLst>
          <pc:docMk/>
          <pc:sldMk cId="1860513681" sldId="2653"/>
        </pc:sldMkLst>
      </pc:sldChg>
      <pc:sldChg chg="addSp delSp modSp add mod ord">
        <pc:chgData name="Daisy Leigh-Phippard" userId="2da46619-52fb-48e1-9abf-ece134e97cf7" providerId="ADAL" clId="{2561B61F-0BC6-464F-A8CF-54865931F4F7}" dt="2025-07-17T17:32:06.421" v="3690" actId="404"/>
        <pc:sldMkLst>
          <pc:docMk/>
          <pc:sldMk cId="3958841592" sldId="2654"/>
        </pc:sldMkLst>
      </pc:sldChg>
      <pc:sldChg chg="addSp delSp modSp add mod">
        <pc:chgData name="Daisy Leigh-Phippard" userId="2da46619-52fb-48e1-9abf-ece134e97cf7" providerId="ADAL" clId="{2561B61F-0BC6-464F-A8CF-54865931F4F7}" dt="2025-07-18T09:15:30.487" v="4103" actId="1076"/>
        <pc:sldMkLst>
          <pc:docMk/>
          <pc:sldMk cId="2652571030" sldId="2655"/>
        </pc:sldMkLst>
      </pc:sldChg>
      <pc:sldChg chg="addSp delSp modSp add mod delAnim modAnim">
        <pc:chgData name="Daisy Leigh-Phippard" userId="2da46619-52fb-48e1-9abf-ece134e97cf7" providerId="ADAL" clId="{2561B61F-0BC6-464F-A8CF-54865931F4F7}" dt="2025-07-17T17:31:14.696" v="3676" actId="207"/>
        <pc:sldMkLst>
          <pc:docMk/>
          <pc:sldMk cId="2376684183" sldId="2656"/>
        </pc:sldMkLst>
      </pc:sldChg>
      <pc:sldChg chg="addSp delSp modSp add mod delAnim">
        <pc:chgData name="Daisy Leigh-Phippard" userId="2da46619-52fb-48e1-9abf-ece134e97cf7" providerId="ADAL" clId="{2561B61F-0BC6-464F-A8CF-54865931F4F7}" dt="2025-07-17T17:31:20.767" v="3683" actId="207"/>
        <pc:sldMkLst>
          <pc:docMk/>
          <pc:sldMk cId="743187915" sldId="2657"/>
        </pc:sldMkLst>
      </pc:sldChg>
      <pc:sldChg chg="addSp delSp modSp add del mod">
        <pc:chgData name="Daisy Leigh-Phippard" userId="2da46619-52fb-48e1-9abf-ece134e97cf7" providerId="ADAL" clId="{2561B61F-0BC6-464F-A8CF-54865931F4F7}" dt="2025-07-17T09:57:43.767" v="1832" actId="47"/>
        <pc:sldMkLst>
          <pc:docMk/>
          <pc:sldMk cId="1824376937" sldId="2658"/>
        </pc:sldMkLst>
      </pc:sldChg>
      <pc:sldChg chg="addSp delSp modSp add mod">
        <pc:chgData name="Daisy Leigh-Phippard" userId="2da46619-52fb-48e1-9abf-ece134e97cf7" providerId="ADAL" clId="{2561B61F-0BC6-464F-A8CF-54865931F4F7}" dt="2025-07-17T17:25:17.538" v="3287" actId="1076"/>
        <pc:sldMkLst>
          <pc:docMk/>
          <pc:sldMk cId="3439811164" sldId="2659"/>
        </pc:sldMkLst>
      </pc:sldChg>
      <pc:sldChg chg="addSp delSp modSp add del mod">
        <pc:chgData name="Daisy Leigh-Phippard" userId="2da46619-52fb-48e1-9abf-ece134e97cf7" providerId="ADAL" clId="{2561B61F-0BC6-464F-A8CF-54865931F4F7}" dt="2025-07-18T09:39:56.740" v="4988" actId="47"/>
        <pc:sldMkLst>
          <pc:docMk/>
          <pc:sldMk cId="2935011874" sldId="2660"/>
        </pc:sldMkLst>
      </pc:sldChg>
      <pc:sldChg chg="addSp delSp modSp add mod">
        <pc:chgData name="Daisy Leigh-Phippard" userId="2da46619-52fb-48e1-9abf-ece134e97cf7" providerId="ADAL" clId="{2561B61F-0BC6-464F-A8CF-54865931F4F7}" dt="2025-07-17T17:22:13.776" v="3186" actId="12"/>
        <pc:sldMkLst>
          <pc:docMk/>
          <pc:sldMk cId="88865343" sldId="2661"/>
        </pc:sldMkLst>
      </pc:sldChg>
      <pc:sldChg chg="addSp delSp modSp add mod">
        <pc:chgData name="Daisy Leigh-Phippard" userId="2da46619-52fb-48e1-9abf-ece134e97cf7" providerId="ADAL" clId="{2561B61F-0BC6-464F-A8CF-54865931F4F7}" dt="2025-07-18T09:08:08.295" v="3830" actId="2085"/>
        <pc:sldMkLst>
          <pc:docMk/>
          <pc:sldMk cId="3879890247" sldId="2662"/>
        </pc:sldMkLst>
      </pc:sldChg>
      <pc:sldChg chg="addSp delSp modSp add del mod">
        <pc:chgData name="Daisy Leigh-Phippard" userId="2da46619-52fb-48e1-9abf-ece134e97cf7" providerId="ADAL" clId="{2561B61F-0BC6-464F-A8CF-54865931F4F7}" dt="2025-07-18T09:39:47.223" v="4987" actId="47"/>
        <pc:sldMkLst>
          <pc:docMk/>
          <pc:sldMk cId="1515063613" sldId="2663"/>
        </pc:sldMkLst>
      </pc:sldChg>
      <pc:sldChg chg="addSp delSp modSp add mod delAnim modAnim">
        <pc:chgData name="Daisy Leigh-Phippard" userId="2da46619-52fb-48e1-9abf-ece134e97cf7" providerId="ADAL" clId="{2561B61F-0BC6-464F-A8CF-54865931F4F7}" dt="2025-07-17T17:32:49.562" v="3695" actId="207"/>
        <pc:sldMkLst>
          <pc:docMk/>
          <pc:sldMk cId="3698762925" sldId="2664"/>
        </pc:sldMkLst>
      </pc:sldChg>
      <pc:sldChg chg="addSp modSp new mod">
        <pc:chgData name="Daisy Leigh-Phippard" userId="2da46619-52fb-48e1-9abf-ece134e97cf7" providerId="ADAL" clId="{2561B61F-0BC6-464F-A8CF-54865931F4F7}" dt="2025-07-21T11:32:32.874" v="5052" actId="20577"/>
        <pc:sldMkLst>
          <pc:docMk/>
          <pc:sldMk cId="2013504936" sldId="2665"/>
        </pc:sldMkLst>
      </pc:sldChg>
    </pc:docChg>
  </pc:docChgLst>
  <pc:docChgLst>
    <pc:chgData name="Daisy Leigh-Phippard" userId="S::daisyl@bafta.org::2da46619-52fb-48e1-9abf-ece134e97cf7" providerId="AD" clId="Web-{53EAB6D0-BDB2-4BF0-442A-B7DA881A9870}"/>
    <pc:docChg chg="modSld">
      <pc:chgData name="Daisy Leigh-Phippard" userId="S::daisyl@bafta.org::2da46619-52fb-48e1-9abf-ece134e97cf7" providerId="AD" clId="Web-{53EAB6D0-BDB2-4BF0-442A-B7DA881A9870}" dt="2025-08-15T10:59:52.747" v="95" actId="20577"/>
      <pc:docMkLst>
        <pc:docMk/>
      </pc:docMkLst>
      <pc:sldChg chg="addSp modSp">
        <pc:chgData name="Daisy Leigh-Phippard" userId="S::daisyl@bafta.org::2da46619-52fb-48e1-9abf-ece134e97cf7" providerId="AD" clId="Web-{53EAB6D0-BDB2-4BF0-442A-B7DA881A9870}" dt="2025-08-15T10:57:50.932" v="60" actId="20577"/>
        <pc:sldMkLst>
          <pc:docMk/>
          <pc:sldMk cId="850393975" sldId="2566"/>
        </pc:sldMkLst>
        <pc:spChg chg="add mod">
          <ac:chgData name="Daisy Leigh-Phippard" userId="S::daisyl@bafta.org::2da46619-52fb-48e1-9abf-ece134e97cf7" providerId="AD" clId="Web-{53EAB6D0-BDB2-4BF0-442A-B7DA881A9870}" dt="2025-08-15T10:57:33.259" v="58" actId="20577"/>
          <ac:spMkLst>
            <pc:docMk/>
            <pc:sldMk cId="850393975" sldId="2566"/>
            <ac:spMk id="3" creationId="{DDAE2ABB-C5C7-134D-76D9-667B778188DC}"/>
          </ac:spMkLst>
        </pc:spChg>
        <pc:spChg chg="add mod">
          <ac:chgData name="Daisy Leigh-Phippard" userId="S::daisyl@bafta.org::2da46619-52fb-48e1-9abf-ece134e97cf7" providerId="AD" clId="Web-{53EAB6D0-BDB2-4BF0-442A-B7DA881A9870}" dt="2025-08-15T10:57:50.932" v="60" actId="20577"/>
          <ac:spMkLst>
            <pc:docMk/>
            <pc:sldMk cId="850393975" sldId="2566"/>
            <ac:spMk id="5" creationId="{F405F0A4-35C8-06A1-8F7A-DA7915F18790}"/>
          </ac:spMkLst>
        </pc:spChg>
        <pc:picChg chg="mod">
          <ac:chgData name="Daisy Leigh-Phippard" userId="S::daisyl@bafta.org::2da46619-52fb-48e1-9abf-ece134e97cf7" providerId="AD" clId="Web-{53EAB6D0-BDB2-4BF0-442A-B7DA881A9870}" dt="2025-08-15T10:56:50.415" v="17" actId="1076"/>
          <ac:picMkLst>
            <pc:docMk/>
            <pc:sldMk cId="850393975" sldId="2566"/>
            <ac:picMk id="21" creationId="{21C664FA-2A68-107C-94E5-7F8A7F494B5E}"/>
          </ac:picMkLst>
        </pc:picChg>
      </pc:sldChg>
      <pc:sldChg chg="modSp">
        <pc:chgData name="Daisy Leigh-Phippard" userId="S::daisyl@bafta.org::2da46619-52fb-48e1-9abf-ece134e97cf7" providerId="AD" clId="Web-{53EAB6D0-BDB2-4BF0-442A-B7DA881A9870}" dt="2025-08-15T10:59:52.747" v="95" actId="20577"/>
        <pc:sldMkLst>
          <pc:docMk/>
          <pc:sldMk cId="2839355228" sldId="2638"/>
        </pc:sldMkLst>
        <pc:spChg chg="mod">
          <ac:chgData name="Daisy Leigh-Phippard" userId="S::daisyl@bafta.org::2da46619-52fb-48e1-9abf-ece134e97cf7" providerId="AD" clId="Web-{53EAB6D0-BDB2-4BF0-442A-B7DA881A9870}" dt="2025-08-15T10:59:00.589" v="83" actId="20577"/>
          <ac:spMkLst>
            <pc:docMk/>
            <pc:sldMk cId="2839355228" sldId="2638"/>
            <ac:spMk id="2" creationId="{DB55EEFF-56B4-C41B-1E05-A5B40C42EB2F}"/>
          </ac:spMkLst>
        </pc:spChg>
        <pc:spChg chg="mod">
          <ac:chgData name="Daisy Leigh-Phippard" userId="S::daisyl@bafta.org::2da46619-52fb-48e1-9abf-ece134e97cf7" providerId="AD" clId="Web-{53EAB6D0-BDB2-4BF0-442A-B7DA881A9870}" dt="2025-08-15T10:59:20.355" v="89" actId="20577"/>
          <ac:spMkLst>
            <pc:docMk/>
            <pc:sldMk cId="2839355228" sldId="2638"/>
            <ac:spMk id="3" creationId="{E3DB7DA7-5896-D223-166D-37BBE1C88EF3}"/>
          </ac:spMkLst>
        </pc:spChg>
        <pc:spChg chg="mod">
          <ac:chgData name="Daisy Leigh-Phippard" userId="S::daisyl@bafta.org::2da46619-52fb-48e1-9abf-ece134e97cf7" providerId="AD" clId="Web-{53EAB6D0-BDB2-4BF0-442A-B7DA881A9870}" dt="2025-08-15T10:59:28.480" v="90" actId="20577"/>
          <ac:spMkLst>
            <pc:docMk/>
            <pc:sldMk cId="2839355228" sldId="2638"/>
            <ac:spMk id="4" creationId="{5DF78547-46D9-66AA-D64D-0185137017C9}"/>
          </ac:spMkLst>
        </pc:spChg>
        <pc:spChg chg="mod">
          <ac:chgData name="Daisy Leigh-Phippard" userId="S::daisyl@bafta.org::2da46619-52fb-48e1-9abf-ece134e97cf7" providerId="AD" clId="Web-{53EAB6D0-BDB2-4BF0-442A-B7DA881A9870}" dt="2025-08-15T10:59:37.590" v="92" actId="20577"/>
          <ac:spMkLst>
            <pc:docMk/>
            <pc:sldMk cId="2839355228" sldId="2638"/>
            <ac:spMk id="16" creationId="{1570B712-E4B9-F0EE-35D9-5BBAC80E5446}"/>
          </ac:spMkLst>
        </pc:spChg>
        <pc:spChg chg="mod">
          <ac:chgData name="Daisy Leigh-Phippard" userId="S::daisyl@bafta.org::2da46619-52fb-48e1-9abf-ece134e97cf7" providerId="AD" clId="Web-{53EAB6D0-BDB2-4BF0-442A-B7DA881A9870}" dt="2025-08-15T10:59:45.153" v="94" actId="20577"/>
          <ac:spMkLst>
            <pc:docMk/>
            <pc:sldMk cId="2839355228" sldId="2638"/>
            <ac:spMk id="18" creationId="{80D0E8CC-1A31-DC78-D0B0-2F62F2EA5F84}"/>
          </ac:spMkLst>
        </pc:spChg>
        <pc:spChg chg="mod">
          <ac:chgData name="Daisy Leigh-Phippard" userId="S::daisyl@bafta.org::2da46619-52fb-48e1-9abf-ece134e97cf7" providerId="AD" clId="Web-{53EAB6D0-BDB2-4BF0-442A-B7DA881A9870}" dt="2025-08-15T10:59:08.996" v="85" actId="20577"/>
          <ac:spMkLst>
            <pc:docMk/>
            <pc:sldMk cId="2839355228" sldId="2638"/>
            <ac:spMk id="19" creationId="{1D67176F-66AB-DD5F-6AB5-3F20EBEE7C9A}"/>
          </ac:spMkLst>
        </pc:spChg>
        <pc:spChg chg="mod">
          <ac:chgData name="Daisy Leigh-Phippard" userId="S::daisyl@bafta.org::2da46619-52fb-48e1-9abf-ece134e97cf7" providerId="AD" clId="Web-{53EAB6D0-BDB2-4BF0-442A-B7DA881A9870}" dt="2025-08-15T10:59:52.747" v="95" actId="20577"/>
          <ac:spMkLst>
            <pc:docMk/>
            <pc:sldMk cId="2839355228" sldId="2638"/>
            <ac:spMk id="22" creationId="{65147A33-119B-EBE2-DCC1-A967DB85D6DB}"/>
          </ac:spMkLst>
        </pc:spChg>
      </pc:sldChg>
      <pc:sldChg chg="addSp modSp">
        <pc:chgData name="Daisy Leigh-Phippard" userId="S::daisyl@bafta.org::2da46619-52fb-48e1-9abf-ece134e97cf7" providerId="AD" clId="Web-{53EAB6D0-BDB2-4BF0-442A-B7DA881A9870}" dt="2025-08-15T10:58:34.948" v="80" actId="14100"/>
        <pc:sldMkLst>
          <pc:docMk/>
          <pc:sldMk cId="3001209891" sldId="2693"/>
        </pc:sldMkLst>
        <pc:spChg chg="add">
          <ac:chgData name="Daisy Leigh-Phippard" userId="S::daisyl@bafta.org::2da46619-52fb-48e1-9abf-ece134e97cf7" providerId="AD" clId="Web-{53EAB6D0-BDB2-4BF0-442A-B7DA881A9870}" dt="2025-08-15T10:57:55.400" v="61"/>
          <ac:spMkLst>
            <pc:docMk/>
            <pc:sldMk cId="3001209891" sldId="2693"/>
            <ac:spMk id="4" creationId="{1AD2496D-DF3C-A7C2-3356-0781EBA1B292}"/>
          </ac:spMkLst>
        </pc:spChg>
        <pc:spChg chg="add">
          <ac:chgData name="Daisy Leigh-Phippard" userId="S::daisyl@bafta.org::2da46619-52fb-48e1-9abf-ece134e97cf7" providerId="AD" clId="Web-{53EAB6D0-BDB2-4BF0-442A-B7DA881A9870}" dt="2025-08-15T10:57:55.416" v="62"/>
          <ac:spMkLst>
            <pc:docMk/>
            <pc:sldMk cId="3001209891" sldId="2693"/>
            <ac:spMk id="7" creationId="{6681425F-1DEA-A663-23C4-E8EB1D201F94}"/>
          </ac:spMkLst>
        </pc:spChg>
        <pc:picChg chg="mod">
          <ac:chgData name="Daisy Leigh-Phippard" userId="S::daisyl@bafta.org::2da46619-52fb-48e1-9abf-ece134e97cf7" providerId="AD" clId="Web-{53EAB6D0-BDB2-4BF0-442A-B7DA881A9870}" dt="2025-08-15T10:58:34.948" v="80" actId="14100"/>
          <ac:picMkLst>
            <pc:docMk/>
            <pc:sldMk cId="3001209891" sldId="2693"/>
            <ac:picMk id="12" creationId="{E9A62F3E-F22B-A33E-2CD5-FE6AB8466F27}"/>
          </ac:picMkLst>
        </pc:picChg>
      </pc:sldChg>
      <pc:sldChg chg="addSp modSp addAnim">
        <pc:chgData name="Daisy Leigh-Phippard" userId="S::daisyl@bafta.org::2da46619-52fb-48e1-9abf-ece134e97cf7" providerId="AD" clId="Web-{53EAB6D0-BDB2-4BF0-442A-B7DA881A9870}" dt="2025-08-15T10:58:40.698" v="81" actId="1076"/>
        <pc:sldMkLst>
          <pc:docMk/>
          <pc:sldMk cId="3909212167" sldId="2694"/>
        </pc:sldMkLst>
        <pc:spChg chg="add">
          <ac:chgData name="Daisy Leigh-Phippard" userId="S::daisyl@bafta.org::2da46619-52fb-48e1-9abf-ece134e97cf7" providerId="AD" clId="Web-{53EAB6D0-BDB2-4BF0-442A-B7DA881A9870}" dt="2025-08-15T10:57:56.791" v="63"/>
          <ac:spMkLst>
            <pc:docMk/>
            <pc:sldMk cId="3909212167" sldId="2694"/>
            <ac:spMk id="5" creationId="{B7F0E4FB-24BD-C9C0-C688-EB2AAD3BD520}"/>
          </ac:spMkLst>
        </pc:spChg>
        <pc:spChg chg="add">
          <ac:chgData name="Daisy Leigh-Phippard" userId="S::daisyl@bafta.org::2da46619-52fb-48e1-9abf-ece134e97cf7" providerId="AD" clId="Web-{53EAB6D0-BDB2-4BF0-442A-B7DA881A9870}" dt="2025-08-15T10:57:56.807" v="64"/>
          <ac:spMkLst>
            <pc:docMk/>
            <pc:sldMk cId="3909212167" sldId="2694"/>
            <ac:spMk id="10" creationId="{10AD90EF-DF23-11A9-2C0D-8416423E0100}"/>
          </ac:spMkLst>
        </pc:spChg>
        <pc:picChg chg="add mod">
          <ac:chgData name="Daisy Leigh-Phippard" userId="S::daisyl@bafta.org::2da46619-52fb-48e1-9abf-ece134e97cf7" providerId="AD" clId="Web-{53EAB6D0-BDB2-4BF0-442A-B7DA881A9870}" dt="2025-08-15T10:58:40.698" v="81" actId="1076"/>
          <ac:picMkLst>
            <pc:docMk/>
            <pc:sldMk cId="3909212167" sldId="2694"/>
            <ac:picMk id="2" creationId="{C135398F-F684-107C-523E-7E4933F68C1C}"/>
          </ac:picMkLst>
        </pc:picChg>
      </pc:sldChg>
      <pc:sldChg chg="addSp delSp modSp addAnim delAnim">
        <pc:chgData name="Daisy Leigh-Phippard" userId="S::daisyl@bafta.org::2da46619-52fb-48e1-9abf-ece134e97cf7" providerId="AD" clId="Web-{53EAB6D0-BDB2-4BF0-442A-B7DA881A9870}" dt="2025-08-15T10:58:24.776" v="76" actId="1076"/>
        <pc:sldMkLst>
          <pc:docMk/>
          <pc:sldMk cId="1242608073" sldId="2695"/>
        </pc:sldMkLst>
        <pc:spChg chg="add">
          <ac:chgData name="Daisy Leigh-Phippard" userId="S::daisyl@bafta.org::2da46619-52fb-48e1-9abf-ece134e97cf7" providerId="AD" clId="Web-{53EAB6D0-BDB2-4BF0-442A-B7DA881A9870}" dt="2025-08-15T10:57:58.025" v="65"/>
          <ac:spMkLst>
            <pc:docMk/>
            <pc:sldMk cId="1242608073" sldId="2695"/>
            <ac:spMk id="5" creationId="{E9D52163-203F-FD8E-3619-364CCB0534E9}"/>
          </ac:spMkLst>
        </pc:spChg>
        <pc:spChg chg="add">
          <ac:chgData name="Daisy Leigh-Phippard" userId="S::daisyl@bafta.org::2da46619-52fb-48e1-9abf-ece134e97cf7" providerId="AD" clId="Web-{53EAB6D0-BDB2-4BF0-442A-B7DA881A9870}" dt="2025-08-15T10:57:58.041" v="66"/>
          <ac:spMkLst>
            <pc:docMk/>
            <pc:sldMk cId="1242608073" sldId="2695"/>
            <ac:spMk id="10" creationId="{404B7354-896A-436E-D479-9B42F3A7FB4B}"/>
          </ac:spMkLst>
        </pc:spChg>
        <pc:picChg chg="add mod ord">
          <ac:chgData name="Daisy Leigh-Phippard" userId="S::daisyl@bafta.org::2da46619-52fb-48e1-9abf-ece134e97cf7" providerId="AD" clId="Web-{53EAB6D0-BDB2-4BF0-442A-B7DA881A9870}" dt="2025-08-15T10:58:24.776" v="76" actId="1076"/>
          <ac:picMkLst>
            <pc:docMk/>
            <pc:sldMk cId="1242608073" sldId="2695"/>
            <ac:picMk id="2" creationId="{57222655-12F2-8314-AAD0-AF4DC6BDA40F}"/>
          </ac:picMkLst>
        </pc:picChg>
      </pc:sldChg>
      <pc:sldChg chg="addSp delSp modSp addAnim">
        <pc:chgData name="Daisy Leigh-Phippard" userId="S::daisyl@bafta.org::2da46619-52fb-48e1-9abf-ece134e97cf7" providerId="AD" clId="Web-{53EAB6D0-BDB2-4BF0-442A-B7DA881A9870}" dt="2025-08-15T10:58:20.885" v="75" actId="1076"/>
        <pc:sldMkLst>
          <pc:docMk/>
          <pc:sldMk cId="292213194" sldId="2696"/>
        </pc:sldMkLst>
        <pc:spChg chg="add">
          <ac:chgData name="Daisy Leigh-Phippard" userId="S::daisyl@bafta.org::2da46619-52fb-48e1-9abf-ece134e97cf7" providerId="AD" clId="Web-{53EAB6D0-BDB2-4BF0-442A-B7DA881A9870}" dt="2025-08-15T10:57:59.479" v="67"/>
          <ac:spMkLst>
            <pc:docMk/>
            <pc:sldMk cId="292213194" sldId="2696"/>
            <ac:spMk id="5" creationId="{2D38EDA4-F135-E377-4EFD-115AD46E3B00}"/>
          </ac:spMkLst>
        </pc:spChg>
        <pc:spChg chg="add">
          <ac:chgData name="Daisy Leigh-Phippard" userId="S::daisyl@bafta.org::2da46619-52fb-48e1-9abf-ece134e97cf7" providerId="AD" clId="Web-{53EAB6D0-BDB2-4BF0-442A-B7DA881A9870}" dt="2025-08-15T10:57:59.494" v="68"/>
          <ac:spMkLst>
            <pc:docMk/>
            <pc:sldMk cId="292213194" sldId="2696"/>
            <ac:spMk id="10" creationId="{1F17A87F-3E4F-4921-F00D-A03F9A235D8D}"/>
          </ac:spMkLst>
        </pc:spChg>
        <pc:picChg chg="add mod">
          <ac:chgData name="Daisy Leigh-Phippard" userId="S::daisyl@bafta.org::2da46619-52fb-48e1-9abf-ece134e97cf7" providerId="AD" clId="Web-{53EAB6D0-BDB2-4BF0-442A-B7DA881A9870}" dt="2025-08-15T10:58:20.885" v="75" actId="1076"/>
          <ac:picMkLst>
            <pc:docMk/>
            <pc:sldMk cId="292213194" sldId="2696"/>
            <ac:picMk id="2" creationId="{BB70A77C-BA75-7CA9-B6D5-1781CBB967CB}"/>
          </ac:picMkLst>
        </pc:picChg>
      </pc:sldChg>
      <pc:sldChg chg="addSp modSp">
        <pc:chgData name="Daisy Leigh-Phippard" userId="S::daisyl@bafta.org::2da46619-52fb-48e1-9abf-ece134e97cf7" providerId="AD" clId="Web-{53EAB6D0-BDB2-4BF0-442A-B7DA881A9870}" dt="2025-08-15T10:58:14.526" v="74" actId="1076"/>
        <pc:sldMkLst>
          <pc:docMk/>
          <pc:sldMk cId="1941113792" sldId="2697"/>
        </pc:sldMkLst>
        <pc:spChg chg="add mod">
          <ac:chgData name="Daisy Leigh-Phippard" userId="S::daisyl@bafta.org::2da46619-52fb-48e1-9abf-ece134e97cf7" providerId="AD" clId="Web-{53EAB6D0-BDB2-4BF0-442A-B7DA881A9870}" dt="2025-08-15T10:58:14.526" v="74" actId="1076"/>
          <ac:spMkLst>
            <pc:docMk/>
            <pc:sldMk cId="1941113792" sldId="2697"/>
            <ac:spMk id="4" creationId="{9AA34E12-3547-6601-2D11-863B61F5D3D1}"/>
          </ac:spMkLst>
        </pc:spChg>
        <pc:spChg chg="add mod">
          <ac:chgData name="Daisy Leigh-Phippard" userId="S::daisyl@bafta.org::2da46619-52fb-48e1-9abf-ece134e97cf7" providerId="AD" clId="Web-{53EAB6D0-BDB2-4BF0-442A-B7DA881A9870}" dt="2025-08-15T10:58:12.323" v="73" actId="1076"/>
          <ac:spMkLst>
            <pc:docMk/>
            <pc:sldMk cId="1941113792" sldId="2697"/>
            <ac:spMk id="7" creationId="{AC310C10-361A-399D-A75A-C41165A5A6EB}"/>
          </ac:spMkLst>
        </pc:spChg>
      </pc:sldChg>
    </pc:docChg>
  </pc:docChgLst>
  <pc:docChgLst>
    <pc:chgData name="Daisy Leigh-Phippard" userId="S::daisyl@bafta.org::2da46619-52fb-48e1-9abf-ece134e97cf7" providerId="AD" clId="Web-{31B1D4FB-B862-0ECB-D6B5-B706A6490B50}"/>
    <pc:docChg chg="modSld">
      <pc:chgData name="Daisy Leigh-Phippard" userId="S::daisyl@bafta.org::2da46619-52fb-48e1-9abf-ece134e97cf7" providerId="AD" clId="Web-{31B1D4FB-B862-0ECB-D6B5-B706A6490B50}" dt="2025-07-29T15:07:54.685" v="304"/>
      <pc:docMkLst>
        <pc:docMk/>
      </pc:docMkLst>
      <pc:sldChg chg="modSp">
        <pc:chgData name="Daisy Leigh-Phippard" userId="S::daisyl@bafta.org::2da46619-52fb-48e1-9abf-ece134e97cf7" providerId="AD" clId="Web-{31B1D4FB-B862-0ECB-D6B5-B706A6490B50}" dt="2025-07-29T14:00:24.504" v="3"/>
        <pc:sldMkLst>
          <pc:docMk/>
          <pc:sldMk cId="3144130923" sldId="261"/>
        </pc:sldMkLst>
        <pc:spChg chg="mod">
          <ac:chgData name="Daisy Leigh-Phippard" userId="S::daisyl@bafta.org::2da46619-52fb-48e1-9abf-ece134e97cf7" providerId="AD" clId="Web-{31B1D4FB-B862-0ECB-D6B5-B706A6490B50}" dt="2025-07-29T14:00:24.504" v="3"/>
          <ac:spMkLst>
            <pc:docMk/>
            <pc:sldMk cId="3144130923" sldId="261"/>
            <ac:spMk id="7" creationId="{6D08D5F4-BDE6-286E-70E7-B53DF00250A5}"/>
          </ac:spMkLst>
        </pc:spChg>
      </pc:sldChg>
      <pc:sldChg chg="addSp delSp modSp">
        <pc:chgData name="Daisy Leigh-Phippard" userId="S::daisyl@bafta.org::2da46619-52fb-48e1-9abf-ece134e97cf7" providerId="AD" clId="Web-{31B1D4FB-B862-0ECB-D6B5-B706A6490B50}" dt="2025-07-29T14:39:46.899" v="84" actId="1076"/>
        <pc:sldMkLst>
          <pc:docMk/>
          <pc:sldMk cId="2260130245" sldId="275"/>
        </pc:sldMkLst>
        <pc:spChg chg="mod">
          <ac:chgData name="Daisy Leigh-Phippard" userId="S::daisyl@bafta.org::2da46619-52fb-48e1-9abf-ece134e97cf7" providerId="AD" clId="Web-{31B1D4FB-B862-0ECB-D6B5-B706A6490B50}" dt="2025-07-29T14:39:40.930" v="83" actId="20577"/>
          <ac:spMkLst>
            <pc:docMk/>
            <pc:sldMk cId="2260130245" sldId="275"/>
            <ac:spMk id="13" creationId="{083BCA13-B5C1-7110-87BA-A1B10F55758F}"/>
          </ac:spMkLst>
        </pc:spChg>
        <pc:spChg chg="mod">
          <ac:chgData name="Daisy Leigh-Phippard" userId="S::daisyl@bafta.org::2da46619-52fb-48e1-9abf-ece134e97cf7" providerId="AD" clId="Web-{31B1D4FB-B862-0ECB-D6B5-B706A6490B50}" dt="2025-07-29T14:37:35.804" v="32" actId="1076"/>
          <ac:spMkLst>
            <pc:docMk/>
            <pc:sldMk cId="2260130245" sldId="275"/>
            <ac:spMk id="15" creationId="{EBEE2EC0-F675-C9AA-78E4-7A6D91D28F2C}"/>
          </ac:spMkLst>
        </pc:spChg>
        <pc:spChg chg="mod">
          <ac:chgData name="Daisy Leigh-Phippard" userId="S::daisyl@bafta.org::2da46619-52fb-48e1-9abf-ece134e97cf7" providerId="AD" clId="Web-{31B1D4FB-B862-0ECB-D6B5-B706A6490B50}" dt="2025-07-29T14:39:46.899" v="84" actId="1076"/>
          <ac:spMkLst>
            <pc:docMk/>
            <pc:sldMk cId="2260130245" sldId="275"/>
            <ac:spMk id="19" creationId="{EBECBFA3-0FB3-B0ED-DAD2-EEB0C00FAC80}"/>
          </ac:spMkLst>
        </pc:spChg>
        <pc:picChg chg="mod">
          <ac:chgData name="Daisy Leigh-Phippard" userId="S::daisyl@bafta.org::2da46619-52fb-48e1-9abf-ece134e97cf7" providerId="AD" clId="Web-{31B1D4FB-B862-0ECB-D6B5-B706A6490B50}" dt="2025-07-29T14:39:21.055" v="44"/>
          <ac:picMkLst>
            <pc:docMk/>
            <pc:sldMk cId="2260130245" sldId="275"/>
            <ac:picMk id="7" creationId="{5DE14B1A-5E25-0B7B-3D61-8FE418A6AF24}"/>
          </ac:picMkLst>
        </pc:picChg>
      </pc:sldChg>
      <pc:sldChg chg="modSp">
        <pc:chgData name="Daisy Leigh-Phippard" userId="S::daisyl@bafta.org::2da46619-52fb-48e1-9abf-ece134e97cf7" providerId="AD" clId="Web-{31B1D4FB-B862-0ECB-D6B5-B706A6490B50}" dt="2025-07-29T14:40:55.540" v="94"/>
        <pc:sldMkLst>
          <pc:docMk/>
          <pc:sldMk cId="1506201537" sldId="276"/>
        </pc:sldMkLst>
        <pc:spChg chg="mod">
          <ac:chgData name="Daisy Leigh-Phippard" userId="S::daisyl@bafta.org::2da46619-52fb-48e1-9abf-ece134e97cf7" providerId="AD" clId="Web-{31B1D4FB-B862-0ECB-D6B5-B706A6490B50}" dt="2025-07-29T14:40:55.540" v="94"/>
          <ac:spMkLst>
            <pc:docMk/>
            <pc:sldMk cId="1506201537" sldId="276"/>
            <ac:spMk id="3" creationId="{E86677F5-8BE8-4F1A-CB53-6E382AFD4FDC}"/>
          </ac:spMkLst>
        </pc:spChg>
      </pc:sldChg>
      <pc:sldChg chg="modSp">
        <pc:chgData name="Daisy Leigh-Phippard" userId="S::daisyl@bafta.org::2da46619-52fb-48e1-9abf-ece134e97cf7" providerId="AD" clId="Web-{31B1D4FB-B862-0ECB-D6B5-B706A6490B50}" dt="2025-07-29T14:55:12.729" v="248"/>
        <pc:sldMkLst>
          <pc:docMk/>
          <pc:sldMk cId="1558250175" sldId="303"/>
        </pc:sldMkLst>
      </pc:sldChg>
      <pc:sldChg chg="modSp">
        <pc:chgData name="Daisy Leigh-Phippard" userId="S::daisyl@bafta.org::2da46619-52fb-48e1-9abf-ece134e97cf7" providerId="AD" clId="Web-{31B1D4FB-B862-0ECB-D6B5-B706A6490B50}" dt="2025-07-29T14:56:49.495" v="281"/>
        <pc:sldMkLst>
          <pc:docMk/>
          <pc:sldMk cId="744048807" sldId="304"/>
        </pc:sldMkLst>
        <pc:picChg chg="mod">
          <ac:chgData name="Daisy Leigh-Phippard" userId="S::daisyl@bafta.org::2da46619-52fb-48e1-9abf-ece134e97cf7" providerId="AD" clId="Web-{31B1D4FB-B862-0ECB-D6B5-B706A6490B50}" dt="2025-07-29T14:56:49.495" v="281"/>
          <ac:picMkLst>
            <pc:docMk/>
            <pc:sldMk cId="744048807" sldId="304"/>
            <ac:picMk id="5" creationId="{6DB4249B-95CC-660F-31F9-3194B424723C}"/>
          </ac:picMkLst>
        </pc:picChg>
      </pc:sldChg>
      <pc:sldChg chg="modSp">
        <pc:chgData name="Daisy Leigh-Phippard" userId="S::daisyl@bafta.org::2da46619-52fb-48e1-9abf-ece134e97cf7" providerId="AD" clId="Web-{31B1D4FB-B862-0ECB-D6B5-B706A6490B50}" dt="2025-07-29T14:53:16.321" v="216"/>
        <pc:sldMkLst>
          <pc:docMk/>
          <pc:sldMk cId="1204694997" sldId="317"/>
        </pc:sldMkLst>
        <pc:picChg chg="mod">
          <ac:chgData name="Daisy Leigh-Phippard" userId="S::daisyl@bafta.org::2da46619-52fb-48e1-9abf-ece134e97cf7" providerId="AD" clId="Web-{31B1D4FB-B862-0ECB-D6B5-B706A6490B50}" dt="2025-07-29T14:53:16.321" v="216"/>
          <ac:picMkLst>
            <pc:docMk/>
            <pc:sldMk cId="1204694997" sldId="317"/>
            <ac:picMk id="13" creationId="{37540DD7-B65B-6701-E032-84AB5C4805EE}"/>
          </ac:picMkLst>
        </pc:picChg>
        <pc:picChg chg="mod">
          <ac:chgData name="Daisy Leigh-Phippard" userId="S::daisyl@bafta.org::2da46619-52fb-48e1-9abf-ece134e97cf7" providerId="AD" clId="Web-{31B1D4FB-B862-0ECB-D6B5-B706A6490B50}" dt="2025-07-29T14:53:16.009" v="215"/>
          <ac:picMkLst>
            <pc:docMk/>
            <pc:sldMk cId="1204694997" sldId="317"/>
            <ac:picMk id="15" creationId="{4B2F39B7-3FDC-313D-95DA-721EC1E14D02}"/>
          </ac:picMkLst>
        </pc:picChg>
        <pc:picChg chg="mod">
          <ac:chgData name="Daisy Leigh-Phippard" userId="S::daisyl@bafta.org::2da46619-52fb-48e1-9abf-ece134e97cf7" providerId="AD" clId="Web-{31B1D4FB-B862-0ECB-D6B5-B706A6490B50}" dt="2025-07-29T14:53:13.852" v="214"/>
          <ac:picMkLst>
            <pc:docMk/>
            <pc:sldMk cId="1204694997" sldId="317"/>
            <ac:picMk id="17" creationId="{1609349D-E160-5043-12EA-663DF97A1CDC}"/>
          </ac:picMkLst>
        </pc:picChg>
        <pc:picChg chg="mod">
          <ac:chgData name="Daisy Leigh-Phippard" userId="S::daisyl@bafta.org::2da46619-52fb-48e1-9abf-ece134e97cf7" providerId="AD" clId="Web-{31B1D4FB-B862-0ECB-D6B5-B706A6490B50}" dt="2025-07-29T14:53:11.649" v="213"/>
          <ac:picMkLst>
            <pc:docMk/>
            <pc:sldMk cId="1204694997" sldId="317"/>
            <ac:picMk id="38" creationId="{369C7C76-6DD8-91FC-C14E-08246AE6F7A8}"/>
          </ac:picMkLst>
        </pc:picChg>
      </pc:sldChg>
      <pc:sldChg chg="modSp">
        <pc:chgData name="Daisy Leigh-Phippard" userId="S::daisyl@bafta.org::2da46619-52fb-48e1-9abf-ece134e97cf7" providerId="AD" clId="Web-{31B1D4FB-B862-0ECB-D6B5-B706A6490B50}" dt="2025-07-29T14:53:24.556" v="220"/>
        <pc:sldMkLst>
          <pc:docMk/>
          <pc:sldMk cId="3377254362" sldId="318"/>
        </pc:sldMkLst>
        <pc:picChg chg="mod">
          <ac:chgData name="Daisy Leigh-Phippard" userId="S::daisyl@bafta.org::2da46619-52fb-48e1-9abf-ece134e97cf7" providerId="AD" clId="Web-{31B1D4FB-B862-0ECB-D6B5-B706A6490B50}" dt="2025-07-29T14:53:24.556" v="220"/>
          <ac:picMkLst>
            <pc:docMk/>
            <pc:sldMk cId="3377254362" sldId="318"/>
            <ac:picMk id="13" creationId="{37540DD7-B65B-6701-E032-84AB5C4805EE}"/>
          </ac:picMkLst>
        </pc:picChg>
        <pc:picChg chg="mod">
          <ac:chgData name="Daisy Leigh-Phippard" userId="S::daisyl@bafta.org::2da46619-52fb-48e1-9abf-ece134e97cf7" providerId="AD" clId="Web-{31B1D4FB-B862-0ECB-D6B5-B706A6490B50}" dt="2025-07-29T14:53:24.368" v="219"/>
          <ac:picMkLst>
            <pc:docMk/>
            <pc:sldMk cId="3377254362" sldId="318"/>
            <ac:picMk id="15" creationId="{4B2F39B7-3FDC-313D-95DA-721EC1E14D02}"/>
          </ac:picMkLst>
        </pc:picChg>
        <pc:picChg chg="mod">
          <ac:chgData name="Daisy Leigh-Phippard" userId="S::daisyl@bafta.org::2da46619-52fb-48e1-9abf-ece134e97cf7" providerId="AD" clId="Web-{31B1D4FB-B862-0ECB-D6B5-B706A6490B50}" dt="2025-07-29T14:53:22.009" v="218"/>
          <ac:picMkLst>
            <pc:docMk/>
            <pc:sldMk cId="3377254362" sldId="318"/>
            <ac:picMk id="17" creationId="{1609349D-E160-5043-12EA-663DF97A1CDC}"/>
          </ac:picMkLst>
        </pc:picChg>
        <pc:picChg chg="mod">
          <ac:chgData name="Daisy Leigh-Phippard" userId="S::daisyl@bafta.org::2da46619-52fb-48e1-9abf-ece134e97cf7" providerId="AD" clId="Web-{31B1D4FB-B862-0ECB-D6B5-B706A6490B50}" dt="2025-07-29T14:53:19.837" v="217"/>
          <ac:picMkLst>
            <pc:docMk/>
            <pc:sldMk cId="3377254362" sldId="318"/>
            <ac:picMk id="38" creationId="{369C7C76-6DD8-91FC-C14E-08246AE6F7A8}"/>
          </ac:picMkLst>
        </pc:picChg>
      </pc:sldChg>
      <pc:sldChg chg="modSp">
        <pc:chgData name="Daisy Leigh-Phippard" userId="S::daisyl@bafta.org::2da46619-52fb-48e1-9abf-ece134e97cf7" providerId="AD" clId="Web-{31B1D4FB-B862-0ECB-D6B5-B706A6490B50}" dt="2025-07-29T14:54:00.900" v="233"/>
        <pc:sldMkLst>
          <pc:docMk/>
          <pc:sldMk cId="4002087481" sldId="319"/>
        </pc:sldMkLst>
      </pc:sldChg>
      <pc:sldChg chg="modSp">
        <pc:chgData name="Daisy Leigh-Phippard" userId="S::daisyl@bafta.org::2da46619-52fb-48e1-9abf-ece134e97cf7" providerId="AD" clId="Web-{31B1D4FB-B862-0ECB-D6B5-B706A6490B50}" dt="2025-07-29T14:42:13.368" v="110"/>
        <pc:sldMkLst>
          <pc:docMk/>
          <pc:sldMk cId="793575621" sldId="320"/>
        </pc:sldMkLst>
      </pc:sldChg>
      <pc:sldChg chg="modSp">
        <pc:chgData name="Daisy Leigh-Phippard" userId="S::daisyl@bafta.org::2da46619-52fb-48e1-9abf-ece134e97cf7" providerId="AD" clId="Web-{31B1D4FB-B862-0ECB-D6B5-B706A6490B50}" dt="2025-07-29T14:42:45.744" v="117"/>
        <pc:sldMkLst>
          <pc:docMk/>
          <pc:sldMk cId="1721753155" sldId="321"/>
        </pc:sldMkLst>
      </pc:sldChg>
      <pc:sldChg chg="modSp">
        <pc:chgData name="Daisy Leigh-Phippard" userId="S::daisyl@bafta.org::2da46619-52fb-48e1-9abf-ece134e97cf7" providerId="AD" clId="Web-{31B1D4FB-B862-0ECB-D6B5-B706A6490B50}" dt="2025-07-29T14:57:06.401" v="285"/>
        <pc:sldMkLst>
          <pc:docMk/>
          <pc:sldMk cId="2292817961" sldId="322"/>
        </pc:sldMkLst>
        <pc:picChg chg="mod">
          <ac:chgData name="Daisy Leigh-Phippard" userId="S::daisyl@bafta.org::2da46619-52fb-48e1-9abf-ece134e97cf7" providerId="AD" clId="Web-{31B1D4FB-B862-0ECB-D6B5-B706A6490B50}" dt="2025-07-29T14:56:58.354" v="282"/>
          <ac:picMkLst>
            <pc:docMk/>
            <pc:sldMk cId="2292817961" sldId="322"/>
            <ac:picMk id="19" creationId="{6F4E008A-EED3-5A7F-D3A3-2D5D2C3196EC}"/>
          </ac:picMkLst>
        </pc:picChg>
        <pc:picChg chg="mod">
          <ac:chgData name="Daisy Leigh-Phippard" userId="S::daisyl@bafta.org::2da46619-52fb-48e1-9abf-ece134e97cf7" providerId="AD" clId="Web-{31B1D4FB-B862-0ECB-D6B5-B706A6490B50}" dt="2025-07-29T14:57:01.089" v="283"/>
          <ac:picMkLst>
            <pc:docMk/>
            <pc:sldMk cId="2292817961" sldId="322"/>
            <ac:picMk id="21" creationId="{EF9FB86A-AA5E-0114-9316-76C115E75C29}"/>
          </ac:picMkLst>
        </pc:picChg>
        <pc:picChg chg="mod">
          <ac:chgData name="Daisy Leigh-Phippard" userId="S::daisyl@bafta.org::2da46619-52fb-48e1-9abf-ece134e97cf7" providerId="AD" clId="Web-{31B1D4FB-B862-0ECB-D6B5-B706A6490B50}" dt="2025-07-29T14:57:06.401" v="285"/>
          <ac:picMkLst>
            <pc:docMk/>
            <pc:sldMk cId="2292817961" sldId="322"/>
            <ac:picMk id="23" creationId="{7844BCD6-496B-6EDF-27C6-F07F39A1423A}"/>
          </ac:picMkLst>
        </pc:picChg>
        <pc:picChg chg="mod">
          <ac:chgData name="Daisy Leigh-Phippard" userId="S::daisyl@bafta.org::2da46619-52fb-48e1-9abf-ece134e97cf7" providerId="AD" clId="Web-{31B1D4FB-B862-0ECB-D6B5-B706A6490B50}" dt="2025-07-29T14:57:03.823" v="284"/>
          <ac:picMkLst>
            <pc:docMk/>
            <pc:sldMk cId="2292817961" sldId="322"/>
            <ac:picMk id="25" creationId="{C8A46270-62C0-747A-3926-09B6965EC3CF}"/>
          </ac:picMkLst>
        </pc:picChg>
      </pc:sldChg>
      <pc:sldChg chg="modSp">
        <pc:chgData name="Daisy Leigh-Phippard" userId="S::daisyl@bafta.org::2da46619-52fb-48e1-9abf-ece134e97cf7" providerId="AD" clId="Web-{31B1D4FB-B862-0ECB-D6B5-B706A6490B50}" dt="2025-07-29T14:40:25.852" v="90"/>
        <pc:sldMkLst>
          <pc:docMk/>
          <pc:sldMk cId="299373925" sldId="327"/>
        </pc:sldMkLst>
        <pc:picChg chg="mod">
          <ac:chgData name="Daisy Leigh-Phippard" userId="S::daisyl@bafta.org::2da46619-52fb-48e1-9abf-ece134e97cf7" providerId="AD" clId="Web-{31B1D4FB-B862-0ECB-D6B5-B706A6490B50}" dt="2025-07-29T14:40:25.852" v="90"/>
          <ac:picMkLst>
            <pc:docMk/>
            <pc:sldMk cId="299373925" sldId="327"/>
            <ac:picMk id="9" creationId="{13E5B03E-107B-7518-6873-EF6BB630CE95}"/>
          </ac:picMkLst>
        </pc:picChg>
      </pc:sldChg>
      <pc:sldChg chg="modSp">
        <pc:chgData name="Daisy Leigh-Phippard" userId="S::daisyl@bafta.org::2da46619-52fb-48e1-9abf-ece134e97cf7" providerId="AD" clId="Web-{31B1D4FB-B862-0ECB-D6B5-B706A6490B50}" dt="2025-07-29T14:55:37.651" v="262"/>
        <pc:sldMkLst>
          <pc:docMk/>
          <pc:sldMk cId="850393975" sldId="2566"/>
        </pc:sldMkLst>
      </pc:sldChg>
      <pc:sldChg chg="modSp">
        <pc:chgData name="Daisy Leigh-Phippard" userId="S::daisyl@bafta.org::2da46619-52fb-48e1-9abf-ece134e97cf7" providerId="AD" clId="Web-{31B1D4FB-B862-0ECB-D6B5-B706A6490B50}" dt="2025-07-29T14:55:59.026" v="266"/>
        <pc:sldMkLst>
          <pc:docMk/>
          <pc:sldMk cId="2131181065" sldId="2567"/>
        </pc:sldMkLst>
      </pc:sldChg>
      <pc:sldChg chg="modSp">
        <pc:chgData name="Daisy Leigh-Phippard" userId="S::daisyl@bafta.org::2da46619-52fb-48e1-9abf-ece134e97cf7" providerId="AD" clId="Web-{31B1D4FB-B862-0ECB-D6B5-B706A6490B50}" dt="2025-07-29T14:48:16.597" v="134"/>
        <pc:sldMkLst>
          <pc:docMk/>
          <pc:sldMk cId="3810322009" sldId="2570"/>
        </pc:sldMkLst>
        <pc:picChg chg="mod">
          <ac:chgData name="Daisy Leigh-Phippard" userId="S::daisyl@bafta.org::2da46619-52fb-48e1-9abf-ece134e97cf7" providerId="AD" clId="Web-{31B1D4FB-B862-0ECB-D6B5-B706A6490B50}" dt="2025-07-29T14:47:25.658" v="120"/>
          <ac:picMkLst>
            <pc:docMk/>
            <pc:sldMk cId="3810322009" sldId="2570"/>
            <ac:picMk id="10" creationId="{E980BD08-A486-552A-30A7-81ACBA11D854}"/>
          </ac:picMkLst>
        </pc:picChg>
        <pc:picChg chg="mod">
          <ac:chgData name="Daisy Leigh-Phippard" userId="S::daisyl@bafta.org::2da46619-52fb-48e1-9abf-ece134e97cf7" providerId="AD" clId="Web-{31B1D4FB-B862-0ECB-D6B5-B706A6490B50}" dt="2025-07-29T14:47:54.347" v="129"/>
          <ac:picMkLst>
            <pc:docMk/>
            <pc:sldMk cId="3810322009" sldId="2570"/>
            <ac:picMk id="12" creationId="{A19E3511-526D-F0E8-D46C-094D6300ACF3}"/>
          </ac:picMkLst>
        </pc:picChg>
        <pc:picChg chg="mod">
          <ac:chgData name="Daisy Leigh-Phippard" userId="S::daisyl@bafta.org::2da46619-52fb-48e1-9abf-ece134e97cf7" providerId="AD" clId="Web-{31B1D4FB-B862-0ECB-D6B5-B706A6490B50}" dt="2025-07-29T14:47:41.268" v="124"/>
          <ac:picMkLst>
            <pc:docMk/>
            <pc:sldMk cId="3810322009" sldId="2570"/>
            <ac:picMk id="21" creationId="{8B09F9BD-87D5-381B-3555-3487D591C83B}"/>
          </ac:picMkLst>
        </pc:picChg>
        <pc:picChg chg="mod">
          <ac:chgData name="Daisy Leigh-Phippard" userId="S::daisyl@bafta.org::2da46619-52fb-48e1-9abf-ece134e97cf7" providerId="AD" clId="Web-{31B1D4FB-B862-0ECB-D6B5-B706A6490B50}" dt="2025-07-29T14:48:16.597" v="134"/>
          <ac:picMkLst>
            <pc:docMk/>
            <pc:sldMk cId="3810322009" sldId="2570"/>
            <ac:picMk id="23" creationId="{0B60421E-A54B-E6BE-E8DE-1F1DAA985605}"/>
          </ac:picMkLst>
        </pc:picChg>
      </pc:sldChg>
      <pc:sldChg chg="modSp">
        <pc:chgData name="Daisy Leigh-Phippard" userId="S::daisyl@bafta.org::2da46619-52fb-48e1-9abf-ece134e97cf7" providerId="AD" clId="Web-{31B1D4FB-B862-0ECB-D6B5-B706A6490B50}" dt="2025-07-29T14:41:12.774" v="100"/>
        <pc:sldMkLst>
          <pc:docMk/>
          <pc:sldMk cId="3305995250" sldId="2642"/>
        </pc:sldMkLst>
        <pc:spChg chg="mod">
          <ac:chgData name="Daisy Leigh-Phippard" userId="S::daisyl@bafta.org::2da46619-52fb-48e1-9abf-ece134e97cf7" providerId="AD" clId="Web-{31B1D4FB-B862-0ECB-D6B5-B706A6490B50}" dt="2025-07-29T14:41:12.774" v="100"/>
          <ac:spMkLst>
            <pc:docMk/>
            <pc:sldMk cId="3305995250" sldId="2642"/>
            <ac:spMk id="9" creationId="{9D5AA02C-2DE5-1A57-D98C-364A52F84B44}"/>
          </ac:spMkLst>
        </pc:spChg>
      </pc:sldChg>
      <pc:sldChg chg="modSp">
        <pc:chgData name="Daisy Leigh-Phippard" userId="S::daisyl@bafta.org::2da46619-52fb-48e1-9abf-ece134e97cf7" providerId="AD" clId="Web-{31B1D4FB-B862-0ECB-D6B5-B706A6490B50}" dt="2025-07-29T14:54:13.509" v="235"/>
        <pc:sldMkLst>
          <pc:docMk/>
          <pc:sldMk cId="187720541" sldId="2643"/>
        </pc:sldMkLst>
        <pc:spChg chg="mod">
          <ac:chgData name="Daisy Leigh-Phippard" userId="S::daisyl@bafta.org::2da46619-52fb-48e1-9abf-ece134e97cf7" providerId="AD" clId="Web-{31B1D4FB-B862-0ECB-D6B5-B706A6490B50}" dt="2025-07-29T14:54:13.509" v="235"/>
          <ac:spMkLst>
            <pc:docMk/>
            <pc:sldMk cId="187720541" sldId="2643"/>
            <ac:spMk id="9" creationId="{60A19D42-FE98-82E7-648A-6F76C0F48067}"/>
          </ac:spMkLst>
        </pc:spChg>
      </pc:sldChg>
      <pc:sldChg chg="modSp">
        <pc:chgData name="Daisy Leigh-Phippard" userId="S::daisyl@bafta.org::2da46619-52fb-48e1-9abf-ece134e97cf7" providerId="AD" clId="Web-{31B1D4FB-B862-0ECB-D6B5-B706A6490B50}" dt="2025-07-29T15:05:21.529" v="301"/>
        <pc:sldMkLst>
          <pc:docMk/>
          <pc:sldMk cId="2935279067" sldId="2644"/>
        </pc:sldMkLst>
        <pc:spChg chg="mod">
          <ac:chgData name="Daisy Leigh-Phippard" userId="S::daisyl@bafta.org::2da46619-52fb-48e1-9abf-ece134e97cf7" providerId="AD" clId="Web-{31B1D4FB-B862-0ECB-D6B5-B706A6490B50}" dt="2025-07-29T15:05:21.529" v="301"/>
          <ac:spMkLst>
            <pc:docMk/>
            <pc:sldMk cId="2935279067" sldId="2644"/>
            <ac:spMk id="9" creationId="{74AADE01-CC3A-E028-362D-C451811DDA57}"/>
          </ac:spMkLst>
        </pc:spChg>
      </pc:sldChg>
      <pc:sldChg chg="modSp">
        <pc:chgData name="Daisy Leigh-Phippard" userId="S::daisyl@bafta.org::2da46619-52fb-48e1-9abf-ece134e97cf7" providerId="AD" clId="Web-{31B1D4FB-B862-0ECB-D6B5-B706A6490B50}" dt="2025-07-29T15:04:24.513" v="296"/>
        <pc:sldMkLst>
          <pc:docMk/>
          <pc:sldMk cId="2281486059" sldId="2645"/>
        </pc:sldMkLst>
        <pc:spChg chg="mod">
          <ac:chgData name="Daisy Leigh-Phippard" userId="S::daisyl@bafta.org::2da46619-52fb-48e1-9abf-ece134e97cf7" providerId="AD" clId="Web-{31B1D4FB-B862-0ECB-D6B5-B706A6490B50}" dt="2025-07-29T15:04:24.513" v="296"/>
          <ac:spMkLst>
            <pc:docMk/>
            <pc:sldMk cId="2281486059" sldId="2645"/>
            <ac:spMk id="4" creationId="{700FD00F-298D-AA25-CD2B-44AF26931CC5}"/>
          </ac:spMkLst>
        </pc:spChg>
      </pc:sldChg>
      <pc:sldChg chg="modSp">
        <pc:chgData name="Daisy Leigh-Phippard" userId="S::daisyl@bafta.org::2da46619-52fb-48e1-9abf-ece134e97cf7" providerId="AD" clId="Web-{31B1D4FB-B862-0ECB-D6B5-B706A6490B50}" dt="2025-07-29T14:50:46.272" v="161"/>
        <pc:sldMkLst>
          <pc:docMk/>
          <pc:sldMk cId="236132162" sldId="2646"/>
        </pc:sldMkLst>
        <pc:grpChg chg="mod">
          <ac:chgData name="Daisy Leigh-Phippard" userId="S::daisyl@bafta.org::2da46619-52fb-48e1-9abf-ece134e97cf7" providerId="AD" clId="Web-{31B1D4FB-B862-0ECB-D6B5-B706A6490B50}" dt="2025-07-29T14:50:46.272" v="161"/>
          <ac:grpSpMkLst>
            <pc:docMk/>
            <pc:sldMk cId="236132162" sldId="2646"/>
            <ac:grpSpMk id="7" creationId="{25C3C89A-6684-F27C-E609-D6ED10ED7393}"/>
          </ac:grpSpMkLst>
        </pc:grpChg>
        <pc:picChg chg="mod">
          <ac:chgData name="Daisy Leigh-Phippard" userId="S::daisyl@bafta.org::2da46619-52fb-48e1-9abf-ece134e97cf7" providerId="AD" clId="Web-{31B1D4FB-B862-0ECB-D6B5-B706A6490B50}" dt="2025-07-29T14:50:00.006" v="147"/>
          <ac:picMkLst>
            <pc:docMk/>
            <pc:sldMk cId="236132162" sldId="2646"/>
            <ac:picMk id="6" creationId="{0D064F56-BF48-77B7-1B7A-A4D1E0CA5906}"/>
          </ac:picMkLst>
        </pc:picChg>
        <pc:picChg chg="mod">
          <ac:chgData name="Daisy Leigh-Phippard" userId="S::daisyl@bafta.org::2da46619-52fb-48e1-9abf-ece134e97cf7" providerId="AD" clId="Web-{31B1D4FB-B862-0ECB-D6B5-B706A6490B50}" dt="2025-07-29T14:49:36.740" v="139"/>
          <ac:picMkLst>
            <pc:docMk/>
            <pc:sldMk cId="236132162" sldId="2646"/>
            <ac:picMk id="16" creationId="{C5150111-2808-B8AD-6EC5-EC9A4D59D569}"/>
          </ac:picMkLst>
        </pc:picChg>
        <pc:picChg chg="mod">
          <ac:chgData name="Daisy Leigh-Phippard" userId="S::daisyl@bafta.org::2da46619-52fb-48e1-9abf-ece134e97cf7" providerId="AD" clId="Web-{31B1D4FB-B862-0ECB-D6B5-B706A6490B50}" dt="2025-07-29T14:50:29.616" v="155"/>
          <ac:picMkLst>
            <pc:docMk/>
            <pc:sldMk cId="236132162" sldId="2646"/>
            <ac:picMk id="17" creationId="{4E354A98-E331-0F26-33CC-DD3598EBCE6F}"/>
          </ac:picMkLst>
        </pc:picChg>
        <pc:picChg chg="mod">
          <ac:chgData name="Daisy Leigh-Phippard" userId="S::daisyl@bafta.org::2da46619-52fb-48e1-9abf-ece134e97cf7" providerId="AD" clId="Web-{31B1D4FB-B862-0ECB-D6B5-B706A6490B50}" dt="2025-07-29T14:49:50.490" v="143"/>
          <ac:picMkLst>
            <pc:docMk/>
            <pc:sldMk cId="236132162" sldId="2646"/>
            <ac:picMk id="18" creationId="{059A53F3-3E6F-A35C-C82C-FA777B46FC01}"/>
          </ac:picMkLst>
        </pc:picChg>
      </pc:sldChg>
      <pc:sldChg chg="modSp">
        <pc:chgData name="Daisy Leigh-Phippard" userId="S::daisyl@bafta.org::2da46619-52fb-48e1-9abf-ece134e97cf7" providerId="AD" clId="Web-{31B1D4FB-B862-0ECB-D6B5-B706A6490B50}" dt="2025-07-29T14:57:29.464" v="291"/>
        <pc:sldMkLst>
          <pc:docMk/>
          <pc:sldMk cId="1573593069" sldId="2647"/>
        </pc:sldMkLst>
        <pc:picChg chg="mod">
          <ac:chgData name="Daisy Leigh-Phippard" userId="S::daisyl@bafta.org::2da46619-52fb-48e1-9abf-ece134e97cf7" providerId="AD" clId="Web-{31B1D4FB-B862-0ECB-D6B5-B706A6490B50}" dt="2025-07-29T14:57:20.229" v="288"/>
          <ac:picMkLst>
            <pc:docMk/>
            <pc:sldMk cId="1573593069" sldId="2647"/>
            <ac:picMk id="19" creationId="{85C642A7-0ADB-7C5D-E10D-6414FBEBDB98}"/>
          </ac:picMkLst>
        </pc:picChg>
        <pc:picChg chg="mod">
          <ac:chgData name="Daisy Leigh-Phippard" userId="S::daisyl@bafta.org::2da46619-52fb-48e1-9abf-ece134e97cf7" providerId="AD" clId="Web-{31B1D4FB-B862-0ECB-D6B5-B706A6490B50}" dt="2025-07-29T14:57:29.464" v="291"/>
          <ac:picMkLst>
            <pc:docMk/>
            <pc:sldMk cId="1573593069" sldId="2647"/>
            <ac:picMk id="20" creationId="{25C23A92-E719-6BCE-0DEE-10B2634B6E2F}"/>
          </ac:picMkLst>
        </pc:picChg>
      </pc:sldChg>
      <pc:sldChg chg="modSp">
        <pc:chgData name="Daisy Leigh-Phippard" userId="S::daisyl@bafta.org::2da46619-52fb-48e1-9abf-ece134e97cf7" providerId="AD" clId="Web-{31B1D4FB-B862-0ECB-D6B5-B706A6490B50}" dt="2025-07-29T14:51:24.289" v="178"/>
        <pc:sldMkLst>
          <pc:docMk/>
          <pc:sldMk cId="1359833403" sldId="2649"/>
        </pc:sldMkLst>
      </pc:sldChg>
      <pc:sldChg chg="modSp">
        <pc:chgData name="Daisy Leigh-Phippard" userId="S::daisyl@bafta.org::2da46619-52fb-48e1-9abf-ece134e97cf7" providerId="AD" clId="Web-{31B1D4FB-B862-0ECB-D6B5-B706A6490B50}" dt="2025-07-29T14:52:23.039" v="196"/>
        <pc:sldMkLst>
          <pc:docMk/>
          <pc:sldMk cId="2287781440" sldId="2650"/>
        </pc:sldMkLst>
      </pc:sldChg>
      <pc:sldChg chg="modSp">
        <pc:chgData name="Daisy Leigh-Phippard" userId="S::daisyl@bafta.org::2da46619-52fb-48e1-9abf-ece134e97cf7" providerId="AD" clId="Web-{31B1D4FB-B862-0ECB-D6B5-B706A6490B50}" dt="2025-07-29T14:53:06.555" v="212"/>
        <pc:sldMkLst>
          <pc:docMk/>
          <pc:sldMk cId="27195922" sldId="2651"/>
        </pc:sldMkLst>
      </pc:sldChg>
      <pc:sldChg chg="modSp">
        <pc:chgData name="Daisy Leigh-Phippard" userId="S::daisyl@bafta.org::2da46619-52fb-48e1-9abf-ece134e97cf7" providerId="AD" clId="Web-{31B1D4FB-B862-0ECB-D6B5-B706A6490B50}" dt="2025-07-29T15:07:54.685" v="304"/>
        <pc:sldMkLst>
          <pc:docMk/>
          <pc:sldMk cId="88865343" sldId="2661"/>
        </pc:sldMkLst>
        <pc:spChg chg="mod">
          <ac:chgData name="Daisy Leigh-Phippard" userId="S::daisyl@bafta.org::2da46619-52fb-48e1-9abf-ece134e97cf7" providerId="AD" clId="Web-{31B1D4FB-B862-0ECB-D6B5-B706A6490B50}" dt="2025-07-29T15:07:54.685" v="304"/>
          <ac:spMkLst>
            <pc:docMk/>
            <pc:sldMk cId="88865343" sldId="2661"/>
            <ac:spMk id="15" creationId="{273E3ECD-D2AE-134B-CC25-401480E76741}"/>
          </ac:spMkLst>
        </pc:spChg>
      </pc:sldChg>
      <pc:sldChg chg="modSp">
        <pc:chgData name="Daisy Leigh-Phippard" userId="S::daisyl@bafta.org::2da46619-52fb-48e1-9abf-ece134e97cf7" providerId="AD" clId="Web-{31B1D4FB-B862-0ECB-D6B5-B706A6490B50}" dt="2025-07-29T14:43:06.306" v="118"/>
        <pc:sldMkLst>
          <pc:docMk/>
          <pc:sldMk cId="2967427838" sldId="2666"/>
        </pc:sldMkLst>
        <pc:picChg chg="mod">
          <ac:chgData name="Daisy Leigh-Phippard" userId="S::daisyl@bafta.org::2da46619-52fb-48e1-9abf-ece134e97cf7" providerId="AD" clId="Web-{31B1D4FB-B862-0ECB-D6B5-B706A6490B50}" dt="2025-07-29T14:43:06.306" v="118"/>
          <ac:picMkLst>
            <pc:docMk/>
            <pc:sldMk cId="2967427838" sldId="2666"/>
            <ac:picMk id="3" creationId="{681E64FB-BD1D-B776-2C65-3CF3599A6E3E}"/>
          </ac:picMkLst>
        </pc:picChg>
      </pc:sldChg>
    </pc:docChg>
  </pc:docChgLst>
  <pc:docChgLst>
    <pc:chgData name="Daisy Leigh-Phippard" userId="S::daisyl@bafta.org::2da46619-52fb-48e1-9abf-ece134e97cf7" providerId="AD" clId="Web-{44F736CC-7482-93CC-E915-B17108E2D235}"/>
    <pc:docChg chg="addSld delSld modSld sldOrd">
      <pc:chgData name="Daisy Leigh-Phippard" userId="S::daisyl@bafta.org::2da46619-52fb-48e1-9abf-ece134e97cf7" providerId="AD" clId="Web-{44F736CC-7482-93CC-E915-B17108E2D235}" dt="2025-08-11T10:27:36.797" v="458"/>
      <pc:docMkLst>
        <pc:docMk/>
      </pc:docMkLst>
      <pc:sldChg chg="del">
        <pc:chgData name="Daisy Leigh-Phippard" userId="S::daisyl@bafta.org::2da46619-52fb-48e1-9abf-ece134e97cf7" providerId="AD" clId="Web-{44F736CC-7482-93CC-E915-B17108E2D235}" dt="2025-08-11T10:12:32.355" v="1"/>
        <pc:sldMkLst>
          <pc:docMk/>
          <pc:sldMk cId="4002087481" sldId="319"/>
        </pc:sldMkLst>
      </pc:sldChg>
      <pc:sldChg chg="delSp del ord modNotes">
        <pc:chgData name="Daisy Leigh-Phippard" userId="S::daisyl@bafta.org::2da46619-52fb-48e1-9abf-ece134e97cf7" providerId="AD" clId="Web-{44F736CC-7482-93CC-E915-B17108E2D235}" dt="2025-08-11T10:24:58.450" v="226"/>
        <pc:sldMkLst>
          <pc:docMk/>
          <pc:sldMk cId="4159991212" sldId="2687"/>
        </pc:sldMkLst>
      </pc:sldChg>
      <pc:sldChg chg="delSp modSp del ord modNotes">
        <pc:chgData name="Daisy Leigh-Phippard" userId="S::daisyl@bafta.org::2da46619-52fb-48e1-9abf-ece134e97cf7" providerId="AD" clId="Web-{44F736CC-7482-93CC-E915-B17108E2D235}" dt="2025-08-11T10:16:53.720" v="124"/>
        <pc:sldMkLst>
          <pc:docMk/>
          <pc:sldMk cId="18537141" sldId="2688"/>
        </pc:sldMkLst>
      </pc:sldChg>
      <pc:sldChg chg="modSp ord">
        <pc:chgData name="Daisy Leigh-Phippard" userId="S::daisyl@bafta.org::2da46619-52fb-48e1-9abf-ece134e97cf7" providerId="AD" clId="Web-{44F736CC-7482-93CC-E915-B17108E2D235}" dt="2025-08-11T10:15:59.282" v="89" actId="14100"/>
        <pc:sldMkLst>
          <pc:docMk/>
          <pc:sldMk cId="1297588159" sldId="2690"/>
        </pc:sldMkLst>
        <pc:spChg chg="mod">
          <ac:chgData name="Daisy Leigh-Phippard" userId="S::daisyl@bafta.org::2da46619-52fb-48e1-9abf-ece134e97cf7" providerId="AD" clId="Web-{44F736CC-7482-93CC-E915-B17108E2D235}" dt="2025-08-11T10:15:17.531" v="61" actId="1076"/>
          <ac:spMkLst>
            <pc:docMk/>
            <pc:sldMk cId="1297588159" sldId="2690"/>
            <ac:spMk id="2" creationId="{E9236899-034D-14FB-0ECF-8A0CA001E8C8}"/>
          </ac:spMkLst>
        </pc:spChg>
        <pc:spChg chg="mod">
          <ac:chgData name="Daisy Leigh-Phippard" userId="S::daisyl@bafta.org::2da46619-52fb-48e1-9abf-ece134e97cf7" providerId="AD" clId="Web-{44F736CC-7482-93CC-E915-B17108E2D235}" dt="2025-08-11T10:15:40.937" v="75" actId="1076"/>
          <ac:spMkLst>
            <pc:docMk/>
            <pc:sldMk cId="1297588159" sldId="2690"/>
            <ac:spMk id="5" creationId="{E2487BD2-200E-CD75-B6BA-F8F948E7F459}"/>
          </ac:spMkLst>
        </pc:spChg>
        <pc:spChg chg="mod">
          <ac:chgData name="Daisy Leigh-Phippard" userId="S::daisyl@bafta.org::2da46619-52fb-48e1-9abf-ece134e97cf7" providerId="AD" clId="Web-{44F736CC-7482-93CC-E915-B17108E2D235}" dt="2025-08-11T10:15:22.437" v="62" actId="1076"/>
          <ac:spMkLst>
            <pc:docMk/>
            <pc:sldMk cId="1297588159" sldId="2690"/>
            <ac:spMk id="9" creationId="{9C6B0A7C-00A5-4520-FC54-CF1EF3E03F85}"/>
          </ac:spMkLst>
        </pc:spChg>
        <pc:spChg chg="mod">
          <ac:chgData name="Daisy Leigh-Phippard" userId="S::daisyl@bafta.org::2da46619-52fb-48e1-9abf-ece134e97cf7" providerId="AD" clId="Web-{44F736CC-7482-93CC-E915-B17108E2D235}" dt="2025-08-11T10:15:53.500" v="81" actId="1076"/>
          <ac:spMkLst>
            <pc:docMk/>
            <pc:sldMk cId="1297588159" sldId="2690"/>
            <ac:spMk id="12" creationId="{96B1B427-3CF4-49E6-D0C5-C4061B5DD29B}"/>
          </ac:spMkLst>
        </pc:spChg>
        <pc:cxnChg chg="mod">
          <ac:chgData name="Daisy Leigh-Phippard" userId="S::daisyl@bafta.org::2da46619-52fb-48e1-9abf-ece134e97cf7" providerId="AD" clId="Web-{44F736CC-7482-93CC-E915-B17108E2D235}" dt="2025-08-11T10:15:43.516" v="80" actId="14100"/>
          <ac:cxnSpMkLst>
            <pc:docMk/>
            <pc:sldMk cId="1297588159" sldId="2690"/>
            <ac:cxnSpMk id="6" creationId="{9C236E7D-846E-400E-5418-3235FFE6F16D}"/>
          </ac:cxnSpMkLst>
        </pc:cxnChg>
        <pc:cxnChg chg="mod">
          <ac:chgData name="Daisy Leigh-Phippard" userId="S::daisyl@bafta.org::2da46619-52fb-48e1-9abf-ece134e97cf7" providerId="AD" clId="Web-{44F736CC-7482-93CC-E915-B17108E2D235}" dt="2025-08-11T10:15:32.109" v="69" actId="14100"/>
          <ac:cxnSpMkLst>
            <pc:docMk/>
            <pc:sldMk cId="1297588159" sldId="2690"/>
            <ac:cxnSpMk id="10" creationId="{EBDBFFAF-DE59-E010-9141-9EB9C2CDDEAE}"/>
          </ac:cxnSpMkLst>
        </pc:cxnChg>
        <pc:cxnChg chg="mod">
          <ac:chgData name="Daisy Leigh-Phippard" userId="S::daisyl@bafta.org::2da46619-52fb-48e1-9abf-ece134e97cf7" providerId="AD" clId="Web-{44F736CC-7482-93CC-E915-B17108E2D235}" dt="2025-08-11T10:15:36.703" v="74" actId="14100"/>
          <ac:cxnSpMkLst>
            <pc:docMk/>
            <pc:sldMk cId="1297588159" sldId="2690"/>
            <ac:cxnSpMk id="16" creationId="{89310F68-DB90-6AB0-8933-C061436CA880}"/>
          </ac:cxnSpMkLst>
        </pc:cxnChg>
        <pc:cxnChg chg="mod">
          <ac:chgData name="Daisy Leigh-Phippard" userId="S::daisyl@bafta.org::2da46619-52fb-48e1-9abf-ece134e97cf7" providerId="AD" clId="Web-{44F736CC-7482-93CC-E915-B17108E2D235}" dt="2025-08-11T10:15:59.282" v="89" actId="14100"/>
          <ac:cxnSpMkLst>
            <pc:docMk/>
            <pc:sldMk cId="1297588159" sldId="2690"/>
            <ac:cxnSpMk id="18" creationId="{7F482EBC-86FA-0836-AF78-73603DFE3548}"/>
          </ac:cxnSpMkLst>
        </pc:cxnChg>
      </pc:sldChg>
      <pc:sldChg chg="addSp delSp modSp add replId">
        <pc:chgData name="Daisy Leigh-Phippard" userId="S::daisyl@bafta.org::2da46619-52fb-48e1-9abf-ece134e97cf7" providerId="AD" clId="Web-{44F736CC-7482-93CC-E915-B17108E2D235}" dt="2025-08-11T10:21:24.398" v="164" actId="1076"/>
        <pc:sldMkLst>
          <pc:docMk/>
          <pc:sldMk cId="536583035" sldId="2691"/>
        </pc:sldMkLst>
        <pc:spChg chg="add mod">
          <ac:chgData name="Daisy Leigh-Phippard" userId="S::daisyl@bafta.org::2da46619-52fb-48e1-9abf-ece134e97cf7" providerId="AD" clId="Web-{44F736CC-7482-93CC-E915-B17108E2D235}" dt="2025-08-11T10:17:53.550" v="138" actId="14100"/>
          <ac:spMkLst>
            <pc:docMk/>
            <pc:sldMk cId="536583035" sldId="2691"/>
            <ac:spMk id="29" creationId="{6274B24C-C2F5-1C29-6494-FDA002CD6934}"/>
          </ac:spMkLst>
        </pc:spChg>
        <pc:spChg chg="add mod">
          <ac:chgData name="Daisy Leigh-Phippard" userId="S::daisyl@bafta.org::2da46619-52fb-48e1-9abf-ece134e97cf7" providerId="AD" clId="Web-{44F736CC-7482-93CC-E915-B17108E2D235}" dt="2025-08-11T10:17:43.222" v="134" actId="1076"/>
          <ac:spMkLst>
            <pc:docMk/>
            <pc:sldMk cId="536583035" sldId="2691"/>
            <ac:spMk id="31" creationId="{166B03BC-9884-6505-886E-B4E94B52E450}"/>
          </ac:spMkLst>
        </pc:spChg>
        <pc:spChg chg="add mod">
          <ac:chgData name="Daisy Leigh-Phippard" userId="S::daisyl@bafta.org::2da46619-52fb-48e1-9abf-ece134e97cf7" providerId="AD" clId="Web-{44F736CC-7482-93CC-E915-B17108E2D235}" dt="2025-08-11T10:17:46.222" v="135" actId="1076"/>
          <ac:spMkLst>
            <pc:docMk/>
            <pc:sldMk cId="536583035" sldId="2691"/>
            <ac:spMk id="33" creationId="{BD9C7389-96F0-3587-2CA3-1E2F39170010}"/>
          </ac:spMkLst>
        </pc:spChg>
        <pc:spChg chg="add ord">
          <ac:chgData name="Daisy Leigh-Phippard" userId="S::daisyl@bafta.org::2da46619-52fb-48e1-9abf-ece134e97cf7" providerId="AD" clId="Web-{44F736CC-7482-93CC-E915-B17108E2D235}" dt="2025-08-11T10:16:33.657" v="120"/>
          <ac:spMkLst>
            <pc:docMk/>
            <pc:sldMk cId="536583035" sldId="2691"/>
            <ac:spMk id="38" creationId="{8ABE9DA0-8885-4273-C076-4C53F78294F3}"/>
          </ac:spMkLst>
        </pc:spChg>
        <pc:spChg chg="add">
          <ac:chgData name="Daisy Leigh-Phippard" userId="S::daisyl@bafta.org::2da46619-52fb-48e1-9abf-ece134e97cf7" providerId="AD" clId="Web-{44F736CC-7482-93CC-E915-B17108E2D235}" dt="2025-08-11T10:16:38.470" v="121"/>
          <ac:spMkLst>
            <pc:docMk/>
            <pc:sldMk cId="536583035" sldId="2691"/>
            <ac:spMk id="49" creationId="{E4168FC2-C399-C98E-D14A-F63DDEF69115}"/>
          </ac:spMkLst>
        </pc:spChg>
        <pc:picChg chg="add">
          <ac:chgData name="Daisy Leigh-Phippard" userId="S::daisyl@bafta.org::2da46619-52fb-48e1-9abf-ece134e97cf7" providerId="AD" clId="Web-{44F736CC-7482-93CC-E915-B17108E2D235}" dt="2025-08-11T10:16:24.798" v="107"/>
          <ac:picMkLst>
            <pc:docMk/>
            <pc:sldMk cId="536583035" sldId="2691"/>
            <ac:picMk id="21" creationId="{F908814F-8A77-158A-D793-7A6FDC0792E0}"/>
          </ac:picMkLst>
        </pc:picChg>
        <pc:picChg chg="add">
          <ac:chgData name="Daisy Leigh-Phippard" userId="S::daisyl@bafta.org::2da46619-52fb-48e1-9abf-ece134e97cf7" providerId="AD" clId="Web-{44F736CC-7482-93CC-E915-B17108E2D235}" dt="2025-08-11T10:16:24.845" v="108"/>
          <ac:picMkLst>
            <pc:docMk/>
            <pc:sldMk cId="536583035" sldId="2691"/>
            <ac:picMk id="23" creationId="{9AE53DF4-8C9C-D184-4035-4794F2E3F6A5}"/>
          </ac:picMkLst>
        </pc:picChg>
        <pc:picChg chg="add mod">
          <ac:chgData name="Daisy Leigh-Phippard" userId="S::daisyl@bafta.org::2da46619-52fb-48e1-9abf-ece134e97cf7" providerId="AD" clId="Web-{44F736CC-7482-93CC-E915-B17108E2D235}" dt="2025-08-11T10:18:06.003" v="144" actId="1076"/>
          <ac:picMkLst>
            <pc:docMk/>
            <pc:sldMk cId="536583035" sldId="2691"/>
            <ac:picMk id="25" creationId="{0EBAAB2E-0870-7B12-18E1-83229451DA32}"/>
          </ac:picMkLst>
        </pc:picChg>
        <pc:picChg chg="add mod">
          <ac:chgData name="Daisy Leigh-Phippard" userId="S::daisyl@bafta.org::2da46619-52fb-48e1-9abf-ece134e97cf7" providerId="AD" clId="Web-{44F736CC-7482-93CC-E915-B17108E2D235}" dt="2025-08-11T10:21:13.836" v="162" actId="1076"/>
          <ac:picMkLst>
            <pc:docMk/>
            <pc:sldMk cId="536583035" sldId="2691"/>
            <ac:picMk id="27" creationId="{E2CFB2C1-3071-0FAE-6106-3C55863E852D}"/>
          </ac:picMkLst>
        </pc:picChg>
        <pc:picChg chg="add mod">
          <ac:chgData name="Daisy Leigh-Phippard" userId="S::daisyl@bafta.org::2da46619-52fb-48e1-9abf-ece134e97cf7" providerId="AD" clId="Web-{44F736CC-7482-93CC-E915-B17108E2D235}" dt="2025-08-11T10:17:32.221" v="130" actId="1076"/>
          <ac:picMkLst>
            <pc:docMk/>
            <pc:sldMk cId="536583035" sldId="2691"/>
            <ac:picMk id="40" creationId="{40D5B042-7EB1-2042-7C23-E9D0FB1EA0A3}"/>
          </ac:picMkLst>
        </pc:picChg>
        <pc:picChg chg="add mod">
          <ac:chgData name="Daisy Leigh-Phippard" userId="S::daisyl@bafta.org::2da46619-52fb-48e1-9abf-ece134e97cf7" providerId="AD" clId="Web-{44F736CC-7482-93CC-E915-B17108E2D235}" dt="2025-08-11T10:21:24.398" v="164" actId="1076"/>
          <ac:picMkLst>
            <pc:docMk/>
            <pc:sldMk cId="536583035" sldId="2691"/>
            <ac:picMk id="43" creationId="{F1A0FF64-83A5-6371-9CE7-62CAABF2FB72}"/>
          </ac:picMkLst>
        </pc:picChg>
        <pc:picChg chg="add mod">
          <ac:chgData name="Daisy Leigh-Phippard" userId="S::daisyl@bafta.org::2da46619-52fb-48e1-9abf-ece134e97cf7" providerId="AD" clId="Web-{44F736CC-7482-93CC-E915-B17108E2D235}" dt="2025-08-11T10:17:27.190" v="129" actId="1076"/>
          <ac:picMkLst>
            <pc:docMk/>
            <pc:sldMk cId="536583035" sldId="2691"/>
            <ac:picMk id="45" creationId="{A8DA2626-E628-7248-9B33-FE7821B39A87}"/>
          </ac:picMkLst>
        </pc:picChg>
        <pc:picChg chg="add">
          <ac:chgData name="Daisy Leigh-Phippard" userId="S::daisyl@bafta.org::2da46619-52fb-48e1-9abf-ece134e97cf7" providerId="AD" clId="Web-{44F736CC-7482-93CC-E915-B17108E2D235}" dt="2025-08-11T10:16:25.064" v="119"/>
          <ac:picMkLst>
            <pc:docMk/>
            <pc:sldMk cId="536583035" sldId="2691"/>
            <ac:picMk id="47" creationId="{01D4AC84-B43A-BB26-0B4E-43576CADB7CB}"/>
          </ac:picMkLst>
        </pc:picChg>
        <pc:picChg chg="add mod modCrop">
          <ac:chgData name="Daisy Leigh-Phippard" userId="S::daisyl@bafta.org::2da46619-52fb-48e1-9abf-ece134e97cf7" providerId="AD" clId="Web-{44F736CC-7482-93CC-E915-B17108E2D235}" dt="2025-08-11T10:21:00.773" v="160" actId="1076"/>
          <ac:picMkLst>
            <pc:docMk/>
            <pc:sldMk cId="536583035" sldId="2691"/>
            <ac:picMk id="51" creationId="{488078C9-5869-4BEE-0893-AF018D2F2DF5}"/>
          </ac:picMkLst>
        </pc:picChg>
      </pc:sldChg>
      <pc:sldChg chg="addSp delSp modSp add replId modNotes">
        <pc:chgData name="Daisy Leigh-Phippard" userId="S::daisyl@bafta.org::2da46619-52fb-48e1-9abf-ece134e97cf7" providerId="AD" clId="Web-{44F736CC-7482-93CC-E915-B17108E2D235}" dt="2025-08-11T10:27:36.797" v="458"/>
        <pc:sldMkLst>
          <pc:docMk/>
          <pc:sldMk cId="1878960013" sldId="2692"/>
        </pc:sldMkLst>
        <pc:spChg chg="add mod">
          <ac:chgData name="Daisy Leigh-Phippard" userId="S::daisyl@bafta.org::2da46619-52fb-48e1-9abf-ece134e97cf7" providerId="AD" clId="Web-{44F736CC-7482-93CC-E915-B17108E2D235}" dt="2025-08-11T10:24:56.731" v="225" actId="1076"/>
          <ac:spMkLst>
            <pc:docMk/>
            <pc:sldMk cId="1878960013" sldId="2692"/>
            <ac:spMk id="22" creationId="{2ED1B20F-887F-AF21-0A01-C86962F7F839}"/>
          </ac:spMkLst>
        </pc:spChg>
        <pc:grpChg chg="add mod">
          <ac:chgData name="Daisy Leigh-Phippard" userId="S::daisyl@bafta.org::2da46619-52fb-48e1-9abf-ece134e97cf7" providerId="AD" clId="Web-{44F736CC-7482-93CC-E915-B17108E2D235}" dt="2025-08-11T10:24:56.684" v="222" actId="1076"/>
          <ac:grpSpMkLst>
            <pc:docMk/>
            <pc:sldMk cId="1878960013" sldId="2692"/>
            <ac:grpSpMk id="7" creationId="{BE797971-7329-9D77-82EE-B64C7D890228}"/>
          </ac:grpSpMkLst>
        </pc:grpChg>
        <pc:grpChg chg="add mod">
          <ac:chgData name="Daisy Leigh-Phippard" userId="S::daisyl@bafta.org::2da46619-52fb-48e1-9abf-ece134e97cf7" providerId="AD" clId="Web-{44F736CC-7482-93CC-E915-B17108E2D235}" dt="2025-08-11T10:24:56.715" v="224" actId="1076"/>
          <ac:grpSpMkLst>
            <pc:docMk/>
            <pc:sldMk cId="1878960013" sldId="2692"/>
            <ac:grpSpMk id="19" creationId="{D39F6277-FD34-3259-5B45-05F235A7CB60}"/>
          </ac:grpSpMkLst>
        </pc:grpChg>
        <pc:picChg chg="add mod">
          <ac:chgData name="Daisy Leigh-Phippard" userId="S::daisyl@bafta.org::2da46619-52fb-48e1-9abf-ece134e97cf7" providerId="AD" clId="Web-{44F736CC-7482-93CC-E915-B17108E2D235}" dt="2025-08-11T10:24:56.700" v="223" actId="1076"/>
          <ac:picMkLst>
            <pc:docMk/>
            <pc:sldMk cId="1878960013" sldId="2692"/>
            <ac:picMk id="11" creationId="{432B11A1-C86F-E688-B71E-6A5B051F19AE}"/>
          </ac:picMkLst>
        </pc:picChg>
      </pc:sldChg>
    </pc:docChg>
  </pc:docChgLst>
  <pc:docChgLst>
    <pc:chgData name="Maddy Willson" userId="S::maddyw@bafta.org::f2b6bc18-f8f1-442a-b9ad-0dd8d809f40e" providerId="AD" clId="Web-{325CAFBB-1755-2E03-F9D6-779772E33178}"/>
    <pc:docChg chg="addSld delSld modSld">
      <pc:chgData name="Maddy Willson" userId="S::maddyw@bafta.org::f2b6bc18-f8f1-442a-b9ad-0dd8d809f40e" providerId="AD" clId="Web-{325CAFBB-1755-2E03-F9D6-779772E33178}" dt="2025-07-22T16:15:43.222" v="105" actId="20577"/>
      <pc:docMkLst>
        <pc:docMk/>
      </pc:docMkLst>
      <pc:sldChg chg="del">
        <pc:chgData name="Maddy Willson" userId="S::maddyw@bafta.org::f2b6bc18-f8f1-442a-b9ad-0dd8d809f40e" providerId="AD" clId="Web-{325CAFBB-1755-2E03-F9D6-779772E33178}" dt="2025-07-22T16:02:28.485" v="48"/>
        <pc:sldMkLst>
          <pc:docMk/>
          <pc:sldMk cId="2013504936" sldId="2665"/>
        </pc:sldMkLst>
      </pc:sldChg>
      <pc:sldChg chg="addSp delSp modSp add replId modNotes">
        <pc:chgData name="Maddy Willson" userId="S::maddyw@bafta.org::f2b6bc18-f8f1-442a-b9ad-0dd8d809f40e" providerId="AD" clId="Web-{325CAFBB-1755-2E03-F9D6-779772E33178}" dt="2025-07-22T16:15:43.222" v="105" actId="20577"/>
        <pc:sldMkLst>
          <pc:docMk/>
          <pc:sldMk cId="2967427838" sldId="2666"/>
        </pc:sldMkLst>
        <pc:spChg chg="mod">
          <ac:chgData name="Maddy Willson" userId="S::maddyw@bafta.org::f2b6bc18-f8f1-442a-b9ad-0dd8d809f40e" providerId="AD" clId="Web-{325CAFBB-1755-2E03-F9D6-779772E33178}" dt="2025-07-22T16:15:43.222" v="105" actId="20577"/>
          <ac:spMkLst>
            <pc:docMk/>
            <pc:sldMk cId="2967427838" sldId="2666"/>
            <ac:spMk id="4" creationId="{EDFD43A3-4DBE-F018-2EF3-CEE2DD4D0DF1}"/>
          </ac:spMkLst>
        </pc:spChg>
        <pc:spChg chg="mod">
          <ac:chgData name="Maddy Willson" userId="S::maddyw@bafta.org::f2b6bc18-f8f1-442a-b9ad-0dd8d809f40e" providerId="AD" clId="Web-{325CAFBB-1755-2E03-F9D6-779772E33178}" dt="2025-07-22T16:02:13.610" v="41"/>
          <ac:spMkLst>
            <pc:docMk/>
            <pc:sldMk cId="2967427838" sldId="2666"/>
            <ac:spMk id="7" creationId="{14CD10CB-AE24-1ADD-5216-2F87226994AE}"/>
          </ac:spMkLst>
        </pc:spChg>
        <pc:picChg chg="add mod modCrop">
          <ac:chgData name="Maddy Willson" userId="S::maddyw@bafta.org::f2b6bc18-f8f1-442a-b9ad-0dd8d809f40e" providerId="AD" clId="Web-{325CAFBB-1755-2E03-F9D6-779772E33178}" dt="2025-07-22T16:10:44.200" v="54" actId="1076"/>
          <ac:picMkLst>
            <pc:docMk/>
            <pc:sldMk cId="2967427838" sldId="2666"/>
            <ac:picMk id="3" creationId="{681E64FB-BD1D-B776-2C65-3CF3599A6E3E}"/>
          </ac:picMkLst>
        </pc:picChg>
      </pc:sldChg>
    </pc:docChg>
  </pc:docChgLst>
  <pc:docChgLst>
    <pc:chgData name="Maddy Willson" userId="S::maddyw@bafta.org::f2b6bc18-f8f1-442a-b9ad-0dd8d809f40e" providerId="AD" clId="Web-{AD8D0933-12C2-F9D0-4AD3-32530B4D2E45}"/>
    <pc:docChg chg="mod">
      <pc:chgData name="Maddy Willson" userId="S::maddyw@bafta.org::f2b6bc18-f8f1-442a-b9ad-0dd8d809f40e" providerId="AD" clId="Web-{AD8D0933-12C2-F9D0-4AD3-32530B4D2E45}" dt="2025-08-18T14:48:28.861" v="0"/>
      <pc:docMkLst>
        <pc:docMk/>
      </pc:docMkLst>
    </pc:docChg>
  </pc:docChgLst>
  <pc:docChgLst>
    <pc:chgData name="Daisy Leigh-Phippard" userId="S::daisyl@bafta.org::2da46619-52fb-48e1-9abf-ece134e97cf7" providerId="AD" clId="Web-{AB3D8FD8-72E7-9B65-5991-36F1CB45EC50}"/>
    <pc:docChg chg="modSld">
      <pc:chgData name="Daisy Leigh-Phippard" userId="S::daisyl@bafta.org::2da46619-52fb-48e1-9abf-ece134e97cf7" providerId="AD" clId="Web-{AB3D8FD8-72E7-9B65-5991-36F1CB45EC50}" dt="2025-08-19T09:53:10.090" v="3" actId="1076"/>
      <pc:docMkLst>
        <pc:docMk/>
      </pc:docMkLst>
      <pc:sldChg chg="addSp delSp modSp addAnim">
        <pc:chgData name="Daisy Leigh-Phippard" userId="S::daisyl@bafta.org::2da46619-52fb-48e1-9abf-ece134e97cf7" providerId="AD" clId="Web-{AB3D8FD8-72E7-9B65-5991-36F1CB45EC50}" dt="2025-08-19T09:53:10.090" v="3" actId="1076"/>
        <pc:sldMkLst>
          <pc:docMk/>
          <pc:sldMk cId="2226780602" sldId="2701"/>
        </pc:sldMkLst>
        <pc:spChg chg="del">
          <ac:chgData name="Daisy Leigh-Phippard" userId="S::daisyl@bafta.org::2da46619-52fb-48e1-9abf-ece134e97cf7" providerId="AD" clId="Web-{AB3D8FD8-72E7-9B65-5991-36F1CB45EC50}" dt="2025-08-19T09:52:32.839" v="0"/>
          <ac:spMkLst>
            <pc:docMk/>
            <pc:sldMk cId="2226780602" sldId="2701"/>
            <ac:spMk id="3" creationId="{484EF8BD-F6C3-4641-7614-11F3F170EB1D}"/>
          </ac:spMkLst>
        </pc:spChg>
        <pc:picChg chg="add mod">
          <ac:chgData name="Daisy Leigh-Phippard" userId="S::daisyl@bafta.org::2da46619-52fb-48e1-9abf-ece134e97cf7" providerId="AD" clId="Web-{AB3D8FD8-72E7-9B65-5991-36F1CB45EC50}" dt="2025-08-19T09:53:10.090" v="3" actId="1076"/>
          <ac:picMkLst>
            <pc:docMk/>
            <pc:sldMk cId="2226780602" sldId="2701"/>
            <ac:picMk id="4" creationId="{AFFD9E09-1D72-DE13-630F-051A36E3CB58}"/>
          </ac:picMkLst>
        </pc:picChg>
      </pc:sldChg>
    </pc:docChg>
  </pc:docChgLst>
  <pc:docChgLst>
    <pc:chgData name="Daisy Leigh-Phippard" userId="S::daisyl@bafta.org::2da46619-52fb-48e1-9abf-ece134e97cf7" providerId="AD" clId="Web-{F72AACDD-F199-74DA-7F37-595AEE52F719}"/>
    <pc:docChg chg="addSld modSld">
      <pc:chgData name="Daisy Leigh-Phippard" userId="S::daisyl@bafta.org::2da46619-52fb-48e1-9abf-ece134e97cf7" providerId="AD" clId="Web-{F72AACDD-F199-74DA-7F37-595AEE52F719}" dt="2025-08-18T15:32:12.032" v="13" actId="1076"/>
      <pc:docMkLst>
        <pc:docMk/>
      </pc:docMkLst>
      <pc:sldChg chg="addSp delSp modSp add replId addAnim">
        <pc:chgData name="Daisy Leigh-Phippard" userId="S::daisyl@bafta.org::2da46619-52fb-48e1-9abf-ece134e97cf7" providerId="AD" clId="Web-{F72AACDD-F199-74DA-7F37-595AEE52F719}" dt="2025-08-18T15:32:12.032" v="13" actId="1076"/>
        <pc:sldMkLst>
          <pc:docMk/>
          <pc:sldMk cId="1322440359" sldId="2703"/>
        </pc:sldMkLst>
        <pc:grpChg chg="del">
          <ac:chgData name="Daisy Leigh-Phippard" userId="S::daisyl@bafta.org::2da46619-52fb-48e1-9abf-ece134e97cf7" providerId="AD" clId="Web-{F72AACDD-F199-74DA-7F37-595AEE52F719}" dt="2025-08-18T15:31:03.671" v="2"/>
          <ac:grpSpMkLst>
            <pc:docMk/>
            <pc:sldMk cId="1322440359" sldId="2703"/>
            <ac:grpSpMk id="7" creationId="{D3219878-5C81-E231-8EE4-72241C09F89A}"/>
          </ac:grpSpMkLst>
        </pc:grpChg>
        <pc:grpChg chg="del">
          <ac:chgData name="Daisy Leigh-Phippard" userId="S::daisyl@bafta.org::2da46619-52fb-48e1-9abf-ece134e97cf7" providerId="AD" clId="Web-{F72AACDD-F199-74DA-7F37-595AEE52F719}" dt="2025-08-18T15:31:03.671" v="1"/>
          <ac:grpSpMkLst>
            <pc:docMk/>
            <pc:sldMk cId="1322440359" sldId="2703"/>
            <ac:grpSpMk id="19" creationId="{78E6DFB1-1C26-F408-5637-C794E6D9ABB8}"/>
          </ac:grpSpMkLst>
        </pc:grpChg>
        <pc:picChg chg="add mod">
          <ac:chgData name="Daisy Leigh-Phippard" userId="S::daisyl@bafta.org::2da46619-52fb-48e1-9abf-ece134e97cf7" providerId="AD" clId="Web-{F72AACDD-F199-74DA-7F37-595AEE52F719}" dt="2025-08-18T15:32:12.032" v="13" actId="1076"/>
          <ac:picMkLst>
            <pc:docMk/>
            <pc:sldMk cId="1322440359" sldId="2703"/>
            <ac:picMk id="3" creationId="{E74BE3B4-F3C3-D0F1-CC2A-8F636C7BADD3}"/>
          </ac:picMkLst>
        </pc:picChg>
        <pc:picChg chg="del">
          <ac:chgData name="Daisy Leigh-Phippard" userId="S::daisyl@bafta.org::2da46619-52fb-48e1-9abf-ece134e97cf7" providerId="AD" clId="Web-{F72AACDD-F199-74DA-7F37-595AEE52F719}" dt="2025-08-18T15:32:05.641" v="10"/>
          <ac:picMkLst>
            <pc:docMk/>
            <pc:sldMk cId="1322440359" sldId="2703"/>
            <ac:picMk id="11" creationId="{A31D5921-8D98-5C35-5514-C44501E9E687}"/>
          </ac:picMkLst>
        </pc:picChg>
      </pc:sldChg>
    </pc:docChg>
  </pc:docChgLst>
  <pc:docChgLst>
    <pc:chgData name="Daisy Leigh-Phippard" userId="S::daisyl@bafta.org::2da46619-52fb-48e1-9abf-ece134e97cf7" providerId="AD" clId="Web-{63F25027-455A-2155-5758-514D5E340469}"/>
    <pc:docChg chg="addSld delSld modSld">
      <pc:chgData name="Daisy Leigh-Phippard" userId="S::daisyl@bafta.org::2da46619-52fb-48e1-9abf-ece134e97cf7" providerId="AD" clId="Web-{63F25027-455A-2155-5758-514D5E340469}" dt="2025-08-11T14:25:05.834" v="2784"/>
      <pc:docMkLst>
        <pc:docMk/>
      </pc:docMkLst>
      <pc:sldChg chg="addSp delSp modSp modNotes">
        <pc:chgData name="Daisy Leigh-Phippard" userId="S::daisyl@bafta.org::2da46619-52fb-48e1-9abf-ece134e97cf7" providerId="AD" clId="Web-{63F25027-455A-2155-5758-514D5E340469}" dt="2025-08-11T13:22:40.016" v="102" actId="20577"/>
        <pc:sldMkLst>
          <pc:docMk/>
          <pc:sldMk cId="1558250175" sldId="303"/>
        </pc:sldMkLst>
        <pc:spChg chg="mod">
          <ac:chgData name="Daisy Leigh-Phippard" userId="S::daisyl@bafta.org::2da46619-52fb-48e1-9abf-ece134e97cf7" providerId="AD" clId="Web-{63F25027-455A-2155-5758-514D5E340469}" dt="2025-08-11T13:22:13.781" v="57" actId="20577"/>
          <ac:spMkLst>
            <pc:docMk/>
            <pc:sldMk cId="1558250175" sldId="303"/>
            <ac:spMk id="15" creationId="{1EA293DD-AB9B-BCC1-7399-C4DBFCAB6CDF}"/>
          </ac:spMkLst>
        </pc:spChg>
        <pc:spChg chg="mod">
          <ac:chgData name="Daisy Leigh-Phippard" userId="S::daisyl@bafta.org::2da46619-52fb-48e1-9abf-ece134e97cf7" providerId="AD" clId="Web-{63F25027-455A-2155-5758-514D5E340469}" dt="2025-08-11T13:22:31.078" v="81" actId="20577"/>
          <ac:spMkLst>
            <pc:docMk/>
            <pc:sldMk cId="1558250175" sldId="303"/>
            <ac:spMk id="22" creationId="{663E7938-CC11-B067-5048-C3896BF88484}"/>
          </ac:spMkLst>
        </pc:spChg>
        <pc:spChg chg="mod">
          <ac:chgData name="Daisy Leigh-Phippard" userId="S::daisyl@bafta.org::2da46619-52fb-48e1-9abf-ece134e97cf7" providerId="AD" clId="Web-{63F25027-455A-2155-5758-514D5E340469}" dt="2025-08-11T13:22:34.688" v="95" actId="20577"/>
          <ac:spMkLst>
            <pc:docMk/>
            <pc:sldMk cId="1558250175" sldId="303"/>
            <ac:spMk id="29" creationId="{169769D6-A89F-30E9-5F21-E86122121EA2}"/>
          </ac:spMkLst>
        </pc:spChg>
        <pc:spChg chg="mod">
          <ac:chgData name="Daisy Leigh-Phippard" userId="S::daisyl@bafta.org::2da46619-52fb-48e1-9abf-ece134e97cf7" providerId="AD" clId="Web-{63F25027-455A-2155-5758-514D5E340469}" dt="2025-08-11T13:22:40.016" v="102" actId="20577"/>
          <ac:spMkLst>
            <pc:docMk/>
            <pc:sldMk cId="1558250175" sldId="303"/>
            <ac:spMk id="37" creationId="{F3469E58-D074-FDFD-DE66-1371CE5B1CB8}"/>
          </ac:spMkLst>
        </pc:spChg>
      </pc:sldChg>
      <pc:sldChg chg="addSp delSp modSp modNotes">
        <pc:chgData name="Daisy Leigh-Phippard" userId="S::daisyl@bafta.org::2da46619-52fb-48e1-9abf-ece134e97cf7" providerId="AD" clId="Web-{63F25027-455A-2155-5758-514D5E340469}" dt="2025-08-11T13:50:57.762" v="648"/>
        <pc:sldMkLst>
          <pc:docMk/>
          <pc:sldMk cId="850393975" sldId="2566"/>
        </pc:sldMkLst>
        <pc:spChg chg="add mod">
          <ac:chgData name="Daisy Leigh-Phippard" userId="S::daisyl@bafta.org::2da46619-52fb-48e1-9abf-ece134e97cf7" providerId="AD" clId="Web-{63F25027-455A-2155-5758-514D5E340469}" dt="2025-08-11T13:50:52.356" v="645" actId="1076"/>
          <ac:spMkLst>
            <pc:docMk/>
            <pc:sldMk cId="850393975" sldId="2566"/>
            <ac:spMk id="4" creationId="{AA3C8C74-8FC2-B749-1065-C73E0602C388}"/>
          </ac:spMkLst>
        </pc:spChg>
        <pc:spChg chg="add mod">
          <ac:chgData name="Daisy Leigh-Phippard" userId="S::daisyl@bafta.org::2da46619-52fb-48e1-9abf-ece134e97cf7" providerId="AD" clId="Web-{63F25027-455A-2155-5758-514D5E340469}" dt="2025-08-11T13:50:47.512" v="644" actId="1076"/>
          <ac:spMkLst>
            <pc:docMk/>
            <pc:sldMk cId="850393975" sldId="2566"/>
            <ac:spMk id="13" creationId="{E699F308-C6EC-70B4-1014-B200A57138B2}"/>
          </ac:spMkLst>
        </pc:spChg>
        <pc:spChg chg="add mod ord">
          <ac:chgData name="Daisy Leigh-Phippard" userId="S::daisyl@bafta.org::2da46619-52fb-48e1-9abf-ece134e97cf7" providerId="AD" clId="Web-{63F25027-455A-2155-5758-514D5E340469}" dt="2025-08-11T13:50:43.746" v="643" actId="14100"/>
          <ac:spMkLst>
            <pc:docMk/>
            <pc:sldMk cId="850393975" sldId="2566"/>
            <ac:spMk id="19" creationId="{FC3590E6-D314-AB59-62AE-E20D7D13E160}"/>
          </ac:spMkLst>
        </pc:spChg>
        <pc:picChg chg="add mod">
          <ac:chgData name="Daisy Leigh-Phippard" userId="S::daisyl@bafta.org::2da46619-52fb-48e1-9abf-ece134e97cf7" providerId="AD" clId="Web-{63F25027-455A-2155-5758-514D5E340469}" dt="2025-08-11T13:50:41.981" v="642" actId="1076"/>
          <ac:picMkLst>
            <pc:docMk/>
            <pc:sldMk cId="850393975" sldId="2566"/>
            <ac:picMk id="21" creationId="{21C664FA-2A68-107C-94E5-7F8A7F494B5E}"/>
          </ac:picMkLst>
        </pc:picChg>
      </pc:sldChg>
      <pc:sldChg chg="del">
        <pc:chgData name="Daisy Leigh-Phippard" userId="S::daisyl@bafta.org::2da46619-52fb-48e1-9abf-ece134e97cf7" providerId="AD" clId="Web-{63F25027-455A-2155-5758-514D5E340469}" dt="2025-08-11T13:29:28.295" v="162"/>
        <pc:sldMkLst>
          <pc:docMk/>
          <pc:sldMk cId="2131181065" sldId="2567"/>
        </pc:sldMkLst>
      </pc:sldChg>
      <pc:sldChg chg="addSp delSp modSp">
        <pc:chgData name="Daisy Leigh-Phippard" userId="S::daisyl@bafta.org::2da46619-52fb-48e1-9abf-ece134e97cf7" providerId="AD" clId="Web-{63F25027-455A-2155-5758-514D5E340469}" dt="2025-08-11T14:09:57.145" v="1767"/>
        <pc:sldMkLst>
          <pc:docMk/>
          <pc:sldMk cId="2839355228" sldId="2638"/>
        </pc:sldMkLst>
        <pc:spChg chg="mod">
          <ac:chgData name="Daisy Leigh-Phippard" userId="S::daisyl@bafta.org::2da46619-52fb-48e1-9abf-ece134e97cf7" providerId="AD" clId="Web-{63F25027-455A-2155-5758-514D5E340469}" dt="2025-08-11T13:29:53.484" v="172" actId="20577"/>
          <ac:spMkLst>
            <pc:docMk/>
            <pc:sldMk cId="2839355228" sldId="2638"/>
            <ac:spMk id="2" creationId="{DB55EEFF-56B4-C41B-1E05-A5B40C42EB2F}"/>
          </ac:spMkLst>
        </pc:spChg>
        <pc:picChg chg="add del mod ord">
          <ac:chgData name="Daisy Leigh-Phippard" userId="S::daisyl@bafta.org::2da46619-52fb-48e1-9abf-ece134e97cf7" providerId="AD" clId="Web-{63F25027-455A-2155-5758-514D5E340469}" dt="2025-08-11T13:24:02.300" v="112"/>
          <ac:picMkLst>
            <pc:docMk/>
            <pc:sldMk cId="2839355228" sldId="2638"/>
            <ac:picMk id="8" creationId="{834E00C8-54C3-B580-3D51-28CF9A737206}"/>
          </ac:picMkLst>
        </pc:picChg>
        <pc:picChg chg="add del mod ord">
          <ac:chgData name="Daisy Leigh-Phippard" userId="S::daisyl@bafta.org::2da46619-52fb-48e1-9abf-ece134e97cf7" providerId="AD" clId="Web-{63F25027-455A-2155-5758-514D5E340469}" dt="2025-08-11T13:28:45.513" v="154" actId="1076"/>
          <ac:picMkLst>
            <pc:docMk/>
            <pc:sldMk cId="2839355228" sldId="2638"/>
            <ac:picMk id="13" creationId="{861B78C4-0D51-9F10-F890-29EF87C7099E}"/>
          </ac:picMkLst>
        </pc:picChg>
        <pc:picChg chg="add mod ord">
          <ac:chgData name="Daisy Leigh-Phippard" userId="S::daisyl@bafta.org::2da46619-52fb-48e1-9abf-ece134e97cf7" providerId="AD" clId="Web-{63F25027-455A-2155-5758-514D5E340469}" dt="2025-08-11T13:28:44.403" v="153" actId="1076"/>
          <ac:picMkLst>
            <pc:docMk/>
            <pc:sldMk cId="2839355228" sldId="2638"/>
            <ac:picMk id="17" creationId="{A6EDE539-B113-F4EA-F3D9-7B09EC743182}"/>
          </ac:picMkLst>
        </pc:picChg>
        <pc:picChg chg="add mod ord">
          <ac:chgData name="Daisy Leigh-Phippard" userId="S::daisyl@bafta.org::2da46619-52fb-48e1-9abf-ece134e97cf7" providerId="AD" clId="Web-{63F25027-455A-2155-5758-514D5E340469}" dt="2025-08-11T13:28:42.107" v="151" actId="1076"/>
          <ac:picMkLst>
            <pc:docMk/>
            <pc:sldMk cId="2839355228" sldId="2638"/>
            <ac:picMk id="20" creationId="{847BE653-67A2-9CE4-AD62-076FFDCDD23C}"/>
          </ac:picMkLst>
        </pc:picChg>
        <pc:picChg chg="add mod ord">
          <ac:chgData name="Daisy Leigh-Phippard" userId="S::daisyl@bafta.org::2da46619-52fb-48e1-9abf-ece134e97cf7" providerId="AD" clId="Web-{63F25027-455A-2155-5758-514D5E340469}" dt="2025-08-11T13:28:19.512" v="145"/>
          <ac:picMkLst>
            <pc:docMk/>
            <pc:sldMk cId="2839355228" sldId="2638"/>
            <ac:picMk id="21" creationId="{6AE7F994-B8FE-BC51-8BD3-66AE7DC1F65A}"/>
          </ac:picMkLst>
        </pc:picChg>
        <pc:picChg chg="mod">
          <ac:chgData name="Daisy Leigh-Phippard" userId="S::daisyl@bafta.org::2da46619-52fb-48e1-9abf-ece134e97cf7" providerId="AD" clId="Web-{63F25027-455A-2155-5758-514D5E340469}" dt="2025-08-11T13:28:43.403" v="152" actId="1076"/>
          <ac:picMkLst>
            <pc:docMk/>
            <pc:sldMk cId="2839355228" sldId="2638"/>
            <ac:picMk id="1026" creationId="{B376A649-81BA-47E5-481C-F85CCF592679}"/>
          </ac:picMkLst>
        </pc:picChg>
      </pc:sldChg>
      <pc:sldChg chg="modSp">
        <pc:chgData name="Daisy Leigh-Phippard" userId="S::daisyl@bafta.org::2da46619-52fb-48e1-9abf-ece134e97cf7" providerId="AD" clId="Web-{63F25027-455A-2155-5758-514D5E340469}" dt="2025-08-11T13:38:58.487" v="374" actId="14100"/>
        <pc:sldMkLst>
          <pc:docMk/>
          <pc:sldMk cId="1878960013" sldId="2692"/>
        </pc:sldMkLst>
        <pc:spChg chg="mod">
          <ac:chgData name="Daisy Leigh-Phippard" userId="S::daisyl@bafta.org::2da46619-52fb-48e1-9abf-ece134e97cf7" providerId="AD" clId="Web-{63F25027-455A-2155-5758-514D5E340469}" dt="2025-08-11T13:38:58.487" v="374" actId="14100"/>
          <ac:spMkLst>
            <pc:docMk/>
            <pc:sldMk cId="1878960013" sldId="2692"/>
            <ac:spMk id="4" creationId="{14F87FCC-BA77-073F-63F9-C943AA9CF7A1}"/>
          </ac:spMkLst>
        </pc:spChg>
        <pc:spChg chg="mod">
          <ac:chgData name="Daisy Leigh-Phippard" userId="S::daisyl@bafta.org::2da46619-52fb-48e1-9abf-ece134e97cf7" providerId="AD" clId="Web-{63F25027-455A-2155-5758-514D5E340469}" dt="2025-08-11T13:38:08.876" v="360" actId="1076"/>
          <ac:spMkLst>
            <pc:docMk/>
            <pc:sldMk cId="1878960013" sldId="2692"/>
            <ac:spMk id="5" creationId="{F91C4F37-8B2E-558F-B4F2-8808788CA17B}"/>
          </ac:spMkLst>
        </pc:spChg>
        <pc:spChg chg="mod">
          <ac:chgData name="Daisy Leigh-Phippard" userId="S::daisyl@bafta.org::2da46619-52fb-48e1-9abf-ece134e97cf7" providerId="AD" clId="Web-{63F25027-455A-2155-5758-514D5E340469}" dt="2025-08-11T13:38:41.111" v="371" actId="1076"/>
          <ac:spMkLst>
            <pc:docMk/>
            <pc:sldMk cId="1878960013" sldId="2692"/>
            <ac:spMk id="17" creationId="{180AC16E-075E-2996-0BF2-CB43219C9719}"/>
          </ac:spMkLst>
        </pc:spChg>
        <pc:spChg chg="mod">
          <ac:chgData name="Daisy Leigh-Phippard" userId="S::daisyl@bafta.org::2da46619-52fb-48e1-9abf-ece134e97cf7" providerId="AD" clId="Web-{63F25027-455A-2155-5758-514D5E340469}" dt="2025-08-11T13:38:41.111" v="370" actId="1076"/>
          <ac:spMkLst>
            <pc:docMk/>
            <pc:sldMk cId="1878960013" sldId="2692"/>
            <ac:spMk id="18" creationId="{30D57B05-C994-B830-2155-5DF052B4A118}"/>
          </ac:spMkLst>
        </pc:spChg>
        <pc:grpChg chg="mod">
          <ac:chgData name="Daisy Leigh-Phippard" userId="S::daisyl@bafta.org::2da46619-52fb-48e1-9abf-ece134e97cf7" providerId="AD" clId="Web-{63F25027-455A-2155-5758-514D5E340469}" dt="2025-08-11T13:36:48.466" v="344" actId="1076"/>
          <ac:grpSpMkLst>
            <pc:docMk/>
            <pc:sldMk cId="1878960013" sldId="2692"/>
            <ac:grpSpMk id="7" creationId="{BE797971-7329-9D77-82EE-B64C7D890228}"/>
          </ac:grpSpMkLst>
        </pc:grpChg>
        <pc:grpChg chg="mod">
          <ac:chgData name="Daisy Leigh-Phippard" userId="S::daisyl@bafta.org::2da46619-52fb-48e1-9abf-ece134e97cf7" providerId="AD" clId="Web-{63F25027-455A-2155-5758-514D5E340469}" dt="2025-08-11T13:36:48.513" v="346" actId="1076"/>
          <ac:grpSpMkLst>
            <pc:docMk/>
            <pc:sldMk cId="1878960013" sldId="2692"/>
            <ac:grpSpMk id="19" creationId="{D39F6277-FD34-3259-5B45-05F235A7CB60}"/>
          </ac:grpSpMkLst>
        </pc:grpChg>
        <pc:picChg chg="mod ord">
          <ac:chgData name="Daisy Leigh-Phippard" userId="S::daisyl@bafta.org::2da46619-52fb-48e1-9abf-ece134e97cf7" providerId="AD" clId="Web-{63F25027-455A-2155-5758-514D5E340469}" dt="2025-08-11T13:38:19.079" v="362" actId="1076"/>
          <ac:picMkLst>
            <pc:docMk/>
            <pc:sldMk cId="1878960013" sldId="2692"/>
            <ac:picMk id="11" creationId="{432B11A1-C86F-E688-B71E-6A5B051F19AE}"/>
          </ac:picMkLst>
        </pc:picChg>
        <pc:picChg chg="mod">
          <ac:chgData name="Daisy Leigh-Phippard" userId="S::daisyl@bafta.org::2da46619-52fb-48e1-9abf-ece134e97cf7" providerId="AD" clId="Web-{63F25027-455A-2155-5758-514D5E340469}" dt="2025-08-11T13:38:54.221" v="373" actId="1076"/>
          <ac:picMkLst>
            <pc:docMk/>
            <pc:sldMk cId="1878960013" sldId="2692"/>
            <ac:picMk id="16" creationId="{AF64307C-0111-B370-92D4-20B63A289CC5}"/>
          </ac:picMkLst>
        </pc:picChg>
      </pc:sldChg>
      <pc:sldChg chg="addSp delSp modSp add replId modNotes">
        <pc:chgData name="Daisy Leigh-Phippard" userId="S::daisyl@bafta.org::2da46619-52fb-48e1-9abf-ece134e97cf7" providerId="AD" clId="Web-{63F25027-455A-2155-5758-514D5E340469}" dt="2025-08-11T13:58:37.498" v="1309"/>
        <pc:sldMkLst>
          <pc:docMk/>
          <pc:sldMk cId="3001209891" sldId="2693"/>
        </pc:sldMkLst>
        <pc:spChg chg="add mod">
          <ac:chgData name="Daisy Leigh-Phippard" userId="S::daisyl@bafta.org::2da46619-52fb-48e1-9abf-ece134e97cf7" providerId="AD" clId="Web-{63F25027-455A-2155-5758-514D5E340469}" dt="2025-08-11T13:30:39.782" v="232" actId="20577"/>
          <ac:spMkLst>
            <pc:docMk/>
            <pc:sldMk cId="3001209891" sldId="2693"/>
            <ac:spMk id="3" creationId="{841F09FB-0A9F-C31F-A328-658EF5EA0300}"/>
          </ac:spMkLst>
        </pc:spChg>
        <pc:spChg chg="add mod">
          <ac:chgData name="Daisy Leigh-Phippard" userId="S::daisyl@bafta.org::2da46619-52fb-48e1-9abf-ece134e97cf7" providerId="AD" clId="Web-{63F25027-455A-2155-5758-514D5E340469}" dt="2025-08-11T13:53:40.486" v="859" actId="14100"/>
          <ac:spMkLst>
            <pc:docMk/>
            <pc:sldMk cId="3001209891" sldId="2693"/>
            <ac:spMk id="14" creationId="{108A8054-21CB-C033-D198-BAE85747041F}"/>
          </ac:spMkLst>
        </pc:spChg>
        <pc:spChg chg="add mod">
          <ac:chgData name="Daisy Leigh-Phippard" userId="S::daisyl@bafta.org::2da46619-52fb-48e1-9abf-ece134e97cf7" providerId="AD" clId="Web-{63F25027-455A-2155-5758-514D5E340469}" dt="2025-08-11T13:56:39.384" v="1241" actId="1076"/>
          <ac:spMkLst>
            <pc:docMk/>
            <pc:sldMk cId="3001209891" sldId="2693"/>
            <ac:spMk id="17" creationId="{6BF538B5-4B85-203E-D16A-7978AAC5ACD1}"/>
          </ac:spMkLst>
        </pc:spChg>
        <pc:spChg chg="add mod">
          <ac:chgData name="Daisy Leigh-Phippard" userId="S::daisyl@bafta.org::2da46619-52fb-48e1-9abf-ece134e97cf7" providerId="AD" clId="Web-{63F25027-455A-2155-5758-514D5E340469}" dt="2025-08-11T13:56:35.306" v="1240" actId="1076"/>
          <ac:spMkLst>
            <pc:docMk/>
            <pc:sldMk cId="3001209891" sldId="2693"/>
            <ac:spMk id="18" creationId="{B8B12FF5-B1A6-28A0-5E3A-98C9FD9C8838}"/>
          </ac:spMkLst>
        </pc:spChg>
        <pc:spChg chg="add mod">
          <ac:chgData name="Daisy Leigh-Phippard" userId="S::daisyl@bafta.org::2da46619-52fb-48e1-9abf-ece134e97cf7" providerId="AD" clId="Web-{63F25027-455A-2155-5758-514D5E340469}" dt="2025-08-11T13:57:51.184" v="1290" actId="1076"/>
          <ac:spMkLst>
            <pc:docMk/>
            <pc:sldMk cId="3001209891" sldId="2693"/>
            <ac:spMk id="20" creationId="{A2E6D2E7-ECBA-82B1-21FC-19E07A2703F3}"/>
          </ac:spMkLst>
        </pc:spChg>
        <pc:spChg chg="add mod">
          <ac:chgData name="Daisy Leigh-Phippard" userId="S::daisyl@bafta.org::2da46619-52fb-48e1-9abf-ece134e97cf7" providerId="AD" clId="Web-{63F25027-455A-2155-5758-514D5E340469}" dt="2025-08-11T13:57:39.902" v="1288" actId="1076"/>
          <ac:spMkLst>
            <pc:docMk/>
            <pc:sldMk cId="3001209891" sldId="2693"/>
            <ac:spMk id="21" creationId="{05C67E74-BDCE-50C6-672E-2F916BDDFE94}"/>
          </ac:spMkLst>
        </pc:spChg>
        <pc:spChg chg="add mod">
          <ac:chgData name="Daisy Leigh-Phippard" userId="S::daisyl@bafta.org::2da46619-52fb-48e1-9abf-ece134e97cf7" providerId="AD" clId="Web-{63F25027-455A-2155-5758-514D5E340469}" dt="2025-08-11T13:58:19.060" v="1307" actId="1076"/>
          <ac:spMkLst>
            <pc:docMk/>
            <pc:sldMk cId="3001209891" sldId="2693"/>
            <ac:spMk id="22" creationId="{7EE785D3-9393-45BF-6E19-58FD3229E0A9}"/>
          </ac:spMkLst>
        </pc:spChg>
        <pc:picChg chg="add mod ord">
          <ac:chgData name="Daisy Leigh-Phippard" userId="S::daisyl@bafta.org::2da46619-52fb-48e1-9abf-ece134e97cf7" providerId="AD" clId="Web-{63F25027-455A-2155-5758-514D5E340469}" dt="2025-08-11T13:58:34.717" v="1308" actId="1076"/>
          <ac:picMkLst>
            <pc:docMk/>
            <pc:sldMk cId="3001209891" sldId="2693"/>
            <ac:picMk id="12" creationId="{E9A62F3E-F22B-A33E-2CD5-FE6AB8466F27}"/>
          </ac:picMkLst>
        </pc:picChg>
      </pc:sldChg>
      <pc:sldChg chg="addSp delSp modSp add replId modNotes">
        <pc:chgData name="Daisy Leigh-Phippard" userId="S::daisyl@bafta.org::2da46619-52fb-48e1-9abf-ece134e97cf7" providerId="AD" clId="Web-{63F25027-455A-2155-5758-514D5E340469}" dt="2025-08-11T14:25:05.834" v="2784"/>
        <pc:sldMkLst>
          <pc:docMk/>
          <pc:sldMk cId="3909212167" sldId="2694"/>
        </pc:sldMkLst>
        <pc:spChg chg="add mod">
          <ac:chgData name="Daisy Leigh-Phippard" userId="S::daisyl@bafta.org::2da46619-52fb-48e1-9abf-ece134e97cf7" providerId="AD" clId="Web-{63F25027-455A-2155-5758-514D5E340469}" dt="2025-08-11T13:31:26.283" v="249" actId="20577"/>
          <ac:spMkLst>
            <pc:docMk/>
            <pc:sldMk cId="3909212167" sldId="2694"/>
            <ac:spMk id="3" creationId="{4DAA16C0-2466-F30B-6417-793F85C0B32E}"/>
          </ac:spMkLst>
        </pc:spChg>
        <pc:spChg chg="add mod">
          <ac:chgData name="Daisy Leigh-Phippard" userId="S::daisyl@bafta.org::2da46619-52fb-48e1-9abf-ece134e97cf7" providerId="AD" clId="Web-{63F25027-455A-2155-5758-514D5E340469}" dt="2025-08-11T14:03:55.556" v="1372" actId="14100"/>
          <ac:spMkLst>
            <pc:docMk/>
            <pc:sldMk cId="3909212167" sldId="2694"/>
            <ac:spMk id="11" creationId="{E3184778-5C07-3121-914E-E758A685B9B3}"/>
          </ac:spMkLst>
        </pc:spChg>
        <pc:spChg chg="add mod">
          <ac:chgData name="Daisy Leigh-Phippard" userId="S::daisyl@bafta.org::2da46619-52fb-48e1-9abf-ece134e97cf7" providerId="AD" clId="Web-{63F25027-455A-2155-5758-514D5E340469}" dt="2025-08-11T14:04:02.447" v="1373" actId="1076"/>
          <ac:spMkLst>
            <pc:docMk/>
            <pc:sldMk cId="3909212167" sldId="2694"/>
            <ac:spMk id="13" creationId="{D6013B4E-FD58-C3BD-EBA1-30E79503053C}"/>
          </ac:spMkLst>
        </pc:spChg>
      </pc:sldChg>
      <pc:sldChg chg="addSp delSp modSp add replId addAnim modNotes">
        <pc:chgData name="Daisy Leigh-Phippard" userId="S::daisyl@bafta.org::2da46619-52fb-48e1-9abf-ece134e97cf7" providerId="AD" clId="Web-{63F25027-455A-2155-5758-514D5E340469}" dt="2025-08-11T14:25:03.615" v="2782" actId="1076"/>
        <pc:sldMkLst>
          <pc:docMk/>
          <pc:sldMk cId="1242608073" sldId="2695"/>
        </pc:sldMkLst>
        <pc:spChg chg="add mod">
          <ac:chgData name="Daisy Leigh-Phippard" userId="S::daisyl@bafta.org::2da46619-52fb-48e1-9abf-ece134e97cf7" providerId="AD" clId="Web-{63F25027-455A-2155-5758-514D5E340469}" dt="2025-08-11T13:32:06.800" v="254" actId="20577"/>
          <ac:spMkLst>
            <pc:docMk/>
            <pc:sldMk cId="1242608073" sldId="2695"/>
            <ac:spMk id="3" creationId="{8E683A1B-1959-BBD3-E8B1-A4CB74A3752B}"/>
          </ac:spMkLst>
        </pc:spChg>
        <pc:spChg chg="add mod">
          <ac:chgData name="Daisy Leigh-Phippard" userId="S::daisyl@bafta.org::2da46619-52fb-48e1-9abf-ece134e97cf7" providerId="AD" clId="Web-{63F25027-455A-2155-5758-514D5E340469}" dt="2025-08-11T14:14:41.970" v="2353" actId="14100"/>
          <ac:spMkLst>
            <pc:docMk/>
            <pc:sldMk cId="1242608073" sldId="2695"/>
            <ac:spMk id="11" creationId="{2BE9B20E-41A7-D33D-2369-3B02F390D7BA}"/>
          </ac:spMkLst>
        </pc:spChg>
        <pc:spChg chg="add mod">
          <ac:chgData name="Daisy Leigh-Phippard" userId="S::daisyl@bafta.org::2da46619-52fb-48e1-9abf-ece134e97cf7" providerId="AD" clId="Web-{63F25027-455A-2155-5758-514D5E340469}" dt="2025-08-11T14:15:31.722" v="2364" actId="1076"/>
          <ac:spMkLst>
            <pc:docMk/>
            <pc:sldMk cId="1242608073" sldId="2695"/>
            <ac:spMk id="16" creationId="{322333E9-8F07-74BA-6065-DDBD8B2A6D6C}"/>
          </ac:spMkLst>
        </pc:spChg>
        <pc:spChg chg="add mod">
          <ac:chgData name="Daisy Leigh-Phippard" userId="S::daisyl@bafta.org::2da46619-52fb-48e1-9abf-ece134e97cf7" providerId="AD" clId="Web-{63F25027-455A-2155-5758-514D5E340469}" dt="2025-08-11T14:14:34.438" v="2351" actId="14100"/>
          <ac:spMkLst>
            <pc:docMk/>
            <pc:sldMk cId="1242608073" sldId="2695"/>
            <ac:spMk id="17" creationId="{D8270350-B7E6-7E4A-F051-83F16FFED97D}"/>
          </ac:spMkLst>
        </pc:spChg>
        <pc:spChg chg="add mod">
          <ac:chgData name="Daisy Leigh-Phippard" userId="S::daisyl@bafta.org::2da46619-52fb-48e1-9abf-ece134e97cf7" providerId="AD" clId="Web-{63F25027-455A-2155-5758-514D5E340469}" dt="2025-08-11T14:15:23.315" v="2362" actId="1076"/>
          <ac:spMkLst>
            <pc:docMk/>
            <pc:sldMk cId="1242608073" sldId="2695"/>
            <ac:spMk id="18" creationId="{244274AC-8BD6-E013-AC28-A2A53F7D7640}"/>
          </ac:spMkLst>
        </pc:spChg>
      </pc:sldChg>
      <pc:sldChg chg="addSp delSp modSp add replId modNotes">
        <pc:chgData name="Daisy Leigh-Phippard" userId="S::daisyl@bafta.org::2da46619-52fb-48e1-9abf-ece134e97cf7" providerId="AD" clId="Web-{63F25027-455A-2155-5758-514D5E340469}" dt="2025-08-11T14:23:13.440" v="2774"/>
        <pc:sldMkLst>
          <pc:docMk/>
          <pc:sldMk cId="292213194" sldId="2696"/>
        </pc:sldMkLst>
        <pc:spChg chg="add mod">
          <ac:chgData name="Daisy Leigh-Phippard" userId="S::daisyl@bafta.org::2da46619-52fb-48e1-9abf-ece134e97cf7" providerId="AD" clId="Web-{63F25027-455A-2155-5758-514D5E340469}" dt="2025-08-11T13:32:35.223" v="285" actId="14100"/>
          <ac:spMkLst>
            <pc:docMk/>
            <pc:sldMk cId="292213194" sldId="2696"/>
            <ac:spMk id="3" creationId="{F15A200C-FF45-B7FE-DFA4-5081C62C1C1D}"/>
          </ac:spMkLst>
        </pc:spChg>
        <pc:spChg chg="add mod">
          <ac:chgData name="Daisy Leigh-Phippard" userId="S::daisyl@bafta.org::2da46619-52fb-48e1-9abf-ece134e97cf7" providerId="AD" clId="Web-{63F25027-455A-2155-5758-514D5E340469}" dt="2025-08-11T14:18:45.041" v="2765" actId="1076"/>
          <ac:spMkLst>
            <pc:docMk/>
            <pc:sldMk cId="292213194" sldId="2696"/>
            <ac:spMk id="15" creationId="{E403666C-C8C6-37A3-DEE3-785E96262D94}"/>
          </ac:spMkLst>
        </pc:spChg>
        <pc:spChg chg="add mod">
          <ac:chgData name="Daisy Leigh-Phippard" userId="S::daisyl@bafta.org::2da46619-52fb-48e1-9abf-ece134e97cf7" providerId="AD" clId="Web-{63F25027-455A-2155-5758-514D5E340469}" dt="2025-08-11T14:18:56.479" v="2769" actId="1076"/>
          <ac:spMkLst>
            <pc:docMk/>
            <pc:sldMk cId="292213194" sldId="2696"/>
            <ac:spMk id="17" creationId="{C2BF7CF8-F5BB-CD17-5BF1-92FCBD013C5F}"/>
          </ac:spMkLst>
        </pc:spChg>
        <pc:spChg chg="add mod">
          <ac:chgData name="Daisy Leigh-Phippard" userId="S::daisyl@bafta.org::2da46619-52fb-48e1-9abf-ece134e97cf7" providerId="AD" clId="Web-{63F25027-455A-2155-5758-514D5E340469}" dt="2025-08-11T14:18:28.509" v="2760" actId="14100"/>
          <ac:spMkLst>
            <pc:docMk/>
            <pc:sldMk cId="292213194" sldId="2696"/>
            <ac:spMk id="19" creationId="{28B24846-0B68-B880-6CC7-355E91567CBA}"/>
          </ac:spMkLst>
        </pc:spChg>
        <pc:spChg chg="add mod">
          <ac:chgData name="Daisy Leigh-Phippard" userId="S::daisyl@bafta.org::2da46619-52fb-48e1-9abf-ece134e97cf7" providerId="AD" clId="Web-{63F25027-455A-2155-5758-514D5E340469}" dt="2025-08-11T14:18:39.400" v="2764" actId="1076"/>
          <ac:spMkLst>
            <pc:docMk/>
            <pc:sldMk cId="292213194" sldId="2696"/>
            <ac:spMk id="21" creationId="{8EAA9489-B5E1-F19D-CAE8-1B79DEEF573E}"/>
          </ac:spMkLst>
        </pc:spChg>
      </pc:sldChg>
      <pc:sldChg chg="addSp delSp modSp add replId modNotes">
        <pc:chgData name="Daisy Leigh-Phippard" userId="S::daisyl@bafta.org::2da46619-52fb-48e1-9abf-ece134e97cf7" providerId="AD" clId="Web-{63F25027-455A-2155-5758-514D5E340469}" dt="2025-08-11T14:08:52.893" v="1758" actId="1076"/>
        <pc:sldMkLst>
          <pc:docMk/>
          <pc:sldMk cId="1941113792" sldId="2697"/>
        </pc:sldMkLst>
        <pc:spChg chg="add mod">
          <ac:chgData name="Daisy Leigh-Phippard" userId="S::daisyl@bafta.org::2da46619-52fb-48e1-9abf-ece134e97cf7" providerId="AD" clId="Web-{63F25027-455A-2155-5758-514D5E340469}" dt="2025-08-11T13:32:54.864" v="301" actId="20577"/>
          <ac:spMkLst>
            <pc:docMk/>
            <pc:sldMk cId="1941113792" sldId="2697"/>
            <ac:spMk id="3" creationId="{17432A17-5475-A879-91CB-3D933B1D73CE}"/>
          </ac:spMkLst>
        </pc:spChg>
        <pc:spChg chg="add mod ord">
          <ac:chgData name="Daisy Leigh-Phippard" userId="S::daisyl@bafta.org::2da46619-52fb-48e1-9abf-ece134e97cf7" providerId="AD" clId="Web-{63F25027-455A-2155-5758-514D5E340469}" dt="2025-08-11T14:05:46.763" v="1383"/>
          <ac:spMkLst>
            <pc:docMk/>
            <pc:sldMk cId="1941113792" sldId="2697"/>
            <ac:spMk id="12" creationId="{CB99F21B-10AE-DFAB-3871-E04328720FFD}"/>
          </ac:spMkLst>
        </pc:spChg>
        <pc:spChg chg="add mod">
          <ac:chgData name="Daisy Leigh-Phippard" userId="S::daisyl@bafta.org::2da46619-52fb-48e1-9abf-ece134e97cf7" providerId="AD" clId="Web-{63F25027-455A-2155-5758-514D5E340469}" dt="2025-08-11T14:08:52.878" v="1757" actId="1076"/>
          <ac:spMkLst>
            <pc:docMk/>
            <pc:sldMk cId="1941113792" sldId="2697"/>
            <ac:spMk id="14" creationId="{5416F805-9FD6-4315-DD55-5CEFE0C89ABE}"/>
          </ac:spMkLst>
        </pc:spChg>
        <pc:spChg chg="add mod">
          <ac:chgData name="Daisy Leigh-Phippard" userId="S::daisyl@bafta.org::2da46619-52fb-48e1-9abf-ece134e97cf7" providerId="AD" clId="Web-{63F25027-455A-2155-5758-514D5E340469}" dt="2025-08-11T14:08:49.956" v="1755" actId="1076"/>
          <ac:spMkLst>
            <pc:docMk/>
            <pc:sldMk cId="1941113792" sldId="2697"/>
            <ac:spMk id="16" creationId="{864F1E1C-1F33-E24D-97F9-BA0FF104FC2E}"/>
          </ac:spMkLst>
        </pc:spChg>
        <pc:spChg chg="add mod">
          <ac:chgData name="Daisy Leigh-Phippard" userId="S::daisyl@bafta.org::2da46619-52fb-48e1-9abf-ece134e97cf7" providerId="AD" clId="Web-{63F25027-455A-2155-5758-514D5E340469}" dt="2025-08-11T14:08:49.971" v="1756" actId="1076"/>
          <ac:spMkLst>
            <pc:docMk/>
            <pc:sldMk cId="1941113792" sldId="2697"/>
            <ac:spMk id="18" creationId="{FF9A9F58-859F-1DBB-F62F-416627A61E52}"/>
          </ac:spMkLst>
        </pc:spChg>
        <pc:spChg chg="add mod">
          <ac:chgData name="Daisy Leigh-Phippard" userId="S::daisyl@bafta.org::2da46619-52fb-48e1-9abf-ece134e97cf7" providerId="AD" clId="Web-{63F25027-455A-2155-5758-514D5E340469}" dt="2025-08-11T14:08:52.893" v="1758" actId="1076"/>
          <ac:spMkLst>
            <pc:docMk/>
            <pc:sldMk cId="1941113792" sldId="2697"/>
            <ac:spMk id="21" creationId="{BFD76673-A06D-9019-E754-F43488C3D8FA}"/>
          </ac:spMkLst>
        </pc:spChg>
        <pc:picChg chg="add mod ord">
          <ac:chgData name="Daisy Leigh-Phippard" userId="S::daisyl@bafta.org::2da46619-52fb-48e1-9abf-ece134e97cf7" providerId="AD" clId="Web-{63F25027-455A-2155-5758-514D5E340469}" dt="2025-08-11T14:05:50.981" v="1384"/>
          <ac:picMkLst>
            <pc:docMk/>
            <pc:sldMk cId="1941113792" sldId="2697"/>
            <ac:picMk id="10" creationId="{F34F2FD6-7A3E-6CF5-49AB-9CCF408701AB}"/>
          </ac:picMkLst>
        </pc:picChg>
      </pc:sldChg>
      <pc:sldChg chg="add del">
        <pc:chgData name="Daisy Leigh-Phippard" userId="S::daisyl@bafta.org::2da46619-52fb-48e1-9abf-ece134e97cf7" providerId="AD" clId="Web-{63F25027-455A-2155-5758-514D5E340469}" dt="2025-08-11T13:35:06.212" v="314"/>
        <pc:sldMkLst>
          <pc:docMk/>
          <pc:sldMk cId="762624845" sldId="2698"/>
        </pc:sldMkLst>
      </pc:sldChg>
    </pc:docChg>
  </pc:docChgLst>
  <pc:docChgLst>
    <pc:chgData name="Daisy Leigh-Phippard" userId="S::daisyl@bafta.org::2da46619-52fb-48e1-9abf-ece134e97cf7" providerId="AD" clId="Web-{91BA57EF-946A-5CD0-25D9-5DD118D4F981}"/>
    <pc:docChg chg="addSld modSld sldOrd">
      <pc:chgData name="Daisy Leigh-Phippard" userId="S::daisyl@bafta.org::2da46619-52fb-48e1-9abf-ece134e97cf7" providerId="AD" clId="Web-{91BA57EF-946A-5CD0-25D9-5DD118D4F981}" dt="2025-08-18T09:10:49.611" v="1609"/>
      <pc:docMkLst>
        <pc:docMk/>
      </pc:docMkLst>
      <pc:sldChg chg="modSp">
        <pc:chgData name="Daisy Leigh-Phippard" userId="S::daisyl@bafta.org::2da46619-52fb-48e1-9abf-ece134e97cf7" providerId="AD" clId="Web-{91BA57EF-946A-5CD0-25D9-5DD118D4F981}" dt="2025-08-18T08:46:14.549" v="260" actId="20577"/>
        <pc:sldMkLst>
          <pc:docMk/>
          <pc:sldMk cId="1558250175" sldId="303"/>
        </pc:sldMkLst>
        <pc:spChg chg="mod">
          <ac:chgData name="Daisy Leigh-Phippard" userId="S::daisyl@bafta.org::2da46619-52fb-48e1-9abf-ece134e97cf7" providerId="AD" clId="Web-{91BA57EF-946A-5CD0-25D9-5DD118D4F981}" dt="2025-08-18T08:46:14.549" v="260" actId="20577"/>
          <ac:spMkLst>
            <pc:docMk/>
            <pc:sldMk cId="1558250175" sldId="303"/>
            <ac:spMk id="15" creationId="{1EA293DD-AB9B-BCC1-7399-C4DBFCAB6CDF}"/>
          </ac:spMkLst>
        </pc:spChg>
      </pc:sldChg>
      <pc:sldChg chg="ord">
        <pc:chgData name="Daisy Leigh-Phippard" userId="S::daisyl@bafta.org::2da46619-52fb-48e1-9abf-ece134e97cf7" providerId="AD" clId="Web-{91BA57EF-946A-5CD0-25D9-5DD118D4F981}" dt="2025-08-18T08:35:04.521" v="108"/>
        <pc:sldMkLst>
          <pc:docMk/>
          <pc:sldMk cId="236132162" sldId="2646"/>
        </pc:sldMkLst>
      </pc:sldChg>
      <pc:sldChg chg="addSp delSp modSp ord modNotes">
        <pc:chgData name="Daisy Leigh-Phippard" userId="S::daisyl@bafta.org::2da46619-52fb-48e1-9abf-ece134e97cf7" providerId="AD" clId="Web-{91BA57EF-946A-5CD0-25D9-5DD118D4F981}" dt="2025-08-18T08:42:32.758" v="178" actId="1076"/>
        <pc:sldMkLst>
          <pc:docMk/>
          <pc:sldMk cId="1359833403" sldId="2649"/>
        </pc:sldMkLst>
        <pc:spChg chg="add mod">
          <ac:chgData name="Daisy Leigh-Phippard" userId="S::daisyl@bafta.org::2da46619-52fb-48e1-9abf-ece134e97cf7" providerId="AD" clId="Web-{91BA57EF-946A-5CD0-25D9-5DD118D4F981}" dt="2025-08-18T08:38:35.545" v="156" actId="14100"/>
          <ac:spMkLst>
            <pc:docMk/>
            <pc:sldMk cId="1359833403" sldId="2649"/>
            <ac:spMk id="3" creationId="{177B18F4-2FF6-5C81-FC7C-13A6D3C3C54E}"/>
          </ac:spMkLst>
        </pc:spChg>
        <pc:spChg chg="mod">
          <ac:chgData name="Daisy Leigh-Phippard" userId="S::daisyl@bafta.org::2da46619-52fb-48e1-9abf-ece134e97cf7" providerId="AD" clId="Web-{91BA57EF-946A-5CD0-25D9-5DD118D4F981}" dt="2025-08-18T08:36:12.618" v="113" actId="20577"/>
          <ac:spMkLst>
            <pc:docMk/>
            <pc:sldMk cId="1359833403" sldId="2649"/>
            <ac:spMk id="5" creationId="{42CD432A-6823-FDCC-3A7E-5880681EB54D}"/>
          </ac:spMkLst>
        </pc:spChg>
        <pc:spChg chg="add mod">
          <ac:chgData name="Daisy Leigh-Phippard" userId="S::daisyl@bafta.org::2da46619-52fb-48e1-9abf-ece134e97cf7" providerId="AD" clId="Web-{91BA57EF-946A-5CD0-25D9-5DD118D4F981}" dt="2025-08-18T08:34:09.394" v="70" actId="20577"/>
          <ac:spMkLst>
            <pc:docMk/>
            <pc:sldMk cId="1359833403" sldId="2649"/>
            <ac:spMk id="10" creationId="{B61B7668-9616-7D14-30E8-F27740ED8016}"/>
          </ac:spMkLst>
        </pc:spChg>
        <pc:grpChg chg="add mod">
          <ac:chgData name="Daisy Leigh-Phippard" userId="S::daisyl@bafta.org::2da46619-52fb-48e1-9abf-ece134e97cf7" providerId="AD" clId="Web-{91BA57EF-946A-5CD0-25D9-5DD118D4F981}" dt="2025-08-18T08:42:32.758" v="178" actId="1076"/>
          <ac:grpSpMkLst>
            <pc:docMk/>
            <pc:sldMk cId="1359833403" sldId="2649"/>
            <ac:grpSpMk id="15" creationId="{9C14C528-C91E-CE2B-4FAA-AC40F291148A}"/>
          </ac:grpSpMkLst>
        </pc:grpChg>
        <pc:picChg chg="del">
          <ac:chgData name="Daisy Leigh-Phippard" userId="S::daisyl@bafta.org::2da46619-52fb-48e1-9abf-ece134e97cf7" providerId="AD" clId="Web-{91BA57EF-946A-5CD0-25D9-5DD118D4F981}" dt="2025-08-18T08:33:22.251" v="50"/>
          <ac:picMkLst>
            <pc:docMk/>
            <pc:sldMk cId="1359833403" sldId="2649"/>
            <ac:picMk id="6" creationId="{CB6ABF88-B747-ABE4-92CC-7590691F6653}"/>
          </ac:picMkLst>
        </pc:picChg>
        <pc:picChg chg="add del mod">
          <ac:chgData name="Daisy Leigh-Phippard" userId="S::daisyl@bafta.org::2da46619-52fb-48e1-9abf-ece134e97cf7" providerId="AD" clId="Web-{91BA57EF-946A-5CD0-25D9-5DD118D4F981}" dt="2025-08-18T08:40:21.425" v="162"/>
          <ac:picMkLst>
            <pc:docMk/>
            <pc:sldMk cId="1359833403" sldId="2649"/>
            <ac:picMk id="11" creationId="{04025B2B-27A6-B23D-C2AB-9E6B5E3F09DD}"/>
          </ac:picMkLst>
        </pc:picChg>
        <pc:picChg chg="add del mod">
          <ac:chgData name="Daisy Leigh-Phippard" userId="S::daisyl@bafta.org::2da46619-52fb-48e1-9abf-ece134e97cf7" providerId="AD" clId="Web-{91BA57EF-946A-5CD0-25D9-5DD118D4F981}" dt="2025-08-18T08:40:20.690" v="161"/>
          <ac:picMkLst>
            <pc:docMk/>
            <pc:sldMk cId="1359833403" sldId="2649"/>
            <ac:picMk id="12" creationId="{7E556AD0-EAC4-8E57-B62A-F8901DE2080F}"/>
          </ac:picMkLst>
        </pc:picChg>
        <pc:picChg chg="add mod">
          <ac:chgData name="Daisy Leigh-Phippard" userId="S::daisyl@bafta.org::2da46619-52fb-48e1-9abf-ece134e97cf7" providerId="AD" clId="Web-{91BA57EF-946A-5CD0-25D9-5DD118D4F981}" dt="2025-08-18T08:42:09.164" v="173" actId="1076"/>
          <ac:picMkLst>
            <pc:docMk/>
            <pc:sldMk cId="1359833403" sldId="2649"/>
            <ac:picMk id="13" creationId="{619BA342-6361-CE40-0181-19DA14D48668}"/>
          </ac:picMkLst>
        </pc:picChg>
        <pc:picChg chg="add mod">
          <ac:chgData name="Daisy Leigh-Phippard" userId="S::daisyl@bafta.org::2da46619-52fb-48e1-9abf-ece134e97cf7" providerId="AD" clId="Web-{91BA57EF-946A-5CD0-25D9-5DD118D4F981}" dt="2025-08-18T08:42:05.398" v="171" actId="1076"/>
          <ac:picMkLst>
            <pc:docMk/>
            <pc:sldMk cId="1359833403" sldId="2649"/>
            <ac:picMk id="14" creationId="{218579A6-6578-4C4E-A73A-A0C756623012}"/>
          </ac:picMkLst>
        </pc:picChg>
      </pc:sldChg>
      <pc:sldChg chg="addSp delSp modSp ord modNotes">
        <pc:chgData name="Daisy Leigh-Phippard" userId="S::daisyl@bafta.org::2da46619-52fb-48e1-9abf-ece134e97cf7" providerId="AD" clId="Web-{91BA57EF-946A-5CD0-25D9-5DD118D4F981}" dt="2025-08-18T09:09:02.747" v="1559"/>
        <pc:sldMkLst>
          <pc:docMk/>
          <pc:sldMk cId="2287781440" sldId="2650"/>
        </pc:sldMkLst>
        <pc:spChg chg="add mod">
          <ac:chgData name="Daisy Leigh-Phippard" userId="S::daisyl@bafta.org::2da46619-52fb-48e1-9abf-ece134e97cf7" providerId="AD" clId="Web-{91BA57EF-946A-5CD0-25D9-5DD118D4F981}" dt="2025-08-18T08:47:39.474" v="288" actId="1076"/>
          <ac:spMkLst>
            <pc:docMk/>
            <pc:sldMk cId="2287781440" sldId="2650"/>
            <ac:spMk id="4" creationId="{B2250B97-88AC-0175-0536-F6EAC6E6F99D}"/>
          </ac:spMkLst>
        </pc:spChg>
        <pc:spChg chg="del">
          <ac:chgData name="Daisy Leigh-Phippard" userId="S::daisyl@bafta.org::2da46619-52fb-48e1-9abf-ece134e97cf7" providerId="AD" clId="Web-{91BA57EF-946A-5CD0-25D9-5DD118D4F981}" dt="2025-08-18T08:44:03.496" v="180"/>
          <ac:spMkLst>
            <pc:docMk/>
            <pc:sldMk cId="2287781440" sldId="2650"/>
            <ac:spMk id="5" creationId="{A3E44879-27A3-14D2-B807-2BD316B5445F}"/>
          </ac:spMkLst>
        </pc:spChg>
        <pc:spChg chg="add del mod">
          <ac:chgData name="Daisy Leigh-Phippard" userId="S::daisyl@bafta.org::2da46619-52fb-48e1-9abf-ece134e97cf7" providerId="AD" clId="Web-{91BA57EF-946A-5CD0-25D9-5DD118D4F981}" dt="2025-08-18T08:47:08.879" v="275"/>
          <ac:spMkLst>
            <pc:docMk/>
            <pc:sldMk cId="2287781440" sldId="2650"/>
            <ac:spMk id="10" creationId="{9872F9E7-5D28-A92E-81A9-8846508FB49A}"/>
          </ac:spMkLst>
        </pc:spChg>
        <pc:spChg chg="add mod">
          <ac:chgData name="Daisy Leigh-Phippard" userId="S::daisyl@bafta.org::2da46619-52fb-48e1-9abf-ece134e97cf7" providerId="AD" clId="Web-{91BA57EF-946A-5CD0-25D9-5DD118D4F981}" dt="2025-08-18T08:44:22.607" v="189" actId="20577"/>
          <ac:spMkLst>
            <pc:docMk/>
            <pc:sldMk cId="2287781440" sldId="2650"/>
            <ac:spMk id="12" creationId="{C9D1C131-8435-889D-1AB1-E8B5617F1530}"/>
          </ac:spMkLst>
        </pc:spChg>
        <pc:spChg chg="add del">
          <ac:chgData name="Daisy Leigh-Phippard" userId="S::daisyl@bafta.org::2da46619-52fb-48e1-9abf-ece134e97cf7" providerId="AD" clId="Web-{91BA57EF-946A-5CD0-25D9-5DD118D4F981}" dt="2025-08-18T08:47:06.082" v="274"/>
          <ac:spMkLst>
            <pc:docMk/>
            <pc:sldMk cId="2287781440" sldId="2650"/>
            <ac:spMk id="13" creationId="{05F6FC9E-DE8A-4855-6FA3-E18AB015BBE5}"/>
          </ac:spMkLst>
        </pc:spChg>
        <pc:spChg chg="add del">
          <ac:chgData name="Daisy Leigh-Phippard" userId="S::daisyl@bafta.org::2da46619-52fb-48e1-9abf-ece134e97cf7" providerId="AD" clId="Web-{91BA57EF-946A-5CD0-25D9-5DD118D4F981}" dt="2025-08-18T08:47:06.082" v="274"/>
          <ac:spMkLst>
            <pc:docMk/>
            <pc:sldMk cId="2287781440" sldId="2650"/>
            <ac:spMk id="14" creationId="{67213C82-34E9-F816-7D9D-3C95A18B9539}"/>
          </ac:spMkLst>
        </pc:spChg>
        <pc:spChg chg="add mod">
          <ac:chgData name="Daisy Leigh-Phippard" userId="S::daisyl@bafta.org::2da46619-52fb-48e1-9abf-ece134e97cf7" providerId="AD" clId="Web-{91BA57EF-946A-5CD0-25D9-5DD118D4F981}" dt="2025-08-18T08:47:39.490" v="289" actId="1076"/>
          <ac:spMkLst>
            <pc:docMk/>
            <pc:sldMk cId="2287781440" sldId="2650"/>
            <ac:spMk id="16" creationId="{BCC7C8D7-DE79-B9A6-116D-A27604C7C930}"/>
          </ac:spMkLst>
        </pc:spChg>
        <pc:spChg chg="add del">
          <ac:chgData name="Daisy Leigh-Phippard" userId="S::daisyl@bafta.org::2da46619-52fb-48e1-9abf-ece134e97cf7" providerId="AD" clId="Web-{91BA57EF-946A-5CD0-25D9-5DD118D4F981}" dt="2025-08-18T08:47:52.490" v="291"/>
          <ac:spMkLst>
            <pc:docMk/>
            <pc:sldMk cId="2287781440" sldId="2650"/>
            <ac:spMk id="17" creationId="{1E768D1A-68EB-D063-023A-2F1BE7504AB1}"/>
          </ac:spMkLst>
        </pc:spChg>
        <pc:spChg chg="add del">
          <ac:chgData name="Daisy Leigh-Phippard" userId="S::daisyl@bafta.org::2da46619-52fb-48e1-9abf-ece134e97cf7" providerId="AD" clId="Web-{91BA57EF-946A-5CD0-25D9-5DD118D4F981}" dt="2025-08-18T08:48:16.710" v="302"/>
          <ac:spMkLst>
            <pc:docMk/>
            <pc:sldMk cId="2287781440" sldId="2650"/>
            <ac:spMk id="18" creationId="{3A3995F6-9BAC-32EA-CF5D-ADEE3B245725}"/>
          </ac:spMkLst>
        </pc:spChg>
        <pc:spChg chg="add del mod">
          <ac:chgData name="Daisy Leigh-Phippard" userId="S::daisyl@bafta.org::2da46619-52fb-48e1-9abf-ece134e97cf7" providerId="AD" clId="Web-{91BA57EF-946A-5CD0-25D9-5DD118D4F981}" dt="2025-08-18T08:48:15.397" v="301"/>
          <ac:spMkLst>
            <pc:docMk/>
            <pc:sldMk cId="2287781440" sldId="2650"/>
            <ac:spMk id="19" creationId="{163ACBB8-4E95-7166-B63F-BE55B1883476}"/>
          </ac:spMkLst>
        </pc:spChg>
        <pc:graphicFrameChg chg="add mod">
          <ac:chgData name="Daisy Leigh-Phippard" userId="S::daisyl@bafta.org::2da46619-52fb-48e1-9abf-ece134e97cf7" providerId="AD" clId="Web-{91BA57EF-946A-5CD0-25D9-5DD118D4F981}" dt="2025-08-18T08:47:39.427" v="286" actId="1076"/>
          <ac:graphicFrameMkLst>
            <pc:docMk/>
            <pc:sldMk cId="2287781440" sldId="2650"/>
            <ac:graphicFrameMk id="2" creationId="{7A7F14AE-46CB-8848-D553-05B4DF58F22F}"/>
          </ac:graphicFrameMkLst>
        </pc:graphicFrameChg>
        <pc:graphicFrameChg chg="add mod">
          <ac:chgData name="Daisy Leigh-Phippard" userId="S::daisyl@bafta.org::2da46619-52fb-48e1-9abf-ece134e97cf7" providerId="AD" clId="Web-{91BA57EF-946A-5CD0-25D9-5DD118D4F981}" dt="2025-08-18T08:47:39.458" v="287" actId="1076"/>
          <ac:graphicFrameMkLst>
            <pc:docMk/>
            <pc:sldMk cId="2287781440" sldId="2650"/>
            <ac:graphicFrameMk id="3" creationId="{A7FBCAB0-4365-31C0-2AEC-6EB804E5F1F2}"/>
          </ac:graphicFrameMkLst>
        </pc:graphicFrameChg>
        <pc:graphicFrameChg chg="add del">
          <ac:chgData name="Daisy Leigh-Phippard" userId="S::daisyl@bafta.org::2da46619-52fb-48e1-9abf-ece134e97cf7" providerId="AD" clId="Web-{91BA57EF-946A-5CD0-25D9-5DD118D4F981}" dt="2025-08-18T08:47:06.082" v="274"/>
          <ac:graphicFrameMkLst>
            <pc:docMk/>
            <pc:sldMk cId="2287781440" sldId="2650"/>
            <ac:graphicFrameMk id="15" creationId="{3B20B9CF-B7B9-7A67-0B51-3230BE2D4BAF}"/>
          </ac:graphicFrameMkLst>
        </pc:graphicFrameChg>
        <pc:picChg chg="del">
          <ac:chgData name="Daisy Leigh-Phippard" userId="S::daisyl@bafta.org::2da46619-52fb-48e1-9abf-ece134e97cf7" providerId="AD" clId="Web-{91BA57EF-946A-5CD0-25D9-5DD118D4F981}" dt="2025-08-18T08:33:24.642" v="51"/>
          <ac:picMkLst>
            <pc:docMk/>
            <pc:sldMk cId="2287781440" sldId="2650"/>
            <ac:picMk id="7" creationId="{5C962FEC-E5C1-D89C-25CF-70A8C58862B8}"/>
          </ac:picMkLst>
        </pc:picChg>
      </pc:sldChg>
      <pc:sldChg chg="addSp delSp modSp ord modNotes">
        <pc:chgData name="Daisy Leigh-Phippard" userId="S::daisyl@bafta.org::2da46619-52fb-48e1-9abf-ece134e97cf7" providerId="AD" clId="Web-{91BA57EF-946A-5CD0-25D9-5DD118D4F981}" dt="2025-08-18T09:10:49.611" v="1609"/>
        <pc:sldMkLst>
          <pc:docMk/>
          <pc:sldMk cId="27195922" sldId="2651"/>
        </pc:sldMkLst>
        <pc:spChg chg="add del mod">
          <ac:chgData name="Daisy Leigh-Phippard" userId="S::daisyl@bafta.org::2da46619-52fb-48e1-9abf-ece134e97cf7" providerId="AD" clId="Web-{91BA57EF-946A-5CD0-25D9-5DD118D4F981}" dt="2025-08-18T08:51:31.265" v="360"/>
          <ac:spMkLst>
            <pc:docMk/>
            <pc:sldMk cId="27195922" sldId="2651"/>
            <ac:spMk id="2" creationId="{DD68D131-04DC-7A9F-1601-EF9D3FCDBA2A}"/>
          </ac:spMkLst>
        </pc:spChg>
        <pc:spChg chg="add del mod">
          <ac:chgData name="Daisy Leigh-Phippard" userId="S::daisyl@bafta.org::2da46619-52fb-48e1-9abf-ece134e97cf7" providerId="AD" clId="Web-{91BA57EF-946A-5CD0-25D9-5DD118D4F981}" dt="2025-08-18T08:51:56.078" v="372"/>
          <ac:spMkLst>
            <pc:docMk/>
            <pc:sldMk cId="27195922" sldId="2651"/>
            <ac:spMk id="3" creationId="{EFDE5CC8-572D-4A96-3A55-49F44BB91588}"/>
          </ac:spMkLst>
        </pc:spChg>
        <pc:spChg chg="mod">
          <ac:chgData name="Daisy Leigh-Phippard" userId="S::daisyl@bafta.org::2da46619-52fb-48e1-9abf-ece134e97cf7" providerId="AD" clId="Web-{91BA57EF-946A-5CD0-25D9-5DD118D4F981}" dt="2025-08-18T08:45:55.829" v="259" actId="20577"/>
          <ac:spMkLst>
            <pc:docMk/>
            <pc:sldMk cId="27195922" sldId="2651"/>
            <ac:spMk id="5" creationId="{5D5F5914-36F9-FB7A-9D96-8D2107E09679}"/>
          </ac:spMkLst>
        </pc:spChg>
        <pc:spChg chg="add del mod ord">
          <ac:chgData name="Daisy Leigh-Phippard" userId="S::daisyl@bafta.org::2da46619-52fb-48e1-9abf-ece134e97cf7" providerId="AD" clId="Web-{91BA57EF-946A-5CD0-25D9-5DD118D4F981}" dt="2025-08-18T08:51:02.357" v="350"/>
          <ac:spMkLst>
            <pc:docMk/>
            <pc:sldMk cId="27195922" sldId="2651"/>
            <ac:spMk id="11" creationId="{18119F6A-6654-D0D9-4922-BAE30D8A4D5A}"/>
          </ac:spMkLst>
        </pc:spChg>
        <pc:spChg chg="add del mod">
          <ac:chgData name="Daisy Leigh-Phippard" userId="S::daisyl@bafta.org::2da46619-52fb-48e1-9abf-ece134e97cf7" providerId="AD" clId="Web-{91BA57EF-946A-5CD0-25D9-5DD118D4F981}" dt="2025-08-18T08:51:22.030" v="357"/>
          <ac:spMkLst>
            <pc:docMk/>
            <pc:sldMk cId="27195922" sldId="2651"/>
            <ac:spMk id="13" creationId="{21025482-1744-C565-EF4E-E28F021B382A}"/>
          </ac:spMkLst>
        </pc:spChg>
        <pc:graphicFrameChg chg="add mod ord">
          <ac:chgData name="Daisy Leigh-Phippard" userId="S::daisyl@bafta.org::2da46619-52fb-48e1-9abf-ece134e97cf7" providerId="AD" clId="Web-{91BA57EF-946A-5CD0-25D9-5DD118D4F981}" dt="2025-08-18T08:51:25.061" v="358" actId="14100"/>
          <ac:graphicFrameMkLst>
            <pc:docMk/>
            <pc:sldMk cId="27195922" sldId="2651"/>
            <ac:graphicFrameMk id="4" creationId="{D105F5D6-22BD-B6F8-13F7-3E2111728BE1}"/>
          </ac:graphicFrameMkLst>
        </pc:graphicFrameChg>
        <pc:picChg chg="del">
          <ac:chgData name="Daisy Leigh-Phippard" userId="S::daisyl@bafta.org::2da46619-52fb-48e1-9abf-ece134e97cf7" providerId="AD" clId="Web-{91BA57EF-946A-5CD0-25D9-5DD118D4F981}" dt="2025-08-18T08:33:26.033" v="52"/>
          <ac:picMkLst>
            <pc:docMk/>
            <pc:sldMk cId="27195922" sldId="2651"/>
            <ac:picMk id="6" creationId="{44612290-444C-B356-F6A1-E775DFD8C959}"/>
          </ac:picMkLst>
        </pc:picChg>
      </pc:sldChg>
      <pc:sldChg chg="addSp delSp modSp add replId modNotes">
        <pc:chgData name="Daisy Leigh-Phippard" userId="S::daisyl@bafta.org::2da46619-52fb-48e1-9abf-ece134e97cf7" providerId="AD" clId="Web-{91BA57EF-946A-5CD0-25D9-5DD118D4F981}" dt="2025-08-18T09:09:54.328" v="1588"/>
        <pc:sldMkLst>
          <pc:docMk/>
          <pc:sldMk cId="1609627034" sldId="2698"/>
        </pc:sldMkLst>
        <pc:spChg chg="del">
          <ac:chgData name="Daisy Leigh-Phippard" userId="S::daisyl@bafta.org::2da46619-52fb-48e1-9abf-ece134e97cf7" providerId="AD" clId="Web-{91BA57EF-946A-5CD0-25D9-5DD118D4F981}" dt="2025-08-18T08:45:14.687" v="215"/>
          <ac:spMkLst>
            <pc:docMk/>
            <pc:sldMk cId="1609627034" sldId="2698"/>
            <ac:spMk id="4" creationId="{8291D37F-0AAB-DD21-9ACA-0490B0EEBA40}"/>
          </ac:spMkLst>
        </pc:spChg>
        <pc:spChg chg="add del">
          <ac:chgData name="Daisy Leigh-Phippard" userId="S::daisyl@bafta.org::2da46619-52fb-48e1-9abf-ece134e97cf7" providerId="AD" clId="Web-{91BA57EF-946A-5CD0-25D9-5DD118D4F981}" dt="2025-08-18T08:45:22.703" v="220"/>
          <ac:spMkLst>
            <pc:docMk/>
            <pc:sldMk cId="1609627034" sldId="2698"/>
            <ac:spMk id="5" creationId="{9C35EBFC-7667-251D-937D-1516F2B38FA9}"/>
          </ac:spMkLst>
        </pc:spChg>
        <pc:spChg chg="del">
          <ac:chgData name="Daisy Leigh-Phippard" userId="S::daisyl@bafta.org::2da46619-52fb-48e1-9abf-ece134e97cf7" providerId="AD" clId="Web-{91BA57EF-946A-5CD0-25D9-5DD118D4F981}" dt="2025-08-18T08:45:16.187" v="218"/>
          <ac:spMkLst>
            <pc:docMk/>
            <pc:sldMk cId="1609627034" sldId="2698"/>
            <ac:spMk id="10" creationId="{654B767D-8DB1-6BE2-AB6D-8EE035038DF9}"/>
          </ac:spMkLst>
        </pc:spChg>
        <pc:spChg chg="mod">
          <ac:chgData name="Daisy Leigh-Phippard" userId="S::daisyl@bafta.org::2da46619-52fb-48e1-9abf-ece134e97cf7" providerId="AD" clId="Web-{91BA57EF-946A-5CD0-25D9-5DD118D4F981}" dt="2025-08-18T08:45:32.672" v="241" actId="20577"/>
          <ac:spMkLst>
            <pc:docMk/>
            <pc:sldMk cId="1609627034" sldId="2698"/>
            <ac:spMk id="12" creationId="{6A341792-5EAF-2B6D-5D50-218863B3B5EC}"/>
          </ac:spMkLst>
        </pc:spChg>
        <pc:spChg chg="add del">
          <ac:chgData name="Daisy Leigh-Phippard" userId="S::daisyl@bafta.org::2da46619-52fb-48e1-9abf-ece134e97cf7" providerId="AD" clId="Web-{91BA57EF-946A-5CD0-25D9-5DD118D4F981}" dt="2025-08-18T08:49:44.417" v="325"/>
          <ac:spMkLst>
            <pc:docMk/>
            <pc:sldMk cId="1609627034" sldId="2698"/>
            <ac:spMk id="13" creationId="{44334979-28F1-BDEB-31AB-896F41240D1A}"/>
          </ac:spMkLst>
        </pc:spChg>
        <pc:spChg chg="add del">
          <ac:chgData name="Daisy Leigh-Phippard" userId="S::daisyl@bafta.org::2da46619-52fb-48e1-9abf-ece134e97cf7" providerId="AD" clId="Web-{91BA57EF-946A-5CD0-25D9-5DD118D4F981}" dt="2025-08-18T08:49:51.808" v="328"/>
          <ac:spMkLst>
            <pc:docMk/>
            <pc:sldMk cId="1609627034" sldId="2698"/>
            <ac:spMk id="14" creationId="{4A630B3A-E647-14D2-D25F-9C50A13FE20B}"/>
          </ac:spMkLst>
        </pc:spChg>
        <pc:spChg chg="add del ord">
          <ac:chgData name="Daisy Leigh-Phippard" userId="S::daisyl@bafta.org::2da46619-52fb-48e1-9abf-ece134e97cf7" providerId="AD" clId="Web-{91BA57EF-946A-5CD0-25D9-5DD118D4F981}" dt="2025-08-18T08:50:23.137" v="340"/>
          <ac:spMkLst>
            <pc:docMk/>
            <pc:sldMk cId="1609627034" sldId="2698"/>
            <ac:spMk id="16" creationId="{BEDC6132-E5C0-BFD9-AC7D-EA6D645221A1}"/>
          </ac:spMkLst>
        </pc:spChg>
        <pc:spChg chg="add del ord">
          <ac:chgData name="Daisy Leigh-Phippard" userId="S::daisyl@bafta.org::2da46619-52fb-48e1-9abf-ece134e97cf7" providerId="AD" clId="Web-{91BA57EF-946A-5CD0-25D9-5DD118D4F981}" dt="2025-08-18T08:50:23.106" v="339"/>
          <ac:spMkLst>
            <pc:docMk/>
            <pc:sldMk cId="1609627034" sldId="2698"/>
            <ac:spMk id="18" creationId="{459482CA-9C0C-43AA-7523-786585D72C97}"/>
          </ac:spMkLst>
        </pc:spChg>
        <pc:spChg chg="add">
          <ac:chgData name="Daisy Leigh-Phippard" userId="S::daisyl@bafta.org::2da46619-52fb-48e1-9abf-ece134e97cf7" providerId="AD" clId="Web-{91BA57EF-946A-5CD0-25D9-5DD118D4F981}" dt="2025-08-18T08:50:29.918" v="341"/>
          <ac:spMkLst>
            <pc:docMk/>
            <pc:sldMk cId="1609627034" sldId="2698"/>
            <ac:spMk id="20" creationId="{7373DD59-2DA5-DDD5-1822-D0F05E98B821}"/>
          </ac:spMkLst>
        </pc:spChg>
        <pc:spChg chg="add">
          <ac:chgData name="Daisy Leigh-Phippard" userId="S::daisyl@bafta.org::2da46619-52fb-48e1-9abf-ece134e97cf7" providerId="AD" clId="Web-{91BA57EF-946A-5CD0-25D9-5DD118D4F981}" dt="2025-08-18T08:50:29.934" v="342"/>
          <ac:spMkLst>
            <pc:docMk/>
            <pc:sldMk cId="1609627034" sldId="2698"/>
            <ac:spMk id="22" creationId="{96C66157-8660-E145-55C1-B274F034F15A}"/>
          </ac:spMkLst>
        </pc:spChg>
        <pc:graphicFrameChg chg="del">
          <ac:chgData name="Daisy Leigh-Phippard" userId="S::daisyl@bafta.org::2da46619-52fb-48e1-9abf-ece134e97cf7" providerId="AD" clId="Web-{91BA57EF-946A-5CD0-25D9-5DD118D4F981}" dt="2025-08-18T08:45:14.687" v="217"/>
          <ac:graphicFrameMkLst>
            <pc:docMk/>
            <pc:sldMk cId="1609627034" sldId="2698"/>
            <ac:graphicFrameMk id="2" creationId="{C822EBEB-092A-59F6-7D8F-BD18441AB840}"/>
          </ac:graphicFrameMkLst>
        </pc:graphicFrameChg>
        <pc:graphicFrameChg chg="del">
          <ac:chgData name="Daisy Leigh-Phippard" userId="S::daisyl@bafta.org::2da46619-52fb-48e1-9abf-ece134e97cf7" providerId="AD" clId="Web-{91BA57EF-946A-5CD0-25D9-5DD118D4F981}" dt="2025-08-18T08:45:14.687" v="216"/>
          <ac:graphicFrameMkLst>
            <pc:docMk/>
            <pc:sldMk cId="1609627034" sldId="2698"/>
            <ac:graphicFrameMk id="3" creationId="{938C8308-4FD7-0B43-B6E8-B315868BE500}"/>
          </ac:graphicFrameMkLst>
        </pc:graphicFrameChg>
        <pc:graphicFrameChg chg="add mod ord">
          <ac:chgData name="Daisy Leigh-Phippard" userId="S::daisyl@bafta.org::2da46619-52fb-48e1-9abf-ece134e97cf7" providerId="AD" clId="Web-{91BA57EF-946A-5CD0-25D9-5DD118D4F981}" dt="2025-08-18T08:50:21.543" v="338"/>
          <ac:graphicFrameMkLst>
            <pc:docMk/>
            <pc:sldMk cId="1609627034" sldId="2698"/>
            <ac:graphicFrameMk id="7" creationId="{BDAB046E-6C8E-1061-2147-E403242113CC}"/>
          </ac:graphicFrameMkLst>
        </pc:graphicFrameChg>
        <pc:graphicFrameChg chg="add mod ord">
          <ac:chgData name="Daisy Leigh-Phippard" userId="S::daisyl@bafta.org::2da46619-52fb-48e1-9abf-ece134e97cf7" providerId="AD" clId="Web-{91BA57EF-946A-5CD0-25D9-5DD118D4F981}" dt="2025-08-18T08:50:17.621" v="337"/>
          <ac:graphicFrameMkLst>
            <pc:docMk/>
            <pc:sldMk cId="1609627034" sldId="2698"/>
            <ac:graphicFrameMk id="11" creationId="{9B59EB1F-1EAB-BDD8-CD71-EACC90D81001}"/>
          </ac:graphicFrameMkLst>
        </pc:graphicFrameChg>
      </pc:sldChg>
      <pc:sldChg chg="addSp delSp modSp add ord replId modNotes">
        <pc:chgData name="Daisy Leigh-Phippard" userId="S::daisyl@bafta.org::2da46619-52fb-48e1-9abf-ece134e97cf7" providerId="AD" clId="Web-{91BA57EF-946A-5CD0-25D9-5DD118D4F981}" dt="2025-08-18T09:09:30.514" v="1575"/>
        <pc:sldMkLst>
          <pc:docMk/>
          <pc:sldMk cId="1554800901" sldId="2699"/>
        </pc:sldMkLst>
        <pc:spChg chg="del">
          <ac:chgData name="Daisy Leigh-Phippard" userId="S::daisyl@bafta.org::2da46619-52fb-48e1-9abf-ece134e97cf7" providerId="AD" clId="Web-{91BA57EF-946A-5CD0-25D9-5DD118D4F981}" dt="2025-08-18T08:44:38.576" v="193"/>
          <ac:spMkLst>
            <pc:docMk/>
            <pc:sldMk cId="1554800901" sldId="2699"/>
            <ac:spMk id="4" creationId="{7C528973-64CE-5A7B-15B5-E0D7B685A11E}"/>
          </ac:spMkLst>
        </pc:spChg>
        <pc:spChg chg="add del">
          <ac:chgData name="Daisy Leigh-Phippard" userId="S::daisyl@bafta.org::2da46619-52fb-48e1-9abf-ece134e97cf7" providerId="AD" clId="Web-{91BA57EF-946A-5CD0-25D9-5DD118D4F981}" dt="2025-08-18T08:48:30.789" v="305"/>
          <ac:spMkLst>
            <pc:docMk/>
            <pc:sldMk cId="1554800901" sldId="2699"/>
            <ac:spMk id="5" creationId="{58693879-83D2-5503-84C5-C4FE07C84141}"/>
          </ac:spMkLst>
        </pc:spChg>
        <pc:spChg chg="del">
          <ac:chgData name="Daisy Leigh-Phippard" userId="S::daisyl@bafta.org::2da46619-52fb-48e1-9abf-ece134e97cf7" providerId="AD" clId="Web-{91BA57EF-946A-5CD0-25D9-5DD118D4F981}" dt="2025-08-18T08:44:38.576" v="192"/>
          <ac:spMkLst>
            <pc:docMk/>
            <pc:sldMk cId="1554800901" sldId="2699"/>
            <ac:spMk id="10" creationId="{8442BE0B-1775-C806-D1BF-390FA76D2AD1}"/>
          </ac:spMkLst>
        </pc:spChg>
        <pc:spChg chg="add del">
          <ac:chgData name="Daisy Leigh-Phippard" userId="S::daisyl@bafta.org::2da46619-52fb-48e1-9abf-ece134e97cf7" providerId="AD" clId="Web-{91BA57EF-946A-5CD0-25D9-5DD118D4F981}" dt="2025-08-18T08:48:33.007" v="306"/>
          <ac:spMkLst>
            <pc:docMk/>
            <pc:sldMk cId="1554800901" sldId="2699"/>
            <ac:spMk id="11" creationId="{CBF67626-0F7B-C547-B46F-77FA097AD5DA}"/>
          </ac:spMkLst>
        </pc:spChg>
        <pc:spChg chg="mod">
          <ac:chgData name="Daisy Leigh-Phippard" userId="S::daisyl@bafta.org::2da46619-52fb-48e1-9abf-ece134e97cf7" providerId="AD" clId="Web-{91BA57EF-946A-5CD0-25D9-5DD118D4F981}" dt="2025-08-18T08:44:53.061" v="212" actId="20577"/>
          <ac:spMkLst>
            <pc:docMk/>
            <pc:sldMk cId="1554800901" sldId="2699"/>
            <ac:spMk id="12" creationId="{5449D600-A01F-DB73-5BE2-AD0B37B263C0}"/>
          </ac:spMkLst>
        </pc:spChg>
        <pc:spChg chg="add del">
          <ac:chgData name="Daisy Leigh-Phippard" userId="S::daisyl@bafta.org::2da46619-52fb-48e1-9abf-ece134e97cf7" providerId="AD" clId="Web-{91BA57EF-946A-5CD0-25D9-5DD118D4F981}" dt="2025-08-18T08:48:35.023" v="307"/>
          <ac:spMkLst>
            <pc:docMk/>
            <pc:sldMk cId="1554800901" sldId="2699"/>
            <ac:spMk id="13" creationId="{B248863B-7E1F-B342-7A13-5CA938BABDC9}"/>
          </ac:spMkLst>
        </pc:spChg>
        <pc:spChg chg="add del">
          <ac:chgData name="Daisy Leigh-Phippard" userId="S::daisyl@bafta.org::2da46619-52fb-48e1-9abf-ece134e97cf7" providerId="AD" clId="Web-{91BA57EF-946A-5CD0-25D9-5DD118D4F981}" dt="2025-08-18T08:45:01.499" v="214"/>
          <ac:spMkLst>
            <pc:docMk/>
            <pc:sldMk cId="1554800901" sldId="2699"/>
            <ac:spMk id="15" creationId="{FC8213CC-F33A-03C2-6F4A-9B0B4A3700E2}"/>
          </ac:spMkLst>
        </pc:spChg>
        <pc:spChg chg="add del ord">
          <ac:chgData name="Daisy Leigh-Phippard" userId="S::daisyl@bafta.org::2da46619-52fb-48e1-9abf-ece134e97cf7" providerId="AD" clId="Web-{91BA57EF-946A-5CD0-25D9-5DD118D4F981}" dt="2025-08-18T08:49:13.618" v="319"/>
          <ac:spMkLst>
            <pc:docMk/>
            <pc:sldMk cId="1554800901" sldId="2699"/>
            <ac:spMk id="17" creationId="{98D01816-FABF-2734-292C-9BA9DA5AC083}"/>
          </ac:spMkLst>
        </pc:spChg>
        <pc:spChg chg="add del ord">
          <ac:chgData name="Daisy Leigh-Phippard" userId="S::daisyl@bafta.org::2da46619-52fb-48e1-9abf-ece134e97cf7" providerId="AD" clId="Web-{91BA57EF-946A-5CD0-25D9-5DD118D4F981}" dt="2025-08-18T08:48:57.524" v="314"/>
          <ac:spMkLst>
            <pc:docMk/>
            <pc:sldMk cId="1554800901" sldId="2699"/>
            <ac:spMk id="19" creationId="{CACC64AD-9F2C-8272-7A66-788B32FBD98D}"/>
          </ac:spMkLst>
        </pc:spChg>
        <pc:spChg chg="add mod">
          <ac:chgData name="Daisy Leigh-Phippard" userId="S::daisyl@bafta.org::2da46619-52fb-48e1-9abf-ece134e97cf7" providerId="AD" clId="Web-{91BA57EF-946A-5CD0-25D9-5DD118D4F981}" dt="2025-08-18T08:49:29.166" v="323" actId="1076"/>
          <ac:spMkLst>
            <pc:docMk/>
            <pc:sldMk cId="1554800901" sldId="2699"/>
            <ac:spMk id="21" creationId="{4192C7BF-7FD0-99FD-B590-683C98815A72}"/>
          </ac:spMkLst>
        </pc:spChg>
        <pc:spChg chg="add">
          <ac:chgData name="Daisy Leigh-Phippard" userId="S::daisyl@bafta.org::2da46619-52fb-48e1-9abf-ece134e97cf7" providerId="AD" clId="Web-{91BA57EF-946A-5CD0-25D9-5DD118D4F981}" dt="2025-08-18T08:49:25.103" v="322"/>
          <ac:spMkLst>
            <pc:docMk/>
            <pc:sldMk cId="1554800901" sldId="2699"/>
            <ac:spMk id="23" creationId="{77976428-40C8-AE40-78C8-B24E16857EE4}"/>
          </ac:spMkLst>
        </pc:spChg>
        <pc:graphicFrameChg chg="del">
          <ac:chgData name="Daisy Leigh-Phippard" userId="S::daisyl@bafta.org::2da46619-52fb-48e1-9abf-ece134e97cf7" providerId="AD" clId="Web-{91BA57EF-946A-5CD0-25D9-5DD118D4F981}" dt="2025-08-18T08:44:38.576" v="195"/>
          <ac:graphicFrameMkLst>
            <pc:docMk/>
            <pc:sldMk cId="1554800901" sldId="2699"/>
            <ac:graphicFrameMk id="2" creationId="{AE91236F-25D4-CCCC-36B4-439E0ECFED49}"/>
          </ac:graphicFrameMkLst>
        </pc:graphicFrameChg>
        <pc:graphicFrameChg chg="del">
          <ac:chgData name="Daisy Leigh-Phippard" userId="S::daisyl@bafta.org::2da46619-52fb-48e1-9abf-ece134e97cf7" providerId="AD" clId="Web-{91BA57EF-946A-5CD0-25D9-5DD118D4F981}" dt="2025-08-18T08:44:38.576" v="194"/>
          <ac:graphicFrameMkLst>
            <pc:docMk/>
            <pc:sldMk cId="1554800901" sldId="2699"/>
            <ac:graphicFrameMk id="3" creationId="{31A1C2BB-2027-5AE6-BE55-4FAC2E6A745F}"/>
          </ac:graphicFrameMkLst>
        </pc:graphicFrameChg>
        <pc:graphicFrameChg chg="add mod ord">
          <ac:chgData name="Daisy Leigh-Phippard" userId="S::daisyl@bafta.org::2da46619-52fb-48e1-9abf-ece134e97cf7" providerId="AD" clId="Web-{91BA57EF-946A-5CD0-25D9-5DD118D4F981}" dt="2025-08-18T08:49:17.509" v="320" actId="1076"/>
          <ac:graphicFrameMkLst>
            <pc:docMk/>
            <pc:sldMk cId="1554800901" sldId="2699"/>
            <ac:graphicFrameMk id="7" creationId="{1681050B-E8FB-9383-B87E-3637CC2C8572}"/>
          </ac:graphicFrameMkLst>
        </pc:graphicFrameChg>
        <pc:graphicFrameChg chg="add mod ord">
          <ac:chgData name="Daisy Leigh-Phippard" userId="S::daisyl@bafta.org::2da46619-52fb-48e1-9abf-ece134e97cf7" providerId="AD" clId="Web-{91BA57EF-946A-5CD0-25D9-5DD118D4F981}" dt="2025-08-18T08:49:12.697" v="318"/>
          <ac:graphicFrameMkLst>
            <pc:docMk/>
            <pc:sldMk cId="1554800901" sldId="2699"/>
            <ac:graphicFrameMk id="14" creationId="{15CF1F4D-F502-C195-D5DF-5F8CC7D61270}"/>
          </ac:graphicFrameMkLst>
        </pc:graphicFrameChg>
      </pc:sldChg>
    </pc:docChg>
  </pc:docChgLst>
  <pc:docChgLst>
    <pc:chgData name="Catherine Ellis" userId="S::catherinee@bafta.org::15d4d4de-9757-4ccf-ae37-545fa5d929a3" providerId="AD" clId="Web-{563CB0D0-7517-F1CD-C15E-046F08929AAD}"/>
    <pc:docChg chg="mod addSld delSld modSld sldOrd">
      <pc:chgData name="Catherine Ellis" userId="S::catherinee@bafta.org::15d4d4de-9757-4ccf-ae37-545fa5d929a3" providerId="AD" clId="Web-{563CB0D0-7517-F1CD-C15E-046F08929AAD}" dt="2025-08-08T13:40:31.983" v="737"/>
      <pc:docMkLst>
        <pc:docMk/>
      </pc:docMkLst>
      <pc:sldChg chg="addSp delSp modSp add ord modNotes">
        <pc:chgData name="Catherine Ellis" userId="S::catherinee@bafta.org::15d4d4de-9757-4ccf-ae37-545fa5d929a3" providerId="AD" clId="Web-{563CB0D0-7517-F1CD-C15E-046F08929AAD}" dt="2025-08-08T13:40:31.983" v="737"/>
        <pc:sldMkLst>
          <pc:docMk/>
          <pc:sldMk cId="18537141" sldId="2688"/>
        </pc:sldMkLst>
      </pc:sldChg>
      <pc:sldChg chg="add del">
        <pc:chgData name="Catherine Ellis" userId="S::catherinee@bafta.org::15d4d4de-9757-4ccf-ae37-545fa5d929a3" providerId="AD" clId="Web-{563CB0D0-7517-F1CD-C15E-046F08929AAD}" dt="2025-08-08T12:35:04.423" v="29"/>
        <pc:sldMkLst>
          <pc:docMk/>
          <pc:sldMk cId="918212066" sldId="2689"/>
        </pc:sldMkLst>
      </pc:sldChg>
      <pc:sldChg chg="addSp delSp modSp add ord replId modNotes">
        <pc:chgData name="Catherine Ellis" userId="S::catherinee@bafta.org::15d4d4de-9757-4ccf-ae37-545fa5d929a3" providerId="AD" clId="Web-{563CB0D0-7517-F1CD-C15E-046F08929AAD}" dt="2025-08-08T12:51:04.757" v="118"/>
        <pc:sldMkLst>
          <pc:docMk/>
          <pc:sldMk cId="1297588159" sldId="2690"/>
        </pc:sldMkLst>
        <pc:spChg chg="mod">
          <ac:chgData name="Catherine Ellis" userId="S::catherinee@bafta.org::15d4d4de-9757-4ccf-ae37-545fa5d929a3" providerId="AD" clId="Web-{563CB0D0-7517-F1CD-C15E-046F08929AAD}" dt="2025-08-08T12:45:15.131" v="98" actId="20577"/>
          <ac:spMkLst>
            <pc:docMk/>
            <pc:sldMk cId="1297588159" sldId="2690"/>
            <ac:spMk id="2" creationId="{E9236899-034D-14FB-0ECF-8A0CA001E8C8}"/>
          </ac:spMkLst>
        </pc:spChg>
        <pc:spChg chg="mod">
          <ac:chgData name="Catherine Ellis" userId="S::catherinee@bafta.org::15d4d4de-9757-4ccf-ae37-545fa5d929a3" providerId="AD" clId="Web-{563CB0D0-7517-F1CD-C15E-046F08929AAD}" dt="2025-08-08T12:44:58.475" v="96" actId="20577"/>
          <ac:spMkLst>
            <pc:docMk/>
            <pc:sldMk cId="1297588159" sldId="2690"/>
            <ac:spMk id="5" creationId="{E2487BD2-200E-CD75-B6BA-F8F948E7F459}"/>
          </ac:spMkLst>
        </pc:spChg>
        <pc:spChg chg="mod">
          <ac:chgData name="Catherine Ellis" userId="S::catherinee@bafta.org::15d4d4de-9757-4ccf-ae37-545fa5d929a3" providerId="AD" clId="Web-{563CB0D0-7517-F1CD-C15E-046F08929AAD}" dt="2025-08-08T12:45:23.022" v="99" actId="20577"/>
          <ac:spMkLst>
            <pc:docMk/>
            <pc:sldMk cId="1297588159" sldId="2690"/>
            <ac:spMk id="9" creationId="{9C6B0A7C-00A5-4520-FC54-CF1EF3E03F85}"/>
          </ac:spMkLst>
        </pc:spChg>
        <pc:spChg chg="mod">
          <ac:chgData name="Catherine Ellis" userId="S::catherinee@bafta.org::15d4d4de-9757-4ccf-ae37-545fa5d929a3" providerId="AD" clId="Web-{563CB0D0-7517-F1CD-C15E-046F08929AAD}" dt="2025-08-08T12:45:35.053" v="101" actId="20577"/>
          <ac:spMkLst>
            <pc:docMk/>
            <pc:sldMk cId="1297588159" sldId="2690"/>
            <ac:spMk id="12" creationId="{96B1B427-3CF4-49E6-D0C5-C4061B5DD29B}"/>
          </ac:spMkLst>
        </pc:spChg>
        <pc:spChg chg="add mod">
          <ac:chgData name="Catherine Ellis" userId="S::catherinee@bafta.org::15d4d4de-9757-4ccf-ae37-545fa5d929a3" providerId="AD" clId="Web-{563CB0D0-7517-F1CD-C15E-046F08929AAD}" dt="2025-08-08T12:44:12.473" v="90" actId="1076"/>
          <ac:spMkLst>
            <pc:docMk/>
            <pc:sldMk cId="1297588159" sldId="2690"/>
            <ac:spMk id="15" creationId="{61DF98E5-4CFB-AF6D-57D0-83A89E97AFC0}"/>
          </ac:spMkLst>
        </pc:spChg>
        <pc:spChg chg="add mod">
          <ac:chgData name="Catherine Ellis" userId="S::catherinee@bafta.org::15d4d4de-9757-4ccf-ae37-545fa5d929a3" providerId="AD" clId="Web-{563CB0D0-7517-F1CD-C15E-046F08929AAD}" dt="2025-08-08T12:44:28.427" v="93" actId="1076"/>
          <ac:spMkLst>
            <pc:docMk/>
            <pc:sldMk cId="1297588159" sldId="2690"/>
            <ac:spMk id="17" creationId="{E6DC3821-E132-C376-0401-E0757A6890A8}"/>
          </ac:spMkLst>
        </pc:spChg>
        <pc:picChg chg="mod">
          <ac:chgData name="Catherine Ellis" userId="S::catherinee@bafta.org::15d4d4de-9757-4ccf-ae37-545fa5d929a3" providerId="AD" clId="Web-{563CB0D0-7517-F1CD-C15E-046F08929AAD}" dt="2025-08-08T12:43:22.860" v="78" actId="1076"/>
          <ac:picMkLst>
            <pc:docMk/>
            <pc:sldMk cId="1297588159" sldId="2690"/>
            <ac:picMk id="41" creationId="{40221520-FAD1-1D24-6194-6E907BE352A4}"/>
          </ac:picMkLst>
        </pc:picChg>
        <pc:cxnChg chg="mod">
          <ac:chgData name="Catherine Ellis" userId="S::catherinee@bafta.org::15d4d4de-9757-4ccf-ae37-545fa5d929a3" providerId="AD" clId="Web-{563CB0D0-7517-F1CD-C15E-046F08929AAD}" dt="2025-08-08T12:42:38.591" v="73" actId="1076"/>
          <ac:cxnSpMkLst>
            <pc:docMk/>
            <pc:sldMk cId="1297588159" sldId="2690"/>
            <ac:cxnSpMk id="6" creationId="{9C236E7D-846E-400E-5418-3235FFE6F16D}"/>
          </ac:cxnSpMkLst>
        </pc:cxnChg>
        <pc:cxnChg chg="mod">
          <ac:chgData name="Catherine Ellis" userId="S::catherinee@bafta.org::15d4d4de-9757-4ccf-ae37-545fa5d929a3" providerId="AD" clId="Web-{563CB0D0-7517-F1CD-C15E-046F08929AAD}" dt="2025-08-08T12:42:28.840" v="71" actId="1076"/>
          <ac:cxnSpMkLst>
            <pc:docMk/>
            <pc:sldMk cId="1297588159" sldId="2690"/>
            <ac:cxnSpMk id="10" creationId="{EBDBFFAF-DE59-E010-9141-9EB9C2CDDEAE}"/>
          </ac:cxnSpMkLst>
        </pc:cxnChg>
        <pc:cxnChg chg="add mod">
          <ac:chgData name="Catherine Ellis" userId="S::catherinee@bafta.org::15d4d4de-9757-4ccf-ae37-545fa5d929a3" providerId="AD" clId="Web-{563CB0D0-7517-F1CD-C15E-046F08929AAD}" dt="2025-08-08T12:43:06.812" v="77" actId="1076"/>
          <ac:cxnSpMkLst>
            <pc:docMk/>
            <pc:sldMk cId="1297588159" sldId="2690"/>
            <ac:cxnSpMk id="18" creationId="{7F482EBC-86FA-0836-AF78-73603DFE3548}"/>
          </ac:cxnSpMkLst>
        </pc:cxnChg>
      </pc:sldChg>
    </pc:docChg>
  </pc:docChgLst>
  <pc:docChgLst>
    <pc:chgData name="Ella Merceron" userId="S::ellam@bafta.org::00c9f157-f3dc-44c7-a71c-5e92f645330a" providerId="AD" clId="Web-{4971C492-4369-9664-84A7-D41A6B3683B6}"/>
    <pc:docChg chg="sldOrd">
      <pc:chgData name="Ella Merceron" userId="S::ellam@bafta.org::00c9f157-f3dc-44c7-a71c-5e92f645330a" providerId="AD" clId="Web-{4971C492-4369-9664-84A7-D41A6B3683B6}" dt="2025-07-29T13:25:20.345" v="1"/>
      <pc:docMkLst>
        <pc:docMk/>
      </pc:docMkLst>
      <pc:sldChg chg="ord">
        <pc:chgData name="Ella Merceron" userId="S::ellam@bafta.org::00c9f157-f3dc-44c7-a71c-5e92f645330a" providerId="AD" clId="Web-{4971C492-4369-9664-84A7-D41A6B3683B6}" dt="2025-07-29T13:25:20.345" v="1"/>
        <pc:sldMkLst>
          <pc:docMk/>
          <pc:sldMk cId="3698762925" sldId="2664"/>
        </pc:sldMkLst>
      </pc:sldChg>
    </pc:docChg>
  </pc:docChgLst>
  <pc:docChgLst>
    <pc:chgData name="Maddy Willson" userId="S::maddyw@bafta.org::f2b6bc18-f8f1-442a-b9ad-0dd8d809f40e" providerId="AD" clId="Web-{090F020B-6A81-BE75-1403-ABE20EB936BA}"/>
    <pc:docChg chg="modSld">
      <pc:chgData name="Maddy Willson" userId="S::maddyw@bafta.org::f2b6bc18-f8f1-442a-b9ad-0dd8d809f40e" providerId="AD" clId="Web-{090F020B-6A81-BE75-1403-ABE20EB936BA}" dt="2025-08-18T14:38:15.167" v="11"/>
      <pc:docMkLst>
        <pc:docMk/>
      </pc:docMkLst>
      <pc:sldChg chg="modNotes">
        <pc:chgData name="Maddy Willson" userId="S::maddyw@bafta.org::f2b6bc18-f8f1-442a-b9ad-0dd8d809f40e" providerId="AD" clId="Web-{090F020B-6A81-BE75-1403-ABE20EB936BA}" dt="2025-08-18T14:38:15.167" v="11"/>
        <pc:sldMkLst>
          <pc:docMk/>
          <pc:sldMk cId="687960778" sldId="2700"/>
        </pc:sldMkLst>
      </pc:sldChg>
    </pc:docChg>
  </pc:docChgLst>
  <pc:docChgLst>
    <pc:chgData name="Maddy Willson" userId="f2b6bc18-f8f1-442a-b9ad-0dd8d809f40e" providerId="ADAL" clId="{CCA79597-E541-4F1E-BAA5-8D68945DDD5D}"/>
    <pc:docChg chg="undo redo custSel addSld delSld modSld sldOrd delMainMaster">
      <pc:chgData name="Maddy Willson" userId="f2b6bc18-f8f1-442a-b9ad-0dd8d809f40e" providerId="ADAL" clId="{CCA79597-E541-4F1E-BAA5-8D68945DDD5D}" dt="2025-08-18T14:32:04.952" v="747" actId="207"/>
      <pc:docMkLst>
        <pc:docMk/>
      </pc:docMkLst>
      <pc:sldChg chg="addSp delSp mod">
        <pc:chgData name="Maddy Willson" userId="f2b6bc18-f8f1-442a-b9ad-0dd8d809f40e" providerId="ADAL" clId="{CCA79597-E541-4F1E-BAA5-8D68945DDD5D}" dt="2025-08-08T11:31:44.965" v="8" actId="21"/>
        <pc:sldMkLst>
          <pc:docMk/>
          <pc:sldMk cId="3879890247" sldId="2662"/>
        </pc:sldMkLst>
        <pc:spChg chg="add del">
          <ac:chgData name="Maddy Willson" userId="f2b6bc18-f8f1-442a-b9ad-0dd8d809f40e" providerId="ADAL" clId="{CCA79597-E541-4F1E-BAA5-8D68945DDD5D}" dt="2025-08-08T11:31:44.965" v="8" actId="21"/>
          <ac:spMkLst>
            <pc:docMk/>
            <pc:sldMk cId="3879890247" sldId="2662"/>
            <ac:spMk id="11" creationId="{DB8CFD6B-7FF4-5E3E-F105-446BF5DBC54A}"/>
          </ac:spMkLst>
        </pc:spChg>
        <pc:picChg chg="add del">
          <ac:chgData name="Maddy Willson" userId="f2b6bc18-f8f1-442a-b9ad-0dd8d809f40e" providerId="ADAL" clId="{CCA79597-E541-4F1E-BAA5-8D68945DDD5D}" dt="2025-08-08T11:31:44.965" v="8" actId="21"/>
          <ac:picMkLst>
            <pc:docMk/>
            <pc:sldMk cId="3879890247" sldId="2662"/>
            <ac:picMk id="12" creationId="{EAD3AEA7-1238-4354-D656-02E2A3B3C325}"/>
          </ac:picMkLst>
        </pc:picChg>
        <pc:cxnChg chg="add del">
          <ac:chgData name="Maddy Willson" userId="f2b6bc18-f8f1-442a-b9ad-0dd8d809f40e" providerId="ADAL" clId="{CCA79597-E541-4F1E-BAA5-8D68945DDD5D}" dt="2025-08-08T11:31:44.965" v="8" actId="21"/>
          <ac:cxnSpMkLst>
            <pc:docMk/>
            <pc:sldMk cId="3879890247" sldId="2662"/>
            <ac:cxnSpMk id="10" creationId="{7F4227F8-12EC-DA94-E03F-F1A22A0D60B7}"/>
          </ac:cxnSpMkLst>
        </pc:cxnChg>
      </pc:sldChg>
      <pc:sldChg chg="addSp delSp modSp add mod">
        <pc:chgData name="Maddy Willson" userId="f2b6bc18-f8f1-442a-b9ad-0dd8d809f40e" providerId="ADAL" clId="{CCA79597-E541-4F1E-BAA5-8D68945DDD5D}" dt="2025-08-08T11:50:48.090" v="418" actId="1037"/>
        <pc:sldMkLst>
          <pc:docMk/>
          <pc:sldMk cId="4159991212" sldId="2687"/>
        </pc:sldMkLst>
      </pc:sldChg>
      <pc:sldChg chg="modSp mod">
        <pc:chgData name="Maddy Willson" userId="f2b6bc18-f8f1-442a-b9ad-0dd8d809f40e" providerId="ADAL" clId="{CCA79597-E541-4F1E-BAA5-8D68945DDD5D}" dt="2025-08-18T14:02:04.331" v="432" actId="14100"/>
        <pc:sldMkLst>
          <pc:docMk/>
          <pc:sldMk cId="1878960013" sldId="2692"/>
        </pc:sldMkLst>
        <pc:spChg chg="mod">
          <ac:chgData name="Maddy Willson" userId="f2b6bc18-f8f1-442a-b9ad-0dd8d809f40e" providerId="ADAL" clId="{CCA79597-E541-4F1E-BAA5-8D68945DDD5D}" dt="2025-08-18T14:02:04.331" v="432" actId="14100"/>
          <ac:spMkLst>
            <pc:docMk/>
            <pc:sldMk cId="1878960013" sldId="2692"/>
            <ac:spMk id="4" creationId="{14F87FCC-BA77-073F-63F9-C943AA9CF7A1}"/>
          </ac:spMkLst>
        </pc:spChg>
        <pc:spChg chg="mod">
          <ac:chgData name="Maddy Willson" userId="f2b6bc18-f8f1-442a-b9ad-0dd8d809f40e" providerId="ADAL" clId="{CCA79597-E541-4F1E-BAA5-8D68945DDD5D}" dt="2025-08-18T14:01:20.315" v="424" actId="1076"/>
          <ac:spMkLst>
            <pc:docMk/>
            <pc:sldMk cId="1878960013" sldId="2692"/>
            <ac:spMk id="5" creationId="{F91C4F37-8B2E-558F-B4F2-8808788CA17B}"/>
          </ac:spMkLst>
        </pc:spChg>
        <pc:spChg chg="mod">
          <ac:chgData name="Maddy Willson" userId="f2b6bc18-f8f1-442a-b9ad-0dd8d809f40e" providerId="ADAL" clId="{CCA79597-E541-4F1E-BAA5-8D68945DDD5D}" dt="2025-08-18T14:01:04.737" v="420" actId="1076"/>
          <ac:spMkLst>
            <pc:docMk/>
            <pc:sldMk cId="1878960013" sldId="2692"/>
            <ac:spMk id="17" creationId="{180AC16E-075E-2996-0BF2-CB43219C9719}"/>
          </ac:spMkLst>
        </pc:spChg>
        <pc:spChg chg="mod">
          <ac:chgData name="Maddy Willson" userId="f2b6bc18-f8f1-442a-b9ad-0dd8d809f40e" providerId="ADAL" clId="{CCA79597-E541-4F1E-BAA5-8D68945DDD5D}" dt="2025-08-18T14:01:04.737" v="420" actId="1076"/>
          <ac:spMkLst>
            <pc:docMk/>
            <pc:sldMk cId="1878960013" sldId="2692"/>
            <ac:spMk id="18" creationId="{30D57B05-C994-B830-2155-5DF052B4A118}"/>
          </ac:spMkLst>
        </pc:spChg>
      </pc:sldChg>
      <pc:sldChg chg="addSp delSp modSp add mod ord modNotesTx">
        <pc:chgData name="Maddy Willson" userId="f2b6bc18-f8f1-442a-b9ad-0dd8d809f40e" providerId="ADAL" clId="{CCA79597-E541-4F1E-BAA5-8D68945DDD5D}" dt="2025-08-18T14:16:38.263" v="656" actId="20577"/>
        <pc:sldMkLst>
          <pc:docMk/>
          <pc:sldMk cId="687960778" sldId="2700"/>
        </pc:sldMkLst>
        <pc:spChg chg="del">
          <ac:chgData name="Maddy Willson" userId="f2b6bc18-f8f1-442a-b9ad-0dd8d809f40e" providerId="ADAL" clId="{CCA79597-E541-4F1E-BAA5-8D68945DDD5D}" dt="2025-08-18T14:05:21.281" v="437" actId="478"/>
          <ac:spMkLst>
            <pc:docMk/>
            <pc:sldMk cId="687960778" sldId="2700"/>
            <ac:spMk id="7" creationId="{58ADC551-A489-4E7F-848E-754BA156653E}"/>
          </ac:spMkLst>
        </pc:spChg>
        <pc:spChg chg="del">
          <ac:chgData name="Maddy Willson" userId="f2b6bc18-f8f1-442a-b9ad-0dd8d809f40e" providerId="ADAL" clId="{CCA79597-E541-4F1E-BAA5-8D68945DDD5D}" dt="2025-08-18T14:05:21.281" v="437" actId="478"/>
          <ac:spMkLst>
            <pc:docMk/>
            <pc:sldMk cId="687960778" sldId="2700"/>
            <ac:spMk id="64" creationId="{6F114EF4-D6B7-C700-35B0-94918A28DFA0}"/>
          </ac:spMkLst>
        </pc:spChg>
        <pc:spChg chg="add del mod">
          <ac:chgData name="Maddy Willson" userId="f2b6bc18-f8f1-442a-b9ad-0dd8d809f40e" providerId="ADAL" clId="{CCA79597-E541-4F1E-BAA5-8D68945DDD5D}" dt="2025-08-18T14:07:22.750" v="478" actId="478"/>
          <ac:spMkLst>
            <pc:docMk/>
            <pc:sldMk cId="687960778" sldId="2700"/>
            <ac:spMk id="65" creationId="{1CCE72D6-9C70-A9E0-2513-25DAC12055A7}"/>
          </ac:spMkLst>
        </pc:spChg>
        <pc:spChg chg="mod topLvl">
          <ac:chgData name="Maddy Willson" userId="f2b6bc18-f8f1-442a-b9ad-0dd8d809f40e" providerId="ADAL" clId="{CCA79597-E541-4F1E-BAA5-8D68945DDD5D}" dt="2025-08-18T14:12:33.639" v="581" actId="165"/>
          <ac:spMkLst>
            <pc:docMk/>
            <pc:sldMk cId="687960778" sldId="2700"/>
            <ac:spMk id="68" creationId="{6417DB19-FF84-56B6-99B9-DD278AF1C7F8}"/>
          </ac:spMkLst>
        </pc:spChg>
        <pc:spChg chg="mod topLvl">
          <ac:chgData name="Maddy Willson" userId="f2b6bc18-f8f1-442a-b9ad-0dd8d809f40e" providerId="ADAL" clId="{CCA79597-E541-4F1E-BAA5-8D68945DDD5D}" dt="2025-08-18T14:12:33.639" v="581" actId="165"/>
          <ac:spMkLst>
            <pc:docMk/>
            <pc:sldMk cId="687960778" sldId="2700"/>
            <ac:spMk id="69" creationId="{BC225024-D786-E06C-080A-14E4186765D9}"/>
          </ac:spMkLst>
        </pc:spChg>
        <pc:spChg chg="del">
          <ac:chgData name="Maddy Willson" userId="f2b6bc18-f8f1-442a-b9ad-0dd8d809f40e" providerId="ADAL" clId="{CCA79597-E541-4F1E-BAA5-8D68945DDD5D}" dt="2025-08-18T14:12:23.177" v="576" actId="478"/>
          <ac:spMkLst>
            <pc:docMk/>
            <pc:sldMk cId="687960778" sldId="2700"/>
            <ac:spMk id="70" creationId="{FD8B6B75-E087-0A09-2BB8-38E94DCBE2F9}"/>
          </ac:spMkLst>
        </pc:spChg>
        <pc:spChg chg="mod">
          <ac:chgData name="Maddy Willson" userId="f2b6bc18-f8f1-442a-b9ad-0dd8d809f40e" providerId="ADAL" clId="{CCA79597-E541-4F1E-BAA5-8D68945DDD5D}" dt="2025-08-18T14:12:40.600" v="582" actId="1076"/>
          <ac:spMkLst>
            <pc:docMk/>
            <pc:sldMk cId="687960778" sldId="2700"/>
            <ac:spMk id="71" creationId="{C7E9085D-FA93-1402-56F5-EBDE55C8C9CE}"/>
          </ac:spMkLst>
        </pc:spChg>
        <pc:spChg chg="del mod">
          <ac:chgData name="Maddy Willson" userId="f2b6bc18-f8f1-442a-b9ad-0dd8d809f40e" providerId="ADAL" clId="{CCA79597-E541-4F1E-BAA5-8D68945DDD5D}" dt="2025-08-18T14:12:27.361" v="579" actId="478"/>
          <ac:spMkLst>
            <pc:docMk/>
            <pc:sldMk cId="687960778" sldId="2700"/>
            <ac:spMk id="73" creationId="{3253A604-5ED5-7C4F-1FFE-035EAE2940FF}"/>
          </ac:spMkLst>
        </pc:spChg>
        <pc:spChg chg="mod">
          <ac:chgData name="Maddy Willson" userId="f2b6bc18-f8f1-442a-b9ad-0dd8d809f40e" providerId="ADAL" clId="{CCA79597-E541-4F1E-BAA5-8D68945DDD5D}" dt="2025-08-18T14:12:09.034" v="572" actId="1076"/>
          <ac:spMkLst>
            <pc:docMk/>
            <pc:sldMk cId="687960778" sldId="2700"/>
            <ac:spMk id="74" creationId="{897BBF05-FF89-1304-3B1F-4287541A26D5}"/>
          </ac:spMkLst>
        </pc:spChg>
        <pc:spChg chg="del">
          <ac:chgData name="Maddy Willson" userId="f2b6bc18-f8f1-442a-b9ad-0dd8d809f40e" providerId="ADAL" clId="{CCA79597-E541-4F1E-BAA5-8D68945DDD5D}" dt="2025-08-18T14:12:19.956" v="573" actId="478"/>
          <ac:spMkLst>
            <pc:docMk/>
            <pc:sldMk cId="687960778" sldId="2700"/>
            <ac:spMk id="75" creationId="{07B74558-ED1C-AF5B-07F2-D114E9247564}"/>
          </ac:spMkLst>
        </pc:spChg>
        <pc:spChg chg="mod topLvl">
          <ac:chgData name="Maddy Willson" userId="f2b6bc18-f8f1-442a-b9ad-0dd8d809f40e" providerId="ADAL" clId="{CCA79597-E541-4F1E-BAA5-8D68945DDD5D}" dt="2025-08-18T14:12:33.639" v="581" actId="165"/>
          <ac:spMkLst>
            <pc:docMk/>
            <pc:sldMk cId="687960778" sldId="2700"/>
            <ac:spMk id="76" creationId="{B4A9E42F-ACB7-C6BE-DAB0-3ACB8BB1599A}"/>
          </ac:spMkLst>
        </pc:spChg>
        <pc:spChg chg="mod topLvl">
          <ac:chgData name="Maddy Willson" userId="f2b6bc18-f8f1-442a-b9ad-0dd8d809f40e" providerId="ADAL" clId="{CCA79597-E541-4F1E-BAA5-8D68945DDD5D}" dt="2025-08-18T14:12:40.600" v="582" actId="1076"/>
          <ac:spMkLst>
            <pc:docMk/>
            <pc:sldMk cId="687960778" sldId="2700"/>
            <ac:spMk id="77" creationId="{2E35407B-4385-DF3E-2F4B-CAA1F35BE7AF}"/>
          </ac:spMkLst>
        </pc:spChg>
        <pc:spChg chg="mod topLvl">
          <ac:chgData name="Maddy Willson" userId="f2b6bc18-f8f1-442a-b9ad-0dd8d809f40e" providerId="ADAL" clId="{CCA79597-E541-4F1E-BAA5-8D68945DDD5D}" dt="2025-08-18T14:12:33.639" v="581" actId="165"/>
          <ac:spMkLst>
            <pc:docMk/>
            <pc:sldMk cId="687960778" sldId="2700"/>
            <ac:spMk id="78" creationId="{69CE0495-1302-3E83-D7E2-601313A72EB9}"/>
          </ac:spMkLst>
        </pc:spChg>
        <pc:spChg chg="mod topLvl">
          <ac:chgData name="Maddy Willson" userId="f2b6bc18-f8f1-442a-b9ad-0dd8d809f40e" providerId="ADAL" clId="{CCA79597-E541-4F1E-BAA5-8D68945DDD5D}" dt="2025-08-18T14:12:33.639" v="581" actId="165"/>
          <ac:spMkLst>
            <pc:docMk/>
            <pc:sldMk cId="687960778" sldId="2700"/>
            <ac:spMk id="80" creationId="{6D5566A9-45F2-5AEA-E4D2-34F90D7DCD07}"/>
          </ac:spMkLst>
        </pc:spChg>
        <pc:spChg chg="mod">
          <ac:chgData name="Maddy Willson" userId="f2b6bc18-f8f1-442a-b9ad-0dd8d809f40e" providerId="ADAL" clId="{CCA79597-E541-4F1E-BAA5-8D68945DDD5D}" dt="2025-08-18T14:12:46.093" v="583" actId="12789"/>
          <ac:spMkLst>
            <pc:docMk/>
            <pc:sldMk cId="687960778" sldId="2700"/>
            <ac:spMk id="84" creationId="{BF60C156-1346-B52B-CEE1-90B0459DFA6A}"/>
          </ac:spMkLst>
        </pc:spChg>
        <pc:spChg chg="mod topLvl">
          <ac:chgData name="Maddy Willson" userId="f2b6bc18-f8f1-442a-b9ad-0dd8d809f40e" providerId="ADAL" clId="{CCA79597-E541-4F1E-BAA5-8D68945DDD5D}" dt="2025-08-18T14:12:46.093" v="583" actId="12789"/>
          <ac:spMkLst>
            <pc:docMk/>
            <pc:sldMk cId="687960778" sldId="2700"/>
            <ac:spMk id="85" creationId="{3ABDCA7C-4F3A-BA62-1183-ADCB251F584C}"/>
          </ac:spMkLst>
        </pc:spChg>
        <pc:spChg chg="mod topLvl">
          <ac:chgData name="Maddy Willson" userId="f2b6bc18-f8f1-442a-b9ad-0dd8d809f40e" providerId="ADAL" clId="{CCA79597-E541-4F1E-BAA5-8D68945DDD5D}" dt="2025-08-18T14:12:46.093" v="583" actId="12789"/>
          <ac:spMkLst>
            <pc:docMk/>
            <pc:sldMk cId="687960778" sldId="2700"/>
            <ac:spMk id="87" creationId="{E62F4D21-BAEA-A1E4-6604-9A414D77BC29}"/>
          </ac:spMkLst>
        </pc:spChg>
        <pc:spChg chg="mod">
          <ac:chgData name="Maddy Willson" userId="f2b6bc18-f8f1-442a-b9ad-0dd8d809f40e" providerId="ADAL" clId="{CCA79597-E541-4F1E-BAA5-8D68945DDD5D}" dt="2025-08-18T14:12:09.034" v="572" actId="1076"/>
          <ac:spMkLst>
            <pc:docMk/>
            <pc:sldMk cId="687960778" sldId="2700"/>
            <ac:spMk id="90" creationId="{765BA746-73BD-86AD-CACD-4662B085C8FD}"/>
          </ac:spMkLst>
        </pc:spChg>
        <pc:spChg chg="mod">
          <ac:chgData name="Maddy Willson" userId="f2b6bc18-f8f1-442a-b9ad-0dd8d809f40e" providerId="ADAL" clId="{CCA79597-E541-4F1E-BAA5-8D68945DDD5D}" dt="2025-08-18T14:12:33.639" v="581" actId="165"/>
          <ac:spMkLst>
            <pc:docMk/>
            <pc:sldMk cId="687960778" sldId="2700"/>
            <ac:spMk id="91" creationId="{50C5D258-1897-0FC9-9D3B-65A3A27ED711}"/>
          </ac:spMkLst>
        </pc:spChg>
        <pc:spChg chg="mod">
          <ac:chgData name="Maddy Willson" userId="f2b6bc18-f8f1-442a-b9ad-0dd8d809f40e" providerId="ADAL" clId="{CCA79597-E541-4F1E-BAA5-8D68945DDD5D}" dt="2025-08-18T14:12:33.639" v="581" actId="165"/>
          <ac:spMkLst>
            <pc:docMk/>
            <pc:sldMk cId="687960778" sldId="2700"/>
            <ac:spMk id="92" creationId="{D41A2B16-58F4-7EF7-5A94-8B2A57553A3D}"/>
          </ac:spMkLst>
        </pc:spChg>
        <pc:spChg chg="mod">
          <ac:chgData name="Maddy Willson" userId="f2b6bc18-f8f1-442a-b9ad-0dd8d809f40e" providerId="ADAL" clId="{CCA79597-E541-4F1E-BAA5-8D68945DDD5D}" dt="2025-08-18T14:08:43.454" v="507" actId="1036"/>
          <ac:spMkLst>
            <pc:docMk/>
            <pc:sldMk cId="687960778" sldId="2700"/>
            <ac:spMk id="93" creationId="{66969407-0392-762B-547B-8CDF1ADCD365}"/>
          </ac:spMkLst>
        </pc:spChg>
        <pc:spChg chg="mod">
          <ac:chgData name="Maddy Willson" userId="f2b6bc18-f8f1-442a-b9ad-0dd8d809f40e" providerId="ADAL" clId="{CCA79597-E541-4F1E-BAA5-8D68945DDD5D}" dt="2025-08-18T14:12:09.034" v="572" actId="1076"/>
          <ac:spMkLst>
            <pc:docMk/>
            <pc:sldMk cId="687960778" sldId="2700"/>
            <ac:spMk id="94" creationId="{A59F6E69-C73A-8EE5-E1C2-AE21D07721BC}"/>
          </ac:spMkLst>
        </pc:spChg>
        <pc:spChg chg="add mod">
          <ac:chgData name="Maddy Willson" userId="f2b6bc18-f8f1-442a-b9ad-0dd8d809f40e" providerId="ADAL" clId="{CCA79597-E541-4F1E-BAA5-8D68945DDD5D}" dt="2025-08-18T14:09:25.235" v="555" actId="207"/>
          <ac:spMkLst>
            <pc:docMk/>
            <pc:sldMk cId="687960778" sldId="2700"/>
            <ac:spMk id="100" creationId="{E0C67E0D-8881-1835-BA21-68ECC7D938D4}"/>
          </ac:spMkLst>
        </pc:spChg>
        <pc:grpChg chg="del">
          <ac:chgData name="Maddy Willson" userId="f2b6bc18-f8f1-442a-b9ad-0dd8d809f40e" providerId="ADAL" clId="{CCA79597-E541-4F1E-BAA5-8D68945DDD5D}" dt="2025-08-18T14:05:21.281" v="437" actId="478"/>
          <ac:grpSpMkLst>
            <pc:docMk/>
            <pc:sldMk cId="687960778" sldId="2700"/>
            <ac:grpSpMk id="62" creationId="{EF667E05-E59B-A267-A365-FC488096B8C5}"/>
          </ac:grpSpMkLst>
        </pc:grpChg>
        <pc:grpChg chg="del">
          <ac:chgData name="Maddy Willson" userId="f2b6bc18-f8f1-442a-b9ad-0dd8d809f40e" providerId="ADAL" clId="{CCA79597-E541-4F1E-BAA5-8D68945DDD5D}" dt="2025-08-18T14:05:21.281" v="437" actId="478"/>
          <ac:grpSpMkLst>
            <pc:docMk/>
            <pc:sldMk cId="687960778" sldId="2700"/>
            <ac:grpSpMk id="63" creationId="{BFE1ACBB-3AA6-1FAE-C895-CE4988BEFC9E}"/>
          </ac:grpSpMkLst>
        </pc:grpChg>
        <pc:grpChg chg="del">
          <ac:chgData name="Maddy Willson" userId="f2b6bc18-f8f1-442a-b9ad-0dd8d809f40e" providerId="ADAL" clId="{CCA79597-E541-4F1E-BAA5-8D68945DDD5D}" dt="2025-08-18T14:05:21.281" v="437" actId="478"/>
          <ac:grpSpMkLst>
            <pc:docMk/>
            <pc:sldMk cId="687960778" sldId="2700"/>
            <ac:grpSpMk id="66" creationId="{79EF1C05-3D1A-2BCC-7E4E-0C65DEB74C99}"/>
          </ac:grpSpMkLst>
        </pc:grpChg>
        <pc:grpChg chg="add del">
          <ac:chgData name="Maddy Willson" userId="f2b6bc18-f8f1-442a-b9ad-0dd8d809f40e" providerId="ADAL" clId="{CCA79597-E541-4F1E-BAA5-8D68945DDD5D}" dt="2025-08-18T14:12:25.218" v="578" actId="478"/>
          <ac:grpSpMkLst>
            <pc:docMk/>
            <pc:sldMk cId="687960778" sldId="2700"/>
            <ac:grpSpMk id="67" creationId="{C999FE55-8886-F900-B0AF-B972F22E4C1C}"/>
          </ac:grpSpMkLst>
        </pc:grpChg>
        <pc:grpChg chg="mod">
          <ac:chgData name="Maddy Willson" userId="f2b6bc18-f8f1-442a-b9ad-0dd8d809f40e" providerId="ADAL" clId="{CCA79597-E541-4F1E-BAA5-8D68945DDD5D}" dt="2025-08-18T14:12:40.600" v="582" actId="1076"/>
          <ac:grpSpMkLst>
            <pc:docMk/>
            <pc:sldMk cId="687960778" sldId="2700"/>
            <ac:grpSpMk id="86" creationId="{4F2683F3-3E67-38D0-9414-3A43F39E03F2}"/>
          </ac:grpSpMkLst>
        </pc:grpChg>
        <pc:picChg chg="del">
          <ac:chgData name="Maddy Willson" userId="f2b6bc18-f8f1-442a-b9ad-0dd8d809f40e" providerId="ADAL" clId="{CCA79597-E541-4F1E-BAA5-8D68945DDD5D}" dt="2025-08-18T14:05:21.281" v="437" actId="478"/>
          <ac:picMkLst>
            <pc:docMk/>
            <pc:sldMk cId="687960778" sldId="2700"/>
            <ac:picMk id="3" creationId="{AA21019D-7507-3CF8-C039-75F6F6073C7F}"/>
          </ac:picMkLst>
        </pc:picChg>
        <pc:picChg chg="del">
          <ac:chgData name="Maddy Willson" userId="f2b6bc18-f8f1-442a-b9ad-0dd8d809f40e" providerId="ADAL" clId="{CCA79597-E541-4F1E-BAA5-8D68945DDD5D}" dt="2025-08-18T14:12:28.598" v="580" actId="478"/>
          <ac:picMkLst>
            <pc:docMk/>
            <pc:sldMk cId="687960778" sldId="2700"/>
            <ac:picMk id="72" creationId="{F43AD0D3-7F44-D81D-40A5-AEA39C6343B2}"/>
          </ac:picMkLst>
        </pc:picChg>
        <pc:picChg chg="mod">
          <ac:chgData name="Maddy Willson" userId="f2b6bc18-f8f1-442a-b9ad-0dd8d809f40e" providerId="ADAL" clId="{CCA79597-E541-4F1E-BAA5-8D68945DDD5D}" dt="2025-08-18T14:11:48.659" v="566" actId="1076"/>
          <ac:picMkLst>
            <pc:docMk/>
            <pc:sldMk cId="687960778" sldId="2700"/>
            <ac:picMk id="79" creationId="{6E7125DD-0270-242B-84C0-9D661332F907}"/>
          </ac:picMkLst>
        </pc:picChg>
        <pc:picChg chg="mod">
          <ac:chgData name="Maddy Willson" userId="f2b6bc18-f8f1-442a-b9ad-0dd8d809f40e" providerId="ADAL" clId="{CCA79597-E541-4F1E-BAA5-8D68945DDD5D}" dt="2025-08-18T14:12:40.600" v="582" actId="1076"/>
          <ac:picMkLst>
            <pc:docMk/>
            <pc:sldMk cId="687960778" sldId="2700"/>
            <ac:picMk id="82" creationId="{63E53AE3-AA1D-8D5A-C7C4-7C8C86AAE47E}"/>
          </ac:picMkLst>
        </pc:picChg>
        <pc:picChg chg="mod">
          <ac:chgData name="Maddy Willson" userId="f2b6bc18-f8f1-442a-b9ad-0dd8d809f40e" providerId="ADAL" clId="{CCA79597-E541-4F1E-BAA5-8D68945DDD5D}" dt="2025-08-18T14:12:40.600" v="582" actId="1076"/>
          <ac:picMkLst>
            <pc:docMk/>
            <pc:sldMk cId="687960778" sldId="2700"/>
            <ac:picMk id="83" creationId="{9CD320CC-289A-B908-A60A-FA29C98FCC4C}"/>
          </ac:picMkLst>
        </pc:picChg>
        <pc:picChg chg="mod">
          <ac:chgData name="Maddy Willson" userId="f2b6bc18-f8f1-442a-b9ad-0dd8d809f40e" providerId="ADAL" clId="{CCA79597-E541-4F1E-BAA5-8D68945DDD5D}" dt="2025-08-18T14:12:40.600" v="582" actId="1076"/>
          <ac:picMkLst>
            <pc:docMk/>
            <pc:sldMk cId="687960778" sldId="2700"/>
            <ac:picMk id="88" creationId="{6BF9E747-6CF3-A23C-06C5-CBEDB200A468}"/>
          </ac:picMkLst>
        </pc:picChg>
        <pc:picChg chg="mod">
          <ac:chgData name="Maddy Willson" userId="f2b6bc18-f8f1-442a-b9ad-0dd8d809f40e" providerId="ADAL" clId="{CCA79597-E541-4F1E-BAA5-8D68945DDD5D}" dt="2025-08-18T14:12:40.600" v="582" actId="1076"/>
          <ac:picMkLst>
            <pc:docMk/>
            <pc:sldMk cId="687960778" sldId="2700"/>
            <ac:picMk id="89" creationId="{E6CA43F3-DC46-F69B-1E7E-432646DF76A4}"/>
          </ac:picMkLst>
        </pc:picChg>
        <pc:picChg chg="mod">
          <ac:chgData name="Maddy Willson" userId="f2b6bc18-f8f1-442a-b9ad-0dd8d809f40e" providerId="ADAL" clId="{CCA79597-E541-4F1E-BAA5-8D68945DDD5D}" dt="2025-08-18T14:08:43.454" v="507" actId="1036"/>
          <ac:picMkLst>
            <pc:docMk/>
            <pc:sldMk cId="687960778" sldId="2700"/>
            <ac:picMk id="95" creationId="{8A658E31-C9B6-D506-DB6C-85AE94793BA5}"/>
          </ac:picMkLst>
        </pc:picChg>
        <pc:picChg chg="mod">
          <ac:chgData name="Maddy Willson" userId="f2b6bc18-f8f1-442a-b9ad-0dd8d809f40e" providerId="ADAL" clId="{CCA79597-E541-4F1E-BAA5-8D68945DDD5D}" dt="2025-08-18T14:11:22.321" v="558" actId="1076"/>
          <ac:picMkLst>
            <pc:docMk/>
            <pc:sldMk cId="687960778" sldId="2700"/>
            <ac:picMk id="96" creationId="{1AEA3796-6E07-B1F4-CB2F-DC9EFD6F04F8}"/>
          </ac:picMkLst>
        </pc:picChg>
        <pc:picChg chg="mod">
          <ac:chgData name="Maddy Willson" userId="f2b6bc18-f8f1-442a-b9ad-0dd8d809f40e" providerId="ADAL" clId="{CCA79597-E541-4F1E-BAA5-8D68945DDD5D}" dt="2025-08-18T14:11:29.219" v="560" actId="1076"/>
          <ac:picMkLst>
            <pc:docMk/>
            <pc:sldMk cId="687960778" sldId="2700"/>
            <ac:picMk id="97" creationId="{425B7AC7-38C4-0D8C-1874-2DE75BCB7018}"/>
          </ac:picMkLst>
        </pc:picChg>
        <pc:picChg chg="mod">
          <ac:chgData name="Maddy Willson" userId="f2b6bc18-f8f1-442a-b9ad-0dd8d809f40e" providerId="ADAL" clId="{CCA79597-E541-4F1E-BAA5-8D68945DDD5D}" dt="2025-08-18T14:11:25.948" v="559" actId="1076"/>
          <ac:picMkLst>
            <pc:docMk/>
            <pc:sldMk cId="687960778" sldId="2700"/>
            <ac:picMk id="98" creationId="{9FBC290D-61A6-0E32-E896-B8F0C07699BB}"/>
          </ac:picMkLst>
        </pc:picChg>
        <pc:picChg chg="mod">
          <ac:chgData name="Maddy Willson" userId="f2b6bc18-f8f1-442a-b9ad-0dd8d809f40e" providerId="ADAL" clId="{CCA79597-E541-4F1E-BAA5-8D68945DDD5D}" dt="2025-08-18T14:11:34.300" v="561" actId="1076"/>
          <ac:picMkLst>
            <pc:docMk/>
            <pc:sldMk cId="687960778" sldId="2700"/>
            <ac:picMk id="99" creationId="{989E4125-E7BF-9BFD-5BCB-988CB08D7544}"/>
          </ac:picMkLst>
        </pc:picChg>
      </pc:sldChg>
      <pc:sldChg chg="addSp delSp modSp add mod modNotesTx">
        <pc:chgData name="Maddy Willson" userId="f2b6bc18-f8f1-442a-b9ad-0dd8d809f40e" providerId="ADAL" clId="{CCA79597-E541-4F1E-BAA5-8D68945DDD5D}" dt="2025-08-18T14:32:04.952" v="747" actId="207"/>
        <pc:sldMkLst>
          <pc:docMk/>
          <pc:sldMk cId="2226780602" sldId="2701"/>
        </pc:sldMkLst>
        <pc:spChg chg="add mod">
          <ac:chgData name="Maddy Willson" userId="f2b6bc18-f8f1-442a-b9ad-0dd8d809f40e" providerId="ADAL" clId="{CCA79597-E541-4F1E-BAA5-8D68945DDD5D}" dt="2025-08-18T14:32:04.952" v="747" actId="207"/>
          <ac:spMkLst>
            <pc:docMk/>
            <pc:sldMk cId="2226780602" sldId="2701"/>
            <ac:spMk id="3" creationId="{484EF8BD-F6C3-4641-7614-11F3F170EB1D}"/>
          </ac:spMkLst>
        </pc:spChg>
        <pc:spChg chg="del">
          <ac:chgData name="Maddy Willson" userId="f2b6bc18-f8f1-442a-b9ad-0dd8d809f40e" providerId="ADAL" clId="{CCA79597-E541-4F1E-BAA5-8D68945DDD5D}" dt="2025-08-18T14:21:59.468" v="690" actId="478"/>
          <ac:spMkLst>
            <pc:docMk/>
            <pc:sldMk cId="2226780602" sldId="2701"/>
            <ac:spMk id="68" creationId="{755BFC91-DABB-FAA8-4007-7F375BEE9D66}"/>
          </ac:spMkLst>
        </pc:spChg>
        <pc:spChg chg="del">
          <ac:chgData name="Maddy Willson" userId="f2b6bc18-f8f1-442a-b9ad-0dd8d809f40e" providerId="ADAL" clId="{CCA79597-E541-4F1E-BAA5-8D68945DDD5D}" dt="2025-08-18T14:21:59.468" v="690" actId="478"/>
          <ac:spMkLst>
            <pc:docMk/>
            <pc:sldMk cId="2226780602" sldId="2701"/>
            <ac:spMk id="69" creationId="{0E3B5202-5CE4-4441-8E25-1D5D4752D99B}"/>
          </ac:spMkLst>
        </pc:spChg>
        <pc:spChg chg="del">
          <ac:chgData name="Maddy Willson" userId="f2b6bc18-f8f1-442a-b9ad-0dd8d809f40e" providerId="ADAL" clId="{CCA79597-E541-4F1E-BAA5-8D68945DDD5D}" dt="2025-08-18T14:21:59.468" v="690" actId="478"/>
          <ac:spMkLst>
            <pc:docMk/>
            <pc:sldMk cId="2226780602" sldId="2701"/>
            <ac:spMk id="74" creationId="{2CA3FBB9-4EDD-93B2-A279-B3EC75B87D96}"/>
          </ac:spMkLst>
        </pc:spChg>
        <pc:spChg chg="del">
          <ac:chgData name="Maddy Willson" userId="f2b6bc18-f8f1-442a-b9ad-0dd8d809f40e" providerId="ADAL" clId="{CCA79597-E541-4F1E-BAA5-8D68945DDD5D}" dt="2025-08-18T14:21:59.468" v="690" actId="478"/>
          <ac:spMkLst>
            <pc:docMk/>
            <pc:sldMk cId="2226780602" sldId="2701"/>
            <ac:spMk id="76" creationId="{E00FBF88-9B12-7C56-EA6D-3B15F990B6F6}"/>
          </ac:spMkLst>
        </pc:spChg>
        <pc:spChg chg="del">
          <ac:chgData name="Maddy Willson" userId="f2b6bc18-f8f1-442a-b9ad-0dd8d809f40e" providerId="ADAL" clId="{CCA79597-E541-4F1E-BAA5-8D68945DDD5D}" dt="2025-08-18T14:21:59.468" v="690" actId="478"/>
          <ac:spMkLst>
            <pc:docMk/>
            <pc:sldMk cId="2226780602" sldId="2701"/>
            <ac:spMk id="77" creationId="{ED451328-5173-FABB-73BE-D4F274EF32EA}"/>
          </ac:spMkLst>
        </pc:spChg>
        <pc:spChg chg="del">
          <ac:chgData name="Maddy Willson" userId="f2b6bc18-f8f1-442a-b9ad-0dd8d809f40e" providerId="ADAL" clId="{CCA79597-E541-4F1E-BAA5-8D68945DDD5D}" dt="2025-08-18T14:21:59.468" v="690" actId="478"/>
          <ac:spMkLst>
            <pc:docMk/>
            <pc:sldMk cId="2226780602" sldId="2701"/>
            <ac:spMk id="78" creationId="{F3E19F31-E8B7-1506-0CF0-1FA306CAC12B}"/>
          </ac:spMkLst>
        </pc:spChg>
        <pc:spChg chg="del">
          <ac:chgData name="Maddy Willson" userId="f2b6bc18-f8f1-442a-b9ad-0dd8d809f40e" providerId="ADAL" clId="{CCA79597-E541-4F1E-BAA5-8D68945DDD5D}" dt="2025-08-18T14:21:59.468" v="690" actId="478"/>
          <ac:spMkLst>
            <pc:docMk/>
            <pc:sldMk cId="2226780602" sldId="2701"/>
            <ac:spMk id="80" creationId="{EF416FE1-838F-A506-1472-448C01899548}"/>
          </ac:spMkLst>
        </pc:spChg>
        <pc:spChg chg="del">
          <ac:chgData name="Maddy Willson" userId="f2b6bc18-f8f1-442a-b9ad-0dd8d809f40e" providerId="ADAL" clId="{CCA79597-E541-4F1E-BAA5-8D68945DDD5D}" dt="2025-08-18T14:21:59.468" v="690" actId="478"/>
          <ac:spMkLst>
            <pc:docMk/>
            <pc:sldMk cId="2226780602" sldId="2701"/>
            <ac:spMk id="84" creationId="{BEC354D9-4914-8C55-BB8C-5DE34AAC0D4A}"/>
          </ac:spMkLst>
        </pc:spChg>
        <pc:spChg chg="del">
          <ac:chgData name="Maddy Willson" userId="f2b6bc18-f8f1-442a-b9ad-0dd8d809f40e" providerId="ADAL" clId="{CCA79597-E541-4F1E-BAA5-8D68945DDD5D}" dt="2025-08-18T14:21:59.468" v="690" actId="478"/>
          <ac:spMkLst>
            <pc:docMk/>
            <pc:sldMk cId="2226780602" sldId="2701"/>
            <ac:spMk id="85" creationId="{7455FA2A-4BCB-FBD1-C415-07335943AAA5}"/>
          </ac:spMkLst>
        </pc:spChg>
        <pc:spChg chg="del">
          <ac:chgData name="Maddy Willson" userId="f2b6bc18-f8f1-442a-b9ad-0dd8d809f40e" providerId="ADAL" clId="{CCA79597-E541-4F1E-BAA5-8D68945DDD5D}" dt="2025-08-18T14:21:59.468" v="690" actId="478"/>
          <ac:spMkLst>
            <pc:docMk/>
            <pc:sldMk cId="2226780602" sldId="2701"/>
            <ac:spMk id="87" creationId="{C881E8EA-F414-2027-672C-65688AD3B957}"/>
          </ac:spMkLst>
        </pc:spChg>
        <pc:spChg chg="mod">
          <ac:chgData name="Maddy Willson" userId="f2b6bc18-f8f1-442a-b9ad-0dd8d809f40e" providerId="ADAL" clId="{CCA79597-E541-4F1E-BAA5-8D68945DDD5D}" dt="2025-08-18T14:21:56.002" v="689" actId="20577"/>
          <ac:spMkLst>
            <pc:docMk/>
            <pc:sldMk cId="2226780602" sldId="2701"/>
            <ac:spMk id="100" creationId="{35ED7855-215F-5699-C265-B9CF6ADEFA91}"/>
          </ac:spMkLst>
        </pc:spChg>
      </pc:sldChg>
      <pc:sldChg chg="modSp add del mod">
        <pc:chgData name="Maddy Willson" userId="f2b6bc18-f8f1-442a-b9ad-0dd8d809f40e" providerId="ADAL" clId="{CCA79597-E541-4F1E-BAA5-8D68945DDD5D}" dt="2025-08-18T14:07:57.010" v="492" actId="47"/>
        <pc:sldMkLst>
          <pc:docMk/>
          <pc:sldMk cId="3681097175" sldId="2702"/>
        </pc:sldMkLst>
        <pc:spChg chg="mod">
          <ac:chgData name="Maddy Willson" userId="f2b6bc18-f8f1-442a-b9ad-0dd8d809f40e" providerId="ADAL" clId="{CCA79597-E541-4F1E-BAA5-8D68945DDD5D}" dt="2025-08-18T14:06:05.095" v="450" actId="2711"/>
          <ac:spMkLst>
            <pc:docMk/>
            <pc:sldMk cId="3681097175" sldId="2702"/>
            <ac:spMk id="39" creationId="{B37BBF38-A949-8429-B482-50287DB80651}"/>
          </ac:spMkLst>
        </pc:spChg>
        <pc:spChg chg="mod">
          <ac:chgData name="Maddy Willson" userId="f2b6bc18-f8f1-442a-b9ad-0dd8d809f40e" providerId="ADAL" clId="{CCA79597-E541-4F1E-BAA5-8D68945DDD5D}" dt="2025-08-18T14:07:07.929" v="476" actId="1035"/>
          <ac:spMkLst>
            <pc:docMk/>
            <pc:sldMk cId="3681097175" sldId="2702"/>
            <ac:spMk id="43" creationId="{F25382F0-FCFC-47BF-600B-398C42CD6963}"/>
          </ac:spMkLst>
        </pc:spChg>
        <pc:spChg chg="mod">
          <ac:chgData name="Maddy Willson" userId="f2b6bc18-f8f1-442a-b9ad-0dd8d809f40e" providerId="ADAL" clId="{CCA79597-E541-4F1E-BAA5-8D68945DDD5D}" dt="2025-08-18T14:06:05.095" v="450" actId="2711"/>
          <ac:spMkLst>
            <pc:docMk/>
            <pc:sldMk cId="3681097175" sldId="2702"/>
            <ac:spMk id="44" creationId="{3FFC4139-2238-40F1-2037-F961547D2D58}"/>
          </ac:spMkLst>
        </pc:spChg>
        <pc:spChg chg="mod">
          <ac:chgData name="Maddy Willson" userId="f2b6bc18-f8f1-442a-b9ad-0dd8d809f40e" providerId="ADAL" clId="{CCA79597-E541-4F1E-BAA5-8D68945DDD5D}" dt="2025-08-18T14:06:05.095" v="450" actId="2711"/>
          <ac:spMkLst>
            <pc:docMk/>
            <pc:sldMk cId="3681097175" sldId="2702"/>
            <ac:spMk id="45" creationId="{CB253779-A5BC-3D95-C1A9-52B6CDFCACE1}"/>
          </ac:spMkLst>
        </pc:spChg>
        <pc:spChg chg="mod">
          <ac:chgData name="Maddy Willson" userId="f2b6bc18-f8f1-442a-b9ad-0dd8d809f40e" providerId="ADAL" clId="{CCA79597-E541-4F1E-BAA5-8D68945DDD5D}" dt="2025-08-18T14:06:05.095" v="450" actId="2711"/>
          <ac:spMkLst>
            <pc:docMk/>
            <pc:sldMk cId="3681097175" sldId="2702"/>
            <ac:spMk id="46" creationId="{167D8DE8-F9F4-9454-9A00-0C9FD092B4F5}"/>
          </ac:spMkLst>
        </pc:spChg>
        <pc:spChg chg="mod">
          <ac:chgData name="Maddy Willson" userId="f2b6bc18-f8f1-442a-b9ad-0dd8d809f40e" providerId="ADAL" clId="{CCA79597-E541-4F1E-BAA5-8D68945DDD5D}" dt="2025-08-18T14:06:05.095" v="450" actId="2711"/>
          <ac:spMkLst>
            <pc:docMk/>
            <pc:sldMk cId="3681097175" sldId="2702"/>
            <ac:spMk id="47" creationId="{D6953C12-AA90-4BEA-D96C-88BFAC012AC5}"/>
          </ac:spMkLst>
        </pc:spChg>
        <pc:spChg chg="mod">
          <ac:chgData name="Maddy Willson" userId="f2b6bc18-f8f1-442a-b9ad-0dd8d809f40e" providerId="ADAL" clId="{CCA79597-E541-4F1E-BAA5-8D68945DDD5D}" dt="2025-08-18T14:06:36.024" v="456" actId="113"/>
          <ac:spMkLst>
            <pc:docMk/>
            <pc:sldMk cId="3681097175" sldId="2702"/>
            <ac:spMk id="48" creationId="{E54DEC1E-7B48-8196-A5C6-3A0BB7F588BB}"/>
          </ac:spMkLst>
        </pc:spChg>
        <pc:spChg chg="mod">
          <ac:chgData name="Maddy Willson" userId="f2b6bc18-f8f1-442a-b9ad-0dd8d809f40e" providerId="ADAL" clId="{CCA79597-E541-4F1E-BAA5-8D68945DDD5D}" dt="2025-08-18T14:06:40.326" v="457" actId="113"/>
          <ac:spMkLst>
            <pc:docMk/>
            <pc:sldMk cId="3681097175" sldId="2702"/>
            <ac:spMk id="50" creationId="{CB0ED06F-4F19-8415-2E63-4B32ECB433F9}"/>
          </ac:spMkLst>
        </pc:spChg>
        <pc:spChg chg="mod">
          <ac:chgData name="Maddy Willson" userId="f2b6bc18-f8f1-442a-b9ad-0dd8d809f40e" providerId="ADAL" clId="{CCA79597-E541-4F1E-BAA5-8D68945DDD5D}" dt="2025-08-18T14:06:45.474" v="458" actId="113"/>
          <ac:spMkLst>
            <pc:docMk/>
            <pc:sldMk cId="3681097175" sldId="2702"/>
            <ac:spMk id="52" creationId="{67045CE2-876F-E8B7-0E6E-A85C66028C68}"/>
          </ac:spMkLst>
        </pc:spChg>
        <pc:spChg chg="mod">
          <ac:chgData name="Maddy Willson" userId="f2b6bc18-f8f1-442a-b9ad-0dd8d809f40e" providerId="ADAL" clId="{CCA79597-E541-4F1E-BAA5-8D68945DDD5D}" dt="2025-08-18T14:06:45.474" v="458" actId="113"/>
          <ac:spMkLst>
            <pc:docMk/>
            <pc:sldMk cId="3681097175" sldId="2702"/>
            <ac:spMk id="53" creationId="{2AFAD3D7-37E7-9697-A443-88AAA0E820CB}"/>
          </ac:spMkLst>
        </pc:spChg>
        <pc:spChg chg="mod">
          <ac:chgData name="Maddy Willson" userId="f2b6bc18-f8f1-442a-b9ad-0dd8d809f40e" providerId="ADAL" clId="{CCA79597-E541-4F1E-BAA5-8D68945DDD5D}" dt="2025-08-18T14:06:45.474" v="458" actId="113"/>
          <ac:spMkLst>
            <pc:docMk/>
            <pc:sldMk cId="3681097175" sldId="2702"/>
            <ac:spMk id="54" creationId="{3E3B2E19-04A1-9C44-470D-AA9CECAEEA3F}"/>
          </ac:spMkLst>
        </pc:spChg>
        <pc:spChg chg="mod">
          <ac:chgData name="Maddy Willson" userId="f2b6bc18-f8f1-442a-b9ad-0dd8d809f40e" providerId="ADAL" clId="{CCA79597-E541-4F1E-BAA5-8D68945DDD5D}" dt="2025-08-18T14:06:45.474" v="458" actId="113"/>
          <ac:spMkLst>
            <pc:docMk/>
            <pc:sldMk cId="3681097175" sldId="2702"/>
            <ac:spMk id="55" creationId="{5BD9A2A0-0F0E-E878-1701-BAE583948902}"/>
          </ac:spMkLst>
        </pc:spChg>
        <pc:spChg chg="mod">
          <ac:chgData name="Maddy Willson" userId="f2b6bc18-f8f1-442a-b9ad-0dd8d809f40e" providerId="ADAL" clId="{CCA79597-E541-4F1E-BAA5-8D68945DDD5D}" dt="2025-08-18T14:06:45.474" v="458" actId="113"/>
          <ac:spMkLst>
            <pc:docMk/>
            <pc:sldMk cId="3681097175" sldId="2702"/>
            <ac:spMk id="56" creationId="{D41EEDE3-3B99-B6D6-EE2E-4E38AE571BD4}"/>
          </ac:spMkLst>
        </pc:spChg>
        <pc:spChg chg="mod">
          <ac:chgData name="Maddy Willson" userId="f2b6bc18-f8f1-442a-b9ad-0dd8d809f40e" providerId="ADAL" clId="{CCA79597-E541-4F1E-BAA5-8D68945DDD5D}" dt="2025-08-18T14:06:26.672" v="455" actId="255"/>
          <ac:spMkLst>
            <pc:docMk/>
            <pc:sldMk cId="3681097175" sldId="2702"/>
            <ac:spMk id="64" creationId="{4AD51698-FC9A-308F-133F-6E51499CB67E}"/>
          </ac:spMkLst>
        </pc:spChg>
        <pc:spChg chg="mod">
          <ac:chgData name="Maddy Willson" userId="f2b6bc18-f8f1-442a-b9ad-0dd8d809f40e" providerId="ADAL" clId="{CCA79597-E541-4F1E-BAA5-8D68945DDD5D}" dt="2025-08-18T14:06:26.672" v="455" actId="255"/>
          <ac:spMkLst>
            <pc:docMk/>
            <pc:sldMk cId="3681097175" sldId="2702"/>
            <ac:spMk id="65" creationId="{1B2CFF99-CB8B-2EA5-C27E-1DECE4E29453}"/>
          </ac:spMkLst>
        </pc:spChg>
        <pc:spChg chg="mod">
          <ac:chgData name="Maddy Willson" userId="f2b6bc18-f8f1-442a-b9ad-0dd8d809f40e" providerId="ADAL" clId="{CCA79597-E541-4F1E-BAA5-8D68945DDD5D}" dt="2025-08-18T14:06:26.672" v="455" actId="255"/>
          <ac:spMkLst>
            <pc:docMk/>
            <pc:sldMk cId="3681097175" sldId="2702"/>
            <ac:spMk id="69" creationId="{CE44B3AD-1927-8DA5-2544-C645C38E18D0}"/>
          </ac:spMkLst>
        </pc:spChg>
        <pc:picChg chg="mod">
          <ac:chgData name="Maddy Willson" userId="f2b6bc18-f8f1-442a-b9ad-0dd8d809f40e" providerId="ADAL" clId="{CCA79597-E541-4F1E-BAA5-8D68945DDD5D}" dt="2025-08-18T14:06:52.532" v="465" actId="1036"/>
          <ac:picMkLst>
            <pc:docMk/>
            <pc:sldMk cId="3681097175" sldId="2702"/>
            <ac:picMk id="57" creationId="{3E4A9914-1127-168E-254B-E0CAD1FCB689}"/>
          </ac:picMkLst>
        </pc:picChg>
        <pc:picChg chg="mod">
          <ac:chgData name="Maddy Willson" userId="f2b6bc18-f8f1-442a-b9ad-0dd8d809f40e" providerId="ADAL" clId="{CCA79597-E541-4F1E-BAA5-8D68945DDD5D}" dt="2025-08-18T14:06:52.532" v="465" actId="1036"/>
          <ac:picMkLst>
            <pc:docMk/>
            <pc:sldMk cId="3681097175" sldId="2702"/>
            <ac:picMk id="58" creationId="{097AE4B7-B2FE-A939-D50E-D39A9CEC2FD0}"/>
          </ac:picMkLst>
        </pc:picChg>
        <pc:picChg chg="mod">
          <ac:chgData name="Maddy Willson" userId="f2b6bc18-f8f1-442a-b9ad-0dd8d809f40e" providerId="ADAL" clId="{CCA79597-E541-4F1E-BAA5-8D68945DDD5D}" dt="2025-08-18T14:06:52.532" v="465" actId="1036"/>
          <ac:picMkLst>
            <pc:docMk/>
            <pc:sldMk cId="3681097175" sldId="2702"/>
            <ac:picMk id="59" creationId="{6E1F9500-126A-7B2D-3F10-CA4C6BC8F486}"/>
          </ac:picMkLst>
        </pc:picChg>
        <pc:picChg chg="mod">
          <ac:chgData name="Maddy Willson" userId="f2b6bc18-f8f1-442a-b9ad-0dd8d809f40e" providerId="ADAL" clId="{CCA79597-E541-4F1E-BAA5-8D68945DDD5D}" dt="2025-08-18T14:06:52.532" v="465" actId="1036"/>
          <ac:picMkLst>
            <pc:docMk/>
            <pc:sldMk cId="3681097175" sldId="2702"/>
            <ac:picMk id="60" creationId="{46C6558B-BC53-9A5F-786D-05D1D09D09A8}"/>
          </ac:picMkLst>
        </pc:picChg>
        <pc:picChg chg="mod">
          <ac:chgData name="Maddy Willson" userId="f2b6bc18-f8f1-442a-b9ad-0dd8d809f40e" providerId="ADAL" clId="{CCA79597-E541-4F1E-BAA5-8D68945DDD5D}" dt="2025-08-18T14:06:52.532" v="465" actId="1036"/>
          <ac:picMkLst>
            <pc:docMk/>
            <pc:sldMk cId="3681097175" sldId="2702"/>
            <ac:picMk id="61" creationId="{C9C4BC26-3A3B-4B33-39FA-B9A3B003E627}"/>
          </ac:picMkLst>
        </pc:picChg>
      </pc:sldChg>
      <pc:sldMasterChg chg="del delSldLayout">
        <pc:chgData name="Maddy Willson" userId="f2b6bc18-f8f1-442a-b9ad-0dd8d809f40e" providerId="ADAL" clId="{CCA79597-E541-4F1E-BAA5-8D68945DDD5D}" dt="2025-08-18T14:07:57.010" v="492" actId="47"/>
        <pc:sldMasterMkLst>
          <pc:docMk/>
          <pc:sldMasterMk cId="2316427045" sldId="2147483917"/>
        </pc:sldMasterMkLst>
        <pc:sldLayoutChg chg="del">
          <pc:chgData name="Maddy Willson" userId="f2b6bc18-f8f1-442a-b9ad-0dd8d809f40e" providerId="ADAL" clId="{CCA79597-E541-4F1E-BAA5-8D68945DDD5D}" dt="2025-08-18T14:07:57.010" v="492" actId="47"/>
          <pc:sldLayoutMkLst>
            <pc:docMk/>
            <pc:sldMasterMk cId="2316427045" sldId="2147483917"/>
            <pc:sldLayoutMk cId="1127476865" sldId="2147483918"/>
          </pc:sldLayoutMkLst>
        </pc:sldLayoutChg>
        <pc:sldLayoutChg chg="del">
          <pc:chgData name="Maddy Willson" userId="f2b6bc18-f8f1-442a-b9ad-0dd8d809f40e" providerId="ADAL" clId="{CCA79597-E541-4F1E-BAA5-8D68945DDD5D}" dt="2025-08-18T14:07:57.010" v="492" actId="47"/>
          <pc:sldLayoutMkLst>
            <pc:docMk/>
            <pc:sldMasterMk cId="2316427045" sldId="2147483917"/>
            <pc:sldLayoutMk cId="2055842008" sldId="2147483919"/>
          </pc:sldLayoutMkLst>
        </pc:sldLayoutChg>
        <pc:sldLayoutChg chg="del">
          <pc:chgData name="Maddy Willson" userId="f2b6bc18-f8f1-442a-b9ad-0dd8d809f40e" providerId="ADAL" clId="{CCA79597-E541-4F1E-BAA5-8D68945DDD5D}" dt="2025-08-18T14:07:57.010" v="492" actId="47"/>
          <pc:sldLayoutMkLst>
            <pc:docMk/>
            <pc:sldMasterMk cId="2316427045" sldId="2147483917"/>
            <pc:sldLayoutMk cId="3683050014" sldId="2147483920"/>
          </pc:sldLayoutMkLst>
        </pc:sldLayoutChg>
        <pc:sldLayoutChg chg="del">
          <pc:chgData name="Maddy Willson" userId="f2b6bc18-f8f1-442a-b9ad-0dd8d809f40e" providerId="ADAL" clId="{CCA79597-E541-4F1E-BAA5-8D68945DDD5D}" dt="2025-08-18T14:07:57.010" v="492" actId="47"/>
          <pc:sldLayoutMkLst>
            <pc:docMk/>
            <pc:sldMasterMk cId="2316427045" sldId="2147483917"/>
            <pc:sldLayoutMk cId="3396529359" sldId="2147483921"/>
          </pc:sldLayoutMkLst>
        </pc:sldLayoutChg>
        <pc:sldLayoutChg chg="del">
          <pc:chgData name="Maddy Willson" userId="f2b6bc18-f8f1-442a-b9ad-0dd8d809f40e" providerId="ADAL" clId="{CCA79597-E541-4F1E-BAA5-8D68945DDD5D}" dt="2025-08-18T14:07:57.010" v="492" actId="47"/>
          <pc:sldLayoutMkLst>
            <pc:docMk/>
            <pc:sldMasterMk cId="2316427045" sldId="2147483917"/>
            <pc:sldLayoutMk cId="2627210374" sldId="2147483922"/>
          </pc:sldLayoutMkLst>
        </pc:sldLayoutChg>
        <pc:sldLayoutChg chg="del">
          <pc:chgData name="Maddy Willson" userId="f2b6bc18-f8f1-442a-b9ad-0dd8d809f40e" providerId="ADAL" clId="{CCA79597-E541-4F1E-BAA5-8D68945DDD5D}" dt="2025-08-18T14:07:57.010" v="492" actId="47"/>
          <pc:sldLayoutMkLst>
            <pc:docMk/>
            <pc:sldMasterMk cId="2316427045" sldId="2147483917"/>
            <pc:sldLayoutMk cId="538020446" sldId="2147483923"/>
          </pc:sldLayoutMkLst>
        </pc:sldLayoutChg>
        <pc:sldLayoutChg chg="del">
          <pc:chgData name="Maddy Willson" userId="f2b6bc18-f8f1-442a-b9ad-0dd8d809f40e" providerId="ADAL" clId="{CCA79597-E541-4F1E-BAA5-8D68945DDD5D}" dt="2025-08-18T14:07:57.010" v="492" actId="47"/>
          <pc:sldLayoutMkLst>
            <pc:docMk/>
            <pc:sldMasterMk cId="2316427045" sldId="2147483917"/>
            <pc:sldLayoutMk cId="2860200764" sldId="2147483924"/>
          </pc:sldLayoutMkLst>
        </pc:sldLayoutChg>
        <pc:sldLayoutChg chg="del">
          <pc:chgData name="Maddy Willson" userId="f2b6bc18-f8f1-442a-b9ad-0dd8d809f40e" providerId="ADAL" clId="{CCA79597-E541-4F1E-BAA5-8D68945DDD5D}" dt="2025-08-18T14:07:57.010" v="492" actId="47"/>
          <pc:sldLayoutMkLst>
            <pc:docMk/>
            <pc:sldMasterMk cId="2316427045" sldId="2147483917"/>
            <pc:sldLayoutMk cId="2650867424" sldId="2147483925"/>
          </pc:sldLayoutMkLst>
        </pc:sldLayoutChg>
        <pc:sldLayoutChg chg="del">
          <pc:chgData name="Maddy Willson" userId="f2b6bc18-f8f1-442a-b9ad-0dd8d809f40e" providerId="ADAL" clId="{CCA79597-E541-4F1E-BAA5-8D68945DDD5D}" dt="2025-08-18T14:07:57.010" v="492" actId="47"/>
          <pc:sldLayoutMkLst>
            <pc:docMk/>
            <pc:sldMasterMk cId="2316427045" sldId="2147483917"/>
            <pc:sldLayoutMk cId="43643542" sldId="2147483926"/>
          </pc:sldLayoutMkLst>
        </pc:sldLayoutChg>
        <pc:sldLayoutChg chg="del">
          <pc:chgData name="Maddy Willson" userId="f2b6bc18-f8f1-442a-b9ad-0dd8d809f40e" providerId="ADAL" clId="{CCA79597-E541-4F1E-BAA5-8D68945DDD5D}" dt="2025-08-18T14:07:57.010" v="492" actId="47"/>
          <pc:sldLayoutMkLst>
            <pc:docMk/>
            <pc:sldMasterMk cId="2316427045" sldId="2147483917"/>
            <pc:sldLayoutMk cId="3485799149" sldId="2147483927"/>
          </pc:sldLayoutMkLst>
        </pc:sldLayoutChg>
        <pc:sldLayoutChg chg="del">
          <pc:chgData name="Maddy Willson" userId="f2b6bc18-f8f1-442a-b9ad-0dd8d809f40e" providerId="ADAL" clId="{CCA79597-E541-4F1E-BAA5-8D68945DDD5D}" dt="2025-08-18T14:07:57.010" v="492" actId="47"/>
          <pc:sldLayoutMkLst>
            <pc:docMk/>
            <pc:sldMasterMk cId="2316427045" sldId="2147483917"/>
            <pc:sldLayoutMk cId="2660621467" sldId="2147483928"/>
          </pc:sldLayoutMkLst>
        </pc:sldLayoutChg>
      </pc:sldMasterChg>
    </pc:docChg>
  </pc:docChgLst>
  <pc:docChgLst>
    <pc:chgData name="Daisy Leigh-Phippard" userId="S::daisyl@bafta.org::2da46619-52fb-48e1-9abf-ece134e97cf7" providerId="AD" clId="Web-{9012D785-D201-C18A-EE66-6F33C7899B43}"/>
    <pc:docChg chg="delSld modSld">
      <pc:chgData name="Daisy Leigh-Phippard" userId="S::daisyl@bafta.org::2da46619-52fb-48e1-9abf-ece134e97cf7" providerId="AD" clId="Web-{9012D785-D201-C18A-EE66-6F33C7899B43}" dt="2025-07-24T13:24:44.947" v="2806" actId="1076"/>
      <pc:docMkLst>
        <pc:docMk/>
      </pc:docMkLst>
      <pc:sldChg chg="modNotes">
        <pc:chgData name="Daisy Leigh-Phippard" userId="S::daisyl@bafta.org::2da46619-52fb-48e1-9abf-ece134e97cf7" providerId="AD" clId="Web-{9012D785-D201-C18A-EE66-6F33C7899B43}" dt="2025-07-24T12:04:57.478" v="3"/>
        <pc:sldMkLst>
          <pc:docMk/>
          <pc:sldMk cId="2817397801" sldId="257"/>
        </pc:sldMkLst>
      </pc:sldChg>
      <pc:sldChg chg="modNotes">
        <pc:chgData name="Daisy Leigh-Phippard" userId="S::daisyl@bafta.org::2da46619-52fb-48e1-9abf-ece134e97cf7" providerId="AD" clId="Web-{9012D785-D201-C18A-EE66-6F33C7899B43}" dt="2025-07-24T12:05:23.885" v="17"/>
        <pc:sldMkLst>
          <pc:docMk/>
          <pc:sldMk cId="3144130923" sldId="261"/>
        </pc:sldMkLst>
      </pc:sldChg>
      <pc:sldChg chg="modNotes">
        <pc:chgData name="Daisy Leigh-Phippard" userId="S::daisyl@bafta.org::2da46619-52fb-48e1-9abf-ece134e97cf7" providerId="AD" clId="Web-{9012D785-D201-C18A-EE66-6F33C7899B43}" dt="2025-07-24T12:31:47.237" v="248"/>
        <pc:sldMkLst>
          <pc:docMk/>
          <pc:sldMk cId="2260130245" sldId="275"/>
        </pc:sldMkLst>
      </pc:sldChg>
      <pc:sldChg chg="delSp modNotes">
        <pc:chgData name="Daisy Leigh-Phippard" userId="S::daisyl@bafta.org::2da46619-52fb-48e1-9abf-ece134e97cf7" providerId="AD" clId="Web-{9012D785-D201-C18A-EE66-6F33C7899B43}" dt="2025-07-24T12:35:28.055" v="483"/>
        <pc:sldMkLst>
          <pc:docMk/>
          <pc:sldMk cId="1506201537" sldId="276"/>
        </pc:sldMkLst>
      </pc:sldChg>
      <pc:sldChg chg="modNotes">
        <pc:chgData name="Daisy Leigh-Phippard" userId="S::daisyl@bafta.org::2da46619-52fb-48e1-9abf-ece134e97cf7" providerId="AD" clId="Web-{9012D785-D201-C18A-EE66-6F33C7899B43}" dt="2025-07-24T12:52:05.004" v="1779"/>
        <pc:sldMkLst>
          <pc:docMk/>
          <pc:sldMk cId="1558250175" sldId="303"/>
        </pc:sldMkLst>
      </pc:sldChg>
      <pc:sldChg chg="modNotes">
        <pc:chgData name="Daisy Leigh-Phippard" userId="S::daisyl@bafta.org::2da46619-52fb-48e1-9abf-ece134e97cf7" providerId="AD" clId="Web-{9012D785-D201-C18A-EE66-6F33C7899B43}" dt="2025-07-24T12:35:51.728" v="492"/>
        <pc:sldMkLst>
          <pc:docMk/>
          <pc:sldMk cId="793575621" sldId="320"/>
        </pc:sldMkLst>
      </pc:sldChg>
      <pc:sldChg chg="modNotes">
        <pc:chgData name="Daisy Leigh-Phippard" userId="S::daisyl@bafta.org::2da46619-52fb-48e1-9abf-ece134e97cf7" providerId="AD" clId="Web-{9012D785-D201-C18A-EE66-6F33C7899B43}" dt="2025-07-24T12:36:28.604" v="603"/>
        <pc:sldMkLst>
          <pc:docMk/>
          <pc:sldMk cId="1721753155" sldId="321"/>
        </pc:sldMkLst>
      </pc:sldChg>
      <pc:sldChg chg="modNotes">
        <pc:chgData name="Daisy Leigh-Phippard" userId="S::daisyl@bafta.org::2da46619-52fb-48e1-9abf-ece134e97cf7" providerId="AD" clId="Web-{9012D785-D201-C18A-EE66-6F33C7899B43}" dt="2025-07-24T13:16:30.965" v="2693"/>
        <pc:sldMkLst>
          <pc:docMk/>
          <pc:sldMk cId="2292817961" sldId="322"/>
        </pc:sldMkLst>
      </pc:sldChg>
      <pc:sldChg chg="addSp modSp modNotes">
        <pc:chgData name="Daisy Leigh-Phippard" userId="S::daisyl@bafta.org::2da46619-52fb-48e1-9abf-ece134e97cf7" providerId="AD" clId="Web-{9012D785-D201-C18A-EE66-6F33C7899B43}" dt="2025-07-24T12:33:46.287" v="388"/>
        <pc:sldMkLst>
          <pc:docMk/>
          <pc:sldMk cId="299373925" sldId="327"/>
        </pc:sldMkLst>
        <pc:spChg chg="mod">
          <ac:chgData name="Daisy Leigh-Phippard" userId="S::daisyl@bafta.org::2da46619-52fb-48e1-9abf-ece134e97cf7" providerId="AD" clId="Web-{9012D785-D201-C18A-EE66-6F33C7899B43}" dt="2025-07-24T12:32:13.316" v="255" actId="14100"/>
          <ac:spMkLst>
            <pc:docMk/>
            <pc:sldMk cId="299373925" sldId="327"/>
            <ac:spMk id="7" creationId="{D17B023F-5A0B-519E-A8E8-5D006D8A0514}"/>
          </ac:spMkLst>
        </pc:spChg>
        <pc:spChg chg="add mod">
          <ac:chgData name="Daisy Leigh-Phippard" userId="S::daisyl@bafta.org::2da46619-52fb-48e1-9abf-ece134e97cf7" providerId="AD" clId="Web-{9012D785-D201-C18A-EE66-6F33C7899B43}" dt="2025-07-24T12:32:36.629" v="270" actId="20577"/>
          <ac:spMkLst>
            <pc:docMk/>
            <pc:sldMk cId="299373925" sldId="327"/>
            <ac:spMk id="8" creationId="{7B61A365-3DF1-EA2A-F150-BF12BE64DC6B}"/>
          </ac:spMkLst>
        </pc:spChg>
        <pc:spChg chg="mod">
          <ac:chgData name="Daisy Leigh-Phippard" userId="S::daisyl@bafta.org::2da46619-52fb-48e1-9abf-ece134e97cf7" providerId="AD" clId="Web-{9012D785-D201-C18A-EE66-6F33C7899B43}" dt="2025-07-24T12:32:55.583" v="274" actId="20577"/>
          <ac:spMkLst>
            <pc:docMk/>
            <pc:sldMk cId="299373925" sldId="327"/>
            <ac:spMk id="31" creationId="{E70DE998-A069-7FD1-3F20-97FFE37E9779}"/>
          </ac:spMkLst>
        </pc:spChg>
      </pc:sldChg>
      <pc:sldChg chg="modSp modNotes">
        <pc:chgData name="Daisy Leigh-Phippard" userId="S::daisyl@bafta.org::2da46619-52fb-48e1-9abf-ece134e97cf7" providerId="AD" clId="Web-{9012D785-D201-C18A-EE66-6F33C7899B43}" dt="2025-07-24T12:34:21.210" v="422"/>
        <pc:sldMkLst>
          <pc:docMk/>
          <pc:sldMk cId="2242889431" sldId="328"/>
        </pc:sldMkLst>
        <pc:spChg chg="mod">
          <ac:chgData name="Daisy Leigh-Phippard" userId="S::daisyl@bafta.org::2da46619-52fb-48e1-9abf-ece134e97cf7" providerId="AD" clId="Web-{9012D785-D201-C18A-EE66-6F33C7899B43}" dt="2025-07-24T12:33:56.006" v="392" actId="1076"/>
          <ac:spMkLst>
            <pc:docMk/>
            <pc:sldMk cId="2242889431" sldId="328"/>
            <ac:spMk id="31" creationId="{E70DE998-A069-7FD1-3F20-97FFE37E9779}"/>
          </ac:spMkLst>
        </pc:spChg>
      </pc:sldChg>
      <pc:sldChg chg="modNotes">
        <pc:chgData name="Daisy Leigh-Phippard" userId="S::daisyl@bafta.org::2da46619-52fb-48e1-9abf-ece134e97cf7" providerId="AD" clId="Web-{9012D785-D201-C18A-EE66-6F33C7899B43}" dt="2025-07-24T12:05:07.728" v="13"/>
        <pc:sldMkLst>
          <pc:docMk/>
          <pc:sldMk cId="1933235038" sldId="2562"/>
        </pc:sldMkLst>
      </pc:sldChg>
      <pc:sldChg chg="modNotes">
        <pc:chgData name="Daisy Leigh-Phippard" userId="S::daisyl@bafta.org::2da46619-52fb-48e1-9abf-ece134e97cf7" providerId="AD" clId="Web-{9012D785-D201-C18A-EE66-6F33C7899B43}" dt="2025-07-24T13:15:45.198" v="2668"/>
        <pc:sldMkLst>
          <pc:docMk/>
          <pc:sldMk cId="850393975" sldId="2566"/>
        </pc:sldMkLst>
      </pc:sldChg>
      <pc:sldChg chg="modNotes">
        <pc:chgData name="Daisy Leigh-Phippard" userId="S::daisyl@bafta.org::2da46619-52fb-48e1-9abf-ece134e97cf7" providerId="AD" clId="Web-{9012D785-D201-C18A-EE66-6F33C7899B43}" dt="2025-07-24T13:15:48.042" v="2669"/>
        <pc:sldMkLst>
          <pc:docMk/>
          <pc:sldMk cId="2131181065" sldId="2567"/>
        </pc:sldMkLst>
      </pc:sldChg>
      <pc:sldChg chg="modNotes">
        <pc:chgData name="Daisy Leigh-Phippard" userId="S::daisyl@bafta.org::2da46619-52fb-48e1-9abf-ece134e97cf7" providerId="AD" clId="Web-{9012D785-D201-C18A-EE66-6F33C7899B43}" dt="2025-07-24T12:41:48.019" v="852"/>
        <pc:sldMkLst>
          <pc:docMk/>
          <pc:sldMk cId="3810322009" sldId="2570"/>
        </pc:sldMkLst>
      </pc:sldChg>
      <pc:sldChg chg="modNotes">
        <pc:chgData name="Daisy Leigh-Phippard" userId="S::daisyl@bafta.org::2da46619-52fb-48e1-9abf-ece134e97cf7" providerId="AD" clId="Web-{9012D785-D201-C18A-EE66-6F33C7899B43}" dt="2025-07-24T12:35:35.509" v="485"/>
        <pc:sldMkLst>
          <pc:docMk/>
          <pc:sldMk cId="3305995250" sldId="2642"/>
        </pc:sldMkLst>
      </pc:sldChg>
      <pc:sldChg chg="modNotes">
        <pc:chgData name="Daisy Leigh-Phippard" userId="S::daisyl@bafta.org::2da46619-52fb-48e1-9abf-ece134e97cf7" providerId="AD" clId="Web-{9012D785-D201-C18A-EE66-6F33C7899B43}" dt="2025-07-24T12:51:42.191" v="1714"/>
        <pc:sldMkLst>
          <pc:docMk/>
          <pc:sldMk cId="187720541" sldId="2643"/>
        </pc:sldMkLst>
      </pc:sldChg>
      <pc:sldChg chg="modNotes">
        <pc:chgData name="Daisy Leigh-Phippard" userId="S::daisyl@bafta.org::2da46619-52fb-48e1-9abf-ece134e97cf7" providerId="AD" clId="Web-{9012D785-D201-C18A-EE66-6F33C7899B43}" dt="2025-07-24T13:16:45.512" v="2708"/>
        <pc:sldMkLst>
          <pc:docMk/>
          <pc:sldMk cId="2935279067" sldId="2644"/>
        </pc:sldMkLst>
      </pc:sldChg>
      <pc:sldChg chg="modNotes">
        <pc:chgData name="Daisy Leigh-Phippard" userId="S::daisyl@bafta.org::2da46619-52fb-48e1-9abf-ece134e97cf7" providerId="AD" clId="Web-{9012D785-D201-C18A-EE66-6F33C7899B43}" dt="2025-07-24T13:16:39.919" v="2696"/>
        <pc:sldMkLst>
          <pc:docMk/>
          <pc:sldMk cId="2281486059" sldId="2645"/>
        </pc:sldMkLst>
      </pc:sldChg>
      <pc:sldChg chg="addSp delSp modSp modNotes">
        <pc:chgData name="Daisy Leigh-Phippard" userId="S::daisyl@bafta.org::2da46619-52fb-48e1-9abf-ece134e97cf7" providerId="AD" clId="Web-{9012D785-D201-C18A-EE66-6F33C7899B43}" dt="2025-07-24T13:24:44.947" v="2806" actId="1076"/>
        <pc:sldMkLst>
          <pc:docMk/>
          <pc:sldMk cId="236132162" sldId="2646"/>
        </pc:sldMkLst>
        <pc:spChg chg="add mod">
          <ac:chgData name="Daisy Leigh-Phippard" userId="S::daisyl@bafta.org::2da46619-52fb-48e1-9abf-ece134e97cf7" providerId="AD" clId="Web-{9012D785-D201-C18A-EE66-6F33C7899B43}" dt="2025-07-24T13:24:44.947" v="2806" actId="1076"/>
          <ac:spMkLst>
            <pc:docMk/>
            <pc:sldMk cId="236132162" sldId="2646"/>
            <ac:spMk id="4" creationId="{8FEC95CB-A442-E0A5-3C3A-3CACF4D787CB}"/>
          </ac:spMkLst>
        </pc:spChg>
        <pc:spChg chg="mod">
          <ac:chgData name="Daisy Leigh-Phippard" userId="S::daisyl@bafta.org::2da46619-52fb-48e1-9abf-ece134e97cf7" providerId="AD" clId="Web-{9012D785-D201-C18A-EE66-6F33C7899B43}" dt="2025-07-24T13:24:44.933" v="2805" actId="1076"/>
          <ac:spMkLst>
            <pc:docMk/>
            <pc:sldMk cId="236132162" sldId="2646"/>
            <ac:spMk id="8" creationId="{F94A4F84-58C6-FF21-150A-A030806E3A84}"/>
          </ac:spMkLst>
        </pc:spChg>
        <pc:picChg chg="mod">
          <ac:chgData name="Daisy Leigh-Phippard" userId="S::daisyl@bafta.org::2da46619-52fb-48e1-9abf-ece134e97cf7" providerId="AD" clId="Web-{9012D785-D201-C18A-EE66-6F33C7899B43}" dt="2025-07-24T13:24:41.915" v="2804" actId="1076"/>
          <ac:picMkLst>
            <pc:docMk/>
            <pc:sldMk cId="236132162" sldId="2646"/>
            <ac:picMk id="16" creationId="{C5150111-2808-B8AD-6EC5-EC9A4D59D569}"/>
          </ac:picMkLst>
        </pc:picChg>
        <pc:picChg chg="mod">
          <ac:chgData name="Daisy Leigh-Phippard" userId="S::daisyl@bafta.org::2da46619-52fb-48e1-9abf-ece134e97cf7" providerId="AD" clId="Web-{9012D785-D201-C18A-EE66-6F33C7899B43}" dt="2025-07-24T13:24:40.462" v="2803" actId="1076"/>
          <ac:picMkLst>
            <pc:docMk/>
            <pc:sldMk cId="236132162" sldId="2646"/>
            <ac:picMk id="18" creationId="{059A53F3-3E6F-A35C-C82C-FA777B46FC01}"/>
          </ac:picMkLst>
        </pc:picChg>
      </pc:sldChg>
      <pc:sldChg chg="addSp modSp modNotes">
        <pc:chgData name="Daisy Leigh-Phippard" userId="S::daisyl@bafta.org::2da46619-52fb-48e1-9abf-ece134e97cf7" providerId="AD" clId="Web-{9012D785-D201-C18A-EE66-6F33C7899B43}" dt="2025-07-24T13:13:04.522" v="2246"/>
        <pc:sldMkLst>
          <pc:docMk/>
          <pc:sldMk cId="2799837934" sldId="2648"/>
        </pc:sldMkLst>
        <pc:picChg chg="add mod">
          <ac:chgData name="Daisy Leigh-Phippard" userId="S::daisyl@bafta.org::2da46619-52fb-48e1-9abf-ece134e97cf7" providerId="AD" clId="Web-{9012D785-D201-C18A-EE66-6F33C7899B43}" dt="2025-07-24T13:07:50.623" v="2044" actId="14100"/>
          <ac:picMkLst>
            <pc:docMk/>
            <pc:sldMk cId="2799837934" sldId="2648"/>
            <ac:picMk id="2" creationId="{608E48FB-20AC-976F-630B-C5148739171D}"/>
          </ac:picMkLst>
        </pc:picChg>
        <pc:picChg chg="mod">
          <ac:chgData name="Daisy Leigh-Phippard" userId="S::daisyl@bafta.org::2da46619-52fb-48e1-9abf-ece134e97cf7" providerId="AD" clId="Web-{9012D785-D201-C18A-EE66-6F33C7899B43}" dt="2025-07-24T13:07:30.560" v="2040" actId="1076"/>
          <ac:picMkLst>
            <pc:docMk/>
            <pc:sldMk cId="2799837934" sldId="2648"/>
            <ac:picMk id="6" creationId="{25FEDA06-2F24-C662-E333-FF9014905343}"/>
          </ac:picMkLst>
        </pc:picChg>
      </pc:sldChg>
      <pc:sldChg chg="modNotes">
        <pc:chgData name="Daisy Leigh-Phippard" userId="S::daisyl@bafta.org::2da46619-52fb-48e1-9abf-ece134e97cf7" providerId="AD" clId="Web-{9012D785-D201-C18A-EE66-6F33C7899B43}" dt="2025-07-24T12:46:07.369" v="1290"/>
        <pc:sldMkLst>
          <pc:docMk/>
          <pc:sldMk cId="1359833403" sldId="2649"/>
        </pc:sldMkLst>
      </pc:sldChg>
      <pc:sldChg chg="modNotes">
        <pc:chgData name="Daisy Leigh-Phippard" userId="S::daisyl@bafta.org::2da46619-52fb-48e1-9abf-ece134e97cf7" providerId="AD" clId="Web-{9012D785-D201-C18A-EE66-6F33C7899B43}" dt="2025-07-24T12:47:06.808" v="1314"/>
        <pc:sldMkLst>
          <pc:docMk/>
          <pc:sldMk cId="2287781440" sldId="2650"/>
        </pc:sldMkLst>
      </pc:sldChg>
      <pc:sldChg chg="modNotes">
        <pc:chgData name="Daisy Leigh-Phippard" userId="S::daisyl@bafta.org::2da46619-52fb-48e1-9abf-ece134e97cf7" providerId="AD" clId="Web-{9012D785-D201-C18A-EE66-6F33C7899B43}" dt="2025-07-24T12:47:37.044" v="1323"/>
        <pc:sldMkLst>
          <pc:docMk/>
          <pc:sldMk cId="27195922" sldId="2651"/>
        </pc:sldMkLst>
      </pc:sldChg>
      <pc:sldChg chg="modNotes">
        <pc:chgData name="Daisy Leigh-Phippard" userId="S::daisyl@bafta.org::2da46619-52fb-48e1-9abf-ece134e97cf7" providerId="AD" clId="Web-{9012D785-D201-C18A-EE66-6F33C7899B43}" dt="2025-07-24T12:50:09.001" v="1627"/>
        <pc:sldMkLst>
          <pc:docMk/>
          <pc:sldMk cId="3147477531" sldId="2652"/>
        </pc:sldMkLst>
      </pc:sldChg>
      <pc:sldChg chg="modNotes">
        <pc:chgData name="Daisy Leigh-Phippard" userId="S::daisyl@bafta.org::2da46619-52fb-48e1-9abf-ece134e97cf7" providerId="AD" clId="Web-{9012D785-D201-C18A-EE66-6F33C7899B43}" dt="2025-07-24T12:50:17.048" v="1647"/>
        <pc:sldMkLst>
          <pc:docMk/>
          <pc:sldMk cId="1860513681" sldId="2653"/>
        </pc:sldMkLst>
      </pc:sldChg>
      <pc:sldChg chg="modNotes">
        <pc:chgData name="Daisy Leigh-Phippard" userId="S::daisyl@bafta.org::2da46619-52fb-48e1-9abf-ece134e97cf7" providerId="AD" clId="Web-{9012D785-D201-C18A-EE66-6F33C7899B43}" dt="2025-07-24T12:51:36.956" v="1712"/>
        <pc:sldMkLst>
          <pc:docMk/>
          <pc:sldMk cId="3958841592" sldId="2654"/>
        </pc:sldMkLst>
      </pc:sldChg>
      <pc:sldChg chg="del">
        <pc:chgData name="Daisy Leigh-Phippard" userId="S::daisyl@bafta.org::2da46619-52fb-48e1-9abf-ece134e97cf7" providerId="AD" clId="Web-{9012D785-D201-C18A-EE66-6F33C7899B43}" dt="2025-07-24T12:51:00.455" v="1650"/>
        <pc:sldMkLst>
          <pc:docMk/>
          <pc:sldMk cId="2652571030" sldId="2655"/>
        </pc:sldMkLst>
      </pc:sldChg>
      <pc:sldChg chg="modNotes">
        <pc:chgData name="Daisy Leigh-Phippard" userId="S::daisyl@bafta.org::2da46619-52fb-48e1-9abf-ece134e97cf7" providerId="AD" clId="Web-{9012D785-D201-C18A-EE66-6F33C7899B43}" dt="2025-07-24T13:14:58.040" v="2487"/>
        <pc:sldMkLst>
          <pc:docMk/>
          <pc:sldMk cId="2376684183" sldId="2656"/>
        </pc:sldMkLst>
      </pc:sldChg>
      <pc:sldChg chg="addSp delSp modSp addAnim modNotes">
        <pc:chgData name="Daisy Leigh-Phippard" userId="S::daisyl@bafta.org::2da46619-52fb-48e1-9abf-ece134e97cf7" providerId="AD" clId="Web-{9012D785-D201-C18A-EE66-6F33C7899B43}" dt="2025-07-24T13:20:23.830" v="2720" actId="1076"/>
        <pc:sldMkLst>
          <pc:docMk/>
          <pc:sldMk cId="743187915" sldId="2657"/>
        </pc:sldMkLst>
        <pc:picChg chg="add mod">
          <ac:chgData name="Daisy Leigh-Phippard" userId="S::daisyl@bafta.org::2da46619-52fb-48e1-9abf-ece134e97cf7" providerId="AD" clId="Web-{9012D785-D201-C18A-EE66-6F33C7899B43}" dt="2025-07-24T13:20:23.830" v="2720" actId="1076"/>
          <ac:picMkLst>
            <pc:docMk/>
            <pc:sldMk cId="743187915" sldId="2657"/>
            <ac:picMk id="2" creationId="{ECE31E21-02E6-31C3-85DC-E81776961B6D}"/>
          </ac:picMkLst>
        </pc:picChg>
      </pc:sldChg>
      <pc:sldChg chg="modNotes">
        <pc:chgData name="Daisy Leigh-Phippard" userId="S::daisyl@bafta.org::2da46619-52fb-48e1-9abf-ece134e97cf7" providerId="AD" clId="Web-{9012D785-D201-C18A-EE66-6F33C7899B43}" dt="2025-07-24T13:16:50.356" v="2711"/>
        <pc:sldMkLst>
          <pc:docMk/>
          <pc:sldMk cId="3439811164" sldId="2659"/>
        </pc:sldMkLst>
      </pc:sldChg>
      <pc:sldChg chg="modNotes">
        <pc:chgData name="Daisy Leigh-Phippard" userId="S::daisyl@bafta.org::2da46619-52fb-48e1-9abf-ece134e97cf7" providerId="AD" clId="Web-{9012D785-D201-C18A-EE66-6F33C7899B43}" dt="2025-07-24T13:17:16.716" v="2712"/>
        <pc:sldMkLst>
          <pc:docMk/>
          <pc:sldMk cId="88865343" sldId="2661"/>
        </pc:sldMkLst>
      </pc:sldChg>
      <pc:sldChg chg="modNotes">
        <pc:chgData name="Daisy Leigh-Phippard" userId="S::daisyl@bafta.org::2da46619-52fb-48e1-9abf-ece134e97cf7" providerId="AD" clId="Web-{9012D785-D201-C18A-EE66-6F33C7899B43}" dt="2025-07-24T13:17:20.107" v="2715"/>
        <pc:sldMkLst>
          <pc:docMk/>
          <pc:sldMk cId="3879890247" sldId="2662"/>
        </pc:sldMkLst>
      </pc:sldChg>
      <pc:sldChg chg="modSp">
        <pc:chgData name="Daisy Leigh-Phippard" userId="S::daisyl@bafta.org::2da46619-52fb-48e1-9abf-ece134e97cf7" providerId="AD" clId="Web-{9012D785-D201-C18A-EE66-6F33C7899B43}" dt="2025-07-24T12:50:56.486" v="1649" actId="20577"/>
        <pc:sldMkLst>
          <pc:docMk/>
          <pc:sldMk cId="3698762925" sldId="2664"/>
        </pc:sldMkLst>
        <pc:spChg chg="mod">
          <ac:chgData name="Daisy Leigh-Phippard" userId="S::daisyl@bafta.org::2da46619-52fb-48e1-9abf-ece134e97cf7" providerId="AD" clId="Web-{9012D785-D201-C18A-EE66-6F33C7899B43}" dt="2025-07-24T12:50:56.486" v="1649" actId="20577"/>
          <ac:spMkLst>
            <pc:docMk/>
            <pc:sldMk cId="3698762925" sldId="2664"/>
            <ac:spMk id="5" creationId="{5D65DDE8-B8E0-9BF6-0E81-F71735687649}"/>
          </ac:spMkLst>
        </pc:spChg>
      </pc:sldChg>
      <pc:sldChg chg="modSp modNotes">
        <pc:chgData name="Daisy Leigh-Phippard" userId="S::daisyl@bafta.org::2da46619-52fb-48e1-9abf-ece134e97cf7" providerId="AD" clId="Web-{9012D785-D201-C18A-EE66-6F33C7899B43}" dt="2025-07-24T12:40:15.938" v="686"/>
        <pc:sldMkLst>
          <pc:docMk/>
          <pc:sldMk cId="2967427838" sldId="2666"/>
        </pc:sldMkLst>
        <pc:spChg chg="mod">
          <ac:chgData name="Daisy Leigh-Phippard" userId="S::daisyl@bafta.org::2da46619-52fb-48e1-9abf-ece134e97cf7" providerId="AD" clId="Web-{9012D785-D201-C18A-EE66-6F33C7899B43}" dt="2025-07-24T12:38:14.138" v="647" actId="20577"/>
          <ac:spMkLst>
            <pc:docMk/>
            <pc:sldMk cId="2967427838" sldId="2666"/>
            <ac:spMk id="4" creationId="{EDFD43A3-4DBE-F018-2EF3-CEE2DD4D0DF1}"/>
          </ac:spMkLst>
        </pc:spChg>
        <pc:spChg chg="mod">
          <ac:chgData name="Daisy Leigh-Phippard" userId="S::daisyl@bafta.org::2da46619-52fb-48e1-9abf-ece134e97cf7" providerId="AD" clId="Web-{9012D785-D201-C18A-EE66-6F33C7899B43}" dt="2025-07-24T12:38:36.326" v="655" actId="20577"/>
          <ac:spMkLst>
            <pc:docMk/>
            <pc:sldMk cId="2967427838" sldId="2666"/>
            <ac:spMk id="59" creationId="{FF00712F-1E92-5658-3A6B-D4C0AB131DA2}"/>
          </ac:spMkLst>
        </pc:spChg>
        <pc:spChg chg="mod">
          <ac:chgData name="Daisy Leigh-Phippard" userId="S::daisyl@bafta.org::2da46619-52fb-48e1-9abf-ece134e97cf7" providerId="AD" clId="Web-{9012D785-D201-C18A-EE66-6F33C7899B43}" dt="2025-07-24T12:38:55.498" v="658" actId="20577"/>
          <ac:spMkLst>
            <pc:docMk/>
            <pc:sldMk cId="2967427838" sldId="2666"/>
            <ac:spMk id="60" creationId="{745422E6-8FE8-F0DB-8B29-5F486325135C}"/>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baftauk.sharepoint.com/sites/albert/Shared%20Documents/03.%20Operations/Team/Paolo/Climate%20Content/Data%20Requests/CAP%202024%20Data%20Visuals%20-%20Climate%20Content.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baftauk.sharepoint.com/sites/albert/Shared%20Documents/03.%20Operations/Team/Paolo/Climate%20Content/Data%20Requests/CAP%202024%20Data%20Visuals%20-%20Climate%20Content.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baftauk.sharepoint.com/sites/albert/Shared%20Documents/03.%20Operations/Team/Paolo/Climate%20Content/Data%20Requests/CAP%202024%20Data%20Visuals%20-%20Climate%20Content.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baftauk.sharepoint.com/sites/albert/Shared%20Documents/03.%20Operations/Team/Paolo/Climate%20Content/Data%20Requests/CAP%202024%20Data%20Visuals%20-%20Climate%20Content.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https://baftauk.sharepoint.com/sites/albert/Shared%20Documents/03.%20Operations/Team/Paolo/Climate%20Content/Data%20Requests/CAP%202024%20Data%20Visuals%20-%20Climate%20Content.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https://baftauk.sharepoint.com/sites/albert/Shared%20Documents/03.%20Operations/Team/Paolo/Climate%20Content/Data%20Requests/CAP%202024%20Data%20Visuals%20-%20Climate%20Content.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oleObject" Target="https://baftauk.sharepoint.com/sites/albert/Shared%20Documents/03.%20Operations/Team/Paolo/Climate%20Content/Data%20Requests/RAW%20CAP%20Data%202024%20-%20Climate%20Contet.xlsx" TargetMode="External"/><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'Current-by-genre'!$B$18</c:f>
              <c:strCache>
                <c:ptCount val="1"/>
                <c:pt idx="0">
                  <c:v>No</c:v>
                </c:pt>
              </c:strCache>
            </c:strRef>
          </c:tx>
          <c:spPr>
            <a:solidFill>
              <a:schemeClr val="accent1"/>
            </a:solidFill>
            <a:ln>
              <a:noFill/>
            </a:ln>
            <a:effectLst/>
          </c:spPr>
          <c:invertIfNegative val="0"/>
          <c:cat>
            <c:strRef>
              <c:f>'Current-by-genre'!$A$19:$A$30</c:f>
              <c:strCache>
                <c:ptCount val="12"/>
                <c:pt idx="0">
                  <c:v>Children</c:v>
                </c:pt>
                <c:pt idx="1">
                  <c:v>Comedy</c:v>
                </c:pt>
                <c:pt idx="2">
                  <c:v>Continuing drama</c:v>
                </c:pt>
                <c:pt idx="3">
                  <c:v>Current affairs</c:v>
                </c:pt>
                <c:pt idx="4">
                  <c:v>Drama</c:v>
                </c:pt>
                <c:pt idx="5">
                  <c:v>Entertainment</c:v>
                </c:pt>
                <c:pt idx="6">
                  <c:v>Factual</c:v>
                </c:pt>
                <c:pt idx="7">
                  <c:v>Factual entertainment</c:v>
                </c:pt>
                <c:pt idx="8">
                  <c:v>Learning</c:v>
                </c:pt>
                <c:pt idx="9">
                  <c:v>News</c:v>
                </c:pt>
                <c:pt idx="10">
                  <c:v>Other</c:v>
                </c:pt>
                <c:pt idx="11">
                  <c:v>Sport</c:v>
                </c:pt>
              </c:strCache>
            </c:strRef>
          </c:cat>
          <c:val>
            <c:numRef>
              <c:f>'Current-by-genre'!$B$19:$B$30</c:f>
              <c:numCache>
                <c:formatCode>General</c:formatCode>
                <c:ptCount val="12"/>
                <c:pt idx="0">
                  <c:v>37</c:v>
                </c:pt>
                <c:pt idx="1">
                  <c:v>68</c:v>
                </c:pt>
                <c:pt idx="2">
                  <c:v>7</c:v>
                </c:pt>
                <c:pt idx="3">
                  <c:v>58</c:v>
                </c:pt>
                <c:pt idx="4">
                  <c:v>121</c:v>
                </c:pt>
                <c:pt idx="5">
                  <c:v>232</c:v>
                </c:pt>
                <c:pt idx="6">
                  <c:v>341</c:v>
                </c:pt>
                <c:pt idx="7">
                  <c:v>242</c:v>
                </c:pt>
                <c:pt idx="8">
                  <c:v>4</c:v>
                </c:pt>
                <c:pt idx="9">
                  <c:v>3</c:v>
                </c:pt>
                <c:pt idx="10">
                  <c:v>36</c:v>
                </c:pt>
                <c:pt idx="11">
                  <c:v>168</c:v>
                </c:pt>
              </c:numCache>
            </c:numRef>
          </c:val>
          <c:extLst>
            <c:ext xmlns:c16="http://schemas.microsoft.com/office/drawing/2014/chart" uri="{C3380CC4-5D6E-409C-BE32-E72D297353CC}">
              <c16:uniqueId val="{00000000-CB80-4C76-B872-FE3719964ACA}"/>
            </c:ext>
          </c:extLst>
        </c:ser>
        <c:ser>
          <c:idx val="1"/>
          <c:order val="1"/>
          <c:tx>
            <c:strRef>
              <c:f>'Current-by-genre'!$C$18</c:f>
              <c:strCache>
                <c:ptCount val="1"/>
                <c:pt idx="0">
                  <c:v>Yes</c:v>
                </c:pt>
              </c:strCache>
            </c:strRef>
          </c:tx>
          <c:spPr>
            <a:solidFill>
              <a:schemeClr val="accent2"/>
            </a:solidFill>
            <a:ln>
              <a:noFill/>
            </a:ln>
            <a:effectLst/>
          </c:spPr>
          <c:invertIfNegative val="0"/>
          <c:cat>
            <c:strRef>
              <c:f>'Current-by-genre'!$A$19:$A$30</c:f>
              <c:strCache>
                <c:ptCount val="12"/>
                <c:pt idx="0">
                  <c:v>Children</c:v>
                </c:pt>
                <c:pt idx="1">
                  <c:v>Comedy</c:v>
                </c:pt>
                <c:pt idx="2">
                  <c:v>Continuing drama</c:v>
                </c:pt>
                <c:pt idx="3">
                  <c:v>Current affairs</c:v>
                </c:pt>
                <c:pt idx="4">
                  <c:v>Drama</c:v>
                </c:pt>
                <c:pt idx="5">
                  <c:v>Entertainment</c:v>
                </c:pt>
                <c:pt idx="6">
                  <c:v>Factual</c:v>
                </c:pt>
                <c:pt idx="7">
                  <c:v>Factual entertainment</c:v>
                </c:pt>
                <c:pt idx="8">
                  <c:v>Learning</c:v>
                </c:pt>
                <c:pt idx="9">
                  <c:v>News</c:v>
                </c:pt>
                <c:pt idx="10">
                  <c:v>Other</c:v>
                </c:pt>
                <c:pt idx="11">
                  <c:v>Sport</c:v>
                </c:pt>
              </c:strCache>
            </c:strRef>
          </c:cat>
          <c:val>
            <c:numRef>
              <c:f>'Current-by-genre'!$C$19:$C$30</c:f>
              <c:numCache>
                <c:formatCode>General</c:formatCode>
                <c:ptCount val="12"/>
                <c:pt idx="0">
                  <c:v>61</c:v>
                </c:pt>
                <c:pt idx="1">
                  <c:v>30</c:v>
                </c:pt>
                <c:pt idx="2">
                  <c:v>12</c:v>
                </c:pt>
                <c:pt idx="3">
                  <c:v>33</c:v>
                </c:pt>
                <c:pt idx="4">
                  <c:v>71</c:v>
                </c:pt>
                <c:pt idx="5">
                  <c:v>85</c:v>
                </c:pt>
                <c:pt idx="6">
                  <c:v>138</c:v>
                </c:pt>
                <c:pt idx="7">
                  <c:v>196</c:v>
                </c:pt>
                <c:pt idx="8">
                  <c:v>5</c:v>
                </c:pt>
                <c:pt idx="9">
                  <c:v>9</c:v>
                </c:pt>
                <c:pt idx="10">
                  <c:v>12</c:v>
                </c:pt>
                <c:pt idx="11">
                  <c:v>41</c:v>
                </c:pt>
              </c:numCache>
            </c:numRef>
          </c:val>
          <c:extLst>
            <c:ext xmlns:c16="http://schemas.microsoft.com/office/drawing/2014/chart" uri="{C3380CC4-5D6E-409C-BE32-E72D297353CC}">
              <c16:uniqueId val="{00000001-CB80-4C76-B872-FE3719964ACA}"/>
            </c:ext>
          </c:extLst>
        </c:ser>
        <c:dLbls>
          <c:showLegendKey val="0"/>
          <c:showVal val="0"/>
          <c:showCatName val="0"/>
          <c:showSerName val="0"/>
          <c:showPercent val="0"/>
          <c:showBubbleSize val="0"/>
        </c:dLbls>
        <c:gapWidth val="219"/>
        <c:overlap val="-27"/>
        <c:axId val="1213363264"/>
        <c:axId val="1213363744"/>
      </c:barChart>
      <c:catAx>
        <c:axId val="121336326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bg1"/>
                </a:solidFill>
                <a:latin typeface="Century Gothic" panose="020B0502020202020204" pitchFamily="34" charset="0"/>
                <a:ea typeface="+mn-ea"/>
                <a:cs typeface="+mn-cs"/>
              </a:defRPr>
            </a:pPr>
            <a:endParaRPr lang="en-US"/>
          </a:p>
        </c:txPr>
        <c:crossAx val="1213363744"/>
        <c:crosses val="autoZero"/>
        <c:auto val="1"/>
        <c:lblAlgn val="ctr"/>
        <c:lblOffset val="100"/>
        <c:noMultiLvlLbl val="0"/>
      </c:catAx>
      <c:valAx>
        <c:axId val="12133637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bg1"/>
                </a:solidFill>
                <a:latin typeface="Century Gothic" panose="020B0502020202020204" pitchFamily="34" charset="0"/>
                <a:ea typeface="+mn-ea"/>
                <a:cs typeface="+mn-cs"/>
              </a:defRPr>
            </a:pPr>
            <a:endParaRPr lang="en-US"/>
          </a:p>
        </c:txPr>
        <c:crossAx val="121336326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100" b="1">
          <a:solidFill>
            <a:schemeClr val="bg1"/>
          </a:solidFill>
          <a:latin typeface="Century Gothic" panose="020B0502020202020204" pitchFamily="34"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D70C-43F1-9ABC-2C1D58B1FB07}"/>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D70C-43F1-9ABC-2C1D58B1FB07}"/>
              </c:ext>
            </c:extLst>
          </c:dPt>
          <c:dLbls>
            <c:spPr>
              <a:noFill/>
              <a:ln>
                <a:noFill/>
              </a:ln>
              <a:effectLst/>
            </c:spPr>
            <c:txPr>
              <a:bodyPr rot="0" spcFirstLastPara="1" vertOverflow="ellipsis" vert="horz" wrap="square" anchor="ctr" anchorCtr="1"/>
              <a:lstStyle/>
              <a:p>
                <a:pPr>
                  <a:defRPr sz="1800" b="1" i="0" u="none" strike="noStrike" kern="1200" baseline="0">
                    <a:solidFill>
                      <a:schemeClr val="bg1"/>
                    </a:solidFill>
                    <a:latin typeface="Century Gothic" panose="020B0502020202020204" pitchFamily="34" charset="0"/>
                    <a:ea typeface="+mn-ea"/>
                    <a:cs typeface="+mn-cs"/>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'Current-by-genre'!$B$18:$C$18</c:f>
              <c:strCache>
                <c:ptCount val="2"/>
                <c:pt idx="0">
                  <c:v>No</c:v>
                </c:pt>
                <c:pt idx="1">
                  <c:v>Yes</c:v>
                </c:pt>
              </c:strCache>
            </c:strRef>
          </c:cat>
          <c:val>
            <c:numRef>
              <c:f>'Current-by-genre'!$B$31:$C$31</c:f>
              <c:numCache>
                <c:formatCode>General</c:formatCode>
                <c:ptCount val="2"/>
                <c:pt idx="0">
                  <c:v>1317</c:v>
                </c:pt>
                <c:pt idx="1">
                  <c:v>693</c:v>
                </c:pt>
              </c:numCache>
            </c:numRef>
          </c:val>
          <c:extLst>
            <c:ext xmlns:c16="http://schemas.microsoft.com/office/drawing/2014/chart" uri="{C3380CC4-5D6E-409C-BE32-E72D297353CC}">
              <c16:uniqueId val="{00000004-D70C-43F1-9ABC-2C1D58B1FB07}"/>
            </c:ext>
          </c:extLst>
        </c:ser>
        <c:dLbls>
          <c:showLegendKey val="0"/>
          <c:showVal val="1"/>
          <c:showCatName val="0"/>
          <c:showSerName val="0"/>
          <c:showPercent val="0"/>
          <c:showBubbleSize val="0"/>
          <c:showLeaderLines val="1"/>
        </c:dLbls>
        <c:firstSliceAng val="0"/>
        <c:holeSize val="44"/>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600" b="1" i="0" u="none" strike="noStrike" kern="1200" baseline="0">
              <a:solidFill>
                <a:schemeClr val="bg1"/>
              </a:solidFill>
              <a:latin typeface="Century Gothic" panose="020B0502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b="1">
          <a:solidFill>
            <a:schemeClr val="bg1"/>
          </a:solidFill>
          <a:latin typeface="Century Gothic" panose="020B0502020202020204" pitchFamily="34"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816946768831947"/>
          <c:y val="3.0565744136934532E-2"/>
          <c:w val="0.69175752352064612"/>
          <c:h val="0.69761867990042281"/>
        </c:manualLayout>
      </c:layout>
      <c:barChart>
        <c:barDir val="col"/>
        <c:grouping val="clustered"/>
        <c:varyColors val="0"/>
        <c:ser>
          <c:idx val="0"/>
          <c:order val="0"/>
          <c:tx>
            <c:strRef>
              <c:f>'Current-by-genre'!$B$66</c:f>
              <c:strCache>
                <c:ptCount val="1"/>
                <c:pt idx="0">
                  <c:v>Mentioned in passing</c:v>
                </c:pt>
              </c:strCache>
            </c:strRef>
          </c:tx>
          <c:spPr>
            <a:solidFill>
              <a:schemeClr val="accent1"/>
            </a:solidFill>
            <a:ln>
              <a:noFill/>
            </a:ln>
            <a:effectLst/>
          </c:spPr>
          <c:invertIfNegative val="0"/>
          <c:cat>
            <c:strRef>
              <c:f>'Current-by-genre'!$A$67:$A$78</c:f>
              <c:strCache>
                <c:ptCount val="12"/>
                <c:pt idx="0">
                  <c:v>Children</c:v>
                </c:pt>
                <c:pt idx="1">
                  <c:v>Comedy</c:v>
                </c:pt>
                <c:pt idx="2">
                  <c:v>Continuing drama</c:v>
                </c:pt>
                <c:pt idx="3">
                  <c:v>Current affairs</c:v>
                </c:pt>
                <c:pt idx="4">
                  <c:v>Drama</c:v>
                </c:pt>
                <c:pt idx="5">
                  <c:v>Entertainment</c:v>
                </c:pt>
                <c:pt idx="6">
                  <c:v>Factual</c:v>
                </c:pt>
                <c:pt idx="7">
                  <c:v>Factual entertainment</c:v>
                </c:pt>
                <c:pt idx="8">
                  <c:v>Learning</c:v>
                </c:pt>
                <c:pt idx="9">
                  <c:v>News</c:v>
                </c:pt>
                <c:pt idx="10">
                  <c:v>Other</c:v>
                </c:pt>
                <c:pt idx="11">
                  <c:v>Sport</c:v>
                </c:pt>
              </c:strCache>
            </c:strRef>
          </c:cat>
          <c:val>
            <c:numRef>
              <c:f>'Current-by-genre'!$B$67:$B$78</c:f>
              <c:numCache>
                <c:formatCode>General</c:formatCode>
                <c:ptCount val="12"/>
                <c:pt idx="0">
                  <c:v>24</c:v>
                </c:pt>
                <c:pt idx="1">
                  <c:v>18</c:v>
                </c:pt>
                <c:pt idx="2">
                  <c:v>8</c:v>
                </c:pt>
                <c:pt idx="3">
                  <c:v>13</c:v>
                </c:pt>
                <c:pt idx="4">
                  <c:v>40</c:v>
                </c:pt>
                <c:pt idx="5">
                  <c:v>58</c:v>
                </c:pt>
                <c:pt idx="6">
                  <c:v>51</c:v>
                </c:pt>
                <c:pt idx="7">
                  <c:v>86</c:v>
                </c:pt>
                <c:pt idx="8">
                  <c:v>4</c:v>
                </c:pt>
                <c:pt idx="9">
                  <c:v>4</c:v>
                </c:pt>
                <c:pt idx="10">
                  <c:v>8</c:v>
                </c:pt>
                <c:pt idx="11">
                  <c:v>29</c:v>
                </c:pt>
              </c:numCache>
            </c:numRef>
          </c:val>
          <c:extLst>
            <c:ext xmlns:c16="http://schemas.microsoft.com/office/drawing/2014/chart" uri="{C3380CC4-5D6E-409C-BE32-E72D297353CC}">
              <c16:uniqueId val="{00000000-9DC7-4341-A3B0-2355FEC3A954}"/>
            </c:ext>
          </c:extLst>
        </c:ser>
        <c:ser>
          <c:idx val="1"/>
          <c:order val="1"/>
          <c:tx>
            <c:strRef>
              <c:f>'Current-by-genre'!$C$66</c:f>
              <c:strCache>
                <c:ptCount val="1"/>
                <c:pt idx="0">
                  <c:v>Not the main editorial focus but part of a sub-plot, secondary storyline</c:v>
                </c:pt>
              </c:strCache>
            </c:strRef>
          </c:tx>
          <c:spPr>
            <a:solidFill>
              <a:schemeClr val="accent2"/>
            </a:solidFill>
            <a:ln>
              <a:noFill/>
            </a:ln>
            <a:effectLst/>
          </c:spPr>
          <c:invertIfNegative val="0"/>
          <c:cat>
            <c:strRef>
              <c:f>'Current-by-genre'!$A$67:$A$78</c:f>
              <c:strCache>
                <c:ptCount val="12"/>
                <c:pt idx="0">
                  <c:v>Children</c:v>
                </c:pt>
                <c:pt idx="1">
                  <c:v>Comedy</c:v>
                </c:pt>
                <c:pt idx="2">
                  <c:v>Continuing drama</c:v>
                </c:pt>
                <c:pt idx="3">
                  <c:v>Current affairs</c:v>
                </c:pt>
                <c:pt idx="4">
                  <c:v>Drama</c:v>
                </c:pt>
                <c:pt idx="5">
                  <c:v>Entertainment</c:v>
                </c:pt>
                <c:pt idx="6">
                  <c:v>Factual</c:v>
                </c:pt>
                <c:pt idx="7">
                  <c:v>Factual entertainment</c:v>
                </c:pt>
                <c:pt idx="8">
                  <c:v>Learning</c:v>
                </c:pt>
                <c:pt idx="9">
                  <c:v>News</c:v>
                </c:pt>
                <c:pt idx="10">
                  <c:v>Other</c:v>
                </c:pt>
                <c:pt idx="11">
                  <c:v>Sport</c:v>
                </c:pt>
              </c:strCache>
            </c:strRef>
          </c:cat>
          <c:val>
            <c:numRef>
              <c:f>'Current-by-genre'!$C$67:$C$78</c:f>
              <c:numCache>
                <c:formatCode>General</c:formatCode>
                <c:ptCount val="12"/>
                <c:pt idx="0">
                  <c:v>33</c:v>
                </c:pt>
                <c:pt idx="1">
                  <c:v>12</c:v>
                </c:pt>
                <c:pt idx="2">
                  <c:v>4</c:v>
                </c:pt>
                <c:pt idx="3">
                  <c:v>14</c:v>
                </c:pt>
                <c:pt idx="4">
                  <c:v>26</c:v>
                </c:pt>
                <c:pt idx="5">
                  <c:v>23</c:v>
                </c:pt>
                <c:pt idx="6">
                  <c:v>63</c:v>
                </c:pt>
                <c:pt idx="7">
                  <c:v>92</c:v>
                </c:pt>
                <c:pt idx="8">
                  <c:v>1</c:v>
                </c:pt>
                <c:pt idx="9">
                  <c:v>5</c:v>
                </c:pt>
                <c:pt idx="10">
                  <c:v>4</c:v>
                </c:pt>
                <c:pt idx="11">
                  <c:v>11</c:v>
                </c:pt>
              </c:numCache>
            </c:numRef>
          </c:val>
          <c:extLst>
            <c:ext xmlns:c16="http://schemas.microsoft.com/office/drawing/2014/chart" uri="{C3380CC4-5D6E-409C-BE32-E72D297353CC}">
              <c16:uniqueId val="{00000001-9DC7-4341-A3B0-2355FEC3A954}"/>
            </c:ext>
          </c:extLst>
        </c:ser>
        <c:ser>
          <c:idx val="2"/>
          <c:order val="2"/>
          <c:tx>
            <c:strRef>
              <c:f>'Current-by-genre'!$D$66</c:f>
              <c:strCache>
                <c:ptCount val="1"/>
                <c:pt idx="0">
                  <c:v>The main editorial focus or theme of the production</c:v>
                </c:pt>
              </c:strCache>
            </c:strRef>
          </c:tx>
          <c:spPr>
            <a:solidFill>
              <a:schemeClr val="accent3"/>
            </a:solidFill>
            <a:ln>
              <a:noFill/>
            </a:ln>
            <a:effectLst/>
          </c:spPr>
          <c:invertIfNegative val="0"/>
          <c:cat>
            <c:strRef>
              <c:f>'Current-by-genre'!$A$67:$A$78</c:f>
              <c:strCache>
                <c:ptCount val="12"/>
                <c:pt idx="0">
                  <c:v>Children</c:v>
                </c:pt>
                <c:pt idx="1">
                  <c:v>Comedy</c:v>
                </c:pt>
                <c:pt idx="2">
                  <c:v>Continuing drama</c:v>
                </c:pt>
                <c:pt idx="3">
                  <c:v>Current affairs</c:v>
                </c:pt>
                <c:pt idx="4">
                  <c:v>Drama</c:v>
                </c:pt>
                <c:pt idx="5">
                  <c:v>Entertainment</c:v>
                </c:pt>
                <c:pt idx="6">
                  <c:v>Factual</c:v>
                </c:pt>
                <c:pt idx="7">
                  <c:v>Factual entertainment</c:v>
                </c:pt>
                <c:pt idx="8">
                  <c:v>Learning</c:v>
                </c:pt>
                <c:pt idx="9">
                  <c:v>News</c:v>
                </c:pt>
                <c:pt idx="10">
                  <c:v>Other</c:v>
                </c:pt>
                <c:pt idx="11">
                  <c:v>Sport</c:v>
                </c:pt>
              </c:strCache>
            </c:strRef>
          </c:cat>
          <c:val>
            <c:numRef>
              <c:f>'Current-by-genre'!$D$67:$D$78</c:f>
              <c:numCache>
                <c:formatCode>General</c:formatCode>
                <c:ptCount val="12"/>
                <c:pt idx="0">
                  <c:v>4</c:v>
                </c:pt>
                <c:pt idx="3">
                  <c:v>6</c:v>
                </c:pt>
                <c:pt idx="4">
                  <c:v>4</c:v>
                </c:pt>
                <c:pt idx="5">
                  <c:v>4</c:v>
                </c:pt>
                <c:pt idx="6">
                  <c:v>22</c:v>
                </c:pt>
                <c:pt idx="7">
                  <c:v>18</c:v>
                </c:pt>
                <c:pt idx="11">
                  <c:v>1</c:v>
                </c:pt>
              </c:numCache>
            </c:numRef>
          </c:val>
          <c:extLst>
            <c:ext xmlns:c16="http://schemas.microsoft.com/office/drawing/2014/chart" uri="{C3380CC4-5D6E-409C-BE32-E72D297353CC}">
              <c16:uniqueId val="{00000002-9DC7-4341-A3B0-2355FEC3A954}"/>
            </c:ext>
          </c:extLst>
        </c:ser>
        <c:dLbls>
          <c:showLegendKey val="0"/>
          <c:showVal val="0"/>
          <c:showCatName val="0"/>
          <c:showSerName val="0"/>
          <c:showPercent val="0"/>
          <c:showBubbleSize val="0"/>
        </c:dLbls>
        <c:gapWidth val="219"/>
        <c:overlap val="-27"/>
        <c:axId val="753651791"/>
        <c:axId val="753652271"/>
      </c:barChart>
      <c:catAx>
        <c:axId val="7536517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bg1"/>
                </a:solidFill>
                <a:latin typeface="Century Gothic" panose="020B0502020202020204" pitchFamily="34" charset="0"/>
                <a:ea typeface="+mn-ea"/>
                <a:cs typeface="+mn-cs"/>
              </a:defRPr>
            </a:pPr>
            <a:endParaRPr lang="en-US"/>
          </a:p>
        </c:txPr>
        <c:crossAx val="753652271"/>
        <c:crosses val="autoZero"/>
        <c:auto val="1"/>
        <c:lblAlgn val="ctr"/>
        <c:lblOffset val="100"/>
        <c:noMultiLvlLbl val="0"/>
      </c:catAx>
      <c:valAx>
        <c:axId val="75365227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bg1"/>
                </a:solidFill>
                <a:latin typeface="Century Gothic" panose="020B0502020202020204" pitchFamily="34" charset="0"/>
                <a:ea typeface="+mn-ea"/>
                <a:cs typeface="+mn-cs"/>
              </a:defRPr>
            </a:pPr>
            <a:endParaRPr lang="en-US"/>
          </a:p>
        </c:txPr>
        <c:crossAx val="753651791"/>
        <c:crosses val="autoZero"/>
        <c:crossBetween val="between"/>
        <c:majorUnit val="20"/>
      </c:valAx>
      <c:spPr>
        <a:noFill/>
        <a:ln>
          <a:noFill/>
        </a:ln>
        <a:effectLst/>
      </c:spPr>
    </c:plotArea>
    <c:plotVisOnly val="1"/>
    <c:dispBlanksAs val="gap"/>
    <c:showDLblsOverMax val="0"/>
  </c:chart>
  <c:spPr>
    <a:noFill/>
    <a:ln>
      <a:noFill/>
    </a:ln>
    <a:effectLst/>
  </c:spPr>
  <c:txPr>
    <a:bodyPr/>
    <a:lstStyle/>
    <a:p>
      <a:pPr>
        <a:defRPr sz="1400" b="1">
          <a:solidFill>
            <a:schemeClr val="bg1"/>
          </a:solidFill>
          <a:latin typeface="Century Gothic" panose="020B0502020202020204" pitchFamily="34" charset="0"/>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0702887139107611"/>
          <c:y val="7.7723146664445367E-2"/>
          <c:w val="0.53272182888903596"/>
          <c:h val="0.56474766051938774"/>
        </c:manualLayout>
      </c:layout>
      <c:doughnut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8C3F-4074-B397-60174577763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8C3F-4074-B397-60174577763E}"/>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8C3F-4074-B397-60174577763E}"/>
              </c:ext>
            </c:extLst>
          </c:dPt>
          <c:dLbls>
            <c:spPr>
              <a:noFill/>
              <a:ln>
                <a:noFill/>
              </a:ln>
              <a:effectLst/>
            </c:spPr>
            <c:txPr>
              <a:bodyPr rot="0" spcFirstLastPara="1" vertOverflow="ellipsis" vert="horz" wrap="square" lIns="38100" tIns="19050" rIns="38100" bIns="19050" anchor="ctr" anchorCtr="1">
                <a:spAutoFit/>
              </a:bodyPr>
              <a:lstStyle/>
              <a:p>
                <a:pPr>
                  <a:defRPr sz="1800" b="1" i="0" u="none" strike="noStrike" kern="1200" baseline="0">
                    <a:solidFill>
                      <a:schemeClr val="bg1"/>
                    </a:solidFill>
                    <a:latin typeface="Century Gothic" panose="020B0502020202020204" pitchFamily="34" charset="0"/>
                    <a:ea typeface="+mn-ea"/>
                    <a:cs typeface="+mn-cs"/>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'Current-by-genre'!$B$66:$D$66</c:f>
              <c:strCache>
                <c:ptCount val="3"/>
                <c:pt idx="0">
                  <c:v>Mentioned in passing</c:v>
                </c:pt>
                <c:pt idx="1">
                  <c:v>Not the main editorial focus but part of a sub-plot, secondary storyline</c:v>
                </c:pt>
                <c:pt idx="2">
                  <c:v>The main editorial focus or theme of the production</c:v>
                </c:pt>
              </c:strCache>
            </c:strRef>
          </c:cat>
          <c:val>
            <c:numRef>
              <c:f>'Current-by-genre'!$B$79:$D$79</c:f>
              <c:numCache>
                <c:formatCode>General</c:formatCode>
                <c:ptCount val="3"/>
                <c:pt idx="0">
                  <c:v>343</c:v>
                </c:pt>
                <c:pt idx="1">
                  <c:v>288</c:v>
                </c:pt>
                <c:pt idx="2">
                  <c:v>59</c:v>
                </c:pt>
              </c:numCache>
            </c:numRef>
          </c:val>
          <c:extLst>
            <c:ext xmlns:c16="http://schemas.microsoft.com/office/drawing/2014/chart" uri="{C3380CC4-5D6E-409C-BE32-E72D297353CC}">
              <c16:uniqueId val="{00000006-8C3F-4074-B397-60174577763E}"/>
            </c:ext>
          </c:extLst>
        </c:ser>
        <c:dLbls>
          <c:showLegendKey val="0"/>
          <c:showVal val="1"/>
          <c:showCatName val="0"/>
          <c:showSerName val="0"/>
          <c:showPercent val="0"/>
          <c:showBubbleSize val="0"/>
          <c:showLeaderLines val="1"/>
        </c:dLbls>
        <c:firstSliceAng val="0"/>
        <c:holeSize val="44"/>
      </c:doughnutChart>
      <c:spPr>
        <a:noFill/>
        <a:ln>
          <a:noFill/>
        </a:ln>
        <a:effectLst/>
      </c:spPr>
    </c:plotArea>
    <c:legend>
      <c:legendPos val="b"/>
      <c:layout>
        <c:manualLayout>
          <c:xMode val="edge"/>
          <c:yMode val="edge"/>
          <c:x val="7.2830896137982756E-3"/>
          <c:y val="0.70659899033518858"/>
          <c:w val="0.79985976752905885"/>
          <c:h val="0.28783316637110334"/>
        </c:manualLayout>
      </c:layout>
      <c:overlay val="0"/>
      <c:spPr>
        <a:noFill/>
        <a:ln>
          <a:noFill/>
        </a:ln>
        <a:effectLst/>
      </c:spPr>
      <c:txPr>
        <a:bodyPr rot="0" spcFirstLastPara="1" vertOverflow="ellipsis" vert="horz" wrap="square" anchor="ctr" anchorCtr="1"/>
        <a:lstStyle/>
        <a:p>
          <a:pPr>
            <a:defRPr sz="1100" b="1" i="0" u="none" strike="noStrike" kern="1200" baseline="0">
              <a:solidFill>
                <a:schemeClr val="bg1"/>
              </a:solidFill>
              <a:latin typeface="Century Gothic" panose="020B0502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8981636793982582E-2"/>
          <c:y val="3.5807300844637069E-2"/>
          <c:w val="0.90555151133783307"/>
          <c:h val="0.73670960937366559"/>
        </c:manualLayout>
      </c:layout>
      <c:barChart>
        <c:barDir val="col"/>
        <c:grouping val="clustered"/>
        <c:varyColors val="0"/>
        <c:ser>
          <c:idx val="0"/>
          <c:order val="0"/>
          <c:tx>
            <c:strRef>
              <c:f>'Current-by-genre'!$B$50</c:f>
              <c:strCache>
                <c:ptCount val="1"/>
                <c:pt idx="0">
                  <c:v>Negative e.g apocalyptic, highlighting problems</c:v>
                </c:pt>
              </c:strCache>
            </c:strRef>
          </c:tx>
          <c:spPr>
            <a:solidFill>
              <a:schemeClr val="accent1"/>
            </a:solidFill>
            <a:ln>
              <a:noFill/>
            </a:ln>
            <a:effectLst/>
          </c:spPr>
          <c:invertIfNegative val="0"/>
          <c:cat>
            <c:strRef>
              <c:f>'Current-by-genre'!$A$51:$A$62</c:f>
              <c:strCache>
                <c:ptCount val="12"/>
                <c:pt idx="0">
                  <c:v>Children</c:v>
                </c:pt>
                <c:pt idx="1">
                  <c:v>Comedy</c:v>
                </c:pt>
                <c:pt idx="2">
                  <c:v>Continuing drama</c:v>
                </c:pt>
                <c:pt idx="3">
                  <c:v>Current affairs</c:v>
                </c:pt>
                <c:pt idx="4">
                  <c:v>Drama</c:v>
                </c:pt>
                <c:pt idx="5">
                  <c:v>Entertainment</c:v>
                </c:pt>
                <c:pt idx="6">
                  <c:v>Factual</c:v>
                </c:pt>
                <c:pt idx="7">
                  <c:v>Factual entertainment</c:v>
                </c:pt>
                <c:pt idx="8">
                  <c:v>Learning</c:v>
                </c:pt>
                <c:pt idx="9">
                  <c:v>News</c:v>
                </c:pt>
                <c:pt idx="10">
                  <c:v>Other</c:v>
                </c:pt>
                <c:pt idx="11">
                  <c:v>Sport</c:v>
                </c:pt>
              </c:strCache>
            </c:strRef>
          </c:cat>
          <c:val>
            <c:numRef>
              <c:f>'Current-by-genre'!$B$51:$B$62</c:f>
              <c:numCache>
                <c:formatCode>General</c:formatCode>
                <c:ptCount val="12"/>
                <c:pt idx="1">
                  <c:v>1</c:v>
                </c:pt>
                <c:pt idx="2">
                  <c:v>1</c:v>
                </c:pt>
                <c:pt idx="3">
                  <c:v>2</c:v>
                </c:pt>
                <c:pt idx="4">
                  <c:v>6</c:v>
                </c:pt>
                <c:pt idx="6">
                  <c:v>10</c:v>
                </c:pt>
                <c:pt idx="7">
                  <c:v>3</c:v>
                </c:pt>
                <c:pt idx="9">
                  <c:v>1</c:v>
                </c:pt>
                <c:pt idx="11">
                  <c:v>2</c:v>
                </c:pt>
              </c:numCache>
            </c:numRef>
          </c:val>
          <c:extLst>
            <c:ext xmlns:c16="http://schemas.microsoft.com/office/drawing/2014/chart" uri="{C3380CC4-5D6E-409C-BE32-E72D297353CC}">
              <c16:uniqueId val="{00000000-9B36-4A6E-B615-241D49FEE52C}"/>
            </c:ext>
          </c:extLst>
        </c:ser>
        <c:ser>
          <c:idx val="1"/>
          <c:order val="1"/>
          <c:tx>
            <c:strRef>
              <c:f>'Current-by-genre'!$C$50</c:f>
              <c:strCache>
                <c:ptCount val="1"/>
                <c:pt idx="0">
                  <c:v>Neutral e.g. highlights issues but shows solutions</c:v>
                </c:pt>
              </c:strCache>
            </c:strRef>
          </c:tx>
          <c:spPr>
            <a:solidFill>
              <a:schemeClr val="accent2"/>
            </a:solidFill>
            <a:ln>
              <a:noFill/>
            </a:ln>
            <a:effectLst/>
          </c:spPr>
          <c:invertIfNegative val="0"/>
          <c:cat>
            <c:strRef>
              <c:f>'Current-by-genre'!$A$51:$A$62</c:f>
              <c:strCache>
                <c:ptCount val="12"/>
                <c:pt idx="0">
                  <c:v>Children</c:v>
                </c:pt>
                <c:pt idx="1">
                  <c:v>Comedy</c:v>
                </c:pt>
                <c:pt idx="2">
                  <c:v>Continuing drama</c:v>
                </c:pt>
                <c:pt idx="3">
                  <c:v>Current affairs</c:v>
                </c:pt>
                <c:pt idx="4">
                  <c:v>Drama</c:v>
                </c:pt>
                <c:pt idx="5">
                  <c:v>Entertainment</c:v>
                </c:pt>
                <c:pt idx="6">
                  <c:v>Factual</c:v>
                </c:pt>
                <c:pt idx="7">
                  <c:v>Factual entertainment</c:v>
                </c:pt>
                <c:pt idx="8">
                  <c:v>Learning</c:v>
                </c:pt>
                <c:pt idx="9">
                  <c:v>News</c:v>
                </c:pt>
                <c:pt idx="10">
                  <c:v>Other</c:v>
                </c:pt>
                <c:pt idx="11">
                  <c:v>Sport</c:v>
                </c:pt>
              </c:strCache>
            </c:strRef>
          </c:cat>
          <c:val>
            <c:numRef>
              <c:f>'Current-by-genre'!$C$51:$C$62</c:f>
              <c:numCache>
                <c:formatCode>General</c:formatCode>
                <c:ptCount val="12"/>
                <c:pt idx="0">
                  <c:v>25</c:v>
                </c:pt>
                <c:pt idx="1">
                  <c:v>18</c:v>
                </c:pt>
                <c:pt idx="2">
                  <c:v>4</c:v>
                </c:pt>
                <c:pt idx="3">
                  <c:v>24</c:v>
                </c:pt>
                <c:pt idx="4">
                  <c:v>39</c:v>
                </c:pt>
                <c:pt idx="5">
                  <c:v>48</c:v>
                </c:pt>
                <c:pt idx="6">
                  <c:v>65</c:v>
                </c:pt>
                <c:pt idx="7">
                  <c:v>73</c:v>
                </c:pt>
                <c:pt idx="8">
                  <c:v>4</c:v>
                </c:pt>
                <c:pt idx="9">
                  <c:v>6</c:v>
                </c:pt>
                <c:pt idx="10">
                  <c:v>5</c:v>
                </c:pt>
                <c:pt idx="11">
                  <c:v>18</c:v>
                </c:pt>
              </c:numCache>
            </c:numRef>
          </c:val>
          <c:extLst>
            <c:ext xmlns:c16="http://schemas.microsoft.com/office/drawing/2014/chart" uri="{C3380CC4-5D6E-409C-BE32-E72D297353CC}">
              <c16:uniqueId val="{00000001-9B36-4A6E-B615-241D49FEE52C}"/>
            </c:ext>
          </c:extLst>
        </c:ser>
        <c:ser>
          <c:idx val="2"/>
          <c:order val="2"/>
          <c:tx>
            <c:strRef>
              <c:f>'Current-by-genre'!$D$50</c:f>
              <c:strCache>
                <c:ptCount val="1"/>
                <c:pt idx="0">
                  <c:v>Positive e.g. inspiring, focusing on solutions</c:v>
                </c:pt>
              </c:strCache>
            </c:strRef>
          </c:tx>
          <c:spPr>
            <a:solidFill>
              <a:schemeClr val="accent3"/>
            </a:solidFill>
            <a:ln>
              <a:noFill/>
            </a:ln>
            <a:effectLst/>
          </c:spPr>
          <c:invertIfNegative val="0"/>
          <c:cat>
            <c:strRef>
              <c:f>'Current-by-genre'!$A$51:$A$62</c:f>
              <c:strCache>
                <c:ptCount val="12"/>
                <c:pt idx="0">
                  <c:v>Children</c:v>
                </c:pt>
                <c:pt idx="1">
                  <c:v>Comedy</c:v>
                </c:pt>
                <c:pt idx="2">
                  <c:v>Continuing drama</c:v>
                </c:pt>
                <c:pt idx="3">
                  <c:v>Current affairs</c:v>
                </c:pt>
                <c:pt idx="4">
                  <c:v>Drama</c:v>
                </c:pt>
                <c:pt idx="5">
                  <c:v>Entertainment</c:v>
                </c:pt>
                <c:pt idx="6">
                  <c:v>Factual</c:v>
                </c:pt>
                <c:pt idx="7">
                  <c:v>Factual entertainment</c:v>
                </c:pt>
                <c:pt idx="8">
                  <c:v>Learning</c:v>
                </c:pt>
                <c:pt idx="9">
                  <c:v>News</c:v>
                </c:pt>
                <c:pt idx="10">
                  <c:v>Other</c:v>
                </c:pt>
                <c:pt idx="11">
                  <c:v>Sport</c:v>
                </c:pt>
              </c:strCache>
            </c:strRef>
          </c:cat>
          <c:val>
            <c:numRef>
              <c:f>'Current-by-genre'!$D$51:$D$62</c:f>
              <c:numCache>
                <c:formatCode>General</c:formatCode>
                <c:ptCount val="12"/>
                <c:pt idx="0">
                  <c:v>36</c:v>
                </c:pt>
                <c:pt idx="1">
                  <c:v>11</c:v>
                </c:pt>
                <c:pt idx="2">
                  <c:v>7</c:v>
                </c:pt>
                <c:pt idx="3">
                  <c:v>7</c:v>
                </c:pt>
                <c:pt idx="4">
                  <c:v>25</c:v>
                </c:pt>
                <c:pt idx="5">
                  <c:v>37</c:v>
                </c:pt>
                <c:pt idx="6">
                  <c:v>61</c:v>
                </c:pt>
                <c:pt idx="7">
                  <c:v>120</c:v>
                </c:pt>
                <c:pt idx="8">
                  <c:v>1</c:v>
                </c:pt>
                <c:pt idx="9">
                  <c:v>2</c:v>
                </c:pt>
                <c:pt idx="10">
                  <c:v>7</c:v>
                </c:pt>
                <c:pt idx="11">
                  <c:v>21</c:v>
                </c:pt>
              </c:numCache>
            </c:numRef>
          </c:val>
          <c:extLst>
            <c:ext xmlns:c16="http://schemas.microsoft.com/office/drawing/2014/chart" uri="{C3380CC4-5D6E-409C-BE32-E72D297353CC}">
              <c16:uniqueId val="{00000002-9B36-4A6E-B615-241D49FEE52C}"/>
            </c:ext>
          </c:extLst>
        </c:ser>
        <c:dLbls>
          <c:showLegendKey val="0"/>
          <c:showVal val="0"/>
          <c:showCatName val="0"/>
          <c:showSerName val="0"/>
          <c:showPercent val="0"/>
          <c:showBubbleSize val="0"/>
        </c:dLbls>
        <c:gapWidth val="219"/>
        <c:overlap val="-27"/>
        <c:axId val="1214429535"/>
        <c:axId val="1214431935"/>
      </c:barChart>
      <c:catAx>
        <c:axId val="12144295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1" i="0" u="none" strike="noStrike" kern="1200" baseline="0">
                <a:solidFill>
                  <a:schemeClr val="bg1"/>
                </a:solidFill>
                <a:latin typeface="Century Gothic" panose="020B0502020202020204" pitchFamily="34" charset="0"/>
                <a:ea typeface="+mn-ea"/>
                <a:cs typeface="+mn-cs"/>
              </a:defRPr>
            </a:pPr>
            <a:endParaRPr lang="en-US"/>
          </a:p>
        </c:txPr>
        <c:crossAx val="1214431935"/>
        <c:crosses val="autoZero"/>
        <c:auto val="1"/>
        <c:lblAlgn val="ctr"/>
        <c:lblOffset val="100"/>
        <c:noMultiLvlLbl val="0"/>
      </c:catAx>
      <c:valAx>
        <c:axId val="121443193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bg1"/>
                </a:solidFill>
                <a:latin typeface="Century Gothic" panose="020B0502020202020204" pitchFamily="34" charset="0"/>
                <a:ea typeface="+mn-ea"/>
                <a:cs typeface="+mn-cs"/>
              </a:defRPr>
            </a:pPr>
            <a:endParaRPr lang="en-US"/>
          </a:p>
        </c:txPr>
        <c:crossAx val="1214429535"/>
        <c:crosses val="autoZero"/>
        <c:crossBetween val="between"/>
      </c:valAx>
      <c:spPr>
        <a:noFill/>
        <a:ln>
          <a:noFill/>
        </a:ln>
        <a:effectLst/>
      </c:spPr>
    </c:plotArea>
    <c:plotVisOnly val="1"/>
    <c:dispBlanksAs val="gap"/>
    <c:showDLblsOverMax val="0"/>
  </c:chart>
  <c:spPr>
    <a:noFill/>
    <a:ln>
      <a:noFill/>
    </a:ln>
    <a:effectLst/>
  </c:spPr>
  <c:txPr>
    <a:bodyPr/>
    <a:lstStyle/>
    <a:p>
      <a:pPr>
        <a:defRPr sz="1400" b="1">
          <a:solidFill>
            <a:schemeClr val="bg1"/>
          </a:solidFill>
          <a:latin typeface="Century Gothic" panose="020B0502020202020204" pitchFamily="34" charset="0"/>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C83A-4D58-9A65-F0317EEFF817}"/>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C83A-4D58-9A65-F0317EEFF817}"/>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C83A-4D58-9A65-F0317EEFF817}"/>
              </c:ext>
            </c:extLst>
          </c:dPt>
          <c:dLbls>
            <c:dLbl>
              <c:idx val="0"/>
              <c:layout>
                <c:manualLayout>
                  <c:x val="4.5977011494252873E-2"/>
                  <c:y val="-0.17527300215541458"/>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C83A-4D58-9A65-F0317EEFF817}"/>
                </c:ext>
              </c:extLst>
            </c:dLbl>
            <c:spPr>
              <a:noFill/>
              <a:ln>
                <a:noFill/>
              </a:ln>
              <a:effectLst/>
            </c:spPr>
            <c:txPr>
              <a:bodyPr rot="0" spcFirstLastPara="1" vertOverflow="ellipsis" vert="horz" wrap="square" anchor="ctr" anchorCtr="1"/>
              <a:lstStyle/>
              <a:p>
                <a:pPr>
                  <a:defRPr sz="1600" b="1" i="0" u="none" strike="noStrike" kern="1200" baseline="0">
                    <a:solidFill>
                      <a:schemeClr val="bg1"/>
                    </a:solidFill>
                    <a:latin typeface="Century Gothic" panose="020B0502020202020204" pitchFamily="34" charset="0"/>
                    <a:ea typeface="+mn-ea"/>
                    <a:cs typeface="+mn-cs"/>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'Current-by-genre'!$B$50:$D$50</c:f>
              <c:strCache>
                <c:ptCount val="3"/>
                <c:pt idx="0">
                  <c:v>Negative e.g apocalyptic, highlighting problems</c:v>
                </c:pt>
                <c:pt idx="1">
                  <c:v>Neutral e.g. highlights issues but shows solutions</c:v>
                </c:pt>
                <c:pt idx="2">
                  <c:v>Positive e.g. inspiring, focusing on solutions</c:v>
                </c:pt>
              </c:strCache>
            </c:strRef>
          </c:cat>
          <c:val>
            <c:numRef>
              <c:f>'Current-by-genre'!$B$63:$D$63</c:f>
              <c:numCache>
                <c:formatCode>General</c:formatCode>
                <c:ptCount val="3"/>
                <c:pt idx="0">
                  <c:v>26</c:v>
                </c:pt>
                <c:pt idx="1">
                  <c:v>329</c:v>
                </c:pt>
                <c:pt idx="2">
                  <c:v>335</c:v>
                </c:pt>
              </c:numCache>
            </c:numRef>
          </c:val>
          <c:extLst>
            <c:ext xmlns:c16="http://schemas.microsoft.com/office/drawing/2014/chart" uri="{C3380CC4-5D6E-409C-BE32-E72D297353CC}">
              <c16:uniqueId val="{00000006-C83A-4D58-9A65-F0317EEFF817}"/>
            </c:ext>
          </c:extLst>
        </c:ser>
        <c:dLbls>
          <c:showLegendKey val="0"/>
          <c:showVal val="1"/>
          <c:showCatName val="0"/>
          <c:showSerName val="0"/>
          <c:showPercent val="0"/>
          <c:showBubbleSize val="0"/>
          <c:showLeaderLines val="1"/>
        </c:dLbls>
        <c:firstSliceAng val="0"/>
        <c:holeSize val="44"/>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bg1"/>
              </a:solidFill>
              <a:latin typeface="Century Gothic" panose="020B0502020202020204" pitchFamily="34"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Century Gothic" panose="020B0502020202020204" pitchFamily="34" charset="0"/>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Sheet5!$B$1</c:f>
              <c:strCache>
                <c:ptCount val="1"/>
                <c:pt idx="0">
                  <c:v>Count</c:v>
                </c:pt>
              </c:strCache>
            </c:strRef>
          </c:tx>
          <c:spPr>
            <a:solidFill>
              <a:schemeClr val="accent1"/>
            </a:solidFill>
            <a:ln>
              <a:noFill/>
            </a:ln>
            <a:effectLst/>
          </c:spPr>
          <c:invertIfNegative val="0"/>
          <c:cat>
            <c:strRef>
              <c:f>Sheet5!$A$2:$A$15</c:f>
              <c:strCache>
                <c:ptCount val="14"/>
                <c:pt idx="0">
                  <c:v>Transport</c:v>
                </c:pt>
                <c:pt idx="1">
                  <c:v>Food / Agriculture / Land use</c:v>
                </c:pt>
                <c:pt idx="2">
                  <c:v>Nature / Biodiversity</c:v>
                </c:pt>
                <c:pt idx="3">
                  <c:v>Waste management / Reduced consumption</c:v>
                </c:pt>
                <c:pt idx="4">
                  <c:v>Buildings</c:v>
                </c:pt>
                <c:pt idx="5">
                  <c:v>Other</c:v>
                </c:pt>
                <c:pt idx="6">
                  <c:v>Industry</c:v>
                </c:pt>
                <c:pt idx="7">
                  <c:v>Health and wellbeing</c:v>
                </c:pt>
                <c:pt idx="8">
                  <c:v>Electricity / Energy systems</c:v>
                </c:pt>
                <c:pt idx="9">
                  <c:v>Consumer behaviour and purchases</c:v>
                </c:pt>
                <c:pt idx="10">
                  <c:v>Technology</c:v>
                </c:pt>
                <c:pt idx="11">
                  <c:v>Extreme weather and adaptation</c:v>
                </c:pt>
                <c:pt idx="12">
                  <c:v>Policy / Civic participation</c:v>
                </c:pt>
                <c:pt idx="13">
                  <c:v>Finance / Investment / Economy / Jobs</c:v>
                </c:pt>
              </c:strCache>
            </c:strRef>
          </c:cat>
          <c:val>
            <c:numRef>
              <c:f>Sheet5!$B$2:$B$15</c:f>
              <c:numCache>
                <c:formatCode>General</c:formatCode>
                <c:ptCount val="14"/>
                <c:pt idx="0">
                  <c:v>438</c:v>
                </c:pt>
                <c:pt idx="1">
                  <c:v>309</c:v>
                </c:pt>
                <c:pt idx="2">
                  <c:v>114</c:v>
                </c:pt>
                <c:pt idx="3">
                  <c:v>94</c:v>
                </c:pt>
                <c:pt idx="4">
                  <c:v>83</c:v>
                </c:pt>
                <c:pt idx="5">
                  <c:v>79</c:v>
                </c:pt>
                <c:pt idx="6">
                  <c:v>52</c:v>
                </c:pt>
                <c:pt idx="7">
                  <c:v>49</c:v>
                </c:pt>
                <c:pt idx="8">
                  <c:v>45</c:v>
                </c:pt>
                <c:pt idx="9">
                  <c:v>42</c:v>
                </c:pt>
                <c:pt idx="10">
                  <c:v>11</c:v>
                </c:pt>
                <c:pt idx="11">
                  <c:v>10</c:v>
                </c:pt>
                <c:pt idx="12">
                  <c:v>7</c:v>
                </c:pt>
                <c:pt idx="13">
                  <c:v>6</c:v>
                </c:pt>
              </c:numCache>
            </c:numRef>
          </c:val>
          <c:extLst>
            <c:ext xmlns:c16="http://schemas.microsoft.com/office/drawing/2014/chart" uri="{C3380CC4-5D6E-409C-BE32-E72D297353CC}">
              <c16:uniqueId val="{00000000-CD7E-4E08-9145-C989B4E1DA05}"/>
            </c:ext>
          </c:extLst>
        </c:ser>
        <c:dLbls>
          <c:showLegendKey val="0"/>
          <c:showVal val="0"/>
          <c:showCatName val="0"/>
          <c:showSerName val="0"/>
          <c:showPercent val="0"/>
          <c:showBubbleSize val="0"/>
        </c:dLbls>
        <c:gapWidth val="68"/>
        <c:axId val="665526192"/>
        <c:axId val="665519952"/>
      </c:barChart>
      <c:catAx>
        <c:axId val="665526192"/>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bg1"/>
                </a:solidFill>
                <a:latin typeface="Century Gothic" panose="020B0502020202020204" pitchFamily="34" charset="0"/>
                <a:ea typeface="Roboto" panose="02000000000000000000" pitchFamily="2" charset="0"/>
                <a:cs typeface="+mn-cs"/>
              </a:defRPr>
            </a:pPr>
            <a:endParaRPr lang="en-US"/>
          </a:p>
        </c:txPr>
        <c:crossAx val="665519952"/>
        <c:crosses val="autoZero"/>
        <c:auto val="1"/>
        <c:lblAlgn val="ctr"/>
        <c:lblOffset val="100"/>
        <c:noMultiLvlLbl val="0"/>
      </c:catAx>
      <c:valAx>
        <c:axId val="665519952"/>
        <c:scaling>
          <c:orientation val="minMax"/>
        </c:scaling>
        <c:delete val="0"/>
        <c:axPos val="t"/>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high"/>
        <c:spPr>
          <a:noFill/>
          <a:ln>
            <a:noFill/>
          </a:ln>
          <a:effectLst/>
        </c:spPr>
        <c:txPr>
          <a:bodyPr rot="-60000000" spcFirstLastPara="1" vertOverflow="ellipsis" vert="horz" wrap="square" anchor="ctr" anchorCtr="1"/>
          <a:lstStyle/>
          <a:p>
            <a:pPr>
              <a:defRPr sz="1600" b="0" i="0" u="none" strike="noStrike" kern="1200" baseline="0">
                <a:solidFill>
                  <a:schemeClr val="bg1"/>
                </a:solidFill>
                <a:latin typeface="Century Gothic" panose="020B0502020202020204" pitchFamily="34" charset="0"/>
                <a:ea typeface="Roboto" panose="02000000000000000000" pitchFamily="2" charset="0"/>
                <a:cs typeface="+mn-cs"/>
              </a:defRPr>
            </a:pPr>
            <a:endParaRPr lang="en-US"/>
          </a:p>
        </c:txPr>
        <c:crossAx val="665526192"/>
        <c:crosses val="autoZero"/>
        <c:crossBetween val="between"/>
      </c:valAx>
      <c:spPr>
        <a:noFill/>
        <a:ln>
          <a:noFill/>
        </a:ln>
        <a:effectLst/>
      </c:spPr>
    </c:plotArea>
    <c:plotVisOnly val="1"/>
    <c:dispBlanksAs val="gap"/>
    <c:showDLblsOverMax val="0"/>
  </c:chart>
  <c:spPr>
    <a:noFill/>
    <a:ln>
      <a:noFill/>
    </a:ln>
    <a:effectLst/>
  </c:spPr>
  <c:txPr>
    <a:bodyPr/>
    <a:lstStyle/>
    <a:p>
      <a:pPr>
        <a:defRPr sz="1600">
          <a:solidFill>
            <a:schemeClr val="bg1"/>
          </a:solidFill>
          <a:latin typeface="Century Gothic" panose="020B0502020202020204" pitchFamily="34" charset="0"/>
          <a:ea typeface="Roboto" panose="02000000000000000000" pitchFamily="2"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modernComment_A8C_290172CA.xml><?xml version="1.0" encoding="utf-8"?>
<p188:cmLst xmlns:a="http://schemas.openxmlformats.org/drawingml/2006/main" xmlns:r="http://schemas.openxmlformats.org/officeDocument/2006/relationships" xmlns:p188="http://schemas.microsoft.com/office/powerpoint/2018/8/main">
  <p188:cm id="{C41B1D10-5D44-42CD-98EB-0C5EA26F223C}" authorId="{6ECA9E29-12E5-7466-8560-993C8497718D}" status="resolved" created="2025-08-18T14:10:36.703" startDate="2025-08-18T14:10:36.703" dueDate="2025-08-18T14:10:36.703" assignedTo="{7D8A1BEA-4133-DC68-3CFB-E094D26CADD9}" complete="100000" title="@Daisy Leigh-Phippard @Catherine Ellis impact producer slide done from my side - pls move to where it fits best in the pack, maybe after Ocean (slide 16)? ">
    <pc:sldMkLst xmlns:pc="http://schemas.microsoft.com/office/powerpoint/2013/main/command">
      <pc:docMk/>
      <pc:sldMk cId="687960778" sldId="2700"/>
    </pc:sldMkLst>
    <p188:replyLst>
      <p188:reply id="{5FA367EB-A66E-4700-86DB-20A0E489B4EC}" authorId="{8D6DD843-7A0A-DC7A-8544-10434E013F37}" created="2025-08-18T14:42:05.003">
        <p188:txBody>
          <a:bodyPr/>
          <a:lstStyle/>
          <a:p>
            <a:r>
              <a:rPr lang="en-GB"/>
              <a:t>this is awesome, thank you! I'm going to make the text bigger for accessibility but if you're ever up for freelance design work you can come back every yera and update these decks for me</a:t>
            </a:r>
          </a:p>
        </p188:txBody>
      </p188:reply>
      <p188:reply id="{44818A9D-6CAF-46CE-9ADF-FD6DB85971D7}" authorId="{29D62040-C0BE-E95B-F047-C889B4DDAA23}" created="2025-08-18T14:48:28.861">
        <p188:txBody>
          <a:bodyPr/>
          <a:lstStyle/>
          <a:p>
            <a:r>
              <a:rPr lang="en-GB"/>
              <a:t>you are too kind - and yes pls edit away!! </a:t>
            </a:r>
          </a:p>
        </p188:txBody>
      </p188:reply>
    </p188:replyLst>
    <p188:txBody>
      <a:bodyPr/>
      <a:lstStyle/>
      <a:p>
        <a:r>
          <a:rPr lang="en-GB"/>
          <a:t>[@Daisy Leigh-Phippard] [@Catherine Ellis] impact producer slide done from my side - pls move to where it fits best in the pack, maybe after Ocean (slide 16)? </a:t>
        </a:r>
      </a:p>
    </p188:txBody>
    <p188:extLst>
      <p:ext xmlns:p="http://schemas.openxmlformats.org/presentationml/2006/main" uri="{5BB2D875-25FF-4072-B9AC-8F64D62656EB}">
        <p228:taskDetails xmlns:p228="http://schemas.microsoft.com/office/powerpoint/2022/08/main">
          <p228:history>
            <p228:event time="2025-08-18T14:10:36.703" id="{3D0F8E23-21C4-424B-A1CE-CFB86900C20A}">
              <p228:atrbtn authorId="{6ECA9E29-12E5-7466-8560-993C8497718D}"/>
              <p228:anchr>
                <p228:comment id="{C41B1D10-5D44-42CD-98EB-0C5EA26F223C}"/>
              </p228:anchr>
              <p228:add/>
            </p228:event>
            <p228:event time="2025-08-18T14:10:36.703" id="{66B72F87-8CB6-4111-B896-2D40BADBF55B}">
              <p228:atrbtn authorId="{6ECA9E29-12E5-7466-8560-993C8497718D}"/>
              <p228:anchr>
                <p228:comment id="{C41B1D10-5D44-42CD-98EB-0C5EA26F223C}"/>
              </p228:anchr>
              <p228:asgn authorId="{7D8A1BEA-4133-DC68-3CFB-E094D26CADD9}"/>
            </p228:event>
            <p228:event time="2025-08-18T14:10:36.703" id="{75C964F9-0C32-4056-8AE7-A85A84B4826A}">
              <p228:atrbtn authorId="{6ECA9E29-12E5-7466-8560-993C8497718D}"/>
              <p228:anchr>
                <p228:comment id="{C41B1D10-5D44-42CD-98EB-0C5EA26F223C}"/>
              </p228:anchr>
              <p228:title val="@Daisy Leigh-Phippard @Catherine Ellis impact producer slide done from my side - pls move to where it fits best in the pack, maybe after Ocean (slide 16)? "/>
            </p228:event>
            <p228:event time="2025-08-18T14:10:36.703" id="{19B7AB3E-31DE-4472-87BE-9C51562DAC5B}">
              <p228:atrbtn authorId="{6ECA9E29-12E5-7466-8560-993C8497718D}"/>
              <p228:anchr>
                <p228:comment id="{C41B1D10-5D44-42CD-98EB-0C5EA26F223C}"/>
              </p228:anchr>
              <p228:date stDt="2025-08-18T14:10:36.703" endDt="2025-08-18T14:10:36.703"/>
            </p228:event>
            <p228:event time="2025-08-18T15:08:29.949" id="{C9C03C98-1939-40E6-84F5-E9C35913BAE5}">
              <p228:atrbtn authorId="{8D6DD843-7A0A-DC7A-8544-10434E013F37}"/>
              <p228:anchr>
                <p228:comment id="{00000000-0000-0000-0000-000000000000}"/>
              </p228:anchr>
              <p228:pcntCmplt val="100000"/>
            </p228:event>
          </p228:history>
        </p228:taskDetails>
      </p:ext>
    </p188:extLst>
  </p188:cm>
</p188:cmLst>
</file>

<file path=ppt/comments/modernComment_A82_4D579FBF.xml><?xml version="1.0" encoding="utf-8"?>
<p188:cmLst xmlns:a="http://schemas.openxmlformats.org/drawingml/2006/main" xmlns:r="http://schemas.openxmlformats.org/officeDocument/2006/relationships" xmlns:p188="http://schemas.microsoft.com/office/powerpoint/2018/8/main">
  <p188:cm id="{6F34A1BC-15EC-4952-9CB0-0441A3FBC008}" authorId="{0E465293-6451-A916-E346-6F9DD52C90E5}" status="resolved" created="2025-08-08T12:46:43.443" complete="100000">
    <pc:sldMkLst xmlns:pc="http://schemas.microsoft.com/office/powerpoint/2013/main/command">
      <pc:docMk/>
      <pc:sldMk cId="1297588159" sldId="2690"/>
    </pc:sldMkLst>
    <p188:replyLst>
      <p188:reply id="{D8D94FC8-4C6F-4183-A4E2-4C1B4BC3C613}" authorId="{8D6DD843-7A0A-DC7A-8544-10434E013F37}" created="2025-08-11T10:11:49.542">
        <p188:txBody>
          <a:bodyPr/>
          <a:lstStyle/>
          <a:p>
            <a:r>
              <a:rPr lang="en-GB"/>
              <a:t>perfect, thank you!</a:t>
            </a:r>
          </a:p>
        </p188:txBody>
      </p188:reply>
    </p188:replyLst>
    <p188:txBody>
      <a:bodyPr/>
      <a:lstStyle/>
      <a:p>
        <a:r>
          <a:rPr lang="en-GB"/>
          <a:t>Slightly pared down slide for the pledge with only the most pertinent sections for creatives. </a:t>
        </a:r>
      </a:p>
    </p188:txBody>
  </p188:cm>
</p188:cmLst>
</file>

<file path=ppt/comments/modernComment_A83_1FFB9B7B.xml><?xml version="1.0" encoding="utf-8"?>
<p188:cmLst xmlns:a="http://schemas.openxmlformats.org/drawingml/2006/main" xmlns:r="http://schemas.openxmlformats.org/officeDocument/2006/relationships" xmlns:p188="http://schemas.microsoft.com/office/powerpoint/2018/8/main">
  <p188:cm id="{1239372F-B694-4B55-BC21-F1644449561A}" authorId="{0E465293-6451-A916-E346-6F9DD52C90E5}" status="resolved" created="2025-08-08T12:46:43.443" complete="100000">
    <pc:sldMkLst xmlns:pc="http://schemas.microsoft.com/office/powerpoint/2013/main/command">
      <pc:docMk/>
      <pc:sldMk cId="1297588159" sldId="2690"/>
    </pc:sldMkLst>
    <p188:replyLst>
      <p188:reply id="{D8D94FC8-4C6F-4183-A4E2-4C1B4BC3C613}" authorId="{8D6DD843-7A0A-DC7A-8544-10434E013F37}" created="2025-08-11T10:11:49.542">
        <p188:txBody>
          <a:bodyPr/>
          <a:lstStyle/>
          <a:p>
            <a:r>
              <a:rPr lang="en-GB"/>
              <a:t>perfect, thank you!</a:t>
            </a:r>
          </a:p>
        </p188:txBody>
      </p188:reply>
    </p188:replyLst>
    <p188:txBody>
      <a:bodyPr/>
      <a:lstStyle/>
      <a:p>
        <a:r>
          <a:rPr lang="en-GB"/>
          <a:t>Slightly pared down slide for the pledge with only the most pertinent sections for creatives. </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A920F9-1C8A-472B-9B64-6DAAFB54B28E}" type="datetimeFigureOut">
              <a:t>3/18/26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4C166D-7E70-473D-9CAA-6EB1307946CE}" type="slidenum">
              <a:t>‹#›</a:t>
            </a:fld>
            <a:endParaRPr lang="en-GB"/>
          </a:p>
        </p:txBody>
      </p:sp>
    </p:spTree>
    <p:extLst>
      <p:ext uri="{BB962C8B-B14F-4D97-AF65-F5344CB8AC3E}">
        <p14:creationId xmlns:p14="http://schemas.microsoft.com/office/powerpoint/2010/main" val="34743767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mailto:alberteducation@bafta.org"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earealbert.org/2024/02/04/the-impact-of-climate-content-report/"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globalimpactproducers.org/" TargetMode="External"/><Relationship Id="rId2" Type="http://schemas.openxmlformats.org/officeDocument/2006/relationships/slide" Target="../slides/slide16.xml"/><Relationship Id="rId1" Type="http://schemas.openxmlformats.org/officeDocument/2006/relationships/notesMaster" Target="../notesMasters/notesMaster1.xml"/><Relationship Id="rId5" Type="http://schemas.openxmlformats.org/officeDocument/2006/relationships/hyperlink" Target="https://goodpitch.org/about/#labs" TargetMode="External"/><Relationship Id="rId4" Type="http://schemas.openxmlformats.org/officeDocument/2006/relationships/hyperlink" Target="https://climatestoryunit.org/labs/"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3" Type="http://schemas.openxmlformats.org/officeDocument/2006/relationships/hyperlink" Target="https://wearealbert.org/editorial/wp-content/uploads/sites/6/2021/09/albert-subtitle-report-2021.pdf"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3" Type="http://schemas.openxmlformats.org/officeDocument/2006/relationships/hyperlink" Target="https://onroadmedia.org.uk/work/climate-stories-that-work/"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independent.co.uk/arts-entertainment/tv/features/families-like-ours-danish-bbc-netflix-climate-b2764967.html" TargetMode="External"/><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solidFill>
                  <a:srgbClr val="000000"/>
                </a:solidFill>
                <a:ea typeface="Calibri" panose="020F0502020204030204"/>
                <a:cs typeface="Calibri" panose="020F0502020204030204"/>
              </a:rPr>
              <a:t>[title</a:t>
            </a:r>
            <a:r>
              <a:rPr lang="en-GB">
                <a:solidFill>
                  <a:srgbClr val="000000"/>
                </a:solidFill>
              </a:rPr>
              <a:t> card]</a:t>
            </a:r>
            <a:endParaRPr lang="en-US">
              <a:solidFill>
                <a:srgbClr val="444444"/>
              </a:solidFill>
            </a:endParaRPr>
          </a:p>
          <a:p>
            <a:pPr>
              <a:defRPr/>
            </a:pPr>
            <a:r>
              <a:rPr lang="en-GB">
                <a:solidFill>
                  <a:srgbClr val="000000"/>
                </a:solidFill>
              </a:rPr>
              <a:t>[</a:t>
            </a:r>
            <a:r>
              <a:rPr lang="en-GB" b="1">
                <a:solidFill>
                  <a:srgbClr val="000000"/>
                </a:solidFill>
              </a:rPr>
              <a:t>PLEASE NOTE</a:t>
            </a:r>
            <a:r>
              <a:rPr lang="en-GB">
                <a:solidFill>
                  <a:srgbClr val="000000"/>
                </a:solidFill>
              </a:rPr>
              <a:t>: the notes section of these decks have been filled with additional information to the onscreen text and imagery. It is intended to support your delivery, rather than be a mandatory script to use. Allow the additional information to inspire and guide your journey through the module, and focus on what you and your students find more engaging and useful! If you have any specific questions, you can reach out to the BAFTA albert education team at </a:t>
            </a:r>
            <a:r>
              <a:rPr lang="en-GB">
                <a:solidFill>
                  <a:srgbClr val="000000"/>
                </a:solidFill>
                <a:hlinkClick r:id="rId3"/>
              </a:rPr>
              <a:t>alberteducation@bafta.org</a:t>
            </a:r>
            <a:r>
              <a:rPr lang="en-GB">
                <a:solidFill>
                  <a:srgbClr val="000000"/>
                </a:solidFill>
              </a:rPr>
              <a:t>]</a:t>
            </a:r>
            <a:endParaRPr lang="en-GB"/>
          </a:p>
        </p:txBody>
      </p:sp>
      <p:sp>
        <p:nvSpPr>
          <p:cNvPr id="4" name="Slide Number Placeholder 3"/>
          <p:cNvSpPr>
            <a:spLocks noGrp="1"/>
          </p:cNvSpPr>
          <p:nvPr>
            <p:ph type="sldNum" sz="quarter" idx="5"/>
          </p:nvPr>
        </p:nvSpPr>
        <p:spPr/>
        <p:txBody>
          <a:bodyPr/>
          <a:lstStyle/>
          <a:p>
            <a:fld id="{BD4C232A-38FC-5546-B2B9-14721DB3CF89}" type="slidenum">
              <a:rPr lang="en-GB" smtClean="0"/>
              <a:t>1</a:t>
            </a:fld>
            <a:endParaRPr lang="en-GB"/>
          </a:p>
        </p:txBody>
      </p:sp>
    </p:spTree>
    <p:extLst>
      <p:ext uri="{BB962C8B-B14F-4D97-AF65-F5344CB8AC3E}">
        <p14:creationId xmlns:p14="http://schemas.microsoft.com/office/powerpoint/2010/main" val="2824563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GB">
                <a:solidFill>
                  <a:srgbClr val="000000"/>
                </a:solidFill>
                <a:ea typeface="Calibri" panose="020F0502020204030204"/>
                <a:cs typeface="Calibri" panose="020F0502020204030204"/>
              </a:rPr>
              <a:t>[title + agenda card]</a:t>
            </a:r>
          </a:p>
        </p:txBody>
      </p:sp>
      <p:sp>
        <p:nvSpPr>
          <p:cNvPr id="4" name="Slide Number Placeholder 3"/>
          <p:cNvSpPr>
            <a:spLocks noGrp="1"/>
          </p:cNvSpPr>
          <p:nvPr>
            <p:ph type="sldNum" sz="quarter" idx="5"/>
          </p:nvPr>
        </p:nvSpPr>
        <p:spPr/>
        <p:txBody>
          <a:bodyPr/>
          <a:lstStyle/>
          <a:p>
            <a:fld id="{BD4C232A-38FC-5546-B2B9-14721DB3CF89}" type="slidenum">
              <a:rPr lang="en-GB" smtClean="0"/>
              <a:t>2</a:t>
            </a:fld>
            <a:endParaRPr lang="en-GB"/>
          </a:p>
        </p:txBody>
      </p:sp>
    </p:spTree>
    <p:extLst>
      <p:ext uri="{BB962C8B-B14F-4D97-AF65-F5344CB8AC3E}">
        <p14:creationId xmlns:p14="http://schemas.microsoft.com/office/powerpoint/2010/main" val="2824563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ea typeface="Calibri"/>
                <a:cs typeface="Calibri"/>
              </a:rPr>
              <a:t>[agenda card]</a:t>
            </a:r>
          </a:p>
        </p:txBody>
      </p:sp>
      <p:sp>
        <p:nvSpPr>
          <p:cNvPr id="4" name="Slide Number Placeholder 3"/>
          <p:cNvSpPr>
            <a:spLocks noGrp="1"/>
          </p:cNvSpPr>
          <p:nvPr>
            <p:ph type="sldNum" sz="quarter" idx="5"/>
          </p:nvPr>
        </p:nvSpPr>
        <p:spPr/>
        <p:txBody>
          <a:bodyPr/>
          <a:lstStyle/>
          <a:p>
            <a:fld id="{7FFA8A05-D37A-BE40-9AA2-A55140395AED}" type="slidenum">
              <a:rPr lang="en-US" smtClean="0"/>
              <a:t>3</a:t>
            </a:fld>
            <a:endParaRPr lang="en-US"/>
          </a:p>
        </p:txBody>
      </p:sp>
    </p:spTree>
    <p:extLst>
      <p:ext uri="{BB962C8B-B14F-4D97-AF65-F5344CB8AC3E}">
        <p14:creationId xmlns:p14="http://schemas.microsoft.com/office/powerpoint/2010/main" val="898615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14350" indent="-285750">
              <a:buClr>
                <a:srgbClr val="000000"/>
              </a:buClr>
              <a:buSzPts val="1400"/>
              <a:buFont typeface="Arial,Sans-Serif"/>
              <a:buChar char="•"/>
              <a:defRPr/>
            </a:pPr>
            <a:r>
              <a:rPr lang="en-GB">
                <a:ea typeface="Calibri"/>
                <a:cs typeface="Calibri"/>
              </a:rPr>
              <a:t>Tackling climate change is as much a communications challenge – of the dangers, solutions and opportunities for positive change – as it is a scientific one</a:t>
            </a:r>
            <a:endParaRPr lang="en-GB"/>
          </a:p>
          <a:p>
            <a:pPr marL="514350" indent="-285750">
              <a:buClr>
                <a:srgbClr val="000000"/>
              </a:buClr>
              <a:buSzPts val="1400"/>
              <a:buFont typeface="Arial,Sans-Serif"/>
              <a:buChar char="•"/>
              <a:defRPr/>
            </a:pPr>
            <a:r>
              <a:rPr lang="en-GB">
                <a:ea typeface="Calibri"/>
                <a:cs typeface="Calibri"/>
              </a:rPr>
              <a:t>Stories play an enormous part of communication in modern society - and have since the dawn of civilisation</a:t>
            </a:r>
          </a:p>
          <a:p>
            <a:pPr marL="514350" marR="0" lvl="0" indent="-285750" algn="l" defTabSz="914400">
              <a:lnSpc>
                <a:spcPct val="100000"/>
              </a:lnSpc>
              <a:spcBef>
                <a:spcPts val="0"/>
              </a:spcBef>
              <a:spcAft>
                <a:spcPts val="0"/>
              </a:spcAft>
              <a:buClr>
                <a:srgbClr val="000000"/>
              </a:buClr>
              <a:buSzPts val="1400"/>
              <a:buFont typeface="Arial,Sans-Serif"/>
              <a:buChar char="•"/>
              <a:tabLst/>
              <a:defRPr/>
            </a:pPr>
            <a:r>
              <a:rPr lang="en-GB">
                <a:effectLst/>
              </a:rPr>
              <a:t>When we refer to ‘climate content’ we don’t just mean climate-specific stories. We have responsibility to consider climate in ever story we </a:t>
            </a:r>
            <a:r>
              <a:rPr lang="en-GB"/>
              <a:t>tell</a:t>
            </a:r>
            <a:endParaRPr lang="en-US">
              <a:ea typeface="Calibri"/>
              <a:cs typeface="Calibri"/>
            </a:endParaRPr>
          </a:p>
          <a:p>
            <a:pPr marR="0" lvl="0" algn="l" defTabSz="914400">
              <a:lnSpc>
                <a:spcPct val="100000"/>
              </a:lnSpc>
              <a:spcBef>
                <a:spcPts val="0"/>
              </a:spcBef>
              <a:spcAft>
                <a:spcPts val="0"/>
              </a:spcAft>
              <a:tabLst/>
              <a:defRPr/>
            </a:pPr>
            <a:endParaRPr lang="en-GB">
              <a:latin typeface="Arial"/>
              <a:ea typeface="Calibri"/>
              <a:cs typeface="Arial"/>
            </a:endParaRPr>
          </a:p>
          <a:p>
            <a:endParaRPr lang="en-GB" sz="1200" b="0" i="0" u="none" strike="noStrike" cap="none">
              <a:solidFill>
                <a:srgbClr val="000000"/>
              </a:solidFill>
              <a:effectLst/>
              <a:latin typeface="Calibri" panose="020F0502020204030204"/>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7FFA8A05-D37A-BE40-9AA2-A55140395AED}" type="slidenum">
              <a:rPr lang="en-US" smtClean="0"/>
              <a:t>4</a:t>
            </a:fld>
            <a:endParaRPr lang="en-US"/>
          </a:p>
        </p:txBody>
      </p:sp>
    </p:spTree>
    <p:extLst>
      <p:ext uri="{BB962C8B-B14F-4D97-AF65-F5344CB8AC3E}">
        <p14:creationId xmlns:p14="http://schemas.microsoft.com/office/powerpoint/2010/main" val="33176443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r>
              <a:rPr lang="en-US">
                <a:ea typeface="Calibri"/>
                <a:cs typeface="Calibri"/>
              </a:rPr>
              <a:t>Look at the different ways the UK heatwave was portrayed in the media</a:t>
            </a:r>
          </a:p>
          <a:p>
            <a:pPr marL="285750" indent="-285750">
              <a:buFont typeface="Arial"/>
              <a:buChar char="•"/>
            </a:pPr>
            <a:r>
              <a:rPr lang="en-US">
                <a:ea typeface="Calibri"/>
                <a:cs typeface="Calibri"/>
              </a:rPr>
              <a:t>What does the imagery say about the story being told (i.e. burning forests and fainting guards vs. Sunbathing on the beach)</a:t>
            </a:r>
          </a:p>
          <a:p>
            <a:pPr marL="285750" indent="-285750">
              <a:buFont typeface="Arial"/>
              <a:buChar char="•"/>
            </a:pPr>
            <a:r>
              <a:rPr lang="en-US">
                <a:ea typeface="Calibri"/>
                <a:cs typeface="Calibri"/>
              </a:rPr>
              <a:t>What do you think is effective at acknowledging the climate crisis? What isn't – and what story is it choosing to tell instead?</a:t>
            </a:r>
          </a:p>
        </p:txBody>
      </p:sp>
      <p:sp>
        <p:nvSpPr>
          <p:cNvPr id="4" name="Slide Number Placeholder 3"/>
          <p:cNvSpPr>
            <a:spLocks noGrp="1"/>
          </p:cNvSpPr>
          <p:nvPr>
            <p:ph type="sldNum" sz="quarter" idx="5"/>
          </p:nvPr>
        </p:nvSpPr>
        <p:spPr/>
        <p:txBody>
          <a:bodyPr/>
          <a:lstStyle/>
          <a:p>
            <a:fld id="{944C166D-7E70-473D-9CAA-6EB1307946CE}" type="slidenum">
              <a:rPr lang="en-GB"/>
              <a:t>5</a:t>
            </a:fld>
            <a:endParaRPr lang="en-GB"/>
          </a:p>
        </p:txBody>
      </p:sp>
    </p:spTree>
    <p:extLst>
      <p:ext uri="{BB962C8B-B14F-4D97-AF65-F5344CB8AC3E}">
        <p14:creationId xmlns:p14="http://schemas.microsoft.com/office/powerpoint/2010/main" val="776731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a:t>Think about everything you've learned so far: climate change is an everyday part of our lives now (whether it be personal lifestyle choices or big news headlines)</a:t>
            </a:r>
            <a:endParaRPr lang="en-US">
              <a:ea typeface="Calibri" panose="020F0502020204030204"/>
              <a:cs typeface="Calibri" panose="020F0502020204030204"/>
            </a:endParaRPr>
          </a:p>
          <a:p>
            <a:pPr marL="171450" indent="-171450">
              <a:buFont typeface="Arial"/>
              <a:buChar char="•"/>
            </a:pPr>
            <a:r>
              <a:rPr lang="en-GB" err="1">
                <a:ea typeface="Calibri" panose="020F0502020204030204"/>
                <a:cs typeface="Calibri" panose="020F0502020204030204"/>
              </a:rPr>
              <a:t>GoodEnergy</a:t>
            </a:r>
            <a:r>
              <a:rPr lang="en-GB">
                <a:ea typeface="Calibri" panose="020F0502020204030204"/>
                <a:cs typeface="Calibri" panose="020F0502020204030204"/>
              </a:rPr>
              <a:t> created the Climate Reality Check report in 2024, and broke down blockbusters from 2013-22 to see if and how they referenced the environment and the climate crisis</a:t>
            </a:r>
          </a:p>
        </p:txBody>
      </p:sp>
      <p:sp>
        <p:nvSpPr>
          <p:cNvPr id="4" name="Slide Number Placeholder 3"/>
          <p:cNvSpPr>
            <a:spLocks noGrp="1"/>
          </p:cNvSpPr>
          <p:nvPr>
            <p:ph type="sldNum" sz="quarter" idx="5"/>
          </p:nvPr>
        </p:nvSpPr>
        <p:spPr/>
        <p:txBody>
          <a:bodyPr/>
          <a:lstStyle/>
          <a:p>
            <a:fld id="{7FFA8A05-D37A-BE40-9AA2-A55140395AED}" type="slidenum">
              <a:rPr lang="en-US" smtClean="0"/>
              <a:t>6</a:t>
            </a:fld>
            <a:endParaRPr lang="en-US"/>
          </a:p>
        </p:txBody>
      </p:sp>
    </p:spTree>
    <p:extLst>
      <p:ext uri="{BB962C8B-B14F-4D97-AF65-F5344CB8AC3E}">
        <p14:creationId xmlns:p14="http://schemas.microsoft.com/office/powerpoint/2010/main" val="30828856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a:t>The Climate Reality Check is a tool that will allow writers and industry professionals to interrogate their own stories, and for audiences to see whether Hollywood is representing their reality onscreen</a:t>
            </a:r>
            <a:endParaRPr lang="en-US">
              <a:ea typeface="Calibri" panose="020F0502020204030204"/>
              <a:cs typeface="Calibri" panose="020F0502020204030204"/>
            </a:endParaRPr>
          </a:p>
          <a:p>
            <a:pPr marL="171450" indent="-171450">
              <a:buFont typeface="Arial"/>
              <a:buChar char="•"/>
            </a:pPr>
            <a:r>
              <a:rPr lang="en-GB"/>
              <a:t>Researchers to measure whether climate change is included in any group of stories or if representation is increasing over time</a:t>
            </a:r>
            <a:endParaRPr lang="en-US">
              <a:ea typeface="Calibri"/>
              <a:cs typeface="Calibri"/>
            </a:endParaRPr>
          </a:p>
        </p:txBody>
      </p:sp>
      <p:sp>
        <p:nvSpPr>
          <p:cNvPr id="4" name="Slide Number Placeholder 3"/>
          <p:cNvSpPr>
            <a:spLocks noGrp="1"/>
          </p:cNvSpPr>
          <p:nvPr>
            <p:ph type="sldNum" sz="quarter" idx="5"/>
          </p:nvPr>
        </p:nvSpPr>
        <p:spPr/>
        <p:txBody>
          <a:bodyPr/>
          <a:lstStyle/>
          <a:p>
            <a:fld id="{7FFA8A05-D37A-BE40-9AA2-A55140395AED}" type="slidenum">
              <a:rPr lang="en-US" smtClean="0"/>
              <a:t>7</a:t>
            </a:fld>
            <a:endParaRPr lang="en-US"/>
          </a:p>
        </p:txBody>
      </p:sp>
    </p:spTree>
    <p:extLst>
      <p:ext uri="{BB962C8B-B14F-4D97-AF65-F5344CB8AC3E}">
        <p14:creationId xmlns:p14="http://schemas.microsoft.com/office/powerpoint/2010/main" val="23391320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a:t>A research team at the Buck Lab for Climate and Environment at Colby College used the Climate Reality Check to conduct a systematic content analysis of 250 of the most popular fictional films released between 2013 and 2022</a:t>
            </a:r>
            <a:endParaRPr lang="en-US">
              <a:ea typeface="Calibri" panose="020F0502020204030204"/>
              <a:cs typeface="Calibri" panose="020F0502020204030204"/>
            </a:endParaRPr>
          </a:p>
          <a:p>
            <a:pPr marL="171450" indent="-171450">
              <a:buFont typeface="Arial"/>
              <a:buChar char="•"/>
            </a:pPr>
            <a:r>
              <a:rPr lang="en-GB"/>
              <a:t>The results show that climate representation is on the rise but we still have a long way to go</a:t>
            </a:r>
            <a:endParaRPr lang="en-US">
              <a:ea typeface="Calibri" panose="020F0502020204030204"/>
              <a:cs typeface="Calibri" panose="020F0502020204030204"/>
            </a:endParaRPr>
          </a:p>
          <a:p>
            <a:pPr marL="171450" indent="-171450">
              <a:buFont typeface="Arial"/>
              <a:buChar char="•"/>
            </a:pPr>
            <a:r>
              <a:rPr lang="en-GB"/>
              <a:t>Filling that gap presents a unique creative opportunity</a:t>
            </a:r>
            <a:endParaRPr lang="en-US">
              <a:ea typeface="Calibri"/>
              <a:cs typeface="Calibri"/>
            </a:endParaRPr>
          </a:p>
          <a:p>
            <a:endParaRPr lang="en-US"/>
          </a:p>
        </p:txBody>
      </p:sp>
      <p:sp>
        <p:nvSpPr>
          <p:cNvPr id="4" name="Slide Number Placeholder 3"/>
          <p:cNvSpPr>
            <a:spLocks noGrp="1"/>
          </p:cNvSpPr>
          <p:nvPr>
            <p:ph type="sldNum" sz="quarter" idx="5"/>
          </p:nvPr>
        </p:nvSpPr>
        <p:spPr/>
        <p:txBody>
          <a:bodyPr/>
          <a:lstStyle/>
          <a:p>
            <a:fld id="{7FFA8A05-D37A-BE40-9AA2-A55140395AED}" type="slidenum">
              <a:rPr lang="en-US" smtClean="0"/>
              <a:t>8</a:t>
            </a:fld>
            <a:endParaRPr lang="en-US"/>
          </a:p>
        </p:txBody>
      </p:sp>
    </p:spTree>
    <p:extLst>
      <p:ext uri="{BB962C8B-B14F-4D97-AF65-F5344CB8AC3E}">
        <p14:creationId xmlns:p14="http://schemas.microsoft.com/office/powerpoint/2010/main" val="2801313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a:ea typeface="Calibri"/>
                <a:cs typeface="Calibri"/>
              </a:rPr>
              <a:t>As storytellers, we have the agency to provoke thoughts, represent reality, and make real change in society</a:t>
            </a:r>
          </a:p>
          <a:p>
            <a:pPr marL="342900" indent="-342900">
              <a:buFont typeface="Arial" panose="020B0604020202020204" pitchFamily="34" charset="0"/>
              <a:buChar char="•"/>
            </a:pPr>
            <a:r>
              <a:rPr lang="en-GB"/>
              <a:t>Responsible editorial decisions = not portraying behaviour that makes harmful actions appear glamourous, aspirational, or even normal; not scare-mongering; being positive</a:t>
            </a:r>
            <a:endParaRPr lang="en-GB">
              <a:ea typeface="Calibri"/>
              <a:cs typeface="Calibri"/>
            </a:endParaRPr>
          </a:p>
          <a:p>
            <a:pPr marL="342900" indent="-342900">
              <a:buFont typeface="Arial" panose="020B0604020202020204" pitchFamily="34" charset="0"/>
              <a:buChar char="•"/>
            </a:pPr>
            <a:r>
              <a:rPr lang="en-GB"/>
              <a:t>Creative choices that normalise positive behaviour and encourage critical thinking = showing climate-friendly behaviour as part of our daily lives, encouraging audiences to think about what they do or can do but not dictating their actions</a:t>
            </a:r>
            <a:endParaRPr lang="en-GB">
              <a:ea typeface="Calibri"/>
              <a:cs typeface="Calibri"/>
            </a:endParaRPr>
          </a:p>
          <a:p>
            <a:pPr marL="342900" indent="-342900">
              <a:buFont typeface="Arial" panose="020B0604020202020204" pitchFamily="34" charset="0"/>
              <a:buChar char="•"/>
            </a:pPr>
            <a:r>
              <a:rPr lang="en-GB"/>
              <a:t>Climate references while maintaining an authentic voice? = it’s not about turning every story into a climate action movie, or even changing storylines; it’s about how we portray the world our story is set in</a:t>
            </a:r>
            <a:endParaRPr lang="en-GB">
              <a:ea typeface="Calibri"/>
              <a:cs typeface="Calibri"/>
            </a:endParaRPr>
          </a:p>
          <a:p>
            <a:pPr marL="342900" indent="-342900">
              <a:buFont typeface="Arial" panose="020B0604020202020204" pitchFamily="34" charset="0"/>
              <a:buChar char="•"/>
            </a:pPr>
            <a:r>
              <a:rPr lang="en-GB"/>
              <a:t>Decisions across genres, forms and subjects = many stories, including some period stories, can include climate content on some level</a:t>
            </a:r>
            <a:endParaRPr lang="en-GB">
              <a:ea typeface="Calibri"/>
              <a:cs typeface="Calibri"/>
            </a:endParaRPr>
          </a:p>
        </p:txBody>
      </p:sp>
      <p:sp>
        <p:nvSpPr>
          <p:cNvPr id="4" name="Slide Number Placeholder 3"/>
          <p:cNvSpPr>
            <a:spLocks noGrp="1"/>
          </p:cNvSpPr>
          <p:nvPr>
            <p:ph type="sldNum" sz="quarter" idx="5"/>
          </p:nvPr>
        </p:nvSpPr>
        <p:spPr/>
        <p:txBody>
          <a:bodyPr/>
          <a:lstStyle/>
          <a:p>
            <a:fld id="{7FFA8A05-D37A-BE40-9AA2-A55140395AED}" type="slidenum">
              <a:rPr lang="en-US" smtClean="0"/>
              <a:t>9</a:t>
            </a:fld>
            <a:endParaRPr lang="en-US"/>
          </a:p>
        </p:txBody>
      </p:sp>
    </p:spTree>
    <p:extLst>
      <p:ext uri="{BB962C8B-B14F-4D97-AF65-F5344CB8AC3E}">
        <p14:creationId xmlns:p14="http://schemas.microsoft.com/office/powerpoint/2010/main" val="2145705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33B24-5F74-AA64-6102-9AA9710138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BAD621-E27B-5831-6A65-3006ABE999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E0360E-1429-6D56-A0D2-1EF3B5356ACD}"/>
              </a:ext>
            </a:extLst>
          </p:cNvPr>
          <p:cNvSpPr>
            <a:spLocks noGrp="1"/>
          </p:cNvSpPr>
          <p:nvPr>
            <p:ph type="body" idx="1"/>
          </p:nvPr>
        </p:nvSpPr>
        <p:spPr/>
        <p:txBody>
          <a:bodyPr/>
          <a:lstStyle/>
          <a:p>
            <a:r>
              <a:rPr lang="en-GB">
                <a:ea typeface="Calibri"/>
                <a:cs typeface="Calibri"/>
              </a:rPr>
              <a:t>[agenda slide]</a:t>
            </a:r>
          </a:p>
        </p:txBody>
      </p:sp>
      <p:sp>
        <p:nvSpPr>
          <p:cNvPr id="4" name="Slide Number Placeholder 3">
            <a:extLst>
              <a:ext uri="{FF2B5EF4-FFF2-40B4-BE49-F238E27FC236}">
                <a16:creationId xmlns:a16="http://schemas.microsoft.com/office/drawing/2014/main" id="{75F76C7E-521A-8412-575E-F69179911DCD}"/>
              </a:ext>
            </a:extLst>
          </p:cNvPr>
          <p:cNvSpPr>
            <a:spLocks noGrp="1"/>
          </p:cNvSpPr>
          <p:nvPr>
            <p:ph type="sldNum" sz="quarter" idx="5"/>
          </p:nvPr>
        </p:nvSpPr>
        <p:spPr/>
        <p:txBody>
          <a:bodyPr/>
          <a:lstStyle/>
          <a:p>
            <a:fld id="{7FFA8A05-D37A-BE40-9AA2-A55140395AED}" type="slidenum">
              <a:rPr lang="en-US" smtClean="0"/>
              <a:t>10</a:t>
            </a:fld>
            <a:endParaRPr lang="en-US"/>
          </a:p>
        </p:txBody>
      </p:sp>
    </p:spTree>
    <p:extLst>
      <p:ext uri="{BB962C8B-B14F-4D97-AF65-F5344CB8AC3E}">
        <p14:creationId xmlns:p14="http://schemas.microsoft.com/office/powerpoint/2010/main" val="16377130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sz="1100"/>
              <a:t>Jungle Book = surge in awareness and support of endangered pangolin species attributed to the film</a:t>
            </a:r>
            <a:endParaRPr lang="en-GB" sz="1100">
              <a:ea typeface="Calibri"/>
              <a:cs typeface="Calibri"/>
            </a:endParaRPr>
          </a:p>
          <a:p>
            <a:pPr marL="171450" indent="-171450">
              <a:buFont typeface="Arial"/>
              <a:buChar char="•"/>
            </a:pPr>
            <a:r>
              <a:rPr lang="en-GB" sz="1100"/>
              <a:t>It’s a Sin = rise in HIV testing following broadcast of the C4 series</a:t>
            </a:r>
            <a:endParaRPr lang="en-GB" sz="1100">
              <a:ea typeface="Calibri"/>
              <a:cs typeface="Calibri"/>
            </a:endParaRPr>
          </a:p>
          <a:p>
            <a:pPr marL="171450" indent="-171450">
              <a:buFont typeface="Arial"/>
              <a:buChar char="•"/>
            </a:pPr>
            <a:r>
              <a:rPr lang="en-GB"/>
              <a:t>Cheers = made drink-driving less socially acceptable through use of the “designated driver” term in story dialogue, using the context of community &amp; friends</a:t>
            </a:r>
            <a:endParaRPr lang="en-GB" sz="1100">
              <a:ea typeface="Calibri"/>
              <a:cs typeface="Calibri"/>
            </a:endParaRPr>
          </a:p>
          <a:p>
            <a:pPr marL="171450" indent="-171450">
              <a:buFont typeface="Arial"/>
              <a:buChar char="•"/>
            </a:pPr>
            <a:r>
              <a:rPr lang="en-GB" sz="1100">
                <a:ea typeface="Calibri"/>
                <a:cs typeface="Calibri"/>
              </a:rPr>
              <a:t>The People vs Climate Change = 68% of viewers convinced "ordinary people should have a role in responding to climate change"</a:t>
            </a:r>
          </a:p>
          <a:p>
            <a:pPr marL="171450" indent="-171450">
              <a:buFont typeface="Arial"/>
              <a:buChar char="•"/>
            </a:pPr>
            <a:r>
              <a:rPr lang="en-GB" sz="1100">
                <a:ea typeface="Calibri"/>
                <a:cs typeface="Calibri"/>
              </a:rPr>
              <a:t>Spotlight = created Spotlight Fellowship, £500k for investigative journalism</a:t>
            </a:r>
          </a:p>
          <a:p>
            <a:pPr marL="171450" indent="-171450">
              <a:buFont typeface="Arial"/>
              <a:buChar char="•"/>
            </a:pPr>
            <a:r>
              <a:rPr lang="en-GB" sz="1100">
                <a:ea typeface="Calibri"/>
                <a:cs typeface="Calibri"/>
              </a:rPr>
              <a:t>Roma = Mexico worker's righters legislation for 2.4m domestic workers</a:t>
            </a:r>
          </a:p>
          <a:p>
            <a:pPr marL="171450" indent="-171450">
              <a:buFont typeface="Arial"/>
              <a:buChar char="•"/>
            </a:pPr>
            <a:endParaRPr lang="en-GB" sz="1100">
              <a:ea typeface="Calibri"/>
              <a:cs typeface="Calibri"/>
            </a:endParaRPr>
          </a:p>
          <a:p>
            <a:r>
              <a:rPr lang="en-GB" sz="1100">
                <a:ea typeface="Calibri"/>
                <a:cs typeface="Calibri"/>
              </a:rPr>
              <a:t>[opportunity to ask your students if you can think of any other examples of screen storytelling affecting real change]</a:t>
            </a:r>
          </a:p>
        </p:txBody>
      </p:sp>
      <p:sp>
        <p:nvSpPr>
          <p:cNvPr id="4" name="Slide Number Placeholder 3"/>
          <p:cNvSpPr>
            <a:spLocks noGrp="1"/>
          </p:cNvSpPr>
          <p:nvPr>
            <p:ph type="sldNum" sz="quarter" idx="5"/>
          </p:nvPr>
        </p:nvSpPr>
        <p:spPr/>
        <p:txBody>
          <a:bodyPr/>
          <a:lstStyle/>
          <a:p>
            <a:fld id="{7FFA8A05-D37A-BE40-9AA2-A55140395AED}" type="slidenum">
              <a:rPr lang="en-US" smtClean="0"/>
              <a:t>11</a:t>
            </a:fld>
            <a:endParaRPr lang="en-US"/>
          </a:p>
        </p:txBody>
      </p:sp>
    </p:spTree>
    <p:extLst>
      <p:ext uri="{BB962C8B-B14F-4D97-AF65-F5344CB8AC3E}">
        <p14:creationId xmlns:p14="http://schemas.microsoft.com/office/powerpoint/2010/main" val="22219019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D55AC-AF3A-B499-1438-B4D836A821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200691-2340-04A0-CE66-9A1E3EB6686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88A775-64B9-88B6-AEF9-2A3736C13C82}"/>
              </a:ext>
            </a:extLst>
          </p:cNvPr>
          <p:cNvSpPr>
            <a:spLocks noGrp="1"/>
          </p:cNvSpPr>
          <p:nvPr>
            <p:ph type="body" idx="1"/>
          </p:nvPr>
        </p:nvSpPr>
        <p:spPr/>
        <p:txBody>
          <a:bodyPr/>
          <a:lstStyle/>
          <a:p>
            <a:pPr marL="285750" indent="-285750">
              <a:buFont typeface="Arial"/>
              <a:buChar char="•"/>
            </a:pPr>
            <a:r>
              <a:rPr lang="en-GB">
                <a:solidFill>
                  <a:srgbClr val="101339"/>
                </a:solidFill>
              </a:rPr>
              <a:t>There is demand for climate content across a range of genres, especially that which intersect with social and environmental issues (e.g. inequality, health, nature and biodiversity loss)</a:t>
            </a:r>
          </a:p>
          <a:p>
            <a:pPr marL="285750" indent="-285750">
              <a:buFont typeface="Arial"/>
              <a:buChar char="•"/>
            </a:pPr>
            <a:r>
              <a:rPr lang="en-GB">
                <a:solidFill>
                  <a:srgbClr val="101339"/>
                </a:solidFill>
              </a:rPr>
              <a:t>Climate content is proven to raise audiences’ interest and concern for climate change and environmental issues considerably. The effect on audience behaviour is complex, with positive changes often short-lived and dependent on audiences’ pre-existing values</a:t>
            </a:r>
            <a:endParaRPr lang="en-GB">
              <a:solidFill>
                <a:srgbClr val="000000"/>
              </a:solidFill>
            </a:endParaRPr>
          </a:p>
          <a:p>
            <a:pPr marL="285750" indent="-285750">
              <a:buFont typeface="Arial"/>
              <a:buChar char="•"/>
            </a:pPr>
            <a:r>
              <a:rPr lang="en-GB">
                <a:solidFill>
                  <a:srgbClr val="101339"/>
                </a:solidFill>
              </a:rPr>
              <a:t>UK audiences are most interested in climate content which shows the impacts of climate change in the UK, portrays achievable solutions and provides information on climate science</a:t>
            </a:r>
            <a:endParaRPr lang="en-GB">
              <a:solidFill>
                <a:srgbClr val="000000"/>
              </a:solidFill>
            </a:endParaRPr>
          </a:p>
          <a:p>
            <a:pPr marL="285750" indent="-285750">
              <a:buFont typeface="Arial"/>
              <a:buChar char="•"/>
            </a:pPr>
            <a:r>
              <a:rPr lang="en-GB">
                <a:solidFill>
                  <a:srgbClr val="101339"/>
                </a:solidFill>
              </a:rPr>
              <a:t>The likelihood of positive audience impact was increased through the use of post-viewing support, collaboration with a range of experts, integrating climate content authentically, and through working from a values-first approach by aligning content with the anticipated audiences’ pre-existing values</a:t>
            </a:r>
            <a:endParaRPr lang="en-GB">
              <a:solidFill>
                <a:srgbClr val="000000"/>
              </a:solidFill>
            </a:endParaRPr>
          </a:p>
          <a:p>
            <a:pPr marL="285750" indent="-285750">
              <a:buFont typeface="Arial"/>
              <a:buChar char="•"/>
            </a:pPr>
            <a:r>
              <a:rPr lang="en-GB">
                <a:solidFill>
                  <a:srgbClr val="101339"/>
                </a:solidFill>
              </a:rPr>
              <a:t>Incidental (</a:t>
            </a:r>
            <a:r>
              <a:rPr lang="en-GB" sz="1200" b="0"/>
              <a:t>where climate is mentioned in passing)</a:t>
            </a:r>
            <a:r>
              <a:rPr lang="en-GB">
                <a:solidFill>
                  <a:srgbClr val="101339"/>
                </a:solidFill>
              </a:rPr>
              <a:t> and intrinsic (main focus) climate content elicited similar positive behavioural responses, with intrinsic content impacting a slightly wider array of specific pro-environmental behaviours. Both intrinsic and incidental climate content significantly increased audience concern for global issues and climate change</a:t>
            </a:r>
            <a:endParaRPr lang="en-US">
              <a:solidFill>
                <a:srgbClr val="101339"/>
              </a:solidFill>
              <a:ea typeface="Calibri" panose="020F0502020204030204"/>
              <a:cs typeface="Calibri" panose="020F0502020204030204"/>
            </a:endParaRPr>
          </a:p>
          <a:p>
            <a:pPr>
              <a:buFont typeface="Arial"/>
              <a:buChar char="•"/>
            </a:pPr>
            <a:endParaRPr lang="en-US">
              <a:solidFill>
                <a:srgbClr val="101339"/>
              </a:solidFill>
              <a:ea typeface="Calibri" panose="020F0502020204030204"/>
              <a:cs typeface="Calibri" panose="020F0502020204030204"/>
            </a:endParaRPr>
          </a:p>
          <a:p>
            <a:r>
              <a:rPr lang="en-GB">
                <a:solidFill>
                  <a:srgbClr val="000000"/>
                </a:solidFill>
              </a:rPr>
              <a:t>[Source: Graves, C., Swords, J. and L. Morris (2023) ‘The impact of climate content’, albert: London </a:t>
            </a:r>
            <a:r>
              <a:rPr lang="en-GB">
                <a:solidFill>
                  <a:srgbClr val="101339"/>
                </a:solidFill>
                <a:hlinkClick r:id="rId3"/>
              </a:rPr>
              <a:t>https://wearealbert.org/2024/02/04/the-impact-of-climate-content-report/</a:t>
            </a:r>
            <a:r>
              <a:rPr lang="en-GB">
                <a:solidFill>
                  <a:srgbClr val="000000"/>
                </a:solidFill>
              </a:rPr>
              <a:t>]</a:t>
            </a:r>
            <a:endParaRPr lang="en-US"/>
          </a:p>
        </p:txBody>
      </p:sp>
      <p:sp>
        <p:nvSpPr>
          <p:cNvPr id="4" name="Slide Number Placeholder 3">
            <a:extLst>
              <a:ext uri="{FF2B5EF4-FFF2-40B4-BE49-F238E27FC236}">
                <a16:creationId xmlns:a16="http://schemas.microsoft.com/office/drawing/2014/main" id="{1C801144-EA5C-A7CB-B028-B81EA6FD6D9B}"/>
              </a:ext>
            </a:extLst>
          </p:cNvPr>
          <p:cNvSpPr>
            <a:spLocks noGrp="1"/>
          </p:cNvSpPr>
          <p:nvPr>
            <p:ph type="sldNum" sz="quarter" idx="5"/>
          </p:nvPr>
        </p:nvSpPr>
        <p:spPr/>
        <p:txBody>
          <a:bodyPr/>
          <a:lstStyle/>
          <a:p>
            <a:fld id="{7FFA8A05-D37A-BE40-9AA2-A55140395AED}" type="slidenum">
              <a:rPr lang="en-US" smtClean="0"/>
              <a:t>12</a:t>
            </a:fld>
            <a:endParaRPr lang="en-US"/>
          </a:p>
        </p:txBody>
      </p:sp>
    </p:spTree>
    <p:extLst>
      <p:ext uri="{BB962C8B-B14F-4D97-AF65-F5344CB8AC3E}">
        <p14:creationId xmlns:p14="http://schemas.microsoft.com/office/powerpoint/2010/main" val="5227514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14FE2-4408-4F49-C2C3-C856D919EC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CBDD7-D997-F82E-CF37-D8599CCF22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0C1007-8479-A205-33C7-09800A4E8C48}"/>
              </a:ext>
            </a:extLst>
          </p:cNvPr>
          <p:cNvSpPr>
            <a:spLocks noGrp="1"/>
          </p:cNvSpPr>
          <p:nvPr>
            <p:ph type="body" idx="1"/>
          </p:nvPr>
        </p:nvSpPr>
        <p:spPr/>
        <p:txBody>
          <a:bodyPr/>
          <a:lstStyle/>
          <a:p>
            <a:pPr marL="285750" indent="-285750">
              <a:buFont typeface="Arial"/>
              <a:buChar char="•"/>
              <a:defRPr/>
            </a:pPr>
            <a:r>
              <a:rPr lang="en-US">
                <a:solidFill>
                  <a:srgbClr val="000000"/>
                </a:solidFill>
              </a:rPr>
              <a:t>These </a:t>
            </a:r>
            <a:r>
              <a:rPr lang="en-US" err="1">
                <a:solidFill>
                  <a:srgbClr val="000000"/>
                </a:solidFill>
              </a:rPr>
              <a:t>programmes</a:t>
            </a:r>
            <a:r>
              <a:rPr lang="en-US">
                <a:solidFill>
                  <a:srgbClr val="000000"/>
                </a:solidFill>
              </a:rPr>
              <a:t>/ films actively seek to shape public debate, change </a:t>
            </a:r>
            <a:r>
              <a:rPr lang="en-US" err="1">
                <a:solidFill>
                  <a:srgbClr val="000000"/>
                </a:solidFill>
              </a:rPr>
              <a:t>behaviours</a:t>
            </a:r>
            <a:r>
              <a:rPr lang="en-US">
                <a:solidFill>
                  <a:srgbClr val="000000"/>
                </a:solidFill>
              </a:rPr>
              <a:t> and promote sustainable lifestyles</a:t>
            </a:r>
            <a:endParaRPr lang="en-US"/>
          </a:p>
          <a:p>
            <a:pPr marL="285750" indent="-285750">
              <a:buFont typeface="Arial"/>
              <a:buChar char="•"/>
              <a:defRPr/>
            </a:pPr>
            <a:r>
              <a:rPr lang="en-GB"/>
              <a:t>End of the Line - Prêt a Manager and Whiskas switched to sustainable sources of fish, attributing the film directly for this change in policy</a:t>
            </a:r>
            <a:endParaRPr lang="en-US"/>
          </a:p>
          <a:p>
            <a:pPr marL="285750" indent="-285750">
              <a:buFont typeface="Arial"/>
              <a:buChar char="•"/>
              <a:defRPr/>
            </a:pPr>
            <a:r>
              <a:rPr lang="en-GB"/>
              <a:t>2015 - Cowspiracy investigates the environmental impacts of cattle farming and produce, and its enormous strain on land use, food consumption and consumerism</a:t>
            </a:r>
            <a:endParaRPr lang="en-US"/>
          </a:p>
          <a:p>
            <a:pPr marL="285750" indent="-285750">
              <a:buFont typeface="Arial"/>
              <a:buChar char="•"/>
              <a:defRPr/>
            </a:pPr>
            <a:r>
              <a:rPr lang="en-GB"/>
              <a:t>2017 - Blue Panet 2 explored the effect of plastic pollution on marine life and inspired people across the UK to ditch single-use plastic</a:t>
            </a:r>
            <a:endParaRPr lang="en-US"/>
          </a:p>
          <a:p>
            <a:pPr marL="285750" indent="-285750">
              <a:buFont typeface="Arial"/>
              <a:buChar char="•"/>
              <a:defRPr/>
            </a:pPr>
            <a:r>
              <a:rPr lang="en-GB"/>
              <a:t>2021 </a:t>
            </a:r>
            <a:r>
              <a:rPr lang="en-GB" err="1"/>
              <a:t>Seaspiracy</a:t>
            </a:r>
            <a:r>
              <a:rPr lang="en-GB"/>
              <a:t> (same company as </a:t>
            </a:r>
            <a:r>
              <a:rPr lang="en-GB" err="1"/>
              <a:t>cowspiracy</a:t>
            </a:r>
            <a:r>
              <a:rPr lang="en-GB"/>
              <a:t>) caused major controversy - pours doubt on the concept of sustainable fishing (MSC blue tick), shines a light on the aquaculture industry and introduces the notion of “blood shrimp”, seafood tainted with slave and human rights abuses. (was Trending in </a:t>
            </a:r>
            <a:r>
              <a:rPr lang="en-GB" err="1"/>
              <a:t>Netflix”s</a:t>
            </a:r>
            <a:r>
              <a:rPr lang="en-GB"/>
              <a:t> Top 10 Most Watched films &amp; programmes for weeks) </a:t>
            </a:r>
            <a:endParaRPr lang="en-US">
              <a:ea typeface="Calibri"/>
              <a:cs typeface="Calibri"/>
            </a:endParaRPr>
          </a:p>
        </p:txBody>
      </p:sp>
      <p:sp>
        <p:nvSpPr>
          <p:cNvPr id="4" name="Slide Number Placeholder 3">
            <a:extLst>
              <a:ext uri="{FF2B5EF4-FFF2-40B4-BE49-F238E27FC236}">
                <a16:creationId xmlns:a16="http://schemas.microsoft.com/office/drawing/2014/main" id="{A59A4226-23A2-BD3B-509A-72CA14878AE1}"/>
              </a:ext>
            </a:extLst>
          </p:cNvPr>
          <p:cNvSpPr>
            <a:spLocks noGrp="1"/>
          </p:cNvSpPr>
          <p:nvPr>
            <p:ph type="sldNum" sz="quarter" idx="5"/>
          </p:nvPr>
        </p:nvSpPr>
        <p:spPr/>
        <p:txBody>
          <a:bodyPr/>
          <a:lstStyle/>
          <a:p>
            <a:fld id="{7FFA8A05-D37A-BE40-9AA2-A55140395AED}" type="slidenum">
              <a:rPr lang="en-US" smtClean="0"/>
              <a:t>13</a:t>
            </a:fld>
            <a:endParaRPr lang="en-US"/>
          </a:p>
        </p:txBody>
      </p:sp>
    </p:spTree>
    <p:extLst>
      <p:ext uri="{BB962C8B-B14F-4D97-AF65-F5344CB8AC3E}">
        <p14:creationId xmlns:p14="http://schemas.microsoft.com/office/powerpoint/2010/main" val="37562093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02CFC3-D874-E8EC-4034-E9496E703B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3E8305-0F4E-7FA2-0DB9-075DBD2DF2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61042B-50EB-0FEE-480F-0E5B2775DDA5}"/>
              </a:ext>
            </a:extLst>
          </p:cNvPr>
          <p:cNvSpPr>
            <a:spLocks noGrp="1"/>
          </p:cNvSpPr>
          <p:nvPr>
            <p:ph type="body" idx="1"/>
          </p:nvPr>
        </p:nvSpPr>
        <p:spPr/>
        <p:txBody>
          <a:bodyPr/>
          <a:lstStyle/>
          <a:p>
            <a:pPr marL="285750" indent="-285750">
              <a:buFont typeface="Arial"/>
              <a:buChar char="•"/>
              <a:defRPr/>
            </a:pPr>
            <a:r>
              <a:rPr lang="en-US">
                <a:ea typeface="Calibri"/>
                <a:cs typeface="Calibri"/>
              </a:rPr>
              <a:t>Here's a recent case study that takes this idea of a </a:t>
            </a:r>
            <a:r>
              <a:rPr lang="en-US" err="1">
                <a:ea typeface="Calibri"/>
                <a:cs typeface="Calibri"/>
              </a:rPr>
              <a:t>brainprint</a:t>
            </a:r>
            <a:r>
              <a:rPr lang="en-US">
                <a:ea typeface="Calibri"/>
                <a:cs typeface="Calibri"/>
              </a:rPr>
              <a:t> for impact and puts it into practice for change</a:t>
            </a:r>
          </a:p>
          <a:p>
            <a:pPr marL="285750" indent="-285750">
              <a:buFont typeface="Arial"/>
              <a:buChar char="•"/>
              <a:defRPr/>
            </a:pPr>
            <a:endParaRPr lang="en-GB">
              <a:ea typeface="Calibri"/>
              <a:cs typeface="Calibri"/>
            </a:endParaRPr>
          </a:p>
        </p:txBody>
      </p:sp>
      <p:sp>
        <p:nvSpPr>
          <p:cNvPr id="4" name="Slide Number Placeholder 3">
            <a:extLst>
              <a:ext uri="{FF2B5EF4-FFF2-40B4-BE49-F238E27FC236}">
                <a16:creationId xmlns:a16="http://schemas.microsoft.com/office/drawing/2014/main" id="{B2F20156-3140-9A6A-3AB4-F3A124029305}"/>
              </a:ext>
            </a:extLst>
          </p:cNvPr>
          <p:cNvSpPr>
            <a:spLocks noGrp="1"/>
          </p:cNvSpPr>
          <p:nvPr>
            <p:ph type="sldNum" sz="quarter" idx="5"/>
          </p:nvPr>
        </p:nvSpPr>
        <p:spPr/>
        <p:txBody>
          <a:bodyPr/>
          <a:lstStyle/>
          <a:p>
            <a:fld id="{7FFA8A05-D37A-BE40-9AA2-A55140395AED}" type="slidenum">
              <a:rPr lang="en-US" smtClean="0"/>
              <a:t>14</a:t>
            </a:fld>
            <a:endParaRPr lang="en-US"/>
          </a:p>
        </p:txBody>
      </p:sp>
    </p:spTree>
    <p:extLst>
      <p:ext uri="{BB962C8B-B14F-4D97-AF65-F5344CB8AC3E}">
        <p14:creationId xmlns:p14="http://schemas.microsoft.com/office/powerpoint/2010/main" val="2538855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56AB68-309A-2AE9-48D2-20127FE245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2ACF9F-A73D-219C-3101-2640C85AEE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878763-26FD-DA0A-E407-B3C24D3D10E0}"/>
              </a:ext>
            </a:extLst>
          </p:cNvPr>
          <p:cNvSpPr>
            <a:spLocks noGrp="1"/>
          </p:cNvSpPr>
          <p:nvPr>
            <p:ph type="body" idx="1"/>
          </p:nvPr>
        </p:nvSpPr>
        <p:spPr/>
        <p:txBody>
          <a:bodyPr/>
          <a:lstStyle/>
          <a:p>
            <a:pPr marL="285750" indent="-285750">
              <a:buFont typeface="Arial"/>
              <a:buChar char="•"/>
              <a:defRPr/>
            </a:pPr>
            <a:r>
              <a:rPr lang="en-US">
                <a:ea typeface="Calibri"/>
                <a:cs typeface="Calibri"/>
              </a:rPr>
              <a:t>Here's a recent case study that takes this idea of a </a:t>
            </a:r>
            <a:r>
              <a:rPr lang="en-US" err="1">
                <a:ea typeface="Calibri"/>
                <a:cs typeface="Calibri"/>
              </a:rPr>
              <a:t>brainprint</a:t>
            </a:r>
            <a:r>
              <a:rPr lang="en-US">
                <a:ea typeface="Calibri"/>
                <a:cs typeface="Calibri"/>
              </a:rPr>
              <a:t> for impact and puts it into practice for change</a:t>
            </a:r>
          </a:p>
          <a:p>
            <a:pPr marL="285750" indent="-285750">
              <a:buFont typeface="Arial"/>
              <a:buChar char="•"/>
              <a:defRPr/>
            </a:pPr>
            <a:endParaRPr lang="en-GB">
              <a:ea typeface="Calibri"/>
              <a:cs typeface="Calibri"/>
            </a:endParaRPr>
          </a:p>
        </p:txBody>
      </p:sp>
      <p:sp>
        <p:nvSpPr>
          <p:cNvPr id="4" name="Slide Number Placeholder 3">
            <a:extLst>
              <a:ext uri="{FF2B5EF4-FFF2-40B4-BE49-F238E27FC236}">
                <a16:creationId xmlns:a16="http://schemas.microsoft.com/office/drawing/2014/main" id="{9932C681-04DE-6037-E21D-3F2FDA027FB2}"/>
              </a:ext>
            </a:extLst>
          </p:cNvPr>
          <p:cNvSpPr>
            <a:spLocks noGrp="1"/>
          </p:cNvSpPr>
          <p:nvPr>
            <p:ph type="sldNum" sz="quarter" idx="5"/>
          </p:nvPr>
        </p:nvSpPr>
        <p:spPr/>
        <p:txBody>
          <a:bodyPr/>
          <a:lstStyle/>
          <a:p>
            <a:fld id="{7FFA8A05-D37A-BE40-9AA2-A55140395AED}" type="slidenum">
              <a:rPr lang="en-US" smtClean="0"/>
              <a:t>15</a:t>
            </a:fld>
            <a:endParaRPr lang="en-US"/>
          </a:p>
        </p:txBody>
      </p:sp>
    </p:spTree>
    <p:extLst>
      <p:ext uri="{BB962C8B-B14F-4D97-AF65-F5344CB8AC3E}">
        <p14:creationId xmlns:p14="http://schemas.microsoft.com/office/powerpoint/2010/main" val="28229918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8FC94C-47A2-37D6-E22E-123F487197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B6B1B-4C57-3463-26B7-02B0D3DF98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DA32B5-61CE-E7B8-A5AA-EC145CF88F6A}"/>
              </a:ext>
            </a:extLst>
          </p:cNvPr>
          <p:cNvSpPr>
            <a:spLocks noGrp="1"/>
          </p:cNvSpPr>
          <p:nvPr>
            <p:ph type="body" idx="1"/>
          </p:nvPr>
        </p:nvSpPr>
        <p:spPr/>
        <p:txBody>
          <a:bodyPr/>
          <a:lstStyle/>
          <a:p>
            <a:pPr marL="171450" indent="-171450">
              <a:buFont typeface="Arial"/>
              <a:buChar char="•"/>
            </a:pPr>
            <a:r>
              <a:rPr lang="en-US"/>
              <a:t>Resources are available for Impact Producers: </a:t>
            </a:r>
          </a:p>
          <a:p>
            <a:r>
              <a:rPr lang="en-US">
                <a:hlinkClick r:id="rId3"/>
              </a:rPr>
              <a:t>https://globalimpactproducers.org/</a:t>
            </a:r>
            <a:r>
              <a:rPr lang="en-US"/>
              <a:t> </a:t>
            </a:r>
            <a:endParaRPr lang="en-US">
              <a:ea typeface="Calibri"/>
              <a:cs typeface="Calibri"/>
            </a:endParaRPr>
          </a:p>
          <a:p>
            <a:r>
              <a:rPr lang="en-US">
                <a:hlinkClick r:id="rId4"/>
              </a:rPr>
              <a:t>https://climatestoryunit.org/labs/</a:t>
            </a:r>
            <a:endParaRPr lang="en-US">
              <a:ea typeface="Calibri"/>
              <a:cs typeface="Calibri"/>
              <a:hlinkClick r:id="rId4"/>
            </a:endParaRPr>
          </a:p>
          <a:p>
            <a:r>
              <a:rPr lang="en-US">
                <a:hlinkClick r:id="rId5"/>
              </a:rPr>
              <a:t>https://goodpitch.org/about/#labs</a:t>
            </a:r>
            <a:r>
              <a:rPr lang="en-US"/>
              <a:t> </a:t>
            </a:r>
            <a:endParaRPr lang="en-US">
              <a:ea typeface="Calibri"/>
              <a:cs typeface="Calibri"/>
            </a:endParaRPr>
          </a:p>
          <a:p>
            <a:pPr marL="171450" indent="-171450">
              <a:buFont typeface="Arial" panose="020B0604020202020204" pitchFamily="34" charset="0"/>
              <a:buChar char="•"/>
            </a:pPr>
            <a:endParaRPr lang="en-US">
              <a:ea typeface="Calibri"/>
              <a:cs typeface="Calibri"/>
            </a:endParaRPr>
          </a:p>
        </p:txBody>
      </p:sp>
      <p:sp>
        <p:nvSpPr>
          <p:cNvPr id="4" name="Slide Number Placeholder 3">
            <a:extLst>
              <a:ext uri="{FF2B5EF4-FFF2-40B4-BE49-F238E27FC236}">
                <a16:creationId xmlns:a16="http://schemas.microsoft.com/office/drawing/2014/main" id="{0EF7322F-1896-438B-2458-CC0732B23245}"/>
              </a:ext>
            </a:extLst>
          </p:cNvPr>
          <p:cNvSpPr>
            <a:spLocks noGrp="1"/>
          </p:cNvSpPr>
          <p:nvPr>
            <p:ph type="sldNum" sz="quarter" idx="5"/>
          </p:nvPr>
        </p:nvSpPr>
        <p:spPr/>
        <p:txBody>
          <a:bodyPr/>
          <a:lstStyle/>
          <a:p>
            <a:fld id="{7FFA8A05-D37A-BE40-9AA2-A55140395AED}" type="slidenum">
              <a:rPr lang="en-US" smtClean="0"/>
              <a:t>16</a:t>
            </a:fld>
            <a:endParaRPr lang="en-US"/>
          </a:p>
        </p:txBody>
      </p:sp>
    </p:spTree>
    <p:extLst>
      <p:ext uri="{BB962C8B-B14F-4D97-AF65-F5344CB8AC3E}">
        <p14:creationId xmlns:p14="http://schemas.microsoft.com/office/powerpoint/2010/main" val="13763812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sz="1100"/>
              <a:t>We know that climate change is going to have a significant impact on everyone’s lifestyles and everyday experiences – sooner rather than later</a:t>
            </a:r>
            <a:endParaRPr lang="en-US"/>
          </a:p>
          <a:p>
            <a:pPr marL="171450" indent="-171450">
              <a:buFont typeface="Arial"/>
              <a:buChar char="•"/>
            </a:pPr>
            <a:r>
              <a:rPr lang="en-GB" sz="1100"/>
              <a:t>We also know that audiences – almost everyone – engages with film and television to some degree, and that their behaviour can be affected by the stories they watch</a:t>
            </a:r>
            <a:endParaRPr lang="en-GB" sz="1100">
              <a:ea typeface="Calibri"/>
              <a:cs typeface="Calibri"/>
            </a:endParaRPr>
          </a:p>
        </p:txBody>
      </p:sp>
      <p:sp>
        <p:nvSpPr>
          <p:cNvPr id="4" name="Slide Number Placeholder 3"/>
          <p:cNvSpPr>
            <a:spLocks noGrp="1"/>
          </p:cNvSpPr>
          <p:nvPr>
            <p:ph type="sldNum" sz="quarter" idx="5"/>
          </p:nvPr>
        </p:nvSpPr>
        <p:spPr/>
        <p:txBody>
          <a:bodyPr/>
          <a:lstStyle/>
          <a:p>
            <a:fld id="{7FFA8A05-D37A-BE40-9AA2-A55140395AED}" type="slidenum">
              <a:rPr lang="en-US" smtClean="0"/>
              <a:t>17</a:t>
            </a:fld>
            <a:endParaRPr lang="en-US"/>
          </a:p>
        </p:txBody>
      </p:sp>
    </p:spTree>
    <p:extLst>
      <p:ext uri="{BB962C8B-B14F-4D97-AF65-F5344CB8AC3E}">
        <p14:creationId xmlns:p14="http://schemas.microsoft.com/office/powerpoint/2010/main" val="14534017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r>
              <a:rPr lang="en-GB" sz="1100"/>
              <a:t>But the way these stories are shown is also key</a:t>
            </a:r>
            <a:endParaRPr lang="en-US">
              <a:ea typeface="Calibri" panose="020F0502020204030204"/>
              <a:cs typeface="Calibri" panose="020F0502020204030204"/>
            </a:endParaRPr>
          </a:p>
          <a:p>
            <a:pPr marL="285750" indent="-285750">
              <a:buFont typeface="Arial"/>
              <a:buChar char="•"/>
            </a:pPr>
            <a:r>
              <a:rPr lang="en-GB" sz="1100"/>
              <a:t>Currently the climate crisis is portrayed as a scary subject</a:t>
            </a:r>
            <a:endParaRPr lang="en-GB">
              <a:ea typeface="Calibri" panose="020F0502020204030204"/>
              <a:cs typeface="Calibri" panose="020F0502020204030204"/>
            </a:endParaRPr>
          </a:p>
          <a:p>
            <a:pPr marL="285750" indent="-285750">
              <a:buFont typeface="Arial"/>
              <a:buChar char="•"/>
            </a:pPr>
            <a:r>
              <a:rPr lang="en-GB" sz="1100"/>
              <a:t>And what is shown as aspirational lifestyles are often unsustainable (e.g. private jets, big cars, consumerism)</a:t>
            </a:r>
            <a:endParaRPr lang="en-GB">
              <a:ea typeface="Calibri"/>
              <a:cs typeface="Calibri"/>
            </a:endParaRPr>
          </a:p>
        </p:txBody>
      </p:sp>
      <p:sp>
        <p:nvSpPr>
          <p:cNvPr id="4" name="Slide Number Placeholder 3"/>
          <p:cNvSpPr>
            <a:spLocks noGrp="1"/>
          </p:cNvSpPr>
          <p:nvPr>
            <p:ph type="sldNum" sz="quarter" idx="5"/>
          </p:nvPr>
        </p:nvSpPr>
        <p:spPr/>
        <p:txBody>
          <a:bodyPr/>
          <a:lstStyle/>
          <a:p>
            <a:fld id="{7FFA8A05-D37A-BE40-9AA2-A55140395AED}" type="slidenum">
              <a:rPr lang="en-US" smtClean="0"/>
              <a:t>18</a:t>
            </a:fld>
            <a:endParaRPr lang="en-US"/>
          </a:p>
        </p:txBody>
      </p:sp>
    </p:spTree>
    <p:extLst>
      <p:ext uri="{BB962C8B-B14F-4D97-AF65-F5344CB8AC3E}">
        <p14:creationId xmlns:p14="http://schemas.microsoft.com/office/powerpoint/2010/main" val="258045552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a:t>There are multiple ways in which you can embed sustainability into your content, that largely fall on one of two sides: brutally revealing the reality of the situation or presents a challenging opportunity for change</a:t>
            </a:r>
          </a:p>
          <a:p>
            <a:pPr marL="171450" indent="-171450">
              <a:buFont typeface="Arial"/>
              <a:buChar char="•"/>
            </a:pPr>
            <a:r>
              <a:rPr lang="en-US"/>
              <a:t>It’s important to show both sides of the story – not just doomsday/ apocalyptic, but an optimist version of the future too. One that provides solutions</a:t>
            </a:r>
            <a:endParaRPr lang="en-US">
              <a:ea typeface="Calibri"/>
              <a:cs typeface="Calibri"/>
            </a:endParaRPr>
          </a:p>
          <a:p>
            <a:endParaRPr lang="en-US">
              <a:ea typeface="Calibri"/>
              <a:cs typeface="Calibri"/>
            </a:endParaRPr>
          </a:p>
          <a:p>
            <a:r>
              <a:rPr lang="en-US">
                <a:ea typeface="Calibri"/>
                <a:cs typeface="Calibri"/>
              </a:rPr>
              <a:t>[opportunity to ask students which side they think is more effective: stories that raise issues in a way that inspires change, or stories that brutally face the reality that we have run out of time?]</a:t>
            </a:r>
          </a:p>
        </p:txBody>
      </p:sp>
      <p:sp>
        <p:nvSpPr>
          <p:cNvPr id="4" name="Slide Number Placeholder 3"/>
          <p:cNvSpPr>
            <a:spLocks noGrp="1"/>
          </p:cNvSpPr>
          <p:nvPr>
            <p:ph type="sldNum" sz="quarter" idx="5"/>
          </p:nvPr>
        </p:nvSpPr>
        <p:spPr/>
        <p:txBody>
          <a:bodyPr/>
          <a:lstStyle/>
          <a:p>
            <a:fld id="{944C166D-7E70-473D-9CAA-6EB1307946CE}" type="slidenum">
              <a:rPr lang="en-GB"/>
              <a:t>19</a:t>
            </a:fld>
            <a:endParaRPr lang="en-GB"/>
          </a:p>
        </p:txBody>
      </p:sp>
    </p:spTree>
    <p:extLst>
      <p:ext uri="{BB962C8B-B14F-4D97-AF65-F5344CB8AC3E}">
        <p14:creationId xmlns:p14="http://schemas.microsoft.com/office/powerpoint/2010/main" val="35645734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a:ea typeface="Calibri"/>
              <a:cs typeface="Calibri"/>
            </a:endParaRPr>
          </a:p>
        </p:txBody>
      </p:sp>
      <p:sp>
        <p:nvSpPr>
          <p:cNvPr id="4" name="Slide Number Placeholder 3"/>
          <p:cNvSpPr>
            <a:spLocks noGrp="1"/>
          </p:cNvSpPr>
          <p:nvPr>
            <p:ph type="sldNum" sz="quarter" idx="5"/>
          </p:nvPr>
        </p:nvSpPr>
        <p:spPr/>
        <p:txBody>
          <a:bodyPr/>
          <a:lstStyle/>
          <a:p>
            <a:fld id="{944C166D-7E70-473D-9CAA-6EB1307946CE}" type="slidenum">
              <a:rPr lang="en-GB" smtClean="0"/>
              <a:t>20</a:t>
            </a:fld>
            <a:endParaRPr lang="en-GB"/>
          </a:p>
        </p:txBody>
      </p:sp>
    </p:spTree>
    <p:extLst>
      <p:ext uri="{BB962C8B-B14F-4D97-AF65-F5344CB8AC3E}">
        <p14:creationId xmlns:p14="http://schemas.microsoft.com/office/powerpoint/2010/main" val="14567376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C6FB8-23B4-CFC4-5E84-8A58AF1B42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A6DFE5-7268-F0FE-6957-F5175CFAD3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1FFC99-9671-E392-1916-845F6804D7EE}"/>
              </a:ext>
            </a:extLst>
          </p:cNvPr>
          <p:cNvSpPr>
            <a:spLocks noGrp="1"/>
          </p:cNvSpPr>
          <p:nvPr>
            <p:ph type="body" idx="1"/>
          </p:nvPr>
        </p:nvSpPr>
        <p:spPr/>
        <p:txBody>
          <a:bodyPr/>
          <a:lstStyle/>
          <a:p>
            <a:pPr marL="285750" indent="-285750">
              <a:buFont typeface="Arial,Sans-Serif"/>
              <a:buChar char="•"/>
              <a:defRPr/>
            </a:pPr>
            <a:r>
              <a:rPr lang="en-GB">
                <a:solidFill>
                  <a:srgbClr val="000000"/>
                </a:solidFill>
              </a:rPr>
              <a:t>In TV, many major broadcasters in the UK signed up to the Climate Content Pledge in 2021</a:t>
            </a:r>
            <a:endParaRPr lang="en-GB">
              <a:solidFill>
                <a:srgbClr val="000000"/>
              </a:solidFill>
              <a:ea typeface="Calibri"/>
              <a:cs typeface="Calibri"/>
            </a:endParaRPr>
          </a:p>
          <a:p>
            <a:pPr marL="285750" indent="-285750">
              <a:buFont typeface="Arial,Sans-Serif"/>
              <a:buChar char="•"/>
              <a:defRPr/>
            </a:pPr>
            <a:r>
              <a:rPr lang="en-GB">
                <a:solidFill>
                  <a:srgbClr val="000000"/>
                </a:solidFill>
                <a:latin typeface="Calibri"/>
                <a:ea typeface="Calibri"/>
                <a:cs typeface="Calibri"/>
              </a:rPr>
              <a:t>Each agreed to get behind climate content, and develop and publish company-specific commitments</a:t>
            </a:r>
          </a:p>
          <a:p>
            <a:pPr marL="285750" indent="-285750">
              <a:buFont typeface="Arial,Sans-Serif"/>
              <a:buChar char="•"/>
            </a:pPr>
            <a:r>
              <a:rPr lang="en-GB">
                <a:solidFill>
                  <a:srgbClr val="000000"/>
                </a:solidFill>
                <a:ea typeface="Calibri"/>
                <a:cs typeface="Calibri"/>
              </a:rPr>
              <a:t>The pledge and additional commitments are reviewed each year as a group to check progress against plans </a:t>
            </a:r>
          </a:p>
          <a:p>
            <a:pPr marL="285750" indent="-285750">
              <a:buFont typeface="Arial,Sans-Serif"/>
              <a:buChar char="•"/>
            </a:pPr>
            <a:endParaRPr lang="en-GB">
              <a:solidFill>
                <a:srgbClr val="000000"/>
              </a:solidFill>
              <a:ea typeface="Calibri"/>
              <a:cs typeface="Calibri"/>
            </a:endParaRPr>
          </a:p>
          <a:p>
            <a:pPr marL="285750" indent="-285750">
              <a:buFont typeface="Arial,Sans-Serif"/>
              <a:buChar char="•"/>
            </a:pPr>
            <a:endParaRPr lang="en-GB" sz="1100">
              <a:solidFill>
                <a:srgbClr val="FFFFFF"/>
              </a:solidFill>
              <a:ea typeface="Calibri" panose="020F0502020204030204"/>
              <a:cs typeface="Calibri" panose="020F0502020204030204"/>
            </a:endParaRPr>
          </a:p>
        </p:txBody>
      </p:sp>
      <p:sp>
        <p:nvSpPr>
          <p:cNvPr id="4" name="Slide Number Placeholder 3">
            <a:extLst>
              <a:ext uri="{FF2B5EF4-FFF2-40B4-BE49-F238E27FC236}">
                <a16:creationId xmlns:a16="http://schemas.microsoft.com/office/drawing/2014/main" id="{AA6ABBEB-E506-DF88-F2EF-CF9E3AAA097A}"/>
              </a:ext>
            </a:extLst>
          </p:cNvPr>
          <p:cNvSpPr>
            <a:spLocks noGrp="1"/>
          </p:cNvSpPr>
          <p:nvPr>
            <p:ph type="sldNum" sz="quarter" idx="5"/>
          </p:nvPr>
        </p:nvSpPr>
        <p:spPr/>
        <p:txBody>
          <a:bodyPr/>
          <a:lstStyle/>
          <a:p>
            <a:fld id="{7FFA8A05-D37A-BE40-9AA2-A55140395AED}" type="slidenum">
              <a:rPr lang="en-US" smtClean="0"/>
              <a:t>21</a:t>
            </a:fld>
            <a:endParaRPr lang="en-US"/>
          </a:p>
        </p:txBody>
      </p:sp>
    </p:spTree>
    <p:extLst>
      <p:ext uri="{BB962C8B-B14F-4D97-AF65-F5344CB8AC3E}">
        <p14:creationId xmlns:p14="http://schemas.microsoft.com/office/powerpoint/2010/main" val="39898004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40BAC-9623-D1F0-BBF6-813AAAB1FE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4C8D01-196E-6A7E-9EF0-2377B85EE3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14B9BB-C73B-BE87-15F7-9EB89AA8F41C}"/>
              </a:ext>
            </a:extLst>
          </p:cNvPr>
          <p:cNvSpPr>
            <a:spLocks noGrp="1"/>
          </p:cNvSpPr>
          <p:nvPr>
            <p:ph type="body" idx="1"/>
          </p:nvPr>
        </p:nvSpPr>
        <p:spPr/>
        <p:txBody>
          <a:bodyPr/>
          <a:lstStyle/>
          <a:p>
            <a:pPr marL="285750" indent="-285750">
              <a:buFont typeface="Arial,Sans-Serif"/>
              <a:buChar char="•"/>
              <a:defRPr/>
            </a:pPr>
            <a:r>
              <a:rPr lang="en-GB">
                <a:solidFill>
                  <a:srgbClr val="000000"/>
                </a:solidFill>
              </a:rPr>
              <a:t>In TV, many major broadcasters in the UK signed up to the Climate Content Pledge in 2021</a:t>
            </a:r>
            <a:endParaRPr lang="en-GB">
              <a:solidFill>
                <a:srgbClr val="000000"/>
              </a:solidFill>
              <a:ea typeface="Calibri"/>
              <a:cs typeface="Calibri"/>
            </a:endParaRPr>
          </a:p>
          <a:p>
            <a:pPr marL="285750" indent="-285750">
              <a:buFont typeface="Arial,Sans-Serif"/>
              <a:buChar char="•"/>
              <a:defRPr/>
            </a:pPr>
            <a:r>
              <a:rPr lang="en-GB">
                <a:solidFill>
                  <a:srgbClr val="000000"/>
                </a:solidFill>
                <a:latin typeface="Calibri"/>
                <a:ea typeface="Calibri"/>
                <a:cs typeface="Calibri"/>
              </a:rPr>
              <a:t>Each agreed to get behind climate content, and develop and publish company-specific commitments</a:t>
            </a:r>
          </a:p>
          <a:p>
            <a:pPr marL="285750" indent="-285750">
              <a:buFont typeface="Arial,Sans-Serif"/>
              <a:buChar char="•"/>
            </a:pPr>
            <a:r>
              <a:rPr lang="en-GB">
                <a:solidFill>
                  <a:srgbClr val="000000"/>
                </a:solidFill>
                <a:ea typeface="Calibri"/>
                <a:cs typeface="Calibri"/>
              </a:rPr>
              <a:t>The pledge and additional commitments are reviewed each year as a group to check progress against plans </a:t>
            </a:r>
          </a:p>
          <a:p>
            <a:pPr marL="285750" indent="-285750">
              <a:buFont typeface="Arial,Sans-Serif"/>
              <a:buChar char="•"/>
            </a:pPr>
            <a:endParaRPr lang="en-GB">
              <a:solidFill>
                <a:srgbClr val="000000"/>
              </a:solidFill>
              <a:ea typeface="Calibri"/>
              <a:cs typeface="Calibri"/>
            </a:endParaRPr>
          </a:p>
          <a:p>
            <a:pPr marL="285750" indent="-285750">
              <a:buFont typeface="Arial,Sans-Serif"/>
              <a:buChar char="•"/>
            </a:pPr>
            <a:endParaRPr lang="en-GB" sz="1100">
              <a:solidFill>
                <a:srgbClr val="FFFFFF"/>
              </a:solidFill>
              <a:ea typeface="Calibri" panose="020F0502020204030204"/>
              <a:cs typeface="Calibri" panose="020F0502020204030204"/>
            </a:endParaRPr>
          </a:p>
        </p:txBody>
      </p:sp>
      <p:sp>
        <p:nvSpPr>
          <p:cNvPr id="4" name="Slide Number Placeholder 3">
            <a:extLst>
              <a:ext uri="{FF2B5EF4-FFF2-40B4-BE49-F238E27FC236}">
                <a16:creationId xmlns:a16="http://schemas.microsoft.com/office/drawing/2014/main" id="{C207364A-54B8-C844-931D-6F308139DF91}"/>
              </a:ext>
            </a:extLst>
          </p:cNvPr>
          <p:cNvSpPr>
            <a:spLocks noGrp="1"/>
          </p:cNvSpPr>
          <p:nvPr>
            <p:ph type="sldNum" sz="quarter" idx="5"/>
          </p:nvPr>
        </p:nvSpPr>
        <p:spPr/>
        <p:txBody>
          <a:bodyPr/>
          <a:lstStyle/>
          <a:p>
            <a:fld id="{7FFA8A05-D37A-BE40-9AA2-A55140395AED}" type="slidenum">
              <a:rPr lang="en-US" smtClean="0"/>
              <a:t>22</a:t>
            </a:fld>
            <a:endParaRPr lang="en-US"/>
          </a:p>
        </p:txBody>
      </p:sp>
    </p:spTree>
    <p:extLst>
      <p:ext uri="{BB962C8B-B14F-4D97-AF65-F5344CB8AC3E}">
        <p14:creationId xmlns:p14="http://schemas.microsoft.com/office/powerpoint/2010/main" val="42403032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F32CC2-BCD0-8A85-3585-3C5F95CDCD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61FCAD-6AD8-DDD6-5EE1-3AC7118DE6B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A38F75-9333-3A0E-4CD1-1E06B9ECDA10}"/>
              </a:ext>
            </a:extLst>
          </p:cNvPr>
          <p:cNvSpPr>
            <a:spLocks noGrp="1"/>
          </p:cNvSpPr>
          <p:nvPr>
            <p:ph type="body" idx="1"/>
          </p:nvPr>
        </p:nvSpPr>
        <p:spPr/>
        <p:txBody>
          <a:bodyPr/>
          <a:lstStyle/>
          <a:p>
            <a:pPr marL="285750" indent="-285750">
              <a:buFont typeface="Arial"/>
              <a:buChar char="•"/>
            </a:pPr>
            <a:r>
              <a:rPr lang="en-US"/>
              <a:t>https://www.youtube.com/watch?v=WIVVcXw58Mo </a:t>
            </a:r>
          </a:p>
        </p:txBody>
      </p:sp>
      <p:sp>
        <p:nvSpPr>
          <p:cNvPr id="4" name="Slide Number Placeholder 3">
            <a:extLst>
              <a:ext uri="{FF2B5EF4-FFF2-40B4-BE49-F238E27FC236}">
                <a16:creationId xmlns:a16="http://schemas.microsoft.com/office/drawing/2014/main" id="{11533576-67F8-C429-1532-EF1BC07EB352}"/>
              </a:ext>
            </a:extLst>
          </p:cNvPr>
          <p:cNvSpPr>
            <a:spLocks noGrp="1"/>
          </p:cNvSpPr>
          <p:nvPr>
            <p:ph type="sldNum" sz="quarter" idx="5"/>
          </p:nvPr>
        </p:nvSpPr>
        <p:spPr/>
        <p:txBody>
          <a:bodyPr/>
          <a:lstStyle/>
          <a:p>
            <a:fld id="{7FFA8A05-D37A-BE40-9AA2-A55140395AED}" type="slidenum">
              <a:rPr lang="en-US" smtClean="0"/>
              <a:t>23</a:t>
            </a:fld>
            <a:endParaRPr lang="en-US"/>
          </a:p>
        </p:txBody>
      </p:sp>
    </p:spTree>
    <p:extLst>
      <p:ext uri="{BB962C8B-B14F-4D97-AF65-F5344CB8AC3E}">
        <p14:creationId xmlns:p14="http://schemas.microsoft.com/office/powerpoint/2010/main" val="18371471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r>
              <a:rPr lang="en-US">
                <a:ea typeface="Calibri"/>
                <a:cs typeface="Calibri"/>
              </a:rPr>
              <a:t>This past summer, BAFTA ran a Green Light season for its members at its HQ on Piccadilly, screening loads of films and television featuring climate content and Q&amp;A sessions with their creators</a:t>
            </a:r>
          </a:p>
          <a:p>
            <a:pPr marL="285750" indent="-285750">
              <a:buFont typeface="Arial"/>
              <a:buChar char="•"/>
            </a:pPr>
            <a:r>
              <a:rPr lang="en-US">
                <a:ea typeface="Calibri"/>
                <a:cs typeface="Calibri"/>
              </a:rPr>
              <a:t>Left - </a:t>
            </a:r>
            <a:r>
              <a:rPr lang="en-US"/>
              <a:t>screening of Ocean with David Attenborough, followed by Q&amp;A with co-director Keith Scholey</a:t>
            </a:r>
            <a:endParaRPr lang="en-US">
              <a:ea typeface="Calibri"/>
              <a:cs typeface="Calibri"/>
            </a:endParaRPr>
          </a:p>
          <a:p>
            <a:pPr marL="285750" indent="-285750">
              <a:buFont typeface="Arial"/>
              <a:buChar char="•"/>
            </a:pPr>
            <a:r>
              <a:rPr lang="en-US">
                <a:ea typeface="Calibri"/>
                <a:cs typeface="Calibri"/>
              </a:rPr>
              <a:t>Top middle - </a:t>
            </a:r>
            <a:r>
              <a:rPr lang="en-US"/>
              <a:t>screening of SHARK! Celebrity Infested Waters, followed by Q&amp;A with the executive producers Karen Plumb, Iain Thompson and James Smith and cast members Ade </a:t>
            </a:r>
            <a:r>
              <a:rPr lang="en-US" err="1"/>
              <a:t>Adepitan</a:t>
            </a:r>
            <a:r>
              <a:rPr lang="en-US"/>
              <a:t> and Helen George</a:t>
            </a:r>
            <a:endParaRPr lang="en-US">
              <a:ea typeface="Calibri"/>
              <a:cs typeface="Calibri"/>
            </a:endParaRPr>
          </a:p>
          <a:p>
            <a:pPr marL="285750" indent="-285750">
              <a:buFont typeface="Arial"/>
              <a:buChar char="•"/>
            </a:pPr>
            <a:r>
              <a:rPr lang="en-US">
                <a:ea typeface="Calibri"/>
                <a:cs typeface="Calibri"/>
              </a:rPr>
              <a:t>Bottom middle - </a:t>
            </a:r>
            <a:r>
              <a:rPr lang="en-US"/>
              <a:t>Panel of case studies showcasing climate refugee stories followed by Q&amp;A</a:t>
            </a:r>
            <a:endParaRPr lang="en-US">
              <a:ea typeface="Calibri"/>
              <a:cs typeface="Calibri"/>
            </a:endParaRPr>
          </a:p>
          <a:p>
            <a:pPr marL="285750" indent="-285750">
              <a:buFont typeface="Arial"/>
              <a:buChar char="•"/>
            </a:pPr>
            <a:r>
              <a:rPr lang="en-US">
                <a:ea typeface="Calibri"/>
                <a:cs typeface="Calibri"/>
              </a:rPr>
              <a:t>Top right - </a:t>
            </a:r>
            <a:r>
              <a:rPr lang="en-US"/>
              <a:t>Assemble for Change: An Interactive Adventure in Sustainable Game Design with Jennifer Estaris</a:t>
            </a:r>
          </a:p>
          <a:p>
            <a:pPr marL="285750" indent="-285750">
              <a:buFont typeface="Arial"/>
              <a:buChar char="•"/>
            </a:pPr>
            <a:r>
              <a:rPr lang="en-US"/>
              <a:t>Bottom right - screening of Jurassic World Rebirth, followed by a virtual Q&amp;A with producer Patrick Crowley</a:t>
            </a:r>
            <a:endParaRPr lang="en-US">
              <a:ea typeface="Calibri"/>
              <a:cs typeface="Calibri"/>
            </a:endParaRPr>
          </a:p>
        </p:txBody>
      </p:sp>
      <p:sp>
        <p:nvSpPr>
          <p:cNvPr id="4" name="Slide Number Placeholder 3"/>
          <p:cNvSpPr>
            <a:spLocks noGrp="1"/>
          </p:cNvSpPr>
          <p:nvPr>
            <p:ph type="sldNum" sz="quarter" idx="5"/>
          </p:nvPr>
        </p:nvSpPr>
        <p:spPr/>
        <p:txBody>
          <a:bodyPr/>
          <a:lstStyle/>
          <a:p>
            <a:fld id="{944C166D-7E70-473D-9CAA-6EB1307946CE}" type="slidenum">
              <a:rPr lang="en-GB"/>
              <a:t>25</a:t>
            </a:fld>
            <a:endParaRPr lang="en-GB"/>
          </a:p>
        </p:txBody>
      </p:sp>
    </p:spTree>
    <p:extLst>
      <p:ext uri="{BB962C8B-B14F-4D97-AF65-F5344CB8AC3E}">
        <p14:creationId xmlns:p14="http://schemas.microsoft.com/office/powerpoint/2010/main" val="16573190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a:t>The BAFTA albert toolkit gathers data on climate storytelling in TV and film through a mandated UK questionnaire for broadcasters</a:t>
            </a:r>
            <a:endParaRPr lang="en-US"/>
          </a:p>
          <a:p>
            <a:pPr marL="171450" indent="-171450">
              <a:buFont typeface="Arial"/>
              <a:buChar char="•"/>
            </a:pPr>
            <a:r>
              <a:rPr lang="en-GB"/>
              <a:t>While including climate content itself isn’t required, the survey provides a comprehensive view of its presence. It tracks whether it’s visual or verbal, the themes it addresses, and the tone in which it’s presented</a:t>
            </a:r>
            <a:endParaRPr lang="en-US">
              <a:ea typeface="Calibri" panose="020F0502020204030204"/>
              <a:cs typeface="Calibri" panose="020F0502020204030204"/>
            </a:endParaRPr>
          </a:p>
          <a:p>
            <a:pPr marL="171450" indent="-171450">
              <a:buFont typeface="Arial"/>
              <a:buChar char="•"/>
            </a:pPr>
            <a:r>
              <a:rPr lang="en-GB"/>
              <a:t>The data the toolkit collects provides a comprehensive overview of how climate content is being integrated across genres, informing training and industry strategies to improve climate representation on screen</a:t>
            </a:r>
            <a:endParaRPr lang="en-GB">
              <a:ea typeface="Calibri"/>
              <a:cs typeface="Calibri"/>
            </a:endParaRPr>
          </a:p>
          <a:p>
            <a:endParaRPr lang="en-US"/>
          </a:p>
          <a:p>
            <a:r>
              <a:rPr lang="en-US"/>
              <a:t>[This is now replacing the Subtitles to Save the World report from previous years - </a:t>
            </a:r>
            <a:r>
              <a:rPr lang="en-US">
                <a:hlinkClick r:id="rId3"/>
              </a:rPr>
              <a:t>albert-subtitle-report-2021.pdf (wearealbert.org)</a:t>
            </a:r>
            <a:r>
              <a:rPr lang="en-US"/>
              <a:t>]</a:t>
            </a:r>
            <a:endParaRPr lang="en-GB">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944C166D-7E70-473D-9CAA-6EB1307946CE}" type="slidenum">
              <a:rPr lang="en-GB"/>
              <a:t>26</a:t>
            </a:fld>
            <a:endParaRPr lang="en-GB"/>
          </a:p>
        </p:txBody>
      </p:sp>
    </p:spTree>
    <p:extLst>
      <p:ext uri="{BB962C8B-B14F-4D97-AF65-F5344CB8AC3E}">
        <p14:creationId xmlns:p14="http://schemas.microsoft.com/office/powerpoint/2010/main" val="292925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a:ea typeface="Calibri" panose="020F0502020204030204"/>
                <a:cs typeface="Calibri" panose="020F0502020204030204"/>
              </a:rPr>
              <a:t>Question one: does climate, sustainability or the environment feature in the dialogue or commentary of the </a:t>
            </a:r>
            <a:r>
              <a:rPr lang="en-US" err="1">
                <a:ea typeface="Calibri" panose="020F0502020204030204"/>
                <a:cs typeface="Calibri" panose="020F0502020204030204"/>
              </a:rPr>
              <a:t>programme</a:t>
            </a:r>
            <a:r>
              <a:rPr lang="en-US">
                <a:ea typeface="Calibri" panose="020F0502020204030204"/>
                <a:cs typeface="Calibri" panose="020F0502020204030204"/>
              </a:rPr>
              <a:t>?</a:t>
            </a:r>
            <a:endParaRPr lang="en-US"/>
          </a:p>
          <a:p>
            <a:pPr marL="171450" indent="-171450">
              <a:buFont typeface="Arial"/>
              <a:buChar char="•"/>
            </a:pPr>
            <a:r>
              <a:rPr lang="en-GB" b="1"/>
              <a:t>Visibility and verbal mentions:</a:t>
            </a:r>
            <a:r>
              <a:rPr lang="en-GB"/>
              <a:t> it tracks whether climate change is featured visually (</a:t>
            </a:r>
            <a:r>
              <a:rPr lang="en-GB" err="1"/>
              <a:t>i.e</a:t>
            </a:r>
            <a:r>
              <a:rPr lang="en-GB"/>
              <a:t> through imagery, settings, props) or verbally (i.e. through dialogue or narration). This helps us understand how on-the-nose or subtle the messaging is. </a:t>
            </a:r>
            <a:endParaRPr lang="en-US">
              <a:ea typeface="Calibri" panose="020F0502020204030204"/>
              <a:cs typeface="Calibri" panose="020F0502020204030204"/>
            </a:endParaRPr>
          </a:p>
          <a:p>
            <a:pPr marL="171450" indent="-171450">
              <a:buFont typeface="Arial,Sans-Serif"/>
              <a:buChar char="•"/>
            </a:pPr>
            <a:endParaRPr lang="en-US"/>
          </a:p>
          <a:p>
            <a:pPr marL="171450" indent="-171450">
              <a:buFont typeface="Arial,Sans-Serif"/>
              <a:buChar char="•"/>
            </a:pPr>
            <a:r>
              <a:rPr lang="en-US"/>
              <a:t>What do you notice in the data? What sort of opportunities/challenges can you imagine certain genres/formats might have?</a:t>
            </a:r>
            <a:endParaRPr lang="en-US">
              <a:solidFill>
                <a:srgbClr val="444444"/>
              </a:solidFill>
              <a:ea typeface="Calibri"/>
              <a:cs typeface="Calibri"/>
            </a:endParaRPr>
          </a:p>
          <a:p>
            <a:pPr marL="171450" indent="-171450">
              <a:buFont typeface="Arial,Sans-Serif"/>
              <a:buChar char="•"/>
            </a:pPr>
            <a:r>
              <a:rPr lang="en-US"/>
              <a:t>[Only </a:t>
            </a:r>
            <a:r>
              <a:rPr lang="en-US" err="1"/>
              <a:t>Childrens</a:t>
            </a:r>
            <a:r>
              <a:rPr lang="en-US"/>
              <a:t>, Continuing Drama, Learning and News genres show more climate content in the dialogue or commentary than not]</a:t>
            </a:r>
            <a:endParaRPr lang="en-US">
              <a:ea typeface="Calibri"/>
              <a:cs typeface="Calibri"/>
            </a:endParaRPr>
          </a:p>
        </p:txBody>
      </p:sp>
      <p:sp>
        <p:nvSpPr>
          <p:cNvPr id="4" name="Slide Number Placeholder 3"/>
          <p:cNvSpPr>
            <a:spLocks noGrp="1"/>
          </p:cNvSpPr>
          <p:nvPr>
            <p:ph type="sldNum" sz="quarter" idx="5"/>
          </p:nvPr>
        </p:nvSpPr>
        <p:spPr/>
        <p:txBody>
          <a:bodyPr/>
          <a:lstStyle/>
          <a:p>
            <a:fld id="{944C166D-7E70-473D-9CAA-6EB1307946CE}" type="slidenum">
              <a:rPr lang="en-GB"/>
              <a:t>27</a:t>
            </a:fld>
            <a:endParaRPr lang="en-GB"/>
          </a:p>
        </p:txBody>
      </p:sp>
    </p:spTree>
    <p:extLst>
      <p:ext uri="{BB962C8B-B14F-4D97-AF65-F5344CB8AC3E}">
        <p14:creationId xmlns:p14="http://schemas.microsoft.com/office/powerpoint/2010/main" val="5040172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47D6A-4AB4-A224-5D61-4B926EC04C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305845-9F3F-85FC-81E7-B4EDF17FC0E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61FA215-6AA5-A640-E804-970597215C82}"/>
              </a:ext>
            </a:extLst>
          </p:cNvPr>
          <p:cNvSpPr>
            <a:spLocks noGrp="1"/>
          </p:cNvSpPr>
          <p:nvPr>
            <p:ph type="body" idx="1"/>
          </p:nvPr>
        </p:nvSpPr>
        <p:spPr/>
        <p:txBody>
          <a:bodyPr/>
          <a:lstStyle/>
          <a:p>
            <a:pPr marL="171450" indent="-171450">
              <a:buFont typeface="Arial"/>
              <a:buChar char="•"/>
            </a:pPr>
            <a:r>
              <a:rPr lang="en-US">
                <a:ea typeface="Calibri" panose="020F0502020204030204"/>
                <a:cs typeface="Calibri" panose="020F0502020204030204"/>
              </a:rPr>
              <a:t>Question two: Is the sustainability in dialogue/commentary (as opposed to just background dressing such as wind turbines or recycling bins)?</a:t>
            </a:r>
          </a:p>
          <a:p>
            <a:pPr>
              <a:buFont typeface="Symbol"/>
              <a:buChar char="•"/>
            </a:pPr>
            <a:r>
              <a:rPr lang="en-GB" b="1"/>
              <a:t>Narrative role: </a:t>
            </a:r>
            <a:r>
              <a:rPr lang="en-GB"/>
              <a:t>The data shows us how the climate is mentioned: whether this is in passing, as a secondary storyline or a central focus. This reveals the depth of engagement with the topic and its integration into storytelling</a:t>
            </a:r>
            <a:endParaRPr lang="en-US"/>
          </a:p>
          <a:p>
            <a:pPr>
              <a:buFont typeface="Symbol"/>
              <a:buChar char="•"/>
            </a:pPr>
            <a:endParaRPr lang="en-GB">
              <a:ea typeface="Calibri"/>
              <a:cs typeface="Calibri"/>
            </a:endParaRPr>
          </a:p>
          <a:p>
            <a:pPr marL="171450" indent="-171450">
              <a:buFont typeface="Arial,Sans-Serif"/>
              <a:buChar char="•"/>
            </a:pPr>
            <a:r>
              <a:rPr lang="en-US"/>
              <a:t>What do you notice in the data? What sort of opportunities/challenges can you imagine certain genres/formats might have?</a:t>
            </a:r>
            <a:endParaRPr lang="en-US">
              <a:solidFill>
                <a:srgbClr val="444444"/>
              </a:solidFill>
            </a:endParaRPr>
          </a:p>
          <a:p>
            <a:pPr marL="171450" indent="-171450">
              <a:buFont typeface="Arial,Sans-Serif"/>
              <a:buChar char="•"/>
            </a:pPr>
            <a:r>
              <a:rPr lang="en-US"/>
              <a:t>[Factual shows have the most references overall – but Factual Entertainment, Entertainment and Drama are hot on their heels]</a:t>
            </a:r>
            <a:endParaRPr lang="en-US">
              <a:ea typeface="Calibri"/>
              <a:cs typeface="Calibri"/>
            </a:endParaRPr>
          </a:p>
        </p:txBody>
      </p:sp>
      <p:sp>
        <p:nvSpPr>
          <p:cNvPr id="4" name="Slide Number Placeholder 3">
            <a:extLst>
              <a:ext uri="{FF2B5EF4-FFF2-40B4-BE49-F238E27FC236}">
                <a16:creationId xmlns:a16="http://schemas.microsoft.com/office/drawing/2014/main" id="{F820456D-59EF-54EA-649C-D4012030558C}"/>
              </a:ext>
            </a:extLst>
          </p:cNvPr>
          <p:cNvSpPr>
            <a:spLocks noGrp="1"/>
          </p:cNvSpPr>
          <p:nvPr>
            <p:ph type="sldNum" sz="quarter" idx="5"/>
          </p:nvPr>
        </p:nvSpPr>
        <p:spPr/>
        <p:txBody>
          <a:bodyPr/>
          <a:lstStyle/>
          <a:p>
            <a:fld id="{944C166D-7E70-473D-9CAA-6EB1307946CE}" type="slidenum">
              <a:rPr lang="en-GB"/>
              <a:t>28</a:t>
            </a:fld>
            <a:endParaRPr lang="en-GB"/>
          </a:p>
        </p:txBody>
      </p:sp>
    </p:spTree>
    <p:extLst>
      <p:ext uri="{BB962C8B-B14F-4D97-AF65-F5344CB8AC3E}">
        <p14:creationId xmlns:p14="http://schemas.microsoft.com/office/powerpoint/2010/main" val="34232009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2D781-D86A-4BF6-0CC6-13F0BA3B87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9E7583-C67F-376C-F422-B588E58CAC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321119-DF28-0468-49D6-A1F67F20B2F8}"/>
              </a:ext>
            </a:extLst>
          </p:cNvPr>
          <p:cNvSpPr>
            <a:spLocks noGrp="1"/>
          </p:cNvSpPr>
          <p:nvPr>
            <p:ph type="body" idx="1"/>
          </p:nvPr>
        </p:nvSpPr>
        <p:spPr/>
        <p:txBody>
          <a:bodyPr/>
          <a:lstStyle/>
          <a:p>
            <a:pPr marL="171450" indent="-171450">
              <a:buFont typeface="Arial"/>
              <a:buChar char="•"/>
            </a:pPr>
            <a:r>
              <a:rPr lang="en-US">
                <a:ea typeface="Calibri"/>
                <a:cs typeface="Calibri"/>
              </a:rPr>
              <a:t>Question three: is the overall focus/tone of the sustainable content:</a:t>
            </a:r>
            <a:br>
              <a:rPr lang="en-US">
                <a:ea typeface="Calibri"/>
                <a:cs typeface="+mn-lt"/>
              </a:rPr>
            </a:br>
            <a:r>
              <a:rPr lang="en-US">
                <a:ea typeface="Calibri"/>
                <a:cs typeface="Calibri"/>
              </a:rPr>
              <a:t>-Negative e.g. apocalyptic, highlighting problems</a:t>
            </a:r>
            <a:br>
              <a:rPr lang="en-US">
                <a:ea typeface="Calibri"/>
                <a:cs typeface="+mn-lt"/>
              </a:rPr>
            </a:br>
            <a:r>
              <a:rPr lang="en-US">
                <a:ea typeface="Calibri"/>
                <a:cs typeface="Calibri"/>
              </a:rPr>
              <a:t>-Neutral e.g. highlights issues but shows solutions</a:t>
            </a:r>
            <a:br>
              <a:rPr lang="en-US">
                <a:ea typeface="Calibri"/>
                <a:cs typeface="+mn-lt"/>
              </a:rPr>
            </a:br>
            <a:r>
              <a:rPr lang="en-US">
                <a:ea typeface="Calibri"/>
                <a:cs typeface="Calibri"/>
              </a:rPr>
              <a:t>-Positive e.g. inspiring, focusing on solutions</a:t>
            </a:r>
          </a:p>
          <a:p>
            <a:pPr>
              <a:buFont typeface="Symbol"/>
              <a:buChar char="•"/>
            </a:pPr>
            <a:r>
              <a:rPr lang="en-GB" b="1"/>
              <a:t>Tone of representation: </a:t>
            </a:r>
            <a:r>
              <a:rPr lang="en-GB"/>
              <a:t>It assesses whether the overall focus is negative, neutral, or positive. This is key to understanding how climate change is framed; if it is represented as a crisis, a challenge or an opportunity</a:t>
            </a:r>
            <a:endParaRPr lang="en-US"/>
          </a:p>
          <a:p>
            <a:pPr>
              <a:buFont typeface="Symbol"/>
              <a:buChar char="•"/>
            </a:pPr>
            <a:endParaRPr lang="en-GB">
              <a:ea typeface="Calibri"/>
              <a:cs typeface="Calibri"/>
            </a:endParaRPr>
          </a:p>
          <a:p>
            <a:pPr marL="171450" indent="-171450">
              <a:buFont typeface="Arial"/>
              <a:buChar char="•"/>
            </a:pPr>
            <a:r>
              <a:rPr lang="en-US">
                <a:ea typeface="Calibri"/>
                <a:cs typeface="Calibri"/>
              </a:rPr>
              <a:t>What do you notice in the data? What sort of opportunities/challenges can you imagine certain genres/formats might have?</a:t>
            </a:r>
          </a:p>
          <a:p>
            <a:pPr marL="171450" indent="-171450">
              <a:buFont typeface="Arial"/>
              <a:buChar char="•"/>
            </a:pPr>
            <a:r>
              <a:rPr lang="en-US">
                <a:ea typeface="Calibri"/>
                <a:cs typeface="Calibri"/>
              </a:rPr>
              <a:t>[Factual shows have the most climate content, and focus most on inspiring solutions-based content]</a:t>
            </a:r>
          </a:p>
        </p:txBody>
      </p:sp>
      <p:sp>
        <p:nvSpPr>
          <p:cNvPr id="4" name="Slide Number Placeholder 3">
            <a:extLst>
              <a:ext uri="{FF2B5EF4-FFF2-40B4-BE49-F238E27FC236}">
                <a16:creationId xmlns:a16="http://schemas.microsoft.com/office/drawing/2014/main" id="{50C5CD0E-E514-A190-91BC-4383E5EBB4C5}"/>
              </a:ext>
            </a:extLst>
          </p:cNvPr>
          <p:cNvSpPr>
            <a:spLocks noGrp="1"/>
          </p:cNvSpPr>
          <p:nvPr>
            <p:ph type="sldNum" sz="quarter" idx="5"/>
          </p:nvPr>
        </p:nvSpPr>
        <p:spPr/>
        <p:txBody>
          <a:bodyPr/>
          <a:lstStyle/>
          <a:p>
            <a:fld id="{944C166D-7E70-473D-9CAA-6EB1307946CE}" type="slidenum">
              <a:rPr lang="en-GB"/>
              <a:t>29</a:t>
            </a:fld>
            <a:endParaRPr lang="en-GB"/>
          </a:p>
        </p:txBody>
      </p:sp>
    </p:spTree>
    <p:extLst>
      <p:ext uri="{BB962C8B-B14F-4D97-AF65-F5344CB8AC3E}">
        <p14:creationId xmlns:p14="http://schemas.microsoft.com/office/powerpoint/2010/main" val="17403689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GB" b="1"/>
              <a:t>Themes covered (or missing):</a:t>
            </a:r>
            <a:r>
              <a:rPr lang="en-GB"/>
              <a:t> The toolkit identifies which climate-related themes are being addressed. This could be anything from waste management, climate justice to energy and biodiversity. It also highlights the themes that are underrepresented. This helps to spot gaps and areas for creative exploration, rather than repeating the same stories</a:t>
            </a:r>
            <a:endParaRPr lang="en-GB">
              <a:ea typeface="Calibri" panose="020F0502020204030204"/>
              <a:cs typeface="Calibri" panose="020F0502020204030204"/>
            </a:endParaRPr>
          </a:p>
          <a:p>
            <a:pPr>
              <a:buFont typeface="Arial"/>
              <a:buChar char="•"/>
            </a:pPr>
            <a:r>
              <a:rPr lang="en-GB" b="1"/>
              <a:t>Genre analysis: </a:t>
            </a:r>
            <a:r>
              <a:rPr lang="en-GB"/>
              <a:t>By seeing which genres most frequently feature climate content, we can identify where climate storytelling is thriving (as well as when it’s missing). This insight allows us to target underused genres and develop original, entertaining content that brings climate narratives to new audiences in unexpected ways</a:t>
            </a:r>
            <a:endParaRPr lang="en-GB">
              <a:ea typeface="Calibri" panose="020F0502020204030204"/>
              <a:cs typeface="Calibri" panose="020F0502020204030204"/>
            </a:endParaRPr>
          </a:p>
          <a:p>
            <a:pPr marL="171450" indent="-171450">
              <a:buFont typeface="Arial"/>
              <a:buChar char="•"/>
            </a:pPr>
            <a:endParaRPr lang="en-GB">
              <a:ea typeface="Calibri" panose="020F0502020204030204"/>
              <a:cs typeface="Calibri" panose="020F0502020204030204"/>
            </a:endParaRPr>
          </a:p>
          <a:p>
            <a:pPr marL="171450" indent="-171450">
              <a:buFont typeface="Arial"/>
              <a:buChar char="•"/>
            </a:pPr>
            <a:r>
              <a:rPr lang="en-GB"/>
              <a:t>Have a look at the categories the climate themes relate do – what sort of thing do you think could come up in each of themes? Think about character actions, the setting, story themes etc.</a:t>
            </a:r>
            <a:endParaRPr lang="en-GB">
              <a:ea typeface="Calibri"/>
              <a:cs typeface="Calibri"/>
            </a:endParaRPr>
          </a:p>
          <a:p>
            <a:pPr marL="171450" indent="-171450">
              <a:buFont typeface="Arial"/>
              <a:buChar char="•"/>
            </a:pPr>
            <a:r>
              <a:rPr lang="en-GB">
                <a:ea typeface="Calibri"/>
                <a:cs typeface="Calibri"/>
              </a:rPr>
              <a:t>[Ideas to get you started:</a:t>
            </a:r>
            <a:br>
              <a:rPr lang="en-GB">
                <a:ea typeface="Calibri"/>
                <a:cs typeface="+mn-lt"/>
              </a:rPr>
            </a:br>
            <a:r>
              <a:rPr lang="en-GB">
                <a:ea typeface="Calibri"/>
                <a:cs typeface="Calibri"/>
              </a:rPr>
              <a:t>-Transport -&gt; switching to electric vehicles, using public transport, cycling</a:t>
            </a:r>
            <a:br>
              <a:rPr lang="en-GB">
                <a:ea typeface="Calibri"/>
                <a:cs typeface="+mn-lt"/>
              </a:rPr>
            </a:br>
            <a:r>
              <a:rPr lang="en-GB">
                <a:ea typeface="Calibri"/>
                <a:cs typeface="Calibri"/>
              </a:rPr>
              <a:t>-Food etc -&gt; vegan characters, themes of overfishing</a:t>
            </a:r>
            <a:br>
              <a:rPr lang="en-GB">
                <a:ea typeface="Calibri"/>
                <a:cs typeface="+mn-lt"/>
              </a:rPr>
            </a:br>
            <a:r>
              <a:rPr lang="en-GB">
                <a:ea typeface="Calibri"/>
                <a:cs typeface="Calibri"/>
              </a:rPr>
              <a:t>-Nature/biodiversity -&gt; animal representation, nature as a safe space, politics of access to green spaces, endangered species</a:t>
            </a:r>
            <a:br>
              <a:rPr lang="en-GB">
                <a:ea typeface="Calibri"/>
                <a:cs typeface="+mn-lt"/>
              </a:rPr>
            </a:br>
            <a:r>
              <a:rPr lang="en-GB">
                <a:ea typeface="Calibri"/>
                <a:cs typeface="Calibri"/>
              </a:rPr>
              <a:t>-Health and wellbeing -&gt; short and long term consequences of pollution, politics of access to green spaces, expense of quality food</a:t>
            </a:r>
            <a:br>
              <a:rPr lang="en-GB">
                <a:ea typeface="Calibri"/>
                <a:cs typeface="+mn-lt"/>
              </a:rPr>
            </a:br>
            <a:r>
              <a:rPr lang="en-GB">
                <a:ea typeface="Calibri"/>
                <a:cs typeface="+mn-lt"/>
              </a:rPr>
              <a:t>-Consumer behaviour and purchases -&gt; fast fashion, supporting local businesses</a:t>
            </a:r>
            <a:br>
              <a:rPr lang="en-GB">
                <a:ea typeface="Calibri"/>
                <a:cs typeface="+mn-lt"/>
              </a:rPr>
            </a:br>
            <a:r>
              <a:rPr lang="en-GB">
                <a:ea typeface="Calibri"/>
                <a:cs typeface="Calibri"/>
              </a:rPr>
              <a:t>-Extreme weather and adaptation -&gt; danger of flooding, heat waves, lower crop yields, cities like Jakarta, New York and Venice sinking a bit more every year]</a:t>
            </a:r>
            <a:endParaRPr lang="en-GB"/>
          </a:p>
          <a:p>
            <a:pPr marL="171450" indent="-171450">
              <a:buFont typeface="Arial"/>
              <a:buChar char="•"/>
            </a:pPr>
            <a:endParaRPr lang="en-GB"/>
          </a:p>
          <a:p>
            <a:pPr marL="171450" indent="-171450">
              <a:buFont typeface="Arial"/>
              <a:buChar char="•"/>
            </a:pPr>
            <a:r>
              <a:rPr lang="en-GB"/>
              <a:t>A key part of BAFTA albert’s remit is to support content makers to tell more – and better – climate stories. The </a:t>
            </a:r>
            <a:r>
              <a:rPr lang="en-GB" err="1"/>
              <a:t>footprinting</a:t>
            </a:r>
            <a:r>
              <a:rPr lang="en-GB"/>
              <a:t> process includes questions about climate references, with a drop-down menu to enable production teams to indicate topics featured, as well as a free text box to give more detail</a:t>
            </a:r>
            <a:endParaRPr lang="en-GB">
              <a:ea typeface="Calibri"/>
              <a:cs typeface="Calibri"/>
            </a:endParaRPr>
          </a:p>
          <a:p>
            <a:pPr marL="171450" indent="-171450">
              <a:buFont typeface="Arial"/>
              <a:buChar char="•"/>
            </a:pPr>
            <a:r>
              <a:rPr lang="en-GB"/>
              <a:t>This information is not used for certification, as editorial decisions rightly rest with the production team and their commissioning body</a:t>
            </a:r>
            <a:endParaRPr lang="en-GB">
              <a:ea typeface="Calibri"/>
              <a:cs typeface="Calibri"/>
            </a:endParaRPr>
          </a:p>
        </p:txBody>
      </p:sp>
      <p:sp>
        <p:nvSpPr>
          <p:cNvPr id="4" name="Slide Number Placeholder 3"/>
          <p:cNvSpPr>
            <a:spLocks noGrp="1"/>
          </p:cNvSpPr>
          <p:nvPr>
            <p:ph type="sldNum" sz="quarter" idx="5"/>
          </p:nvPr>
        </p:nvSpPr>
        <p:spPr/>
        <p:txBody>
          <a:bodyPr/>
          <a:lstStyle/>
          <a:p>
            <a:fld id="{944C166D-7E70-473D-9CAA-6EB1307946CE}" type="slidenum">
              <a:rPr lang="en-GB"/>
              <a:t>30</a:t>
            </a:fld>
            <a:endParaRPr lang="en-GB"/>
          </a:p>
        </p:txBody>
      </p:sp>
    </p:spTree>
    <p:extLst>
      <p:ext uri="{BB962C8B-B14F-4D97-AF65-F5344CB8AC3E}">
        <p14:creationId xmlns:p14="http://schemas.microsoft.com/office/powerpoint/2010/main" val="15052664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[Source: On Road Media – now HEARD – Climate Stories that Work </a:t>
            </a:r>
            <a:r>
              <a:rPr lang="en-US">
                <a:hlinkClick r:id="rId3"/>
              </a:rPr>
              <a:t>https://onroadmedia.org.uk/work/climate-stories-that-work/</a:t>
            </a:r>
            <a:r>
              <a:rPr lang="en-US">
                <a:ea typeface="Calibri"/>
                <a:cs typeface="Calibri"/>
              </a:rPr>
              <a:t>]</a:t>
            </a:r>
          </a:p>
        </p:txBody>
      </p:sp>
      <p:sp>
        <p:nvSpPr>
          <p:cNvPr id="4" name="Slide Number Placeholder 3"/>
          <p:cNvSpPr>
            <a:spLocks noGrp="1"/>
          </p:cNvSpPr>
          <p:nvPr>
            <p:ph type="sldNum" sz="quarter" idx="5"/>
          </p:nvPr>
        </p:nvSpPr>
        <p:spPr/>
        <p:txBody>
          <a:bodyPr/>
          <a:lstStyle/>
          <a:p>
            <a:fld id="{944C166D-7E70-473D-9CAA-6EB1307946CE}" type="slidenum">
              <a:rPr lang="en-GB"/>
              <a:t>31</a:t>
            </a:fld>
            <a:endParaRPr lang="en-GB"/>
          </a:p>
        </p:txBody>
      </p:sp>
    </p:spTree>
    <p:extLst>
      <p:ext uri="{BB962C8B-B14F-4D97-AF65-F5344CB8AC3E}">
        <p14:creationId xmlns:p14="http://schemas.microsoft.com/office/powerpoint/2010/main" val="10084228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861A5C-C1A5-EA6E-D7FF-6F21169DFF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76FFB8-E45A-BB68-E673-542EC929A6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D2CA02-73A6-63C1-79DE-DBAD5E2BB7D3}"/>
              </a:ext>
            </a:extLst>
          </p:cNvPr>
          <p:cNvSpPr>
            <a:spLocks noGrp="1"/>
          </p:cNvSpPr>
          <p:nvPr>
            <p:ph type="body" idx="1"/>
          </p:nvPr>
        </p:nvSpPr>
        <p:spPr/>
        <p:txBody>
          <a:bodyPr/>
          <a:lstStyle/>
          <a:p>
            <a:r>
              <a:rPr lang="en-GB">
                <a:ea typeface="Calibri"/>
                <a:cs typeface="Calibri"/>
              </a:rPr>
              <a:t>[agenda slide]</a:t>
            </a:r>
          </a:p>
        </p:txBody>
      </p:sp>
      <p:sp>
        <p:nvSpPr>
          <p:cNvPr id="4" name="Slide Number Placeholder 3">
            <a:extLst>
              <a:ext uri="{FF2B5EF4-FFF2-40B4-BE49-F238E27FC236}">
                <a16:creationId xmlns:a16="http://schemas.microsoft.com/office/drawing/2014/main" id="{26CA3C60-205A-57AE-44E9-849BFD29642B}"/>
              </a:ext>
            </a:extLst>
          </p:cNvPr>
          <p:cNvSpPr>
            <a:spLocks noGrp="1"/>
          </p:cNvSpPr>
          <p:nvPr>
            <p:ph type="sldNum" sz="quarter" idx="5"/>
          </p:nvPr>
        </p:nvSpPr>
        <p:spPr/>
        <p:txBody>
          <a:bodyPr/>
          <a:lstStyle/>
          <a:p>
            <a:fld id="{7FFA8A05-D37A-BE40-9AA2-A55140395AED}" type="slidenum">
              <a:rPr lang="en-US" smtClean="0"/>
              <a:t>32</a:t>
            </a:fld>
            <a:endParaRPr lang="en-US"/>
          </a:p>
        </p:txBody>
      </p:sp>
    </p:spTree>
    <p:extLst>
      <p:ext uri="{BB962C8B-B14F-4D97-AF65-F5344CB8AC3E}">
        <p14:creationId xmlns:p14="http://schemas.microsoft.com/office/powerpoint/2010/main" val="19422044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defRPr/>
            </a:pPr>
            <a:r>
              <a:rPr lang="en-GB"/>
              <a:t>There are lots of way to include climate content in stories</a:t>
            </a:r>
            <a:endParaRPr lang="en-US">
              <a:ea typeface="Calibri" panose="020F0502020204030204"/>
              <a:cs typeface="Calibri" panose="020F0502020204030204"/>
            </a:endParaRPr>
          </a:p>
          <a:p>
            <a:pPr marL="171450" indent="-171450">
              <a:buFont typeface="Arial"/>
              <a:buChar char="•"/>
              <a:defRPr/>
            </a:pPr>
            <a:r>
              <a:rPr lang="en-GB" b="1"/>
              <a:t>Climate placement: </a:t>
            </a:r>
            <a:r>
              <a:rPr lang="en-GB"/>
              <a:t>Sewing Bee – Zero waste dress (BBC) - Contestants are challenged to make a dress from dead stock fabric to make is “zero-waste”  </a:t>
            </a:r>
            <a:endParaRPr lang="en-GB">
              <a:ea typeface="Calibri" panose="020F0502020204030204"/>
              <a:cs typeface="Calibri" panose="020F0502020204030204"/>
            </a:endParaRPr>
          </a:p>
          <a:p>
            <a:pPr marL="171450" indent="-171450">
              <a:buFont typeface="Arial"/>
              <a:buChar char="•"/>
              <a:defRPr/>
            </a:pPr>
            <a:r>
              <a:rPr lang="en-GB" b="1"/>
              <a:t>Climate themes:</a:t>
            </a:r>
            <a:r>
              <a:rPr lang="en-GB"/>
              <a:t> True Detective: Night Country (HBO) - Detective Drama against the backdrop of an indigenous community which is being poisoning and threatened by eviction from a fossil fuel company. </a:t>
            </a:r>
            <a:endParaRPr lang="en-GB">
              <a:ea typeface="Calibri" panose="020F0502020204030204"/>
              <a:cs typeface="Calibri" panose="020F0502020204030204"/>
            </a:endParaRPr>
          </a:p>
          <a:p>
            <a:pPr marL="171450" indent="-171450">
              <a:buFont typeface="Arial"/>
              <a:buChar char="•"/>
              <a:defRPr/>
            </a:pPr>
            <a:r>
              <a:rPr lang="en-GB" b="1"/>
              <a:t>Climate stories:</a:t>
            </a:r>
            <a:r>
              <a:rPr lang="en-GB"/>
              <a:t> Families Like Ours (2025) (BBC/Netflix) - Danish drama set as the Danish govt closes down the country for good as the cost of protecting it against sea level rise has bankrupt the country. Survival, murder and love stories play out during the mass evacuation. (</a:t>
            </a:r>
            <a:r>
              <a:rPr lang="en-GB" u="sng">
                <a:hlinkClick r:id="rId3"/>
              </a:rPr>
              <a:t>https://www.independent.co.uk/arts-entertainment/tv/features/families-like-ours-danish-bbc-netflix-climate-b2764967.html</a:t>
            </a:r>
            <a:r>
              <a:rPr lang="en-GB" u="sng"/>
              <a:t>)</a:t>
            </a:r>
            <a:endParaRPr lang="en-GB">
              <a:solidFill>
                <a:srgbClr val="467886"/>
              </a:solidFill>
              <a:ea typeface="Calibri" panose="020F0502020204030204"/>
              <a:cs typeface="Calibri" panose="020F0502020204030204"/>
            </a:endParaRPr>
          </a:p>
          <a:p>
            <a:pPr marL="171450" indent="-171450">
              <a:buFont typeface="Arial"/>
              <a:buChar char="•"/>
              <a:defRPr/>
            </a:pPr>
            <a:r>
              <a:rPr lang="en-GB" b="1"/>
              <a:t>Climate mentions:</a:t>
            </a:r>
            <a:r>
              <a:rPr lang="en-GB"/>
              <a:t> Emmerdale (ITV) - Emmerdale has included multiple storylines on climate and solutions over the years including a big climate related storm tragedy that hit the village, the installation of an air-source heat pump, a community allotment, electric cars and characters interviewing for jobs at windfarms. </a:t>
            </a:r>
            <a:endParaRPr lang="en-GB">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7FFA8A05-D37A-BE40-9AA2-A55140395AED}" type="slidenum">
              <a:rPr lang="en-US" smtClean="0"/>
              <a:t>33</a:t>
            </a:fld>
            <a:endParaRPr lang="en-US"/>
          </a:p>
        </p:txBody>
      </p:sp>
    </p:spTree>
    <p:extLst>
      <p:ext uri="{BB962C8B-B14F-4D97-AF65-F5344CB8AC3E}">
        <p14:creationId xmlns:p14="http://schemas.microsoft.com/office/powerpoint/2010/main" val="7180210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16D38B-E879-C0D8-8FC9-FDC9D59C7B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7087A6-EB73-28DF-900F-4D63ECA959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E80AF8-2DEB-769B-9C9E-C9673EACEF49}"/>
              </a:ext>
            </a:extLst>
          </p:cNvPr>
          <p:cNvSpPr>
            <a:spLocks noGrp="1"/>
          </p:cNvSpPr>
          <p:nvPr>
            <p:ph type="body" idx="1"/>
          </p:nvPr>
        </p:nvSpPr>
        <p:spPr/>
        <p:txBody>
          <a:bodyPr/>
          <a:lstStyle/>
          <a:p>
            <a:pPr marL="171450" indent="-171450">
              <a:buFont typeface="Courier New"/>
              <a:buChar char="•"/>
            </a:pPr>
            <a:endParaRPr lang="en-GB" b="1">
              <a:ea typeface="Calibri"/>
              <a:cs typeface="Calibri"/>
            </a:endParaRPr>
          </a:p>
        </p:txBody>
      </p:sp>
      <p:sp>
        <p:nvSpPr>
          <p:cNvPr id="4" name="Slide Number Placeholder 3">
            <a:extLst>
              <a:ext uri="{FF2B5EF4-FFF2-40B4-BE49-F238E27FC236}">
                <a16:creationId xmlns:a16="http://schemas.microsoft.com/office/drawing/2014/main" id="{47B56384-7913-1563-9FBD-4D616DC27777}"/>
              </a:ext>
            </a:extLst>
          </p:cNvPr>
          <p:cNvSpPr>
            <a:spLocks noGrp="1"/>
          </p:cNvSpPr>
          <p:nvPr>
            <p:ph type="sldNum" sz="quarter" idx="5"/>
          </p:nvPr>
        </p:nvSpPr>
        <p:spPr/>
        <p:txBody>
          <a:bodyPr/>
          <a:lstStyle/>
          <a:p>
            <a:fld id="{7FFA8A05-D37A-BE40-9AA2-A55140395AED}" type="slidenum">
              <a:rPr lang="en-US" smtClean="0"/>
              <a:t>34</a:t>
            </a:fld>
            <a:endParaRPr lang="en-US"/>
          </a:p>
        </p:txBody>
      </p:sp>
    </p:spTree>
    <p:extLst>
      <p:ext uri="{BB962C8B-B14F-4D97-AF65-F5344CB8AC3E}">
        <p14:creationId xmlns:p14="http://schemas.microsoft.com/office/powerpoint/2010/main" val="279341566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a:t>This is from a campaign albert ran with Rubber Republic to highlight how characters can reinforce certain </a:t>
            </a:r>
            <a:r>
              <a:rPr lang="en-US" err="1"/>
              <a:t>behaviours</a:t>
            </a:r>
            <a:endParaRPr lang="en-US" err="1">
              <a:ea typeface="Calibri"/>
              <a:cs typeface="Calibri"/>
            </a:endParaRPr>
          </a:p>
        </p:txBody>
      </p:sp>
      <p:sp>
        <p:nvSpPr>
          <p:cNvPr id="4" name="Slide Number Placeholder 3"/>
          <p:cNvSpPr>
            <a:spLocks noGrp="1"/>
          </p:cNvSpPr>
          <p:nvPr>
            <p:ph type="sldNum" sz="quarter" idx="5"/>
          </p:nvPr>
        </p:nvSpPr>
        <p:spPr/>
        <p:txBody>
          <a:bodyPr/>
          <a:lstStyle/>
          <a:p>
            <a:fld id="{7FFA8A05-D37A-BE40-9AA2-A55140395AED}" type="slidenum">
              <a:rPr lang="en-US" smtClean="0"/>
              <a:t>35</a:t>
            </a:fld>
            <a:endParaRPr lang="en-US"/>
          </a:p>
        </p:txBody>
      </p:sp>
    </p:spTree>
    <p:extLst>
      <p:ext uri="{BB962C8B-B14F-4D97-AF65-F5344CB8AC3E}">
        <p14:creationId xmlns:p14="http://schemas.microsoft.com/office/powerpoint/2010/main" val="400170811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Group Exercise</a:t>
            </a:r>
            <a:r>
              <a:rPr lang="en-GB"/>
              <a:t>: Let’s think about our characters and how climate issues may affect their everyday world and behaviour, without changing the story</a:t>
            </a:r>
          </a:p>
          <a:p>
            <a:endParaRPr lang="en-GB">
              <a:ea typeface="Calibri" panose="020F0502020204030204"/>
              <a:cs typeface="Calibri" panose="020F0502020204030204"/>
            </a:endParaRPr>
          </a:p>
          <a:p>
            <a:r>
              <a:rPr lang="en-GB">
                <a:ea typeface="Calibri" panose="020F0502020204030204"/>
                <a:cs typeface="Calibri" panose="020F0502020204030204"/>
              </a:rPr>
              <a:t>Examples to get people going/to add to their ideas:</a:t>
            </a:r>
          </a:p>
          <a:p>
            <a:pPr marL="171450" indent="-171450">
              <a:buFont typeface="Courier New" panose="020B0604020202020204" pitchFamily="34" charset="0"/>
              <a:buChar char="o"/>
            </a:pPr>
            <a:r>
              <a:rPr lang="en-GB"/>
              <a:t>Taxi driver = type of vehicle they drive, passing discussion of climate with customers, more customers sharing rides</a:t>
            </a:r>
            <a:endParaRPr lang="en-GB">
              <a:ea typeface="Calibri"/>
              <a:cs typeface="Calibri"/>
            </a:endParaRPr>
          </a:p>
          <a:p>
            <a:pPr marL="171450" indent="-171450">
              <a:buFont typeface="Courier New" panose="020B0604020202020204" pitchFamily="34" charset="0"/>
              <a:buChar char="o"/>
            </a:pPr>
            <a:r>
              <a:rPr lang="en-GB"/>
              <a:t>Teacher = changes to curriculum, questions from pupils, student climate strikes, staff room discussions, campus-based travel policy, climate anxiety in students</a:t>
            </a:r>
            <a:endParaRPr lang="en-GB">
              <a:ea typeface="Calibri"/>
              <a:cs typeface="Calibri"/>
            </a:endParaRPr>
          </a:p>
          <a:p>
            <a:pPr marL="171450" indent="-171450">
              <a:buFont typeface="Courier New" panose="020B0604020202020204" pitchFamily="34" charset="0"/>
              <a:buChar char="o"/>
            </a:pPr>
            <a:r>
              <a:rPr lang="en-GB"/>
              <a:t>Therapist = more clients with climate anxiety, upgrading their skills to understand climate &amp; mental health, client concerns prompt exploration of own behaviour</a:t>
            </a:r>
            <a:endParaRPr lang="en-GB">
              <a:ea typeface="Calibri"/>
              <a:cs typeface="Calibri"/>
            </a:endParaRPr>
          </a:p>
          <a:p>
            <a:pPr marL="171450" indent="-171450">
              <a:buFont typeface="Courier New" panose="020B0604020202020204" pitchFamily="34" charset="0"/>
              <a:buChar char="o"/>
            </a:pPr>
            <a:r>
              <a:rPr lang="en-GB"/>
              <a:t>Chef = including meat-free menu options, discussing vegetarian or vegan food, taking on a vegan sous chef, customer requesting information about food sourcing or food waste</a:t>
            </a:r>
            <a:endParaRPr lang="en-GB">
              <a:ea typeface="Calibri"/>
              <a:cs typeface="Calibri"/>
            </a:endParaRPr>
          </a:p>
        </p:txBody>
      </p:sp>
      <p:sp>
        <p:nvSpPr>
          <p:cNvPr id="4" name="Slide Number Placeholder 3"/>
          <p:cNvSpPr>
            <a:spLocks noGrp="1"/>
          </p:cNvSpPr>
          <p:nvPr>
            <p:ph type="sldNum" sz="quarter" idx="5"/>
          </p:nvPr>
        </p:nvSpPr>
        <p:spPr/>
        <p:txBody>
          <a:bodyPr/>
          <a:lstStyle/>
          <a:p>
            <a:fld id="{7FFA8A05-D37A-BE40-9AA2-A55140395AED}" type="slidenum">
              <a:rPr lang="en-US" smtClean="0"/>
              <a:t>36</a:t>
            </a:fld>
            <a:endParaRPr lang="en-US"/>
          </a:p>
        </p:txBody>
      </p:sp>
    </p:spTree>
    <p:extLst>
      <p:ext uri="{BB962C8B-B14F-4D97-AF65-F5344CB8AC3E}">
        <p14:creationId xmlns:p14="http://schemas.microsoft.com/office/powerpoint/2010/main" val="35694544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2E9F66-2191-E755-B7F6-A09094714B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CFE103-4509-6CD2-C53E-802765D424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5D76C8-FFBD-1D07-C2B2-1536735A885A}"/>
              </a:ext>
            </a:extLst>
          </p:cNvPr>
          <p:cNvSpPr>
            <a:spLocks noGrp="1"/>
          </p:cNvSpPr>
          <p:nvPr>
            <p:ph type="body" idx="1"/>
          </p:nvPr>
        </p:nvSpPr>
        <p:spPr/>
        <p:txBody>
          <a:bodyPr/>
          <a:lstStyle/>
          <a:p>
            <a:r>
              <a:rPr lang="en-GB">
                <a:ea typeface="Calibri"/>
                <a:cs typeface="Calibri"/>
              </a:rPr>
              <a:t>[agenda slide]</a:t>
            </a:r>
          </a:p>
        </p:txBody>
      </p:sp>
      <p:sp>
        <p:nvSpPr>
          <p:cNvPr id="4" name="Slide Number Placeholder 3">
            <a:extLst>
              <a:ext uri="{FF2B5EF4-FFF2-40B4-BE49-F238E27FC236}">
                <a16:creationId xmlns:a16="http://schemas.microsoft.com/office/drawing/2014/main" id="{DC9E4907-FD9B-A98F-3265-9D5D94702011}"/>
              </a:ext>
            </a:extLst>
          </p:cNvPr>
          <p:cNvSpPr>
            <a:spLocks noGrp="1"/>
          </p:cNvSpPr>
          <p:nvPr>
            <p:ph type="sldNum" sz="quarter" idx="5"/>
          </p:nvPr>
        </p:nvSpPr>
        <p:spPr/>
        <p:txBody>
          <a:bodyPr/>
          <a:lstStyle/>
          <a:p>
            <a:fld id="{7FFA8A05-D37A-BE40-9AA2-A55140395AED}" type="slidenum">
              <a:rPr lang="en-US" smtClean="0"/>
              <a:t>38</a:t>
            </a:fld>
            <a:endParaRPr lang="en-US"/>
          </a:p>
        </p:txBody>
      </p:sp>
    </p:spTree>
    <p:extLst>
      <p:ext uri="{BB962C8B-B14F-4D97-AF65-F5344CB8AC3E}">
        <p14:creationId xmlns:p14="http://schemas.microsoft.com/office/powerpoint/2010/main" val="10989260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a:t>Climate change is happening now, and it will affect your ability to produce Film and TV content in the future.  </a:t>
            </a:r>
          </a:p>
          <a:p>
            <a:r>
              <a:rPr lang="en-GB" sz="1200"/>
              <a:t>As a student, and as an individual wanting to work in the Screen Arts Industries, it is important to work towards being sustainable. Every positive action will help reduce the impacts of climate change. Every person matters.</a:t>
            </a:r>
          </a:p>
          <a:p>
            <a:endParaRPr lang="en-GB"/>
          </a:p>
        </p:txBody>
      </p:sp>
      <p:sp>
        <p:nvSpPr>
          <p:cNvPr id="4" name="Slide Number Placeholder 3"/>
          <p:cNvSpPr>
            <a:spLocks noGrp="1"/>
          </p:cNvSpPr>
          <p:nvPr>
            <p:ph type="sldNum" sz="quarter" idx="5"/>
          </p:nvPr>
        </p:nvSpPr>
        <p:spPr/>
        <p:txBody>
          <a:bodyPr/>
          <a:lstStyle/>
          <a:p>
            <a:fld id="{944C166D-7E70-473D-9CAA-6EB1307946CE}" type="slidenum">
              <a:rPr lang="en-GB" smtClean="0"/>
              <a:t>39</a:t>
            </a:fld>
            <a:endParaRPr lang="en-GB"/>
          </a:p>
        </p:txBody>
      </p:sp>
    </p:spTree>
    <p:extLst>
      <p:ext uri="{BB962C8B-B14F-4D97-AF65-F5344CB8AC3E}">
        <p14:creationId xmlns:p14="http://schemas.microsoft.com/office/powerpoint/2010/main" val="405529852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8EC24C-FA2D-382E-990D-21ECEDDF87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6F84E7-2472-6881-9341-F403A2AB58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9102D5-AC9F-D734-397C-2F17D7FDCC09}"/>
              </a:ext>
            </a:extLst>
          </p:cNvPr>
          <p:cNvSpPr>
            <a:spLocks noGrp="1"/>
          </p:cNvSpPr>
          <p:nvPr>
            <p:ph type="body" idx="1"/>
          </p:nvPr>
        </p:nvSpPr>
        <p:spPr/>
        <p:txBody>
          <a:bodyPr/>
          <a:lstStyle/>
          <a:p>
            <a:r>
              <a:rPr lang="en-GB">
                <a:ea typeface="Calibri"/>
                <a:cs typeface="Calibri"/>
              </a:rPr>
              <a:t>[agenda slide]</a:t>
            </a:r>
          </a:p>
        </p:txBody>
      </p:sp>
      <p:sp>
        <p:nvSpPr>
          <p:cNvPr id="4" name="Slide Number Placeholder 3">
            <a:extLst>
              <a:ext uri="{FF2B5EF4-FFF2-40B4-BE49-F238E27FC236}">
                <a16:creationId xmlns:a16="http://schemas.microsoft.com/office/drawing/2014/main" id="{83C72E6D-9F6F-667D-5EDD-0FD832EBCFC4}"/>
              </a:ext>
            </a:extLst>
          </p:cNvPr>
          <p:cNvSpPr>
            <a:spLocks noGrp="1"/>
          </p:cNvSpPr>
          <p:nvPr>
            <p:ph type="sldNum" sz="quarter" idx="5"/>
          </p:nvPr>
        </p:nvSpPr>
        <p:spPr/>
        <p:txBody>
          <a:bodyPr/>
          <a:lstStyle/>
          <a:p>
            <a:fld id="{7FFA8A05-D37A-BE40-9AA2-A55140395AED}" type="slidenum">
              <a:rPr lang="en-US" smtClean="0"/>
              <a:t>40</a:t>
            </a:fld>
            <a:endParaRPr lang="en-US"/>
          </a:p>
        </p:txBody>
      </p:sp>
    </p:spTree>
    <p:extLst>
      <p:ext uri="{BB962C8B-B14F-4D97-AF65-F5344CB8AC3E}">
        <p14:creationId xmlns:p14="http://schemas.microsoft.com/office/powerpoint/2010/main" val="7311902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744D21-F084-14D4-E008-0502B86AA1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3A0AE0-1AE5-7F0F-1D78-26E0697222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47E0AD-9C26-7F39-5E01-0429B186F021}"/>
              </a:ext>
            </a:extLst>
          </p:cNvPr>
          <p:cNvSpPr>
            <a:spLocks noGrp="1"/>
          </p:cNvSpPr>
          <p:nvPr>
            <p:ph type="body" idx="1"/>
          </p:nvPr>
        </p:nvSpPr>
        <p:spPr/>
        <p:txBody>
          <a:bodyPr/>
          <a:lstStyle/>
          <a:p>
            <a:endParaRPr lang="en-GB">
              <a:ea typeface="Calibri"/>
              <a:cs typeface="Calibri"/>
            </a:endParaRPr>
          </a:p>
        </p:txBody>
      </p:sp>
      <p:sp>
        <p:nvSpPr>
          <p:cNvPr id="4" name="Slide Number Placeholder 3">
            <a:extLst>
              <a:ext uri="{FF2B5EF4-FFF2-40B4-BE49-F238E27FC236}">
                <a16:creationId xmlns:a16="http://schemas.microsoft.com/office/drawing/2014/main" id="{5A4C0BD6-6E88-4AC7-9300-E369BADB5C37}"/>
              </a:ext>
            </a:extLst>
          </p:cNvPr>
          <p:cNvSpPr>
            <a:spLocks noGrp="1"/>
          </p:cNvSpPr>
          <p:nvPr>
            <p:ph type="sldNum" sz="quarter" idx="5"/>
          </p:nvPr>
        </p:nvSpPr>
        <p:spPr/>
        <p:txBody>
          <a:bodyPr/>
          <a:lstStyle/>
          <a:p>
            <a:fld id="{944C166D-7E70-473D-9CAA-6EB1307946CE}" type="slidenum">
              <a:rPr lang="en-GB" smtClean="0"/>
              <a:t>41</a:t>
            </a:fld>
            <a:endParaRPr lang="en-GB"/>
          </a:p>
        </p:txBody>
      </p:sp>
    </p:spTree>
    <p:extLst>
      <p:ext uri="{BB962C8B-B14F-4D97-AF65-F5344CB8AC3E}">
        <p14:creationId xmlns:p14="http://schemas.microsoft.com/office/powerpoint/2010/main" val="173218425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DEAC41-2A34-BDF7-CF5E-5214BA57EA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C29626-823A-76CB-80A2-00FD39887E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1C1444-0169-3405-D6DC-D9500C459F44}"/>
              </a:ext>
            </a:extLst>
          </p:cNvPr>
          <p:cNvSpPr>
            <a:spLocks noGrp="1"/>
          </p:cNvSpPr>
          <p:nvPr>
            <p:ph type="body" idx="1"/>
          </p:nvPr>
        </p:nvSpPr>
        <p:spPr/>
        <p:txBody>
          <a:bodyPr/>
          <a:lstStyle/>
          <a:p>
            <a:endParaRPr lang="en-GB" sz="1200">
              <a:ea typeface="Calibri"/>
              <a:cs typeface="Calibri"/>
            </a:endParaRPr>
          </a:p>
          <a:p>
            <a:endParaRPr lang="en-GB"/>
          </a:p>
        </p:txBody>
      </p:sp>
      <p:sp>
        <p:nvSpPr>
          <p:cNvPr id="4" name="Slide Number Placeholder 3">
            <a:extLst>
              <a:ext uri="{FF2B5EF4-FFF2-40B4-BE49-F238E27FC236}">
                <a16:creationId xmlns:a16="http://schemas.microsoft.com/office/drawing/2014/main" id="{375C96F8-0BC0-6BDE-5E5A-1637D0431EEE}"/>
              </a:ext>
            </a:extLst>
          </p:cNvPr>
          <p:cNvSpPr>
            <a:spLocks noGrp="1"/>
          </p:cNvSpPr>
          <p:nvPr>
            <p:ph type="sldNum" sz="quarter" idx="5"/>
          </p:nvPr>
        </p:nvSpPr>
        <p:spPr/>
        <p:txBody>
          <a:bodyPr/>
          <a:lstStyle/>
          <a:p>
            <a:fld id="{944C166D-7E70-473D-9CAA-6EB1307946CE}" type="slidenum">
              <a:rPr lang="en-GB" smtClean="0"/>
              <a:t>42</a:t>
            </a:fld>
            <a:endParaRPr lang="en-GB"/>
          </a:p>
        </p:txBody>
      </p:sp>
    </p:spTree>
    <p:extLst>
      <p:ext uri="{BB962C8B-B14F-4D97-AF65-F5344CB8AC3E}">
        <p14:creationId xmlns:p14="http://schemas.microsoft.com/office/powerpoint/2010/main" val="335579164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515D08-9C89-C0A6-6CA9-A0C02AE32D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35A9C9-5B28-9794-3979-F485717CCB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CD752A-322B-16CB-6246-61246B68A7E9}"/>
              </a:ext>
            </a:extLst>
          </p:cNvPr>
          <p:cNvSpPr>
            <a:spLocks noGrp="1"/>
          </p:cNvSpPr>
          <p:nvPr>
            <p:ph type="body" idx="1"/>
          </p:nvPr>
        </p:nvSpPr>
        <p:spPr/>
        <p:txBody>
          <a:bodyPr/>
          <a:lstStyle/>
          <a:p>
            <a:endParaRPr lang="en-GB">
              <a:ea typeface="Calibri"/>
              <a:cs typeface="Calibri"/>
            </a:endParaRPr>
          </a:p>
          <a:p>
            <a:endParaRPr lang="en-GB"/>
          </a:p>
        </p:txBody>
      </p:sp>
      <p:sp>
        <p:nvSpPr>
          <p:cNvPr id="4" name="Slide Number Placeholder 3">
            <a:extLst>
              <a:ext uri="{FF2B5EF4-FFF2-40B4-BE49-F238E27FC236}">
                <a16:creationId xmlns:a16="http://schemas.microsoft.com/office/drawing/2014/main" id="{9E895C13-339F-9A08-71F5-46EBB3B6F207}"/>
              </a:ext>
            </a:extLst>
          </p:cNvPr>
          <p:cNvSpPr>
            <a:spLocks noGrp="1"/>
          </p:cNvSpPr>
          <p:nvPr>
            <p:ph type="sldNum" sz="quarter" idx="5"/>
          </p:nvPr>
        </p:nvSpPr>
        <p:spPr/>
        <p:txBody>
          <a:bodyPr/>
          <a:lstStyle/>
          <a:p>
            <a:fld id="{944C166D-7E70-473D-9CAA-6EB1307946CE}" type="slidenum">
              <a:rPr lang="en-GB" smtClean="0"/>
              <a:t>43</a:t>
            </a:fld>
            <a:endParaRPr lang="en-GB"/>
          </a:p>
        </p:txBody>
      </p:sp>
    </p:spTree>
    <p:extLst>
      <p:ext uri="{BB962C8B-B14F-4D97-AF65-F5344CB8AC3E}">
        <p14:creationId xmlns:p14="http://schemas.microsoft.com/office/powerpoint/2010/main" val="38107298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0E163D"/>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676032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848B6A64-DF8D-FF4E-9545-604050E51AF5}" type="datetimeFigureOut">
              <a:rPr kumimoji="0" lang="en-GB" sz="18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18/03/2026</a:t>
            </a:fld>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375AFC1-47B5-3A45-BF2A-E211ADB76AF0}" type="slidenum">
              <a:rPr kumimoji="0" lang="en-GB" sz="18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85306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848B6A64-DF8D-FF4E-9545-604050E51AF5}" type="datetimeFigureOut">
              <a:rPr kumimoji="0" lang="en-GB" sz="18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18/03/2026</a:t>
            </a:fld>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375AFC1-47B5-3A45-BF2A-E211ADB76AF0}" type="slidenum">
              <a:rPr kumimoji="0" lang="en-GB" sz="18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64787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848B6A64-DF8D-FF4E-9545-604050E51AF5}" type="datetimeFigureOut">
              <a:rPr kumimoji="0" lang="en-GB" sz="18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18/03/2026</a:t>
            </a:fld>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375AFC1-47B5-3A45-BF2A-E211ADB76AF0}" type="slidenum">
              <a:rPr kumimoji="0" lang="en-GB" sz="18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3141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hasCustomPrompt="1"/>
          </p:nvPr>
        </p:nvSpPr>
        <p:spPr>
          <a:xfrm>
            <a:off x="839788" y="2505075"/>
            <a:ext cx="5157787" cy="3684588"/>
          </a:xfrm>
          <a:prstGeom prst="rect">
            <a:avLst/>
          </a:prstGeom>
        </p:spPr>
        <p:txBody>
          <a:bodyPr/>
          <a:lstStyle/>
          <a:p>
            <a:pPr lvl="0"/>
            <a:r>
              <a:rPr lang="en-GB"/>
              <a:t> Click to edit Master text styles</a:t>
            </a:r>
          </a:p>
          <a:p>
            <a:pPr lvl="1"/>
            <a:r>
              <a:rPr lang="en-GB"/>
              <a:t> 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hasCustomPrompt="1"/>
          </p:nvPr>
        </p:nvSpPr>
        <p:spPr>
          <a:xfrm>
            <a:off x="6172200" y="2505075"/>
            <a:ext cx="5183188" cy="3684588"/>
          </a:xfrm>
          <a:prstGeom prst="rect">
            <a:avLst/>
          </a:prstGeom>
        </p:spPr>
        <p:txBody>
          <a:bodyPr/>
          <a:lstStyle/>
          <a:p>
            <a:pPr lvl="0"/>
            <a:r>
              <a:rPr lang="en-GB"/>
              <a:t> 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8382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848B6A64-DF8D-FF4E-9545-604050E51AF5}" type="datetimeFigureOut">
              <a:rPr kumimoji="0" lang="en-GB" sz="18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18/03/2026</a:t>
            </a:fld>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375AFC1-47B5-3A45-BF2A-E211ADB76AF0}" type="slidenum">
              <a:rPr kumimoji="0" lang="en-GB" sz="1800" b="0" i="0" u="none" strike="noStrike" kern="1200" cap="none" spc="0" normalizeH="0" baseline="0" noProof="0" smtClean="0">
                <a:ln>
                  <a:noFill/>
                </a:ln>
                <a:solidFill>
                  <a:srgbClr val="000000"/>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a:t>
            </a:fld>
            <a:endParaRPr kumimoji="0" lang="en-GB"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8119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34476491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3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68540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387C684-6ACC-294D-BC55-D38913A77B17}"/>
              </a:ext>
            </a:extLst>
          </p:cNvPr>
          <p:cNvSpPr>
            <a:spLocks noGrp="1"/>
          </p:cNvSpPr>
          <p:nvPr>
            <p:ph type="pic" sz="quarter" idx="10"/>
          </p:nvPr>
        </p:nvSpPr>
        <p:spPr>
          <a:xfrm>
            <a:off x="6096000" y="0"/>
            <a:ext cx="6096000" cy="6858000"/>
          </a:xfrm>
        </p:spPr>
        <p:txBody>
          <a:bodyPr/>
          <a:lstStyle>
            <a:lvl1pPr marL="0" indent="0">
              <a:buNone/>
              <a:defRPr/>
            </a:lvl1pPr>
          </a:lstStyle>
          <a:p>
            <a:endParaRPr lang="en-GB"/>
          </a:p>
        </p:txBody>
      </p:sp>
      <p:sp>
        <p:nvSpPr>
          <p:cNvPr id="7" name="Title 1">
            <a:extLst>
              <a:ext uri="{FF2B5EF4-FFF2-40B4-BE49-F238E27FC236}">
                <a16:creationId xmlns:a16="http://schemas.microsoft.com/office/drawing/2014/main" id="{1CCD570C-0FB8-8C4E-9C2D-35A9940DA08B}"/>
              </a:ext>
            </a:extLst>
          </p:cNvPr>
          <p:cNvSpPr txBox="1">
            <a:spLocks/>
          </p:cNvSpPr>
          <p:nvPr userDrawn="1"/>
        </p:nvSpPr>
        <p:spPr>
          <a:xfrm>
            <a:off x="314326" y="365125"/>
            <a:ext cx="5349626" cy="1325563"/>
          </a:xfrm>
          <a:prstGeom prst="rect">
            <a:avLst/>
          </a:prstGeom>
        </p:spPr>
        <p:txBody>
          <a:bodyPr vert="horz" lIns="91440" tIns="45720" rIns="91440" bIns="45720" rtlCol="0" anchor="ctr">
            <a:normAutofit fontScale="92500" lnSpcReduction="20000"/>
          </a:bodyPr>
          <a:lstStyle>
            <a:lvl1pPr algn="l" defTabSz="914400" rtl="0" eaLnBrk="1" latinLnBrk="0" hangingPunct="1">
              <a:lnSpc>
                <a:spcPct val="90000"/>
              </a:lnSpc>
              <a:spcBef>
                <a:spcPct val="0"/>
              </a:spcBef>
              <a:buNone/>
              <a:defRPr sz="5400" b="1" i="0" kern="1200">
                <a:solidFill>
                  <a:schemeClr val="bg1"/>
                </a:solidFill>
                <a:latin typeface="Founders Grotesk Semibold" panose="020B0503030202060203" pitchFamily="34" charset="77"/>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5400" b="1" i="0" u="none" strike="noStrike" kern="1200" cap="none" spc="0" normalizeH="0" baseline="0" noProof="0">
                <a:ln>
                  <a:noFill/>
                </a:ln>
                <a:solidFill>
                  <a:srgbClr val="FFFFFF"/>
                </a:solidFill>
                <a:effectLst/>
                <a:uLnTx/>
                <a:uFillTx/>
                <a:latin typeface="Founders Grotesk Semibold" panose="020B0503030202060203" pitchFamily="34" charset="77"/>
                <a:ea typeface="+mj-ea"/>
                <a:cs typeface="+mj-cs"/>
              </a:rPr>
              <a:t>Click to edit Master title style</a:t>
            </a:r>
            <a:endParaRPr kumimoji="0" lang="en-US" sz="5400" b="1" i="0" u="none" strike="noStrike" kern="1200" cap="none" spc="0" normalizeH="0" baseline="0" noProof="0">
              <a:ln>
                <a:noFill/>
              </a:ln>
              <a:solidFill>
                <a:srgbClr val="FFFFFF"/>
              </a:solidFill>
              <a:effectLst/>
              <a:uLnTx/>
              <a:uFillTx/>
              <a:latin typeface="Founders Grotesk Semibold" panose="020B0503030202060203" pitchFamily="34" charset="77"/>
              <a:ea typeface="+mj-ea"/>
              <a:cs typeface="+mj-cs"/>
            </a:endParaRPr>
          </a:p>
        </p:txBody>
      </p:sp>
      <p:sp>
        <p:nvSpPr>
          <p:cNvPr id="8" name="Content Placeholder 2">
            <a:extLst>
              <a:ext uri="{FF2B5EF4-FFF2-40B4-BE49-F238E27FC236}">
                <a16:creationId xmlns:a16="http://schemas.microsoft.com/office/drawing/2014/main" id="{E4E905AD-89BC-6C43-ACD3-B8BB1EE98A25}"/>
              </a:ext>
            </a:extLst>
          </p:cNvPr>
          <p:cNvSpPr>
            <a:spLocks noGrp="1"/>
          </p:cNvSpPr>
          <p:nvPr>
            <p:ph idx="1"/>
          </p:nvPr>
        </p:nvSpPr>
        <p:spPr>
          <a:xfrm>
            <a:off x="314326" y="2276871"/>
            <a:ext cx="5349626" cy="4216003"/>
          </a:xfrm>
          <a:prstGeom prst="rect">
            <a:avLst/>
          </a:prstGeom>
        </p:spPr>
        <p:txBody>
          <a:bodyPr/>
          <a:lstStyle>
            <a:lvl1pPr marL="0" indent="0">
              <a:buNone/>
              <a:defRPr/>
            </a:lvl1pPr>
            <a:lvl2pPr marL="457200" indent="0">
              <a:buNone/>
              <a:defRPr/>
            </a:lvl2pPr>
          </a:lstStyle>
          <a:p>
            <a:pPr lvl="0"/>
            <a:r>
              <a:rPr lang="en-GB"/>
              <a:t>Click to edit Master text styles</a:t>
            </a:r>
            <a:endParaRPr lang="en-US"/>
          </a:p>
        </p:txBody>
      </p:sp>
      <p:sp>
        <p:nvSpPr>
          <p:cNvPr id="9" name="Text Placeholder 2">
            <a:extLst>
              <a:ext uri="{FF2B5EF4-FFF2-40B4-BE49-F238E27FC236}">
                <a16:creationId xmlns:a16="http://schemas.microsoft.com/office/drawing/2014/main" id="{928C15AD-5849-564D-A567-35D4D803455A}"/>
              </a:ext>
            </a:extLst>
          </p:cNvPr>
          <p:cNvSpPr>
            <a:spLocks noGrp="1"/>
          </p:cNvSpPr>
          <p:nvPr>
            <p:ph type="body" idx="12"/>
          </p:nvPr>
        </p:nvSpPr>
        <p:spPr>
          <a:xfrm>
            <a:off x="314326" y="1452959"/>
            <a:ext cx="5349626" cy="823912"/>
          </a:xfrm>
          <a:prstGeom prst="rect">
            <a:avLst/>
          </a:prstGeom>
        </p:spPr>
        <p:txBody>
          <a:bodyPr anchor="b">
            <a:normAutofit/>
          </a:bodyPr>
          <a:lstStyle>
            <a:lvl1pPr marL="0" indent="0">
              <a:buNone/>
              <a:defRPr sz="28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Tree>
    <p:extLst>
      <p:ext uri="{BB962C8B-B14F-4D97-AF65-F5344CB8AC3E}">
        <p14:creationId xmlns:p14="http://schemas.microsoft.com/office/powerpoint/2010/main" val="1953808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16080" y="476672"/>
            <a:ext cx="5029200" cy="1325563"/>
          </a:xfrm>
        </p:spPr>
        <p:txBody>
          <a:bodyPr/>
          <a:lstStyle/>
          <a:p>
            <a:r>
              <a:rPr lang="en-GB"/>
              <a:t>Click to edit Master title style</a:t>
            </a:r>
            <a:endParaRPr lang="en-US"/>
          </a:p>
        </p:txBody>
      </p:sp>
      <p:sp>
        <p:nvSpPr>
          <p:cNvPr id="4" name="Picture Placeholder 3">
            <a:extLst>
              <a:ext uri="{FF2B5EF4-FFF2-40B4-BE49-F238E27FC236}">
                <a16:creationId xmlns:a16="http://schemas.microsoft.com/office/drawing/2014/main" id="{6387C684-6ACC-294D-BC55-D38913A77B17}"/>
              </a:ext>
            </a:extLst>
          </p:cNvPr>
          <p:cNvSpPr>
            <a:spLocks noGrp="1"/>
          </p:cNvSpPr>
          <p:nvPr>
            <p:ph type="pic" sz="quarter" idx="10"/>
          </p:nvPr>
        </p:nvSpPr>
        <p:spPr>
          <a:xfrm>
            <a:off x="0" y="0"/>
            <a:ext cx="6096000" cy="6858000"/>
          </a:xfrm>
        </p:spPr>
        <p:txBody>
          <a:bodyPr/>
          <a:lstStyle>
            <a:lvl1pPr marL="0" indent="0">
              <a:buNone/>
              <a:defRPr/>
            </a:lvl1pPr>
          </a:lstStyle>
          <a:p>
            <a:endParaRPr lang="en-GB"/>
          </a:p>
        </p:txBody>
      </p:sp>
    </p:spTree>
    <p:extLst>
      <p:ext uri="{BB962C8B-B14F-4D97-AF65-F5344CB8AC3E}">
        <p14:creationId xmlns:p14="http://schemas.microsoft.com/office/powerpoint/2010/main" val="2570191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bg>
      <p:bgPr>
        <a:solidFill>
          <a:srgbClr val="5856D6"/>
        </a:solidFill>
        <a:effectLst/>
      </p:bgPr>
    </p:bg>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595BB059-A0A6-7A49-A8DC-7999707CDD1F}"/>
              </a:ext>
            </a:extLst>
          </p:cNvPr>
          <p:cNvSpPr>
            <a:spLocks noGrp="1"/>
          </p:cNvSpPr>
          <p:nvPr>
            <p:ph type="pic" sz="quarter" idx="10"/>
          </p:nvPr>
        </p:nvSpPr>
        <p:spPr>
          <a:xfrm>
            <a:off x="0" y="0"/>
            <a:ext cx="6096000" cy="6858000"/>
          </a:xfrm>
        </p:spPr>
        <p:txBody>
          <a:bodyPr/>
          <a:lstStyle>
            <a:lvl1pPr marL="0" indent="0">
              <a:buNone/>
              <a:defRPr/>
            </a:lvl1pPr>
          </a:lstStyle>
          <a:p>
            <a:endParaRPr lang="en-GB"/>
          </a:p>
        </p:txBody>
      </p:sp>
      <p:sp>
        <p:nvSpPr>
          <p:cNvPr id="7" name="Title 1">
            <a:extLst>
              <a:ext uri="{FF2B5EF4-FFF2-40B4-BE49-F238E27FC236}">
                <a16:creationId xmlns:a16="http://schemas.microsoft.com/office/drawing/2014/main" id="{36806800-24C9-D047-9EAE-9FBBDD347126}"/>
              </a:ext>
            </a:extLst>
          </p:cNvPr>
          <p:cNvSpPr>
            <a:spLocks noGrp="1"/>
          </p:cNvSpPr>
          <p:nvPr>
            <p:ph type="title"/>
          </p:nvPr>
        </p:nvSpPr>
        <p:spPr>
          <a:xfrm>
            <a:off x="6816080" y="476672"/>
            <a:ext cx="5029200" cy="1325563"/>
          </a:xfrm>
        </p:spPr>
        <p:txBody>
          <a:bodyPr/>
          <a:lstStyle/>
          <a:p>
            <a:r>
              <a:rPr lang="en-GB"/>
              <a:t>Click to edit Master title style</a:t>
            </a:r>
            <a:endParaRPr lang="en-US"/>
          </a:p>
        </p:txBody>
      </p:sp>
      <p:sp>
        <p:nvSpPr>
          <p:cNvPr id="5" name="Google Shape;793;p75">
            <a:extLst>
              <a:ext uri="{FF2B5EF4-FFF2-40B4-BE49-F238E27FC236}">
                <a16:creationId xmlns:a16="http://schemas.microsoft.com/office/drawing/2014/main" id="{A28547AC-F0DB-364C-9BFC-0B183D851A85}"/>
              </a:ext>
            </a:extLst>
          </p:cNvPr>
          <p:cNvSpPr/>
          <p:nvPr userDrawn="1"/>
        </p:nvSpPr>
        <p:spPr>
          <a:xfrm>
            <a:off x="9462504" y="6111316"/>
            <a:ext cx="2340000" cy="324000"/>
          </a:xfrm>
          <a:prstGeom prst="rect">
            <a:avLst/>
          </a:prstGeom>
          <a:blipFill rotWithShape="1">
            <a:blip r:embed="rId2" cstate="email">
              <a:alphaModFix/>
              <a:extLst>
                <a:ext uri="{28A0092B-C50C-407E-A947-70E740481C1C}">
                  <a14:useLocalDpi xmlns:a14="http://schemas.microsoft.com/office/drawing/2010/main"/>
                </a:ext>
              </a:extLst>
            </a:blip>
            <a:stretch>
              <a:fillRect l="400" t="842" r="400" b="842"/>
            </a:stretch>
          </a:blipFill>
          <a:ln>
            <a:noFill/>
          </a:ln>
        </p:spPr>
        <p:txBody>
          <a:bodyPr spcFirstLastPara="1" wrap="square" lIns="45700" tIns="45700" rIns="45700" bIns="45700" anchor="t" anchorCtr="0">
            <a:noAutofit/>
          </a:bodyPr>
          <a:lstStyle/>
          <a:p>
            <a:pPr marL="0" marR="0" lvl="0" indent="0" algn="l" defTabSz="4572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120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4272193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Blank">
    <p:bg>
      <p:bgPr>
        <a:solidFill>
          <a:srgbClr val="5856D6"/>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36806800-24C9-D047-9EAE-9FBBDD347126}"/>
              </a:ext>
            </a:extLst>
          </p:cNvPr>
          <p:cNvSpPr>
            <a:spLocks noGrp="1"/>
          </p:cNvSpPr>
          <p:nvPr>
            <p:ph type="title"/>
          </p:nvPr>
        </p:nvSpPr>
        <p:spPr>
          <a:xfrm>
            <a:off x="314326" y="365126"/>
            <a:ext cx="5349626" cy="1325563"/>
          </a:xfrm>
        </p:spPr>
        <p:txBody>
          <a:bodyPr/>
          <a:lstStyle/>
          <a:p>
            <a:r>
              <a:rPr lang="en-GB"/>
              <a:t>Click to edit Master title style</a:t>
            </a:r>
            <a:endParaRPr lang="en-US"/>
          </a:p>
        </p:txBody>
      </p:sp>
      <p:sp>
        <p:nvSpPr>
          <p:cNvPr id="6" name="Picture Placeholder 3">
            <a:extLst>
              <a:ext uri="{FF2B5EF4-FFF2-40B4-BE49-F238E27FC236}">
                <a16:creationId xmlns:a16="http://schemas.microsoft.com/office/drawing/2014/main" id="{595BB059-A0A6-7A49-A8DC-7999707CDD1F}"/>
              </a:ext>
            </a:extLst>
          </p:cNvPr>
          <p:cNvSpPr>
            <a:spLocks noGrp="1"/>
          </p:cNvSpPr>
          <p:nvPr>
            <p:ph type="pic" sz="quarter" idx="10"/>
          </p:nvPr>
        </p:nvSpPr>
        <p:spPr>
          <a:xfrm>
            <a:off x="6062612" y="0"/>
            <a:ext cx="6096000" cy="6858000"/>
          </a:xfrm>
        </p:spPr>
        <p:txBody>
          <a:bodyPr/>
          <a:lstStyle>
            <a:lvl1pPr marL="0" indent="0">
              <a:buNone/>
              <a:defRPr/>
            </a:lvl1pPr>
          </a:lstStyle>
          <a:p>
            <a:endParaRPr lang="en-GB"/>
          </a:p>
        </p:txBody>
      </p:sp>
      <p:sp>
        <p:nvSpPr>
          <p:cNvPr id="10" name="Google Shape;793;p75">
            <a:extLst>
              <a:ext uri="{FF2B5EF4-FFF2-40B4-BE49-F238E27FC236}">
                <a16:creationId xmlns:a16="http://schemas.microsoft.com/office/drawing/2014/main" id="{A02A0BF2-E3F3-9A48-8E3F-502DEC6B9235}"/>
              </a:ext>
            </a:extLst>
          </p:cNvPr>
          <p:cNvSpPr/>
          <p:nvPr userDrawn="1"/>
        </p:nvSpPr>
        <p:spPr>
          <a:xfrm>
            <a:off x="9462504" y="6111316"/>
            <a:ext cx="2340000" cy="324000"/>
          </a:xfrm>
          <a:prstGeom prst="rect">
            <a:avLst/>
          </a:prstGeom>
          <a:blipFill rotWithShape="1">
            <a:blip r:embed="rId2" cstate="email">
              <a:alphaModFix/>
              <a:extLst>
                <a:ext uri="{28A0092B-C50C-407E-A947-70E740481C1C}">
                  <a14:useLocalDpi xmlns:a14="http://schemas.microsoft.com/office/drawing/2010/main"/>
                </a:ext>
              </a:extLst>
            </a:blip>
            <a:stretch>
              <a:fillRect l="400" t="842" r="400" b="842"/>
            </a:stretch>
          </a:blipFill>
          <a:ln>
            <a:noFill/>
          </a:ln>
        </p:spPr>
        <p:txBody>
          <a:bodyPr spcFirstLastPara="1" wrap="square" lIns="45700" tIns="45700" rIns="45700" bIns="45700" anchor="t" anchorCtr="0">
            <a:noAutofit/>
          </a:bodyPr>
          <a:lstStyle/>
          <a:p>
            <a:pPr marL="0" marR="0" lvl="0" indent="0" algn="l" defTabSz="4572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1200" cap="none" spc="0" normalizeH="0" baseline="0" noProof="0">
              <a:ln>
                <a:noFill/>
              </a:ln>
              <a:solidFill>
                <a:srgbClr val="000000"/>
              </a:solidFill>
              <a:effectLst/>
              <a:uLnTx/>
              <a:uFillTx/>
              <a:latin typeface="Arial"/>
              <a:ea typeface="Arial"/>
              <a:cs typeface="Arial"/>
              <a:sym typeface="Arial"/>
            </a:endParaRPr>
          </a:p>
        </p:txBody>
      </p:sp>
      <p:sp>
        <p:nvSpPr>
          <p:cNvPr id="12" name="Content Placeholder 2">
            <a:extLst>
              <a:ext uri="{FF2B5EF4-FFF2-40B4-BE49-F238E27FC236}">
                <a16:creationId xmlns:a16="http://schemas.microsoft.com/office/drawing/2014/main" id="{00633D9E-616F-E74F-8069-1EEFA481549C}"/>
              </a:ext>
            </a:extLst>
          </p:cNvPr>
          <p:cNvSpPr>
            <a:spLocks noGrp="1"/>
          </p:cNvSpPr>
          <p:nvPr>
            <p:ph idx="1"/>
          </p:nvPr>
        </p:nvSpPr>
        <p:spPr>
          <a:xfrm>
            <a:off x="314326" y="2276871"/>
            <a:ext cx="5349626" cy="4216003"/>
          </a:xfrm>
          <a:prstGeom prst="rect">
            <a:avLst/>
          </a:prstGeom>
        </p:spPr>
        <p:txBody>
          <a:bodyPr/>
          <a:lstStyle>
            <a:lvl1pPr marL="0" indent="0">
              <a:buNone/>
              <a:defRPr/>
            </a:lvl1pPr>
            <a:lvl2pPr marL="457200" indent="0">
              <a:buNone/>
              <a:defRPr/>
            </a:lvl2pPr>
          </a:lstStyle>
          <a:p>
            <a:pPr lvl="0"/>
            <a:r>
              <a:rPr lang="en-GB"/>
              <a:t>Click to edit Master text styles</a:t>
            </a:r>
            <a:endParaRPr lang="en-US"/>
          </a:p>
        </p:txBody>
      </p:sp>
      <p:sp>
        <p:nvSpPr>
          <p:cNvPr id="13" name="Text Placeholder 2">
            <a:extLst>
              <a:ext uri="{FF2B5EF4-FFF2-40B4-BE49-F238E27FC236}">
                <a16:creationId xmlns:a16="http://schemas.microsoft.com/office/drawing/2014/main" id="{0E965066-7B25-0D4D-A645-64790FBAD115}"/>
              </a:ext>
            </a:extLst>
          </p:cNvPr>
          <p:cNvSpPr>
            <a:spLocks noGrp="1"/>
          </p:cNvSpPr>
          <p:nvPr>
            <p:ph type="body" idx="12"/>
          </p:nvPr>
        </p:nvSpPr>
        <p:spPr>
          <a:xfrm>
            <a:off x="314326" y="1452959"/>
            <a:ext cx="5349626" cy="823912"/>
          </a:xfrm>
          <a:prstGeom prst="rect">
            <a:avLst/>
          </a:prstGeom>
        </p:spPr>
        <p:txBody>
          <a:bodyPr anchor="b">
            <a:normAutofit/>
          </a:bodyPr>
          <a:lstStyle>
            <a:lvl1pPr marL="0" indent="0">
              <a:buNone/>
              <a:defRPr sz="28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Tree>
    <p:extLst>
      <p:ext uri="{BB962C8B-B14F-4D97-AF65-F5344CB8AC3E}">
        <p14:creationId xmlns:p14="http://schemas.microsoft.com/office/powerpoint/2010/main" val="852582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bg>
      <p:bgPr>
        <a:solidFill>
          <a:srgbClr val="5856D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7D684-0A3E-DE4E-B8FD-3317F2F327D3}"/>
              </a:ext>
            </a:extLst>
          </p:cNvPr>
          <p:cNvSpPr>
            <a:spLocks noGrp="1"/>
          </p:cNvSpPr>
          <p:nvPr>
            <p:ph type="title"/>
          </p:nvPr>
        </p:nvSpPr>
        <p:spPr>
          <a:xfrm>
            <a:off x="838200" y="365125"/>
            <a:ext cx="10515600" cy="1325563"/>
          </a:xfrm>
        </p:spPr>
        <p:txBody>
          <a:bodyPr/>
          <a:lstStyle/>
          <a:p>
            <a:r>
              <a:rPr lang="en-GB"/>
              <a:t>Click to edit Master title style</a:t>
            </a:r>
            <a:endParaRPr lang="en-US"/>
          </a:p>
        </p:txBody>
      </p:sp>
      <p:sp>
        <p:nvSpPr>
          <p:cNvPr id="3" name="Google Shape;793;p75">
            <a:extLst>
              <a:ext uri="{FF2B5EF4-FFF2-40B4-BE49-F238E27FC236}">
                <a16:creationId xmlns:a16="http://schemas.microsoft.com/office/drawing/2014/main" id="{88423980-A337-3F48-B96C-D128987304F8}"/>
              </a:ext>
            </a:extLst>
          </p:cNvPr>
          <p:cNvSpPr/>
          <p:nvPr userDrawn="1"/>
        </p:nvSpPr>
        <p:spPr>
          <a:xfrm>
            <a:off x="9462504" y="6111316"/>
            <a:ext cx="2340000" cy="324000"/>
          </a:xfrm>
          <a:prstGeom prst="rect">
            <a:avLst/>
          </a:prstGeom>
          <a:blipFill rotWithShape="1">
            <a:blip r:embed="rId2" cstate="email">
              <a:alphaModFix/>
              <a:extLst>
                <a:ext uri="{28A0092B-C50C-407E-A947-70E740481C1C}">
                  <a14:useLocalDpi xmlns:a14="http://schemas.microsoft.com/office/drawing/2010/main"/>
                </a:ext>
              </a:extLst>
            </a:blip>
            <a:stretch>
              <a:fillRect l="400" t="842" r="400" b="842"/>
            </a:stretch>
          </a:blipFill>
          <a:ln>
            <a:noFill/>
          </a:ln>
        </p:spPr>
        <p:txBody>
          <a:bodyPr spcFirstLastPara="1" wrap="square" lIns="45700" tIns="45700" rIns="45700" bIns="45700" anchor="t" anchorCtr="0">
            <a:noAutofit/>
          </a:bodyPr>
          <a:lstStyle/>
          <a:p>
            <a:pPr marL="0" marR="0" lvl="0" indent="0" algn="l" defTabSz="4572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1200" cap="none" spc="0" normalizeH="0" baseline="0" noProof="0">
              <a:ln>
                <a:noFill/>
              </a:ln>
              <a:solidFill>
                <a:srgbClr val="000000"/>
              </a:solidFill>
              <a:effectLst/>
              <a:uLnTx/>
              <a:uFillTx/>
              <a:latin typeface="Arial"/>
              <a:ea typeface="Arial"/>
              <a:cs typeface="Arial"/>
              <a:sym typeface="Arial"/>
            </a:endParaRPr>
          </a:p>
        </p:txBody>
      </p:sp>
    </p:spTree>
    <p:extLst>
      <p:ext uri="{BB962C8B-B14F-4D97-AF65-F5344CB8AC3E}">
        <p14:creationId xmlns:p14="http://schemas.microsoft.com/office/powerpoint/2010/main" val="5240217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Blank">
    <p:bg>
      <p:bgPr>
        <a:solidFill>
          <a:srgbClr val="5856D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7D684-0A3E-DE4E-B8FD-3317F2F327D3}"/>
              </a:ext>
            </a:extLst>
          </p:cNvPr>
          <p:cNvSpPr>
            <a:spLocks noGrp="1"/>
          </p:cNvSpPr>
          <p:nvPr>
            <p:ph type="title"/>
          </p:nvPr>
        </p:nvSpPr>
        <p:spPr>
          <a:xfrm>
            <a:off x="838200" y="365125"/>
            <a:ext cx="10515600" cy="1325563"/>
          </a:xfrm>
        </p:spPr>
        <p:txBody>
          <a:bodyPr/>
          <a:lstStyle/>
          <a:p>
            <a:r>
              <a:rPr lang="en-GB"/>
              <a:t>Click to edit Master title style</a:t>
            </a:r>
            <a:endParaRPr lang="en-US"/>
          </a:p>
        </p:txBody>
      </p:sp>
      <p:sp>
        <p:nvSpPr>
          <p:cNvPr id="3" name="Google Shape;793;p75">
            <a:extLst>
              <a:ext uri="{FF2B5EF4-FFF2-40B4-BE49-F238E27FC236}">
                <a16:creationId xmlns:a16="http://schemas.microsoft.com/office/drawing/2014/main" id="{88423980-A337-3F48-B96C-D128987304F8}"/>
              </a:ext>
            </a:extLst>
          </p:cNvPr>
          <p:cNvSpPr/>
          <p:nvPr userDrawn="1"/>
        </p:nvSpPr>
        <p:spPr>
          <a:xfrm>
            <a:off x="9462504" y="6111316"/>
            <a:ext cx="2340000" cy="324000"/>
          </a:xfrm>
          <a:prstGeom prst="rect">
            <a:avLst/>
          </a:prstGeom>
          <a:blipFill rotWithShape="1">
            <a:blip r:embed="rId2" cstate="email">
              <a:alphaModFix/>
              <a:extLst>
                <a:ext uri="{28A0092B-C50C-407E-A947-70E740481C1C}">
                  <a14:useLocalDpi xmlns:a14="http://schemas.microsoft.com/office/drawing/2010/main"/>
                </a:ext>
              </a:extLst>
            </a:blip>
            <a:stretch>
              <a:fillRect l="400" t="842" r="400" b="842"/>
            </a:stretch>
          </a:blipFill>
          <a:ln>
            <a:noFill/>
          </a:ln>
        </p:spPr>
        <p:txBody>
          <a:bodyPr spcFirstLastPara="1" wrap="square" lIns="45700" tIns="45700" rIns="45700" bIns="45700" anchor="t" anchorCtr="0">
            <a:noAutofit/>
          </a:bodyPr>
          <a:lstStyle/>
          <a:p>
            <a:pPr marL="0" marR="0" lvl="0" indent="0" algn="l" defTabSz="4572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1200" cap="none" spc="0" normalizeH="0" baseline="0" noProof="0">
              <a:ln>
                <a:noFill/>
              </a:ln>
              <a:solidFill>
                <a:srgbClr val="000000"/>
              </a:solidFill>
              <a:effectLst/>
              <a:uLnTx/>
              <a:uFillTx/>
              <a:latin typeface="Arial"/>
              <a:ea typeface="Arial"/>
              <a:cs typeface="Arial"/>
              <a:sym typeface="Arial"/>
            </a:endParaRPr>
          </a:p>
        </p:txBody>
      </p:sp>
      <p:sp>
        <p:nvSpPr>
          <p:cNvPr id="7" name="Picture Placeholder 4">
            <a:extLst>
              <a:ext uri="{FF2B5EF4-FFF2-40B4-BE49-F238E27FC236}">
                <a16:creationId xmlns:a16="http://schemas.microsoft.com/office/drawing/2014/main" id="{80C35469-1D64-9B43-B92A-C9A64F206F96}"/>
              </a:ext>
            </a:extLst>
          </p:cNvPr>
          <p:cNvSpPr>
            <a:spLocks noGrp="1"/>
          </p:cNvSpPr>
          <p:nvPr>
            <p:ph type="pic" sz="quarter" idx="12"/>
          </p:nvPr>
        </p:nvSpPr>
        <p:spPr>
          <a:xfrm>
            <a:off x="8023274" y="2492896"/>
            <a:ext cx="3350865" cy="3096344"/>
          </a:xfrm>
        </p:spPr>
        <p:txBody>
          <a:bodyPr/>
          <a:lstStyle>
            <a:lvl1pPr marL="0" indent="0">
              <a:buNone/>
              <a:defRPr/>
            </a:lvl1pPr>
          </a:lstStyle>
          <a:p>
            <a:endParaRPr lang="en-GB"/>
          </a:p>
        </p:txBody>
      </p:sp>
      <p:sp>
        <p:nvSpPr>
          <p:cNvPr id="8" name="Picture Placeholder 4">
            <a:extLst>
              <a:ext uri="{FF2B5EF4-FFF2-40B4-BE49-F238E27FC236}">
                <a16:creationId xmlns:a16="http://schemas.microsoft.com/office/drawing/2014/main" id="{CE3E3E57-EB01-9A4D-8D71-381D9CF92689}"/>
              </a:ext>
            </a:extLst>
          </p:cNvPr>
          <p:cNvSpPr>
            <a:spLocks noGrp="1"/>
          </p:cNvSpPr>
          <p:nvPr>
            <p:ph type="pic" sz="quarter" idx="13"/>
          </p:nvPr>
        </p:nvSpPr>
        <p:spPr>
          <a:xfrm>
            <a:off x="4420567" y="2495178"/>
            <a:ext cx="3350865" cy="3096344"/>
          </a:xfrm>
        </p:spPr>
        <p:txBody>
          <a:bodyPr/>
          <a:lstStyle>
            <a:lvl1pPr marL="0" indent="0">
              <a:buNone/>
              <a:defRPr/>
            </a:lvl1pPr>
          </a:lstStyle>
          <a:p>
            <a:endParaRPr lang="en-GB"/>
          </a:p>
        </p:txBody>
      </p:sp>
      <p:sp>
        <p:nvSpPr>
          <p:cNvPr id="9" name="Picture Placeholder 4">
            <a:extLst>
              <a:ext uri="{FF2B5EF4-FFF2-40B4-BE49-F238E27FC236}">
                <a16:creationId xmlns:a16="http://schemas.microsoft.com/office/drawing/2014/main" id="{12EF0A0D-F018-7744-96B9-076FDA9CC591}"/>
              </a:ext>
            </a:extLst>
          </p:cNvPr>
          <p:cNvSpPr>
            <a:spLocks noGrp="1"/>
          </p:cNvSpPr>
          <p:nvPr>
            <p:ph type="pic" sz="quarter" idx="14"/>
          </p:nvPr>
        </p:nvSpPr>
        <p:spPr>
          <a:xfrm>
            <a:off x="841399" y="2492896"/>
            <a:ext cx="3350865" cy="3096344"/>
          </a:xfrm>
        </p:spPr>
        <p:txBody>
          <a:bodyPr/>
          <a:lstStyle>
            <a:lvl1pPr marL="0" indent="0">
              <a:buNone/>
              <a:defRPr/>
            </a:lvl1pPr>
          </a:lstStyle>
          <a:p>
            <a:endParaRPr lang="en-GB"/>
          </a:p>
        </p:txBody>
      </p:sp>
    </p:spTree>
    <p:extLst>
      <p:ext uri="{BB962C8B-B14F-4D97-AF65-F5344CB8AC3E}">
        <p14:creationId xmlns:p14="http://schemas.microsoft.com/office/powerpoint/2010/main" val="27582130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294559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30326780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eft bulleted Text - Right Picture">
    <p:spTree>
      <p:nvGrpSpPr>
        <p:cNvPr id="1" name=""/>
        <p:cNvGrpSpPr/>
        <p:nvPr/>
      </p:nvGrpSpPr>
      <p:grpSpPr>
        <a:xfrm>
          <a:off x="0" y="0"/>
          <a:ext cx="0" cy="0"/>
          <a:chOff x="0" y="0"/>
          <a:chExt cx="0" cy="0"/>
        </a:xfrm>
      </p:grpSpPr>
      <p:sp>
        <p:nvSpPr>
          <p:cNvPr id="2" name="Title 1"/>
          <p:cNvSpPr>
            <a:spLocks noGrp="1"/>
          </p:cNvSpPr>
          <p:nvPr>
            <p:ph type="title"/>
          </p:nvPr>
        </p:nvSpPr>
        <p:spPr>
          <a:xfrm>
            <a:off x="314326" y="365125"/>
            <a:ext cx="5349626" cy="1325563"/>
          </a:xfrm>
        </p:spPr>
        <p:txBody>
          <a:bodyPr/>
          <a:lstStyle/>
          <a:p>
            <a:r>
              <a:rPr lang="en-GB"/>
              <a:t>Click to edit Master title style</a:t>
            </a:r>
            <a:endParaRPr lang="en-US"/>
          </a:p>
        </p:txBody>
      </p:sp>
      <p:sp>
        <p:nvSpPr>
          <p:cNvPr id="4" name="Picture Placeholder 3">
            <a:extLst>
              <a:ext uri="{FF2B5EF4-FFF2-40B4-BE49-F238E27FC236}">
                <a16:creationId xmlns:a16="http://schemas.microsoft.com/office/drawing/2014/main" id="{6387C684-6ACC-294D-BC55-D38913A77B17}"/>
              </a:ext>
            </a:extLst>
          </p:cNvPr>
          <p:cNvSpPr>
            <a:spLocks noGrp="1"/>
          </p:cNvSpPr>
          <p:nvPr>
            <p:ph type="pic" sz="quarter" idx="10"/>
          </p:nvPr>
        </p:nvSpPr>
        <p:spPr>
          <a:xfrm>
            <a:off x="6096000" y="0"/>
            <a:ext cx="6096000" cy="6858000"/>
          </a:xfrm>
        </p:spPr>
        <p:txBody>
          <a:bodyPr/>
          <a:lstStyle>
            <a:lvl1pPr marL="0" indent="0">
              <a:buNone/>
              <a:defRPr/>
            </a:lvl1pPr>
          </a:lstStyle>
          <a:p>
            <a:r>
              <a:rPr lang="en-GB"/>
              <a:t>Click icon to add picture</a:t>
            </a:r>
          </a:p>
        </p:txBody>
      </p:sp>
      <p:sp>
        <p:nvSpPr>
          <p:cNvPr id="7" name="Content Placeholder 2">
            <a:extLst>
              <a:ext uri="{FF2B5EF4-FFF2-40B4-BE49-F238E27FC236}">
                <a16:creationId xmlns:a16="http://schemas.microsoft.com/office/drawing/2014/main" id="{93FF15A2-10BE-414D-8D31-E9B636DA588E}"/>
              </a:ext>
            </a:extLst>
          </p:cNvPr>
          <p:cNvSpPr>
            <a:spLocks noGrp="1"/>
          </p:cNvSpPr>
          <p:nvPr>
            <p:ph idx="1"/>
          </p:nvPr>
        </p:nvSpPr>
        <p:spPr>
          <a:xfrm>
            <a:off x="314326" y="2276871"/>
            <a:ext cx="5349626" cy="4216003"/>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Text Placeholder 2">
            <a:extLst>
              <a:ext uri="{FF2B5EF4-FFF2-40B4-BE49-F238E27FC236}">
                <a16:creationId xmlns:a16="http://schemas.microsoft.com/office/drawing/2014/main" id="{0DAED149-A824-8B4A-B943-C45EE0AECAD5}"/>
              </a:ext>
            </a:extLst>
          </p:cNvPr>
          <p:cNvSpPr>
            <a:spLocks noGrp="1"/>
          </p:cNvSpPr>
          <p:nvPr>
            <p:ph type="body" idx="12"/>
          </p:nvPr>
        </p:nvSpPr>
        <p:spPr>
          <a:xfrm>
            <a:off x="314326" y="1452959"/>
            <a:ext cx="5349626" cy="823912"/>
          </a:xfrm>
          <a:prstGeom prst="rect">
            <a:avLst/>
          </a:prstGeom>
        </p:spPr>
        <p:txBody>
          <a:bodyPr anchor="b">
            <a:normAutofit/>
          </a:bodyPr>
          <a:lstStyle>
            <a:lvl1pPr marL="0" indent="0">
              <a:buNone/>
              <a:defRPr sz="28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Tree>
    <p:extLst>
      <p:ext uri="{BB962C8B-B14F-4D97-AF65-F5344CB8AC3E}">
        <p14:creationId xmlns:p14="http://schemas.microsoft.com/office/powerpoint/2010/main" val="2442667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Left bulleted Text - Right Picture">
    <p:spTree>
      <p:nvGrpSpPr>
        <p:cNvPr id="1" name=""/>
        <p:cNvGrpSpPr/>
        <p:nvPr/>
      </p:nvGrpSpPr>
      <p:grpSpPr>
        <a:xfrm>
          <a:off x="0" y="0"/>
          <a:ext cx="0" cy="0"/>
          <a:chOff x="0" y="0"/>
          <a:chExt cx="0" cy="0"/>
        </a:xfrm>
      </p:grpSpPr>
      <p:sp>
        <p:nvSpPr>
          <p:cNvPr id="2" name="Title 1"/>
          <p:cNvSpPr>
            <a:spLocks noGrp="1"/>
          </p:cNvSpPr>
          <p:nvPr>
            <p:ph type="title"/>
          </p:nvPr>
        </p:nvSpPr>
        <p:spPr>
          <a:xfrm>
            <a:off x="314326" y="365125"/>
            <a:ext cx="5349626" cy="1325563"/>
          </a:xfrm>
        </p:spPr>
        <p:txBody>
          <a:bodyPr/>
          <a:lstStyle/>
          <a:p>
            <a:r>
              <a:rPr lang="en-GB"/>
              <a:t>Click to edit Master title style</a:t>
            </a:r>
            <a:endParaRPr lang="en-US"/>
          </a:p>
        </p:txBody>
      </p:sp>
      <p:sp>
        <p:nvSpPr>
          <p:cNvPr id="4" name="Picture Placeholder 3">
            <a:extLst>
              <a:ext uri="{FF2B5EF4-FFF2-40B4-BE49-F238E27FC236}">
                <a16:creationId xmlns:a16="http://schemas.microsoft.com/office/drawing/2014/main" id="{6387C684-6ACC-294D-BC55-D38913A77B17}"/>
              </a:ext>
            </a:extLst>
          </p:cNvPr>
          <p:cNvSpPr>
            <a:spLocks noGrp="1"/>
          </p:cNvSpPr>
          <p:nvPr>
            <p:ph type="pic" sz="quarter" idx="10"/>
          </p:nvPr>
        </p:nvSpPr>
        <p:spPr>
          <a:xfrm>
            <a:off x="6096000" y="0"/>
            <a:ext cx="6096000" cy="6858000"/>
          </a:xfrm>
        </p:spPr>
        <p:txBody>
          <a:bodyPr/>
          <a:lstStyle>
            <a:lvl1pPr marL="0" indent="0">
              <a:buNone/>
              <a:defRPr/>
            </a:lvl1pPr>
          </a:lstStyle>
          <a:p>
            <a:r>
              <a:rPr lang="en-GB"/>
              <a:t>Click icon to add picture</a:t>
            </a:r>
          </a:p>
        </p:txBody>
      </p:sp>
      <p:sp>
        <p:nvSpPr>
          <p:cNvPr id="7" name="Content Placeholder 2">
            <a:extLst>
              <a:ext uri="{FF2B5EF4-FFF2-40B4-BE49-F238E27FC236}">
                <a16:creationId xmlns:a16="http://schemas.microsoft.com/office/drawing/2014/main" id="{93FF15A2-10BE-414D-8D31-E9B636DA588E}"/>
              </a:ext>
            </a:extLst>
          </p:cNvPr>
          <p:cNvSpPr>
            <a:spLocks noGrp="1"/>
          </p:cNvSpPr>
          <p:nvPr>
            <p:ph idx="1"/>
          </p:nvPr>
        </p:nvSpPr>
        <p:spPr>
          <a:xfrm>
            <a:off x="314326" y="2276871"/>
            <a:ext cx="5349626" cy="4216003"/>
          </a:xfrm>
          <a:prstGeom prst="rect">
            <a:avLst/>
          </a:prstGeom>
        </p:spPr>
        <p:txBody>
          <a:bodyPr/>
          <a:lstStyle>
            <a:lvl1pPr marL="0" indent="0">
              <a:buNone/>
              <a:defRPr/>
            </a:lvl1pPr>
            <a:lvl2pPr marL="457200" indent="0">
              <a:buNone/>
              <a:defRPr/>
            </a:lvl2pPr>
          </a:lstStyle>
          <a:p>
            <a:pPr lvl="0"/>
            <a:r>
              <a:rPr lang="en-GB"/>
              <a:t>Click to edit Master text styles</a:t>
            </a:r>
          </a:p>
        </p:txBody>
      </p:sp>
      <p:sp>
        <p:nvSpPr>
          <p:cNvPr id="6" name="Text Placeholder 2">
            <a:extLst>
              <a:ext uri="{FF2B5EF4-FFF2-40B4-BE49-F238E27FC236}">
                <a16:creationId xmlns:a16="http://schemas.microsoft.com/office/drawing/2014/main" id="{0DAED149-A824-8B4A-B943-C45EE0AECAD5}"/>
              </a:ext>
            </a:extLst>
          </p:cNvPr>
          <p:cNvSpPr>
            <a:spLocks noGrp="1"/>
          </p:cNvSpPr>
          <p:nvPr>
            <p:ph type="body" idx="12"/>
          </p:nvPr>
        </p:nvSpPr>
        <p:spPr>
          <a:xfrm>
            <a:off x="314326" y="1452959"/>
            <a:ext cx="5349626" cy="823912"/>
          </a:xfrm>
          <a:prstGeom prst="rect">
            <a:avLst/>
          </a:prstGeom>
        </p:spPr>
        <p:txBody>
          <a:bodyPr anchor="b">
            <a:normAutofit/>
          </a:bodyPr>
          <a:lstStyle>
            <a:lvl1pPr marL="0" indent="0">
              <a:buNone/>
              <a:defRPr sz="28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Tree>
    <p:extLst>
      <p:ext uri="{BB962C8B-B14F-4D97-AF65-F5344CB8AC3E}">
        <p14:creationId xmlns:p14="http://schemas.microsoft.com/office/powerpoint/2010/main" val="6119748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Left bulleted Text - Right Picture">
    <p:spTree>
      <p:nvGrpSpPr>
        <p:cNvPr id="1" name=""/>
        <p:cNvGrpSpPr/>
        <p:nvPr/>
      </p:nvGrpSpPr>
      <p:grpSpPr>
        <a:xfrm>
          <a:off x="0" y="0"/>
          <a:ext cx="0" cy="0"/>
          <a:chOff x="0" y="0"/>
          <a:chExt cx="0" cy="0"/>
        </a:xfrm>
      </p:grpSpPr>
      <p:sp>
        <p:nvSpPr>
          <p:cNvPr id="2" name="Title 1"/>
          <p:cNvSpPr>
            <a:spLocks noGrp="1"/>
          </p:cNvSpPr>
          <p:nvPr>
            <p:ph type="title"/>
          </p:nvPr>
        </p:nvSpPr>
        <p:spPr>
          <a:xfrm>
            <a:off x="314326" y="365125"/>
            <a:ext cx="5277618" cy="1325563"/>
          </a:xfrm>
        </p:spPr>
        <p:txBody>
          <a:bodyPr/>
          <a:lstStyle/>
          <a:p>
            <a:r>
              <a:rPr lang="en-GB"/>
              <a:t>Click to edit Master title style</a:t>
            </a:r>
            <a:endParaRPr lang="en-US"/>
          </a:p>
        </p:txBody>
      </p:sp>
      <p:sp>
        <p:nvSpPr>
          <p:cNvPr id="4" name="Picture Placeholder 3">
            <a:extLst>
              <a:ext uri="{FF2B5EF4-FFF2-40B4-BE49-F238E27FC236}">
                <a16:creationId xmlns:a16="http://schemas.microsoft.com/office/drawing/2014/main" id="{6387C684-6ACC-294D-BC55-D38913A77B17}"/>
              </a:ext>
            </a:extLst>
          </p:cNvPr>
          <p:cNvSpPr>
            <a:spLocks noGrp="1"/>
          </p:cNvSpPr>
          <p:nvPr>
            <p:ph type="pic" sz="quarter" idx="10"/>
          </p:nvPr>
        </p:nvSpPr>
        <p:spPr>
          <a:xfrm>
            <a:off x="6096000" y="0"/>
            <a:ext cx="6096000" cy="6858000"/>
          </a:xfrm>
        </p:spPr>
        <p:txBody>
          <a:bodyPr/>
          <a:lstStyle>
            <a:lvl1pPr marL="0" indent="0">
              <a:buNone/>
              <a:defRPr/>
            </a:lvl1pPr>
          </a:lstStyle>
          <a:p>
            <a:r>
              <a:rPr lang="en-GB"/>
              <a:t>Click icon to add picture</a:t>
            </a:r>
          </a:p>
        </p:txBody>
      </p:sp>
      <p:sp>
        <p:nvSpPr>
          <p:cNvPr id="7" name="Content Placeholder 2">
            <a:extLst>
              <a:ext uri="{FF2B5EF4-FFF2-40B4-BE49-F238E27FC236}">
                <a16:creationId xmlns:a16="http://schemas.microsoft.com/office/drawing/2014/main" id="{93FF15A2-10BE-414D-8D31-E9B636DA588E}"/>
              </a:ext>
            </a:extLst>
          </p:cNvPr>
          <p:cNvSpPr>
            <a:spLocks noGrp="1"/>
          </p:cNvSpPr>
          <p:nvPr>
            <p:ph idx="1"/>
          </p:nvPr>
        </p:nvSpPr>
        <p:spPr>
          <a:xfrm>
            <a:off x="314326" y="1844825"/>
            <a:ext cx="5277618" cy="4648050"/>
          </a:xfrm>
          <a:prstGeom prst="rect">
            <a:avLst/>
          </a:prstGeom>
        </p:spPr>
        <p:txBody>
          <a:bodyPr/>
          <a:lstStyle>
            <a:lvl1pPr marL="0" indent="0">
              <a:buNone/>
              <a:defRPr/>
            </a:lvl1pPr>
            <a:lvl2pPr marL="457200" indent="0">
              <a:buNone/>
              <a:defRPr/>
            </a:lvl2pPr>
          </a:lstStyle>
          <a:p>
            <a:pPr lvl="0"/>
            <a:r>
              <a:rPr lang="en-GB"/>
              <a:t>Click to edit Master text styles</a:t>
            </a:r>
          </a:p>
        </p:txBody>
      </p:sp>
    </p:spTree>
    <p:extLst>
      <p:ext uri="{BB962C8B-B14F-4D97-AF65-F5344CB8AC3E}">
        <p14:creationId xmlns:p14="http://schemas.microsoft.com/office/powerpoint/2010/main" val="37062967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a:xfrm>
            <a:off x="6816080" y="476672"/>
            <a:ext cx="5029200" cy="1325563"/>
          </a:xfrm>
        </p:spPr>
        <p:txBody>
          <a:bodyPr/>
          <a:lstStyle/>
          <a:p>
            <a:r>
              <a:rPr lang="en-GB"/>
              <a:t>Click to edit Master title style</a:t>
            </a:r>
            <a:endParaRPr lang="en-US"/>
          </a:p>
        </p:txBody>
      </p:sp>
      <p:sp>
        <p:nvSpPr>
          <p:cNvPr id="4" name="Picture Placeholder 3">
            <a:extLst>
              <a:ext uri="{FF2B5EF4-FFF2-40B4-BE49-F238E27FC236}">
                <a16:creationId xmlns:a16="http://schemas.microsoft.com/office/drawing/2014/main" id="{6387C684-6ACC-294D-BC55-D38913A77B17}"/>
              </a:ext>
            </a:extLst>
          </p:cNvPr>
          <p:cNvSpPr>
            <a:spLocks noGrp="1"/>
          </p:cNvSpPr>
          <p:nvPr>
            <p:ph type="pic" sz="quarter" idx="10"/>
          </p:nvPr>
        </p:nvSpPr>
        <p:spPr>
          <a:xfrm>
            <a:off x="0" y="0"/>
            <a:ext cx="6096000" cy="6858000"/>
          </a:xfrm>
        </p:spPr>
        <p:txBody>
          <a:bodyPr/>
          <a:lstStyle>
            <a:lvl1pPr marL="0" indent="0">
              <a:buNone/>
              <a:defRPr/>
            </a:lvl1pPr>
          </a:lstStyle>
          <a:p>
            <a:r>
              <a:rPr lang="en-GB"/>
              <a:t>Click icon to add picture</a:t>
            </a:r>
          </a:p>
        </p:txBody>
      </p:sp>
    </p:spTree>
    <p:extLst>
      <p:ext uri="{BB962C8B-B14F-4D97-AF65-F5344CB8AC3E}">
        <p14:creationId xmlns:p14="http://schemas.microsoft.com/office/powerpoint/2010/main" val="17175722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Blank">
    <p:bg>
      <p:bgPr>
        <a:solidFill>
          <a:srgbClr val="5856D6"/>
        </a:solidFill>
        <a:effectLst/>
      </p:bgPr>
    </p:bg>
    <p:spTree>
      <p:nvGrpSpPr>
        <p:cNvPr id="1" name=""/>
        <p:cNvGrpSpPr/>
        <p:nvPr/>
      </p:nvGrpSpPr>
      <p:grpSpPr>
        <a:xfrm>
          <a:off x="0" y="0"/>
          <a:ext cx="0" cy="0"/>
          <a:chOff x="0" y="0"/>
          <a:chExt cx="0" cy="0"/>
        </a:xfrm>
      </p:grpSpPr>
      <p:sp>
        <p:nvSpPr>
          <p:cNvPr id="6" name="Picture Placeholder 3">
            <a:extLst>
              <a:ext uri="{FF2B5EF4-FFF2-40B4-BE49-F238E27FC236}">
                <a16:creationId xmlns:a16="http://schemas.microsoft.com/office/drawing/2014/main" id="{595BB059-A0A6-7A49-A8DC-7999707CDD1F}"/>
              </a:ext>
            </a:extLst>
          </p:cNvPr>
          <p:cNvSpPr>
            <a:spLocks noGrp="1"/>
          </p:cNvSpPr>
          <p:nvPr>
            <p:ph type="pic" sz="quarter" idx="10"/>
          </p:nvPr>
        </p:nvSpPr>
        <p:spPr>
          <a:xfrm>
            <a:off x="0" y="0"/>
            <a:ext cx="6096000" cy="6858000"/>
          </a:xfrm>
        </p:spPr>
        <p:txBody>
          <a:bodyPr/>
          <a:lstStyle>
            <a:lvl1pPr marL="0" indent="0">
              <a:buNone/>
              <a:defRPr/>
            </a:lvl1pPr>
          </a:lstStyle>
          <a:p>
            <a:r>
              <a:rPr lang="en-GB"/>
              <a:t>Click icon to add picture</a:t>
            </a:r>
          </a:p>
        </p:txBody>
      </p:sp>
      <p:sp>
        <p:nvSpPr>
          <p:cNvPr id="7" name="Title 1">
            <a:extLst>
              <a:ext uri="{FF2B5EF4-FFF2-40B4-BE49-F238E27FC236}">
                <a16:creationId xmlns:a16="http://schemas.microsoft.com/office/drawing/2014/main" id="{36806800-24C9-D047-9EAE-9FBBDD347126}"/>
              </a:ext>
            </a:extLst>
          </p:cNvPr>
          <p:cNvSpPr>
            <a:spLocks noGrp="1"/>
          </p:cNvSpPr>
          <p:nvPr>
            <p:ph type="title"/>
          </p:nvPr>
        </p:nvSpPr>
        <p:spPr>
          <a:xfrm>
            <a:off x="6816080" y="476672"/>
            <a:ext cx="5029200" cy="1325563"/>
          </a:xfrm>
        </p:spPr>
        <p:txBody>
          <a:bodyPr/>
          <a:lstStyle/>
          <a:p>
            <a:r>
              <a:rPr lang="en-GB"/>
              <a:t>Click to edit Master title style</a:t>
            </a:r>
            <a:endParaRPr lang="en-US"/>
          </a:p>
        </p:txBody>
      </p:sp>
    </p:spTree>
    <p:extLst>
      <p:ext uri="{BB962C8B-B14F-4D97-AF65-F5344CB8AC3E}">
        <p14:creationId xmlns:p14="http://schemas.microsoft.com/office/powerpoint/2010/main" val="14815812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6_Blank">
    <p:bg>
      <p:bgPr>
        <a:solidFill>
          <a:srgbClr val="5856D6"/>
        </a:solidFill>
        <a:effectLst/>
      </p:bgPr>
    </p:bg>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AB6A76A2-B135-9F49-A556-B9B0DDCC5A40}"/>
              </a:ext>
            </a:extLst>
          </p:cNvPr>
          <p:cNvSpPr/>
          <p:nvPr userDrawn="1"/>
        </p:nvSpPr>
        <p:spPr>
          <a:xfrm>
            <a:off x="9336360" y="5949280"/>
            <a:ext cx="2592288" cy="648072"/>
          </a:xfrm>
          <a:prstGeom prst="roundRect">
            <a:avLst/>
          </a:prstGeom>
          <a:solidFill>
            <a:srgbClr val="5856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Title 1">
            <a:extLst>
              <a:ext uri="{FF2B5EF4-FFF2-40B4-BE49-F238E27FC236}">
                <a16:creationId xmlns:a16="http://schemas.microsoft.com/office/drawing/2014/main" id="{36806800-24C9-D047-9EAE-9FBBDD347126}"/>
              </a:ext>
            </a:extLst>
          </p:cNvPr>
          <p:cNvSpPr>
            <a:spLocks noGrp="1"/>
          </p:cNvSpPr>
          <p:nvPr>
            <p:ph type="title"/>
          </p:nvPr>
        </p:nvSpPr>
        <p:spPr>
          <a:xfrm>
            <a:off x="335360" y="620688"/>
            <a:ext cx="5029200" cy="1325563"/>
          </a:xfrm>
        </p:spPr>
        <p:txBody>
          <a:bodyPr/>
          <a:lstStyle/>
          <a:p>
            <a:r>
              <a:rPr lang="en-GB"/>
              <a:t>Click to edit Master title style</a:t>
            </a:r>
            <a:endParaRPr lang="en-US"/>
          </a:p>
        </p:txBody>
      </p:sp>
      <p:sp>
        <p:nvSpPr>
          <p:cNvPr id="6" name="Picture Placeholder 3">
            <a:extLst>
              <a:ext uri="{FF2B5EF4-FFF2-40B4-BE49-F238E27FC236}">
                <a16:creationId xmlns:a16="http://schemas.microsoft.com/office/drawing/2014/main" id="{595BB059-A0A6-7A49-A8DC-7999707CDD1F}"/>
              </a:ext>
            </a:extLst>
          </p:cNvPr>
          <p:cNvSpPr>
            <a:spLocks noGrp="1"/>
          </p:cNvSpPr>
          <p:nvPr>
            <p:ph type="pic" sz="quarter" idx="10"/>
          </p:nvPr>
        </p:nvSpPr>
        <p:spPr>
          <a:xfrm>
            <a:off x="6071220" y="-17091"/>
            <a:ext cx="6096000" cy="6858000"/>
          </a:xfrm>
        </p:spPr>
        <p:txBody>
          <a:bodyPr/>
          <a:lstStyle>
            <a:lvl1pPr marL="0" indent="0">
              <a:buNone/>
              <a:defRPr/>
            </a:lvl1pPr>
          </a:lstStyle>
          <a:p>
            <a:r>
              <a:rPr lang="en-GB"/>
              <a:t>Click icon to add picture</a:t>
            </a:r>
          </a:p>
        </p:txBody>
      </p:sp>
      <p:sp>
        <p:nvSpPr>
          <p:cNvPr id="4" name="Google Shape;793;p75">
            <a:extLst>
              <a:ext uri="{FF2B5EF4-FFF2-40B4-BE49-F238E27FC236}">
                <a16:creationId xmlns:a16="http://schemas.microsoft.com/office/drawing/2014/main" id="{5FDF6B7B-9D3C-9E4D-9209-3EE2B8AEC490}"/>
              </a:ext>
            </a:extLst>
          </p:cNvPr>
          <p:cNvSpPr/>
          <p:nvPr userDrawn="1"/>
        </p:nvSpPr>
        <p:spPr>
          <a:xfrm>
            <a:off x="9462504" y="6111316"/>
            <a:ext cx="2340000" cy="324000"/>
          </a:xfrm>
          <a:prstGeom prst="rect">
            <a:avLst/>
          </a:prstGeom>
          <a:blipFill rotWithShape="1">
            <a:blip r:embed="rId2" cstate="email">
              <a:alphaModFix/>
              <a:extLst>
                <a:ext uri="{28A0092B-C50C-407E-A947-70E740481C1C}">
                  <a14:useLocalDpi xmlns:a14="http://schemas.microsoft.com/office/drawing/2010/main"/>
                </a:ext>
              </a:extLst>
            </a:blip>
            <a:stretch>
              <a:fillRect l="400" t="842" r="400" b="842"/>
            </a:stretch>
          </a:blipFill>
          <a:ln>
            <a:noFill/>
          </a:ln>
        </p:spPr>
        <p:txBody>
          <a:bodyPr spcFirstLastPara="1" wrap="square" lIns="45700" tIns="45700" rIns="45700" bIns="45700" anchor="t" anchorCtr="0">
            <a:noAutofit/>
          </a:bodyPr>
          <a:lstStyle/>
          <a:p>
            <a:pPr marL="0" marR="0" lvl="0" indent="0" algn="l" defTabSz="4572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1200" cap="none" spc="0" normalizeH="0" baseline="0" noProof="0">
              <a:ln>
                <a:noFill/>
              </a:ln>
              <a:solidFill>
                <a:srgbClr val="000000"/>
              </a:solidFill>
              <a:effectLst/>
              <a:uLnTx/>
              <a:uFillTx/>
              <a:latin typeface="Arial"/>
              <a:ea typeface="Arial"/>
              <a:cs typeface="Arial"/>
              <a:sym typeface="Arial"/>
            </a:endParaRPr>
          </a:p>
        </p:txBody>
      </p:sp>
      <p:sp>
        <p:nvSpPr>
          <p:cNvPr id="8" name="Rectangle 7">
            <a:extLst>
              <a:ext uri="{FF2B5EF4-FFF2-40B4-BE49-F238E27FC236}">
                <a16:creationId xmlns:a16="http://schemas.microsoft.com/office/drawing/2014/main" id="{82364677-C600-E04A-B663-FA8DE351A46E}"/>
              </a:ext>
            </a:extLst>
          </p:cNvPr>
          <p:cNvSpPr/>
          <p:nvPr userDrawn="1"/>
        </p:nvSpPr>
        <p:spPr>
          <a:xfrm>
            <a:off x="314326" y="2708920"/>
            <a:ext cx="5029200" cy="2970912"/>
          </a:xfrm>
          <a:prstGeom prst="rect">
            <a:avLst/>
          </a:prstGeom>
        </p:spPr>
        <p:txBody>
          <a:bodyPr wrap="square">
            <a:noAutofit/>
          </a:bodyPr>
          <a:lstStyle/>
          <a:p>
            <a:pPr marL="285750" marR="0" lvl="0" indent="-285750" algn="l" defTabSz="457200" rtl="0" eaLnBrk="1" fontAlgn="auto" latinLnBrk="0" hangingPunct="1">
              <a:lnSpc>
                <a:spcPct val="100000"/>
              </a:lnSpc>
              <a:spcBef>
                <a:spcPts val="0"/>
              </a:spcBef>
              <a:spcAft>
                <a:spcPts val="0"/>
              </a:spcAft>
              <a:buClr>
                <a:srgbClr val="0E163D"/>
              </a:buClr>
              <a:buSzPct val="117000"/>
              <a:buFont typeface="Courier New" panose="02070309020205020404" pitchFamily="49" charset="0"/>
              <a:buChar char="o"/>
              <a:tabLst/>
              <a:defRPr/>
            </a:pPr>
            <a:r>
              <a:rPr kumimoji="0" lang="en-GB" sz="2400" b="0" i="0" u="none" strike="noStrike" kern="1200" cap="none" spc="0" normalizeH="0" baseline="0" noProof="0">
                <a:ln>
                  <a:noFill/>
                </a:ln>
                <a:solidFill>
                  <a:srgbClr val="FFFFFF"/>
                </a:solidFill>
                <a:effectLst/>
                <a:uLnTx/>
                <a:uFillTx/>
                <a:latin typeface="Founders Grotesk Regular" panose="020B0503030202060203" pitchFamily="34" charset="77"/>
                <a:ea typeface="+mn-ea"/>
                <a:cs typeface="+mn-cs"/>
              </a:rPr>
              <a:t>Click to edit Master text styles</a:t>
            </a:r>
          </a:p>
          <a:p>
            <a:pPr marL="800100" marR="0" lvl="1" indent="-342900" algn="l" defTabSz="457200" rtl="0" eaLnBrk="1" fontAlgn="auto" latinLnBrk="0" hangingPunct="1">
              <a:lnSpc>
                <a:spcPct val="100000"/>
              </a:lnSpc>
              <a:spcBef>
                <a:spcPts val="0"/>
              </a:spcBef>
              <a:spcAft>
                <a:spcPts val="0"/>
              </a:spcAft>
              <a:buClr>
                <a:srgbClr val="0E163D"/>
              </a:buClr>
              <a:buSzPct val="117000"/>
              <a:buFont typeface="System Font Regular"/>
              <a:buChar char="-"/>
              <a:tabLst/>
              <a:defRPr/>
            </a:pPr>
            <a:r>
              <a:rPr kumimoji="0" lang="en-GB" sz="2400" b="0" i="0" u="none" strike="noStrike" kern="1200" cap="none" spc="0" normalizeH="0" baseline="0" noProof="0">
                <a:ln>
                  <a:noFill/>
                </a:ln>
                <a:solidFill>
                  <a:srgbClr val="FFFFFF"/>
                </a:solidFill>
                <a:effectLst/>
                <a:uLnTx/>
                <a:uFillTx/>
                <a:latin typeface="Founders Grotesk Regular" panose="020B0503030202060203" pitchFamily="34" charset="77"/>
                <a:ea typeface="+mn-ea"/>
                <a:cs typeface="+mn-cs"/>
              </a:rPr>
              <a:t>Second level</a:t>
            </a:r>
          </a:p>
          <a:p>
            <a:pPr marL="1200150" marR="0" lvl="2" indent="-285750" algn="l" defTabSz="457200" rtl="0" eaLnBrk="1" fontAlgn="auto" latinLnBrk="0" hangingPunct="1">
              <a:lnSpc>
                <a:spcPct val="100000"/>
              </a:lnSpc>
              <a:spcBef>
                <a:spcPts val="0"/>
              </a:spcBef>
              <a:spcAft>
                <a:spcPts val="0"/>
              </a:spcAft>
              <a:buClr>
                <a:srgbClr val="0E163D"/>
              </a:buClr>
              <a:buSzPct val="117000"/>
              <a:buFont typeface="Courier New" panose="02070309020205020404" pitchFamily="49" charset="0"/>
              <a:buChar char="o"/>
              <a:tabLst/>
              <a:defRPr/>
            </a:pPr>
            <a:r>
              <a:rPr kumimoji="0" lang="en-GB" sz="2400" b="0" i="0" u="none" strike="noStrike" kern="1200" cap="none" spc="0" normalizeH="0" baseline="0" noProof="0">
                <a:ln>
                  <a:noFill/>
                </a:ln>
                <a:solidFill>
                  <a:srgbClr val="FFFFFF"/>
                </a:solidFill>
                <a:effectLst/>
                <a:uLnTx/>
                <a:uFillTx/>
                <a:latin typeface="Founders Grotesk Regular" panose="020B0503030202060203" pitchFamily="34" charset="77"/>
                <a:ea typeface="+mn-ea"/>
                <a:cs typeface="+mn-cs"/>
              </a:rPr>
              <a:t>Third level</a:t>
            </a:r>
          </a:p>
          <a:p>
            <a:pPr marL="1714500" marR="0" lvl="3" indent="-342900" algn="l" defTabSz="457200" rtl="0" eaLnBrk="1" fontAlgn="auto" latinLnBrk="0" hangingPunct="1">
              <a:lnSpc>
                <a:spcPct val="100000"/>
              </a:lnSpc>
              <a:spcBef>
                <a:spcPts val="0"/>
              </a:spcBef>
              <a:spcAft>
                <a:spcPts val="0"/>
              </a:spcAft>
              <a:buClr>
                <a:srgbClr val="0E163D"/>
              </a:buClr>
              <a:buSzPct val="117000"/>
              <a:buFont typeface="System Font Regular"/>
              <a:buChar char="-"/>
              <a:tabLst/>
              <a:defRPr/>
            </a:pPr>
            <a:r>
              <a:rPr kumimoji="0" lang="en-GB" sz="2400" b="0" i="0" u="none" strike="noStrike" kern="1200" cap="none" spc="0" normalizeH="0" baseline="0" noProof="0">
                <a:ln>
                  <a:noFill/>
                </a:ln>
                <a:solidFill>
                  <a:srgbClr val="FFFFFF"/>
                </a:solidFill>
                <a:effectLst/>
                <a:uLnTx/>
                <a:uFillTx/>
                <a:latin typeface="Founders Grotesk Regular" panose="020B0503030202060203" pitchFamily="34" charset="77"/>
                <a:ea typeface="+mn-ea"/>
                <a:cs typeface="+mn-cs"/>
              </a:rPr>
              <a:t>Fourth level</a:t>
            </a:r>
          </a:p>
          <a:p>
            <a:pPr marL="2114550" marR="0" lvl="4" indent="-285750" algn="l" defTabSz="457200" rtl="0" eaLnBrk="1" fontAlgn="auto" latinLnBrk="0" hangingPunct="1">
              <a:lnSpc>
                <a:spcPct val="100000"/>
              </a:lnSpc>
              <a:spcBef>
                <a:spcPts val="0"/>
              </a:spcBef>
              <a:spcAft>
                <a:spcPts val="0"/>
              </a:spcAft>
              <a:buClr>
                <a:srgbClr val="0E163D"/>
              </a:buClr>
              <a:buSzPct val="117000"/>
              <a:buFont typeface="Courier New" panose="02070309020205020404" pitchFamily="49" charset="0"/>
              <a:buChar char="o"/>
              <a:tabLst/>
              <a:defRPr/>
            </a:pPr>
            <a:r>
              <a:rPr kumimoji="0" lang="en-GB" sz="2400" b="0" i="0" u="none" strike="noStrike" kern="1200" cap="none" spc="0" normalizeH="0" baseline="0" noProof="0">
                <a:ln>
                  <a:noFill/>
                </a:ln>
                <a:solidFill>
                  <a:srgbClr val="FFFFFF"/>
                </a:solidFill>
                <a:effectLst/>
                <a:uLnTx/>
                <a:uFillTx/>
                <a:latin typeface="Founders Grotesk Regular" panose="020B0503030202060203" pitchFamily="34" charset="77"/>
                <a:ea typeface="+mn-ea"/>
                <a:cs typeface="+mn-cs"/>
              </a:rPr>
              <a:t>Fifth level</a:t>
            </a:r>
          </a:p>
        </p:txBody>
      </p:sp>
      <p:sp>
        <p:nvSpPr>
          <p:cNvPr id="9" name="TextBox 8">
            <a:extLst>
              <a:ext uri="{FF2B5EF4-FFF2-40B4-BE49-F238E27FC236}">
                <a16:creationId xmlns:a16="http://schemas.microsoft.com/office/drawing/2014/main" id="{13FC68DD-6CF0-BE4A-9BDE-23AE5D99717B}"/>
              </a:ext>
            </a:extLst>
          </p:cNvPr>
          <p:cNvSpPr txBox="1"/>
          <p:nvPr userDrawn="1"/>
        </p:nvSpPr>
        <p:spPr>
          <a:xfrm>
            <a:off x="314326" y="2204864"/>
            <a:ext cx="2664296"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
                <a:srgbClr val="8070FF"/>
              </a:buClr>
              <a:buSzTx/>
              <a:buFontTx/>
              <a:buNone/>
              <a:tabLst/>
              <a:defRPr/>
            </a:pPr>
            <a:r>
              <a:rPr kumimoji="0" lang="en-US" sz="2400" b="0" i="0" u="none" strike="noStrike" kern="1200" cap="none" spc="0" normalizeH="0" baseline="0" noProof="0">
                <a:ln>
                  <a:noFill/>
                </a:ln>
                <a:solidFill>
                  <a:srgbClr val="FFFFFF"/>
                </a:solidFill>
                <a:effectLst/>
                <a:uLnTx/>
                <a:uFillTx/>
                <a:latin typeface="Founders Grotesk Regular" panose="020B0503030202060203" pitchFamily="34" charset="77"/>
                <a:ea typeface="+mn-ea"/>
                <a:cs typeface="+mn-cs"/>
              </a:rPr>
              <a:t>CLICK TO EDIT </a:t>
            </a:r>
          </a:p>
        </p:txBody>
      </p:sp>
    </p:spTree>
    <p:extLst>
      <p:ext uri="{BB962C8B-B14F-4D97-AF65-F5344CB8AC3E}">
        <p14:creationId xmlns:p14="http://schemas.microsoft.com/office/powerpoint/2010/main" val="310385241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7_Blank">
    <p:bg>
      <p:bgPr>
        <a:solidFill>
          <a:srgbClr val="5856D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7D684-0A3E-DE4E-B8FD-3317F2F327D3}"/>
              </a:ext>
            </a:extLst>
          </p:cNvPr>
          <p:cNvSpPr>
            <a:spLocks noGrp="1"/>
          </p:cNvSpPr>
          <p:nvPr>
            <p:ph type="title"/>
          </p:nvPr>
        </p:nvSpPr>
        <p:spPr>
          <a:xfrm>
            <a:off x="838200" y="365125"/>
            <a:ext cx="10515600" cy="1325563"/>
          </a:xfrm>
        </p:spPr>
        <p:txBody>
          <a:bodyPr/>
          <a:lstStyle/>
          <a:p>
            <a:r>
              <a:rPr lang="en-GB"/>
              <a:t>Click to edit Master title style</a:t>
            </a:r>
            <a:endParaRPr lang="en-US"/>
          </a:p>
        </p:txBody>
      </p:sp>
    </p:spTree>
    <p:extLst>
      <p:ext uri="{BB962C8B-B14F-4D97-AF65-F5344CB8AC3E}">
        <p14:creationId xmlns:p14="http://schemas.microsoft.com/office/powerpoint/2010/main" val="200204872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9_Blank">
    <p:bg>
      <p:bgPr>
        <a:solidFill>
          <a:schemeClr val="bg1"/>
        </a:solidFill>
        <a:effectLst/>
      </p:bgPr>
    </p:bg>
    <p:spTree>
      <p:nvGrpSpPr>
        <p:cNvPr id="1" name=""/>
        <p:cNvGrpSpPr/>
        <p:nvPr/>
      </p:nvGrpSpPr>
      <p:grpSpPr>
        <a:xfrm>
          <a:off x="0" y="0"/>
          <a:ext cx="0" cy="0"/>
          <a:chOff x="0" y="0"/>
          <a:chExt cx="0" cy="0"/>
        </a:xfrm>
      </p:grpSpPr>
      <p:pic>
        <p:nvPicPr>
          <p:cNvPr id="4" name="Google Shape;196;p14" descr="background-light.png">
            <a:extLst>
              <a:ext uri="{FF2B5EF4-FFF2-40B4-BE49-F238E27FC236}">
                <a16:creationId xmlns:a16="http://schemas.microsoft.com/office/drawing/2014/main" id="{5F95D8AE-8B20-3F47-9349-7D49488C62B7}"/>
              </a:ext>
            </a:extLst>
          </p:cNvPr>
          <p:cNvPicPr preferRelativeResize="0"/>
          <p:nvPr userDrawn="1"/>
        </p:nvPicPr>
        <p:blipFill rotWithShape="1">
          <a:blip r:embed="rId2">
            <a:alphaModFix/>
          </a:blip>
          <a:srcRect/>
          <a:stretch/>
        </p:blipFill>
        <p:spPr>
          <a:xfrm>
            <a:off x="24433" y="-6896"/>
            <a:ext cx="12192000" cy="6864896"/>
          </a:xfrm>
          <a:prstGeom prst="rect">
            <a:avLst/>
          </a:prstGeom>
          <a:noFill/>
          <a:ln>
            <a:noFill/>
          </a:ln>
        </p:spPr>
      </p:pic>
      <p:sp>
        <p:nvSpPr>
          <p:cNvPr id="7" name="Text Placeholder 6">
            <a:extLst>
              <a:ext uri="{FF2B5EF4-FFF2-40B4-BE49-F238E27FC236}">
                <a16:creationId xmlns:a16="http://schemas.microsoft.com/office/drawing/2014/main" id="{94AF7D26-B5E6-1042-83B6-12A0F8731A4C}"/>
              </a:ext>
            </a:extLst>
          </p:cNvPr>
          <p:cNvSpPr>
            <a:spLocks noGrp="1"/>
          </p:cNvSpPr>
          <p:nvPr>
            <p:ph type="body" sz="quarter" idx="11"/>
          </p:nvPr>
        </p:nvSpPr>
        <p:spPr>
          <a:xfrm>
            <a:off x="839416" y="975618"/>
            <a:ext cx="8929687" cy="3600450"/>
          </a:xfrm>
        </p:spPr>
        <p:txBody>
          <a:bodyPr>
            <a:noAutofit/>
          </a:bodyPr>
          <a:lstStyle>
            <a:lvl1pPr marL="914400" marR="0" indent="-914400" algn="l" defTabSz="914400" rtl="0" eaLnBrk="1" fontAlgn="auto" latinLnBrk="0" hangingPunct="1">
              <a:lnSpc>
                <a:spcPct val="90000"/>
              </a:lnSpc>
              <a:spcBef>
                <a:spcPts val="1000"/>
              </a:spcBef>
              <a:spcAft>
                <a:spcPts val="0"/>
              </a:spcAft>
              <a:buClr>
                <a:srgbClr val="0E163D"/>
              </a:buClr>
              <a:buSzPct val="100000"/>
              <a:buFont typeface="+mj-lt"/>
              <a:buAutoNum type="arabicPeriod"/>
              <a:tabLst/>
              <a:defRPr sz="4800">
                <a:solidFill>
                  <a:srgbClr val="0E163D"/>
                </a:solidFill>
              </a:defRPr>
            </a:lvl1pPr>
            <a:lvl2pPr marL="1371600" indent="-914400">
              <a:buFont typeface="+mj-lt"/>
              <a:buAutoNum type="arabicPeriod"/>
              <a:defRPr sz="4800">
                <a:solidFill>
                  <a:srgbClr val="0E163D"/>
                </a:solidFill>
              </a:defRPr>
            </a:lvl2pPr>
            <a:lvl3pPr marL="914400" indent="0">
              <a:buFont typeface="+mj-lt"/>
              <a:buNone/>
              <a:defRPr sz="4800">
                <a:solidFill>
                  <a:srgbClr val="0E163D"/>
                </a:solidFill>
              </a:defRPr>
            </a:lvl3pPr>
            <a:lvl4pPr marL="2286000" indent="-914400">
              <a:buFont typeface="+mj-lt"/>
              <a:buAutoNum type="arabicPeriod"/>
              <a:defRPr sz="4800">
                <a:solidFill>
                  <a:srgbClr val="0E163D"/>
                </a:solidFill>
              </a:defRPr>
            </a:lvl4pPr>
            <a:lvl5pPr marL="2743200" indent="-914400">
              <a:buFont typeface="+mj-lt"/>
              <a:buAutoNum type="arabicPeriod"/>
              <a:defRPr sz="4800">
                <a:solidFill>
                  <a:srgbClr val="0E163D"/>
                </a:solidFill>
              </a:defRPr>
            </a:lvl5pPr>
          </a:lstStyle>
          <a:p>
            <a:pPr lvl="0"/>
            <a:r>
              <a:rPr lang="en-GB"/>
              <a:t>Click to edit Master text styles</a:t>
            </a:r>
          </a:p>
        </p:txBody>
      </p:sp>
      <p:pic>
        <p:nvPicPr>
          <p:cNvPr id="8" name="Google Shape;616;p60" descr="Google Shape;509;p46">
            <a:extLst>
              <a:ext uri="{FF2B5EF4-FFF2-40B4-BE49-F238E27FC236}">
                <a16:creationId xmlns:a16="http://schemas.microsoft.com/office/drawing/2014/main" id="{202FE585-6DDC-ED46-8BC2-6A6EE2223FD3}"/>
              </a:ext>
            </a:extLst>
          </p:cNvPr>
          <p:cNvPicPr preferRelativeResize="0"/>
          <p:nvPr userDrawn="1"/>
        </p:nvPicPr>
        <p:blipFill rotWithShape="1">
          <a:blip r:embed="rId3" cstate="email">
            <a:alphaModFix/>
            <a:extLst>
              <a:ext uri="{28A0092B-C50C-407E-A947-70E740481C1C}">
                <a14:useLocalDpi xmlns:a14="http://schemas.microsoft.com/office/drawing/2010/main"/>
              </a:ext>
            </a:extLst>
          </a:blip>
          <a:srcRect/>
          <a:stretch/>
        </p:blipFill>
        <p:spPr>
          <a:xfrm>
            <a:off x="9451890" y="6111807"/>
            <a:ext cx="2340000" cy="324000"/>
          </a:xfrm>
          <a:prstGeom prst="rect">
            <a:avLst/>
          </a:prstGeom>
          <a:noFill/>
          <a:ln>
            <a:noFill/>
          </a:ln>
        </p:spPr>
      </p:pic>
    </p:spTree>
    <p:extLst>
      <p:ext uri="{BB962C8B-B14F-4D97-AF65-F5344CB8AC3E}">
        <p14:creationId xmlns:p14="http://schemas.microsoft.com/office/powerpoint/2010/main" val="17019733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0_Blank">
    <p:bg>
      <p:bgPr>
        <a:solidFill>
          <a:schemeClr val="bg1"/>
        </a:solidFill>
        <a:effectLst/>
      </p:bgPr>
    </p:bg>
    <p:spTree>
      <p:nvGrpSpPr>
        <p:cNvPr id="1" name=""/>
        <p:cNvGrpSpPr/>
        <p:nvPr/>
      </p:nvGrpSpPr>
      <p:grpSpPr>
        <a:xfrm>
          <a:off x="0" y="0"/>
          <a:ext cx="0" cy="0"/>
          <a:chOff x="0" y="0"/>
          <a:chExt cx="0" cy="0"/>
        </a:xfrm>
      </p:grpSpPr>
      <p:pic>
        <p:nvPicPr>
          <p:cNvPr id="4" name="Google Shape;196;p14" descr="background-light.png">
            <a:extLst>
              <a:ext uri="{FF2B5EF4-FFF2-40B4-BE49-F238E27FC236}">
                <a16:creationId xmlns:a16="http://schemas.microsoft.com/office/drawing/2014/main" id="{5F95D8AE-8B20-3F47-9349-7D49488C62B7}"/>
              </a:ext>
            </a:extLst>
          </p:cNvPr>
          <p:cNvPicPr preferRelativeResize="0"/>
          <p:nvPr userDrawn="1"/>
        </p:nvPicPr>
        <p:blipFill rotWithShape="1">
          <a:blip r:embed="rId2">
            <a:alphaModFix/>
          </a:blip>
          <a:srcRect/>
          <a:stretch/>
        </p:blipFill>
        <p:spPr>
          <a:xfrm>
            <a:off x="24433" y="-6896"/>
            <a:ext cx="12192000" cy="6864896"/>
          </a:xfrm>
          <a:prstGeom prst="rect">
            <a:avLst/>
          </a:prstGeom>
          <a:noFill/>
          <a:ln>
            <a:noFill/>
          </a:ln>
        </p:spPr>
      </p:pic>
      <p:pic>
        <p:nvPicPr>
          <p:cNvPr id="8" name="Google Shape;616;p60" descr="Google Shape;509;p46">
            <a:extLst>
              <a:ext uri="{FF2B5EF4-FFF2-40B4-BE49-F238E27FC236}">
                <a16:creationId xmlns:a16="http://schemas.microsoft.com/office/drawing/2014/main" id="{202FE585-6DDC-ED46-8BC2-6A6EE2223FD3}"/>
              </a:ext>
            </a:extLst>
          </p:cNvPr>
          <p:cNvPicPr preferRelativeResize="0"/>
          <p:nvPr userDrawn="1"/>
        </p:nvPicPr>
        <p:blipFill rotWithShape="1">
          <a:blip r:embed="rId3" cstate="email">
            <a:alphaModFix/>
            <a:extLst>
              <a:ext uri="{28A0092B-C50C-407E-A947-70E740481C1C}">
                <a14:useLocalDpi xmlns:a14="http://schemas.microsoft.com/office/drawing/2010/main"/>
              </a:ext>
            </a:extLst>
          </a:blip>
          <a:srcRect/>
          <a:stretch/>
        </p:blipFill>
        <p:spPr>
          <a:xfrm>
            <a:off x="9451890" y="6111807"/>
            <a:ext cx="2340000" cy="324000"/>
          </a:xfrm>
          <a:prstGeom prst="rect">
            <a:avLst/>
          </a:prstGeom>
          <a:noFill/>
          <a:ln>
            <a:noFill/>
          </a:ln>
        </p:spPr>
      </p:pic>
      <p:sp>
        <p:nvSpPr>
          <p:cNvPr id="5" name="Title 1">
            <a:extLst>
              <a:ext uri="{FF2B5EF4-FFF2-40B4-BE49-F238E27FC236}">
                <a16:creationId xmlns:a16="http://schemas.microsoft.com/office/drawing/2014/main" id="{937323BC-9380-6C4C-924B-417FDF2445FA}"/>
              </a:ext>
            </a:extLst>
          </p:cNvPr>
          <p:cNvSpPr>
            <a:spLocks noGrp="1"/>
          </p:cNvSpPr>
          <p:nvPr>
            <p:ph type="title"/>
          </p:nvPr>
        </p:nvSpPr>
        <p:spPr>
          <a:xfrm>
            <a:off x="838200" y="365125"/>
            <a:ext cx="10515600" cy="1325563"/>
          </a:xfrm>
        </p:spPr>
        <p:txBody>
          <a:bodyPr/>
          <a:lstStyle>
            <a:lvl1pPr>
              <a:defRPr>
                <a:solidFill>
                  <a:srgbClr val="0E163D"/>
                </a:solidFill>
              </a:defRPr>
            </a:lvl1pPr>
          </a:lstStyle>
          <a:p>
            <a:r>
              <a:rPr lang="en-GB"/>
              <a:t>Click to edit Master title style</a:t>
            </a:r>
            <a:endParaRPr lang="en-US"/>
          </a:p>
        </p:txBody>
      </p:sp>
    </p:spTree>
    <p:extLst>
      <p:ext uri="{BB962C8B-B14F-4D97-AF65-F5344CB8AC3E}">
        <p14:creationId xmlns:p14="http://schemas.microsoft.com/office/powerpoint/2010/main" val="27441854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1_Blank">
    <p:bg>
      <p:bgPr>
        <a:solidFill>
          <a:schemeClr val="bg1"/>
        </a:solidFill>
        <a:effectLst/>
      </p:bgPr>
    </p:bg>
    <p:spTree>
      <p:nvGrpSpPr>
        <p:cNvPr id="1" name=""/>
        <p:cNvGrpSpPr/>
        <p:nvPr/>
      </p:nvGrpSpPr>
      <p:grpSpPr>
        <a:xfrm>
          <a:off x="0" y="0"/>
          <a:ext cx="0" cy="0"/>
          <a:chOff x="0" y="0"/>
          <a:chExt cx="0" cy="0"/>
        </a:xfrm>
      </p:grpSpPr>
      <p:pic>
        <p:nvPicPr>
          <p:cNvPr id="4" name="Google Shape;196;p14" descr="background-light.png">
            <a:extLst>
              <a:ext uri="{FF2B5EF4-FFF2-40B4-BE49-F238E27FC236}">
                <a16:creationId xmlns:a16="http://schemas.microsoft.com/office/drawing/2014/main" id="{5F95D8AE-8B20-3F47-9349-7D49488C62B7}"/>
              </a:ext>
            </a:extLst>
          </p:cNvPr>
          <p:cNvPicPr preferRelativeResize="0"/>
          <p:nvPr userDrawn="1"/>
        </p:nvPicPr>
        <p:blipFill rotWithShape="1">
          <a:blip r:embed="rId2">
            <a:alphaModFix/>
          </a:blip>
          <a:srcRect/>
          <a:stretch/>
        </p:blipFill>
        <p:spPr>
          <a:xfrm>
            <a:off x="24433" y="-6896"/>
            <a:ext cx="12192000" cy="6864896"/>
          </a:xfrm>
          <a:prstGeom prst="rect">
            <a:avLst/>
          </a:prstGeom>
          <a:noFill/>
          <a:ln>
            <a:noFill/>
          </a:ln>
        </p:spPr>
      </p:pic>
      <p:pic>
        <p:nvPicPr>
          <p:cNvPr id="8" name="Google Shape;616;p60" descr="Google Shape;509;p46">
            <a:extLst>
              <a:ext uri="{FF2B5EF4-FFF2-40B4-BE49-F238E27FC236}">
                <a16:creationId xmlns:a16="http://schemas.microsoft.com/office/drawing/2014/main" id="{202FE585-6DDC-ED46-8BC2-6A6EE2223FD3}"/>
              </a:ext>
            </a:extLst>
          </p:cNvPr>
          <p:cNvPicPr preferRelativeResize="0"/>
          <p:nvPr userDrawn="1"/>
        </p:nvPicPr>
        <p:blipFill rotWithShape="1">
          <a:blip r:embed="rId3" cstate="email">
            <a:alphaModFix/>
            <a:extLst>
              <a:ext uri="{28A0092B-C50C-407E-A947-70E740481C1C}">
                <a14:useLocalDpi xmlns:a14="http://schemas.microsoft.com/office/drawing/2010/main"/>
              </a:ext>
            </a:extLst>
          </a:blip>
          <a:srcRect/>
          <a:stretch/>
        </p:blipFill>
        <p:spPr>
          <a:xfrm>
            <a:off x="9451890" y="6111807"/>
            <a:ext cx="2340000" cy="324000"/>
          </a:xfrm>
          <a:prstGeom prst="rect">
            <a:avLst/>
          </a:prstGeom>
          <a:noFill/>
          <a:ln>
            <a:noFill/>
          </a:ln>
        </p:spPr>
      </p:pic>
    </p:spTree>
    <p:extLst>
      <p:ext uri="{BB962C8B-B14F-4D97-AF65-F5344CB8AC3E}">
        <p14:creationId xmlns:p14="http://schemas.microsoft.com/office/powerpoint/2010/main" val="28043685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2_Blank">
    <p:bg>
      <p:bgPr>
        <a:solidFill>
          <a:schemeClr val="bg1"/>
        </a:solidFill>
        <a:effectLst/>
      </p:bgPr>
    </p:bg>
    <p:spTree>
      <p:nvGrpSpPr>
        <p:cNvPr id="1" name=""/>
        <p:cNvGrpSpPr/>
        <p:nvPr/>
      </p:nvGrpSpPr>
      <p:grpSpPr>
        <a:xfrm>
          <a:off x="0" y="0"/>
          <a:ext cx="0" cy="0"/>
          <a:chOff x="0" y="0"/>
          <a:chExt cx="0" cy="0"/>
        </a:xfrm>
      </p:grpSpPr>
      <p:pic>
        <p:nvPicPr>
          <p:cNvPr id="4" name="Google Shape;196;p14" descr="background-light.png">
            <a:extLst>
              <a:ext uri="{FF2B5EF4-FFF2-40B4-BE49-F238E27FC236}">
                <a16:creationId xmlns:a16="http://schemas.microsoft.com/office/drawing/2014/main" id="{5F95D8AE-8B20-3F47-9349-7D49488C62B7}"/>
              </a:ext>
            </a:extLst>
          </p:cNvPr>
          <p:cNvPicPr preferRelativeResize="0"/>
          <p:nvPr userDrawn="1"/>
        </p:nvPicPr>
        <p:blipFill rotWithShape="1">
          <a:blip r:embed="rId2">
            <a:alphaModFix/>
          </a:blip>
          <a:srcRect/>
          <a:stretch/>
        </p:blipFill>
        <p:spPr>
          <a:xfrm>
            <a:off x="24433" y="-6896"/>
            <a:ext cx="12192000" cy="6864896"/>
          </a:xfrm>
          <a:prstGeom prst="rect">
            <a:avLst/>
          </a:prstGeom>
          <a:noFill/>
          <a:ln>
            <a:noFill/>
          </a:ln>
        </p:spPr>
      </p:pic>
      <p:pic>
        <p:nvPicPr>
          <p:cNvPr id="8" name="Google Shape;616;p60" descr="Google Shape;509;p46">
            <a:extLst>
              <a:ext uri="{FF2B5EF4-FFF2-40B4-BE49-F238E27FC236}">
                <a16:creationId xmlns:a16="http://schemas.microsoft.com/office/drawing/2014/main" id="{202FE585-6DDC-ED46-8BC2-6A6EE2223FD3}"/>
              </a:ext>
            </a:extLst>
          </p:cNvPr>
          <p:cNvPicPr preferRelativeResize="0"/>
          <p:nvPr userDrawn="1"/>
        </p:nvPicPr>
        <p:blipFill rotWithShape="1">
          <a:blip r:embed="rId3" cstate="email">
            <a:alphaModFix/>
            <a:extLst>
              <a:ext uri="{28A0092B-C50C-407E-A947-70E740481C1C}">
                <a14:useLocalDpi xmlns:a14="http://schemas.microsoft.com/office/drawing/2010/main"/>
              </a:ext>
            </a:extLst>
          </a:blip>
          <a:srcRect/>
          <a:stretch/>
        </p:blipFill>
        <p:spPr>
          <a:xfrm>
            <a:off x="9451890" y="6111807"/>
            <a:ext cx="2340000" cy="324000"/>
          </a:xfrm>
          <a:prstGeom prst="rect">
            <a:avLst/>
          </a:prstGeom>
          <a:noFill/>
          <a:ln>
            <a:noFill/>
          </a:ln>
        </p:spPr>
      </p:pic>
      <p:sp>
        <p:nvSpPr>
          <p:cNvPr id="5" name="Picture Placeholder 4">
            <a:extLst>
              <a:ext uri="{FF2B5EF4-FFF2-40B4-BE49-F238E27FC236}">
                <a16:creationId xmlns:a16="http://schemas.microsoft.com/office/drawing/2014/main" id="{80EA3993-DF62-4342-A8D9-7DE86690C696}"/>
              </a:ext>
            </a:extLst>
          </p:cNvPr>
          <p:cNvSpPr>
            <a:spLocks noGrp="1"/>
          </p:cNvSpPr>
          <p:nvPr>
            <p:ph type="pic" sz="quarter" idx="12"/>
          </p:nvPr>
        </p:nvSpPr>
        <p:spPr>
          <a:xfrm>
            <a:off x="8023274" y="2492896"/>
            <a:ext cx="3350865" cy="3096344"/>
          </a:xfrm>
        </p:spPr>
        <p:txBody>
          <a:bodyPr/>
          <a:lstStyle>
            <a:lvl1pPr marL="0" indent="0">
              <a:buNone/>
              <a:defRPr/>
            </a:lvl1pPr>
          </a:lstStyle>
          <a:p>
            <a:r>
              <a:rPr lang="en-GB"/>
              <a:t>Click icon to add picture</a:t>
            </a:r>
          </a:p>
        </p:txBody>
      </p:sp>
      <p:sp>
        <p:nvSpPr>
          <p:cNvPr id="6" name="Picture Placeholder 4">
            <a:extLst>
              <a:ext uri="{FF2B5EF4-FFF2-40B4-BE49-F238E27FC236}">
                <a16:creationId xmlns:a16="http://schemas.microsoft.com/office/drawing/2014/main" id="{58F92CCF-FA13-8E4F-922E-AC9A91E53CFD}"/>
              </a:ext>
            </a:extLst>
          </p:cNvPr>
          <p:cNvSpPr>
            <a:spLocks noGrp="1"/>
          </p:cNvSpPr>
          <p:nvPr>
            <p:ph type="pic" sz="quarter" idx="13"/>
          </p:nvPr>
        </p:nvSpPr>
        <p:spPr>
          <a:xfrm>
            <a:off x="4420567" y="2495178"/>
            <a:ext cx="3350865" cy="3096344"/>
          </a:xfrm>
        </p:spPr>
        <p:txBody>
          <a:bodyPr/>
          <a:lstStyle>
            <a:lvl1pPr marL="0" indent="0">
              <a:buNone/>
              <a:defRPr/>
            </a:lvl1pPr>
          </a:lstStyle>
          <a:p>
            <a:r>
              <a:rPr lang="en-GB"/>
              <a:t>Click icon to add picture</a:t>
            </a:r>
          </a:p>
        </p:txBody>
      </p:sp>
      <p:sp>
        <p:nvSpPr>
          <p:cNvPr id="7" name="Picture Placeholder 4">
            <a:extLst>
              <a:ext uri="{FF2B5EF4-FFF2-40B4-BE49-F238E27FC236}">
                <a16:creationId xmlns:a16="http://schemas.microsoft.com/office/drawing/2014/main" id="{554672CF-CEFE-E748-BD7F-3E908559D5D8}"/>
              </a:ext>
            </a:extLst>
          </p:cNvPr>
          <p:cNvSpPr>
            <a:spLocks noGrp="1"/>
          </p:cNvSpPr>
          <p:nvPr>
            <p:ph type="pic" sz="quarter" idx="14"/>
          </p:nvPr>
        </p:nvSpPr>
        <p:spPr>
          <a:xfrm>
            <a:off x="841399" y="2492896"/>
            <a:ext cx="3350865" cy="3096344"/>
          </a:xfrm>
        </p:spPr>
        <p:txBody>
          <a:bodyPr/>
          <a:lstStyle>
            <a:lvl1pPr marL="0" indent="0">
              <a:buNone/>
              <a:defRPr/>
            </a:lvl1pPr>
          </a:lstStyle>
          <a:p>
            <a:r>
              <a:rPr lang="en-GB"/>
              <a:t>Click icon to add picture</a:t>
            </a:r>
          </a:p>
        </p:txBody>
      </p:sp>
      <p:sp>
        <p:nvSpPr>
          <p:cNvPr id="9" name="Title 1">
            <a:extLst>
              <a:ext uri="{FF2B5EF4-FFF2-40B4-BE49-F238E27FC236}">
                <a16:creationId xmlns:a16="http://schemas.microsoft.com/office/drawing/2014/main" id="{99B0A7B1-34E1-0C49-9B57-F8575D28497B}"/>
              </a:ext>
            </a:extLst>
          </p:cNvPr>
          <p:cNvSpPr>
            <a:spLocks noGrp="1"/>
          </p:cNvSpPr>
          <p:nvPr>
            <p:ph type="title"/>
          </p:nvPr>
        </p:nvSpPr>
        <p:spPr>
          <a:xfrm>
            <a:off x="838200" y="365125"/>
            <a:ext cx="10515600" cy="1325563"/>
          </a:xfrm>
        </p:spPr>
        <p:txBody>
          <a:bodyPr/>
          <a:lstStyle>
            <a:lvl1pPr>
              <a:defRPr>
                <a:solidFill>
                  <a:srgbClr val="0E163D"/>
                </a:solidFill>
              </a:defRPr>
            </a:lvl1pPr>
          </a:lstStyle>
          <a:p>
            <a:r>
              <a:rPr lang="en-GB"/>
              <a:t>Click to edit Master title style</a:t>
            </a:r>
            <a:endParaRPr lang="en-US"/>
          </a:p>
        </p:txBody>
      </p:sp>
    </p:spTree>
    <p:extLst>
      <p:ext uri="{BB962C8B-B14F-4D97-AF65-F5344CB8AC3E}">
        <p14:creationId xmlns:p14="http://schemas.microsoft.com/office/powerpoint/2010/main" val="18328074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Default" type="tx">
  <p:cSld name="Default">
    <p:spTree>
      <p:nvGrpSpPr>
        <p:cNvPr id="1" name="Shape 9"/>
        <p:cNvGrpSpPr/>
        <p:nvPr/>
      </p:nvGrpSpPr>
      <p:grpSpPr>
        <a:xfrm>
          <a:off x="0" y="0"/>
          <a:ext cx="0" cy="0"/>
          <a:chOff x="0" y="0"/>
          <a:chExt cx="0" cy="0"/>
        </a:xfrm>
      </p:grpSpPr>
      <p:sp>
        <p:nvSpPr>
          <p:cNvPr id="10" name="Google Shape;10;p103"/>
          <p:cNvSpPr txBox="1">
            <a:spLocks noGrp="1"/>
          </p:cNvSpPr>
          <p:nvPr>
            <p:ph type="title"/>
          </p:nvPr>
        </p:nvSpPr>
        <p:spPr>
          <a:xfrm>
            <a:off x="914400" y="2130425"/>
            <a:ext cx="10363200" cy="1470025"/>
          </a:xfrm>
          <a:prstGeom prst="rect">
            <a:avLst/>
          </a:prstGeom>
          <a:noFill/>
          <a:ln>
            <a:noFill/>
          </a:ln>
        </p:spPr>
        <p:txBody>
          <a:bodyPr spcFirstLastPara="1" wrap="square" lIns="45675" tIns="45675" rIns="45675" bIns="45675" anchor="ctr" anchorCtr="0">
            <a:normAutofit/>
          </a:bodyPr>
          <a:lstStyle>
            <a:lvl1pPr lvl="0" algn="ctr">
              <a:lnSpc>
                <a:spcPct val="90000"/>
              </a:lnSpc>
              <a:spcBef>
                <a:spcPts val="0"/>
              </a:spcBef>
              <a:spcAft>
                <a:spcPts val="0"/>
              </a:spcAft>
              <a:buClr>
                <a:srgbClr val="000000"/>
              </a:buClr>
              <a:buSzPts val="1800"/>
              <a:buNone/>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a:endParaRPr/>
          </a:p>
        </p:txBody>
      </p:sp>
      <p:sp>
        <p:nvSpPr>
          <p:cNvPr id="11" name="Google Shape;11;p103"/>
          <p:cNvSpPr txBox="1">
            <a:spLocks noGrp="1"/>
          </p:cNvSpPr>
          <p:nvPr>
            <p:ph type="body" idx="1"/>
          </p:nvPr>
        </p:nvSpPr>
        <p:spPr>
          <a:xfrm>
            <a:off x="1828800" y="3886200"/>
            <a:ext cx="8534400" cy="1752600"/>
          </a:xfrm>
          <a:prstGeom prst="rect">
            <a:avLst/>
          </a:prstGeom>
          <a:noFill/>
          <a:ln>
            <a:noFill/>
          </a:ln>
        </p:spPr>
        <p:txBody>
          <a:bodyPr spcFirstLastPara="1" wrap="square" lIns="45675" tIns="45675" rIns="45675" bIns="45675" anchor="t" anchorCtr="0">
            <a:normAutofit/>
          </a:bodyPr>
          <a:lstStyle>
            <a:lvl1pPr marL="457200" lvl="0" indent="-228600" algn="ctr">
              <a:lnSpc>
                <a:spcPct val="90000"/>
              </a:lnSpc>
              <a:spcBef>
                <a:spcPts val="1000"/>
              </a:spcBef>
              <a:spcAft>
                <a:spcPts val="0"/>
              </a:spcAft>
              <a:buClr>
                <a:srgbClr val="000000"/>
              </a:buClr>
              <a:buSzPts val="1800"/>
              <a:buNone/>
              <a:defRPr/>
            </a:lvl1pPr>
            <a:lvl2pPr marL="914400" lvl="1" indent="-228600" algn="ctr">
              <a:lnSpc>
                <a:spcPct val="90000"/>
              </a:lnSpc>
              <a:spcBef>
                <a:spcPts val="1000"/>
              </a:spcBef>
              <a:spcAft>
                <a:spcPts val="0"/>
              </a:spcAft>
              <a:buClr>
                <a:srgbClr val="000000"/>
              </a:buClr>
              <a:buSzPts val="1800"/>
              <a:buNone/>
              <a:defRPr/>
            </a:lvl2pPr>
            <a:lvl3pPr marL="1371600" lvl="2" indent="-228600" algn="ctr">
              <a:lnSpc>
                <a:spcPct val="90000"/>
              </a:lnSpc>
              <a:spcBef>
                <a:spcPts val="1000"/>
              </a:spcBef>
              <a:spcAft>
                <a:spcPts val="0"/>
              </a:spcAft>
              <a:buClr>
                <a:srgbClr val="000000"/>
              </a:buClr>
              <a:buSzPts val="1800"/>
              <a:buNone/>
              <a:defRPr/>
            </a:lvl3pPr>
            <a:lvl4pPr marL="1828800" lvl="3" indent="-228600" algn="ctr">
              <a:lnSpc>
                <a:spcPct val="90000"/>
              </a:lnSpc>
              <a:spcBef>
                <a:spcPts val="1000"/>
              </a:spcBef>
              <a:spcAft>
                <a:spcPts val="0"/>
              </a:spcAft>
              <a:buClr>
                <a:srgbClr val="000000"/>
              </a:buClr>
              <a:buSzPts val="1800"/>
              <a:buNone/>
              <a:defRPr/>
            </a:lvl4pPr>
            <a:lvl5pPr marL="2286000" lvl="4" indent="-228600" algn="ctr">
              <a:lnSpc>
                <a:spcPct val="90000"/>
              </a:lnSpc>
              <a:spcBef>
                <a:spcPts val="1000"/>
              </a:spcBef>
              <a:spcAft>
                <a:spcPts val="0"/>
              </a:spcAft>
              <a:buClr>
                <a:srgbClr val="000000"/>
              </a:buClr>
              <a:buSzPts val="1800"/>
              <a:buNone/>
              <a:defRPr/>
            </a:lvl5pPr>
            <a:lvl6pPr marL="2743200" lvl="5" indent="-406400" algn="l">
              <a:lnSpc>
                <a:spcPct val="90000"/>
              </a:lnSpc>
              <a:spcBef>
                <a:spcPts val="1000"/>
              </a:spcBef>
              <a:spcAft>
                <a:spcPts val="0"/>
              </a:spcAft>
              <a:buSzPts val="2800"/>
              <a:buChar char="•"/>
              <a:defRPr/>
            </a:lvl6pPr>
            <a:lvl7pPr marL="3200400" lvl="6" indent="-406400" algn="l">
              <a:lnSpc>
                <a:spcPct val="90000"/>
              </a:lnSpc>
              <a:spcBef>
                <a:spcPts val="1000"/>
              </a:spcBef>
              <a:spcAft>
                <a:spcPts val="0"/>
              </a:spcAft>
              <a:buSzPts val="2800"/>
              <a:buChar char="•"/>
              <a:defRPr/>
            </a:lvl7pPr>
            <a:lvl8pPr marL="3657600" lvl="7" indent="-406400" algn="l">
              <a:lnSpc>
                <a:spcPct val="90000"/>
              </a:lnSpc>
              <a:spcBef>
                <a:spcPts val="1000"/>
              </a:spcBef>
              <a:spcAft>
                <a:spcPts val="0"/>
              </a:spcAft>
              <a:buSzPts val="2800"/>
              <a:buChar char="•"/>
              <a:defRPr/>
            </a:lvl8pPr>
            <a:lvl9pPr marL="4114800" lvl="8" indent="-406400" algn="l">
              <a:lnSpc>
                <a:spcPct val="90000"/>
              </a:lnSpc>
              <a:spcBef>
                <a:spcPts val="1000"/>
              </a:spcBef>
              <a:spcAft>
                <a:spcPts val="0"/>
              </a:spcAft>
              <a:buSzPts val="2800"/>
              <a:buChar char="•"/>
              <a:defRPr/>
            </a:lvl9pPr>
          </a:lstStyle>
          <a:p>
            <a:endParaRPr/>
          </a:p>
        </p:txBody>
      </p:sp>
      <p:sp>
        <p:nvSpPr>
          <p:cNvPr id="12" name="Google Shape;12;p103"/>
          <p:cNvSpPr txBox="1">
            <a:spLocks noGrp="1"/>
          </p:cNvSpPr>
          <p:nvPr>
            <p:ph type="sldNum" idx="12"/>
          </p:nvPr>
        </p:nvSpPr>
        <p:spPr>
          <a:xfrm>
            <a:off x="11116045" y="6418758"/>
            <a:ext cx="237755" cy="238721"/>
          </a:xfrm>
          <a:prstGeom prst="rect">
            <a:avLst/>
          </a:prstGeom>
          <a:noFill/>
          <a:ln>
            <a:noFill/>
          </a:ln>
        </p:spPr>
        <p:txBody>
          <a:bodyPr spcFirstLastPara="1" wrap="square" lIns="45675" tIns="45675" rIns="45675" bIns="45675" anchor="ctr" anchorCtr="0">
            <a:spAutoFit/>
          </a:bodyPr>
          <a:lstStyle>
            <a:lvl1pPr marL="0" lvl="0" indent="0" algn="r">
              <a:lnSpc>
                <a:spcPct val="100000"/>
              </a:lnSpc>
              <a:spcBef>
                <a:spcPts val="0"/>
              </a:spcBef>
              <a:spcAft>
                <a:spcPts val="0"/>
              </a:spcAft>
              <a:buClr>
                <a:srgbClr val="888888"/>
              </a:buClr>
              <a:buSzPts val="1200"/>
              <a:buFont typeface="Arial"/>
              <a:buNone/>
              <a:defRPr sz="1200">
                <a:solidFill>
                  <a:srgbClr val="888888"/>
                </a:solidFill>
              </a:defRPr>
            </a:lvl1pPr>
            <a:lvl2pPr marL="0" lvl="1" indent="0" algn="r">
              <a:lnSpc>
                <a:spcPct val="100000"/>
              </a:lnSpc>
              <a:spcBef>
                <a:spcPts val="0"/>
              </a:spcBef>
              <a:spcAft>
                <a:spcPts val="0"/>
              </a:spcAft>
              <a:buClr>
                <a:srgbClr val="888888"/>
              </a:buClr>
              <a:buSzPts val="1200"/>
              <a:buFont typeface="Arial"/>
              <a:buNone/>
              <a:defRPr sz="1200">
                <a:solidFill>
                  <a:srgbClr val="888888"/>
                </a:solidFill>
              </a:defRPr>
            </a:lvl2pPr>
            <a:lvl3pPr marL="0" lvl="2" indent="0" algn="r">
              <a:lnSpc>
                <a:spcPct val="100000"/>
              </a:lnSpc>
              <a:spcBef>
                <a:spcPts val="0"/>
              </a:spcBef>
              <a:spcAft>
                <a:spcPts val="0"/>
              </a:spcAft>
              <a:buClr>
                <a:srgbClr val="888888"/>
              </a:buClr>
              <a:buSzPts val="1200"/>
              <a:buFont typeface="Arial"/>
              <a:buNone/>
              <a:defRPr sz="1200">
                <a:solidFill>
                  <a:srgbClr val="888888"/>
                </a:solidFill>
              </a:defRPr>
            </a:lvl3pPr>
            <a:lvl4pPr marL="0" lvl="3" indent="0" algn="r">
              <a:lnSpc>
                <a:spcPct val="100000"/>
              </a:lnSpc>
              <a:spcBef>
                <a:spcPts val="0"/>
              </a:spcBef>
              <a:spcAft>
                <a:spcPts val="0"/>
              </a:spcAft>
              <a:buClr>
                <a:srgbClr val="888888"/>
              </a:buClr>
              <a:buSzPts val="1200"/>
              <a:buFont typeface="Arial"/>
              <a:buNone/>
              <a:defRPr sz="1200">
                <a:solidFill>
                  <a:srgbClr val="888888"/>
                </a:solidFill>
              </a:defRPr>
            </a:lvl4pPr>
            <a:lvl5pPr marL="0" lvl="4" indent="0" algn="r">
              <a:lnSpc>
                <a:spcPct val="100000"/>
              </a:lnSpc>
              <a:spcBef>
                <a:spcPts val="0"/>
              </a:spcBef>
              <a:spcAft>
                <a:spcPts val="0"/>
              </a:spcAft>
              <a:buClr>
                <a:srgbClr val="888888"/>
              </a:buClr>
              <a:buSzPts val="1200"/>
              <a:buFont typeface="Arial"/>
              <a:buNone/>
              <a:defRPr sz="1200">
                <a:solidFill>
                  <a:srgbClr val="888888"/>
                </a:solidFill>
              </a:defRPr>
            </a:lvl5pPr>
            <a:lvl6pPr marL="0" lvl="5" indent="0" algn="r">
              <a:lnSpc>
                <a:spcPct val="100000"/>
              </a:lnSpc>
              <a:spcBef>
                <a:spcPts val="0"/>
              </a:spcBef>
              <a:spcAft>
                <a:spcPts val="0"/>
              </a:spcAft>
              <a:buClr>
                <a:srgbClr val="888888"/>
              </a:buClr>
              <a:buSzPts val="1200"/>
              <a:buFont typeface="Arial"/>
              <a:buNone/>
              <a:defRPr sz="1200">
                <a:solidFill>
                  <a:srgbClr val="888888"/>
                </a:solidFill>
              </a:defRPr>
            </a:lvl6pPr>
            <a:lvl7pPr marL="0" lvl="6" indent="0" algn="r">
              <a:lnSpc>
                <a:spcPct val="100000"/>
              </a:lnSpc>
              <a:spcBef>
                <a:spcPts val="0"/>
              </a:spcBef>
              <a:spcAft>
                <a:spcPts val="0"/>
              </a:spcAft>
              <a:buClr>
                <a:srgbClr val="888888"/>
              </a:buClr>
              <a:buSzPts val="1200"/>
              <a:buFont typeface="Arial"/>
              <a:buNone/>
              <a:defRPr sz="1200">
                <a:solidFill>
                  <a:srgbClr val="888888"/>
                </a:solidFill>
              </a:defRPr>
            </a:lvl7pPr>
            <a:lvl8pPr marL="0" lvl="7" indent="0" algn="r">
              <a:lnSpc>
                <a:spcPct val="100000"/>
              </a:lnSpc>
              <a:spcBef>
                <a:spcPts val="0"/>
              </a:spcBef>
              <a:spcAft>
                <a:spcPts val="0"/>
              </a:spcAft>
              <a:buClr>
                <a:srgbClr val="888888"/>
              </a:buClr>
              <a:buSzPts val="1200"/>
              <a:buFont typeface="Arial"/>
              <a:buNone/>
              <a:defRPr sz="1200">
                <a:solidFill>
                  <a:srgbClr val="888888"/>
                </a:solidFill>
              </a:defRPr>
            </a:lvl8pPr>
            <a:lvl9pPr marL="0" lvl="8" indent="0" algn="r">
              <a:lnSpc>
                <a:spcPct val="100000"/>
              </a:lnSpc>
              <a:spcBef>
                <a:spcPts val="0"/>
              </a:spcBef>
              <a:spcAft>
                <a:spcPts val="0"/>
              </a:spcAft>
              <a:buClr>
                <a:srgbClr val="888888"/>
              </a:buClr>
              <a:buSzPts val="1200"/>
              <a:buFont typeface="Arial"/>
              <a:buNone/>
              <a:defRPr sz="1200">
                <a:solidFill>
                  <a:srgbClr val="888888"/>
                </a:solidFill>
              </a:defRPr>
            </a:lvl9pPr>
          </a:lstStyle>
          <a:p>
            <a:pPr marL="0" marR="0" lvl="0" indent="0" algn="r" defTabSz="457200" rtl="0" eaLnBrk="1" fontAlgn="auto" latinLnBrk="0" hangingPunct="1">
              <a:lnSpc>
                <a:spcPct val="100000"/>
              </a:lnSpc>
              <a:spcBef>
                <a:spcPts val="0"/>
              </a:spcBef>
              <a:spcAft>
                <a:spcPts val="0"/>
              </a:spcAft>
              <a:buClr>
                <a:srgbClr val="888888"/>
              </a:buClr>
              <a:buSzPts val="1200"/>
              <a:buFont typeface="Arial"/>
              <a:buNone/>
              <a:tabLst/>
              <a:defRPr/>
            </a:pPr>
            <a:fld id="{00000000-1234-1234-1234-123412341234}" type="slidenum">
              <a:rPr kumimoji="0" lang="en-US" sz="1200" b="0" i="0" u="none" strike="noStrike" kern="1200" cap="none" spc="0" normalizeH="0" baseline="0" noProof="0">
                <a:ln>
                  <a:noFill/>
                </a:ln>
                <a:solidFill>
                  <a:srgbClr val="888888"/>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
                  <a:srgbClr val="888888"/>
                </a:buClr>
                <a:buSzPts val="1200"/>
                <a:buFont typeface="Arial"/>
                <a:buNone/>
                <a:tabLst/>
                <a:defRPr/>
              </a:pPr>
              <a:t>‹#›</a:t>
            </a:fld>
            <a:endParaRPr kumimoji="0" sz="1200" b="0" i="0" u="none" strike="noStrike" kern="1200" cap="none" spc="0" normalizeH="0" baseline="0" noProof="0">
              <a:ln>
                <a:noFill/>
              </a:ln>
              <a:solidFill>
                <a:srgbClr val="888888"/>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59823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slide 4">
    <p:bg>
      <p:bgPr>
        <a:solidFill>
          <a:srgbClr val="0F123D"/>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A98514-F7C1-764F-95A5-1F704188804F}"/>
              </a:ext>
            </a:extLst>
          </p:cNvPr>
          <p:cNvPicPr>
            <a:picLocks noChangeAspect="1"/>
          </p:cNvPicPr>
          <p:nvPr userDrawn="1"/>
        </p:nvPicPr>
        <p:blipFill>
          <a:blip r:embed="rId2">
            <a:alphaModFix amt="6000"/>
          </a:blip>
          <a:stretch>
            <a:fillRect/>
          </a:stretch>
        </p:blipFill>
        <p:spPr>
          <a:xfrm rot="15803356">
            <a:off x="-1930368" y="-2571999"/>
            <a:ext cx="11633460" cy="11633460"/>
          </a:xfrm>
          <a:prstGeom prst="rect">
            <a:avLst/>
          </a:prstGeom>
        </p:spPr>
      </p:pic>
      <p:sp>
        <p:nvSpPr>
          <p:cNvPr id="10" name="Text Placeholder 7">
            <a:extLst>
              <a:ext uri="{FF2B5EF4-FFF2-40B4-BE49-F238E27FC236}">
                <a16:creationId xmlns:a16="http://schemas.microsoft.com/office/drawing/2014/main" id="{B28BED36-9884-7642-BD4E-7AA775D01445}"/>
              </a:ext>
            </a:extLst>
          </p:cNvPr>
          <p:cNvSpPr>
            <a:spLocks noGrp="1"/>
          </p:cNvSpPr>
          <p:nvPr>
            <p:ph type="body" sz="quarter" idx="10" hasCustomPrompt="1"/>
          </p:nvPr>
        </p:nvSpPr>
        <p:spPr>
          <a:xfrm>
            <a:off x="470647" y="1402760"/>
            <a:ext cx="9045615" cy="1494332"/>
          </a:xfrm>
          <a:prstGeom prst="rect">
            <a:avLst/>
          </a:prstGeom>
        </p:spPr>
        <p:txBody>
          <a:bodyPr anchor="b"/>
          <a:lstStyle>
            <a:lvl1pPr marL="0" indent="0">
              <a:lnSpc>
                <a:spcPct val="90000"/>
              </a:lnSpc>
              <a:spcBef>
                <a:spcPts val="0"/>
              </a:spcBef>
              <a:buFontTx/>
              <a:buNone/>
              <a:defRPr sz="5600" b="0" i="0">
                <a:solidFill>
                  <a:schemeClr val="bg1"/>
                </a:solidFill>
                <a:latin typeface="Founders Grotesk Medium" panose="020B0603030202060203" pitchFamily="34" charset="77"/>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slide title</a:t>
            </a:r>
          </a:p>
        </p:txBody>
      </p:sp>
      <p:sp>
        <p:nvSpPr>
          <p:cNvPr id="11" name="Text Placeholder 7">
            <a:extLst>
              <a:ext uri="{FF2B5EF4-FFF2-40B4-BE49-F238E27FC236}">
                <a16:creationId xmlns:a16="http://schemas.microsoft.com/office/drawing/2014/main" id="{201A4D0B-4AF6-3241-9519-04A6C48339E0}"/>
              </a:ext>
            </a:extLst>
          </p:cNvPr>
          <p:cNvSpPr>
            <a:spLocks noGrp="1"/>
          </p:cNvSpPr>
          <p:nvPr>
            <p:ph type="body" sz="quarter" idx="11" hasCustomPrompt="1"/>
          </p:nvPr>
        </p:nvSpPr>
        <p:spPr>
          <a:xfrm>
            <a:off x="470647" y="2831866"/>
            <a:ext cx="6286500" cy="825733"/>
          </a:xfrm>
          <a:prstGeom prst="rect">
            <a:avLst/>
          </a:prstGeom>
        </p:spPr>
        <p:txBody>
          <a:bodyPr/>
          <a:lstStyle>
            <a:lvl1pPr marL="0" indent="0">
              <a:buFontTx/>
              <a:buNone/>
              <a:defRPr sz="2000" b="0" i="0">
                <a:solidFill>
                  <a:schemeClr val="bg1"/>
                </a:solidFill>
                <a:latin typeface="Founders Grotesk Text Regular" panose="020B0503030202060204" pitchFamily="34" charset="77"/>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subtitle</a:t>
            </a:r>
          </a:p>
        </p:txBody>
      </p:sp>
    </p:spTree>
    <p:extLst>
      <p:ext uri="{BB962C8B-B14F-4D97-AF65-F5344CB8AC3E}">
        <p14:creationId xmlns:p14="http://schemas.microsoft.com/office/powerpoint/2010/main" val="2742310652"/>
      </p:ext>
    </p:extLst>
  </p:cSld>
  <p:clrMapOvr>
    <a:overrideClrMapping bg1="lt1" tx1="dk1" bg2="lt2" tx2="dk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28"/>
        <p:cNvGrpSpPr/>
        <p:nvPr/>
      </p:nvGrpSpPr>
      <p:grpSpPr>
        <a:xfrm>
          <a:off x="0" y="0"/>
          <a:ext cx="0" cy="0"/>
          <a:chOff x="0" y="0"/>
          <a:chExt cx="0" cy="0"/>
        </a:xfrm>
      </p:grpSpPr>
      <p:sp>
        <p:nvSpPr>
          <p:cNvPr id="29" name="Google Shape;29;p108"/>
          <p:cNvSpPr txBox="1">
            <a:spLocks noGrp="1"/>
          </p:cNvSpPr>
          <p:nvPr>
            <p:ph type="title"/>
          </p:nvPr>
        </p:nvSpPr>
        <p:spPr>
          <a:xfrm>
            <a:off x="838200" y="365125"/>
            <a:ext cx="10515600" cy="1325563"/>
          </a:xfrm>
          <a:prstGeom prst="rect">
            <a:avLst/>
          </a:prstGeom>
          <a:noFill/>
          <a:ln>
            <a:noFill/>
          </a:ln>
        </p:spPr>
        <p:txBody>
          <a:bodyPr spcFirstLastPara="1" wrap="square" lIns="45675" tIns="45675" rIns="45675" bIns="45675" anchor="ctr" anchorCtr="0">
            <a:normAutofit/>
          </a:bodyPr>
          <a:lstStyle>
            <a:lvl1pPr lvl="0" algn="l">
              <a:lnSpc>
                <a:spcPct val="90000"/>
              </a:lnSpc>
              <a:spcBef>
                <a:spcPts val="0"/>
              </a:spcBef>
              <a:spcAft>
                <a:spcPts val="0"/>
              </a:spcAft>
              <a:buClr>
                <a:srgbClr val="000000"/>
              </a:buClr>
              <a:buSzPts val="1800"/>
              <a:buNone/>
              <a:defRPr/>
            </a:lvl1pPr>
            <a:lvl2pPr lvl="1" algn="l">
              <a:lnSpc>
                <a:spcPct val="90000"/>
              </a:lnSpc>
              <a:spcBef>
                <a:spcPts val="0"/>
              </a:spcBef>
              <a:spcAft>
                <a:spcPts val="0"/>
              </a:spcAft>
              <a:buClr>
                <a:srgbClr val="000000"/>
              </a:buClr>
              <a:buSzPts val="1800"/>
              <a:buNone/>
              <a:defRPr/>
            </a:lvl2pPr>
            <a:lvl3pPr lvl="2" algn="l">
              <a:lnSpc>
                <a:spcPct val="90000"/>
              </a:lnSpc>
              <a:spcBef>
                <a:spcPts val="0"/>
              </a:spcBef>
              <a:spcAft>
                <a:spcPts val="0"/>
              </a:spcAft>
              <a:buClr>
                <a:srgbClr val="000000"/>
              </a:buClr>
              <a:buSzPts val="1800"/>
              <a:buNone/>
              <a:defRPr/>
            </a:lvl3pPr>
            <a:lvl4pPr lvl="3" algn="l">
              <a:lnSpc>
                <a:spcPct val="90000"/>
              </a:lnSpc>
              <a:spcBef>
                <a:spcPts val="0"/>
              </a:spcBef>
              <a:spcAft>
                <a:spcPts val="0"/>
              </a:spcAft>
              <a:buClr>
                <a:srgbClr val="000000"/>
              </a:buClr>
              <a:buSzPts val="1800"/>
              <a:buNone/>
              <a:defRPr/>
            </a:lvl4pPr>
            <a:lvl5pPr lvl="4" algn="l">
              <a:lnSpc>
                <a:spcPct val="90000"/>
              </a:lnSpc>
              <a:spcBef>
                <a:spcPts val="0"/>
              </a:spcBef>
              <a:spcAft>
                <a:spcPts val="0"/>
              </a:spcAft>
              <a:buClr>
                <a:srgbClr val="000000"/>
              </a:buClr>
              <a:buSzPts val="1800"/>
              <a:buNone/>
              <a:defRPr/>
            </a:lvl5pPr>
            <a:lvl6pPr lvl="5" algn="l">
              <a:lnSpc>
                <a:spcPct val="90000"/>
              </a:lnSpc>
              <a:spcBef>
                <a:spcPts val="0"/>
              </a:spcBef>
              <a:spcAft>
                <a:spcPts val="0"/>
              </a:spcAft>
              <a:buClr>
                <a:srgbClr val="000000"/>
              </a:buClr>
              <a:buSzPts val="1800"/>
              <a:buNone/>
              <a:defRPr/>
            </a:lvl6pPr>
            <a:lvl7pPr lvl="6" algn="l">
              <a:lnSpc>
                <a:spcPct val="90000"/>
              </a:lnSpc>
              <a:spcBef>
                <a:spcPts val="0"/>
              </a:spcBef>
              <a:spcAft>
                <a:spcPts val="0"/>
              </a:spcAft>
              <a:buClr>
                <a:srgbClr val="000000"/>
              </a:buClr>
              <a:buSzPts val="1800"/>
              <a:buNone/>
              <a:defRPr/>
            </a:lvl7pPr>
            <a:lvl8pPr lvl="7" algn="l">
              <a:lnSpc>
                <a:spcPct val="90000"/>
              </a:lnSpc>
              <a:spcBef>
                <a:spcPts val="0"/>
              </a:spcBef>
              <a:spcAft>
                <a:spcPts val="0"/>
              </a:spcAft>
              <a:buClr>
                <a:srgbClr val="000000"/>
              </a:buClr>
              <a:buSzPts val="1800"/>
              <a:buNone/>
              <a:defRPr/>
            </a:lvl8pPr>
            <a:lvl9pPr lvl="8" algn="l">
              <a:lnSpc>
                <a:spcPct val="90000"/>
              </a:lnSpc>
              <a:spcBef>
                <a:spcPts val="0"/>
              </a:spcBef>
              <a:spcAft>
                <a:spcPts val="0"/>
              </a:spcAft>
              <a:buClr>
                <a:srgbClr val="000000"/>
              </a:buClr>
              <a:buSzPts val="1800"/>
              <a:buNone/>
              <a:defRPr/>
            </a:lvl9pPr>
          </a:lstStyle>
          <a:p>
            <a:endParaRPr/>
          </a:p>
        </p:txBody>
      </p:sp>
      <p:sp>
        <p:nvSpPr>
          <p:cNvPr id="30" name="Google Shape;30;p108"/>
          <p:cNvSpPr txBox="1">
            <a:spLocks noGrp="1"/>
          </p:cNvSpPr>
          <p:nvPr>
            <p:ph type="body" idx="1"/>
          </p:nvPr>
        </p:nvSpPr>
        <p:spPr>
          <a:xfrm>
            <a:off x="838200" y="1825625"/>
            <a:ext cx="10515600" cy="4351338"/>
          </a:xfrm>
          <a:prstGeom prst="rect">
            <a:avLst/>
          </a:prstGeom>
          <a:noFill/>
          <a:ln>
            <a:noFill/>
          </a:ln>
        </p:spPr>
        <p:txBody>
          <a:bodyPr spcFirstLastPara="1" wrap="square" lIns="45675" tIns="45675" rIns="45675" bIns="45675" anchor="t" anchorCtr="0">
            <a:normAutofit/>
          </a:bodyPr>
          <a:lstStyle>
            <a:lvl1pPr marL="457200" lvl="0" indent="-406400" algn="l">
              <a:lnSpc>
                <a:spcPct val="90000"/>
              </a:lnSpc>
              <a:spcBef>
                <a:spcPts val="1000"/>
              </a:spcBef>
              <a:spcAft>
                <a:spcPts val="0"/>
              </a:spcAft>
              <a:buSzPts val="2800"/>
              <a:buChar char="•"/>
              <a:defRPr/>
            </a:lvl1pPr>
            <a:lvl2pPr marL="914400" lvl="1" indent="-406400" algn="l">
              <a:lnSpc>
                <a:spcPct val="90000"/>
              </a:lnSpc>
              <a:spcBef>
                <a:spcPts val="1000"/>
              </a:spcBef>
              <a:spcAft>
                <a:spcPts val="0"/>
              </a:spcAft>
              <a:buSzPts val="2800"/>
              <a:buChar char="•"/>
              <a:defRPr/>
            </a:lvl2pPr>
            <a:lvl3pPr marL="1371600" lvl="2" indent="-406400" algn="l">
              <a:lnSpc>
                <a:spcPct val="90000"/>
              </a:lnSpc>
              <a:spcBef>
                <a:spcPts val="1000"/>
              </a:spcBef>
              <a:spcAft>
                <a:spcPts val="0"/>
              </a:spcAft>
              <a:buSzPts val="2800"/>
              <a:buChar char="•"/>
              <a:defRPr/>
            </a:lvl3pPr>
            <a:lvl4pPr marL="1828800" lvl="3" indent="-406400" algn="l">
              <a:lnSpc>
                <a:spcPct val="90000"/>
              </a:lnSpc>
              <a:spcBef>
                <a:spcPts val="1000"/>
              </a:spcBef>
              <a:spcAft>
                <a:spcPts val="0"/>
              </a:spcAft>
              <a:buSzPts val="2800"/>
              <a:buChar char="•"/>
              <a:defRPr/>
            </a:lvl4pPr>
            <a:lvl5pPr marL="2286000" lvl="4" indent="-406400" algn="l">
              <a:lnSpc>
                <a:spcPct val="90000"/>
              </a:lnSpc>
              <a:spcBef>
                <a:spcPts val="1000"/>
              </a:spcBef>
              <a:spcAft>
                <a:spcPts val="0"/>
              </a:spcAft>
              <a:buSzPts val="2800"/>
              <a:buChar char="•"/>
              <a:defRPr/>
            </a:lvl5pPr>
            <a:lvl6pPr marL="2743200" lvl="5" indent="-406400" algn="l">
              <a:lnSpc>
                <a:spcPct val="90000"/>
              </a:lnSpc>
              <a:spcBef>
                <a:spcPts val="1000"/>
              </a:spcBef>
              <a:spcAft>
                <a:spcPts val="0"/>
              </a:spcAft>
              <a:buSzPts val="2800"/>
              <a:buChar char="•"/>
              <a:defRPr/>
            </a:lvl6pPr>
            <a:lvl7pPr marL="3200400" lvl="6" indent="-406400" algn="l">
              <a:lnSpc>
                <a:spcPct val="90000"/>
              </a:lnSpc>
              <a:spcBef>
                <a:spcPts val="1000"/>
              </a:spcBef>
              <a:spcAft>
                <a:spcPts val="0"/>
              </a:spcAft>
              <a:buSzPts val="2800"/>
              <a:buChar char="•"/>
              <a:defRPr/>
            </a:lvl7pPr>
            <a:lvl8pPr marL="3657600" lvl="7" indent="-406400" algn="l">
              <a:lnSpc>
                <a:spcPct val="90000"/>
              </a:lnSpc>
              <a:spcBef>
                <a:spcPts val="1000"/>
              </a:spcBef>
              <a:spcAft>
                <a:spcPts val="0"/>
              </a:spcAft>
              <a:buSzPts val="2800"/>
              <a:buChar char="•"/>
              <a:defRPr/>
            </a:lvl8pPr>
            <a:lvl9pPr marL="4114800" lvl="8" indent="-406400" algn="l">
              <a:lnSpc>
                <a:spcPct val="90000"/>
              </a:lnSpc>
              <a:spcBef>
                <a:spcPts val="1000"/>
              </a:spcBef>
              <a:spcAft>
                <a:spcPts val="0"/>
              </a:spcAft>
              <a:buSzPts val="2800"/>
              <a:buChar char="•"/>
              <a:defRPr/>
            </a:lvl9pPr>
          </a:lstStyle>
          <a:p>
            <a:endParaRPr/>
          </a:p>
        </p:txBody>
      </p:sp>
      <p:sp>
        <p:nvSpPr>
          <p:cNvPr id="31" name="Google Shape;31;p108"/>
          <p:cNvSpPr txBox="1">
            <a:spLocks noGrp="1"/>
          </p:cNvSpPr>
          <p:nvPr>
            <p:ph type="sldNum" idx="12"/>
          </p:nvPr>
        </p:nvSpPr>
        <p:spPr>
          <a:xfrm>
            <a:off x="11116045" y="6419552"/>
            <a:ext cx="237756" cy="238721"/>
          </a:xfrm>
          <a:prstGeom prst="rect">
            <a:avLst/>
          </a:prstGeom>
          <a:noFill/>
          <a:ln>
            <a:noFill/>
          </a:ln>
        </p:spPr>
        <p:txBody>
          <a:bodyPr spcFirstLastPara="1" wrap="square" lIns="45675" tIns="45675" rIns="45675" bIns="45675" anchor="ctr" anchorCtr="0">
            <a:spAutoFit/>
          </a:bodyPr>
          <a:lstStyle>
            <a:lvl1pPr marL="0" lvl="0" indent="0" algn="r">
              <a:lnSpc>
                <a:spcPct val="100000"/>
              </a:lnSpc>
              <a:spcBef>
                <a:spcPts val="0"/>
              </a:spcBef>
              <a:spcAft>
                <a:spcPts val="0"/>
              </a:spcAft>
              <a:buClr>
                <a:srgbClr val="888888"/>
              </a:buClr>
              <a:buSzPts val="1200"/>
              <a:buFont typeface="Arial"/>
              <a:buNone/>
              <a:defRPr sz="1200">
                <a:solidFill>
                  <a:srgbClr val="888888"/>
                </a:solidFill>
              </a:defRPr>
            </a:lvl1pPr>
            <a:lvl2pPr marL="0" lvl="1" indent="0" algn="r">
              <a:lnSpc>
                <a:spcPct val="100000"/>
              </a:lnSpc>
              <a:spcBef>
                <a:spcPts val="0"/>
              </a:spcBef>
              <a:spcAft>
                <a:spcPts val="0"/>
              </a:spcAft>
              <a:buClr>
                <a:srgbClr val="888888"/>
              </a:buClr>
              <a:buSzPts val="1200"/>
              <a:buFont typeface="Arial"/>
              <a:buNone/>
              <a:defRPr sz="1200">
                <a:solidFill>
                  <a:srgbClr val="888888"/>
                </a:solidFill>
              </a:defRPr>
            </a:lvl2pPr>
            <a:lvl3pPr marL="0" lvl="2" indent="0" algn="r">
              <a:lnSpc>
                <a:spcPct val="100000"/>
              </a:lnSpc>
              <a:spcBef>
                <a:spcPts val="0"/>
              </a:spcBef>
              <a:spcAft>
                <a:spcPts val="0"/>
              </a:spcAft>
              <a:buClr>
                <a:srgbClr val="888888"/>
              </a:buClr>
              <a:buSzPts val="1200"/>
              <a:buFont typeface="Arial"/>
              <a:buNone/>
              <a:defRPr sz="1200">
                <a:solidFill>
                  <a:srgbClr val="888888"/>
                </a:solidFill>
              </a:defRPr>
            </a:lvl3pPr>
            <a:lvl4pPr marL="0" lvl="3" indent="0" algn="r">
              <a:lnSpc>
                <a:spcPct val="100000"/>
              </a:lnSpc>
              <a:spcBef>
                <a:spcPts val="0"/>
              </a:spcBef>
              <a:spcAft>
                <a:spcPts val="0"/>
              </a:spcAft>
              <a:buClr>
                <a:srgbClr val="888888"/>
              </a:buClr>
              <a:buSzPts val="1200"/>
              <a:buFont typeface="Arial"/>
              <a:buNone/>
              <a:defRPr sz="1200">
                <a:solidFill>
                  <a:srgbClr val="888888"/>
                </a:solidFill>
              </a:defRPr>
            </a:lvl4pPr>
            <a:lvl5pPr marL="0" lvl="4" indent="0" algn="r">
              <a:lnSpc>
                <a:spcPct val="100000"/>
              </a:lnSpc>
              <a:spcBef>
                <a:spcPts val="0"/>
              </a:spcBef>
              <a:spcAft>
                <a:spcPts val="0"/>
              </a:spcAft>
              <a:buClr>
                <a:srgbClr val="888888"/>
              </a:buClr>
              <a:buSzPts val="1200"/>
              <a:buFont typeface="Arial"/>
              <a:buNone/>
              <a:defRPr sz="1200">
                <a:solidFill>
                  <a:srgbClr val="888888"/>
                </a:solidFill>
              </a:defRPr>
            </a:lvl5pPr>
            <a:lvl6pPr marL="0" lvl="5" indent="0" algn="r">
              <a:lnSpc>
                <a:spcPct val="100000"/>
              </a:lnSpc>
              <a:spcBef>
                <a:spcPts val="0"/>
              </a:spcBef>
              <a:spcAft>
                <a:spcPts val="0"/>
              </a:spcAft>
              <a:buClr>
                <a:srgbClr val="888888"/>
              </a:buClr>
              <a:buSzPts val="1200"/>
              <a:buFont typeface="Arial"/>
              <a:buNone/>
              <a:defRPr sz="1200">
                <a:solidFill>
                  <a:srgbClr val="888888"/>
                </a:solidFill>
              </a:defRPr>
            </a:lvl6pPr>
            <a:lvl7pPr marL="0" lvl="6" indent="0" algn="r">
              <a:lnSpc>
                <a:spcPct val="100000"/>
              </a:lnSpc>
              <a:spcBef>
                <a:spcPts val="0"/>
              </a:spcBef>
              <a:spcAft>
                <a:spcPts val="0"/>
              </a:spcAft>
              <a:buClr>
                <a:srgbClr val="888888"/>
              </a:buClr>
              <a:buSzPts val="1200"/>
              <a:buFont typeface="Arial"/>
              <a:buNone/>
              <a:defRPr sz="1200">
                <a:solidFill>
                  <a:srgbClr val="888888"/>
                </a:solidFill>
              </a:defRPr>
            </a:lvl7pPr>
            <a:lvl8pPr marL="0" lvl="7" indent="0" algn="r">
              <a:lnSpc>
                <a:spcPct val="100000"/>
              </a:lnSpc>
              <a:spcBef>
                <a:spcPts val="0"/>
              </a:spcBef>
              <a:spcAft>
                <a:spcPts val="0"/>
              </a:spcAft>
              <a:buClr>
                <a:srgbClr val="888888"/>
              </a:buClr>
              <a:buSzPts val="1200"/>
              <a:buFont typeface="Arial"/>
              <a:buNone/>
              <a:defRPr sz="1200">
                <a:solidFill>
                  <a:srgbClr val="888888"/>
                </a:solidFill>
              </a:defRPr>
            </a:lvl8pPr>
            <a:lvl9pPr marL="0" lvl="8" indent="0" algn="r">
              <a:lnSpc>
                <a:spcPct val="100000"/>
              </a:lnSpc>
              <a:spcBef>
                <a:spcPts val="0"/>
              </a:spcBef>
              <a:spcAft>
                <a:spcPts val="0"/>
              </a:spcAft>
              <a:buClr>
                <a:srgbClr val="888888"/>
              </a:buClr>
              <a:buSzPts val="1200"/>
              <a:buFont typeface="Arial"/>
              <a:buNone/>
              <a:defRPr sz="1200">
                <a:solidFill>
                  <a:srgbClr val="888888"/>
                </a:solidFill>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25026442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itle slide 10">
    <p:bg>
      <p:bgPr>
        <a:solidFill>
          <a:srgbClr val="0F123D"/>
        </a:solidFill>
        <a:effectLst/>
      </p:bgPr>
    </p:bg>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B6FC14ED-92A3-B64B-A756-FD5BAC5BED28}"/>
              </a:ext>
            </a:extLst>
          </p:cNvPr>
          <p:cNvSpPr>
            <a:spLocks noGrp="1"/>
          </p:cNvSpPr>
          <p:nvPr>
            <p:ph type="pic" sz="quarter" idx="12" hasCustomPrompt="1"/>
          </p:nvPr>
        </p:nvSpPr>
        <p:spPr>
          <a:xfrm rot="21106536">
            <a:off x="7291335" y="1008980"/>
            <a:ext cx="5525934" cy="6282111"/>
          </a:xfrm>
          <a:prstGeom prst="rect">
            <a:avLst/>
          </a:prstGeom>
          <a:solidFill>
            <a:srgbClr val="7F70FF"/>
          </a:solidFill>
        </p:spPr>
        <p:txBody>
          <a:bodyPr anchor="ctr" anchorCtr="1"/>
          <a:lstStyle>
            <a:lvl1pPr>
              <a:defRPr sz="1600" b="0" i="0">
                <a:solidFill>
                  <a:schemeClr val="bg1"/>
                </a:solidFill>
                <a:latin typeface="Century Gothic" panose="020B0502020202020204" pitchFamily="34" charset="0"/>
              </a:defRPr>
            </a:lvl1pPr>
          </a:lstStyle>
          <a:p>
            <a:r>
              <a:rPr lang="en-US"/>
              <a:t>Add image</a:t>
            </a:r>
          </a:p>
        </p:txBody>
      </p:sp>
      <p:sp>
        <p:nvSpPr>
          <p:cNvPr id="9" name="Text Placeholder 7">
            <a:extLst>
              <a:ext uri="{FF2B5EF4-FFF2-40B4-BE49-F238E27FC236}">
                <a16:creationId xmlns:a16="http://schemas.microsoft.com/office/drawing/2014/main" id="{CA076250-E9A5-4C49-929C-AEFFBFF943B1}"/>
              </a:ext>
            </a:extLst>
          </p:cNvPr>
          <p:cNvSpPr>
            <a:spLocks noGrp="1"/>
          </p:cNvSpPr>
          <p:nvPr>
            <p:ph type="body" sz="quarter" idx="10" hasCustomPrompt="1"/>
          </p:nvPr>
        </p:nvSpPr>
        <p:spPr>
          <a:xfrm>
            <a:off x="470647" y="1402760"/>
            <a:ext cx="9045615" cy="1494332"/>
          </a:xfrm>
          <a:prstGeom prst="rect">
            <a:avLst/>
          </a:prstGeom>
        </p:spPr>
        <p:txBody>
          <a:bodyPr anchor="b"/>
          <a:lstStyle>
            <a:lvl1pPr marL="0" indent="0">
              <a:lnSpc>
                <a:spcPct val="90000"/>
              </a:lnSpc>
              <a:spcBef>
                <a:spcPts val="0"/>
              </a:spcBef>
              <a:buFontTx/>
              <a:buNone/>
              <a:defRPr sz="5600" b="0" i="0">
                <a:solidFill>
                  <a:schemeClr val="bg1"/>
                </a:solidFill>
                <a:latin typeface="Founders Grotesk Medium" panose="020B0603030202060203" pitchFamily="34" charset="77"/>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slide title</a:t>
            </a:r>
          </a:p>
        </p:txBody>
      </p:sp>
      <p:sp>
        <p:nvSpPr>
          <p:cNvPr id="10" name="Text Placeholder 7">
            <a:extLst>
              <a:ext uri="{FF2B5EF4-FFF2-40B4-BE49-F238E27FC236}">
                <a16:creationId xmlns:a16="http://schemas.microsoft.com/office/drawing/2014/main" id="{6D0D7738-0F15-4848-A9C5-227B66450B7D}"/>
              </a:ext>
            </a:extLst>
          </p:cNvPr>
          <p:cNvSpPr>
            <a:spLocks noGrp="1"/>
          </p:cNvSpPr>
          <p:nvPr>
            <p:ph type="body" sz="quarter" idx="11" hasCustomPrompt="1"/>
          </p:nvPr>
        </p:nvSpPr>
        <p:spPr>
          <a:xfrm>
            <a:off x="470647" y="2831866"/>
            <a:ext cx="6286500" cy="825733"/>
          </a:xfrm>
          <a:prstGeom prst="rect">
            <a:avLst/>
          </a:prstGeom>
        </p:spPr>
        <p:txBody>
          <a:bodyPr/>
          <a:lstStyle>
            <a:lvl1pPr marL="0" indent="0">
              <a:buFontTx/>
              <a:buNone/>
              <a:defRPr sz="2000" b="0" i="0">
                <a:solidFill>
                  <a:schemeClr val="bg1"/>
                </a:solidFill>
                <a:latin typeface="Founders Grotesk Text Regular" panose="020B0503030202060204" pitchFamily="34" charset="77"/>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subtitle</a:t>
            </a:r>
          </a:p>
        </p:txBody>
      </p:sp>
    </p:spTree>
    <p:extLst>
      <p:ext uri="{BB962C8B-B14F-4D97-AF65-F5344CB8AC3E}">
        <p14:creationId xmlns:p14="http://schemas.microsoft.com/office/powerpoint/2010/main" val="19446352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Large text purple background">
    <p:bg>
      <p:bgPr>
        <a:solidFill>
          <a:srgbClr val="7F70FF"/>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5A98514-F7C1-764F-95A5-1F704188804F}"/>
              </a:ext>
            </a:extLst>
          </p:cNvPr>
          <p:cNvPicPr>
            <a:picLocks noChangeAspect="1"/>
          </p:cNvPicPr>
          <p:nvPr userDrawn="1"/>
        </p:nvPicPr>
        <p:blipFill>
          <a:blip r:embed="rId2">
            <a:alphaModFix amt="6000"/>
          </a:blip>
          <a:stretch>
            <a:fillRect/>
          </a:stretch>
        </p:blipFill>
        <p:spPr>
          <a:xfrm rot="15803356">
            <a:off x="-1930368" y="-2571999"/>
            <a:ext cx="11633460" cy="11633460"/>
          </a:xfrm>
          <a:prstGeom prst="rect">
            <a:avLst/>
          </a:prstGeom>
        </p:spPr>
      </p:pic>
      <p:pic>
        <p:nvPicPr>
          <p:cNvPr id="6" name="Picture 5">
            <a:extLst>
              <a:ext uri="{FF2B5EF4-FFF2-40B4-BE49-F238E27FC236}">
                <a16:creationId xmlns:a16="http://schemas.microsoft.com/office/drawing/2014/main" id="{EF2BBA62-E9E4-7D47-B74C-5308F64892A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9440278" y="333375"/>
            <a:ext cx="2343736" cy="269966"/>
          </a:xfrm>
          <a:prstGeom prst="rect">
            <a:avLst/>
          </a:prstGeom>
        </p:spPr>
      </p:pic>
      <p:pic>
        <p:nvPicPr>
          <p:cNvPr id="9" name="Picture 8">
            <a:extLst>
              <a:ext uri="{FF2B5EF4-FFF2-40B4-BE49-F238E27FC236}">
                <a16:creationId xmlns:a16="http://schemas.microsoft.com/office/drawing/2014/main" id="{686F1ECA-AD6F-F945-816F-D254AF55CC3D}"/>
              </a:ext>
            </a:extLst>
          </p:cNvPr>
          <p:cNvPicPr>
            <a:picLocks noChangeAspect="1"/>
          </p:cNvPicPr>
          <p:nvPr userDrawn="1"/>
        </p:nvPicPr>
        <p:blipFill>
          <a:blip r:embed="rId2">
            <a:alphaModFix amt="6000"/>
          </a:blip>
          <a:stretch>
            <a:fillRect/>
          </a:stretch>
        </p:blipFill>
        <p:spPr>
          <a:xfrm rot="15803356">
            <a:off x="-1930367" y="-2564183"/>
            <a:ext cx="11633460" cy="11633460"/>
          </a:xfrm>
          <a:prstGeom prst="rect">
            <a:avLst/>
          </a:prstGeom>
        </p:spPr>
      </p:pic>
      <p:sp>
        <p:nvSpPr>
          <p:cNvPr id="7" name="Text Placeholder 7">
            <a:extLst>
              <a:ext uri="{FF2B5EF4-FFF2-40B4-BE49-F238E27FC236}">
                <a16:creationId xmlns:a16="http://schemas.microsoft.com/office/drawing/2014/main" id="{823D6EAD-5D29-1543-B811-5CAD518DF954}"/>
              </a:ext>
            </a:extLst>
          </p:cNvPr>
          <p:cNvSpPr>
            <a:spLocks noGrp="1"/>
          </p:cNvSpPr>
          <p:nvPr>
            <p:ph type="body" sz="quarter" idx="11" hasCustomPrompt="1"/>
          </p:nvPr>
        </p:nvSpPr>
        <p:spPr>
          <a:xfrm>
            <a:off x="327304" y="346822"/>
            <a:ext cx="8682225" cy="742203"/>
          </a:xfrm>
          <a:prstGeom prst="rect">
            <a:avLst/>
          </a:prstGeom>
        </p:spPr>
        <p:txBody>
          <a:bodyPr/>
          <a:lstStyle>
            <a:lvl1pPr marL="0" indent="0" algn="l">
              <a:lnSpc>
                <a:spcPct val="80000"/>
              </a:lnSpc>
              <a:spcBef>
                <a:spcPts val="1000"/>
              </a:spcBef>
              <a:buFontTx/>
              <a:buNone/>
              <a:defRPr sz="2800" b="0" i="0">
                <a:solidFill>
                  <a:schemeClr val="bg1"/>
                </a:solidFill>
                <a:latin typeface="Founders Grotesk Medium" panose="020B0603030202060203" pitchFamily="34" charset="77"/>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slide title (up to 2 lines)</a:t>
            </a:r>
          </a:p>
        </p:txBody>
      </p:sp>
      <p:sp>
        <p:nvSpPr>
          <p:cNvPr id="8" name="Text Placeholder 7">
            <a:extLst>
              <a:ext uri="{FF2B5EF4-FFF2-40B4-BE49-F238E27FC236}">
                <a16:creationId xmlns:a16="http://schemas.microsoft.com/office/drawing/2014/main" id="{40A1D31D-8FF9-D340-B01B-4E9AD0111FC1}"/>
              </a:ext>
            </a:extLst>
          </p:cNvPr>
          <p:cNvSpPr>
            <a:spLocks noGrp="1"/>
          </p:cNvSpPr>
          <p:nvPr>
            <p:ph type="body" sz="quarter" idx="12" hasCustomPrompt="1"/>
          </p:nvPr>
        </p:nvSpPr>
        <p:spPr>
          <a:xfrm>
            <a:off x="327304" y="1412051"/>
            <a:ext cx="11456709" cy="5041137"/>
          </a:xfrm>
          <a:prstGeom prst="rect">
            <a:avLst/>
          </a:prstGeom>
        </p:spPr>
        <p:txBody>
          <a:bodyPr/>
          <a:lstStyle>
            <a:lvl1pPr marL="0" indent="0" algn="l">
              <a:lnSpc>
                <a:spcPct val="80000"/>
              </a:lnSpc>
              <a:spcBef>
                <a:spcPts val="1000"/>
              </a:spcBef>
              <a:buFontTx/>
              <a:buNone/>
              <a:defRPr sz="2200" b="0" i="0">
                <a:solidFill>
                  <a:schemeClr val="bg1"/>
                </a:solidFill>
                <a:latin typeface="Founders Grotesk Text Regular" panose="020B0503030202060204" pitchFamily="34" charset="77"/>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copy (large text)</a:t>
            </a:r>
          </a:p>
        </p:txBody>
      </p:sp>
    </p:spTree>
    <p:extLst>
      <p:ext uri="{BB962C8B-B14F-4D97-AF65-F5344CB8AC3E}">
        <p14:creationId xmlns:p14="http://schemas.microsoft.com/office/powerpoint/2010/main" val="3125451198"/>
      </p:ext>
    </p:extLst>
  </p:cSld>
  <p:clrMapOvr>
    <a:overrideClrMapping bg1="lt1" tx1="dk1" bg2="lt2" tx2="dk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slide 1">
  <p:cSld name="Title slide 1">
    <p:bg>
      <p:bgPr>
        <a:solidFill>
          <a:srgbClr val="7F70FF"/>
        </a:solidFill>
        <a:effectLst/>
      </p:bgPr>
    </p:bg>
    <p:spTree>
      <p:nvGrpSpPr>
        <p:cNvPr id="1" name="Shape 19"/>
        <p:cNvGrpSpPr/>
        <p:nvPr/>
      </p:nvGrpSpPr>
      <p:grpSpPr>
        <a:xfrm>
          <a:off x="0" y="0"/>
          <a:ext cx="0" cy="0"/>
          <a:chOff x="0" y="0"/>
          <a:chExt cx="0" cy="0"/>
        </a:xfrm>
      </p:grpSpPr>
      <p:pic>
        <p:nvPicPr>
          <p:cNvPr id="20" name="Google Shape;20;p106" descr="Picture 4"/>
          <p:cNvPicPr preferRelativeResize="0"/>
          <p:nvPr/>
        </p:nvPicPr>
        <p:blipFill rotWithShape="1">
          <a:blip r:embed="rId2" cstate="email">
            <a:alphaModFix amt="6000"/>
            <a:extLst>
              <a:ext uri="{28A0092B-C50C-407E-A947-70E740481C1C}">
                <a14:useLocalDpi xmlns:a14="http://schemas.microsoft.com/office/drawing/2010/main"/>
              </a:ext>
            </a:extLst>
          </a:blip>
          <a:srcRect/>
          <a:stretch/>
        </p:blipFill>
        <p:spPr>
          <a:xfrm rot="4537126">
            <a:off x="-491533" y="-2159131"/>
            <a:ext cx="11633460" cy="11633460"/>
          </a:xfrm>
          <a:prstGeom prst="rect">
            <a:avLst/>
          </a:prstGeom>
          <a:noFill/>
          <a:ln>
            <a:noFill/>
          </a:ln>
        </p:spPr>
      </p:pic>
      <p:sp>
        <p:nvSpPr>
          <p:cNvPr id="21" name="Google Shape;21;p106"/>
          <p:cNvSpPr txBox="1">
            <a:spLocks noGrp="1"/>
          </p:cNvSpPr>
          <p:nvPr>
            <p:ph type="body" idx="1"/>
          </p:nvPr>
        </p:nvSpPr>
        <p:spPr>
          <a:xfrm>
            <a:off x="470646" y="1402760"/>
            <a:ext cx="9045617" cy="1494333"/>
          </a:xfrm>
          <a:prstGeom prst="rect">
            <a:avLst/>
          </a:prstGeom>
          <a:noFill/>
          <a:ln>
            <a:noFill/>
          </a:ln>
        </p:spPr>
        <p:txBody>
          <a:bodyPr spcFirstLastPara="1" wrap="square" lIns="45675" tIns="45675" rIns="45675" bIns="45675" anchor="b" anchorCtr="0">
            <a:normAutofit/>
          </a:bodyPr>
          <a:lstStyle>
            <a:lvl1pPr marL="457200" lvl="0" indent="-228600" algn="l">
              <a:lnSpc>
                <a:spcPct val="90000"/>
              </a:lnSpc>
              <a:spcBef>
                <a:spcPts val="0"/>
              </a:spcBef>
              <a:spcAft>
                <a:spcPts val="0"/>
              </a:spcAft>
              <a:buClr>
                <a:srgbClr val="FFFFFF"/>
              </a:buClr>
              <a:buSzPts val="5600"/>
              <a:buFont typeface="Arial"/>
              <a:buNone/>
              <a:defRPr sz="5600">
                <a:solidFill>
                  <a:srgbClr val="FFFFFF"/>
                </a:solidFill>
                <a:latin typeface="Arial"/>
                <a:ea typeface="Arial"/>
                <a:cs typeface="Arial"/>
                <a:sym typeface="Arial"/>
              </a:defRPr>
            </a:lvl1pPr>
            <a:lvl2pPr marL="914400" lvl="1" indent="-584200" algn="l">
              <a:lnSpc>
                <a:spcPct val="90000"/>
              </a:lnSpc>
              <a:spcBef>
                <a:spcPts val="0"/>
              </a:spcBef>
              <a:spcAft>
                <a:spcPts val="0"/>
              </a:spcAft>
              <a:buClr>
                <a:srgbClr val="FFFFFF"/>
              </a:buClr>
              <a:buSzPts val="5600"/>
              <a:buFont typeface="Arial"/>
              <a:buChar char="•"/>
              <a:defRPr sz="5600">
                <a:solidFill>
                  <a:srgbClr val="FFFFFF"/>
                </a:solidFill>
                <a:latin typeface="Arial"/>
                <a:ea typeface="Arial"/>
                <a:cs typeface="Arial"/>
                <a:sym typeface="Arial"/>
              </a:defRPr>
            </a:lvl2pPr>
            <a:lvl3pPr marL="1371600" lvl="2" indent="-584200" algn="l">
              <a:lnSpc>
                <a:spcPct val="90000"/>
              </a:lnSpc>
              <a:spcBef>
                <a:spcPts val="0"/>
              </a:spcBef>
              <a:spcAft>
                <a:spcPts val="0"/>
              </a:spcAft>
              <a:buClr>
                <a:srgbClr val="FFFFFF"/>
              </a:buClr>
              <a:buSzPts val="5600"/>
              <a:buFont typeface="Arial"/>
              <a:buChar char="•"/>
              <a:defRPr sz="5600">
                <a:solidFill>
                  <a:srgbClr val="FFFFFF"/>
                </a:solidFill>
                <a:latin typeface="Arial"/>
                <a:ea typeface="Arial"/>
                <a:cs typeface="Arial"/>
                <a:sym typeface="Arial"/>
              </a:defRPr>
            </a:lvl3pPr>
            <a:lvl4pPr marL="1828800" lvl="3" indent="-584200" algn="l">
              <a:lnSpc>
                <a:spcPct val="90000"/>
              </a:lnSpc>
              <a:spcBef>
                <a:spcPts val="0"/>
              </a:spcBef>
              <a:spcAft>
                <a:spcPts val="0"/>
              </a:spcAft>
              <a:buClr>
                <a:srgbClr val="FFFFFF"/>
              </a:buClr>
              <a:buSzPts val="5600"/>
              <a:buFont typeface="Arial"/>
              <a:buChar char="•"/>
              <a:defRPr sz="5600">
                <a:solidFill>
                  <a:srgbClr val="FFFFFF"/>
                </a:solidFill>
                <a:latin typeface="Arial"/>
                <a:ea typeface="Arial"/>
                <a:cs typeface="Arial"/>
                <a:sym typeface="Arial"/>
              </a:defRPr>
            </a:lvl4pPr>
            <a:lvl5pPr marL="2286000" lvl="4" indent="-584200" algn="l">
              <a:lnSpc>
                <a:spcPct val="90000"/>
              </a:lnSpc>
              <a:spcBef>
                <a:spcPts val="0"/>
              </a:spcBef>
              <a:spcAft>
                <a:spcPts val="0"/>
              </a:spcAft>
              <a:buClr>
                <a:srgbClr val="FFFFFF"/>
              </a:buClr>
              <a:buSzPts val="5600"/>
              <a:buFont typeface="Arial"/>
              <a:buChar char="•"/>
              <a:defRPr sz="5600">
                <a:solidFill>
                  <a:srgbClr val="FFFFFF"/>
                </a:solidFill>
                <a:latin typeface="Arial"/>
                <a:ea typeface="Arial"/>
                <a:cs typeface="Arial"/>
                <a:sym typeface="Arial"/>
              </a:defRPr>
            </a:lvl5pPr>
            <a:lvl6pPr marL="2743200" lvl="5" indent="-406400" algn="l">
              <a:lnSpc>
                <a:spcPct val="90000"/>
              </a:lnSpc>
              <a:spcBef>
                <a:spcPts val="1000"/>
              </a:spcBef>
              <a:spcAft>
                <a:spcPts val="0"/>
              </a:spcAft>
              <a:buSzPts val="2800"/>
              <a:buChar char="•"/>
              <a:defRPr/>
            </a:lvl6pPr>
            <a:lvl7pPr marL="3200400" lvl="6" indent="-406400" algn="l">
              <a:lnSpc>
                <a:spcPct val="90000"/>
              </a:lnSpc>
              <a:spcBef>
                <a:spcPts val="1000"/>
              </a:spcBef>
              <a:spcAft>
                <a:spcPts val="0"/>
              </a:spcAft>
              <a:buSzPts val="2800"/>
              <a:buChar char="•"/>
              <a:defRPr/>
            </a:lvl7pPr>
            <a:lvl8pPr marL="3657600" lvl="7" indent="-406400" algn="l">
              <a:lnSpc>
                <a:spcPct val="90000"/>
              </a:lnSpc>
              <a:spcBef>
                <a:spcPts val="1000"/>
              </a:spcBef>
              <a:spcAft>
                <a:spcPts val="0"/>
              </a:spcAft>
              <a:buSzPts val="2800"/>
              <a:buChar char="•"/>
              <a:defRPr/>
            </a:lvl8pPr>
            <a:lvl9pPr marL="4114800" lvl="8" indent="-406400" algn="l">
              <a:lnSpc>
                <a:spcPct val="90000"/>
              </a:lnSpc>
              <a:spcBef>
                <a:spcPts val="1000"/>
              </a:spcBef>
              <a:spcAft>
                <a:spcPts val="0"/>
              </a:spcAft>
              <a:buSzPts val="2800"/>
              <a:buChar char="•"/>
              <a:defRPr/>
            </a:lvl9pPr>
          </a:lstStyle>
          <a:p>
            <a:endParaRPr/>
          </a:p>
        </p:txBody>
      </p:sp>
      <p:sp>
        <p:nvSpPr>
          <p:cNvPr id="22" name="Google Shape;22;p106"/>
          <p:cNvSpPr txBox="1">
            <a:spLocks noGrp="1"/>
          </p:cNvSpPr>
          <p:nvPr>
            <p:ph type="body" idx="2"/>
          </p:nvPr>
        </p:nvSpPr>
        <p:spPr>
          <a:xfrm>
            <a:off x="470646" y="2831865"/>
            <a:ext cx="6286501" cy="825734"/>
          </a:xfrm>
          <a:prstGeom prst="rect">
            <a:avLst/>
          </a:prstGeom>
          <a:noFill/>
          <a:ln>
            <a:noFill/>
          </a:ln>
        </p:spPr>
        <p:txBody>
          <a:bodyPr spcFirstLastPara="1" wrap="square" lIns="45675" tIns="45675" rIns="45675" bIns="45675" anchor="t" anchorCtr="0">
            <a:normAutofit/>
          </a:bodyPr>
          <a:lstStyle>
            <a:lvl1pPr marL="457200" lvl="0" indent="-228600" algn="l">
              <a:lnSpc>
                <a:spcPct val="90000"/>
              </a:lnSpc>
              <a:spcBef>
                <a:spcPts val="1000"/>
              </a:spcBef>
              <a:spcAft>
                <a:spcPts val="0"/>
              </a:spcAft>
              <a:buClr>
                <a:srgbClr val="FFFFFF"/>
              </a:buClr>
              <a:buSzPts val="2000"/>
              <a:buFont typeface="Arial"/>
              <a:buNone/>
              <a:defRPr sz="2000">
                <a:solidFill>
                  <a:srgbClr val="FFFFFF"/>
                </a:solidFill>
                <a:latin typeface="Arial"/>
                <a:ea typeface="Arial"/>
                <a:cs typeface="Arial"/>
                <a:sym typeface="Arial"/>
              </a:defRPr>
            </a:lvl1pPr>
            <a:lvl2pPr marL="914400" lvl="1" indent="-406400" algn="l">
              <a:lnSpc>
                <a:spcPct val="90000"/>
              </a:lnSpc>
              <a:spcBef>
                <a:spcPts val="1000"/>
              </a:spcBef>
              <a:spcAft>
                <a:spcPts val="0"/>
              </a:spcAft>
              <a:buSzPts val="2800"/>
              <a:buChar char="•"/>
              <a:defRPr/>
            </a:lvl2pPr>
            <a:lvl3pPr marL="1371600" lvl="2" indent="-406400" algn="l">
              <a:lnSpc>
                <a:spcPct val="90000"/>
              </a:lnSpc>
              <a:spcBef>
                <a:spcPts val="1000"/>
              </a:spcBef>
              <a:spcAft>
                <a:spcPts val="0"/>
              </a:spcAft>
              <a:buSzPts val="2800"/>
              <a:buChar char="•"/>
              <a:defRPr/>
            </a:lvl3pPr>
            <a:lvl4pPr marL="1828800" lvl="3" indent="-406400" algn="l">
              <a:lnSpc>
                <a:spcPct val="90000"/>
              </a:lnSpc>
              <a:spcBef>
                <a:spcPts val="1000"/>
              </a:spcBef>
              <a:spcAft>
                <a:spcPts val="0"/>
              </a:spcAft>
              <a:buSzPts val="2800"/>
              <a:buChar char="•"/>
              <a:defRPr/>
            </a:lvl4pPr>
            <a:lvl5pPr marL="2286000" lvl="4" indent="-406400" algn="l">
              <a:lnSpc>
                <a:spcPct val="90000"/>
              </a:lnSpc>
              <a:spcBef>
                <a:spcPts val="1000"/>
              </a:spcBef>
              <a:spcAft>
                <a:spcPts val="0"/>
              </a:spcAft>
              <a:buSzPts val="2800"/>
              <a:buChar char="•"/>
              <a:defRPr/>
            </a:lvl5pPr>
            <a:lvl6pPr marL="2743200" lvl="5" indent="-406400" algn="l">
              <a:lnSpc>
                <a:spcPct val="90000"/>
              </a:lnSpc>
              <a:spcBef>
                <a:spcPts val="1000"/>
              </a:spcBef>
              <a:spcAft>
                <a:spcPts val="0"/>
              </a:spcAft>
              <a:buSzPts val="2800"/>
              <a:buChar char="•"/>
              <a:defRPr/>
            </a:lvl6pPr>
            <a:lvl7pPr marL="3200400" lvl="6" indent="-406400" algn="l">
              <a:lnSpc>
                <a:spcPct val="90000"/>
              </a:lnSpc>
              <a:spcBef>
                <a:spcPts val="1000"/>
              </a:spcBef>
              <a:spcAft>
                <a:spcPts val="0"/>
              </a:spcAft>
              <a:buSzPts val="2800"/>
              <a:buChar char="•"/>
              <a:defRPr/>
            </a:lvl7pPr>
            <a:lvl8pPr marL="3657600" lvl="7" indent="-406400" algn="l">
              <a:lnSpc>
                <a:spcPct val="90000"/>
              </a:lnSpc>
              <a:spcBef>
                <a:spcPts val="1000"/>
              </a:spcBef>
              <a:spcAft>
                <a:spcPts val="0"/>
              </a:spcAft>
              <a:buSzPts val="2800"/>
              <a:buChar char="•"/>
              <a:defRPr/>
            </a:lvl8pPr>
            <a:lvl9pPr marL="4114800" lvl="8" indent="-406400" algn="l">
              <a:lnSpc>
                <a:spcPct val="90000"/>
              </a:lnSpc>
              <a:spcBef>
                <a:spcPts val="1000"/>
              </a:spcBef>
              <a:spcAft>
                <a:spcPts val="0"/>
              </a:spcAft>
              <a:buSzPts val="2800"/>
              <a:buChar char="•"/>
              <a:defRPr/>
            </a:lvl9pPr>
          </a:lstStyle>
          <a:p>
            <a:endParaRPr/>
          </a:p>
        </p:txBody>
      </p:sp>
      <p:sp>
        <p:nvSpPr>
          <p:cNvPr id="23" name="Google Shape;23;p106"/>
          <p:cNvSpPr txBox="1">
            <a:spLocks noGrp="1"/>
          </p:cNvSpPr>
          <p:nvPr>
            <p:ph type="sldNum" idx="12"/>
          </p:nvPr>
        </p:nvSpPr>
        <p:spPr>
          <a:xfrm>
            <a:off x="5892800" y="6172200"/>
            <a:ext cx="2844800" cy="368301"/>
          </a:xfrm>
          <a:prstGeom prst="rect">
            <a:avLst/>
          </a:prstGeom>
          <a:noFill/>
          <a:ln>
            <a:noFill/>
          </a:ln>
        </p:spPr>
        <p:txBody>
          <a:bodyPr spcFirstLastPara="1" wrap="square" lIns="45675" tIns="45675" rIns="45675" bIns="45675" anchor="ctr" anchorCtr="0">
            <a:spAutoFit/>
          </a:bodyPr>
          <a:lstStyle>
            <a:lvl1pPr marL="0" lvl="0" indent="0" algn="r">
              <a:lnSpc>
                <a:spcPct val="100000"/>
              </a:lnSpc>
              <a:spcBef>
                <a:spcPts val="0"/>
              </a:spcBef>
              <a:spcAft>
                <a:spcPts val="0"/>
              </a:spcAft>
              <a:buClr>
                <a:srgbClr val="888888"/>
              </a:buClr>
              <a:buSzPts val="1200"/>
              <a:buFont typeface="Arial"/>
              <a:buNone/>
              <a:defRPr sz="1200">
                <a:solidFill>
                  <a:srgbClr val="888888"/>
                </a:solidFill>
              </a:defRPr>
            </a:lvl1pPr>
            <a:lvl2pPr marL="0" lvl="1" indent="0" algn="r">
              <a:lnSpc>
                <a:spcPct val="100000"/>
              </a:lnSpc>
              <a:spcBef>
                <a:spcPts val="0"/>
              </a:spcBef>
              <a:spcAft>
                <a:spcPts val="0"/>
              </a:spcAft>
              <a:buClr>
                <a:srgbClr val="888888"/>
              </a:buClr>
              <a:buSzPts val="1200"/>
              <a:buFont typeface="Arial"/>
              <a:buNone/>
              <a:defRPr sz="1200">
                <a:solidFill>
                  <a:srgbClr val="888888"/>
                </a:solidFill>
              </a:defRPr>
            </a:lvl2pPr>
            <a:lvl3pPr marL="0" lvl="2" indent="0" algn="r">
              <a:lnSpc>
                <a:spcPct val="100000"/>
              </a:lnSpc>
              <a:spcBef>
                <a:spcPts val="0"/>
              </a:spcBef>
              <a:spcAft>
                <a:spcPts val="0"/>
              </a:spcAft>
              <a:buClr>
                <a:srgbClr val="888888"/>
              </a:buClr>
              <a:buSzPts val="1200"/>
              <a:buFont typeface="Arial"/>
              <a:buNone/>
              <a:defRPr sz="1200">
                <a:solidFill>
                  <a:srgbClr val="888888"/>
                </a:solidFill>
              </a:defRPr>
            </a:lvl3pPr>
            <a:lvl4pPr marL="0" lvl="3" indent="0" algn="r">
              <a:lnSpc>
                <a:spcPct val="100000"/>
              </a:lnSpc>
              <a:spcBef>
                <a:spcPts val="0"/>
              </a:spcBef>
              <a:spcAft>
                <a:spcPts val="0"/>
              </a:spcAft>
              <a:buClr>
                <a:srgbClr val="888888"/>
              </a:buClr>
              <a:buSzPts val="1200"/>
              <a:buFont typeface="Arial"/>
              <a:buNone/>
              <a:defRPr sz="1200">
                <a:solidFill>
                  <a:srgbClr val="888888"/>
                </a:solidFill>
              </a:defRPr>
            </a:lvl4pPr>
            <a:lvl5pPr marL="0" lvl="4" indent="0" algn="r">
              <a:lnSpc>
                <a:spcPct val="100000"/>
              </a:lnSpc>
              <a:spcBef>
                <a:spcPts val="0"/>
              </a:spcBef>
              <a:spcAft>
                <a:spcPts val="0"/>
              </a:spcAft>
              <a:buClr>
                <a:srgbClr val="888888"/>
              </a:buClr>
              <a:buSzPts val="1200"/>
              <a:buFont typeface="Arial"/>
              <a:buNone/>
              <a:defRPr sz="1200">
                <a:solidFill>
                  <a:srgbClr val="888888"/>
                </a:solidFill>
              </a:defRPr>
            </a:lvl5pPr>
            <a:lvl6pPr marL="0" lvl="5" indent="0" algn="r">
              <a:lnSpc>
                <a:spcPct val="100000"/>
              </a:lnSpc>
              <a:spcBef>
                <a:spcPts val="0"/>
              </a:spcBef>
              <a:spcAft>
                <a:spcPts val="0"/>
              </a:spcAft>
              <a:buClr>
                <a:srgbClr val="888888"/>
              </a:buClr>
              <a:buSzPts val="1200"/>
              <a:buFont typeface="Arial"/>
              <a:buNone/>
              <a:defRPr sz="1200">
                <a:solidFill>
                  <a:srgbClr val="888888"/>
                </a:solidFill>
              </a:defRPr>
            </a:lvl6pPr>
            <a:lvl7pPr marL="0" lvl="6" indent="0" algn="r">
              <a:lnSpc>
                <a:spcPct val="100000"/>
              </a:lnSpc>
              <a:spcBef>
                <a:spcPts val="0"/>
              </a:spcBef>
              <a:spcAft>
                <a:spcPts val="0"/>
              </a:spcAft>
              <a:buClr>
                <a:srgbClr val="888888"/>
              </a:buClr>
              <a:buSzPts val="1200"/>
              <a:buFont typeface="Arial"/>
              <a:buNone/>
              <a:defRPr sz="1200">
                <a:solidFill>
                  <a:srgbClr val="888888"/>
                </a:solidFill>
              </a:defRPr>
            </a:lvl7pPr>
            <a:lvl8pPr marL="0" lvl="7" indent="0" algn="r">
              <a:lnSpc>
                <a:spcPct val="100000"/>
              </a:lnSpc>
              <a:spcBef>
                <a:spcPts val="0"/>
              </a:spcBef>
              <a:spcAft>
                <a:spcPts val="0"/>
              </a:spcAft>
              <a:buClr>
                <a:srgbClr val="888888"/>
              </a:buClr>
              <a:buSzPts val="1200"/>
              <a:buFont typeface="Arial"/>
              <a:buNone/>
              <a:defRPr sz="1200">
                <a:solidFill>
                  <a:srgbClr val="888888"/>
                </a:solidFill>
              </a:defRPr>
            </a:lvl8pPr>
            <a:lvl9pPr marL="0" lvl="8" indent="0" algn="r">
              <a:lnSpc>
                <a:spcPct val="100000"/>
              </a:lnSpc>
              <a:spcBef>
                <a:spcPts val="0"/>
              </a:spcBef>
              <a:spcAft>
                <a:spcPts val="0"/>
              </a:spcAft>
              <a:buClr>
                <a:srgbClr val="888888"/>
              </a:buClr>
              <a:buSzPts val="1200"/>
              <a:buFont typeface="Arial"/>
              <a:buNone/>
              <a:defRPr sz="1200">
                <a:solidFill>
                  <a:srgbClr val="888888"/>
                </a:solidFill>
              </a:defRPr>
            </a:lvl9pPr>
          </a:lstStyle>
          <a:p>
            <a:pPr marL="0" marR="0" lvl="0" indent="0" algn="r" defTabSz="457200" rtl="0" eaLnBrk="1" fontAlgn="auto" latinLnBrk="0" hangingPunct="1">
              <a:lnSpc>
                <a:spcPct val="100000"/>
              </a:lnSpc>
              <a:spcBef>
                <a:spcPts val="0"/>
              </a:spcBef>
              <a:spcAft>
                <a:spcPts val="0"/>
              </a:spcAft>
              <a:buClr>
                <a:srgbClr val="888888"/>
              </a:buClr>
              <a:buSzPts val="1200"/>
              <a:buFont typeface="Arial"/>
              <a:buNone/>
              <a:tabLst/>
              <a:defRPr/>
            </a:pPr>
            <a:fld id="{00000000-1234-1234-1234-123412341234}" type="slidenum">
              <a:rPr kumimoji="0" lang="en-US" sz="1200" b="0" i="0" u="none" strike="noStrike" kern="1200" cap="none" spc="0" normalizeH="0" baseline="0" noProof="0">
                <a:ln>
                  <a:noFill/>
                </a:ln>
                <a:solidFill>
                  <a:srgbClr val="888888"/>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
                  <a:srgbClr val="888888"/>
                </a:buClr>
                <a:buSzPts val="1200"/>
                <a:buFont typeface="Arial"/>
                <a:buNone/>
                <a:tabLst/>
                <a:defRPr/>
              </a:pPr>
              <a:t>‹#›</a:t>
            </a:fld>
            <a:endParaRPr kumimoji="0" sz="1200" b="0" i="0" u="none" strike="noStrike" kern="1200" cap="none" spc="0" normalizeH="0" baseline="0" noProof="0">
              <a:ln>
                <a:noFill/>
              </a:ln>
              <a:solidFill>
                <a:srgbClr val="888888"/>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150466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Large text white backgroun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pic>
        <p:nvPicPr>
          <p:cNvPr id="13" name="Picture 12">
            <a:extLst>
              <a:ext uri="{FF2B5EF4-FFF2-40B4-BE49-F238E27FC236}">
                <a16:creationId xmlns:a16="http://schemas.microsoft.com/office/drawing/2014/main" id="{5AA2CFF8-BF03-1846-A63E-80E24242A6FB}"/>
              </a:ext>
            </a:extLst>
          </p:cNvPr>
          <p:cNvPicPr>
            <a:picLocks noChangeAspect="1"/>
          </p:cNvPicPr>
          <p:nvPr userDrawn="1"/>
        </p:nvPicPr>
        <p:blipFill>
          <a:blip r:embed="rId3"/>
          <a:stretch>
            <a:fillRect/>
          </a:stretch>
        </p:blipFill>
        <p:spPr>
          <a:xfrm>
            <a:off x="9440277" y="333375"/>
            <a:ext cx="2343736" cy="268777"/>
          </a:xfrm>
          <a:prstGeom prst="rect">
            <a:avLst/>
          </a:prstGeom>
        </p:spPr>
      </p:pic>
      <p:sp>
        <p:nvSpPr>
          <p:cNvPr id="14" name="Text Placeholder 7">
            <a:extLst>
              <a:ext uri="{FF2B5EF4-FFF2-40B4-BE49-F238E27FC236}">
                <a16:creationId xmlns:a16="http://schemas.microsoft.com/office/drawing/2014/main" id="{D78ADDAC-D167-8147-87B1-F89C92720C05}"/>
              </a:ext>
            </a:extLst>
          </p:cNvPr>
          <p:cNvSpPr>
            <a:spLocks noGrp="1"/>
          </p:cNvSpPr>
          <p:nvPr>
            <p:ph type="body" sz="quarter" idx="11" hasCustomPrompt="1"/>
          </p:nvPr>
        </p:nvSpPr>
        <p:spPr>
          <a:xfrm>
            <a:off x="327304" y="346822"/>
            <a:ext cx="8682225" cy="742203"/>
          </a:xfrm>
          <a:prstGeom prst="rect">
            <a:avLst/>
          </a:prstGeom>
        </p:spPr>
        <p:txBody>
          <a:bodyPr/>
          <a:lstStyle>
            <a:lvl1pPr marL="0" indent="0" algn="l">
              <a:lnSpc>
                <a:spcPct val="80000"/>
              </a:lnSpc>
              <a:spcBef>
                <a:spcPts val="1000"/>
              </a:spcBef>
              <a:buFontTx/>
              <a:buNone/>
              <a:defRPr sz="2800" b="0" i="0">
                <a:solidFill>
                  <a:srgbClr val="0F123D"/>
                </a:solidFill>
                <a:latin typeface="Founders Grotesk Medium" panose="020B0603030202060203" pitchFamily="34" charset="77"/>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slide title (up to 2 lines)</a:t>
            </a:r>
          </a:p>
        </p:txBody>
      </p:sp>
      <p:sp>
        <p:nvSpPr>
          <p:cNvPr id="15" name="Text Placeholder 7">
            <a:extLst>
              <a:ext uri="{FF2B5EF4-FFF2-40B4-BE49-F238E27FC236}">
                <a16:creationId xmlns:a16="http://schemas.microsoft.com/office/drawing/2014/main" id="{B26FE3ED-B0E9-E44D-8269-7E4FB81670EE}"/>
              </a:ext>
            </a:extLst>
          </p:cNvPr>
          <p:cNvSpPr>
            <a:spLocks noGrp="1"/>
          </p:cNvSpPr>
          <p:nvPr>
            <p:ph type="body" sz="quarter" idx="12" hasCustomPrompt="1"/>
          </p:nvPr>
        </p:nvSpPr>
        <p:spPr>
          <a:xfrm>
            <a:off x="327304" y="1412051"/>
            <a:ext cx="11456709" cy="5041137"/>
          </a:xfrm>
          <a:prstGeom prst="rect">
            <a:avLst/>
          </a:prstGeom>
        </p:spPr>
        <p:txBody>
          <a:bodyPr/>
          <a:lstStyle>
            <a:lvl1pPr marL="0" indent="0" algn="l">
              <a:lnSpc>
                <a:spcPct val="80000"/>
              </a:lnSpc>
              <a:spcBef>
                <a:spcPts val="1000"/>
              </a:spcBef>
              <a:buFontTx/>
              <a:buNone/>
              <a:defRPr sz="2200" b="0" i="0">
                <a:solidFill>
                  <a:srgbClr val="0F123D"/>
                </a:solidFill>
                <a:latin typeface="Founders Grotesk Text Regular" panose="020B0503030202060204" pitchFamily="34" charset="77"/>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copy (large text)</a:t>
            </a:r>
          </a:p>
        </p:txBody>
      </p:sp>
    </p:spTree>
    <p:extLst>
      <p:ext uri="{BB962C8B-B14F-4D97-AF65-F5344CB8AC3E}">
        <p14:creationId xmlns:p14="http://schemas.microsoft.com/office/powerpoint/2010/main" val="1325252030"/>
      </p:ext>
    </p:extLst>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Large text white background">
  <p:cSld name="1_Large text white background">
    <p:bg>
      <p:bgPr>
        <a:solidFill>
          <a:schemeClr val="lt1"/>
        </a:solidFill>
        <a:effectLst/>
      </p:bgPr>
    </p:bg>
    <p:spTree>
      <p:nvGrpSpPr>
        <p:cNvPr id="1" name="Shape 27"/>
        <p:cNvGrpSpPr/>
        <p:nvPr/>
      </p:nvGrpSpPr>
      <p:grpSpPr>
        <a:xfrm>
          <a:off x="0" y="0"/>
          <a:ext cx="0" cy="0"/>
          <a:chOff x="0" y="0"/>
          <a:chExt cx="0" cy="0"/>
        </a:xfrm>
      </p:grpSpPr>
      <p:pic>
        <p:nvPicPr>
          <p:cNvPr id="28" name="Google Shape;28;p11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0" y="0"/>
            <a:ext cx="12192000" cy="6858000"/>
          </a:xfrm>
          <a:prstGeom prst="rect">
            <a:avLst/>
          </a:prstGeom>
          <a:noFill/>
          <a:ln>
            <a:noFill/>
          </a:ln>
        </p:spPr>
      </p:pic>
      <p:pic>
        <p:nvPicPr>
          <p:cNvPr id="29" name="Google Shape;29;p11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9440277" y="333375"/>
            <a:ext cx="2343736" cy="268777"/>
          </a:xfrm>
          <a:prstGeom prst="rect">
            <a:avLst/>
          </a:prstGeom>
          <a:noFill/>
          <a:ln>
            <a:noFill/>
          </a:ln>
        </p:spPr>
      </p:pic>
      <p:sp>
        <p:nvSpPr>
          <p:cNvPr id="30" name="Google Shape;30;p116"/>
          <p:cNvSpPr txBox="1">
            <a:spLocks noGrp="1"/>
          </p:cNvSpPr>
          <p:nvPr>
            <p:ph type="body" idx="1"/>
          </p:nvPr>
        </p:nvSpPr>
        <p:spPr>
          <a:xfrm>
            <a:off x="327304" y="346822"/>
            <a:ext cx="8682225" cy="742203"/>
          </a:xfrm>
          <a:prstGeom prst="rect">
            <a:avLst/>
          </a:prstGeom>
          <a:noFill/>
          <a:ln>
            <a:noFill/>
          </a:ln>
        </p:spPr>
        <p:txBody>
          <a:bodyPr spcFirstLastPara="1" wrap="square" lIns="45675" tIns="45675" rIns="45675" bIns="45675" anchor="t" anchorCtr="0">
            <a:normAutofit/>
          </a:bodyPr>
          <a:lstStyle>
            <a:lvl1pPr marL="457200" lvl="0" indent="-228600" algn="l">
              <a:lnSpc>
                <a:spcPct val="80000"/>
              </a:lnSpc>
              <a:spcBef>
                <a:spcPts val="1000"/>
              </a:spcBef>
              <a:spcAft>
                <a:spcPts val="0"/>
              </a:spcAft>
              <a:buSzPts val="2800"/>
              <a:buFont typeface="Arial"/>
              <a:buNone/>
              <a:defRPr sz="2800" b="0" i="0">
                <a:solidFill>
                  <a:srgbClr val="0F123D"/>
                </a:solidFill>
                <a:latin typeface="Arial"/>
                <a:ea typeface="Arial"/>
                <a:cs typeface="Arial"/>
                <a:sym typeface="Arial"/>
              </a:defRPr>
            </a:lvl1pPr>
            <a:lvl2pPr marL="914400" lvl="1" indent="-406400" algn="l">
              <a:lnSpc>
                <a:spcPct val="90000"/>
              </a:lnSpc>
              <a:spcBef>
                <a:spcPts val="1000"/>
              </a:spcBef>
              <a:spcAft>
                <a:spcPts val="0"/>
              </a:spcAft>
              <a:buSzPts val="2800"/>
              <a:buChar char="•"/>
              <a:defRPr/>
            </a:lvl2pPr>
            <a:lvl3pPr marL="1371600" lvl="2" indent="-406400" algn="l">
              <a:lnSpc>
                <a:spcPct val="90000"/>
              </a:lnSpc>
              <a:spcBef>
                <a:spcPts val="1000"/>
              </a:spcBef>
              <a:spcAft>
                <a:spcPts val="0"/>
              </a:spcAft>
              <a:buSzPts val="2800"/>
              <a:buChar char="•"/>
              <a:defRPr/>
            </a:lvl3pPr>
            <a:lvl4pPr marL="1828800" lvl="3" indent="-406400" algn="l">
              <a:lnSpc>
                <a:spcPct val="90000"/>
              </a:lnSpc>
              <a:spcBef>
                <a:spcPts val="1000"/>
              </a:spcBef>
              <a:spcAft>
                <a:spcPts val="0"/>
              </a:spcAft>
              <a:buSzPts val="2800"/>
              <a:buChar char="•"/>
              <a:defRPr/>
            </a:lvl4pPr>
            <a:lvl5pPr marL="2286000" lvl="4" indent="-406400" algn="l">
              <a:lnSpc>
                <a:spcPct val="90000"/>
              </a:lnSpc>
              <a:spcBef>
                <a:spcPts val="1000"/>
              </a:spcBef>
              <a:spcAft>
                <a:spcPts val="0"/>
              </a:spcAft>
              <a:buSzPts val="2800"/>
              <a:buChar char="•"/>
              <a:defRPr/>
            </a:lvl5pPr>
            <a:lvl6pPr marL="2743200" lvl="5" indent="-228600" algn="l">
              <a:lnSpc>
                <a:spcPct val="90000"/>
              </a:lnSpc>
              <a:spcBef>
                <a:spcPts val="1000"/>
              </a:spcBef>
              <a:spcAft>
                <a:spcPts val="0"/>
              </a:spcAft>
              <a:buSzPts val="2800"/>
              <a:buNone/>
              <a:defRPr/>
            </a:lvl6pPr>
            <a:lvl7pPr marL="3200400" lvl="6" indent="-228600" algn="l">
              <a:lnSpc>
                <a:spcPct val="90000"/>
              </a:lnSpc>
              <a:spcBef>
                <a:spcPts val="1000"/>
              </a:spcBef>
              <a:spcAft>
                <a:spcPts val="0"/>
              </a:spcAft>
              <a:buSzPts val="2800"/>
              <a:buNone/>
              <a:defRPr/>
            </a:lvl7pPr>
            <a:lvl8pPr marL="3657600" lvl="7" indent="-228600" algn="l">
              <a:lnSpc>
                <a:spcPct val="90000"/>
              </a:lnSpc>
              <a:spcBef>
                <a:spcPts val="1000"/>
              </a:spcBef>
              <a:spcAft>
                <a:spcPts val="0"/>
              </a:spcAft>
              <a:buSzPts val="2800"/>
              <a:buNone/>
              <a:defRPr/>
            </a:lvl8pPr>
            <a:lvl9pPr marL="4114800" lvl="8" indent="-228600" algn="l">
              <a:lnSpc>
                <a:spcPct val="90000"/>
              </a:lnSpc>
              <a:spcBef>
                <a:spcPts val="1000"/>
              </a:spcBef>
              <a:spcAft>
                <a:spcPts val="0"/>
              </a:spcAft>
              <a:buSzPts val="2800"/>
              <a:buNone/>
              <a:defRPr/>
            </a:lvl9pPr>
          </a:lstStyle>
          <a:p>
            <a:endParaRPr/>
          </a:p>
        </p:txBody>
      </p:sp>
      <p:sp>
        <p:nvSpPr>
          <p:cNvPr id="31" name="Google Shape;31;p116"/>
          <p:cNvSpPr txBox="1">
            <a:spLocks noGrp="1"/>
          </p:cNvSpPr>
          <p:nvPr>
            <p:ph type="body" idx="2"/>
          </p:nvPr>
        </p:nvSpPr>
        <p:spPr>
          <a:xfrm>
            <a:off x="327304" y="1412051"/>
            <a:ext cx="11456709" cy="5041137"/>
          </a:xfrm>
          <a:prstGeom prst="rect">
            <a:avLst/>
          </a:prstGeom>
          <a:noFill/>
          <a:ln>
            <a:noFill/>
          </a:ln>
        </p:spPr>
        <p:txBody>
          <a:bodyPr spcFirstLastPara="1" wrap="square" lIns="45675" tIns="45675" rIns="45675" bIns="45675" anchor="t" anchorCtr="0">
            <a:normAutofit/>
          </a:bodyPr>
          <a:lstStyle>
            <a:lvl1pPr marL="457200" lvl="0" indent="-228600" algn="l">
              <a:lnSpc>
                <a:spcPct val="80000"/>
              </a:lnSpc>
              <a:spcBef>
                <a:spcPts val="1000"/>
              </a:spcBef>
              <a:spcAft>
                <a:spcPts val="0"/>
              </a:spcAft>
              <a:buSzPts val="2800"/>
              <a:buFont typeface="Arial"/>
              <a:buNone/>
              <a:defRPr sz="2200" b="0" i="0">
                <a:solidFill>
                  <a:srgbClr val="0F123D"/>
                </a:solidFill>
                <a:latin typeface="Arial"/>
                <a:ea typeface="Arial"/>
                <a:cs typeface="Arial"/>
                <a:sym typeface="Arial"/>
              </a:defRPr>
            </a:lvl1pPr>
            <a:lvl2pPr marL="914400" lvl="1" indent="-406400" algn="l">
              <a:lnSpc>
                <a:spcPct val="90000"/>
              </a:lnSpc>
              <a:spcBef>
                <a:spcPts val="1000"/>
              </a:spcBef>
              <a:spcAft>
                <a:spcPts val="0"/>
              </a:spcAft>
              <a:buSzPts val="2800"/>
              <a:buChar char="•"/>
              <a:defRPr/>
            </a:lvl2pPr>
            <a:lvl3pPr marL="1371600" lvl="2" indent="-406400" algn="l">
              <a:lnSpc>
                <a:spcPct val="90000"/>
              </a:lnSpc>
              <a:spcBef>
                <a:spcPts val="1000"/>
              </a:spcBef>
              <a:spcAft>
                <a:spcPts val="0"/>
              </a:spcAft>
              <a:buSzPts val="2800"/>
              <a:buChar char="•"/>
              <a:defRPr/>
            </a:lvl3pPr>
            <a:lvl4pPr marL="1828800" lvl="3" indent="-406400" algn="l">
              <a:lnSpc>
                <a:spcPct val="90000"/>
              </a:lnSpc>
              <a:spcBef>
                <a:spcPts val="1000"/>
              </a:spcBef>
              <a:spcAft>
                <a:spcPts val="0"/>
              </a:spcAft>
              <a:buSzPts val="2800"/>
              <a:buChar char="•"/>
              <a:defRPr/>
            </a:lvl4pPr>
            <a:lvl5pPr marL="2286000" lvl="4" indent="-406400" algn="l">
              <a:lnSpc>
                <a:spcPct val="90000"/>
              </a:lnSpc>
              <a:spcBef>
                <a:spcPts val="1000"/>
              </a:spcBef>
              <a:spcAft>
                <a:spcPts val="0"/>
              </a:spcAft>
              <a:buSzPts val="2800"/>
              <a:buChar char="•"/>
              <a:defRPr/>
            </a:lvl5pPr>
            <a:lvl6pPr marL="2743200" lvl="5" indent="-228600" algn="l">
              <a:lnSpc>
                <a:spcPct val="90000"/>
              </a:lnSpc>
              <a:spcBef>
                <a:spcPts val="1000"/>
              </a:spcBef>
              <a:spcAft>
                <a:spcPts val="0"/>
              </a:spcAft>
              <a:buSzPts val="2800"/>
              <a:buNone/>
              <a:defRPr/>
            </a:lvl6pPr>
            <a:lvl7pPr marL="3200400" lvl="6" indent="-228600" algn="l">
              <a:lnSpc>
                <a:spcPct val="90000"/>
              </a:lnSpc>
              <a:spcBef>
                <a:spcPts val="1000"/>
              </a:spcBef>
              <a:spcAft>
                <a:spcPts val="0"/>
              </a:spcAft>
              <a:buSzPts val="2800"/>
              <a:buNone/>
              <a:defRPr/>
            </a:lvl7pPr>
            <a:lvl8pPr marL="3657600" lvl="7" indent="-228600" algn="l">
              <a:lnSpc>
                <a:spcPct val="90000"/>
              </a:lnSpc>
              <a:spcBef>
                <a:spcPts val="1000"/>
              </a:spcBef>
              <a:spcAft>
                <a:spcPts val="0"/>
              </a:spcAft>
              <a:buSzPts val="2800"/>
              <a:buNone/>
              <a:defRPr/>
            </a:lvl8pPr>
            <a:lvl9pPr marL="4114800" lvl="8" indent="-228600" algn="l">
              <a:lnSpc>
                <a:spcPct val="90000"/>
              </a:lnSpc>
              <a:spcBef>
                <a:spcPts val="1000"/>
              </a:spcBef>
              <a:spcAft>
                <a:spcPts val="0"/>
              </a:spcAft>
              <a:buSzPts val="2800"/>
              <a:buNone/>
              <a:defRPr/>
            </a:lvl9pPr>
          </a:lstStyle>
          <a:p>
            <a:endParaRPr/>
          </a:p>
        </p:txBody>
      </p:sp>
    </p:spTree>
    <p:extLst>
      <p:ext uri="{BB962C8B-B14F-4D97-AF65-F5344CB8AC3E}">
        <p14:creationId xmlns:p14="http://schemas.microsoft.com/office/powerpoint/2010/main" val="114241773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Title slide 17">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037971" y="0"/>
            <a:ext cx="10154029" cy="6858000"/>
          </a:xfrm>
          <a:prstGeom prst="rect">
            <a:avLst/>
          </a:prstGeom>
        </p:spPr>
      </p:pic>
      <p:sp>
        <p:nvSpPr>
          <p:cNvPr id="9" name="Text Placeholder 7">
            <a:extLst>
              <a:ext uri="{FF2B5EF4-FFF2-40B4-BE49-F238E27FC236}">
                <a16:creationId xmlns:a16="http://schemas.microsoft.com/office/drawing/2014/main" id="{B28BED36-9884-7642-BD4E-7AA775D01445}"/>
              </a:ext>
            </a:extLst>
          </p:cNvPr>
          <p:cNvSpPr>
            <a:spLocks noGrp="1"/>
          </p:cNvSpPr>
          <p:nvPr>
            <p:ph type="body" sz="quarter" idx="10" hasCustomPrompt="1"/>
          </p:nvPr>
        </p:nvSpPr>
        <p:spPr>
          <a:xfrm>
            <a:off x="470647" y="1402760"/>
            <a:ext cx="9045615" cy="1494332"/>
          </a:xfrm>
          <a:prstGeom prst="rect">
            <a:avLst/>
          </a:prstGeom>
        </p:spPr>
        <p:txBody>
          <a:bodyPr anchor="b"/>
          <a:lstStyle>
            <a:lvl1pPr marL="0" indent="0">
              <a:lnSpc>
                <a:spcPct val="90000"/>
              </a:lnSpc>
              <a:spcBef>
                <a:spcPts val="0"/>
              </a:spcBef>
              <a:buFontTx/>
              <a:buNone/>
              <a:defRPr sz="5600" b="0" i="0">
                <a:solidFill>
                  <a:srgbClr val="0F123D"/>
                </a:solidFill>
                <a:latin typeface="Founders Grotesk Medium" panose="020B0603030202060203" pitchFamily="34" charset="77"/>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slide title</a:t>
            </a:r>
          </a:p>
        </p:txBody>
      </p:sp>
      <p:sp>
        <p:nvSpPr>
          <p:cNvPr id="12" name="Text Placeholder 7">
            <a:extLst>
              <a:ext uri="{FF2B5EF4-FFF2-40B4-BE49-F238E27FC236}">
                <a16:creationId xmlns:a16="http://schemas.microsoft.com/office/drawing/2014/main" id="{201A4D0B-4AF6-3241-9519-04A6C48339E0}"/>
              </a:ext>
            </a:extLst>
          </p:cNvPr>
          <p:cNvSpPr>
            <a:spLocks noGrp="1"/>
          </p:cNvSpPr>
          <p:nvPr>
            <p:ph type="body" sz="quarter" idx="11" hasCustomPrompt="1"/>
          </p:nvPr>
        </p:nvSpPr>
        <p:spPr>
          <a:xfrm>
            <a:off x="470647" y="2831866"/>
            <a:ext cx="6286500" cy="825733"/>
          </a:xfrm>
          <a:prstGeom prst="rect">
            <a:avLst/>
          </a:prstGeom>
        </p:spPr>
        <p:txBody>
          <a:bodyPr/>
          <a:lstStyle>
            <a:lvl1pPr marL="0" indent="0">
              <a:buFontTx/>
              <a:buNone/>
              <a:defRPr sz="2000" b="0" i="0">
                <a:solidFill>
                  <a:srgbClr val="0F123D"/>
                </a:solidFill>
                <a:latin typeface="Founders Grotesk Text Regular" panose="020B0503030202060204" pitchFamily="34" charset="77"/>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subtitle</a:t>
            </a:r>
          </a:p>
        </p:txBody>
      </p:sp>
    </p:spTree>
    <p:extLst>
      <p:ext uri="{BB962C8B-B14F-4D97-AF65-F5344CB8AC3E}">
        <p14:creationId xmlns:p14="http://schemas.microsoft.com/office/powerpoint/2010/main" val="252595269"/>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Header: White | Logo: White">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02D2A7D-0317-D65D-D0FC-44767FC1186B}"/>
              </a:ext>
            </a:extLst>
          </p:cNvPr>
          <p:cNvSpPr>
            <a:spLocks noGrp="1"/>
          </p:cNvSpPr>
          <p:nvPr>
            <p:ph type="ctrTitle"/>
          </p:nvPr>
        </p:nvSpPr>
        <p:spPr>
          <a:xfrm>
            <a:off x="531223" y="1041400"/>
            <a:ext cx="9144000" cy="1109610"/>
          </a:xfrm>
        </p:spPr>
        <p:txBody>
          <a:bodyPr anchor="t">
            <a:normAutofit/>
          </a:bodyPr>
          <a:lstStyle>
            <a:lvl1pPr algn="l">
              <a:defRPr sz="4400" b="1">
                <a:solidFill>
                  <a:schemeClr val="bg1"/>
                </a:solidFill>
              </a:defRPr>
            </a:lvl1pPr>
          </a:lstStyle>
          <a:p>
            <a:r>
              <a:rPr lang="en-GB"/>
              <a:t>Click to edit Master title style</a:t>
            </a:r>
            <a:endParaRPr lang="en-US"/>
          </a:p>
        </p:txBody>
      </p:sp>
      <p:sp>
        <p:nvSpPr>
          <p:cNvPr id="6" name="Subtitle 2">
            <a:extLst>
              <a:ext uri="{FF2B5EF4-FFF2-40B4-BE49-F238E27FC236}">
                <a16:creationId xmlns:a16="http://schemas.microsoft.com/office/drawing/2014/main" id="{C53E0302-ECA9-D78E-862D-3873C259C2C6}"/>
              </a:ext>
            </a:extLst>
          </p:cNvPr>
          <p:cNvSpPr>
            <a:spLocks noGrp="1"/>
          </p:cNvSpPr>
          <p:nvPr>
            <p:ph type="subTitle" idx="1"/>
          </p:nvPr>
        </p:nvSpPr>
        <p:spPr>
          <a:xfrm>
            <a:off x="531223" y="2287044"/>
            <a:ext cx="9144000" cy="1655762"/>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161465038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itle slide 4">
    <p:bg>
      <p:bgRef idx="1001">
        <a:schemeClr val="bg1"/>
      </p:bgRef>
    </p:bg>
    <p:spTree>
      <p:nvGrpSpPr>
        <p:cNvPr id="1" name=""/>
        <p:cNvGrpSpPr/>
        <p:nvPr/>
      </p:nvGrpSpPr>
      <p:grpSpPr>
        <a:xfrm>
          <a:off x="0" y="0"/>
          <a:ext cx="0" cy="0"/>
          <a:chOff x="0" y="0"/>
          <a:chExt cx="0" cy="0"/>
        </a:xfrm>
      </p:grpSpPr>
      <p:pic>
        <p:nvPicPr>
          <p:cNvPr id="6" name="Picture 5"/>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037971" y="0"/>
            <a:ext cx="10154029" cy="6858000"/>
          </a:xfrm>
          <a:prstGeom prst="rect">
            <a:avLst/>
          </a:prstGeom>
        </p:spPr>
      </p:pic>
      <p:sp>
        <p:nvSpPr>
          <p:cNvPr id="9" name="Text Placeholder 7">
            <a:extLst>
              <a:ext uri="{FF2B5EF4-FFF2-40B4-BE49-F238E27FC236}">
                <a16:creationId xmlns:a16="http://schemas.microsoft.com/office/drawing/2014/main" id="{A853E3FC-B021-CD4C-9336-DBCE4D7D2FD9}"/>
              </a:ext>
            </a:extLst>
          </p:cNvPr>
          <p:cNvSpPr>
            <a:spLocks noGrp="1"/>
          </p:cNvSpPr>
          <p:nvPr>
            <p:ph type="body" sz="quarter" idx="10" hasCustomPrompt="1"/>
          </p:nvPr>
        </p:nvSpPr>
        <p:spPr>
          <a:xfrm>
            <a:off x="457200" y="1209720"/>
            <a:ext cx="9045615" cy="1494332"/>
          </a:xfrm>
          <a:prstGeom prst="rect">
            <a:avLst/>
          </a:prstGeom>
        </p:spPr>
        <p:txBody>
          <a:bodyPr anchor="b"/>
          <a:lstStyle>
            <a:lvl1pPr marL="0" indent="0">
              <a:lnSpc>
                <a:spcPct val="90000"/>
              </a:lnSpc>
              <a:spcBef>
                <a:spcPts val="0"/>
              </a:spcBef>
              <a:buFontTx/>
              <a:buNone/>
              <a:defRPr sz="4800" b="1" i="0">
                <a:solidFill>
                  <a:srgbClr val="0F123D"/>
                </a:solidFill>
                <a:latin typeface="Century Gothic" panose="020B0502020202020204" pitchFamily="34" charset="0"/>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slide title</a:t>
            </a:r>
          </a:p>
        </p:txBody>
      </p:sp>
      <p:sp>
        <p:nvSpPr>
          <p:cNvPr id="10" name="Text Placeholder 7">
            <a:extLst>
              <a:ext uri="{FF2B5EF4-FFF2-40B4-BE49-F238E27FC236}">
                <a16:creationId xmlns:a16="http://schemas.microsoft.com/office/drawing/2014/main" id="{EFECF17E-7068-0341-989E-BD150381B080}"/>
              </a:ext>
            </a:extLst>
          </p:cNvPr>
          <p:cNvSpPr>
            <a:spLocks noGrp="1"/>
          </p:cNvSpPr>
          <p:nvPr>
            <p:ph type="body" sz="quarter" idx="11" hasCustomPrompt="1"/>
          </p:nvPr>
        </p:nvSpPr>
        <p:spPr>
          <a:xfrm>
            <a:off x="470647" y="2831866"/>
            <a:ext cx="6286500" cy="825733"/>
          </a:xfrm>
          <a:prstGeom prst="rect">
            <a:avLst/>
          </a:prstGeom>
        </p:spPr>
        <p:txBody>
          <a:bodyPr/>
          <a:lstStyle>
            <a:lvl1pPr marL="0" indent="0">
              <a:buFontTx/>
              <a:buNone/>
              <a:defRPr sz="2000" b="0" i="0">
                <a:solidFill>
                  <a:srgbClr val="0F123D"/>
                </a:solidFill>
                <a:latin typeface="Century Gothic" panose="020B0502020202020204" pitchFamily="34" charset="0"/>
              </a:defRPr>
            </a:lvl1pPr>
            <a:lvl6pPr marL="2286000" indent="0">
              <a:buNone/>
              <a:defRPr/>
            </a:lvl6pPr>
            <a:lvl7pPr marL="2743200" indent="0">
              <a:buNone/>
              <a:defRPr/>
            </a:lvl7pPr>
            <a:lvl8pPr marL="3200400" indent="0">
              <a:buNone/>
              <a:defRPr/>
            </a:lvl8pPr>
            <a:lvl9pPr marL="3657600" indent="0">
              <a:buNone/>
              <a:defRPr/>
            </a:lvl9pPr>
          </a:lstStyle>
          <a:p>
            <a:pPr lvl="0"/>
            <a:r>
              <a:rPr lang="en-US"/>
              <a:t>Insert subtitle</a:t>
            </a:r>
          </a:p>
        </p:txBody>
      </p:sp>
    </p:spTree>
    <p:extLst>
      <p:ext uri="{BB962C8B-B14F-4D97-AF65-F5344CB8AC3E}">
        <p14:creationId xmlns:p14="http://schemas.microsoft.com/office/powerpoint/2010/main" val="401975828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image" Target="../media/image1.emf"/><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E163D"/>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015E384-EEB2-DD41-AB14-632698E9CC48}"/>
              </a:ext>
            </a:extLst>
          </p:cNvPr>
          <p:cNvPicPr>
            <a:picLocks noChangeAspect="1"/>
          </p:cNvPicPr>
          <p:nvPr userDrawn="1"/>
        </p:nvPicPr>
        <p:blipFill>
          <a:blip r:embed="rId39">
            <a:alphaModFix amt="6000"/>
          </a:blip>
          <a:stretch>
            <a:fillRect/>
          </a:stretch>
        </p:blipFill>
        <p:spPr>
          <a:xfrm rot="5221086">
            <a:off x="14698" y="-1750828"/>
            <a:ext cx="10779506" cy="11276442"/>
          </a:xfrm>
          <a:prstGeom prst="rect">
            <a:avLst/>
          </a:prstGeom>
        </p:spPr>
      </p:pic>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7" name="Text Placeholder 6">
            <a:extLst>
              <a:ext uri="{FF2B5EF4-FFF2-40B4-BE49-F238E27FC236}">
                <a16:creationId xmlns:a16="http://schemas.microsoft.com/office/drawing/2014/main" id="{068B67F1-91BB-8C41-9C37-8F37B054F3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 Click to edit Master text styles</a:t>
            </a:r>
          </a:p>
          <a:p>
            <a:pPr lvl="1"/>
            <a:r>
              <a:rPr lang="en-GB"/>
              <a:t> 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810505515"/>
      </p:ext>
    </p:extLst>
  </p:cSld>
  <p:clrMap bg1="lt1" tx1="dk1" bg2="lt2" tx2="dk2" accent1="accent1" accent2="accent2" accent3="accent3" accent4="accent4" accent5="accent5" accent6="accent6" hlink="hlink" folHlink="folHlink"/>
  <p:sldLayoutIdLst>
    <p:sldLayoutId id="2147483904" r:id="rId1"/>
    <p:sldLayoutId id="2147483911" r:id="rId2"/>
    <p:sldLayoutId id="2147483912" r:id="rId3"/>
    <p:sldLayoutId id="2147483910" r:id="rId4"/>
    <p:sldLayoutId id="2147483889" r:id="rId5"/>
    <p:sldLayoutId id="2147483890" r:id="rId6"/>
    <p:sldLayoutId id="2147483667" r:id="rId7"/>
    <p:sldLayoutId id="2147483668" r:id="rId8"/>
    <p:sldLayoutId id="2147483669" r:id="rId9"/>
    <p:sldLayoutId id="2147483892" r:id="rId10"/>
    <p:sldLayoutId id="2147483891" r:id="rId11"/>
    <p:sldLayoutId id="2147483893" r:id="rId12"/>
    <p:sldLayoutId id="2147483673" r:id="rId13"/>
    <p:sldLayoutId id="2147483894" r:id="rId14"/>
    <p:sldLayoutId id="2147483895" r:id="rId15"/>
    <p:sldLayoutId id="2147483896" r:id="rId16"/>
    <p:sldLayoutId id="2147483677" r:id="rId17"/>
    <p:sldLayoutId id="2147483678" r:id="rId18"/>
    <p:sldLayoutId id="2147483898" r:id="rId19"/>
    <p:sldLayoutId id="2147483897" r:id="rId20"/>
    <p:sldLayoutId id="2147483899" r:id="rId21"/>
    <p:sldLayoutId id="2147483900" r:id="rId22"/>
    <p:sldLayoutId id="2147483901" r:id="rId23"/>
    <p:sldLayoutId id="2147483902" r:id="rId24"/>
    <p:sldLayoutId id="2147483685" r:id="rId25"/>
    <p:sldLayoutId id="2147483888" r:id="rId26"/>
    <p:sldLayoutId id="2147483906" r:id="rId27"/>
    <p:sldLayoutId id="2147483905" r:id="rId28"/>
    <p:sldLayoutId id="2147483914" r:id="rId29"/>
    <p:sldLayoutId id="2147483903" r:id="rId30"/>
    <p:sldLayoutId id="2147483691" r:id="rId31"/>
    <p:sldLayoutId id="2147483692" r:id="rId32"/>
    <p:sldLayoutId id="2147483908" r:id="rId33"/>
    <p:sldLayoutId id="2147483909" r:id="rId34"/>
    <p:sldLayoutId id="2147483907" r:id="rId35"/>
    <p:sldLayoutId id="2147483915" r:id="rId36"/>
    <p:sldLayoutId id="2147483916" r:id="rId37"/>
  </p:sldLayoutIdLst>
  <p:txStyles>
    <p:titleStyle>
      <a:lvl1pPr algn="l" defTabSz="914400" rtl="0" eaLnBrk="1" latinLnBrk="0" hangingPunct="1">
        <a:lnSpc>
          <a:spcPct val="90000"/>
        </a:lnSpc>
        <a:spcBef>
          <a:spcPct val="0"/>
        </a:spcBef>
        <a:buNone/>
        <a:defRPr sz="5400" b="1" i="0" kern="1200">
          <a:solidFill>
            <a:schemeClr val="bg1"/>
          </a:solidFill>
          <a:latin typeface="Founders Grotesk Semibold" panose="020B0503030202060203" pitchFamily="34" charset="77"/>
          <a:ea typeface="+mj-ea"/>
          <a:cs typeface="+mj-cs"/>
        </a:defRPr>
      </a:lvl1pPr>
    </p:titleStyle>
    <p:bodyStyle>
      <a:lvl1pPr marL="228600" indent="-228600" algn="l" defTabSz="914400" rtl="0" eaLnBrk="1" latinLnBrk="0" hangingPunct="1">
        <a:lnSpc>
          <a:spcPct val="90000"/>
        </a:lnSpc>
        <a:spcBef>
          <a:spcPts val="1000"/>
        </a:spcBef>
        <a:buClr>
          <a:srgbClr val="7030A0"/>
        </a:buClr>
        <a:buSzPct val="117000"/>
        <a:buFont typeface="Courier New" panose="02070309020205020404" pitchFamily="49" charset="0"/>
        <a:buChar char="o"/>
        <a:defRPr sz="2800" b="0" i="0" kern="1200">
          <a:solidFill>
            <a:schemeClr val="bg1"/>
          </a:solidFill>
          <a:latin typeface="Founders Grotesk Regular" panose="020B0503030202060203" pitchFamily="34" charset="77"/>
          <a:ea typeface="+mn-ea"/>
          <a:cs typeface="+mn-cs"/>
        </a:defRPr>
      </a:lvl1pPr>
      <a:lvl2pPr marL="685800" indent="-228600" algn="l" defTabSz="914400" rtl="0" eaLnBrk="1" latinLnBrk="0" hangingPunct="1">
        <a:lnSpc>
          <a:spcPct val="90000"/>
        </a:lnSpc>
        <a:spcBef>
          <a:spcPts val="500"/>
        </a:spcBef>
        <a:buClr>
          <a:srgbClr val="7030A0"/>
        </a:buClr>
        <a:buSzPct val="117000"/>
        <a:buFont typeface="System Font Regular"/>
        <a:buChar char="-"/>
        <a:defRPr sz="2400" b="0" i="0" kern="1200">
          <a:solidFill>
            <a:schemeClr val="bg1"/>
          </a:solidFill>
          <a:latin typeface="Founders Grotesk Regular" panose="020B0503030202060203" pitchFamily="34" charset="77"/>
          <a:ea typeface="+mn-ea"/>
          <a:cs typeface="+mn-cs"/>
        </a:defRPr>
      </a:lvl2pPr>
      <a:lvl3pPr marL="1143000" indent="-228600" algn="l" defTabSz="914400" rtl="0" eaLnBrk="1" latinLnBrk="0" hangingPunct="1">
        <a:lnSpc>
          <a:spcPct val="90000"/>
        </a:lnSpc>
        <a:spcBef>
          <a:spcPts val="500"/>
        </a:spcBef>
        <a:buClr>
          <a:srgbClr val="7030A0"/>
        </a:buClr>
        <a:buSzPct val="117000"/>
        <a:buFont typeface="Courier New" panose="02070309020205020404" pitchFamily="49" charset="0"/>
        <a:buChar char="o"/>
        <a:defRPr sz="2000" b="0" i="0" kern="1200">
          <a:solidFill>
            <a:schemeClr val="bg1"/>
          </a:solidFill>
          <a:latin typeface="Founders Grotesk Regular" panose="020B0503030202060203" pitchFamily="34" charset="77"/>
          <a:ea typeface="+mn-ea"/>
          <a:cs typeface="+mn-cs"/>
        </a:defRPr>
      </a:lvl3pPr>
      <a:lvl4pPr marL="1600200" indent="-228600" algn="l" defTabSz="914400" rtl="0" eaLnBrk="1" latinLnBrk="0" hangingPunct="1">
        <a:lnSpc>
          <a:spcPct val="90000"/>
        </a:lnSpc>
        <a:spcBef>
          <a:spcPts val="500"/>
        </a:spcBef>
        <a:buClr>
          <a:srgbClr val="7030A0"/>
        </a:buClr>
        <a:buSzPct val="117000"/>
        <a:buFont typeface="System Font Regular"/>
        <a:buChar char="-"/>
        <a:defRPr sz="1800" b="0" i="0" kern="1200">
          <a:solidFill>
            <a:schemeClr val="bg1"/>
          </a:solidFill>
          <a:latin typeface="Founders Grotesk Regular" panose="020B0503030202060203" pitchFamily="34" charset="77"/>
          <a:ea typeface="+mn-ea"/>
          <a:cs typeface="+mn-cs"/>
        </a:defRPr>
      </a:lvl4pPr>
      <a:lvl5pPr marL="2057400" indent="-228600" algn="l" defTabSz="914400" rtl="0" eaLnBrk="1" latinLnBrk="0" hangingPunct="1">
        <a:lnSpc>
          <a:spcPct val="90000"/>
        </a:lnSpc>
        <a:spcBef>
          <a:spcPts val="500"/>
        </a:spcBef>
        <a:buClr>
          <a:srgbClr val="7030A0"/>
        </a:buClr>
        <a:buSzPct val="117000"/>
        <a:buFont typeface="Courier New" panose="02070309020205020404" pitchFamily="49" charset="0"/>
        <a:buChar char="o"/>
        <a:defRPr sz="1800" b="0" i="0" kern="1200">
          <a:solidFill>
            <a:schemeClr val="bg1"/>
          </a:solidFill>
          <a:latin typeface="Founders Grotesk Regular" panose="020B05030302020602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36.xml"/><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36.xm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xml"/><Relationship Id="rId1" Type="http://schemas.openxmlformats.org/officeDocument/2006/relationships/slideLayout" Target="../slideLayouts/slideLayout36.xml"/><Relationship Id="rId5" Type="http://schemas.openxmlformats.org/officeDocument/2006/relationships/image" Target="../media/image13.pn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36.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22.jpeg"/><Relationship Id="rId13" Type="http://schemas.openxmlformats.org/officeDocument/2006/relationships/image" Target="../media/image13.png"/><Relationship Id="rId3" Type="http://schemas.openxmlformats.org/officeDocument/2006/relationships/image" Target="../media/image17.jpeg"/><Relationship Id="rId7" Type="http://schemas.openxmlformats.org/officeDocument/2006/relationships/image" Target="../media/image21.jpeg"/><Relationship Id="rId12" Type="http://schemas.openxmlformats.org/officeDocument/2006/relationships/image" Target="../media/image26.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0.jpeg"/><Relationship Id="rId11" Type="http://schemas.openxmlformats.org/officeDocument/2006/relationships/image" Target="../media/image25.jpeg"/><Relationship Id="rId5" Type="http://schemas.openxmlformats.org/officeDocument/2006/relationships/image" Target="../media/image19.jpeg"/><Relationship Id="rId10" Type="http://schemas.openxmlformats.org/officeDocument/2006/relationships/image" Target="../media/image24.jpeg"/><Relationship Id="rId4" Type="http://schemas.openxmlformats.org/officeDocument/2006/relationships/image" Target="../media/image18.jpeg"/><Relationship Id="rId9" Type="http://schemas.openxmlformats.org/officeDocument/2006/relationships/image" Target="../media/image23.jpeg"/></Relationships>
</file>

<file path=ppt/slides/_rels/slide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6.xml"/><Relationship Id="rId1" Type="http://schemas.openxmlformats.org/officeDocument/2006/relationships/slideLayout" Target="../slideLayouts/slideLayout36.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36.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36.xml"/></Relationships>
</file>

<file path=ppt/slides/_rels/slide9.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8.jpeg"/><Relationship Id="rId7"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3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5.png"/><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0.xml"/><Relationship Id="rId1" Type="http://schemas.openxmlformats.org/officeDocument/2006/relationships/slideLayout" Target="../slideLayouts/slideLayout36.xml"/><Relationship Id="rId5" Type="http://schemas.openxmlformats.org/officeDocument/2006/relationships/image" Target="../media/image13.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13.png"/><Relationship Id="rId7" Type="http://schemas.openxmlformats.org/officeDocument/2006/relationships/image" Target="../media/image37.jpeg"/><Relationship Id="rId2" Type="http://schemas.openxmlformats.org/officeDocument/2006/relationships/notesSlide" Target="../notesSlides/notesSlide11.xml"/><Relationship Id="rId1" Type="http://schemas.openxmlformats.org/officeDocument/2006/relationships/slideLayout" Target="../slideLayouts/slideLayout36.xml"/><Relationship Id="rId6" Type="http://schemas.openxmlformats.org/officeDocument/2006/relationships/image" Target="../media/image36.jpeg"/><Relationship Id="rId5" Type="http://schemas.openxmlformats.org/officeDocument/2006/relationships/image" Target="../media/image35.png"/><Relationship Id="rId10" Type="http://schemas.openxmlformats.org/officeDocument/2006/relationships/image" Target="../media/image40.jpeg"/><Relationship Id="rId4" Type="http://schemas.openxmlformats.org/officeDocument/2006/relationships/image" Target="../media/image34.jpeg"/><Relationship Id="rId9" Type="http://schemas.openxmlformats.org/officeDocument/2006/relationships/image" Target="../media/image39.jpe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36.xml"/><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3" Type="http://schemas.openxmlformats.org/officeDocument/2006/relationships/image" Target="../media/image42.jpeg"/><Relationship Id="rId7"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36.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4.xml"/><Relationship Id="rId1" Type="http://schemas.openxmlformats.org/officeDocument/2006/relationships/slideLayout" Target="../slideLayouts/slideLayout36.xml"/><Relationship Id="rId5" Type="http://schemas.openxmlformats.org/officeDocument/2006/relationships/image" Target="../media/image47.jpeg"/><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36.xml"/><Relationship Id="rId4" Type="http://schemas.openxmlformats.org/officeDocument/2006/relationships/image" Target="../media/image48.jpeg"/></Relationships>
</file>

<file path=ppt/slides/_rels/slide16.xml.rels><?xml version="1.0" encoding="UTF-8" standalone="yes"?>
<Relationships xmlns="http://schemas.openxmlformats.org/package/2006/relationships"><Relationship Id="rId8" Type="http://schemas.openxmlformats.org/officeDocument/2006/relationships/image" Target="../media/image52.svg"/><Relationship Id="rId3" Type="http://schemas.microsoft.com/office/2018/10/relationships/comments" Target="../comments/modernComment_A8C_290172CA.xml"/><Relationship Id="rId7" Type="http://schemas.openxmlformats.org/officeDocument/2006/relationships/image" Target="../media/image51.svg"/><Relationship Id="rId2" Type="http://schemas.openxmlformats.org/officeDocument/2006/relationships/notesSlide" Target="../notesSlides/notesSlide16.xml"/><Relationship Id="rId1" Type="http://schemas.openxmlformats.org/officeDocument/2006/relationships/slideLayout" Target="../slideLayouts/slideLayout36.xml"/><Relationship Id="rId6" Type="http://schemas.openxmlformats.org/officeDocument/2006/relationships/image" Target="../media/image50.svg"/><Relationship Id="rId5" Type="http://schemas.openxmlformats.org/officeDocument/2006/relationships/image" Target="../media/image49.svg"/><Relationship Id="rId10" Type="http://schemas.openxmlformats.org/officeDocument/2006/relationships/image" Target="../media/image54.svg"/><Relationship Id="rId4" Type="http://schemas.openxmlformats.org/officeDocument/2006/relationships/image" Target="../media/image13.png"/><Relationship Id="rId9" Type="http://schemas.openxmlformats.org/officeDocument/2006/relationships/image" Target="../media/image53.svg"/></Relationships>
</file>

<file path=ppt/slides/_rels/slide17.xml.rels><?xml version="1.0" encoding="UTF-8" standalone="yes"?>
<Relationships xmlns="http://schemas.openxmlformats.org/package/2006/relationships"><Relationship Id="rId3" Type="http://schemas.openxmlformats.org/officeDocument/2006/relationships/image" Target="../media/image55.png"/><Relationship Id="rId7"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36.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8.xml.rels><?xml version="1.0" encoding="UTF-8" standalone="yes"?>
<Relationships xmlns="http://schemas.openxmlformats.org/package/2006/relationships"><Relationship Id="rId3" Type="http://schemas.openxmlformats.org/officeDocument/2006/relationships/image" Target="../media/image59.png"/><Relationship Id="rId7"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36.xml"/><Relationship Id="rId6" Type="http://schemas.openxmlformats.org/officeDocument/2006/relationships/image" Target="../media/image62.png"/><Relationship Id="rId5" Type="http://schemas.openxmlformats.org/officeDocument/2006/relationships/image" Target="../media/image61.png"/><Relationship Id="rId4" Type="http://schemas.openxmlformats.org/officeDocument/2006/relationships/image" Target="../media/image60.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18/10/relationships/comments" Target="../comments/modernComment_A82_4D579FBF.xml"/><Relationship Id="rId2" Type="http://schemas.openxmlformats.org/officeDocument/2006/relationships/notesSlide" Target="../notesSlides/notesSlide21.xml"/><Relationship Id="rId1" Type="http://schemas.openxmlformats.org/officeDocument/2006/relationships/slideLayout" Target="../slideLayouts/slideLayout36.xml"/><Relationship Id="rId5" Type="http://schemas.openxmlformats.org/officeDocument/2006/relationships/image" Target="../media/image13.png"/><Relationship Id="rId4" Type="http://schemas.openxmlformats.org/officeDocument/2006/relationships/image" Target="../media/image63.pn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13" Type="http://schemas.openxmlformats.org/officeDocument/2006/relationships/image" Target="../media/image71.png"/><Relationship Id="rId3" Type="http://schemas.openxmlformats.org/officeDocument/2006/relationships/notesSlide" Target="../notesSlides/notesSlide22.xml"/><Relationship Id="rId7" Type="http://schemas.openxmlformats.org/officeDocument/2006/relationships/image" Target="../media/image65.jpeg"/><Relationship Id="rId12" Type="http://schemas.openxmlformats.org/officeDocument/2006/relationships/image" Target="../media/image70.png"/><Relationship Id="rId2" Type="http://schemas.openxmlformats.org/officeDocument/2006/relationships/slideLayout" Target="../slideLayouts/slideLayout36.xml"/><Relationship Id="rId1" Type="http://schemas.openxmlformats.org/officeDocument/2006/relationships/video" Target="https://www.youtube.com/embed/_VuiqOMblLE?feature=oembed" TargetMode="External"/><Relationship Id="rId6" Type="http://schemas.openxmlformats.org/officeDocument/2006/relationships/image" Target="../media/image64.png"/><Relationship Id="rId11" Type="http://schemas.openxmlformats.org/officeDocument/2006/relationships/image" Target="../media/image69.png"/><Relationship Id="rId5" Type="http://schemas.openxmlformats.org/officeDocument/2006/relationships/image" Target="../media/image13.png"/><Relationship Id="rId10" Type="http://schemas.openxmlformats.org/officeDocument/2006/relationships/image" Target="../media/image68.png"/><Relationship Id="rId4" Type="http://schemas.microsoft.com/office/2018/10/relationships/comments" Target="../comments/modernComment_A83_1FFB9B7B.xml"/><Relationship Id="rId9" Type="http://schemas.openxmlformats.org/officeDocument/2006/relationships/image" Target="../media/image67.png"/><Relationship Id="rId14" Type="http://schemas.openxmlformats.org/officeDocument/2006/relationships/image" Target="../media/image72.jpe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36.xml"/><Relationship Id="rId4" Type="http://schemas.openxmlformats.org/officeDocument/2006/relationships/image" Target="../media/image73.jpeg"/></Relationships>
</file>

<file path=ppt/slides/_rels/slide24.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79.jpeg"/><Relationship Id="rId3" Type="http://schemas.openxmlformats.org/officeDocument/2006/relationships/image" Target="../media/image75.jpeg"/><Relationship Id="rId7" Type="http://schemas.openxmlformats.org/officeDocument/2006/relationships/image" Target="../media/image78.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77.jpeg"/><Relationship Id="rId5" Type="http://schemas.openxmlformats.org/officeDocument/2006/relationships/image" Target="../media/image13.png"/><Relationship Id="rId4" Type="http://schemas.openxmlformats.org/officeDocument/2006/relationships/image" Target="../media/image76.jpe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81.png"/><Relationship Id="rId4" Type="http://schemas.openxmlformats.org/officeDocument/2006/relationships/image" Target="../media/image80.png"/></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chart" Target="../charts/chart2.xml"/><Relationship Id="rId4" Type="http://schemas.openxmlformats.org/officeDocument/2006/relationships/chart" Target="../charts/chart1.xml"/></Relationships>
</file>

<file path=ppt/slides/_rels/slide28.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chart" Target="../charts/chart4.xml"/></Relationships>
</file>

<file path=ppt/slides/_rels/slide29.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chart" Target="../charts/chart6.xml"/></Relationships>
</file>

<file path=ppt/slides/_rels/slide30.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hyperlink" Target="https://onroadmedia.org.uk/work/climate-stories-that-work/" TargetMode="External"/><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2.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31.xml"/><Relationship Id="rId1" Type="http://schemas.openxmlformats.org/officeDocument/2006/relationships/slideLayout" Target="../slideLayouts/slideLayout36.xml"/><Relationship Id="rId5" Type="http://schemas.openxmlformats.org/officeDocument/2006/relationships/image" Target="../media/image13.png"/><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83.jpeg"/><Relationship Id="rId7" Type="http://schemas.openxmlformats.org/officeDocument/2006/relationships/image" Target="../media/image13.png"/><Relationship Id="rId2" Type="http://schemas.openxmlformats.org/officeDocument/2006/relationships/notesSlide" Target="../notesSlides/notesSlide32.xml"/><Relationship Id="rId1" Type="http://schemas.openxmlformats.org/officeDocument/2006/relationships/slideLayout" Target="../slideLayouts/slideLayout36.xml"/><Relationship Id="rId6" Type="http://schemas.openxmlformats.org/officeDocument/2006/relationships/image" Target="../media/image86.jpeg"/><Relationship Id="rId5" Type="http://schemas.openxmlformats.org/officeDocument/2006/relationships/image" Target="../media/image85.jpeg"/><Relationship Id="rId4" Type="http://schemas.openxmlformats.org/officeDocument/2006/relationships/image" Target="../media/image84.jpeg"/></Relationships>
</file>

<file path=ppt/slides/_rels/slide34.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33.xml"/><Relationship Id="rId1" Type="http://schemas.openxmlformats.org/officeDocument/2006/relationships/slideLayout" Target="../slideLayouts/slideLayout36.xml"/><Relationship Id="rId5" Type="http://schemas.openxmlformats.org/officeDocument/2006/relationships/slide" Target="slide1.xml"/><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34.xml"/><Relationship Id="rId1" Type="http://schemas.openxmlformats.org/officeDocument/2006/relationships/slideLayout" Target="../slideLayouts/slideLayout36.xml"/><Relationship Id="rId4" Type="http://schemas.openxmlformats.org/officeDocument/2006/relationships/image" Target="../media/image13.png"/></Relationships>
</file>

<file path=ppt/slides/_rels/slide36.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89.png"/><Relationship Id="rId7" Type="http://schemas.openxmlformats.org/officeDocument/2006/relationships/image" Target="../media/image13.png"/><Relationship Id="rId2" Type="http://schemas.openxmlformats.org/officeDocument/2006/relationships/notesSlide" Target="../notesSlides/notesSlide35.xml"/><Relationship Id="rId1" Type="http://schemas.openxmlformats.org/officeDocument/2006/relationships/slideLayout" Target="../slideLayouts/slideLayout36.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37.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36.xml"/><Relationship Id="rId1" Type="http://schemas.openxmlformats.org/officeDocument/2006/relationships/slideLayout" Target="../slideLayouts/slideLayout36.xml"/><Relationship Id="rId5" Type="http://schemas.openxmlformats.org/officeDocument/2006/relationships/image" Target="../media/image13.png"/><Relationship Id="rId4" Type="http://schemas.openxmlformats.org/officeDocument/2006/relationships/image" Target="../media/image15.png"/></Relationships>
</file>

<file path=ppt/slides/_rels/slide3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38.xml"/><Relationship Id="rId1" Type="http://schemas.openxmlformats.org/officeDocument/2006/relationships/slideLayout" Target="../slideLayouts/slideLayout36.xml"/><Relationship Id="rId5" Type="http://schemas.openxmlformats.org/officeDocument/2006/relationships/image" Target="../media/image13.png"/><Relationship Id="rId4" Type="http://schemas.openxmlformats.org/officeDocument/2006/relationships/image" Target="../media/image15.png"/></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40.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5.png"/></Relationships>
</file>

<file path=ppt/slides/_rels/slide4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4">
            <a:extLst>
              <a:ext uri="{FF2B5EF4-FFF2-40B4-BE49-F238E27FC236}">
                <a16:creationId xmlns:a16="http://schemas.microsoft.com/office/drawing/2014/main" id="{1DA7ED70-2628-1F3B-74B0-F3DE477F9D9F}"/>
              </a:ext>
            </a:extLst>
          </p:cNvPr>
          <p:cNvSpPr txBox="1">
            <a:spLocks/>
          </p:cNvSpPr>
          <p:nvPr/>
        </p:nvSpPr>
        <p:spPr>
          <a:xfrm>
            <a:off x="1729848" y="1125588"/>
            <a:ext cx="5789723" cy="428592"/>
          </a:xfrm>
          <a:prstGeom prst="rect">
            <a:avLst/>
          </a:prstGeom>
        </p:spPr>
        <p:txBody>
          <a:bodyPr vert="horz" lIns="91440" tIns="45720" rIns="91440" bIns="45720" rtlCol="0" anchor="t">
            <a:normAutofit/>
          </a:bodyPr>
          <a:lstStyle>
            <a:defPPr>
              <a:defRPr lang="en-US"/>
            </a:defPPr>
            <a:lvl1pPr marL="0"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2000"/>
              <a:t>BAFTA albert Education Partnership:</a:t>
            </a:r>
          </a:p>
        </p:txBody>
      </p:sp>
      <p:sp>
        <p:nvSpPr>
          <p:cNvPr id="13" name="Subtitle 1">
            <a:extLst>
              <a:ext uri="{FF2B5EF4-FFF2-40B4-BE49-F238E27FC236}">
                <a16:creationId xmlns:a16="http://schemas.microsoft.com/office/drawing/2014/main" id="{72956B4E-0559-C745-A09C-9C110EA10863}"/>
              </a:ext>
            </a:extLst>
          </p:cNvPr>
          <p:cNvSpPr>
            <a:spLocks noGrp="1"/>
          </p:cNvSpPr>
          <p:nvPr/>
        </p:nvSpPr>
        <p:spPr>
          <a:xfrm>
            <a:off x="1659612" y="1982771"/>
            <a:ext cx="8790391" cy="3267653"/>
          </a:xfrm>
          <a:prstGeom prst="rect">
            <a:avLst/>
          </a:prstGeom>
        </p:spPr>
        <p:txBody>
          <a:bodyPr vert="horz" lIns="91440" tIns="45720" rIns="91440" bIns="45720" rtlCol="0" anchor="t">
            <a:normAutofit fontScale="925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10000"/>
              </a:lnSpc>
            </a:pPr>
            <a:r>
              <a:rPr lang="en-US" sz="8000">
                <a:solidFill>
                  <a:srgbClr val="7E6EFA"/>
                </a:solidFill>
                <a:latin typeface="Century Gothic"/>
              </a:rPr>
              <a:t>Skills for a Sustainable Screen Industry</a:t>
            </a:r>
            <a:endParaRPr lang="en-US"/>
          </a:p>
        </p:txBody>
      </p:sp>
      <p:cxnSp>
        <p:nvCxnSpPr>
          <p:cNvPr id="15" name="Straight Connector 14">
            <a:extLst>
              <a:ext uri="{FF2B5EF4-FFF2-40B4-BE49-F238E27FC236}">
                <a16:creationId xmlns:a16="http://schemas.microsoft.com/office/drawing/2014/main" id="{37F5212A-F7F0-1269-6465-7F78AF8E115C}"/>
              </a:ext>
            </a:extLst>
          </p:cNvPr>
          <p:cNvCxnSpPr>
            <a:cxnSpLocks/>
          </p:cNvCxnSpPr>
          <p:nvPr/>
        </p:nvCxnSpPr>
        <p:spPr>
          <a:xfrm flipH="1">
            <a:off x="1786409" y="1554180"/>
            <a:ext cx="4716000" cy="2"/>
          </a:xfrm>
          <a:prstGeom prst="line">
            <a:avLst/>
          </a:prstGeom>
          <a:ln w="6350">
            <a:solidFill>
              <a:schemeClr val="bg1"/>
            </a:solidFill>
          </a:ln>
        </p:spPr>
        <p:style>
          <a:lnRef idx="2">
            <a:schemeClr val="accent1"/>
          </a:lnRef>
          <a:fillRef idx="0">
            <a:schemeClr val="accent1"/>
          </a:fillRef>
          <a:effectRef idx="1">
            <a:schemeClr val="accent1"/>
          </a:effectRef>
          <a:fontRef idx="minor">
            <a:schemeClr val="tx1"/>
          </a:fontRef>
        </p:style>
      </p:cxnSp>
      <p:pic>
        <p:nvPicPr>
          <p:cNvPr id="4" name="Picture 3" descr="A blue circle and square&#10;&#10;AI-generated content may be incorrect.">
            <a:extLst>
              <a:ext uri="{FF2B5EF4-FFF2-40B4-BE49-F238E27FC236}">
                <a16:creationId xmlns:a16="http://schemas.microsoft.com/office/drawing/2014/main" id="{1752993A-B9B1-B6E6-3012-4A33D0659EA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59612" y="5370078"/>
            <a:ext cx="3653118" cy="450698"/>
          </a:xfrm>
          <a:prstGeom prst="rect">
            <a:avLst/>
          </a:prstGeom>
        </p:spPr>
      </p:pic>
      <p:cxnSp>
        <p:nvCxnSpPr>
          <p:cNvPr id="3" name="Straight Connector 2">
            <a:extLst>
              <a:ext uri="{FF2B5EF4-FFF2-40B4-BE49-F238E27FC236}">
                <a16:creationId xmlns:a16="http://schemas.microsoft.com/office/drawing/2014/main" id="{4065CFC7-73E4-3747-A0C3-B69A5EE4B8B4}"/>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pic>
        <p:nvPicPr>
          <p:cNvPr id="7" name="Picture 6" descr="A logo with white text and blue circles&#10;&#10;Description automatically generated">
            <a:extLst>
              <a:ext uri="{FF2B5EF4-FFF2-40B4-BE49-F238E27FC236}">
                <a16:creationId xmlns:a16="http://schemas.microsoft.com/office/drawing/2014/main" id="{0FA4032C-8773-D833-D82A-19CF21BC19E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2" name="TextBox 73">
            <a:extLst>
              <a:ext uri="{FF2B5EF4-FFF2-40B4-BE49-F238E27FC236}">
                <a16:creationId xmlns:a16="http://schemas.microsoft.com/office/drawing/2014/main" id="{94E261E5-70A3-B5AA-87A4-6F938D42DB16}"/>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spTree>
    <p:extLst>
      <p:ext uri="{BB962C8B-B14F-4D97-AF65-F5344CB8AC3E}">
        <p14:creationId xmlns:p14="http://schemas.microsoft.com/office/powerpoint/2010/main" val="28173978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3C612EBA-0907-3555-C283-5BC2B969A935}"/>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7B2A920A-705C-468F-EACE-41B0F3CBD082}"/>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0" name="Picture 9" descr="A logo with white text and blue circles&#10;&#10;Description automatically generated">
            <a:extLst>
              <a:ext uri="{FF2B5EF4-FFF2-40B4-BE49-F238E27FC236}">
                <a16:creationId xmlns:a16="http://schemas.microsoft.com/office/drawing/2014/main" id="{70AFC95D-6EC2-FA75-9810-6FFE7E1779B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12" name="Title 4">
            <a:extLst>
              <a:ext uri="{FF2B5EF4-FFF2-40B4-BE49-F238E27FC236}">
                <a16:creationId xmlns:a16="http://schemas.microsoft.com/office/drawing/2014/main" id="{1DA7ED70-2628-1F3B-74B0-F3DE477F9D9F}"/>
              </a:ext>
            </a:extLst>
          </p:cNvPr>
          <p:cNvSpPr txBox="1">
            <a:spLocks/>
          </p:cNvSpPr>
          <p:nvPr/>
        </p:nvSpPr>
        <p:spPr>
          <a:xfrm>
            <a:off x="472333" y="1897637"/>
            <a:ext cx="5789723" cy="428592"/>
          </a:xfrm>
          <a:prstGeom prst="rect">
            <a:avLst/>
          </a:prstGeom>
        </p:spPr>
        <p:txBody>
          <a:bodyPr vert="horz" lIns="91440" tIns="45720" rIns="91440" bIns="45720" rtlCol="0" anchor="t">
            <a:normAutofit/>
          </a:bodyPr>
          <a:lstStyle>
            <a:defPPr>
              <a:defRPr lang="en-US"/>
            </a:defPPr>
            <a:lvl1pPr marL="0"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2000"/>
              <a:t>PART 4</a:t>
            </a:r>
          </a:p>
        </p:txBody>
      </p:sp>
      <p:sp>
        <p:nvSpPr>
          <p:cNvPr id="13" name="Subtitle 1">
            <a:extLst>
              <a:ext uri="{FF2B5EF4-FFF2-40B4-BE49-F238E27FC236}">
                <a16:creationId xmlns:a16="http://schemas.microsoft.com/office/drawing/2014/main" id="{72956B4E-0559-C745-A09C-9C110EA10863}"/>
              </a:ext>
            </a:extLst>
          </p:cNvPr>
          <p:cNvSpPr>
            <a:spLocks noGrp="1"/>
          </p:cNvSpPr>
          <p:nvPr/>
        </p:nvSpPr>
        <p:spPr>
          <a:xfrm>
            <a:off x="453933" y="2681681"/>
            <a:ext cx="6917100" cy="2117588"/>
          </a:xfrm>
          <a:prstGeom prst="rect">
            <a:avLst/>
          </a:prstGeom>
        </p:spPr>
        <p:txBody>
          <a:bodyPr vert="horz" lIns="91440" tIns="45720" rIns="91440" bIns="45720" rtlCol="0" anchor="t">
            <a:normAutofit fontScale="8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10000"/>
              </a:lnSpc>
            </a:pPr>
            <a:r>
              <a:rPr lang="en-US" sz="8000">
                <a:solidFill>
                  <a:srgbClr val="7E6EFA"/>
                </a:solidFill>
                <a:latin typeface="Century Gothic"/>
              </a:rPr>
              <a:t>Sustainable Production</a:t>
            </a:r>
            <a:endParaRPr lang="en-US"/>
          </a:p>
        </p:txBody>
      </p:sp>
      <p:cxnSp>
        <p:nvCxnSpPr>
          <p:cNvPr id="15" name="Straight Connector 14">
            <a:extLst>
              <a:ext uri="{FF2B5EF4-FFF2-40B4-BE49-F238E27FC236}">
                <a16:creationId xmlns:a16="http://schemas.microsoft.com/office/drawing/2014/main" id="{37F5212A-F7F0-1269-6465-7F78AF8E115C}"/>
              </a:ext>
            </a:extLst>
          </p:cNvPr>
          <p:cNvCxnSpPr>
            <a:cxnSpLocks/>
          </p:cNvCxnSpPr>
          <p:nvPr/>
        </p:nvCxnSpPr>
        <p:spPr>
          <a:xfrm flipH="1">
            <a:off x="528894" y="2326229"/>
            <a:ext cx="4716000" cy="2"/>
          </a:xfrm>
          <a:prstGeom prst="line">
            <a:avLst/>
          </a:prstGeom>
          <a:ln w="6350">
            <a:solidFill>
              <a:schemeClr val="bg1"/>
            </a:solidFill>
          </a:ln>
        </p:spPr>
        <p:style>
          <a:lnRef idx="2">
            <a:schemeClr val="accent1"/>
          </a:lnRef>
          <a:fillRef idx="0">
            <a:schemeClr val="accent1"/>
          </a:fillRef>
          <a:effectRef idx="1">
            <a:schemeClr val="accent1"/>
          </a:effectRef>
          <a:fontRef idx="minor">
            <a:schemeClr val="tx1"/>
          </a:fontRef>
        </p:style>
      </p:cxnSp>
      <p:pic>
        <p:nvPicPr>
          <p:cNvPr id="4" name="Picture 3" descr="A blue circle and square&#10;&#10;AI-generated content may be incorrect.">
            <a:extLst>
              <a:ext uri="{FF2B5EF4-FFF2-40B4-BE49-F238E27FC236}">
                <a16:creationId xmlns:a16="http://schemas.microsoft.com/office/drawing/2014/main" id="{4B3F64A1-8B31-DDE3-1B1E-575C507C87C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72333" y="5149907"/>
            <a:ext cx="3653118" cy="450698"/>
          </a:xfrm>
          <a:prstGeom prst="rect">
            <a:avLst/>
          </a:prstGeom>
        </p:spPr>
      </p:pic>
      <p:sp>
        <p:nvSpPr>
          <p:cNvPr id="5" name="Subtitle 1">
            <a:extLst>
              <a:ext uri="{FF2B5EF4-FFF2-40B4-BE49-F238E27FC236}">
                <a16:creationId xmlns:a16="http://schemas.microsoft.com/office/drawing/2014/main" id="{2EE01CEA-D007-8C65-84C2-6383C1F19E7A}"/>
              </a:ext>
            </a:extLst>
          </p:cNvPr>
          <p:cNvSpPr>
            <a:spLocks noGrp="1"/>
          </p:cNvSpPr>
          <p:nvPr>
            <p:ph type="subTitle" idx="1"/>
          </p:nvPr>
        </p:nvSpPr>
        <p:spPr>
          <a:xfrm>
            <a:off x="7757367" y="2418659"/>
            <a:ext cx="701620" cy="543305"/>
          </a:xfrm>
        </p:spPr>
        <p:txBody>
          <a:bodyPr>
            <a:normAutofit/>
          </a:bodyPr>
          <a:lstStyle/>
          <a:p>
            <a:r>
              <a:rPr lang="en-US" sz="3200" b="1">
                <a:solidFill>
                  <a:srgbClr val="7E6EFA"/>
                </a:solidFill>
                <a:latin typeface="Century Gothic" panose="020B0502020202020204" pitchFamily="34" charset="0"/>
              </a:rPr>
              <a:t>01</a:t>
            </a:r>
          </a:p>
        </p:txBody>
      </p:sp>
      <p:sp>
        <p:nvSpPr>
          <p:cNvPr id="7" name="Subtitle 1">
            <a:extLst>
              <a:ext uri="{FF2B5EF4-FFF2-40B4-BE49-F238E27FC236}">
                <a16:creationId xmlns:a16="http://schemas.microsoft.com/office/drawing/2014/main" id="{245B4789-FA40-6FAD-FE1B-792A673F0468}"/>
              </a:ext>
            </a:extLst>
          </p:cNvPr>
          <p:cNvSpPr txBox="1">
            <a:spLocks/>
          </p:cNvSpPr>
          <p:nvPr/>
        </p:nvSpPr>
        <p:spPr>
          <a:xfrm>
            <a:off x="8430705" y="2467386"/>
            <a:ext cx="3761295" cy="428589"/>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t>Storytelling power</a:t>
            </a:r>
          </a:p>
        </p:txBody>
      </p:sp>
      <p:cxnSp>
        <p:nvCxnSpPr>
          <p:cNvPr id="8" name="Straight Connector 7">
            <a:extLst>
              <a:ext uri="{FF2B5EF4-FFF2-40B4-BE49-F238E27FC236}">
                <a16:creationId xmlns:a16="http://schemas.microsoft.com/office/drawing/2014/main" id="{01C5A964-9B68-1388-1684-3EEDB0B1B6D7}"/>
              </a:ext>
            </a:extLst>
          </p:cNvPr>
          <p:cNvCxnSpPr>
            <a:cxnSpLocks/>
          </p:cNvCxnSpPr>
          <p:nvPr/>
        </p:nvCxnSpPr>
        <p:spPr>
          <a:xfrm flipH="1">
            <a:off x="8498067" y="2845735"/>
            <a:ext cx="3240000" cy="0"/>
          </a:xfrm>
          <a:prstGeom prst="line">
            <a:avLst/>
          </a:prstGeom>
          <a:ln w="6350">
            <a:solidFill>
              <a:srgbClr val="7E6EFA"/>
            </a:solidFill>
          </a:ln>
        </p:spPr>
        <p:style>
          <a:lnRef idx="2">
            <a:schemeClr val="accent1"/>
          </a:lnRef>
          <a:fillRef idx="0">
            <a:schemeClr val="accent1"/>
          </a:fillRef>
          <a:effectRef idx="1">
            <a:schemeClr val="accent1"/>
          </a:effectRef>
          <a:fontRef idx="minor">
            <a:schemeClr val="tx1"/>
          </a:fontRef>
        </p:style>
      </p:cxnSp>
      <p:sp>
        <p:nvSpPr>
          <p:cNvPr id="9" name="Subtitle 1">
            <a:extLst>
              <a:ext uri="{FF2B5EF4-FFF2-40B4-BE49-F238E27FC236}">
                <a16:creationId xmlns:a16="http://schemas.microsoft.com/office/drawing/2014/main" id="{ABCC8C94-7036-4C64-59AE-DBCEDCAD3F53}"/>
              </a:ext>
            </a:extLst>
          </p:cNvPr>
          <p:cNvSpPr txBox="1">
            <a:spLocks/>
          </p:cNvSpPr>
          <p:nvPr/>
        </p:nvSpPr>
        <p:spPr>
          <a:xfrm>
            <a:off x="7757367" y="3065205"/>
            <a:ext cx="701620" cy="54330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7E6EFA"/>
                </a:solidFill>
              </a:rPr>
              <a:t>02</a:t>
            </a:r>
          </a:p>
        </p:txBody>
      </p:sp>
      <p:sp>
        <p:nvSpPr>
          <p:cNvPr id="14" name="Subtitle 1">
            <a:extLst>
              <a:ext uri="{FF2B5EF4-FFF2-40B4-BE49-F238E27FC236}">
                <a16:creationId xmlns:a16="http://schemas.microsoft.com/office/drawing/2014/main" id="{F232FE11-888E-D689-13C8-C9E8BE70ED45}"/>
              </a:ext>
            </a:extLst>
          </p:cNvPr>
          <p:cNvSpPr txBox="1">
            <a:spLocks/>
          </p:cNvSpPr>
          <p:nvPr/>
        </p:nvSpPr>
        <p:spPr>
          <a:xfrm>
            <a:off x="8430705" y="3113932"/>
            <a:ext cx="3761295" cy="428589"/>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latin typeface="Century Gothic"/>
              </a:rPr>
              <a:t>Influencing </a:t>
            </a:r>
            <a:r>
              <a:rPr lang="en-US" sz="2000" err="1">
                <a:latin typeface="Century Gothic"/>
              </a:rPr>
              <a:t>behaviours</a:t>
            </a:r>
            <a:endParaRPr lang="en-US" sz="2000" err="1"/>
          </a:p>
        </p:txBody>
      </p:sp>
      <p:cxnSp>
        <p:nvCxnSpPr>
          <p:cNvPr id="16" name="Straight Connector 15">
            <a:extLst>
              <a:ext uri="{FF2B5EF4-FFF2-40B4-BE49-F238E27FC236}">
                <a16:creationId xmlns:a16="http://schemas.microsoft.com/office/drawing/2014/main" id="{BC9A0BA8-9CFC-51AC-F5D9-DF48EBF57AF0}"/>
              </a:ext>
            </a:extLst>
          </p:cNvPr>
          <p:cNvCxnSpPr>
            <a:cxnSpLocks/>
          </p:cNvCxnSpPr>
          <p:nvPr/>
        </p:nvCxnSpPr>
        <p:spPr>
          <a:xfrm flipH="1">
            <a:off x="8498067" y="3492281"/>
            <a:ext cx="3240000" cy="0"/>
          </a:xfrm>
          <a:prstGeom prst="line">
            <a:avLst/>
          </a:prstGeom>
          <a:ln w="6350">
            <a:solidFill>
              <a:srgbClr val="7E6EFA"/>
            </a:solidFill>
          </a:ln>
        </p:spPr>
        <p:style>
          <a:lnRef idx="2">
            <a:schemeClr val="accent1"/>
          </a:lnRef>
          <a:fillRef idx="0">
            <a:schemeClr val="accent1"/>
          </a:fillRef>
          <a:effectRef idx="1">
            <a:schemeClr val="accent1"/>
          </a:effectRef>
          <a:fontRef idx="minor">
            <a:schemeClr val="tx1"/>
          </a:fontRef>
        </p:style>
      </p:cxnSp>
      <p:sp>
        <p:nvSpPr>
          <p:cNvPr id="17" name="Subtitle 1">
            <a:extLst>
              <a:ext uri="{FF2B5EF4-FFF2-40B4-BE49-F238E27FC236}">
                <a16:creationId xmlns:a16="http://schemas.microsoft.com/office/drawing/2014/main" id="{746A6B67-4ADB-C926-B5C5-331971336A74}"/>
              </a:ext>
            </a:extLst>
          </p:cNvPr>
          <p:cNvSpPr txBox="1">
            <a:spLocks/>
          </p:cNvSpPr>
          <p:nvPr/>
        </p:nvSpPr>
        <p:spPr>
          <a:xfrm>
            <a:off x="7757367" y="3730223"/>
            <a:ext cx="701620" cy="54330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7E6EFA"/>
                </a:solidFill>
              </a:rPr>
              <a:t>03</a:t>
            </a:r>
          </a:p>
        </p:txBody>
      </p:sp>
      <p:sp>
        <p:nvSpPr>
          <p:cNvPr id="18" name="Subtitle 1">
            <a:extLst>
              <a:ext uri="{FF2B5EF4-FFF2-40B4-BE49-F238E27FC236}">
                <a16:creationId xmlns:a16="http://schemas.microsoft.com/office/drawing/2014/main" id="{2BF16633-F029-3AA5-83AC-AE4360329587}"/>
              </a:ext>
            </a:extLst>
          </p:cNvPr>
          <p:cNvSpPr txBox="1">
            <a:spLocks/>
          </p:cNvSpPr>
          <p:nvPr/>
        </p:nvSpPr>
        <p:spPr>
          <a:xfrm>
            <a:off x="8430705" y="3778950"/>
            <a:ext cx="3761295" cy="428589"/>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t>Storytelling in action</a:t>
            </a:r>
          </a:p>
        </p:txBody>
      </p:sp>
      <p:cxnSp>
        <p:nvCxnSpPr>
          <p:cNvPr id="19" name="Straight Connector 18">
            <a:extLst>
              <a:ext uri="{FF2B5EF4-FFF2-40B4-BE49-F238E27FC236}">
                <a16:creationId xmlns:a16="http://schemas.microsoft.com/office/drawing/2014/main" id="{CB4E67EA-939E-E079-7D6C-C5F201C16A3B}"/>
              </a:ext>
            </a:extLst>
          </p:cNvPr>
          <p:cNvCxnSpPr>
            <a:cxnSpLocks/>
          </p:cNvCxnSpPr>
          <p:nvPr/>
        </p:nvCxnSpPr>
        <p:spPr>
          <a:xfrm flipH="1">
            <a:off x="8498067" y="4157299"/>
            <a:ext cx="3240000" cy="0"/>
          </a:xfrm>
          <a:prstGeom prst="line">
            <a:avLst/>
          </a:prstGeom>
          <a:ln w="6350">
            <a:solidFill>
              <a:srgbClr val="7E6EFA"/>
            </a:solidFill>
          </a:ln>
        </p:spPr>
        <p:style>
          <a:lnRef idx="2">
            <a:schemeClr val="accent1"/>
          </a:lnRef>
          <a:fillRef idx="0">
            <a:schemeClr val="accent1"/>
          </a:fillRef>
          <a:effectRef idx="1">
            <a:schemeClr val="accent1"/>
          </a:effectRef>
          <a:fontRef idx="minor">
            <a:schemeClr val="tx1"/>
          </a:fontRef>
        </p:style>
      </p:cxnSp>
      <p:sp>
        <p:nvSpPr>
          <p:cNvPr id="27" name="Subtitle 1">
            <a:extLst>
              <a:ext uri="{FF2B5EF4-FFF2-40B4-BE49-F238E27FC236}">
                <a16:creationId xmlns:a16="http://schemas.microsoft.com/office/drawing/2014/main" id="{E3923322-5E3B-9573-2FD1-6E54D316D80E}"/>
              </a:ext>
            </a:extLst>
          </p:cNvPr>
          <p:cNvSpPr txBox="1">
            <a:spLocks/>
          </p:cNvSpPr>
          <p:nvPr/>
        </p:nvSpPr>
        <p:spPr>
          <a:xfrm>
            <a:off x="7757367" y="4395241"/>
            <a:ext cx="701620" cy="54330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7E6EFA"/>
                </a:solidFill>
              </a:rPr>
              <a:t>04</a:t>
            </a:r>
          </a:p>
        </p:txBody>
      </p:sp>
      <p:sp>
        <p:nvSpPr>
          <p:cNvPr id="28" name="Subtitle 1">
            <a:extLst>
              <a:ext uri="{FF2B5EF4-FFF2-40B4-BE49-F238E27FC236}">
                <a16:creationId xmlns:a16="http://schemas.microsoft.com/office/drawing/2014/main" id="{8DA4781E-181A-85EA-D8CE-2871E873D75E}"/>
              </a:ext>
            </a:extLst>
          </p:cNvPr>
          <p:cNvSpPr txBox="1">
            <a:spLocks/>
          </p:cNvSpPr>
          <p:nvPr/>
        </p:nvSpPr>
        <p:spPr>
          <a:xfrm>
            <a:off x="8430705" y="4443968"/>
            <a:ext cx="3761295" cy="428589"/>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t>Assessment 4</a:t>
            </a:r>
          </a:p>
        </p:txBody>
      </p:sp>
      <p:cxnSp>
        <p:nvCxnSpPr>
          <p:cNvPr id="29" name="Straight Connector 28">
            <a:extLst>
              <a:ext uri="{FF2B5EF4-FFF2-40B4-BE49-F238E27FC236}">
                <a16:creationId xmlns:a16="http://schemas.microsoft.com/office/drawing/2014/main" id="{2087F736-79BC-ED5A-FE62-4B66427CCCF5}"/>
              </a:ext>
            </a:extLst>
          </p:cNvPr>
          <p:cNvCxnSpPr>
            <a:cxnSpLocks/>
          </p:cNvCxnSpPr>
          <p:nvPr/>
        </p:nvCxnSpPr>
        <p:spPr>
          <a:xfrm flipH="1">
            <a:off x="8498067" y="4822317"/>
            <a:ext cx="3240000" cy="0"/>
          </a:xfrm>
          <a:prstGeom prst="line">
            <a:avLst/>
          </a:prstGeom>
          <a:ln w="6350">
            <a:solidFill>
              <a:srgbClr val="7E6EFA"/>
            </a:solidFill>
          </a:ln>
        </p:spPr>
        <p:style>
          <a:lnRef idx="2">
            <a:schemeClr val="accent1"/>
          </a:lnRef>
          <a:fillRef idx="0">
            <a:schemeClr val="accent1"/>
          </a:fillRef>
          <a:effectRef idx="1">
            <a:schemeClr val="accent1"/>
          </a:effectRef>
          <a:fontRef idx="minor">
            <a:schemeClr val="tx1"/>
          </a:fontRef>
        </p:style>
      </p:cxnSp>
      <p:sp>
        <p:nvSpPr>
          <p:cNvPr id="30" name="Subtitle 1">
            <a:extLst>
              <a:ext uri="{FF2B5EF4-FFF2-40B4-BE49-F238E27FC236}">
                <a16:creationId xmlns:a16="http://schemas.microsoft.com/office/drawing/2014/main" id="{0B9678B4-A4CC-996F-D82E-F8D81AA973E0}"/>
              </a:ext>
            </a:extLst>
          </p:cNvPr>
          <p:cNvSpPr txBox="1">
            <a:spLocks/>
          </p:cNvSpPr>
          <p:nvPr/>
        </p:nvSpPr>
        <p:spPr>
          <a:xfrm>
            <a:off x="7757367" y="5060260"/>
            <a:ext cx="701620" cy="54330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7E6EFA"/>
                </a:solidFill>
              </a:rPr>
              <a:t>05</a:t>
            </a:r>
          </a:p>
        </p:txBody>
      </p:sp>
      <p:sp>
        <p:nvSpPr>
          <p:cNvPr id="31" name="Subtitle 1">
            <a:extLst>
              <a:ext uri="{FF2B5EF4-FFF2-40B4-BE49-F238E27FC236}">
                <a16:creationId xmlns:a16="http://schemas.microsoft.com/office/drawing/2014/main" id="{12F0CDA1-FE03-46E7-9E9E-086CD80EA6C1}"/>
              </a:ext>
            </a:extLst>
          </p:cNvPr>
          <p:cNvSpPr txBox="1">
            <a:spLocks/>
          </p:cNvSpPr>
          <p:nvPr/>
        </p:nvSpPr>
        <p:spPr>
          <a:xfrm>
            <a:off x="8430705" y="5108987"/>
            <a:ext cx="3761295" cy="428589"/>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latin typeface="Century Gothic"/>
              </a:rPr>
              <a:t>Module conclusion</a:t>
            </a:r>
            <a:endParaRPr lang="en-US"/>
          </a:p>
        </p:txBody>
      </p:sp>
      <p:cxnSp>
        <p:nvCxnSpPr>
          <p:cNvPr id="32" name="Straight Connector 31">
            <a:extLst>
              <a:ext uri="{FF2B5EF4-FFF2-40B4-BE49-F238E27FC236}">
                <a16:creationId xmlns:a16="http://schemas.microsoft.com/office/drawing/2014/main" id="{121FB498-E5D9-919C-85F1-171453581514}"/>
              </a:ext>
            </a:extLst>
          </p:cNvPr>
          <p:cNvCxnSpPr>
            <a:cxnSpLocks/>
          </p:cNvCxnSpPr>
          <p:nvPr/>
        </p:nvCxnSpPr>
        <p:spPr>
          <a:xfrm flipH="1">
            <a:off x="8498067" y="5487336"/>
            <a:ext cx="3240000" cy="0"/>
          </a:xfrm>
          <a:prstGeom prst="line">
            <a:avLst/>
          </a:prstGeom>
          <a:ln w="6350">
            <a:solidFill>
              <a:srgbClr val="7E6EFA"/>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33235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oup of people standing in a river with a horse and a camera&#10;&#10;AI-generated content may be incorrect.">
            <a:extLst>
              <a:ext uri="{FF2B5EF4-FFF2-40B4-BE49-F238E27FC236}">
                <a16:creationId xmlns:a16="http://schemas.microsoft.com/office/drawing/2014/main" id="{5BDD619A-8AE7-C427-701A-6D62CF91447D}"/>
              </a:ext>
            </a:extLst>
          </p:cNvPr>
          <p:cNvPicPr>
            <a:picLocks noChangeAspect="1"/>
          </p:cNvPicPr>
          <p:nvPr/>
        </p:nvPicPr>
        <p:blipFill>
          <a:blip r:embed="rId3" cstate="email">
            <a:extLst>
              <a:ext uri="{28A0092B-C50C-407E-A947-70E740481C1C}">
                <a14:useLocalDpi xmlns:a14="http://schemas.microsoft.com/office/drawing/2010/main"/>
              </a:ext>
            </a:extLst>
          </a:blip>
          <a:srcRect b="-232"/>
          <a:stretch>
            <a:fillRect/>
          </a:stretch>
        </p:blipFill>
        <p:spPr>
          <a:xfrm>
            <a:off x="3942" y="-2436"/>
            <a:ext cx="5100468" cy="6873888"/>
          </a:xfrm>
          <a:prstGeom prst="rect">
            <a:avLst/>
          </a:prstGeom>
        </p:spPr>
      </p:pic>
      <p:pic>
        <p:nvPicPr>
          <p:cNvPr id="3" name="Picture 2" descr="A black and white image&#10;&#10;Description automatically generated">
            <a:extLst>
              <a:ext uri="{FF2B5EF4-FFF2-40B4-BE49-F238E27FC236}">
                <a16:creationId xmlns:a16="http://schemas.microsoft.com/office/drawing/2014/main" id="{090637F2-F018-A114-BF3E-D4DF960A03F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63" y="-3286"/>
            <a:ext cx="5087959" cy="2657475"/>
          </a:xfrm>
          <a:prstGeom prst="rect">
            <a:avLst/>
          </a:prstGeom>
        </p:spPr>
      </p:pic>
      <p:sp>
        <p:nvSpPr>
          <p:cNvPr id="7" name="Rectangle 6" descr="A man and a young by stand beside a horse in a shallow river, with tree-covered mountains in the background">
            <a:extLst>
              <a:ext uri="{FF2B5EF4-FFF2-40B4-BE49-F238E27FC236}">
                <a16:creationId xmlns:a16="http://schemas.microsoft.com/office/drawing/2014/main" id="{6D08D5F4-BDE6-286E-70E7-B53DF00250A5}"/>
              </a:ext>
            </a:extLst>
          </p:cNvPr>
          <p:cNvSpPr/>
          <p:nvPr/>
        </p:nvSpPr>
        <p:spPr>
          <a:xfrm>
            <a:off x="4677" y="7208"/>
            <a:ext cx="5105501" cy="6861998"/>
          </a:xfrm>
          <a:prstGeom prst="rect">
            <a:avLst/>
          </a:prstGeom>
          <a:solidFill>
            <a:srgbClr val="7E6EFA">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9" name="Straight Connector 8">
            <a:extLst>
              <a:ext uri="{FF2B5EF4-FFF2-40B4-BE49-F238E27FC236}">
                <a16:creationId xmlns:a16="http://schemas.microsoft.com/office/drawing/2014/main" id="{7DA5C687-8210-8FDB-8E1E-77CC24694F07}"/>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pic>
        <p:nvPicPr>
          <p:cNvPr id="11" name="Picture 10" descr="A logo with white text and blue circles&#10;&#10;Description automatically generated">
            <a:extLst>
              <a:ext uri="{FF2B5EF4-FFF2-40B4-BE49-F238E27FC236}">
                <a16:creationId xmlns:a16="http://schemas.microsoft.com/office/drawing/2014/main" id="{C2986AA0-1C7D-0F69-AF6D-F51FF8E4CCD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4" name="TextBox 73">
            <a:extLst>
              <a:ext uri="{FF2B5EF4-FFF2-40B4-BE49-F238E27FC236}">
                <a16:creationId xmlns:a16="http://schemas.microsoft.com/office/drawing/2014/main" id="{0C8ABF64-4CA5-5AF3-71E4-1E76D3739AB0}"/>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sp>
        <p:nvSpPr>
          <p:cNvPr id="23" name="Rectangle 22">
            <a:extLst>
              <a:ext uri="{FF2B5EF4-FFF2-40B4-BE49-F238E27FC236}">
                <a16:creationId xmlns:a16="http://schemas.microsoft.com/office/drawing/2014/main" id="{C20EDAA7-A04F-B142-553E-310C12581843}"/>
              </a:ext>
            </a:extLst>
          </p:cNvPr>
          <p:cNvSpPr/>
          <p:nvPr/>
        </p:nvSpPr>
        <p:spPr>
          <a:xfrm>
            <a:off x="4785025" y="2069559"/>
            <a:ext cx="5743635" cy="675807"/>
          </a:xfrm>
          <a:prstGeom prst="rect">
            <a:avLst/>
          </a:prstGeom>
          <a:solidFill>
            <a:srgbClr val="7E6EF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Subtitle 1">
            <a:extLst>
              <a:ext uri="{FF2B5EF4-FFF2-40B4-BE49-F238E27FC236}">
                <a16:creationId xmlns:a16="http://schemas.microsoft.com/office/drawing/2014/main" id="{0FE41ECD-1483-CB77-7936-4396A5359D51}"/>
              </a:ext>
            </a:extLst>
          </p:cNvPr>
          <p:cNvSpPr>
            <a:spLocks noGrp="1"/>
          </p:cNvSpPr>
          <p:nvPr/>
        </p:nvSpPr>
        <p:spPr>
          <a:xfrm>
            <a:off x="6059647" y="2168080"/>
            <a:ext cx="701620" cy="543305"/>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b="1">
                <a:solidFill>
                  <a:srgbClr val="0F123D"/>
                </a:solidFill>
              </a:rPr>
              <a:t>01</a:t>
            </a:r>
          </a:p>
        </p:txBody>
      </p:sp>
      <p:sp>
        <p:nvSpPr>
          <p:cNvPr id="25" name="Subtitle 1">
            <a:extLst>
              <a:ext uri="{FF2B5EF4-FFF2-40B4-BE49-F238E27FC236}">
                <a16:creationId xmlns:a16="http://schemas.microsoft.com/office/drawing/2014/main" id="{63491BF8-9E22-D711-8950-5C50DCD01FC7}"/>
              </a:ext>
            </a:extLst>
          </p:cNvPr>
          <p:cNvSpPr txBox="1">
            <a:spLocks/>
          </p:cNvSpPr>
          <p:nvPr/>
        </p:nvSpPr>
        <p:spPr>
          <a:xfrm>
            <a:off x="6732985" y="2189099"/>
            <a:ext cx="3795675" cy="510984"/>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600" b="1"/>
              <a:t>Storytelling power</a:t>
            </a:r>
          </a:p>
        </p:txBody>
      </p:sp>
      <p:sp>
        <p:nvSpPr>
          <p:cNvPr id="26" name="Subtitle 1">
            <a:extLst>
              <a:ext uri="{FF2B5EF4-FFF2-40B4-BE49-F238E27FC236}">
                <a16:creationId xmlns:a16="http://schemas.microsoft.com/office/drawing/2014/main" id="{59C47925-4B87-C12D-74F5-6469D3882746}"/>
              </a:ext>
            </a:extLst>
          </p:cNvPr>
          <p:cNvSpPr txBox="1">
            <a:spLocks/>
          </p:cNvSpPr>
          <p:nvPr/>
        </p:nvSpPr>
        <p:spPr>
          <a:xfrm>
            <a:off x="6059647" y="2796152"/>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02</a:t>
            </a:r>
          </a:p>
        </p:txBody>
      </p:sp>
      <p:sp>
        <p:nvSpPr>
          <p:cNvPr id="27" name="Subtitle 1">
            <a:extLst>
              <a:ext uri="{FF2B5EF4-FFF2-40B4-BE49-F238E27FC236}">
                <a16:creationId xmlns:a16="http://schemas.microsoft.com/office/drawing/2014/main" id="{B13E5261-F501-6017-55A9-DC6DDAEF3B2B}"/>
              </a:ext>
            </a:extLst>
          </p:cNvPr>
          <p:cNvSpPr txBox="1">
            <a:spLocks/>
          </p:cNvSpPr>
          <p:nvPr/>
        </p:nvSpPr>
        <p:spPr>
          <a:xfrm>
            <a:off x="6732985" y="2844879"/>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Influencing behaviour</a:t>
            </a:r>
          </a:p>
        </p:txBody>
      </p:sp>
      <p:sp>
        <p:nvSpPr>
          <p:cNvPr id="28" name="Subtitle 1">
            <a:extLst>
              <a:ext uri="{FF2B5EF4-FFF2-40B4-BE49-F238E27FC236}">
                <a16:creationId xmlns:a16="http://schemas.microsoft.com/office/drawing/2014/main" id="{32E871EE-B042-D12B-FA6F-6128905DAB8E}"/>
              </a:ext>
            </a:extLst>
          </p:cNvPr>
          <p:cNvSpPr txBox="1">
            <a:spLocks/>
          </p:cNvSpPr>
          <p:nvPr/>
        </p:nvSpPr>
        <p:spPr>
          <a:xfrm>
            <a:off x="6059647" y="3267214"/>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03</a:t>
            </a:r>
          </a:p>
        </p:txBody>
      </p:sp>
      <p:sp>
        <p:nvSpPr>
          <p:cNvPr id="29" name="Subtitle 1">
            <a:extLst>
              <a:ext uri="{FF2B5EF4-FFF2-40B4-BE49-F238E27FC236}">
                <a16:creationId xmlns:a16="http://schemas.microsoft.com/office/drawing/2014/main" id="{1B48C211-8B9C-8007-E9C0-7D3A795D66CB}"/>
              </a:ext>
            </a:extLst>
          </p:cNvPr>
          <p:cNvSpPr txBox="1">
            <a:spLocks/>
          </p:cNvSpPr>
          <p:nvPr/>
        </p:nvSpPr>
        <p:spPr>
          <a:xfrm>
            <a:off x="6732985" y="3315941"/>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Storytelling in action</a:t>
            </a:r>
          </a:p>
        </p:txBody>
      </p:sp>
      <p:sp>
        <p:nvSpPr>
          <p:cNvPr id="30" name="Subtitle 1">
            <a:extLst>
              <a:ext uri="{FF2B5EF4-FFF2-40B4-BE49-F238E27FC236}">
                <a16:creationId xmlns:a16="http://schemas.microsoft.com/office/drawing/2014/main" id="{666E1053-B8D1-DC8D-9028-8CC3AFAD817F}"/>
              </a:ext>
            </a:extLst>
          </p:cNvPr>
          <p:cNvSpPr txBox="1">
            <a:spLocks/>
          </p:cNvSpPr>
          <p:nvPr/>
        </p:nvSpPr>
        <p:spPr>
          <a:xfrm>
            <a:off x="6059647" y="3738276"/>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04</a:t>
            </a:r>
          </a:p>
        </p:txBody>
      </p:sp>
      <p:sp>
        <p:nvSpPr>
          <p:cNvPr id="31" name="Subtitle 1">
            <a:extLst>
              <a:ext uri="{FF2B5EF4-FFF2-40B4-BE49-F238E27FC236}">
                <a16:creationId xmlns:a16="http://schemas.microsoft.com/office/drawing/2014/main" id="{973DA574-753F-AC91-7788-CC14E8980B68}"/>
              </a:ext>
            </a:extLst>
          </p:cNvPr>
          <p:cNvSpPr txBox="1">
            <a:spLocks/>
          </p:cNvSpPr>
          <p:nvPr/>
        </p:nvSpPr>
        <p:spPr>
          <a:xfrm>
            <a:off x="6732985" y="3787003"/>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Assessment 4</a:t>
            </a:r>
          </a:p>
        </p:txBody>
      </p:sp>
      <p:sp>
        <p:nvSpPr>
          <p:cNvPr id="32" name="Subtitle 1">
            <a:extLst>
              <a:ext uri="{FF2B5EF4-FFF2-40B4-BE49-F238E27FC236}">
                <a16:creationId xmlns:a16="http://schemas.microsoft.com/office/drawing/2014/main" id="{C9DCAE1D-ED91-5FB6-9FD4-ACF44130E89A}"/>
              </a:ext>
            </a:extLst>
          </p:cNvPr>
          <p:cNvSpPr txBox="1">
            <a:spLocks/>
          </p:cNvSpPr>
          <p:nvPr/>
        </p:nvSpPr>
        <p:spPr>
          <a:xfrm>
            <a:off x="6059647" y="4207471"/>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05</a:t>
            </a:r>
          </a:p>
        </p:txBody>
      </p:sp>
      <p:sp>
        <p:nvSpPr>
          <p:cNvPr id="33" name="Subtitle 1">
            <a:extLst>
              <a:ext uri="{FF2B5EF4-FFF2-40B4-BE49-F238E27FC236}">
                <a16:creationId xmlns:a16="http://schemas.microsoft.com/office/drawing/2014/main" id="{5ABE05CA-6168-B4E9-9372-6260A30AB292}"/>
              </a:ext>
            </a:extLst>
          </p:cNvPr>
          <p:cNvSpPr txBox="1">
            <a:spLocks/>
          </p:cNvSpPr>
          <p:nvPr/>
        </p:nvSpPr>
        <p:spPr>
          <a:xfrm>
            <a:off x="6732985" y="4256198"/>
            <a:ext cx="3761295" cy="428589"/>
          </a:xfrm>
          <a:prstGeom prst="rect">
            <a:avLst/>
          </a:prstGeom>
        </p:spPr>
        <p:txBody>
          <a:bodyPr vert="horz" lIns="91440" tIns="45720" rIns="91440" bIns="45720" rtlCol="0" anchor="t">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latin typeface="Century Gothic"/>
              </a:rPr>
              <a:t>Module conclusion</a:t>
            </a:r>
            <a:endParaRPr lang="en-US" sz="2000">
              <a:solidFill>
                <a:srgbClr val="302F78"/>
              </a:solidFill>
            </a:endParaRPr>
          </a:p>
          <a:p>
            <a:endParaRPr lang="en-US" sz="2000">
              <a:solidFill>
                <a:srgbClr val="302F78"/>
              </a:solidFill>
            </a:endParaRPr>
          </a:p>
        </p:txBody>
      </p:sp>
    </p:spTree>
    <p:extLst>
      <p:ext uri="{BB962C8B-B14F-4D97-AF65-F5344CB8AC3E}">
        <p14:creationId xmlns:p14="http://schemas.microsoft.com/office/powerpoint/2010/main" val="3144130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7DAD247F-F134-FEB0-84FC-D599DEAB4517}"/>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solidFill>
                  <a:srgbClr val="7F70FF"/>
                </a:solidFill>
              </a:rPr>
              <a:t>Communications</a:t>
            </a:r>
            <a:r>
              <a:rPr lang="en-US"/>
              <a:t> challenge</a:t>
            </a:r>
          </a:p>
        </p:txBody>
      </p:sp>
      <p:sp>
        <p:nvSpPr>
          <p:cNvPr id="13" name="Subtitle 1">
            <a:extLst>
              <a:ext uri="{FF2B5EF4-FFF2-40B4-BE49-F238E27FC236}">
                <a16:creationId xmlns:a16="http://schemas.microsoft.com/office/drawing/2014/main" id="{083BCA13-B5C1-7110-87BA-A1B10F55758F}"/>
              </a:ext>
            </a:extLst>
          </p:cNvPr>
          <p:cNvSpPr txBox="1">
            <a:spLocks/>
          </p:cNvSpPr>
          <p:nvPr/>
        </p:nvSpPr>
        <p:spPr>
          <a:xfrm>
            <a:off x="7246189" y="2956858"/>
            <a:ext cx="4752936" cy="2025324"/>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b="1" i="1">
                <a:solidFill>
                  <a:srgbClr val="8070FF"/>
                </a:solidFill>
                <a:latin typeface="Century Gothic"/>
              </a:rPr>
              <a:t>Saving our planet is now a communications challenge. If enough people want change and take action, a sustainable future is within our grasp "</a:t>
            </a:r>
          </a:p>
        </p:txBody>
      </p:sp>
      <p:sp>
        <p:nvSpPr>
          <p:cNvPr id="15" name="Subtitle 1">
            <a:extLst>
              <a:ext uri="{FF2B5EF4-FFF2-40B4-BE49-F238E27FC236}">
                <a16:creationId xmlns:a16="http://schemas.microsoft.com/office/drawing/2014/main" id="{EBEE2EC0-F675-C9AA-78E4-7A6D91D28F2C}"/>
              </a:ext>
            </a:extLst>
          </p:cNvPr>
          <p:cNvSpPr txBox="1">
            <a:spLocks/>
          </p:cNvSpPr>
          <p:nvPr/>
        </p:nvSpPr>
        <p:spPr>
          <a:xfrm>
            <a:off x="6764465" y="2772768"/>
            <a:ext cx="1349951" cy="999843"/>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7200" b="1" i="1">
                <a:solidFill>
                  <a:srgbClr val="8070FF"/>
                </a:solidFill>
              </a:rPr>
              <a:t>“</a:t>
            </a:r>
          </a:p>
        </p:txBody>
      </p:sp>
      <p:sp>
        <p:nvSpPr>
          <p:cNvPr id="19" name="Subtitle 1">
            <a:extLst>
              <a:ext uri="{FF2B5EF4-FFF2-40B4-BE49-F238E27FC236}">
                <a16:creationId xmlns:a16="http://schemas.microsoft.com/office/drawing/2014/main" id="{EBECBFA3-0FB3-B0ED-DAD2-EEB0C00FAC80}"/>
              </a:ext>
            </a:extLst>
          </p:cNvPr>
          <p:cNvSpPr txBox="1">
            <a:spLocks/>
          </p:cNvSpPr>
          <p:nvPr/>
        </p:nvSpPr>
        <p:spPr>
          <a:xfrm>
            <a:off x="7246189" y="4984480"/>
            <a:ext cx="4585667" cy="63072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400"/>
              <a:t>Broadcaster, biologist, natural historian and author Sir David Attenborough</a:t>
            </a:r>
          </a:p>
        </p:txBody>
      </p:sp>
      <p:cxnSp>
        <p:nvCxnSpPr>
          <p:cNvPr id="5" name="Straight Connector 4">
            <a:extLst>
              <a:ext uri="{FF2B5EF4-FFF2-40B4-BE49-F238E27FC236}">
                <a16:creationId xmlns:a16="http://schemas.microsoft.com/office/drawing/2014/main" id="{6E2F6755-DF5A-4FD2-B70E-2C9612E666E6}"/>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0148151E-9F33-D7A1-9051-59EFB8C4D058}"/>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391DF359-4E2B-0E89-308E-B2597212EA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pic>
        <p:nvPicPr>
          <p:cNvPr id="7" name="Picture 6" descr="A screenshot of David Attenborough's Instagram post stating 'saving out planet is a communication challenge'">
            <a:extLst>
              <a:ext uri="{FF2B5EF4-FFF2-40B4-BE49-F238E27FC236}">
                <a16:creationId xmlns:a16="http://schemas.microsoft.com/office/drawing/2014/main" id="{5DE14B1A-5E25-0B7B-3D61-8FE418A6AF2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3349" y="1710905"/>
            <a:ext cx="6259416" cy="4945812"/>
          </a:xfrm>
          <a:prstGeom prst="rect">
            <a:avLst/>
          </a:prstGeom>
        </p:spPr>
      </p:pic>
    </p:spTree>
    <p:extLst>
      <p:ext uri="{BB962C8B-B14F-4D97-AF65-F5344CB8AC3E}">
        <p14:creationId xmlns:p14="http://schemas.microsoft.com/office/powerpoint/2010/main" val="22601302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C1F7F-01CB-AA50-BB64-BC1995397154}"/>
            </a:ext>
          </a:extLst>
        </p:cNvPr>
        <p:cNvGrpSpPr/>
        <p:nvPr/>
      </p:nvGrpSpPr>
      <p:grpSpPr>
        <a:xfrm>
          <a:off x="0" y="0"/>
          <a:ext cx="0" cy="0"/>
          <a:chOff x="0" y="0"/>
          <a:chExt cx="0" cy="0"/>
        </a:xfrm>
      </p:grpSpPr>
      <p:sp>
        <p:nvSpPr>
          <p:cNvPr id="5" name="Title 6">
            <a:extLst>
              <a:ext uri="{FF2B5EF4-FFF2-40B4-BE49-F238E27FC236}">
                <a16:creationId xmlns:a16="http://schemas.microsoft.com/office/drawing/2014/main" id="{47FA4E6A-7ED8-DA28-9442-CFD6AA2A7DF5}"/>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UK Heatwave, Jul 2022</a:t>
            </a:r>
          </a:p>
        </p:txBody>
      </p:sp>
      <p:sp>
        <p:nvSpPr>
          <p:cNvPr id="8" name="Subtitle 1">
            <a:extLst>
              <a:ext uri="{FF2B5EF4-FFF2-40B4-BE49-F238E27FC236}">
                <a16:creationId xmlns:a16="http://schemas.microsoft.com/office/drawing/2014/main" id="{F94A4F84-58C6-FF21-150A-A030806E3A84}"/>
              </a:ext>
            </a:extLst>
          </p:cNvPr>
          <p:cNvSpPr>
            <a:spLocks noGrp="1"/>
          </p:cNvSpPr>
          <p:nvPr/>
        </p:nvSpPr>
        <p:spPr>
          <a:xfrm>
            <a:off x="283982" y="2031790"/>
            <a:ext cx="2482450" cy="394343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a:t>Did the British Newspapers communicate climate change effectively? </a:t>
            </a:r>
          </a:p>
        </p:txBody>
      </p:sp>
      <p:pic>
        <p:nvPicPr>
          <p:cNvPr id="6" name="Picture 5" descr="I newspaper featuring 'Earth sends a warning'">
            <a:extLst>
              <a:ext uri="{FF2B5EF4-FFF2-40B4-BE49-F238E27FC236}">
                <a16:creationId xmlns:a16="http://schemas.microsoft.com/office/drawing/2014/main" id="{0D064F56-BF48-77B7-1B7A-A4D1E0CA5906}"/>
              </a:ext>
            </a:extLst>
          </p:cNvPr>
          <p:cNvPicPr>
            <a:picLocks/>
          </p:cNvPicPr>
          <p:nvPr/>
        </p:nvPicPr>
        <p:blipFill>
          <a:blip r:embed="rId3" cstate="email">
            <a:extLst>
              <a:ext uri="{28A0092B-C50C-407E-A947-70E740481C1C}">
                <a14:useLocalDpi xmlns:a14="http://schemas.microsoft.com/office/drawing/2010/main"/>
              </a:ext>
            </a:extLst>
          </a:blip>
          <a:stretch>
            <a:fillRect/>
          </a:stretch>
        </p:blipFill>
        <p:spPr>
          <a:xfrm>
            <a:off x="5027136" y="3688481"/>
            <a:ext cx="2340000" cy="2987701"/>
          </a:xfrm>
          <a:prstGeom prst="rect">
            <a:avLst/>
          </a:prstGeom>
        </p:spPr>
      </p:pic>
      <p:grpSp>
        <p:nvGrpSpPr>
          <p:cNvPr id="7" name="Group 6" descr="Various newspapers featuring headlines from hottest day ever heatwave in 2022">
            <a:extLst>
              <a:ext uri="{FF2B5EF4-FFF2-40B4-BE49-F238E27FC236}">
                <a16:creationId xmlns:a16="http://schemas.microsoft.com/office/drawing/2014/main" id="{25C3C89A-6684-F27C-E609-D6ED10ED7393}"/>
              </a:ext>
            </a:extLst>
          </p:cNvPr>
          <p:cNvGrpSpPr/>
          <p:nvPr/>
        </p:nvGrpSpPr>
        <p:grpSpPr>
          <a:xfrm>
            <a:off x="9128983" y="1610038"/>
            <a:ext cx="2934348" cy="5105472"/>
            <a:chOff x="9341567" y="1770518"/>
            <a:chExt cx="2558822" cy="4793213"/>
          </a:xfrm>
        </p:grpSpPr>
        <p:pic>
          <p:nvPicPr>
            <p:cNvPr id="10" name="Picture 9">
              <a:extLst>
                <a:ext uri="{FF2B5EF4-FFF2-40B4-BE49-F238E27FC236}">
                  <a16:creationId xmlns:a16="http://schemas.microsoft.com/office/drawing/2014/main" id="{F23E02F0-58DF-A2EB-5F70-CD6F874EF27E}"/>
                </a:ext>
              </a:extLst>
            </p:cNvPr>
            <p:cNvPicPr>
              <a:picLocks/>
            </p:cNvPicPr>
            <p:nvPr/>
          </p:nvPicPr>
          <p:blipFill>
            <a:blip r:embed="rId4" cstate="email">
              <a:extLst>
                <a:ext uri="{28A0092B-C50C-407E-A947-70E740481C1C}">
                  <a14:useLocalDpi xmlns:a14="http://schemas.microsoft.com/office/drawing/2010/main"/>
                </a:ext>
              </a:extLst>
            </a:blip>
            <a:stretch>
              <a:fillRect/>
            </a:stretch>
          </p:blipFill>
          <p:spPr>
            <a:xfrm>
              <a:off x="10650407" y="4997632"/>
              <a:ext cx="1249982" cy="1566099"/>
            </a:xfrm>
            <a:prstGeom prst="rect">
              <a:avLst/>
            </a:prstGeom>
          </p:spPr>
        </p:pic>
        <p:pic>
          <p:nvPicPr>
            <p:cNvPr id="11" name="Picture 10">
              <a:extLst>
                <a:ext uri="{FF2B5EF4-FFF2-40B4-BE49-F238E27FC236}">
                  <a16:creationId xmlns:a16="http://schemas.microsoft.com/office/drawing/2014/main" id="{3DC39505-9F3B-B265-CD8A-68A6EB29F091}"/>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10637042" y="1770518"/>
              <a:ext cx="1249200" cy="1566099"/>
            </a:xfrm>
            <a:prstGeom prst="rect">
              <a:avLst/>
            </a:prstGeom>
          </p:spPr>
        </p:pic>
        <p:pic>
          <p:nvPicPr>
            <p:cNvPr id="12" name="Picture 11">
              <a:extLst>
                <a:ext uri="{FF2B5EF4-FFF2-40B4-BE49-F238E27FC236}">
                  <a16:creationId xmlns:a16="http://schemas.microsoft.com/office/drawing/2014/main" id="{D56E1F31-4870-D031-12F9-A321D85EF754}"/>
                </a:ext>
              </a:extLst>
            </p:cNvPr>
            <p:cNvPicPr>
              <a:picLocks/>
            </p:cNvPicPr>
            <p:nvPr/>
          </p:nvPicPr>
          <p:blipFill>
            <a:blip r:embed="rId6" cstate="email">
              <a:extLst>
                <a:ext uri="{28A0092B-C50C-407E-A947-70E740481C1C}">
                  <a14:useLocalDpi xmlns:a14="http://schemas.microsoft.com/office/drawing/2010/main"/>
                </a:ext>
              </a:extLst>
            </a:blip>
            <a:stretch>
              <a:fillRect/>
            </a:stretch>
          </p:blipFill>
          <p:spPr>
            <a:xfrm>
              <a:off x="9341567" y="4997632"/>
              <a:ext cx="1249982" cy="1566099"/>
            </a:xfrm>
            <a:prstGeom prst="rect">
              <a:avLst/>
            </a:prstGeom>
          </p:spPr>
        </p:pic>
        <p:pic>
          <p:nvPicPr>
            <p:cNvPr id="13" name="Picture 12">
              <a:extLst>
                <a:ext uri="{FF2B5EF4-FFF2-40B4-BE49-F238E27FC236}">
                  <a16:creationId xmlns:a16="http://schemas.microsoft.com/office/drawing/2014/main" id="{6D2AA676-872B-3634-4F04-2DF25B357AB7}"/>
                </a:ext>
              </a:extLst>
            </p:cNvPr>
            <p:cNvPicPr>
              <a:picLocks/>
            </p:cNvPicPr>
            <p:nvPr/>
          </p:nvPicPr>
          <p:blipFill>
            <a:blip r:embed="rId7" cstate="email">
              <a:extLst>
                <a:ext uri="{28A0092B-C50C-407E-A947-70E740481C1C}">
                  <a14:useLocalDpi xmlns:a14="http://schemas.microsoft.com/office/drawing/2010/main"/>
                </a:ext>
              </a:extLst>
            </a:blip>
            <a:stretch>
              <a:fillRect/>
            </a:stretch>
          </p:blipFill>
          <p:spPr>
            <a:xfrm>
              <a:off x="10648382" y="3384075"/>
              <a:ext cx="1249982" cy="1566099"/>
            </a:xfrm>
            <a:prstGeom prst="rect">
              <a:avLst/>
            </a:prstGeom>
          </p:spPr>
        </p:pic>
        <p:pic>
          <p:nvPicPr>
            <p:cNvPr id="14" name="Picture 13">
              <a:extLst>
                <a:ext uri="{FF2B5EF4-FFF2-40B4-BE49-F238E27FC236}">
                  <a16:creationId xmlns:a16="http://schemas.microsoft.com/office/drawing/2014/main" id="{B9E3733B-DAD1-43C6-EAAA-52356B6BBD6B}"/>
                </a:ext>
              </a:extLst>
            </p:cNvPr>
            <p:cNvPicPr>
              <a:picLocks/>
            </p:cNvPicPr>
            <p:nvPr/>
          </p:nvPicPr>
          <p:blipFill>
            <a:blip r:embed="rId8" cstate="email">
              <a:extLst>
                <a:ext uri="{28A0092B-C50C-407E-A947-70E740481C1C}">
                  <a14:useLocalDpi xmlns:a14="http://schemas.microsoft.com/office/drawing/2010/main"/>
                </a:ext>
              </a:extLst>
            </a:blip>
            <a:stretch>
              <a:fillRect/>
            </a:stretch>
          </p:blipFill>
          <p:spPr>
            <a:xfrm>
              <a:off x="9341567" y="1779776"/>
              <a:ext cx="1249982" cy="1566099"/>
            </a:xfrm>
            <a:prstGeom prst="rect">
              <a:avLst/>
            </a:prstGeom>
          </p:spPr>
        </p:pic>
        <p:pic>
          <p:nvPicPr>
            <p:cNvPr id="15" name="Picture 14">
              <a:extLst>
                <a:ext uri="{FF2B5EF4-FFF2-40B4-BE49-F238E27FC236}">
                  <a16:creationId xmlns:a16="http://schemas.microsoft.com/office/drawing/2014/main" id="{87EFB4E4-A212-1A17-5999-5566CF74A56D}"/>
                </a:ext>
              </a:extLst>
            </p:cNvPr>
            <p:cNvPicPr>
              <a:picLocks/>
            </p:cNvPicPr>
            <p:nvPr/>
          </p:nvPicPr>
          <p:blipFill>
            <a:blip r:embed="rId9" cstate="email">
              <a:extLst>
                <a:ext uri="{28A0092B-C50C-407E-A947-70E740481C1C}">
                  <a14:useLocalDpi xmlns:a14="http://schemas.microsoft.com/office/drawing/2010/main"/>
                </a:ext>
              </a:extLst>
            </a:blip>
            <a:stretch>
              <a:fillRect/>
            </a:stretch>
          </p:blipFill>
          <p:spPr>
            <a:xfrm>
              <a:off x="9347924" y="3388704"/>
              <a:ext cx="1249982" cy="1566099"/>
            </a:xfrm>
            <a:prstGeom prst="rect">
              <a:avLst/>
            </a:prstGeom>
          </p:spPr>
        </p:pic>
      </p:grpSp>
      <p:pic>
        <p:nvPicPr>
          <p:cNvPr id="16" name="Picture 15" descr="Independent newspaper featuring 'Ministers told to rewrite climate emergency plan'">
            <a:extLst>
              <a:ext uri="{FF2B5EF4-FFF2-40B4-BE49-F238E27FC236}">
                <a16:creationId xmlns:a16="http://schemas.microsoft.com/office/drawing/2014/main" id="{C5150111-2808-B8AD-6EC5-EC9A4D59D569}"/>
              </a:ext>
            </a:extLst>
          </p:cNvPr>
          <p:cNvPicPr>
            <a:picLocks/>
          </p:cNvPicPr>
          <p:nvPr/>
        </p:nvPicPr>
        <p:blipFill>
          <a:blip r:embed="rId10" cstate="email">
            <a:extLst>
              <a:ext uri="{28A0092B-C50C-407E-A947-70E740481C1C}">
                <a14:useLocalDpi xmlns:a14="http://schemas.microsoft.com/office/drawing/2010/main"/>
              </a:ext>
            </a:extLst>
          </a:blip>
          <a:stretch>
            <a:fillRect/>
          </a:stretch>
        </p:blipFill>
        <p:spPr>
          <a:xfrm>
            <a:off x="228034" y="3668317"/>
            <a:ext cx="2340000" cy="2987701"/>
          </a:xfrm>
          <a:prstGeom prst="rect">
            <a:avLst/>
          </a:prstGeom>
        </p:spPr>
      </p:pic>
      <p:pic>
        <p:nvPicPr>
          <p:cNvPr id="17" name="Picture 16" descr="The Guardian newspaper featuring 'Johnson accused of checking out as Britain swelters in searing heat'">
            <a:extLst>
              <a:ext uri="{FF2B5EF4-FFF2-40B4-BE49-F238E27FC236}">
                <a16:creationId xmlns:a16="http://schemas.microsoft.com/office/drawing/2014/main" id="{4E354A98-E331-0F26-33CC-DD3598EBCE6F}"/>
              </a:ext>
            </a:extLst>
          </p:cNvPr>
          <p:cNvPicPr>
            <a:picLocks/>
          </p:cNvPicPr>
          <p:nvPr/>
        </p:nvPicPr>
        <p:blipFill rotWithShape="1">
          <a:blip r:embed="rId11" cstate="email">
            <a:extLst>
              <a:ext uri="{28A0092B-C50C-407E-A947-70E740481C1C}">
                <a14:useLocalDpi xmlns:a14="http://schemas.microsoft.com/office/drawing/2010/main"/>
              </a:ext>
            </a:extLst>
          </a:blip>
          <a:srcRect/>
          <a:stretch/>
        </p:blipFill>
        <p:spPr>
          <a:xfrm>
            <a:off x="6659363" y="1610038"/>
            <a:ext cx="2268497" cy="2987702"/>
          </a:xfrm>
          <a:custGeom>
            <a:avLst/>
            <a:gdLst>
              <a:gd name="connsiteX0" fmla="*/ 0 w 2268497"/>
              <a:gd name="connsiteY0" fmla="*/ 0 h 3017558"/>
              <a:gd name="connsiteX1" fmla="*/ 2268497 w 2268497"/>
              <a:gd name="connsiteY1" fmla="*/ 0 h 3017558"/>
              <a:gd name="connsiteX2" fmla="*/ 2268497 w 2268497"/>
              <a:gd name="connsiteY2" fmla="*/ 2973928 h 3017558"/>
              <a:gd name="connsiteX3" fmla="*/ 2252185 w 2268497"/>
              <a:gd name="connsiteY3" fmla="*/ 2970666 h 3017558"/>
              <a:gd name="connsiteX4" fmla="*/ 2240462 w 2268497"/>
              <a:gd name="connsiteY4" fmla="*/ 3001927 h 3017558"/>
              <a:gd name="connsiteX5" fmla="*/ 2224831 w 2268497"/>
              <a:gd name="connsiteY5" fmla="*/ 3005835 h 3017558"/>
              <a:gd name="connsiteX6" fmla="*/ 2209200 w 2268497"/>
              <a:gd name="connsiteY6" fmla="*/ 2982389 h 3017558"/>
              <a:gd name="connsiteX7" fmla="*/ 2193569 w 2268497"/>
              <a:gd name="connsiteY7" fmla="*/ 2966758 h 3017558"/>
              <a:gd name="connsiteX8" fmla="*/ 2166215 w 2268497"/>
              <a:gd name="connsiteY8" fmla="*/ 2974573 h 3017558"/>
              <a:gd name="connsiteX9" fmla="*/ 2127139 w 2268497"/>
              <a:gd name="connsiteY9" fmla="*/ 2998019 h 3017558"/>
              <a:gd name="connsiteX10" fmla="*/ 2107600 w 2268497"/>
              <a:gd name="connsiteY10" fmla="*/ 3005835 h 3017558"/>
              <a:gd name="connsiteX11" fmla="*/ 2099785 w 2268497"/>
              <a:gd name="connsiteY11" fmla="*/ 2994112 h 3017558"/>
              <a:gd name="connsiteX12" fmla="*/ 2084154 w 2268497"/>
              <a:gd name="connsiteY12" fmla="*/ 2970666 h 3017558"/>
              <a:gd name="connsiteX13" fmla="*/ 2060708 w 2268497"/>
              <a:gd name="connsiteY13" fmla="*/ 2986296 h 3017558"/>
              <a:gd name="connsiteX14" fmla="*/ 2033354 w 2268497"/>
              <a:gd name="connsiteY14" fmla="*/ 3001927 h 3017558"/>
              <a:gd name="connsiteX15" fmla="*/ 2021631 w 2268497"/>
              <a:gd name="connsiteY15" fmla="*/ 2998019 h 3017558"/>
              <a:gd name="connsiteX16" fmla="*/ 2017723 w 2268497"/>
              <a:gd name="connsiteY16" fmla="*/ 2986296 h 3017558"/>
              <a:gd name="connsiteX17" fmla="*/ 1947385 w 2268497"/>
              <a:gd name="connsiteY17" fmla="*/ 2982389 h 3017558"/>
              <a:gd name="connsiteX18" fmla="*/ 1935662 w 2268497"/>
              <a:gd name="connsiteY18" fmla="*/ 2986296 h 3017558"/>
              <a:gd name="connsiteX19" fmla="*/ 1931754 w 2268497"/>
              <a:gd name="connsiteY19" fmla="*/ 2998019 h 3017558"/>
              <a:gd name="connsiteX20" fmla="*/ 1880954 w 2268497"/>
              <a:gd name="connsiteY20" fmla="*/ 3001927 h 3017558"/>
              <a:gd name="connsiteX21" fmla="*/ 1857508 w 2268497"/>
              <a:gd name="connsiteY21" fmla="*/ 2998019 h 3017558"/>
              <a:gd name="connsiteX22" fmla="*/ 1845785 w 2268497"/>
              <a:gd name="connsiteY22" fmla="*/ 2994112 h 3017558"/>
              <a:gd name="connsiteX23" fmla="*/ 1830154 w 2268497"/>
              <a:gd name="connsiteY23" fmla="*/ 2990204 h 3017558"/>
              <a:gd name="connsiteX24" fmla="*/ 1818431 w 2268497"/>
              <a:gd name="connsiteY24" fmla="*/ 2986296 h 3017558"/>
              <a:gd name="connsiteX25" fmla="*/ 1798892 w 2268497"/>
              <a:gd name="connsiteY25" fmla="*/ 2998019 h 3017558"/>
              <a:gd name="connsiteX26" fmla="*/ 1787169 w 2268497"/>
              <a:gd name="connsiteY26" fmla="*/ 3001927 h 3017558"/>
              <a:gd name="connsiteX27" fmla="*/ 1759815 w 2268497"/>
              <a:gd name="connsiteY27" fmla="*/ 2994112 h 3017558"/>
              <a:gd name="connsiteX28" fmla="*/ 1736369 w 2268497"/>
              <a:gd name="connsiteY28" fmla="*/ 2986296 h 3017558"/>
              <a:gd name="connsiteX29" fmla="*/ 1693385 w 2268497"/>
              <a:gd name="connsiteY29" fmla="*/ 2982389 h 3017558"/>
              <a:gd name="connsiteX30" fmla="*/ 1666031 w 2268497"/>
              <a:gd name="connsiteY30" fmla="*/ 3013650 h 3017558"/>
              <a:gd name="connsiteX31" fmla="*/ 1654308 w 2268497"/>
              <a:gd name="connsiteY31" fmla="*/ 3005835 h 3017558"/>
              <a:gd name="connsiteX32" fmla="*/ 1642585 w 2268497"/>
              <a:gd name="connsiteY32" fmla="*/ 2998019 h 3017558"/>
              <a:gd name="connsiteX33" fmla="*/ 1619139 w 2268497"/>
              <a:gd name="connsiteY33" fmla="*/ 2982389 h 3017558"/>
              <a:gd name="connsiteX34" fmla="*/ 1587877 w 2268497"/>
              <a:gd name="connsiteY34" fmla="*/ 2974573 h 3017558"/>
              <a:gd name="connsiteX35" fmla="*/ 1576154 w 2268497"/>
              <a:gd name="connsiteY35" fmla="*/ 2978481 h 3017558"/>
              <a:gd name="connsiteX36" fmla="*/ 1560523 w 2268497"/>
              <a:gd name="connsiteY36" fmla="*/ 2994112 h 3017558"/>
              <a:gd name="connsiteX37" fmla="*/ 1552708 w 2268497"/>
              <a:gd name="connsiteY37" fmla="*/ 2982389 h 3017558"/>
              <a:gd name="connsiteX38" fmla="*/ 1540985 w 2268497"/>
              <a:gd name="connsiteY38" fmla="*/ 3005835 h 3017558"/>
              <a:gd name="connsiteX39" fmla="*/ 1529262 w 2268497"/>
              <a:gd name="connsiteY39" fmla="*/ 3001927 h 3017558"/>
              <a:gd name="connsiteX40" fmla="*/ 1521446 w 2268497"/>
              <a:gd name="connsiteY40" fmla="*/ 2994112 h 3017558"/>
              <a:gd name="connsiteX41" fmla="*/ 1505815 w 2268497"/>
              <a:gd name="connsiteY41" fmla="*/ 2990204 h 3017558"/>
              <a:gd name="connsiteX42" fmla="*/ 1443292 w 2268497"/>
              <a:gd name="connsiteY42" fmla="*/ 2986296 h 3017558"/>
              <a:gd name="connsiteX43" fmla="*/ 1427662 w 2268497"/>
              <a:gd name="connsiteY43" fmla="*/ 2990204 h 3017558"/>
              <a:gd name="connsiteX44" fmla="*/ 1423754 w 2268497"/>
              <a:gd name="connsiteY44" fmla="*/ 3001927 h 3017558"/>
              <a:gd name="connsiteX45" fmla="*/ 1412031 w 2268497"/>
              <a:gd name="connsiteY45" fmla="*/ 2994112 h 3017558"/>
              <a:gd name="connsiteX46" fmla="*/ 1392492 w 2268497"/>
              <a:gd name="connsiteY46" fmla="*/ 2978481 h 3017558"/>
              <a:gd name="connsiteX47" fmla="*/ 1372954 w 2268497"/>
              <a:gd name="connsiteY47" fmla="*/ 2974573 h 3017558"/>
              <a:gd name="connsiteX48" fmla="*/ 1349508 w 2268497"/>
              <a:gd name="connsiteY48" fmla="*/ 2982389 h 3017558"/>
              <a:gd name="connsiteX49" fmla="*/ 1345600 w 2268497"/>
              <a:gd name="connsiteY49" fmla="*/ 2994112 h 3017558"/>
              <a:gd name="connsiteX50" fmla="*/ 1333877 w 2268497"/>
              <a:gd name="connsiteY50" fmla="*/ 3005835 h 3017558"/>
              <a:gd name="connsiteX51" fmla="*/ 1322154 w 2268497"/>
              <a:gd name="connsiteY51" fmla="*/ 2994112 h 3017558"/>
              <a:gd name="connsiteX52" fmla="*/ 1286985 w 2268497"/>
              <a:gd name="connsiteY52" fmla="*/ 2970666 h 3017558"/>
              <a:gd name="connsiteX53" fmla="*/ 1275262 w 2268497"/>
              <a:gd name="connsiteY53" fmla="*/ 2978481 h 3017558"/>
              <a:gd name="connsiteX54" fmla="*/ 1259631 w 2268497"/>
              <a:gd name="connsiteY54" fmla="*/ 3009743 h 3017558"/>
              <a:gd name="connsiteX55" fmla="*/ 1197108 w 2268497"/>
              <a:gd name="connsiteY55" fmla="*/ 3005835 h 3017558"/>
              <a:gd name="connsiteX56" fmla="*/ 1158031 w 2268497"/>
              <a:gd name="connsiteY56" fmla="*/ 2978481 h 3017558"/>
              <a:gd name="connsiteX57" fmla="*/ 1150215 w 2268497"/>
              <a:gd name="connsiteY57" fmla="*/ 2966758 h 3017558"/>
              <a:gd name="connsiteX58" fmla="*/ 1126769 w 2268497"/>
              <a:gd name="connsiteY58" fmla="*/ 2974573 h 3017558"/>
              <a:gd name="connsiteX59" fmla="*/ 1103323 w 2268497"/>
              <a:gd name="connsiteY59" fmla="*/ 2994112 h 3017558"/>
              <a:gd name="connsiteX60" fmla="*/ 1091600 w 2268497"/>
              <a:gd name="connsiteY60" fmla="*/ 3001927 h 3017558"/>
              <a:gd name="connsiteX61" fmla="*/ 1068154 w 2268497"/>
              <a:gd name="connsiteY61" fmla="*/ 2990204 h 3017558"/>
              <a:gd name="connsiteX62" fmla="*/ 1052523 w 2268497"/>
              <a:gd name="connsiteY62" fmla="*/ 2982389 h 3017558"/>
              <a:gd name="connsiteX63" fmla="*/ 1044708 w 2268497"/>
              <a:gd name="connsiteY63" fmla="*/ 2974573 h 3017558"/>
              <a:gd name="connsiteX64" fmla="*/ 1021262 w 2268497"/>
              <a:gd name="connsiteY64" fmla="*/ 2958943 h 3017558"/>
              <a:gd name="connsiteX65" fmla="*/ 1009539 w 2268497"/>
              <a:gd name="connsiteY65" fmla="*/ 2966758 h 3017558"/>
              <a:gd name="connsiteX66" fmla="*/ 1001723 w 2268497"/>
              <a:gd name="connsiteY66" fmla="*/ 2978481 h 3017558"/>
              <a:gd name="connsiteX67" fmla="*/ 990000 w 2268497"/>
              <a:gd name="connsiteY67" fmla="*/ 2994112 h 3017558"/>
              <a:gd name="connsiteX68" fmla="*/ 986092 w 2268497"/>
              <a:gd name="connsiteY68" fmla="*/ 3005835 h 3017558"/>
              <a:gd name="connsiteX69" fmla="*/ 966554 w 2268497"/>
              <a:gd name="connsiteY69" fmla="*/ 2990204 h 3017558"/>
              <a:gd name="connsiteX70" fmla="*/ 939200 w 2268497"/>
              <a:gd name="connsiteY70" fmla="*/ 2974573 h 3017558"/>
              <a:gd name="connsiteX71" fmla="*/ 927477 w 2268497"/>
              <a:gd name="connsiteY71" fmla="*/ 2970666 h 3017558"/>
              <a:gd name="connsiteX72" fmla="*/ 904031 w 2268497"/>
              <a:gd name="connsiteY72" fmla="*/ 2978481 h 3017558"/>
              <a:gd name="connsiteX73" fmla="*/ 888400 w 2268497"/>
              <a:gd name="connsiteY73" fmla="*/ 2990204 h 3017558"/>
              <a:gd name="connsiteX74" fmla="*/ 876677 w 2268497"/>
              <a:gd name="connsiteY74" fmla="*/ 2998019 h 3017558"/>
              <a:gd name="connsiteX75" fmla="*/ 857139 w 2268497"/>
              <a:gd name="connsiteY75" fmla="*/ 3005835 h 3017558"/>
              <a:gd name="connsiteX76" fmla="*/ 849323 w 2268497"/>
              <a:gd name="connsiteY76" fmla="*/ 3017558 h 3017558"/>
              <a:gd name="connsiteX77" fmla="*/ 837600 w 2268497"/>
              <a:gd name="connsiteY77" fmla="*/ 2994112 h 3017558"/>
              <a:gd name="connsiteX78" fmla="*/ 810246 w 2268497"/>
              <a:gd name="connsiteY78" fmla="*/ 2998019 h 3017558"/>
              <a:gd name="connsiteX79" fmla="*/ 778985 w 2268497"/>
              <a:gd name="connsiteY79" fmla="*/ 3001927 h 3017558"/>
              <a:gd name="connsiteX80" fmla="*/ 767262 w 2268497"/>
              <a:gd name="connsiteY80" fmla="*/ 2998019 h 3017558"/>
              <a:gd name="connsiteX81" fmla="*/ 747723 w 2268497"/>
              <a:gd name="connsiteY81" fmla="*/ 2982389 h 3017558"/>
              <a:gd name="connsiteX82" fmla="*/ 736000 w 2268497"/>
              <a:gd name="connsiteY82" fmla="*/ 2974573 h 3017558"/>
              <a:gd name="connsiteX83" fmla="*/ 728185 w 2268497"/>
              <a:gd name="connsiteY83" fmla="*/ 2982389 h 3017558"/>
              <a:gd name="connsiteX84" fmla="*/ 720369 w 2268497"/>
              <a:gd name="connsiteY84" fmla="*/ 2994112 h 3017558"/>
              <a:gd name="connsiteX85" fmla="*/ 700831 w 2268497"/>
              <a:gd name="connsiteY85" fmla="*/ 2998019 h 3017558"/>
              <a:gd name="connsiteX86" fmla="*/ 689108 w 2268497"/>
              <a:gd name="connsiteY86" fmla="*/ 2994112 h 3017558"/>
              <a:gd name="connsiteX87" fmla="*/ 677385 w 2268497"/>
              <a:gd name="connsiteY87" fmla="*/ 2986296 h 3017558"/>
              <a:gd name="connsiteX88" fmla="*/ 653939 w 2268497"/>
              <a:gd name="connsiteY88" fmla="*/ 2982389 h 3017558"/>
              <a:gd name="connsiteX89" fmla="*/ 646123 w 2268497"/>
              <a:gd name="connsiteY89" fmla="*/ 2990204 h 3017558"/>
              <a:gd name="connsiteX90" fmla="*/ 634400 w 2268497"/>
              <a:gd name="connsiteY90" fmla="*/ 2998019 h 3017558"/>
              <a:gd name="connsiteX91" fmla="*/ 626585 w 2268497"/>
              <a:gd name="connsiteY91" fmla="*/ 3013650 h 3017558"/>
              <a:gd name="connsiteX92" fmla="*/ 610954 w 2268497"/>
              <a:gd name="connsiteY92" fmla="*/ 2998019 h 3017558"/>
              <a:gd name="connsiteX93" fmla="*/ 599231 w 2268497"/>
              <a:gd name="connsiteY93" fmla="*/ 2990204 h 3017558"/>
              <a:gd name="connsiteX94" fmla="*/ 583600 w 2268497"/>
              <a:gd name="connsiteY94" fmla="*/ 3005835 h 3017558"/>
              <a:gd name="connsiteX95" fmla="*/ 552339 w 2268497"/>
              <a:gd name="connsiteY95" fmla="*/ 3009743 h 3017558"/>
              <a:gd name="connsiteX96" fmla="*/ 540615 w 2268497"/>
              <a:gd name="connsiteY96" fmla="*/ 3005835 h 3017558"/>
              <a:gd name="connsiteX97" fmla="*/ 528892 w 2268497"/>
              <a:gd name="connsiteY97" fmla="*/ 2998019 h 3017558"/>
              <a:gd name="connsiteX98" fmla="*/ 501539 w 2268497"/>
              <a:gd name="connsiteY98" fmla="*/ 2994112 h 3017558"/>
              <a:gd name="connsiteX99" fmla="*/ 478092 w 2268497"/>
              <a:gd name="connsiteY99" fmla="*/ 3009743 h 3017558"/>
              <a:gd name="connsiteX100" fmla="*/ 450739 w 2268497"/>
              <a:gd name="connsiteY100" fmla="*/ 3017558 h 3017558"/>
              <a:gd name="connsiteX101" fmla="*/ 427292 w 2268497"/>
              <a:gd name="connsiteY101" fmla="*/ 3005835 h 3017558"/>
              <a:gd name="connsiteX102" fmla="*/ 419477 w 2268497"/>
              <a:gd name="connsiteY102" fmla="*/ 2994112 h 3017558"/>
              <a:gd name="connsiteX103" fmla="*/ 396031 w 2268497"/>
              <a:gd name="connsiteY103" fmla="*/ 2974573 h 3017558"/>
              <a:gd name="connsiteX104" fmla="*/ 372585 w 2268497"/>
              <a:gd name="connsiteY104" fmla="*/ 2986296 h 3017558"/>
              <a:gd name="connsiteX105" fmla="*/ 364769 w 2268497"/>
              <a:gd name="connsiteY105" fmla="*/ 2998019 h 3017558"/>
              <a:gd name="connsiteX106" fmla="*/ 356954 w 2268497"/>
              <a:gd name="connsiteY106" fmla="*/ 3005835 h 3017558"/>
              <a:gd name="connsiteX107" fmla="*/ 345231 w 2268497"/>
              <a:gd name="connsiteY107" fmla="*/ 3009743 h 3017558"/>
              <a:gd name="connsiteX108" fmla="*/ 317877 w 2268497"/>
              <a:gd name="connsiteY108" fmla="*/ 2998019 h 3017558"/>
              <a:gd name="connsiteX109" fmla="*/ 286615 w 2268497"/>
              <a:gd name="connsiteY109" fmla="*/ 2986296 h 3017558"/>
              <a:gd name="connsiteX110" fmla="*/ 274892 w 2268497"/>
              <a:gd name="connsiteY110" fmla="*/ 2982389 h 3017558"/>
              <a:gd name="connsiteX111" fmla="*/ 259262 w 2268497"/>
              <a:gd name="connsiteY111" fmla="*/ 2970666 h 3017558"/>
              <a:gd name="connsiteX112" fmla="*/ 239723 w 2268497"/>
              <a:gd name="connsiteY112" fmla="*/ 2958943 h 3017558"/>
              <a:gd name="connsiteX113" fmla="*/ 228000 w 2268497"/>
              <a:gd name="connsiteY113" fmla="*/ 2962850 h 3017558"/>
              <a:gd name="connsiteX114" fmla="*/ 216277 w 2268497"/>
              <a:gd name="connsiteY114" fmla="*/ 2974573 h 3017558"/>
              <a:gd name="connsiteX115" fmla="*/ 200646 w 2268497"/>
              <a:gd name="connsiteY115" fmla="*/ 2994112 h 3017558"/>
              <a:gd name="connsiteX116" fmla="*/ 188923 w 2268497"/>
              <a:gd name="connsiteY116" fmla="*/ 2998019 h 3017558"/>
              <a:gd name="connsiteX117" fmla="*/ 177200 w 2268497"/>
              <a:gd name="connsiteY117" fmla="*/ 2994112 h 3017558"/>
              <a:gd name="connsiteX118" fmla="*/ 138123 w 2268497"/>
              <a:gd name="connsiteY118" fmla="*/ 2978481 h 3017558"/>
              <a:gd name="connsiteX119" fmla="*/ 114677 w 2268497"/>
              <a:gd name="connsiteY119" fmla="*/ 2986296 h 3017558"/>
              <a:gd name="connsiteX120" fmla="*/ 95139 w 2268497"/>
              <a:gd name="connsiteY120" fmla="*/ 3005835 h 3017558"/>
              <a:gd name="connsiteX121" fmla="*/ 79508 w 2268497"/>
              <a:gd name="connsiteY121" fmla="*/ 3009743 h 3017558"/>
              <a:gd name="connsiteX122" fmla="*/ 67785 w 2268497"/>
              <a:gd name="connsiteY122" fmla="*/ 3001927 h 3017558"/>
              <a:gd name="connsiteX123" fmla="*/ 56062 w 2268497"/>
              <a:gd name="connsiteY123" fmla="*/ 2998019 h 3017558"/>
              <a:gd name="connsiteX124" fmla="*/ 32615 w 2268497"/>
              <a:gd name="connsiteY124" fmla="*/ 2990204 h 3017558"/>
              <a:gd name="connsiteX125" fmla="*/ 16985 w 2268497"/>
              <a:gd name="connsiteY125" fmla="*/ 2982389 h 3017558"/>
              <a:gd name="connsiteX126" fmla="*/ 0 w 2268497"/>
              <a:gd name="connsiteY126" fmla="*/ 2976727 h 3017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2268497" h="3017558">
                <a:moveTo>
                  <a:pt x="0" y="0"/>
                </a:moveTo>
                <a:lnTo>
                  <a:pt x="2268497" y="0"/>
                </a:lnTo>
                <a:lnTo>
                  <a:pt x="2268497" y="2973928"/>
                </a:lnTo>
                <a:lnTo>
                  <a:pt x="2252185" y="2970666"/>
                </a:lnTo>
                <a:cubicBezTo>
                  <a:pt x="2250484" y="2979171"/>
                  <a:pt x="2249749" y="2995735"/>
                  <a:pt x="2240462" y="3001927"/>
                </a:cubicBezTo>
                <a:cubicBezTo>
                  <a:pt x="2235993" y="3004906"/>
                  <a:pt x="2230041" y="3004532"/>
                  <a:pt x="2224831" y="3005835"/>
                </a:cubicBezTo>
                <a:cubicBezTo>
                  <a:pt x="2224831" y="3005835"/>
                  <a:pt x="2213762" y="2990600"/>
                  <a:pt x="2209200" y="2982389"/>
                </a:cubicBezTo>
                <a:cubicBezTo>
                  <a:pt x="2199726" y="2965337"/>
                  <a:pt x="2213463" y="2973390"/>
                  <a:pt x="2193569" y="2966758"/>
                </a:cubicBezTo>
                <a:cubicBezTo>
                  <a:pt x="2185649" y="2968738"/>
                  <a:pt x="2174054" y="2971213"/>
                  <a:pt x="2166215" y="2974573"/>
                </a:cubicBezTo>
                <a:cubicBezTo>
                  <a:pt x="2138691" y="2986369"/>
                  <a:pt x="2161065" y="2979514"/>
                  <a:pt x="2127139" y="2998019"/>
                </a:cubicBezTo>
                <a:cubicBezTo>
                  <a:pt x="2120981" y="3001378"/>
                  <a:pt x="2114113" y="3003230"/>
                  <a:pt x="2107600" y="3005835"/>
                </a:cubicBezTo>
                <a:lnTo>
                  <a:pt x="2099785" y="2994112"/>
                </a:lnTo>
                <a:lnTo>
                  <a:pt x="2084154" y="2970666"/>
                </a:lnTo>
                <a:cubicBezTo>
                  <a:pt x="2063553" y="2977532"/>
                  <a:pt x="2080220" y="2970035"/>
                  <a:pt x="2060708" y="2986296"/>
                </a:cubicBezTo>
                <a:cubicBezTo>
                  <a:pt x="2052420" y="2993203"/>
                  <a:pt x="2042913" y="2997148"/>
                  <a:pt x="2033354" y="3001927"/>
                </a:cubicBezTo>
                <a:cubicBezTo>
                  <a:pt x="2029446" y="3000624"/>
                  <a:pt x="2024544" y="3000932"/>
                  <a:pt x="2021631" y="2998019"/>
                </a:cubicBezTo>
                <a:cubicBezTo>
                  <a:pt x="2018718" y="2995106"/>
                  <a:pt x="2021754" y="2987145"/>
                  <a:pt x="2017723" y="2986296"/>
                </a:cubicBezTo>
                <a:cubicBezTo>
                  <a:pt x="1994745" y="2981459"/>
                  <a:pt x="1970831" y="2983691"/>
                  <a:pt x="1947385" y="2982389"/>
                </a:cubicBezTo>
                <a:cubicBezTo>
                  <a:pt x="1943477" y="2983691"/>
                  <a:pt x="1938575" y="2983384"/>
                  <a:pt x="1935662" y="2986296"/>
                </a:cubicBezTo>
                <a:cubicBezTo>
                  <a:pt x="1932749" y="2989209"/>
                  <a:pt x="1935715" y="2996887"/>
                  <a:pt x="1931754" y="2998019"/>
                </a:cubicBezTo>
                <a:cubicBezTo>
                  <a:pt x="1915424" y="3002685"/>
                  <a:pt x="1897887" y="3000624"/>
                  <a:pt x="1880954" y="3001927"/>
                </a:cubicBezTo>
                <a:cubicBezTo>
                  <a:pt x="1873139" y="3000624"/>
                  <a:pt x="1865242" y="2999738"/>
                  <a:pt x="1857508" y="2998019"/>
                </a:cubicBezTo>
                <a:cubicBezTo>
                  <a:pt x="1853487" y="2997126"/>
                  <a:pt x="1849746" y="2995244"/>
                  <a:pt x="1845785" y="2994112"/>
                </a:cubicBezTo>
                <a:cubicBezTo>
                  <a:pt x="1840621" y="2992637"/>
                  <a:pt x="1835318" y="2991680"/>
                  <a:pt x="1830154" y="2990204"/>
                </a:cubicBezTo>
                <a:cubicBezTo>
                  <a:pt x="1826193" y="2989072"/>
                  <a:pt x="1822550" y="2986296"/>
                  <a:pt x="1818431" y="2986296"/>
                </a:cubicBezTo>
                <a:cubicBezTo>
                  <a:pt x="1808287" y="2986296"/>
                  <a:pt x="1805083" y="2991829"/>
                  <a:pt x="1798892" y="2998019"/>
                </a:cubicBezTo>
                <a:cubicBezTo>
                  <a:pt x="1794984" y="2999322"/>
                  <a:pt x="1790853" y="3000085"/>
                  <a:pt x="1787169" y="3001927"/>
                </a:cubicBezTo>
                <a:cubicBezTo>
                  <a:pt x="1767331" y="3011847"/>
                  <a:pt x="1781880" y="3016177"/>
                  <a:pt x="1759815" y="2994112"/>
                </a:cubicBezTo>
                <a:cubicBezTo>
                  <a:pt x="1759815" y="2994112"/>
                  <a:pt x="1744482" y="2987728"/>
                  <a:pt x="1736369" y="2986296"/>
                </a:cubicBezTo>
                <a:cubicBezTo>
                  <a:pt x="1722201" y="2983796"/>
                  <a:pt x="1707713" y="2983691"/>
                  <a:pt x="1693385" y="2982389"/>
                </a:cubicBezTo>
                <a:cubicBezTo>
                  <a:pt x="1673847" y="2995414"/>
                  <a:pt x="1684267" y="2986296"/>
                  <a:pt x="1666031" y="3013650"/>
                </a:cubicBezTo>
                <a:lnTo>
                  <a:pt x="1654308" y="3005835"/>
                </a:lnTo>
                <a:lnTo>
                  <a:pt x="1642585" y="2998019"/>
                </a:lnTo>
                <a:cubicBezTo>
                  <a:pt x="1634770" y="2992809"/>
                  <a:pt x="1627350" y="2986950"/>
                  <a:pt x="1619139" y="2982389"/>
                </a:cubicBezTo>
                <a:cubicBezTo>
                  <a:pt x="1612380" y="2978634"/>
                  <a:pt x="1593291" y="2975656"/>
                  <a:pt x="1587877" y="2974573"/>
                </a:cubicBezTo>
                <a:cubicBezTo>
                  <a:pt x="1583969" y="2975876"/>
                  <a:pt x="1579067" y="2975568"/>
                  <a:pt x="1576154" y="2978481"/>
                </a:cubicBezTo>
                <a:cubicBezTo>
                  <a:pt x="1555313" y="2999322"/>
                  <a:pt x="1591784" y="2983691"/>
                  <a:pt x="1560523" y="2994112"/>
                </a:cubicBezTo>
                <a:cubicBezTo>
                  <a:pt x="1557918" y="2990204"/>
                  <a:pt x="1557404" y="2982389"/>
                  <a:pt x="1552708" y="2982389"/>
                </a:cubicBezTo>
                <a:cubicBezTo>
                  <a:pt x="1547656" y="2982389"/>
                  <a:pt x="1541949" y="3002943"/>
                  <a:pt x="1540985" y="3005835"/>
                </a:cubicBezTo>
                <a:cubicBezTo>
                  <a:pt x="1537077" y="3004532"/>
                  <a:pt x="1532794" y="3004046"/>
                  <a:pt x="1529262" y="3001927"/>
                </a:cubicBezTo>
                <a:cubicBezTo>
                  <a:pt x="1526103" y="3000032"/>
                  <a:pt x="1524741" y="2995760"/>
                  <a:pt x="1521446" y="2994112"/>
                </a:cubicBezTo>
                <a:cubicBezTo>
                  <a:pt x="1516642" y="2991710"/>
                  <a:pt x="1511025" y="2991507"/>
                  <a:pt x="1505815" y="2990204"/>
                </a:cubicBezTo>
                <a:cubicBezTo>
                  <a:pt x="1484974" y="2988901"/>
                  <a:pt x="1464174" y="2986296"/>
                  <a:pt x="1443292" y="2986296"/>
                </a:cubicBezTo>
                <a:cubicBezTo>
                  <a:pt x="1437922" y="2986296"/>
                  <a:pt x="1431856" y="2986849"/>
                  <a:pt x="1427662" y="2990204"/>
                </a:cubicBezTo>
                <a:cubicBezTo>
                  <a:pt x="1424446" y="2992777"/>
                  <a:pt x="1425057" y="2998019"/>
                  <a:pt x="1423754" y="3001927"/>
                </a:cubicBezTo>
                <a:cubicBezTo>
                  <a:pt x="1419846" y="2999322"/>
                  <a:pt x="1415698" y="2997046"/>
                  <a:pt x="1412031" y="2994112"/>
                </a:cubicBezTo>
                <a:cubicBezTo>
                  <a:pt x="1403615" y="2987379"/>
                  <a:pt x="1403813" y="2982726"/>
                  <a:pt x="1392492" y="2978481"/>
                </a:cubicBezTo>
                <a:cubicBezTo>
                  <a:pt x="1386273" y="2976149"/>
                  <a:pt x="1379467" y="2975876"/>
                  <a:pt x="1372954" y="2974573"/>
                </a:cubicBezTo>
                <a:cubicBezTo>
                  <a:pt x="1372954" y="2974573"/>
                  <a:pt x="1356212" y="2977601"/>
                  <a:pt x="1349508" y="2982389"/>
                </a:cubicBezTo>
                <a:cubicBezTo>
                  <a:pt x="1346156" y="2984783"/>
                  <a:pt x="1347885" y="2990685"/>
                  <a:pt x="1345600" y="2994112"/>
                </a:cubicBezTo>
                <a:cubicBezTo>
                  <a:pt x="1342535" y="2998710"/>
                  <a:pt x="1337785" y="3001927"/>
                  <a:pt x="1333877" y="3005835"/>
                </a:cubicBezTo>
                <a:lnTo>
                  <a:pt x="1322154" y="2994112"/>
                </a:lnTo>
                <a:cubicBezTo>
                  <a:pt x="1298818" y="2970776"/>
                  <a:pt x="1311551" y="2976807"/>
                  <a:pt x="1286985" y="2970666"/>
                </a:cubicBezTo>
                <a:cubicBezTo>
                  <a:pt x="1283077" y="2973271"/>
                  <a:pt x="1278583" y="2975160"/>
                  <a:pt x="1275262" y="2978481"/>
                </a:cubicBezTo>
                <a:cubicBezTo>
                  <a:pt x="1267456" y="2986287"/>
                  <a:pt x="1263363" y="3000411"/>
                  <a:pt x="1259631" y="3009743"/>
                </a:cubicBezTo>
                <a:cubicBezTo>
                  <a:pt x="1238790" y="3008440"/>
                  <a:pt x="1217886" y="3007913"/>
                  <a:pt x="1197108" y="3005835"/>
                </a:cubicBezTo>
                <a:cubicBezTo>
                  <a:pt x="1176226" y="3003747"/>
                  <a:pt x="1174015" y="2996463"/>
                  <a:pt x="1158031" y="2978481"/>
                </a:cubicBezTo>
                <a:cubicBezTo>
                  <a:pt x="1154911" y="2974971"/>
                  <a:pt x="1152820" y="2970666"/>
                  <a:pt x="1150215" y="2966758"/>
                </a:cubicBezTo>
                <a:cubicBezTo>
                  <a:pt x="1150215" y="2966758"/>
                  <a:pt x="1134297" y="2971227"/>
                  <a:pt x="1126769" y="2974573"/>
                </a:cubicBezTo>
                <a:cubicBezTo>
                  <a:pt x="1114297" y="2980116"/>
                  <a:pt x="1113838" y="2985349"/>
                  <a:pt x="1103323" y="2994112"/>
                </a:cubicBezTo>
                <a:cubicBezTo>
                  <a:pt x="1099715" y="2997119"/>
                  <a:pt x="1095508" y="2999322"/>
                  <a:pt x="1091600" y="3001927"/>
                </a:cubicBezTo>
                <a:cubicBezTo>
                  <a:pt x="1070105" y="2994761"/>
                  <a:pt x="1089366" y="3002325"/>
                  <a:pt x="1068154" y="2990204"/>
                </a:cubicBezTo>
                <a:cubicBezTo>
                  <a:pt x="1063096" y="2987314"/>
                  <a:pt x="1057370" y="2985620"/>
                  <a:pt x="1052523" y="2982389"/>
                </a:cubicBezTo>
                <a:cubicBezTo>
                  <a:pt x="1049458" y="2980345"/>
                  <a:pt x="1047867" y="2976469"/>
                  <a:pt x="1044708" y="2974573"/>
                </a:cubicBezTo>
                <a:cubicBezTo>
                  <a:pt x="1016429" y="2957605"/>
                  <a:pt x="1051077" y="2988758"/>
                  <a:pt x="1021262" y="2958943"/>
                </a:cubicBezTo>
                <a:cubicBezTo>
                  <a:pt x="1017354" y="2961548"/>
                  <a:pt x="1012860" y="2963437"/>
                  <a:pt x="1009539" y="2966758"/>
                </a:cubicBezTo>
                <a:cubicBezTo>
                  <a:pt x="1006218" y="2970079"/>
                  <a:pt x="1004453" y="2974659"/>
                  <a:pt x="1001723" y="2978481"/>
                </a:cubicBezTo>
                <a:cubicBezTo>
                  <a:pt x="997937" y="2983781"/>
                  <a:pt x="993231" y="2988457"/>
                  <a:pt x="990000" y="2994112"/>
                </a:cubicBezTo>
                <a:cubicBezTo>
                  <a:pt x="987956" y="2997688"/>
                  <a:pt x="989776" y="3003993"/>
                  <a:pt x="986092" y="3005835"/>
                </a:cubicBezTo>
                <a:cubicBezTo>
                  <a:pt x="976655" y="3010553"/>
                  <a:pt x="968968" y="2993825"/>
                  <a:pt x="966554" y="2990204"/>
                </a:cubicBezTo>
                <a:cubicBezTo>
                  <a:pt x="954783" y="2982357"/>
                  <a:pt x="953078" y="2980521"/>
                  <a:pt x="939200" y="2974573"/>
                </a:cubicBezTo>
                <a:cubicBezTo>
                  <a:pt x="935414" y="2972950"/>
                  <a:pt x="931385" y="2971968"/>
                  <a:pt x="927477" y="2970666"/>
                </a:cubicBezTo>
                <a:cubicBezTo>
                  <a:pt x="927477" y="2970666"/>
                  <a:pt x="911399" y="2974797"/>
                  <a:pt x="904031" y="2978481"/>
                </a:cubicBezTo>
                <a:cubicBezTo>
                  <a:pt x="898206" y="2981394"/>
                  <a:pt x="893700" y="2986419"/>
                  <a:pt x="888400" y="2990204"/>
                </a:cubicBezTo>
                <a:cubicBezTo>
                  <a:pt x="884578" y="2992934"/>
                  <a:pt x="880878" y="2995919"/>
                  <a:pt x="876677" y="2998019"/>
                </a:cubicBezTo>
                <a:cubicBezTo>
                  <a:pt x="870403" y="3001156"/>
                  <a:pt x="862847" y="3001758"/>
                  <a:pt x="857139" y="3005835"/>
                </a:cubicBezTo>
                <a:cubicBezTo>
                  <a:pt x="853317" y="3008565"/>
                  <a:pt x="854020" y="3017558"/>
                  <a:pt x="849323" y="3017558"/>
                </a:cubicBezTo>
                <a:cubicBezTo>
                  <a:pt x="844274" y="3017558"/>
                  <a:pt x="838564" y="2997002"/>
                  <a:pt x="837600" y="2994112"/>
                </a:cubicBezTo>
                <a:cubicBezTo>
                  <a:pt x="814498" y="2986411"/>
                  <a:pt x="837838" y="2991121"/>
                  <a:pt x="810246" y="2998019"/>
                </a:cubicBezTo>
                <a:cubicBezTo>
                  <a:pt x="800058" y="3000566"/>
                  <a:pt x="789405" y="3000624"/>
                  <a:pt x="778985" y="3001927"/>
                </a:cubicBezTo>
                <a:cubicBezTo>
                  <a:pt x="775077" y="3000624"/>
                  <a:pt x="770946" y="2999861"/>
                  <a:pt x="767262" y="2998019"/>
                </a:cubicBezTo>
                <a:cubicBezTo>
                  <a:pt x="751229" y="2990003"/>
                  <a:pt x="759836" y="2992079"/>
                  <a:pt x="747723" y="2982389"/>
                </a:cubicBezTo>
                <a:cubicBezTo>
                  <a:pt x="744056" y="2979455"/>
                  <a:pt x="739908" y="2977178"/>
                  <a:pt x="736000" y="2974573"/>
                </a:cubicBezTo>
                <a:cubicBezTo>
                  <a:pt x="733395" y="2977178"/>
                  <a:pt x="730487" y="2979512"/>
                  <a:pt x="728185" y="2982389"/>
                </a:cubicBezTo>
                <a:cubicBezTo>
                  <a:pt x="725251" y="2986056"/>
                  <a:pt x="724447" y="2991782"/>
                  <a:pt x="720369" y="2994112"/>
                </a:cubicBezTo>
                <a:cubicBezTo>
                  <a:pt x="714602" y="2997407"/>
                  <a:pt x="707344" y="2996717"/>
                  <a:pt x="700831" y="2998019"/>
                </a:cubicBezTo>
                <a:cubicBezTo>
                  <a:pt x="696923" y="2996717"/>
                  <a:pt x="692792" y="2995954"/>
                  <a:pt x="689108" y="2994112"/>
                </a:cubicBezTo>
                <a:cubicBezTo>
                  <a:pt x="684907" y="2992012"/>
                  <a:pt x="681841" y="2987781"/>
                  <a:pt x="677385" y="2986296"/>
                </a:cubicBezTo>
                <a:cubicBezTo>
                  <a:pt x="669868" y="2983790"/>
                  <a:pt x="661754" y="2983691"/>
                  <a:pt x="653939" y="2982389"/>
                </a:cubicBezTo>
                <a:cubicBezTo>
                  <a:pt x="651334" y="2984994"/>
                  <a:pt x="649000" y="2987903"/>
                  <a:pt x="646123" y="2990204"/>
                </a:cubicBezTo>
                <a:cubicBezTo>
                  <a:pt x="642456" y="2993138"/>
                  <a:pt x="637407" y="2994411"/>
                  <a:pt x="634400" y="2998019"/>
                </a:cubicBezTo>
                <a:cubicBezTo>
                  <a:pt x="630671" y="3002494"/>
                  <a:pt x="629190" y="3008440"/>
                  <a:pt x="626585" y="3013650"/>
                </a:cubicBezTo>
                <a:cubicBezTo>
                  <a:pt x="626585" y="3013650"/>
                  <a:pt x="616549" y="3002814"/>
                  <a:pt x="610954" y="2998019"/>
                </a:cubicBezTo>
                <a:cubicBezTo>
                  <a:pt x="607388" y="2994963"/>
                  <a:pt x="603139" y="2992809"/>
                  <a:pt x="599231" y="2990204"/>
                </a:cubicBezTo>
                <a:cubicBezTo>
                  <a:pt x="599231" y="2990204"/>
                  <a:pt x="590402" y="3003001"/>
                  <a:pt x="583600" y="3005835"/>
                </a:cubicBezTo>
                <a:cubicBezTo>
                  <a:pt x="573906" y="3009874"/>
                  <a:pt x="562759" y="3008440"/>
                  <a:pt x="552339" y="3009743"/>
                </a:cubicBezTo>
                <a:cubicBezTo>
                  <a:pt x="548431" y="3008440"/>
                  <a:pt x="544299" y="3007677"/>
                  <a:pt x="540615" y="3005835"/>
                </a:cubicBezTo>
                <a:cubicBezTo>
                  <a:pt x="536414" y="3003735"/>
                  <a:pt x="533390" y="2999369"/>
                  <a:pt x="528892" y="2998019"/>
                </a:cubicBezTo>
                <a:cubicBezTo>
                  <a:pt x="520070" y="2995372"/>
                  <a:pt x="510657" y="2995414"/>
                  <a:pt x="501539" y="2994112"/>
                </a:cubicBezTo>
                <a:cubicBezTo>
                  <a:pt x="501539" y="2994112"/>
                  <a:pt x="486303" y="3005181"/>
                  <a:pt x="478092" y="3009743"/>
                </a:cubicBezTo>
                <a:cubicBezTo>
                  <a:pt x="473509" y="3012289"/>
                  <a:pt x="454412" y="3016640"/>
                  <a:pt x="450739" y="3017558"/>
                </a:cubicBezTo>
                <a:cubicBezTo>
                  <a:pt x="441205" y="3014380"/>
                  <a:pt x="434867" y="3013410"/>
                  <a:pt x="427292" y="3005835"/>
                </a:cubicBezTo>
                <a:cubicBezTo>
                  <a:pt x="423971" y="3002514"/>
                  <a:pt x="422484" y="2997720"/>
                  <a:pt x="419477" y="2994112"/>
                </a:cubicBezTo>
                <a:cubicBezTo>
                  <a:pt x="410075" y="2982830"/>
                  <a:pt x="407557" y="2982257"/>
                  <a:pt x="396031" y="2974573"/>
                </a:cubicBezTo>
                <a:cubicBezTo>
                  <a:pt x="386497" y="2977751"/>
                  <a:pt x="380160" y="2978722"/>
                  <a:pt x="372585" y="2986296"/>
                </a:cubicBezTo>
                <a:cubicBezTo>
                  <a:pt x="369264" y="2989617"/>
                  <a:pt x="367703" y="2994352"/>
                  <a:pt x="364769" y="2998019"/>
                </a:cubicBezTo>
                <a:cubicBezTo>
                  <a:pt x="362467" y="3000896"/>
                  <a:pt x="359559" y="3003230"/>
                  <a:pt x="356954" y="3005835"/>
                </a:cubicBezTo>
                <a:cubicBezTo>
                  <a:pt x="353046" y="3007138"/>
                  <a:pt x="349350" y="3009743"/>
                  <a:pt x="345231" y="3009743"/>
                </a:cubicBezTo>
                <a:cubicBezTo>
                  <a:pt x="339481" y="3009743"/>
                  <a:pt x="320928" y="2999545"/>
                  <a:pt x="317877" y="2998019"/>
                </a:cubicBezTo>
                <a:cubicBezTo>
                  <a:pt x="289057" y="2990815"/>
                  <a:pt x="315226" y="2998558"/>
                  <a:pt x="286615" y="2986296"/>
                </a:cubicBezTo>
                <a:cubicBezTo>
                  <a:pt x="282829" y="2984673"/>
                  <a:pt x="278468" y="2984433"/>
                  <a:pt x="274892" y="2982389"/>
                </a:cubicBezTo>
                <a:cubicBezTo>
                  <a:pt x="269237" y="2979158"/>
                  <a:pt x="264916" y="2973897"/>
                  <a:pt x="259262" y="2970666"/>
                </a:cubicBezTo>
                <a:cubicBezTo>
                  <a:pt x="235586" y="2957136"/>
                  <a:pt x="258017" y="2977234"/>
                  <a:pt x="239723" y="2958943"/>
                </a:cubicBezTo>
                <a:cubicBezTo>
                  <a:pt x="235815" y="2960245"/>
                  <a:pt x="231427" y="2960565"/>
                  <a:pt x="228000" y="2962850"/>
                </a:cubicBezTo>
                <a:cubicBezTo>
                  <a:pt x="223402" y="2965915"/>
                  <a:pt x="219815" y="2970328"/>
                  <a:pt x="216277" y="2974573"/>
                </a:cubicBezTo>
                <a:cubicBezTo>
                  <a:pt x="210952" y="2980963"/>
                  <a:pt x="208226" y="2989564"/>
                  <a:pt x="200646" y="2994112"/>
                </a:cubicBezTo>
                <a:cubicBezTo>
                  <a:pt x="197114" y="2996231"/>
                  <a:pt x="192831" y="2996717"/>
                  <a:pt x="188923" y="2998019"/>
                </a:cubicBezTo>
                <a:lnTo>
                  <a:pt x="177200" y="2994112"/>
                </a:lnTo>
                <a:cubicBezTo>
                  <a:pt x="148233" y="2984456"/>
                  <a:pt x="161119" y="2989978"/>
                  <a:pt x="138123" y="2978481"/>
                </a:cubicBezTo>
                <a:lnTo>
                  <a:pt x="114677" y="2986296"/>
                </a:lnTo>
                <a:cubicBezTo>
                  <a:pt x="105939" y="2989209"/>
                  <a:pt x="102803" y="3000726"/>
                  <a:pt x="95139" y="3005835"/>
                </a:cubicBezTo>
                <a:cubicBezTo>
                  <a:pt x="90670" y="3008814"/>
                  <a:pt x="84718" y="3008440"/>
                  <a:pt x="79508" y="3009743"/>
                </a:cubicBezTo>
                <a:lnTo>
                  <a:pt x="67785" y="3001927"/>
                </a:lnTo>
                <a:cubicBezTo>
                  <a:pt x="64358" y="2999642"/>
                  <a:pt x="59970" y="2999322"/>
                  <a:pt x="56062" y="2998019"/>
                </a:cubicBezTo>
                <a:cubicBezTo>
                  <a:pt x="48246" y="2995414"/>
                  <a:pt x="40264" y="2993264"/>
                  <a:pt x="32615" y="2990204"/>
                </a:cubicBezTo>
                <a:cubicBezTo>
                  <a:pt x="27207" y="2988041"/>
                  <a:pt x="22195" y="2984994"/>
                  <a:pt x="16985" y="2982389"/>
                </a:cubicBezTo>
                <a:lnTo>
                  <a:pt x="0" y="2976727"/>
                </a:lnTo>
                <a:close/>
              </a:path>
            </a:pathLst>
          </a:custGeom>
        </p:spPr>
      </p:pic>
      <p:pic>
        <p:nvPicPr>
          <p:cNvPr id="18" name="Picture 17" descr="The Mirror newspaper featuring 'Record baker'">
            <a:extLst>
              <a:ext uri="{FF2B5EF4-FFF2-40B4-BE49-F238E27FC236}">
                <a16:creationId xmlns:a16="http://schemas.microsoft.com/office/drawing/2014/main" id="{059A53F3-3E6F-A35C-C82C-FA777B46FC01}"/>
              </a:ext>
            </a:extLst>
          </p:cNvPr>
          <p:cNvPicPr>
            <a:picLocks/>
          </p:cNvPicPr>
          <p:nvPr/>
        </p:nvPicPr>
        <p:blipFill>
          <a:blip r:embed="rId12" cstate="email">
            <a:extLst>
              <a:ext uri="{28A0092B-C50C-407E-A947-70E740481C1C}">
                <a14:useLocalDpi xmlns:a14="http://schemas.microsoft.com/office/drawing/2010/main"/>
              </a:ext>
            </a:extLst>
          </a:blip>
          <a:stretch>
            <a:fillRect/>
          </a:stretch>
        </p:blipFill>
        <p:spPr>
          <a:xfrm>
            <a:off x="2631735" y="3674101"/>
            <a:ext cx="2340000" cy="2987701"/>
          </a:xfrm>
          <a:prstGeom prst="rect">
            <a:avLst/>
          </a:prstGeom>
        </p:spPr>
      </p:pic>
      <p:cxnSp>
        <p:nvCxnSpPr>
          <p:cNvPr id="9" name="Straight Connector 8">
            <a:extLst>
              <a:ext uri="{FF2B5EF4-FFF2-40B4-BE49-F238E27FC236}">
                <a16:creationId xmlns:a16="http://schemas.microsoft.com/office/drawing/2014/main" id="{43BDC84F-DFCA-9E7B-50E4-69330C18222F}"/>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9" name="TextBox 73">
            <a:extLst>
              <a:ext uri="{FF2B5EF4-FFF2-40B4-BE49-F238E27FC236}">
                <a16:creationId xmlns:a16="http://schemas.microsoft.com/office/drawing/2014/main" id="{1E27C64C-D1A5-438D-B01D-57A94DCFECE9}"/>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20" name="Picture 19" descr="A logo with white text and blue circles&#10;&#10;Description automatically generated">
            <a:extLst>
              <a:ext uri="{FF2B5EF4-FFF2-40B4-BE49-F238E27FC236}">
                <a16:creationId xmlns:a16="http://schemas.microsoft.com/office/drawing/2014/main" id="{9591482F-00E0-3DCE-059B-4B7D839782C7}"/>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4" name="Subtitle 1">
            <a:extLst>
              <a:ext uri="{FF2B5EF4-FFF2-40B4-BE49-F238E27FC236}">
                <a16:creationId xmlns:a16="http://schemas.microsoft.com/office/drawing/2014/main" id="{8FEC95CB-A442-E0A5-3C3A-3CACF4D787CB}"/>
              </a:ext>
            </a:extLst>
          </p:cNvPr>
          <p:cNvSpPr>
            <a:spLocks noGrp="1"/>
          </p:cNvSpPr>
          <p:nvPr/>
        </p:nvSpPr>
        <p:spPr>
          <a:xfrm>
            <a:off x="2557887" y="2031789"/>
            <a:ext cx="4079020" cy="3943436"/>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a:latin typeface="Century Gothic"/>
              </a:rPr>
              <a:t>Think about the most recent heatwaves – have the media changed their approach and learned anything?  </a:t>
            </a:r>
          </a:p>
        </p:txBody>
      </p:sp>
    </p:spTree>
    <p:extLst>
      <p:ext uri="{BB962C8B-B14F-4D97-AF65-F5344CB8AC3E}">
        <p14:creationId xmlns:p14="http://schemas.microsoft.com/office/powerpoint/2010/main" val="2361321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6">
            <a:extLst>
              <a:ext uri="{FF2B5EF4-FFF2-40B4-BE49-F238E27FC236}">
                <a16:creationId xmlns:a16="http://schemas.microsoft.com/office/drawing/2014/main" id="{4F94DAF6-C4BA-019A-3C2C-A1A8F1172D63}"/>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An era of </a:t>
            </a:r>
            <a:br>
              <a:rPr lang="en-US"/>
            </a:br>
            <a:r>
              <a:rPr lang="en-US"/>
              <a:t>	</a:t>
            </a:r>
            <a:r>
              <a:rPr lang="en-US">
                <a:solidFill>
                  <a:srgbClr val="7F70FF"/>
                </a:solidFill>
              </a:rPr>
              <a:t>abundance?</a:t>
            </a:r>
          </a:p>
        </p:txBody>
      </p:sp>
      <p:sp>
        <p:nvSpPr>
          <p:cNvPr id="31" name="Subtitle 1">
            <a:extLst>
              <a:ext uri="{FF2B5EF4-FFF2-40B4-BE49-F238E27FC236}">
                <a16:creationId xmlns:a16="http://schemas.microsoft.com/office/drawing/2014/main" id="{E70DE998-A069-7FD1-3F20-97FFE37E9779}"/>
              </a:ext>
            </a:extLst>
          </p:cNvPr>
          <p:cNvSpPr txBox="1">
            <a:spLocks/>
          </p:cNvSpPr>
          <p:nvPr/>
        </p:nvSpPr>
        <p:spPr>
          <a:xfrm>
            <a:off x="604184" y="2656180"/>
            <a:ext cx="4742245" cy="1926289"/>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latin typeface="Century Gothic"/>
              </a:rPr>
              <a:t>Watching the majority of films and TV today, you’d have no idea that Earth is in crisis.</a:t>
            </a:r>
            <a:endParaRPr lang="en-US"/>
          </a:p>
          <a:p>
            <a:r>
              <a:rPr lang="en-US" sz="2000">
                <a:latin typeface="Century Gothic"/>
              </a:rPr>
              <a:t>The world depicted is no longer the world we live in.</a:t>
            </a:r>
            <a:endParaRPr lang="en-US"/>
          </a:p>
        </p:txBody>
      </p:sp>
      <p:sp>
        <p:nvSpPr>
          <p:cNvPr id="4" name="Subtitle 1">
            <a:extLst>
              <a:ext uri="{FF2B5EF4-FFF2-40B4-BE49-F238E27FC236}">
                <a16:creationId xmlns:a16="http://schemas.microsoft.com/office/drawing/2014/main" id="{A4B9D666-D7BD-3230-9192-4AEBBCF2C602}"/>
              </a:ext>
            </a:extLst>
          </p:cNvPr>
          <p:cNvSpPr txBox="1">
            <a:spLocks/>
          </p:cNvSpPr>
          <p:nvPr/>
        </p:nvSpPr>
        <p:spPr>
          <a:xfrm>
            <a:off x="747630" y="4894309"/>
            <a:ext cx="4228953" cy="81930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b="1" i="1">
                <a:solidFill>
                  <a:srgbClr val="8070FF"/>
                </a:solidFill>
              </a:rPr>
              <a:t>If climate isn’t in your story, it’s science fiction.”</a:t>
            </a:r>
          </a:p>
        </p:txBody>
      </p:sp>
      <p:sp>
        <p:nvSpPr>
          <p:cNvPr id="5" name="Subtitle 1">
            <a:extLst>
              <a:ext uri="{FF2B5EF4-FFF2-40B4-BE49-F238E27FC236}">
                <a16:creationId xmlns:a16="http://schemas.microsoft.com/office/drawing/2014/main" id="{2BBCFAFD-2CDC-06CA-7519-0DA5D379D4C1}"/>
              </a:ext>
            </a:extLst>
          </p:cNvPr>
          <p:cNvSpPr txBox="1">
            <a:spLocks/>
          </p:cNvSpPr>
          <p:nvPr/>
        </p:nvSpPr>
        <p:spPr>
          <a:xfrm>
            <a:off x="268661" y="4713774"/>
            <a:ext cx="1349951" cy="999843"/>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7200" b="1" i="1">
                <a:solidFill>
                  <a:srgbClr val="8070FF"/>
                </a:solidFill>
              </a:rPr>
              <a:t>“</a:t>
            </a:r>
          </a:p>
        </p:txBody>
      </p:sp>
      <p:sp>
        <p:nvSpPr>
          <p:cNvPr id="6" name="Subtitle 1">
            <a:extLst>
              <a:ext uri="{FF2B5EF4-FFF2-40B4-BE49-F238E27FC236}">
                <a16:creationId xmlns:a16="http://schemas.microsoft.com/office/drawing/2014/main" id="{C5535F50-793A-4D4D-2CAD-9D03E4646F22}"/>
              </a:ext>
            </a:extLst>
          </p:cNvPr>
          <p:cNvSpPr txBox="1">
            <a:spLocks/>
          </p:cNvSpPr>
          <p:nvPr/>
        </p:nvSpPr>
        <p:spPr>
          <a:xfrm>
            <a:off x="694082" y="5845338"/>
            <a:ext cx="4889856" cy="2025324"/>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400"/>
              <a:t>Screenwriter and producer Dorothy Fortenberry</a:t>
            </a:r>
          </a:p>
        </p:txBody>
      </p:sp>
      <p:pic>
        <p:nvPicPr>
          <p:cNvPr id="9" name="Picture 8" descr="Cover image of Climate Reality On-Screen from Good Energy, featuring characters from popular films from 2013-2022">
            <a:extLst>
              <a:ext uri="{FF2B5EF4-FFF2-40B4-BE49-F238E27FC236}">
                <a16:creationId xmlns:a16="http://schemas.microsoft.com/office/drawing/2014/main" id="{13E5B03E-107B-7518-6873-EF6BB630CE9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09198" y="1148576"/>
            <a:ext cx="5463134" cy="4892168"/>
          </a:xfrm>
          <a:prstGeom prst="rect">
            <a:avLst/>
          </a:prstGeom>
        </p:spPr>
      </p:pic>
      <p:cxnSp>
        <p:nvCxnSpPr>
          <p:cNvPr id="2" name="Straight Connector 1">
            <a:extLst>
              <a:ext uri="{FF2B5EF4-FFF2-40B4-BE49-F238E27FC236}">
                <a16:creationId xmlns:a16="http://schemas.microsoft.com/office/drawing/2014/main" id="{43F6CD1D-D8FB-9D0F-39BE-386C5FBD9CCE}"/>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0" name="TextBox 73">
            <a:extLst>
              <a:ext uri="{FF2B5EF4-FFF2-40B4-BE49-F238E27FC236}">
                <a16:creationId xmlns:a16="http://schemas.microsoft.com/office/drawing/2014/main" id="{C3360D7E-5F5F-B6A0-C145-AFBE8CDEC894}"/>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2" name="Picture 11" descr="A logo with white text and blue circles&#10;&#10;Description automatically generated">
            <a:extLst>
              <a:ext uri="{FF2B5EF4-FFF2-40B4-BE49-F238E27FC236}">
                <a16:creationId xmlns:a16="http://schemas.microsoft.com/office/drawing/2014/main" id="{0D7B2FB9-EEAE-9C9E-91F3-66A64E36543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7" name="Rectangle 6">
            <a:extLst>
              <a:ext uri="{FF2B5EF4-FFF2-40B4-BE49-F238E27FC236}">
                <a16:creationId xmlns:a16="http://schemas.microsoft.com/office/drawing/2014/main" id="{D17B023F-5A0B-519E-A8E8-5D006D8A0514}"/>
              </a:ext>
            </a:extLst>
          </p:cNvPr>
          <p:cNvSpPr/>
          <p:nvPr/>
        </p:nvSpPr>
        <p:spPr>
          <a:xfrm>
            <a:off x="6226144" y="2967968"/>
            <a:ext cx="1878890" cy="60932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7B61A365-3DF1-EA2A-F150-BF12BE64DC6B}"/>
              </a:ext>
            </a:extLst>
          </p:cNvPr>
          <p:cNvSpPr txBox="1"/>
          <p:nvPr/>
        </p:nvSpPr>
        <p:spPr>
          <a:xfrm>
            <a:off x="6406551" y="3085381"/>
            <a:ext cx="27432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rgbClr val="000000"/>
                </a:solidFill>
                <a:latin typeface="Century Gothic"/>
              </a:rPr>
              <a:t>APRIL 2024</a:t>
            </a:r>
            <a:endParaRPr lang="en-US" b="1"/>
          </a:p>
        </p:txBody>
      </p:sp>
    </p:spTree>
    <p:extLst>
      <p:ext uri="{BB962C8B-B14F-4D97-AF65-F5344CB8AC3E}">
        <p14:creationId xmlns:p14="http://schemas.microsoft.com/office/powerpoint/2010/main" val="299373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FD4F297-069D-CE73-C722-DA923129ECF2}"/>
              </a:ext>
            </a:extLst>
          </p:cNvPr>
          <p:cNvSpPr>
            <a:spLocks noGrp="1"/>
          </p:cNvSpPr>
          <p:nvPr>
            <p:ph type="ctrTitle"/>
          </p:nvPr>
        </p:nvSpPr>
        <p:spPr>
          <a:xfrm>
            <a:off x="663610" y="1088555"/>
            <a:ext cx="10558893" cy="1358723"/>
          </a:xfrm>
        </p:spPr>
        <p:txBody>
          <a:bodyPr>
            <a:normAutofit/>
          </a:bodyPr>
          <a:lstStyle/>
          <a:p>
            <a:r>
              <a:rPr lang="en-US">
                <a:latin typeface="Century Gothic"/>
              </a:rPr>
              <a:t>What is the Climate Reality Check?</a:t>
            </a:r>
          </a:p>
        </p:txBody>
      </p:sp>
      <p:sp>
        <p:nvSpPr>
          <p:cNvPr id="31" name="Subtitle 1">
            <a:extLst>
              <a:ext uri="{FF2B5EF4-FFF2-40B4-BE49-F238E27FC236}">
                <a16:creationId xmlns:a16="http://schemas.microsoft.com/office/drawing/2014/main" id="{E70DE998-A069-7FD1-3F20-97FFE37E9779}"/>
              </a:ext>
            </a:extLst>
          </p:cNvPr>
          <p:cNvSpPr txBox="1">
            <a:spLocks/>
          </p:cNvSpPr>
          <p:nvPr/>
        </p:nvSpPr>
        <p:spPr>
          <a:xfrm>
            <a:off x="669233" y="2840631"/>
            <a:ext cx="5046827" cy="3213732"/>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latin typeface="Century Gothic"/>
              </a:rPr>
              <a:t>It provides studios, screenwriters, filmmakers, audiences, and researchers with a straightforward way to assess any narrative for climate representation.</a:t>
            </a:r>
            <a:endParaRPr lang="en-US" sz="2000"/>
          </a:p>
          <a:p>
            <a:endParaRPr lang="en-US" sz="1400">
              <a:latin typeface="Century Gothic"/>
            </a:endParaRPr>
          </a:p>
          <a:p>
            <a:endParaRPr lang="en-US" sz="1400">
              <a:latin typeface="Century Gothic"/>
            </a:endParaRPr>
          </a:p>
          <a:p>
            <a:r>
              <a:rPr lang="en-US" sz="1400" i="1">
                <a:latin typeface="Century Gothic"/>
              </a:rPr>
              <a:t>From: “Climate Reality onscreen: The Climate Crisis in Popular Films, 2013–22.” The Buck Lab for Climate and Environment at Colby College and Good Energy (2024)</a:t>
            </a:r>
            <a:endParaRPr lang="en-US" i="1"/>
          </a:p>
        </p:txBody>
      </p:sp>
      <p:sp>
        <p:nvSpPr>
          <p:cNvPr id="4" name="Subtitle 1">
            <a:extLst>
              <a:ext uri="{FF2B5EF4-FFF2-40B4-BE49-F238E27FC236}">
                <a16:creationId xmlns:a16="http://schemas.microsoft.com/office/drawing/2014/main" id="{A4B9D666-D7BD-3230-9192-4AEBBCF2C602}"/>
              </a:ext>
            </a:extLst>
          </p:cNvPr>
          <p:cNvSpPr txBox="1">
            <a:spLocks/>
          </p:cNvSpPr>
          <p:nvPr/>
        </p:nvSpPr>
        <p:spPr>
          <a:xfrm>
            <a:off x="668972" y="1867574"/>
            <a:ext cx="8931050" cy="847186"/>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solidFill>
                  <a:srgbClr val="8070FF"/>
                </a:solidFill>
                <a:latin typeface="Century Gothic"/>
              </a:rPr>
              <a:t>A Bechdel-Wallace Test for a World on Fire</a:t>
            </a:r>
            <a:endParaRPr lang="en-US"/>
          </a:p>
        </p:txBody>
      </p:sp>
      <p:cxnSp>
        <p:nvCxnSpPr>
          <p:cNvPr id="2" name="Straight Connector 1">
            <a:extLst>
              <a:ext uri="{FF2B5EF4-FFF2-40B4-BE49-F238E27FC236}">
                <a16:creationId xmlns:a16="http://schemas.microsoft.com/office/drawing/2014/main" id="{31A924CE-249B-BD5B-BF21-8B4C6376DEA5}"/>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FA6D1BB5-E5F7-3DA6-7CB4-E04B248FA5E7}"/>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9" name="Picture 8" descr="A logo with white text and blue circles&#10;&#10;Description automatically generated">
            <a:extLst>
              <a:ext uri="{FF2B5EF4-FFF2-40B4-BE49-F238E27FC236}">
                <a16:creationId xmlns:a16="http://schemas.microsoft.com/office/drawing/2014/main" id="{795E7C15-0BBE-814A-86EF-F059C4CEF4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3" name="Rectangle: Rounded Corners 2">
            <a:extLst>
              <a:ext uri="{FF2B5EF4-FFF2-40B4-BE49-F238E27FC236}">
                <a16:creationId xmlns:a16="http://schemas.microsoft.com/office/drawing/2014/main" id="{D705FE48-DDB0-8EF8-83A6-8470915611CB}"/>
              </a:ext>
            </a:extLst>
          </p:cNvPr>
          <p:cNvSpPr/>
          <p:nvPr/>
        </p:nvSpPr>
        <p:spPr>
          <a:xfrm>
            <a:off x="6857750" y="2781511"/>
            <a:ext cx="4771219" cy="3258423"/>
          </a:xfrm>
          <a:prstGeom prst="roundRect">
            <a:avLst/>
          </a:prstGeom>
          <a:solidFill>
            <a:srgbClr val="8070FF"/>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nSpc>
                <a:spcPct val="150000"/>
              </a:lnSpc>
            </a:pPr>
            <a:r>
              <a:rPr lang="en-GB" sz="2400" b="1">
                <a:solidFill>
                  <a:schemeClr val="bg1"/>
                </a:solidFill>
                <a:latin typeface="Century Gothic" panose="020B0502020202020204" pitchFamily="34" charset="0"/>
              </a:rPr>
              <a:t>It asks, in any given story, whether…</a:t>
            </a:r>
            <a:endParaRPr lang="en-GB" sz="2400">
              <a:solidFill>
                <a:schemeClr val="bg1"/>
              </a:solidFill>
              <a:latin typeface="Century Gothic" panose="020B0502020202020204" pitchFamily="34" charset="0"/>
            </a:endParaRPr>
          </a:p>
          <a:p>
            <a:pPr marL="342900" indent="-342900">
              <a:lnSpc>
                <a:spcPct val="150000"/>
              </a:lnSpc>
              <a:buFont typeface="Arial" panose="020B0604020202020204" pitchFamily="34" charset="0"/>
              <a:buChar char="•"/>
            </a:pPr>
            <a:r>
              <a:rPr lang="en-GB" sz="2400">
                <a:solidFill>
                  <a:schemeClr val="bg1"/>
                </a:solidFill>
                <a:latin typeface="Century Gothic" panose="020B0502020202020204" pitchFamily="34" charset="0"/>
              </a:rPr>
              <a:t>Climate change exists?</a:t>
            </a:r>
          </a:p>
          <a:p>
            <a:pPr marL="342900" indent="-342900">
              <a:lnSpc>
                <a:spcPct val="150000"/>
              </a:lnSpc>
              <a:buFont typeface="Arial" panose="020B0604020202020204" pitchFamily="34" charset="0"/>
              <a:buChar char="•"/>
            </a:pPr>
            <a:r>
              <a:rPr lang="en-GB" sz="2400">
                <a:solidFill>
                  <a:schemeClr val="bg1"/>
                </a:solidFill>
                <a:latin typeface="Century Gothic" panose="020B0502020202020204" pitchFamily="34" charset="0"/>
              </a:rPr>
              <a:t>And does a character know it?</a:t>
            </a:r>
          </a:p>
        </p:txBody>
      </p:sp>
    </p:spTree>
    <p:extLst>
      <p:ext uri="{BB962C8B-B14F-4D97-AF65-F5344CB8AC3E}">
        <p14:creationId xmlns:p14="http://schemas.microsoft.com/office/powerpoint/2010/main" val="22428894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FD4F297-069D-CE73-C722-DA923129ECF2}"/>
              </a:ext>
            </a:extLst>
          </p:cNvPr>
          <p:cNvSpPr>
            <a:spLocks noGrp="1"/>
          </p:cNvSpPr>
          <p:nvPr>
            <p:ph type="ctrTitle"/>
          </p:nvPr>
        </p:nvSpPr>
        <p:spPr>
          <a:xfrm>
            <a:off x="663610" y="1088555"/>
            <a:ext cx="10558893" cy="1358723"/>
          </a:xfrm>
        </p:spPr>
        <p:txBody>
          <a:bodyPr>
            <a:normAutofit/>
          </a:bodyPr>
          <a:lstStyle/>
          <a:p>
            <a:r>
              <a:rPr lang="en-US">
                <a:latin typeface="Century Gothic"/>
              </a:rPr>
              <a:t>Climate Reality Check Conclusion</a:t>
            </a:r>
          </a:p>
        </p:txBody>
      </p:sp>
      <p:sp>
        <p:nvSpPr>
          <p:cNvPr id="31" name="Subtitle 1">
            <a:extLst>
              <a:ext uri="{FF2B5EF4-FFF2-40B4-BE49-F238E27FC236}">
                <a16:creationId xmlns:a16="http://schemas.microsoft.com/office/drawing/2014/main" id="{E70DE998-A069-7FD1-3F20-97FFE37E9779}"/>
              </a:ext>
            </a:extLst>
          </p:cNvPr>
          <p:cNvSpPr txBox="1">
            <a:spLocks/>
          </p:cNvSpPr>
          <p:nvPr/>
        </p:nvSpPr>
        <p:spPr>
          <a:xfrm>
            <a:off x="676631" y="5726015"/>
            <a:ext cx="5401933" cy="844818"/>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400">
                <a:latin typeface="Century Gothic"/>
              </a:rPr>
              <a:t>From: “Climate Reality onscreen: The Climate Crisis in Popular Films, 2013–22.” The Buck Lab for Climate and Environment at Colby College and Good Energy (2024)</a:t>
            </a:r>
            <a:endParaRPr lang="en-US"/>
          </a:p>
        </p:txBody>
      </p:sp>
      <p:sp>
        <p:nvSpPr>
          <p:cNvPr id="4" name="Subtitle 1">
            <a:extLst>
              <a:ext uri="{FF2B5EF4-FFF2-40B4-BE49-F238E27FC236}">
                <a16:creationId xmlns:a16="http://schemas.microsoft.com/office/drawing/2014/main" id="{A4B9D666-D7BD-3230-9192-4AEBBCF2C602}"/>
              </a:ext>
            </a:extLst>
          </p:cNvPr>
          <p:cNvSpPr txBox="1">
            <a:spLocks/>
          </p:cNvSpPr>
          <p:nvPr/>
        </p:nvSpPr>
        <p:spPr>
          <a:xfrm>
            <a:off x="668972" y="1867574"/>
            <a:ext cx="8931050" cy="847186"/>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solidFill>
                  <a:srgbClr val="8070FF"/>
                </a:solidFill>
                <a:latin typeface="Century Gothic"/>
              </a:rPr>
              <a:t>250 Popular Films from 2013—2022 were </a:t>
            </a:r>
            <a:r>
              <a:rPr lang="en-US" err="1">
                <a:solidFill>
                  <a:srgbClr val="8070FF"/>
                </a:solidFill>
                <a:latin typeface="Century Gothic"/>
              </a:rPr>
              <a:t>analysed</a:t>
            </a:r>
            <a:endParaRPr lang="en-US" err="1"/>
          </a:p>
        </p:txBody>
      </p:sp>
      <p:sp>
        <p:nvSpPr>
          <p:cNvPr id="5" name="Subtitle 1">
            <a:extLst>
              <a:ext uri="{FF2B5EF4-FFF2-40B4-BE49-F238E27FC236}">
                <a16:creationId xmlns:a16="http://schemas.microsoft.com/office/drawing/2014/main" id="{2AE38360-06FF-48B7-5FA7-026F6D86EA06}"/>
              </a:ext>
            </a:extLst>
          </p:cNvPr>
          <p:cNvSpPr txBox="1">
            <a:spLocks/>
          </p:cNvSpPr>
          <p:nvPr/>
        </p:nvSpPr>
        <p:spPr>
          <a:xfrm>
            <a:off x="663368" y="2715364"/>
            <a:ext cx="5141741" cy="2947221"/>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buChar char="•"/>
            </a:pPr>
            <a:r>
              <a:rPr lang="en-US">
                <a:latin typeface="Century Gothic"/>
              </a:rPr>
              <a:t>Only </a:t>
            </a:r>
            <a:r>
              <a:rPr lang="en-US" b="1">
                <a:latin typeface="Century Gothic"/>
              </a:rPr>
              <a:t>9.6% of 250 films passed</a:t>
            </a:r>
            <a:r>
              <a:rPr lang="en-US">
                <a:latin typeface="Century Gothic"/>
              </a:rPr>
              <a:t> </a:t>
            </a:r>
            <a:endParaRPr lang="en-US"/>
          </a:p>
          <a:p>
            <a:pPr marL="342900" indent="-342900">
              <a:buChar char="•"/>
            </a:pPr>
            <a:r>
              <a:rPr lang="en-US">
                <a:latin typeface="Century Gothic"/>
              </a:rPr>
              <a:t>Climate change existed in the story world of only 12.8%</a:t>
            </a:r>
            <a:endParaRPr lang="en-US"/>
          </a:p>
          <a:p>
            <a:pPr marL="342900" indent="-342900">
              <a:buChar char="•"/>
            </a:pPr>
            <a:r>
              <a:rPr lang="en-US">
                <a:latin typeface="Century Gothic"/>
              </a:rPr>
              <a:t>Climate change was mentioned in two or more scenes in only 3.6%</a:t>
            </a:r>
            <a:endParaRPr lang="en-US"/>
          </a:p>
        </p:txBody>
      </p:sp>
      <p:sp>
        <p:nvSpPr>
          <p:cNvPr id="6" name="Subtitle 1">
            <a:extLst>
              <a:ext uri="{FF2B5EF4-FFF2-40B4-BE49-F238E27FC236}">
                <a16:creationId xmlns:a16="http://schemas.microsoft.com/office/drawing/2014/main" id="{CFBEB242-179A-D8AD-2321-5F4ACFF9963C}"/>
              </a:ext>
            </a:extLst>
          </p:cNvPr>
          <p:cNvSpPr txBox="1">
            <a:spLocks/>
          </p:cNvSpPr>
          <p:nvPr/>
        </p:nvSpPr>
        <p:spPr>
          <a:xfrm>
            <a:off x="6056552" y="2722762"/>
            <a:ext cx="5141741" cy="2947221"/>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42900" indent="-342900">
              <a:buChar char="•"/>
            </a:pPr>
            <a:r>
              <a:rPr lang="en-US">
                <a:latin typeface="Century Gothic"/>
              </a:rPr>
              <a:t>However, </a:t>
            </a:r>
            <a:r>
              <a:rPr lang="en-US" b="1">
                <a:latin typeface="Century Gothic"/>
              </a:rPr>
              <a:t>climate inclusion is becoming more common</a:t>
            </a:r>
            <a:endParaRPr lang="en-US" b="1"/>
          </a:p>
          <a:p>
            <a:pPr marL="342900" indent="-342900">
              <a:buChar char="•"/>
            </a:pPr>
            <a:r>
              <a:rPr lang="en-US">
                <a:latin typeface="Century Gothic"/>
              </a:rPr>
              <a:t>Climate change was present in twice as many films released in the second half of the period examined (2018 to 2022) compared to the first half (2013 to 2017)</a:t>
            </a:r>
            <a:endParaRPr lang="en-US"/>
          </a:p>
        </p:txBody>
      </p:sp>
      <p:cxnSp>
        <p:nvCxnSpPr>
          <p:cNvPr id="2" name="Straight Connector 1">
            <a:extLst>
              <a:ext uri="{FF2B5EF4-FFF2-40B4-BE49-F238E27FC236}">
                <a16:creationId xmlns:a16="http://schemas.microsoft.com/office/drawing/2014/main" id="{F4054DC4-F478-19BB-0ECF-542544AAD8C2}"/>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0" name="TextBox 73">
            <a:extLst>
              <a:ext uri="{FF2B5EF4-FFF2-40B4-BE49-F238E27FC236}">
                <a16:creationId xmlns:a16="http://schemas.microsoft.com/office/drawing/2014/main" id="{50C158F9-A7BD-A90C-7D1C-E35902FA4A13}"/>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1" name="Picture 10" descr="A logo with white text and blue circles&#10;&#10;Description automatically generated">
            <a:extLst>
              <a:ext uri="{FF2B5EF4-FFF2-40B4-BE49-F238E27FC236}">
                <a16:creationId xmlns:a16="http://schemas.microsoft.com/office/drawing/2014/main" id="{C4A261C5-07B4-0895-1913-2B8DBD6B95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Tree>
    <p:extLst>
      <p:ext uri="{BB962C8B-B14F-4D97-AF65-F5344CB8AC3E}">
        <p14:creationId xmlns:p14="http://schemas.microsoft.com/office/powerpoint/2010/main" val="37230442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group of cards on a table&#10;&#10;AI-generated content may be incorrect.">
            <a:extLst>
              <a:ext uri="{FF2B5EF4-FFF2-40B4-BE49-F238E27FC236}">
                <a16:creationId xmlns:a16="http://schemas.microsoft.com/office/drawing/2014/main" id="{8F9B0ED7-F8F7-61A8-31E5-EEB6565308BE}"/>
              </a:ext>
            </a:extLst>
          </p:cNvPr>
          <p:cNvPicPr>
            <a:picLocks noChangeAspect="1"/>
          </p:cNvPicPr>
          <p:nvPr/>
        </p:nvPicPr>
        <p:blipFill>
          <a:blip r:embed="rId3" cstate="email">
            <a:extLst>
              <a:ext uri="{28A0092B-C50C-407E-A947-70E740481C1C}">
                <a14:useLocalDpi xmlns:a14="http://schemas.microsoft.com/office/drawing/2010/main"/>
              </a:ext>
            </a:extLst>
          </a:blip>
          <a:srcRect t="-49"/>
          <a:stretch>
            <a:fillRect/>
          </a:stretch>
        </p:blipFill>
        <p:spPr>
          <a:xfrm>
            <a:off x="5721426" y="-3384"/>
            <a:ext cx="6461544" cy="6861387"/>
          </a:xfrm>
          <a:prstGeom prst="rect">
            <a:avLst/>
          </a:prstGeom>
        </p:spPr>
      </p:pic>
      <p:pic>
        <p:nvPicPr>
          <p:cNvPr id="2" name="Picture 1" descr="A black and white image&#10;&#10;Description automatically generated">
            <a:extLst>
              <a:ext uri="{FF2B5EF4-FFF2-40B4-BE49-F238E27FC236}">
                <a16:creationId xmlns:a16="http://schemas.microsoft.com/office/drawing/2014/main" id="{B41AFD1B-1EE3-D1BC-DB90-87D274A7E71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724455" y="-4279"/>
            <a:ext cx="6471231" cy="2690879"/>
          </a:xfrm>
          <a:prstGeom prst="rect">
            <a:avLst/>
          </a:prstGeom>
        </p:spPr>
      </p:pic>
      <p:sp>
        <p:nvSpPr>
          <p:cNvPr id="3" name="Rectangle 2" descr="Flash cards are arranged on a table under the title card 'ACT 2'">
            <a:extLst>
              <a:ext uri="{FF2B5EF4-FFF2-40B4-BE49-F238E27FC236}">
                <a16:creationId xmlns:a16="http://schemas.microsoft.com/office/drawing/2014/main" id="{E86677F5-8BE8-4F1A-CB53-6E382AFD4FDC}"/>
              </a:ext>
            </a:extLst>
          </p:cNvPr>
          <p:cNvSpPr/>
          <p:nvPr/>
        </p:nvSpPr>
        <p:spPr>
          <a:xfrm>
            <a:off x="5719677" y="-3998"/>
            <a:ext cx="6472618" cy="6861998"/>
          </a:xfrm>
          <a:prstGeom prst="rect">
            <a:avLst/>
          </a:prstGeom>
          <a:solidFill>
            <a:srgbClr val="7E6EFA">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itle 6">
            <a:extLst>
              <a:ext uri="{FF2B5EF4-FFF2-40B4-BE49-F238E27FC236}">
                <a16:creationId xmlns:a16="http://schemas.microsoft.com/office/drawing/2014/main" id="{4FD4F297-069D-CE73-C722-DA923129ECF2}"/>
              </a:ext>
            </a:extLst>
          </p:cNvPr>
          <p:cNvSpPr>
            <a:spLocks noGrp="1"/>
          </p:cNvSpPr>
          <p:nvPr>
            <p:ph type="ctrTitle"/>
          </p:nvPr>
        </p:nvSpPr>
        <p:spPr>
          <a:xfrm>
            <a:off x="298383" y="973108"/>
            <a:ext cx="5276138" cy="924965"/>
          </a:xfrm>
        </p:spPr>
        <p:txBody>
          <a:bodyPr>
            <a:normAutofit fontScale="90000"/>
          </a:bodyPr>
          <a:lstStyle/>
          <a:p>
            <a:r>
              <a:rPr lang="en-US">
                <a:latin typeface="Century Gothic"/>
              </a:rPr>
              <a:t>As </a:t>
            </a:r>
            <a:r>
              <a:rPr lang="en-US">
                <a:solidFill>
                  <a:srgbClr val="8070FF"/>
                </a:solidFill>
                <a:latin typeface="Century Gothic"/>
              </a:rPr>
              <a:t>storytellers</a:t>
            </a:r>
            <a:r>
              <a:rPr lang="en-US">
                <a:latin typeface="Century Gothic"/>
              </a:rPr>
              <a:t>, can we make…</a:t>
            </a:r>
            <a:endParaRPr lang="en-US">
              <a:solidFill>
                <a:srgbClr val="7E6EFA"/>
              </a:solidFill>
              <a:latin typeface="Century Gothic"/>
            </a:endParaRPr>
          </a:p>
        </p:txBody>
      </p:sp>
      <p:pic>
        <p:nvPicPr>
          <p:cNvPr id="17" name="Picture 16" descr="A purple and black icon&#10;&#10;Description automatically generated with medium confidence">
            <a:extLst>
              <a:ext uri="{FF2B5EF4-FFF2-40B4-BE49-F238E27FC236}">
                <a16:creationId xmlns:a16="http://schemas.microsoft.com/office/drawing/2014/main" id="{05F323D5-E3E0-765E-89F4-4B5BA5F0CD8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15346" y="2477185"/>
            <a:ext cx="434556" cy="419036"/>
          </a:xfrm>
          <a:prstGeom prst="rect">
            <a:avLst/>
          </a:prstGeom>
        </p:spPr>
      </p:pic>
      <p:pic>
        <p:nvPicPr>
          <p:cNvPr id="19" name="Picture 18" descr="A purple and black logo&#10;&#10;Description automatically generated">
            <a:extLst>
              <a:ext uri="{FF2B5EF4-FFF2-40B4-BE49-F238E27FC236}">
                <a16:creationId xmlns:a16="http://schemas.microsoft.com/office/drawing/2014/main" id="{275003CE-1945-DBD4-8A9F-9C2B7D7E887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88176" y="3348867"/>
            <a:ext cx="434556" cy="481116"/>
          </a:xfrm>
          <a:prstGeom prst="rect">
            <a:avLst/>
          </a:prstGeom>
        </p:spPr>
      </p:pic>
      <p:pic>
        <p:nvPicPr>
          <p:cNvPr id="21" name="Picture 20" descr="A blue logo with a black background&#10;&#10;Description automatically generated">
            <a:extLst>
              <a:ext uri="{FF2B5EF4-FFF2-40B4-BE49-F238E27FC236}">
                <a16:creationId xmlns:a16="http://schemas.microsoft.com/office/drawing/2014/main" id="{5D191971-E193-C712-D144-E50E1BA5ACCF}"/>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58026" y="4570214"/>
            <a:ext cx="349197" cy="465596"/>
          </a:xfrm>
          <a:prstGeom prst="rect">
            <a:avLst/>
          </a:prstGeom>
        </p:spPr>
      </p:pic>
      <p:pic>
        <p:nvPicPr>
          <p:cNvPr id="23" name="Picture 22" descr="A person with check marks and a cross&#10;&#10;Description automatically generated">
            <a:extLst>
              <a:ext uri="{FF2B5EF4-FFF2-40B4-BE49-F238E27FC236}">
                <a16:creationId xmlns:a16="http://schemas.microsoft.com/office/drawing/2014/main" id="{D30F9A40-FD44-25DD-473F-3A33E3FA72A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75476" y="5597380"/>
            <a:ext cx="450076" cy="450076"/>
          </a:xfrm>
          <a:prstGeom prst="rect">
            <a:avLst/>
          </a:prstGeom>
        </p:spPr>
      </p:pic>
      <p:sp>
        <p:nvSpPr>
          <p:cNvPr id="24" name="Subtitle 1">
            <a:extLst>
              <a:ext uri="{FF2B5EF4-FFF2-40B4-BE49-F238E27FC236}">
                <a16:creationId xmlns:a16="http://schemas.microsoft.com/office/drawing/2014/main" id="{678F3D73-FF79-1777-2053-61ABA14DD0F3}"/>
              </a:ext>
            </a:extLst>
          </p:cNvPr>
          <p:cNvSpPr>
            <a:spLocks noGrp="1"/>
          </p:cNvSpPr>
          <p:nvPr>
            <p:ph type="subTitle" idx="1"/>
          </p:nvPr>
        </p:nvSpPr>
        <p:spPr>
          <a:xfrm>
            <a:off x="1069561" y="2432284"/>
            <a:ext cx="3204594" cy="646529"/>
          </a:xfrm>
        </p:spPr>
        <p:txBody>
          <a:bodyPr>
            <a:normAutofit/>
          </a:bodyPr>
          <a:lstStyle/>
          <a:p>
            <a:r>
              <a:rPr lang="en-US" sz="1600">
                <a:latin typeface="Century Gothic" panose="020B0502020202020204" pitchFamily="34" charset="0"/>
              </a:rPr>
              <a:t>Responsible editorial decisions without affecting our story?</a:t>
            </a:r>
          </a:p>
        </p:txBody>
      </p:sp>
      <p:sp>
        <p:nvSpPr>
          <p:cNvPr id="25" name="Subtitle 1">
            <a:extLst>
              <a:ext uri="{FF2B5EF4-FFF2-40B4-BE49-F238E27FC236}">
                <a16:creationId xmlns:a16="http://schemas.microsoft.com/office/drawing/2014/main" id="{7C5C8410-B55D-2350-2FDF-CC6A2AB8E6A2}"/>
              </a:ext>
            </a:extLst>
          </p:cNvPr>
          <p:cNvSpPr txBox="1">
            <a:spLocks/>
          </p:cNvSpPr>
          <p:nvPr/>
        </p:nvSpPr>
        <p:spPr>
          <a:xfrm>
            <a:off x="1069561" y="3281830"/>
            <a:ext cx="3204594" cy="102567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t>Creative choices that </a:t>
            </a:r>
            <a:r>
              <a:rPr lang="en-US" sz="1600" err="1"/>
              <a:t>normalise</a:t>
            </a:r>
            <a:r>
              <a:rPr lang="en-US" sz="1600"/>
              <a:t> positive behaviour and encourage critical thinking?</a:t>
            </a:r>
          </a:p>
        </p:txBody>
      </p:sp>
      <p:sp>
        <p:nvSpPr>
          <p:cNvPr id="27" name="Subtitle 1">
            <a:extLst>
              <a:ext uri="{FF2B5EF4-FFF2-40B4-BE49-F238E27FC236}">
                <a16:creationId xmlns:a16="http://schemas.microsoft.com/office/drawing/2014/main" id="{587E285B-A00C-6829-9DE7-4F86FCC186BE}"/>
              </a:ext>
            </a:extLst>
          </p:cNvPr>
          <p:cNvSpPr txBox="1">
            <a:spLocks/>
          </p:cNvSpPr>
          <p:nvPr/>
        </p:nvSpPr>
        <p:spPr>
          <a:xfrm>
            <a:off x="1069561" y="4497556"/>
            <a:ext cx="3204594" cy="102567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t>Climate references while maintaining an authentic voice?</a:t>
            </a:r>
          </a:p>
        </p:txBody>
      </p:sp>
      <p:sp>
        <p:nvSpPr>
          <p:cNvPr id="28" name="Subtitle 1">
            <a:extLst>
              <a:ext uri="{FF2B5EF4-FFF2-40B4-BE49-F238E27FC236}">
                <a16:creationId xmlns:a16="http://schemas.microsoft.com/office/drawing/2014/main" id="{4E19E107-24AA-00F2-01CE-CD75BF3075B7}"/>
              </a:ext>
            </a:extLst>
          </p:cNvPr>
          <p:cNvSpPr txBox="1">
            <a:spLocks/>
          </p:cNvSpPr>
          <p:nvPr/>
        </p:nvSpPr>
        <p:spPr>
          <a:xfrm>
            <a:off x="1069561" y="5534621"/>
            <a:ext cx="3204594" cy="102567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a:t>Impactful decisions across genres, forms and subjects, not just climate stories?</a:t>
            </a:r>
          </a:p>
        </p:txBody>
      </p:sp>
      <p:cxnSp>
        <p:nvCxnSpPr>
          <p:cNvPr id="4" name="Straight Connector 3">
            <a:extLst>
              <a:ext uri="{FF2B5EF4-FFF2-40B4-BE49-F238E27FC236}">
                <a16:creationId xmlns:a16="http://schemas.microsoft.com/office/drawing/2014/main" id="{34178B79-5D06-C2BB-C080-CB6E56197549}"/>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C2FC71C3-C11B-2860-B08D-60A0D28E0763}"/>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30B31D87-494C-AC4E-621B-41DB86FE60F4}"/>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Tree>
    <p:extLst>
      <p:ext uri="{BB962C8B-B14F-4D97-AF65-F5344CB8AC3E}">
        <p14:creationId xmlns:p14="http://schemas.microsoft.com/office/powerpoint/2010/main" val="1506201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CBD58-DE3D-B04D-F149-211E6EE74CBC}"/>
            </a:ext>
          </a:extLst>
        </p:cNvPr>
        <p:cNvGrpSpPr/>
        <p:nvPr/>
      </p:nvGrpSpPr>
      <p:grpSpPr>
        <a:xfrm>
          <a:off x="0" y="0"/>
          <a:ext cx="0" cy="0"/>
          <a:chOff x="0" y="0"/>
          <a:chExt cx="0" cy="0"/>
        </a:xfrm>
      </p:grpSpPr>
      <p:pic>
        <p:nvPicPr>
          <p:cNvPr id="2" name="Picture 1" descr="A person in a white coat&#10;&#10;AI-generated content may be incorrect.">
            <a:extLst>
              <a:ext uri="{FF2B5EF4-FFF2-40B4-BE49-F238E27FC236}">
                <a16:creationId xmlns:a16="http://schemas.microsoft.com/office/drawing/2014/main" id="{D9611358-554F-4E75-DF1A-39F227678204}"/>
              </a:ext>
            </a:extLst>
          </p:cNvPr>
          <p:cNvPicPr>
            <a:picLocks noChangeAspect="1"/>
          </p:cNvPicPr>
          <p:nvPr/>
        </p:nvPicPr>
        <p:blipFill>
          <a:blip r:embed="rId3" cstate="email">
            <a:extLst>
              <a:ext uri="{28A0092B-C50C-407E-A947-70E740481C1C}">
                <a14:useLocalDpi xmlns:a14="http://schemas.microsoft.com/office/drawing/2010/main"/>
              </a:ext>
            </a:extLst>
          </a:blip>
          <a:srcRect t="-35" r="-293"/>
          <a:stretch>
            <a:fillRect/>
          </a:stretch>
        </p:blipFill>
        <p:spPr>
          <a:xfrm>
            <a:off x="3678" y="-2436"/>
            <a:ext cx="5098708" cy="6872571"/>
          </a:xfrm>
          <a:prstGeom prst="rect">
            <a:avLst/>
          </a:prstGeom>
        </p:spPr>
      </p:pic>
      <p:pic>
        <p:nvPicPr>
          <p:cNvPr id="3" name="Picture 2" descr="A black and white image&#10;&#10;Description automatically generated">
            <a:extLst>
              <a:ext uri="{FF2B5EF4-FFF2-40B4-BE49-F238E27FC236}">
                <a16:creationId xmlns:a16="http://schemas.microsoft.com/office/drawing/2014/main" id="{1F9B48A2-E286-158A-E77E-8E445AAB37E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63" y="-3286"/>
            <a:ext cx="5087959" cy="2657475"/>
          </a:xfrm>
          <a:prstGeom prst="rect">
            <a:avLst/>
          </a:prstGeom>
        </p:spPr>
      </p:pic>
      <p:sp>
        <p:nvSpPr>
          <p:cNvPr id="9" name="Rectangle 8" descr="A young boy hides behind a pillar with a weapon, while a cameraperson shoots them">
            <a:extLst>
              <a:ext uri="{FF2B5EF4-FFF2-40B4-BE49-F238E27FC236}">
                <a16:creationId xmlns:a16="http://schemas.microsoft.com/office/drawing/2014/main" id="{9D5AA02C-2DE5-1A57-D98C-364A52F84B44}"/>
              </a:ext>
            </a:extLst>
          </p:cNvPr>
          <p:cNvSpPr/>
          <p:nvPr/>
        </p:nvSpPr>
        <p:spPr>
          <a:xfrm>
            <a:off x="4677" y="7208"/>
            <a:ext cx="5105501" cy="6861998"/>
          </a:xfrm>
          <a:prstGeom prst="rect">
            <a:avLst/>
          </a:prstGeom>
          <a:solidFill>
            <a:srgbClr val="7E6EFA">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4" name="Straight Connector 3">
            <a:extLst>
              <a:ext uri="{FF2B5EF4-FFF2-40B4-BE49-F238E27FC236}">
                <a16:creationId xmlns:a16="http://schemas.microsoft.com/office/drawing/2014/main" id="{44264E45-04E7-7F9E-4968-F24BDC6DC039}"/>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32B8F517-D244-30DD-DA2D-34BC6CC5472F}"/>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895BDDB3-229E-9ACA-BCAD-FFECCE8DC6A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11" name="Rectangle 10">
            <a:extLst>
              <a:ext uri="{FF2B5EF4-FFF2-40B4-BE49-F238E27FC236}">
                <a16:creationId xmlns:a16="http://schemas.microsoft.com/office/drawing/2014/main" id="{616D36F9-59B0-009F-8A59-75C754254BBC}"/>
              </a:ext>
            </a:extLst>
          </p:cNvPr>
          <p:cNvSpPr/>
          <p:nvPr/>
        </p:nvSpPr>
        <p:spPr>
          <a:xfrm>
            <a:off x="4785025" y="2514762"/>
            <a:ext cx="5980945" cy="675807"/>
          </a:xfrm>
          <a:prstGeom prst="rect">
            <a:avLst/>
          </a:prstGeom>
          <a:solidFill>
            <a:srgbClr val="7E6EF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2" name="Subtitle 1">
            <a:extLst>
              <a:ext uri="{FF2B5EF4-FFF2-40B4-BE49-F238E27FC236}">
                <a16:creationId xmlns:a16="http://schemas.microsoft.com/office/drawing/2014/main" id="{C4E0E270-E398-4451-6736-81E1B5636233}"/>
              </a:ext>
            </a:extLst>
          </p:cNvPr>
          <p:cNvSpPr>
            <a:spLocks noGrp="1"/>
          </p:cNvSpPr>
          <p:nvPr/>
        </p:nvSpPr>
        <p:spPr>
          <a:xfrm>
            <a:off x="6059648" y="2613283"/>
            <a:ext cx="701620" cy="543305"/>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b="1">
                <a:solidFill>
                  <a:srgbClr val="0F123D"/>
                </a:solidFill>
              </a:rPr>
              <a:t>02</a:t>
            </a:r>
          </a:p>
        </p:txBody>
      </p:sp>
      <p:sp>
        <p:nvSpPr>
          <p:cNvPr id="13" name="Subtitle 1">
            <a:extLst>
              <a:ext uri="{FF2B5EF4-FFF2-40B4-BE49-F238E27FC236}">
                <a16:creationId xmlns:a16="http://schemas.microsoft.com/office/drawing/2014/main" id="{0C141014-6DF8-0342-5151-50A2D3A35959}"/>
              </a:ext>
            </a:extLst>
          </p:cNvPr>
          <p:cNvSpPr txBox="1">
            <a:spLocks/>
          </p:cNvSpPr>
          <p:nvPr/>
        </p:nvSpPr>
        <p:spPr>
          <a:xfrm>
            <a:off x="6096000" y="1968074"/>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01</a:t>
            </a:r>
          </a:p>
        </p:txBody>
      </p:sp>
      <p:sp>
        <p:nvSpPr>
          <p:cNvPr id="14" name="Subtitle 1">
            <a:extLst>
              <a:ext uri="{FF2B5EF4-FFF2-40B4-BE49-F238E27FC236}">
                <a16:creationId xmlns:a16="http://schemas.microsoft.com/office/drawing/2014/main" id="{7252E51D-B3E3-3FAD-2E2D-B6EFAD7DACBF}"/>
              </a:ext>
            </a:extLst>
          </p:cNvPr>
          <p:cNvSpPr txBox="1">
            <a:spLocks/>
          </p:cNvSpPr>
          <p:nvPr/>
        </p:nvSpPr>
        <p:spPr>
          <a:xfrm>
            <a:off x="6769338" y="2016801"/>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Storytelling power</a:t>
            </a:r>
          </a:p>
        </p:txBody>
      </p:sp>
      <p:sp>
        <p:nvSpPr>
          <p:cNvPr id="16" name="Subtitle 1">
            <a:extLst>
              <a:ext uri="{FF2B5EF4-FFF2-40B4-BE49-F238E27FC236}">
                <a16:creationId xmlns:a16="http://schemas.microsoft.com/office/drawing/2014/main" id="{6F96F99A-D759-030F-772A-C95B45E7560C}"/>
              </a:ext>
            </a:extLst>
          </p:cNvPr>
          <p:cNvSpPr txBox="1">
            <a:spLocks/>
          </p:cNvSpPr>
          <p:nvPr/>
        </p:nvSpPr>
        <p:spPr>
          <a:xfrm>
            <a:off x="6059647" y="3267214"/>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03</a:t>
            </a:r>
          </a:p>
        </p:txBody>
      </p:sp>
      <p:sp>
        <p:nvSpPr>
          <p:cNvPr id="17" name="Subtitle 1">
            <a:extLst>
              <a:ext uri="{FF2B5EF4-FFF2-40B4-BE49-F238E27FC236}">
                <a16:creationId xmlns:a16="http://schemas.microsoft.com/office/drawing/2014/main" id="{BBFE0AC5-A057-513C-E985-5CACC9BC5D63}"/>
              </a:ext>
            </a:extLst>
          </p:cNvPr>
          <p:cNvSpPr txBox="1">
            <a:spLocks/>
          </p:cNvSpPr>
          <p:nvPr/>
        </p:nvSpPr>
        <p:spPr>
          <a:xfrm>
            <a:off x="6732985" y="3315941"/>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Storytelling in action</a:t>
            </a:r>
          </a:p>
        </p:txBody>
      </p:sp>
      <p:sp>
        <p:nvSpPr>
          <p:cNvPr id="18" name="Subtitle 1">
            <a:extLst>
              <a:ext uri="{FF2B5EF4-FFF2-40B4-BE49-F238E27FC236}">
                <a16:creationId xmlns:a16="http://schemas.microsoft.com/office/drawing/2014/main" id="{F20592AE-3B81-BDEB-FCDA-74FD72A728F0}"/>
              </a:ext>
            </a:extLst>
          </p:cNvPr>
          <p:cNvSpPr txBox="1">
            <a:spLocks/>
          </p:cNvSpPr>
          <p:nvPr/>
        </p:nvSpPr>
        <p:spPr>
          <a:xfrm>
            <a:off x="6059647" y="3738276"/>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04</a:t>
            </a:r>
          </a:p>
        </p:txBody>
      </p:sp>
      <p:sp>
        <p:nvSpPr>
          <p:cNvPr id="19" name="Subtitle 1">
            <a:extLst>
              <a:ext uri="{FF2B5EF4-FFF2-40B4-BE49-F238E27FC236}">
                <a16:creationId xmlns:a16="http://schemas.microsoft.com/office/drawing/2014/main" id="{3375E9D1-C7EC-33A5-E32C-73D7FA88F7AD}"/>
              </a:ext>
            </a:extLst>
          </p:cNvPr>
          <p:cNvSpPr txBox="1">
            <a:spLocks/>
          </p:cNvSpPr>
          <p:nvPr/>
        </p:nvSpPr>
        <p:spPr>
          <a:xfrm>
            <a:off x="6732985" y="3787003"/>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Assessment 4</a:t>
            </a:r>
          </a:p>
        </p:txBody>
      </p:sp>
      <p:sp>
        <p:nvSpPr>
          <p:cNvPr id="20" name="Subtitle 1">
            <a:extLst>
              <a:ext uri="{FF2B5EF4-FFF2-40B4-BE49-F238E27FC236}">
                <a16:creationId xmlns:a16="http://schemas.microsoft.com/office/drawing/2014/main" id="{BACFB2B8-3A38-56BD-3F46-B51B379C9ED4}"/>
              </a:ext>
            </a:extLst>
          </p:cNvPr>
          <p:cNvSpPr txBox="1">
            <a:spLocks/>
          </p:cNvSpPr>
          <p:nvPr/>
        </p:nvSpPr>
        <p:spPr>
          <a:xfrm>
            <a:off x="6059647" y="4207471"/>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05</a:t>
            </a:r>
          </a:p>
        </p:txBody>
      </p:sp>
      <p:sp>
        <p:nvSpPr>
          <p:cNvPr id="21" name="Subtitle 1">
            <a:extLst>
              <a:ext uri="{FF2B5EF4-FFF2-40B4-BE49-F238E27FC236}">
                <a16:creationId xmlns:a16="http://schemas.microsoft.com/office/drawing/2014/main" id="{CDCCBBCC-2867-3C19-BA04-418300CD8913}"/>
              </a:ext>
            </a:extLst>
          </p:cNvPr>
          <p:cNvSpPr txBox="1">
            <a:spLocks/>
          </p:cNvSpPr>
          <p:nvPr/>
        </p:nvSpPr>
        <p:spPr>
          <a:xfrm>
            <a:off x="6732985" y="4256198"/>
            <a:ext cx="3761295" cy="428589"/>
          </a:xfrm>
          <a:prstGeom prst="rect">
            <a:avLst/>
          </a:prstGeom>
        </p:spPr>
        <p:txBody>
          <a:bodyPr vert="horz" lIns="91440" tIns="45720" rIns="91440" bIns="45720" rtlCol="0" anchor="t">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latin typeface="Century Gothic"/>
              </a:rPr>
              <a:t>Module conclusion</a:t>
            </a:r>
            <a:endParaRPr lang="en-US" sz="2000">
              <a:solidFill>
                <a:srgbClr val="302F78"/>
              </a:solidFill>
            </a:endParaRPr>
          </a:p>
          <a:p>
            <a:endParaRPr lang="en-US" sz="2000">
              <a:solidFill>
                <a:srgbClr val="302F78"/>
              </a:solidFill>
            </a:endParaRPr>
          </a:p>
        </p:txBody>
      </p:sp>
      <p:sp>
        <p:nvSpPr>
          <p:cNvPr id="22" name="Subtitle 1">
            <a:extLst>
              <a:ext uri="{FF2B5EF4-FFF2-40B4-BE49-F238E27FC236}">
                <a16:creationId xmlns:a16="http://schemas.microsoft.com/office/drawing/2014/main" id="{EAB6DCBB-7FF7-515B-29ED-D8B62C96C796}"/>
              </a:ext>
            </a:extLst>
          </p:cNvPr>
          <p:cNvSpPr txBox="1">
            <a:spLocks/>
          </p:cNvSpPr>
          <p:nvPr/>
        </p:nvSpPr>
        <p:spPr>
          <a:xfrm>
            <a:off x="6732986" y="2634302"/>
            <a:ext cx="4827643" cy="510984"/>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600" b="1"/>
              <a:t>Influencing behaviour</a:t>
            </a:r>
          </a:p>
        </p:txBody>
      </p:sp>
    </p:spTree>
    <p:extLst>
      <p:ext uri="{BB962C8B-B14F-4D97-AF65-F5344CB8AC3E}">
        <p14:creationId xmlns:p14="http://schemas.microsoft.com/office/powerpoint/2010/main" val="33059952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FD4F297-069D-CE73-C722-DA923129ECF2}"/>
              </a:ext>
            </a:extLst>
          </p:cNvPr>
          <p:cNvSpPr>
            <a:spLocks noGrp="1"/>
          </p:cNvSpPr>
          <p:nvPr>
            <p:ph type="ctrTitle"/>
          </p:nvPr>
        </p:nvSpPr>
        <p:spPr>
          <a:xfrm>
            <a:off x="531223" y="1041400"/>
            <a:ext cx="9144000" cy="924965"/>
          </a:xfrm>
        </p:spPr>
        <p:txBody>
          <a:bodyPr/>
          <a:lstStyle/>
          <a:p>
            <a:r>
              <a:rPr lang="en-US">
                <a:solidFill>
                  <a:srgbClr val="8070FF"/>
                </a:solidFill>
                <a:latin typeface="Century Gothic"/>
              </a:rPr>
              <a:t>Storytellers </a:t>
            </a:r>
            <a:r>
              <a:rPr lang="en-US">
                <a:latin typeface="Century Gothic"/>
              </a:rPr>
              <a:t>have form</a:t>
            </a:r>
            <a:endParaRPr lang="en-US">
              <a:solidFill>
                <a:srgbClr val="7E6EFA"/>
              </a:solidFill>
              <a:latin typeface="Century Gothic"/>
            </a:endParaRPr>
          </a:p>
        </p:txBody>
      </p:sp>
      <p:sp>
        <p:nvSpPr>
          <p:cNvPr id="4" name="Title 6">
            <a:extLst>
              <a:ext uri="{FF2B5EF4-FFF2-40B4-BE49-F238E27FC236}">
                <a16:creationId xmlns:a16="http://schemas.microsoft.com/office/drawing/2014/main" id="{BC889859-5C41-AC39-978C-CB06499FF0FA}"/>
              </a:ext>
            </a:extLst>
          </p:cNvPr>
          <p:cNvSpPr txBox="1">
            <a:spLocks/>
          </p:cNvSpPr>
          <p:nvPr/>
        </p:nvSpPr>
        <p:spPr>
          <a:xfrm>
            <a:off x="531223" y="2322691"/>
            <a:ext cx="3095840" cy="329573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sz="2000" b="0">
                <a:latin typeface="Century Gothic"/>
              </a:rPr>
              <a:t>How have these films and series influenced positive </a:t>
            </a:r>
            <a:r>
              <a:rPr lang="en-US" sz="2000" b="0" err="1">
                <a:latin typeface="Century Gothic"/>
              </a:rPr>
              <a:t>behaviour</a:t>
            </a:r>
            <a:r>
              <a:rPr lang="en-US" sz="2000" b="0">
                <a:latin typeface="Century Gothic"/>
              </a:rPr>
              <a:t>?</a:t>
            </a:r>
          </a:p>
          <a:p>
            <a:endParaRPr lang="en-US" sz="2000" b="0">
              <a:latin typeface="Century Gothic"/>
            </a:endParaRPr>
          </a:p>
          <a:p>
            <a:r>
              <a:rPr lang="en-US" sz="2000" b="0">
                <a:latin typeface="Century Gothic"/>
              </a:rPr>
              <a:t>Which films or series have influenced </a:t>
            </a:r>
            <a:r>
              <a:rPr lang="en-US" sz="2000">
                <a:latin typeface="Century Gothic"/>
              </a:rPr>
              <a:t>your</a:t>
            </a:r>
            <a:r>
              <a:rPr lang="en-US" sz="2000" b="0">
                <a:latin typeface="Century Gothic"/>
              </a:rPr>
              <a:t> thinking &amp;/or </a:t>
            </a:r>
            <a:r>
              <a:rPr lang="en-US" sz="2000" b="0" err="1">
                <a:latin typeface="Century Gothic"/>
              </a:rPr>
              <a:t>behaviour</a:t>
            </a:r>
            <a:r>
              <a:rPr lang="en-US" sz="2000" b="0">
                <a:latin typeface="Century Gothic"/>
              </a:rPr>
              <a:t>?</a:t>
            </a:r>
            <a:endParaRPr lang="en-US"/>
          </a:p>
        </p:txBody>
      </p:sp>
      <p:cxnSp>
        <p:nvCxnSpPr>
          <p:cNvPr id="2" name="Straight Connector 1">
            <a:extLst>
              <a:ext uri="{FF2B5EF4-FFF2-40B4-BE49-F238E27FC236}">
                <a16:creationId xmlns:a16="http://schemas.microsoft.com/office/drawing/2014/main" id="{85C89A82-08A7-F5B7-C3CC-CB74ED20083E}"/>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3B2F719D-7CD8-4A26-5309-E9D8ABAA32B0}"/>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BD5B9A60-ED9F-C0F9-E754-752CDE42231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pic>
        <p:nvPicPr>
          <p:cNvPr id="12" name="Picture 2" descr="Poster for The People vs Climate Change film, featuring talking heads and climate imagery like a polar bear and fire">
            <a:extLst>
              <a:ext uri="{FF2B5EF4-FFF2-40B4-BE49-F238E27FC236}">
                <a16:creationId xmlns:a16="http://schemas.microsoft.com/office/drawing/2014/main" id="{58BB1C0E-54D1-A04A-0563-AF58F1F57963}"/>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a:fillRect/>
          </a:stretch>
        </p:blipFill>
        <p:spPr bwMode="auto">
          <a:xfrm>
            <a:off x="5856718" y="4561912"/>
            <a:ext cx="3370557" cy="196199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Poster for film Spotlight, featuring give journalists round a desk">
            <a:extLst>
              <a:ext uri="{FF2B5EF4-FFF2-40B4-BE49-F238E27FC236}">
                <a16:creationId xmlns:a16="http://schemas.microsoft.com/office/drawing/2014/main" id="{660C945F-EA77-B203-88F4-653DCA5C6D02}"/>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a:fillRect/>
          </a:stretch>
        </p:blipFill>
        <p:spPr bwMode="auto">
          <a:xfrm>
            <a:off x="3804483" y="1818511"/>
            <a:ext cx="3361195" cy="1945184"/>
          </a:xfrm>
          <a:prstGeom prst="rect">
            <a:avLst/>
          </a:prstGeom>
          <a:noFill/>
          <a:extLst>
            <a:ext uri="{909E8E84-426E-40DD-AFC4-6F175D3DCCD1}">
              <a14:hiddenFill xmlns:a14="http://schemas.microsoft.com/office/drawing/2010/main">
                <a:solidFill>
                  <a:srgbClr val="FFFFFF"/>
                </a:solidFill>
              </a14:hiddenFill>
            </a:ext>
          </a:extLst>
        </p:spPr>
      </p:pic>
      <p:grpSp>
        <p:nvGrpSpPr>
          <p:cNvPr id="28" name="Group 27" descr="Poster for Roma film, featuring a family embracing">
            <a:extLst>
              <a:ext uri="{FF2B5EF4-FFF2-40B4-BE49-F238E27FC236}">
                <a16:creationId xmlns:a16="http://schemas.microsoft.com/office/drawing/2014/main" id="{1E8640C3-FE09-E927-FCEA-0A3C4E45B6F2}"/>
              </a:ext>
            </a:extLst>
          </p:cNvPr>
          <p:cNvGrpSpPr/>
          <p:nvPr/>
        </p:nvGrpSpPr>
        <p:grpSpPr>
          <a:xfrm>
            <a:off x="9472545" y="1802758"/>
            <a:ext cx="2429039" cy="1976684"/>
            <a:chOff x="5681022" y="1933606"/>
            <a:chExt cx="6950075" cy="6300668"/>
          </a:xfrm>
        </p:grpSpPr>
        <p:pic>
          <p:nvPicPr>
            <p:cNvPr id="22" name="Picture 4" descr="Roma - Film 2018 - AlloCiné">
              <a:extLst>
                <a:ext uri="{FF2B5EF4-FFF2-40B4-BE49-F238E27FC236}">
                  <a16:creationId xmlns:a16="http://schemas.microsoft.com/office/drawing/2014/main" id="{6733A4BC-F8EB-7304-61A6-F2DEF8962285}"/>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a:fillRect/>
            </a:stretch>
          </p:blipFill>
          <p:spPr bwMode="auto">
            <a:xfrm>
              <a:off x="5681022" y="5702536"/>
              <a:ext cx="6950075" cy="253173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Roma - Film 2018 - AlloCiné">
              <a:extLst>
                <a:ext uri="{FF2B5EF4-FFF2-40B4-BE49-F238E27FC236}">
                  <a16:creationId xmlns:a16="http://schemas.microsoft.com/office/drawing/2014/main" id="{933BFEE6-3DCF-BD9D-156C-4B28D5949601}"/>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a:fillRect/>
            </a:stretch>
          </p:blipFill>
          <p:spPr bwMode="auto">
            <a:xfrm>
              <a:off x="5681022" y="1933606"/>
              <a:ext cx="6950075" cy="3841242"/>
            </a:xfrm>
            <a:prstGeom prst="rect">
              <a:avLst/>
            </a:prstGeom>
            <a:noFill/>
            <a:extLst>
              <a:ext uri="{909E8E84-426E-40DD-AFC4-6F175D3DCCD1}">
                <a14:hiddenFill xmlns:a14="http://schemas.microsoft.com/office/drawing/2010/main">
                  <a:solidFill>
                    <a:srgbClr val="FFFFFF"/>
                  </a:solidFill>
                </a14:hiddenFill>
              </a:ext>
            </a:extLst>
          </p:spPr>
        </p:pic>
      </p:grpSp>
      <p:pic>
        <p:nvPicPr>
          <p:cNvPr id="32" name="Picture 31" descr="Poster for Cheers TV show, featuring a handful of characters in 80s costume">
            <a:extLst>
              <a:ext uri="{FF2B5EF4-FFF2-40B4-BE49-F238E27FC236}">
                <a16:creationId xmlns:a16="http://schemas.microsoft.com/office/drawing/2014/main" id="{88226997-4BC5-A195-394C-93D1E4348AE0}"/>
              </a:ext>
            </a:extLst>
          </p:cNvPr>
          <p:cNvPicPr>
            <a:picLocks noChangeAspect="1"/>
          </p:cNvPicPr>
          <p:nvPr/>
        </p:nvPicPr>
        <p:blipFill>
          <a:blip r:embed="rId8"/>
          <a:stretch>
            <a:fillRect/>
          </a:stretch>
        </p:blipFill>
        <p:spPr>
          <a:xfrm>
            <a:off x="3805670" y="3864119"/>
            <a:ext cx="1809750" cy="2676525"/>
          </a:xfrm>
          <a:prstGeom prst="rect">
            <a:avLst/>
          </a:prstGeom>
        </p:spPr>
      </p:pic>
      <p:pic>
        <p:nvPicPr>
          <p:cNvPr id="33" name="Picture 32" descr="Poster for It's a Sin TV show, featuring characters in 90s costume">
            <a:extLst>
              <a:ext uri="{FF2B5EF4-FFF2-40B4-BE49-F238E27FC236}">
                <a16:creationId xmlns:a16="http://schemas.microsoft.com/office/drawing/2014/main" id="{0A167ACB-A50D-49D3-4CDA-0C7E85C5E7E6}"/>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407852" y="1799792"/>
            <a:ext cx="1809750" cy="2676525"/>
          </a:xfrm>
          <a:prstGeom prst="rect">
            <a:avLst/>
          </a:prstGeom>
        </p:spPr>
      </p:pic>
      <p:pic>
        <p:nvPicPr>
          <p:cNvPr id="34" name="Picture 33" descr="Poster for the Jungle Book 2016 film, featuring a pangolin">
            <a:extLst>
              <a:ext uri="{FF2B5EF4-FFF2-40B4-BE49-F238E27FC236}">
                <a16:creationId xmlns:a16="http://schemas.microsoft.com/office/drawing/2014/main" id="{F8F30681-FBCB-37EF-D653-A5EF813B63DC}"/>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a:off x="9476509" y="4094018"/>
            <a:ext cx="2424546" cy="2424546"/>
          </a:xfrm>
          <a:prstGeom prst="rect">
            <a:avLst/>
          </a:prstGeom>
        </p:spPr>
      </p:pic>
    </p:spTree>
    <p:extLst>
      <p:ext uri="{BB962C8B-B14F-4D97-AF65-F5344CB8AC3E}">
        <p14:creationId xmlns:p14="http://schemas.microsoft.com/office/powerpoint/2010/main" val="17217531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C03F2-A0CA-0B48-92F3-C3D47775B3CE}"/>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14CD10CB-AE24-1ADD-5216-2F87226994AE}"/>
              </a:ext>
            </a:extLst>
          </p:cNvPr>
          <p:cNvSpPr>
            <a:spLocks noGrp="1"/>
          </p:cNvSpPr>
          <p:nvPr>
            <p:ph type="ctrTitle"/>
          </p:nvPr>
        </p:nvSpPr>
        <p:spPr>
          <a:xfrm>
            <a:off x="531223" y="1041400"/>
            <a:ext cx="9144000" cy="924965"/>
          </a:xfrm>
        </p:spPr>
        <p:txBody>
          <a:bodyPr>
            <a:normAutofit/>
          </a:bodyPr>
          <a:lstStyle/>
          <a:p>
            <a:r>
              <a:rPr lang="en-US">
                <a:latin typeface="Century Gothic"/>
              </a:rPr>
              <a:t>The</a:t>
            </a:r>
            <a:r>
              <a:rPr lang="en-US">
                <a:solidFill>
                  <a:srgbClr val="8070FF"/>
                </a:solidFill>
                <a:latin typeface="Century Gothic"/>
              </a:rPr>
              <a:t> impact </a:t>
            </a:r>
            <a:r>
              <a:rPr lang="en-US">
                <a:solidFill>
                  <a:srgbClr val="FFFFFF"/>
                </a:solidFill>
                <a:latin typeface="Century Gothic"/>
              </a:rPr>
              <a:t>of </a:t>
            </a:r>
            <a:r>
              <a:rPr lang="en-US">
                <a:latin typeface="Century Gothic"/>
              </a:rPr>
              <a:t>climate content</a:t>
            </a:r>
            <a:endParaRPr lang="en-US">
              <a:solidFill>
                <a:srgbClr val="FFFFFF"/>
              </a:solidFill>
              <a:latin typeface="Century Gothic"/>
            </a:endParaRPr>
          </a:p>
        </p:txBody>
      </p:sp>
      <p:cxnSp>
        <p:nvCxnSpPr>
          <p:cNvPr id="2" name="Straight Connector 1">
            <a:extLst>
              <a:ext uri="{FF2B5EF4-FFF2-40B4-BE49-F238E27FC236}">
                <a16:creationId xmlns:a16="http://schemas.microsoft.com/office/drawing/2014/main" id="{97EF1DA7-8CB4-1506-C081-CD653EDD1A29}"/>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416CCA65-BF62-C8D6-9E66-009AA605CEDF}"/>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C9DC6EF8-D7A7-E89B-5CD0-8D4E036FBC7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pic>
        <p:nvPicPr>
          <p:cNvPr id="3" name="Picture 2" descr="Cover for BAFTA albert's The Impact of Climate Content report">
            <a:extLst>
              <a:ext uri="{FF2B5EF4-FFF2-40B4-BE49-F238E27FC236}">
                <a16:creationId xmlns:a16="http://schemas.microsoft.com/office/drawing/2014/main" id="{681E64FB-BD1D-B776-2C65-3CF3599A6E3E}"/>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60635" y="2476575"/>
            <a:ext cx="2914165" cy="3340025"/>
          </a:xfrm>
          <a:prstGeom prst="rect">
            <a:avLst/>
          </a:prstGeom>
        </p:spPr>
      </p:pic>
      <p:grpSp>
        <p:nvGrpSpPr>
          <p:cNvPr id="63" name="Group 62">
            <a:extLst>
              <a:ext uri="{FF2B5EF4-FFF2-40B4-BE49-F238E27FC236}">
                <a16:creationId xmlns:a16="http://schemas.microsoft.com/office/drawing/2014/main" id="{097FB064-95DF-D819-FB54-3D348ABCEA03}"/>
              </a:ext>
            </a:extLst>
          </p:cNvPr>
          <p:cNvGrpSpPr/>
          <p:nvPr/>
        </p:nvGrpSpPr>
        <p:grpSpPr>
          <a:xfrm>
            <a:off x="3850930" y="2521295"/>
            <a:ext cx="2524168" cy="3550472"/>
            <a:chOff x="450663" y="2406204"/>
            <a:chExt cx="2524168" cy="3550472"/>
          </a:xfrm>
        </p:grpSpPr>
        <p:sp>
          <p:nvSpPr>
            <p:cNvPr id="4" name="Title 6">
              <a:extLst>
                <a:ext uri="{FF2B5EF4-FFF2-40B4-BE49-F238E27FC236}">
                  <a16:creationId xmlns:a16="http://schemas.microsoft.com/office/drawing/2014/main" id="{EDFD43A3-4DBE-F018-2EF3-CEE2DD4D0DF1}"/>
                </a:ext>
              </a:extLst>
            </p:cNvPr>
            <p:cNvSpPr txBox="1">
              <a:spLocks/>
            </p:cNvSpPr>
            <p:nvPr/>
          </p:nvSpPr>
          <p:spPr>
            <a:xfrm>
              <a:off x="450663" y="3301467"/>
              <a:ext cx="2524168" cy="2655209"/>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endParaRPr lang="en-US" sz="2000" b="0"/>
            </a:p>
            <a:p>
              <a:pPr algn="ctr">
                <a:lnSpc>
                  <a:spcPct val="100000"/>
                </a:lnSpc>
                <a:spcBef>
                  <a:spcPts val="0"/>
                </a:spcBef>
              </a:pPr>
              <a:r>
                <a:rPr lang="en-GB" sz="2000" b="0">
                  <a:latin typeface="Century Gothic"/>
                </a:rPr>
                <a:t>Climate content raises audiences’ interest and concern for climate change</a:t>
              </a:r>
              <a:br>
                <a:rPr lang="en-GB" sz="2000" b="0">
                  <a:latin typeface="Century Gothic"/>
                </a:rPr>
              </a:br>
              <a:r>
                <a:rPr lang="en-GB" sz="2000" b="0">
                  <a:latin typeface="Century Gothic"/>
                </a:rPr>
                <a:t> considerably.</a:t>
              </a:r>
            </a:p>
            <a:p>
              <a:pPr algn="ctr">
                <a:lnSpc>
                  <a:spcPct val="100000"/>
                </a:lnSpc>
                <a:spcBef>
                  <a:spcPts val="0"/>
                </a:spcBef>
              </a:pPr>
              <a:endParaRPr lang="en-GB" sz="2000" b="0"/>
            </a:p>
          </p:txBody>
        </p:sp>
        <p:grpSp>
          <p:nvGrpSpPr>
            <p:cNvPr id="56" name="Group 55">
              <a:extLst>
                <a:ext uri="{FF2B5EF4-FFF2-40B4-BE49-F238E27FC236}">
                  <a16:creationId xmlns:a16="http://schemas.microsoft.com/office/drawing/2014/main" id="{21CE0825-0EBB-F863-2847-5029D44A4495}"/>
                </a:ext>
              </a:extLst>
            </p:cNvPr>
            <p:cNvGrpSpPr/>
            <p:nvPr/>
          </p:nvGrpSpPr>
          <p:grpSpPr>
            <a:xfrm>
              <a:off x="1446243" y="2406204"/>
              <a:ext cx="557432" cy="554851"/>
              <a:chOff x="773953" y="1966365"/>
              <a:chExt cx="557432" cy="554851"/>
            </a:xfrm>
          </p:grpSpPr>
          <p:grpSp>
            <p:nvGrpSpPr>
              <p:cNvPr id="5" name="Google Shape;618;p42">
                <a:extLst>
                  <a:ext uri="{FF2B5EF4-FFF2-40B4-BE49-F238E27FC236}">
                    <a16:creationId xmlns:a16="http://schemas.microsoft.com/office/drawing/2014/main" id="{7701EA12-4F56-AE26-4478-CC14B0E84DC7}"/>
                  </a:ext>
                </a:extLst>
              </p:cNvPr>
              <p:cNvGrpSpPr/>
              <p:nvPr/>
            </p:nvGrpSpPr>
            <p:grpSpPr>
              <a:xfrm>
                <a:off x="773953" y="1993555"/>
                <a:ext cx="557432" cy="527661"/>
                <a:chOff x="2637950" y="3234600"/>
                <a:chExt cx="503825" cy="476975"/>
              </a:xfrm>
            </p:grpSpPr>
            <p:sp>
              <p:nvSpPr>
                <p:cNvPr id="9" name="Google Shape;619;p42">
                  <a:extLst>
                    <a:ext uri="{FF2B5EF4-FFF2-40B4-BE49-F238E27FC236}">
                      <a16:creationId xmlns:a16="http://schemas.microsoft.com/office/drawing/2014/main" id="{A52BDFCD-3D22-E3D3-FE5F-C72A31044470}"/>
                    </a:ext>
                  </a:extLst>
                </p:cNvPr>
                <p:cNvSpPr/>
                <p:nvPr/>
              </p:nvSpPr>
              <p:spPr>
                <a:xfrm>
                  <a:off x="2637950" y="3235025"/>
                  <a:ext cx="457475" cy="440150"/>
                </a:xfrm>
                <a:custGeom>
                  <a:avLst/>
                  <a:gdLst/>
                  <a:ahLst/>
                  <a:cxnLst/>
                  <a:rect l="l" t="t" r="r" b="b"/>
                  <a:pathLst>
                    <a:path w="18299" h="17606" extrusionOk="0">
                      <a:moveTo>
                        <a:pt x="12240" y="46"/>
                      </a:moveTo>
                      <a:cubicBezTo>
                        <a:pt x="9927" y="46"/>
                        <a:pt x="8445" y="294"/>
                        <a:pt x="6030" y="468"/>
                      </a:cubicBezTo>
                      <a:cubicBezTo>
                        <a:pt x="0" y="902"/>
                        <a:pt x="1612" y="5528"/>
                        <a:pt x="1386" y="9618"/>
                      </a:cubicBezTo>
                      <a:cubicBezTo>
                        <a:pt x="1334" y="11489"/>
                        <a:pt x="711" y="14106"/>
                        <a:pt x="1889" y="15787"/>
                      </a:cubicBezTo>
                      <a:cubicBezTo>
                        <a:pt x="1976" y="15908"/>
                        <a:pt x="2062" y="16012"/>
                        <a:pt x="2149" y="16116"/>
                      </a:cubicBezTo>
                      <a:cubicBezTo>
                        <a:pt x="2998" y="17051"/>
                        <a:pt x="4402" y="17433"/>
                        <a:pt x="5840" y="17554"/>
                      </a:cubicBezTo>
                      <a:cubicBezTo>
                        <a:pt x="6247" y="17589"/>
                        <a:pt x="6659" y="17606"/>
                        <a:pt x="7072" y="17606"/>
                      </a:cubicBezTo>
                      <a:cubicBezTo>
                        <a:pt x="7486" y="17606"/>
                        <a:pt x="7902" y="17589"/>
                        <a:pt x="8318" y="17554"/>
                      </a:cubicBezTo>
                      <a:cubicBezTo>
                        <a:pt x="8664" y="17537"/>
                        <a:pt x="8994" y="17502"/>
                        <a:pt x="9288" y="17485"/>
                      </a:cubicBezTo>
                      <a:cubicBezTo>
                        <a:pt x="9929" y="17433"/>
                        <a:pt x="10553" y="17415"/>
                        <a:pt x="11177" y="17381"/>
                      </a:cubicBezTo>
                      <a:cubicBezTo>
                        <a:pt x="11991" y="17346"/>
                        <a:pt x="12823" y="17277"/>
                        <a:pt x="13637" y="17138"/>
                      </a:cubicBezTo>
                      <a:cubicBezTo>
                        <a:pt x="14279" y="17017"/>
                        <a:pt x="14920" y="16844"/>
                        <a:pt x="15526" y="16601"/>
                      </a:cubicBezTo>
                      <a:cubicBezTo>
                        <a:pt x="15751" y="16514"/>
                        <a:pt x="15959" y="16393"/>
                        <a:pt x="16167" y="16254"/>
                      </a:cubicBezTo>
                      <a:cubicBezTo>
                        <a:pt x="16653" y="15942"/>
                        <a:pt x="17034" y="15509"/>
                        <a:pt x="17311" y="15007"/>
                      </a:cubicBezTo>
                      <a:cubicBezTo>
                        <a:pt x="17727" y="14175"/>
                        <a:pt x="17987" y="13257"/>
                        <a:pt x="18056" y="12338"/>
                      </a:cubicBezTo>
                      <a:cubicBezTo>
                        <a:pt x="18108" y="11888"/>
                        <a:pt x="18125" y="11472"/>
                        <a:pt x="18143" y="11056"/>
                      </a:cubicBezTo>
                      <a:cubicBezTo>
                        <a:pt x="18160" y="10761"/>
                        <a:pt x="18229" y="9930"/>
                        <a:pt x="18264" y="8821"/>
                      </a:cubicBezTo>
                      <a:cubicBezTo>
                        <a:pt x="18299" y="7850"/>
                        <a:pt x="18299" y="6689"/>
                        <a:pt x="18212" y="5528"/>
                      </a:cubicBezTo>
                      <a:cubicBezTo>
                        <a:pt x="18160" y="4835"/>
                        <a:pt x="18091" y="4159"/>
                        <a:pt x="17969" y="3484"/>
                      </a:cubicBezTo>
                      <a:cubicBezTo>
                        <a:pt x="17727" y="2219"/>
                        <a:pt x="17346" y="1127"/>
                        <a:pt x="16687" y="538"/>
                      </a:cubicBezTo>
                      <a:cubicBezTo>
                        <a:pt x="16514" y="451"/>
                        <a:pt x="16323" y="382"/>
                        <a:pt x="16133" y="312"/>
                      </a:cubicBezTo>
                      <a:cubicBezTo>
                        <a:pt x="15128" y="1"/>
                        <a:pt x="13880" y="70"/>
                        <a:pt x="12892" y="53"/>
                      </a:cubicBezTo>
                      <a:cubicBezTo>
                        <a:pt x="12667" y="48"/>
                        <a:pt x="12450" y="46"/>
                        <a:pt x="12240" y="46"/>
                      </a:cubicBezTo>
                      <a:close/>
                    </a:path>
                  </a:pathLst>
                </a:custGeom>
                <a:solidFill>
                  <a:srgbClr val="67C6EA"/>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0" name="Google Shape;620;p42">
                  <a:extLst>
                    <a:ext uri="{FF2B5EF4-FFF2-40B4-BE49-F238E27FC236}">
                      <a16:creationId xmlns:a16="http://schemas.microsoft.com/office/drawing/2014/main" id="{B9706441-E226-A520-1B58-165D28CC9EA9}"/>
                    </a:ext>
                  </a:extLst>
                </p:cNvPr>
                <p:cNvSpPr/>
                <p:nvPr/>
              </p:nvSpPr>
              <p:spPr>
                <a:xfrm>
                  <a:off x="2637950" y="3234600"/>
                  <a:ext cx="457475" cy="440575"/>
                </a:xfrm>
                <a:custGeom>
                  <a:avLst/>
                  <a:gdLst/>
                  <a:ahLst/>
                  <a:cxnLst/>
                  <a:rect l="l" t="t" r="r" b="b"/>
                  <a:pathLst>
                    <a:path w="18299" h="17623" fill="none" extrusionOk="0">
                      <a:moveTo>
                        <a:pt x="16133" y="329"/>
                      </a:moveTo>
                      <a:cubicBezTo>
                        <a:pt x="15110" y="18"/>
                        <a:pt x="13880" y="70"/>
                        <a:pt x="12892" y="52"/>
                      </a:cubicBezTo>
                      <a:cubicBezTo>
                        <a:pt x="10189" y="0"/>
                        <a:pt x="8664" y="277"/>
                        <a:pt x="6030" y="468"/>
                      </a:cubicBezTo>
                      <a:cubicBezTo>
                        <a:pt x="0" y="901"/>
                        <a:pt x="1594" y="5528"/>
                        <a:pt x="1386" y="9617"/>
                      </a:cubicBezTo>
                      <a:cubicBezTo>
                        <a:pt x="1334" y="11489"/>
                        <a:pt x="711" y="14105"/>
                        <a:pt x="1889" y="15786"/>
                      </a:cubicBezTo>
                      <a:cubicBezTo>
                        <a:pt x="1976" y="15908"/>
                        <a:pt x="2062" y="16029"/>
                        <a:pt x="2149" y="16133"/>
                      </a:cubicBezTo>
                      <a:cubicBezTo>
                        <a:pt x="2998" y="17051"/>
                        <a:pt x="4402" y="17432"/>
                        <a:pt x="5840" y="17571"/>
                      </a:cubicBezTo>
                      <a:cubicBezTo>
                        <a:pt x="6654" y="17623"/>
                        <a:pt x="7486" y="17623"/>
                        <a:pt x="8318" y="17571"/>
                      </a:cubicBezTo>
                      <a:cubicBezTo>
                        <a:pt x="8664" y="17536"/>
                        <a:pt x="8994" y="17519"/>
                        <a:pt x="9288" y="17484"/>
                      </a:cubicBezTo>
                      <a:cubicBezTo>
                        <a:pt x="9929" y="17432"/>
                        <a:pt x="10553" y="17415"/>
                        <a:pt x="11177" y="17380"/>
                      </a:cubicBezTo>
                      <a:cubicBezTo>
                        <a:pt x="11991" y="17363"/>
                        <a:pt x="12823" y="17276"/>
                        <a:pt x="13637" y="17138"/>
                      </a:cubicBezTo>
                      <a:cubicBezTo>
                        <a:pt x="14279" y="17034"/>
                        <a:pt x="14920" y="16843"/>
                        <a:pt x="15526" y="16601"/>
                      </a:cubicBezTo>
                      <a:cubicBezTo>
                        <a:pt x="15751" y="16514"/>
                        <a:pt x="15959" y="16393"/>
                        <a:pt x="16167" y="16271"/>
                      </a:cubicBezTo>
                      <a:cubicBezTo>
                        <a:pt x="16653" y="15942"/>
                        <a:pt x="17034" y="15509"/>
                        <a:pt x="17311" y="15006"/>
                      </a:cubicBezTo>
                      <a:cubicBezTo>
                        <a:pt x="17727" y="14175"/>
                        <a:pt x="17987" y="13256"/>
                        <a:pt x="18056" y="12321"/>
                      </a:cubicBezTo>
                      <a:cubicBezTo>
                        <a:pt x="18108" y="11887"/>
                        <a:pt x="18125" y="11454"/>
                        <a:pt x="18143" y="11056"/>
                      </a:cubicBezTo>
                      <a:cubicBezTo>
                        <a:pt x="18160" y="10761"/>
                        <a:pt x="18229" y="9912"/>
                        <a:pt x="18264" y="8820"/>
                      </a:cubicBezTo>
                      <a:cubicBezTo>
                        <a:pt x="18281" y="7850"/>
                        <a:pt x="18299" y="6689"/>
                        <a:pt x="18212" y="5511"/>
                      </a:cubicBezTo>
                      <a:cubicBezTo>
                        <a:pt x="18160" y="4835"/>
                        <a:pt x="18091" y="4142"/>
                        <a:pt x="17969" y="3466"/>
                      </a:cubicBezTo>
                      <a:cubicBezTo>
                        <a:pt x="17727" y="2201"/>
                        <a:pt x="17328" y="1109"/>
                        <a:pt x="16687" y="53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1" name="Google Shape;621;p42">
                  <a:extLst>
                    <a:ext uri="{FF2B5EF4-FFF2-40B4-BE49-F238E27FC236}">
                      <a16:creationId xmlns:a16="http://schemas.microsoft.com/office/drawing/2014/main" id="{E10E1D5A-5EB6-341A-CA51-FB027542C479}"/>
                    </a:ext>
                  </a:extLst>
                </p:cNvPr>
                <p:cNvSpPr/>
                <p:nvPr/>
              </p:nvSpPr>
              <p:spPr>
                <a:xfrm>
                  <a:off x="3041250" y="3242825"/>
                  <a:ext cx="13900" cy="5225"/>
                </a:xfrm>
                <a:custGeom>
                  <a:avLst/>
                  <a:gdLst/>
                  <a:ahLst/>
                  <a:cxnLst/>
                  <a:rect l="l" t="t" r="r" b="b"/>
                  <a:pathLst>
                    <a:path w="556" h="209" fill="none" extrusionOk="0">
                      <a:moveTo>
                        <a:pt x="555" y="208"/>
                      </a:moveTo>
                      <a:cubicBezTo>
                        <a:pt x="382" y="122"/>
                        <a:pt x="191" y="52"/>
                        <a:pt x="1" y="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2" name="Google Shape;622;p42">
                  <a:extLst>
                    <a:ext uri="{FF2B5EF4-FFF2-40B4-BE49-F238E27FC236}">
                      <a16:creationId xmlns:a16="http://schemas.microsoft.com/office/drawing/2014/main" id="{4699C694-C7FC-925B-93FB-6B1038A1EF84}"/>
                    </a:ext>
                  </a:extLst>
                </p:cNvPr>
                <p:cNvSpPr/>
                <p:nvPr/>
              </p:nvSpPr>
              <p:spPr>
                <a:xfrm>
                  <a:off x="2681700" y="3239350"/>
                  <a:ext cx="460075" cy="472225"/>
                </a:xfrm>
                <a:custGeom>
                  <a:avLst/>
                  <a:gdLst/>
                  <a:ahLst/>
                  <a:cxnLst/>
                  <a:rect l="l" t="t" r="r" b="b"/>
                  <a:pathLst>
                    <a:path w="18403" h="18889" fill="none" extrusionOk="0">
                      <a:moveTo>
                        <a:pt x="14383" y="139"/>
                      </a:moveTo>
                      <a:lnTo>
                        <a:pt x="14383" y="139"/>
                      </a:lnTo>
                      <a:cubicBezTo>
                        <a:pt x="15076" y="1"/>
                        <a:pt x="16393" y="1179"/>
                        <a:pt x="16809" y="1734"/>
                      </a:cubicBezTo>
                      <a:cubicBezTo>
                        <a:pt x="17328" y="2409"/>
                        <a:pt x="17710" y="3189"/>
                        <a:pt x="17918" y="4021"/>
                      </a:cubicBezTo>
                      <a:cubicBezTo>
                        <a:pt x="18108" y="4749"/>
                        <a:pt x="18212" y="5494"/>
                        <a:pt x="18264" y="6239"/>
                      </a:cubicBezTo>
                      <a:cubicBezTo>
                        <a:pt x="18316" y="7227"/>
                        <a:pt x="18299" y="8232"/>
                        <a:pt x="18316" y="9202"/>
                      </a:cubicBezTo>
                      <a:cubicBezTo>
                        <a:pt x="18316" y="9531"/>
                        <a:pt x="18316" y="9861"/>
                        <a:pt x="18334" y="10190"/>
                      </a:cubicBezTo>
                      <a:cubicBezTo>
                        <a:pt x="18403" y="11056"/>
                        <a:pt x="18403" y="11940"/>
                        <a:pt x="18334" y="12806"/>
                      </a:cubicBezTo>
                      <a:cubicBezTo>
                        <a:pt x="18282" y="13777"/>
                        <a:pt x="17970" y="14712"/>
                        <a:pt x="17450" y="15527"/>
                      </a:cubicBezTo>
                      <a:cubicBezTo>
                        <a:pt x="17069" y="16064"/>
                        <a:pt x="16601" y="16532"/>
                        <a:pt x="16046" y="16896"/>
                      </a:cubicBezTo>
                      <a:lnTo>
                        <a:pt x="15960" y="16965"/>
                      </a:lnTo>
                      <a:cubicBezTo>
                        <a:pt x="15128" y="17485"/>
                        <a:pt x="14209" y="17849"/>
                        <a:pt x="13256" y="18039"/>
                      </a:cubicBezTo>
                      <a:cubicBezTo>
                        <a:pt x="12546" y="18195"/>
                        <a:pt x="11818" y="18317"/>
                        <a:pt x="11090" y="18386"/>
                      </a:cubicBezTo>
                      <a:cubicBezTo>
                        <a:pt x="9981" y="18525"/>
                        <a:pt x="8890" y="18594"/>
                        <a:pt x="7902" y="18733"/>
                      </a:cubicBezTo>
                      <a:cubicBezTo>
                        <a:pt x="7833" y="18733"/>
                        <a:pt x="7746" y="18767"/>
                        <a:pt x="7677" y="18767"/>
                      </a:cubicBezTo>
                      <a:cubicBezTo>
                        <a:pt x="6914" y="18871"/>
                        <a:pt x="6152" y="18889"/>
                        <a:pt x="5407" y="18837"/>
                      </a:cubicBezTo>
                      <a:cubicBezTo>
                        <a:pt x="3553" y="18663"/>
                        <a:pt x="1716" y="17970"/>
                        <a:pt x="538" y="16549"/>
                      </a:cubicBezTo>
                      <a:cubicBezTo>
                        <a:pt x="330" y="16272"/>
                        <a:pt x="139" y="15960"/>
                        <a:pt x="0" y="15648"/>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3" name="Google Shape;623;p42">
                  <a:extLst>
                    <a:ext uri="{FF2B5EF4-FFF2-40B4-BE49-F238E27FC236}">
                      <a16:creationId xmlns:a16="http://schemas.microsoft.com/office/drawing/2014/main" id="{E3EEB8E8-E41C-0AF7-739D-A647E330FF5D}"/>
                    </a:ext>
                  </a:extLst>
                </p:cNvPr>
                <p:cNvSpPr/>
                <p:nvPr/>
              </p:nvSpPr>
              <p:spPr>
                <a:xfrm>
                  <a:off x="3070725" y="3610175"/>
                  <a:ext cx="46800" cy="17350"/>
                </a:xfrm>
                <a:custGeom>
                  <a:avLst/>
                  <a:gdLst/>
                  <a:ahLst/>
                  <a:cxnLst/>
                  <a:rect l="l" t="t" r="r" b="b"/>
                  <a:pathLst>
                    <a:path w="1872" h="694" fill="none" extrusionOk="0">
                      <a:moveTo>
                        <a:pt x="0" y="1"/>
                      </a:moveTo>
                      <a:cubicBezTo>
                        <a:pt x="624" y="70"/>
                        <a:pt x="1109" y="417"/>
                        <a:pt x="1594" y="625"/>
                      </a:cubicBezTo>
                      <a:cubicBezTo>
                        <a:pt x="1819" y="555"/>
                        <a:pt x="1733" y="625"/>
                        <a:pt x="1871" y="694"/>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4" name="Google Shape;624;p42">
                  <a:extLst>
                    <a:ext uri="{FF2B5EF4-FFF2-40B4-BE49-F238E27FC236}">
                      <a16:creationId xmlns:a16="http://schemas.microsoft.com/office/drawing/2014/main" id="{7F907E77-3612-633F-DA09-25DA49ED4586}"/>
                    </a:ext>
                  </a:extLst>
                </p:cNvPr>
                <p:cNvSpPr/>
                <p:nvPr/>
              </p:nvSpPr>
              <p:spPr>
                <a:xfrm>
                  <a:off x="3089775" y="3543025"/>
                  <a:ext cx="50275" cy="16925"/>
                </a:xfrm>
                <a:custGeom>
                  <a:avLst/>
                  <a:gdLst/>
                  <a:ahLst/>
                  <a:cxnLst/>
                  <a:rect l="l" t="t" r="r" b="b"/>
                  <a:pathLst>
                    <a:path w="2011" h="677" fill="none" extrusionOk="0">
                      <a:moveTo>
                        <a:pt x="0" y="1"/>
                      </a:moveTo>
                      <a:cubicBezTo>
                        <a:pt x="590" y="70"/>
                        <a:pt x="1161" y="243"/>
                        <a:pt x="1664" y="538"/>
                      </a:cubicBezTo>
                      <a:cubicBezTo>
                        <a:pt x="1768" y="590"/>
                        <a:pt x="1889" y="642"/>
                        <a:pt x="2011" y="67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5" name="Google Shape;625;p42">
                  <a:extLst>
                    <a:ext uri="{FF2B5EF4-FFF2-40B4-BE49-F238E27FC236}">
                      <a16:creationId xmlns:a16="http://schemas.microsoft.com/office/drawing/2014/main" id="{93B8829B-BA4D-73A6-94AC-2E8B77A56D6B}"/>
                    </a:ext>
                  </a:extLst>
                </p:cNvPr>
                <p:cNvSpPr/>
                <p:nvPr/>
              </p:nvSpPr>
              <p:spPr>
                <a:xfrm>
                  <a:off x="3094975" y="3455525"/>
                  <a:ext cx="41600" cy="14325"/>
                </a:xfrm>
                <a:custGeom>
                  <a:avLst/>
                  <a:gdLst/>
                  <a:ahLst/>
                  <a:cxnLst/>
                  <a:rect l="l" t="t" r="r" b="b"/>
                  <a:pathLst>
                    <a:path w="1664" h="573" fill="none" extrusionOk="0">
                      <a:moveTo>
                        <a:pt x="0" y="1"/>
                      </a:moveTo>
                      <a:cubicBezTo>
                        <a:pt x="624" y="1"/>
                        <a:pt x="832" y="364"/>
                        <a:pt x="1317" y="503"/>
                      </a:cubicBezTo>
                      <a:cubicBezTo>
                        <a:pt x="1421" y="555"/>
                        <a:pt x="1543" y="572"/>
                        <a:pt x="1664" y="572"/>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6" name="Google Shape;626;p42">
                  <a:extLst>
                    <a:ext uri="{FF2B5EF4-FFF2-40B4-BE49-F238E27FC236}">
                      <a16:creationId xmlns:a16="http://schemas.microsoft.com/office/drawing/2014/main" id="{C7E8209D-21C8-4C21-66F2-F214D142BA6B}"/>
                    </a:ext>
                  </a:extLst>
                </p:cNvPr>
                <p:cNvSpPr/>
                <p:nvPr/>
              </p:nvSpPr>
              <p:spPr>
                <a:xfrm>
                  <a:off x="3093250" y="3372775"/>
                  <a:ext cx="45075" cy="22550"/>
                </a:xfrm>
                <a:custGeom>
                  <a:avLst/>
                  <a:gdLst/>
                  <a:ahLst/>
                  <a:cxnLst/>
                  <a:rect l="l" t="t" r="r" b="b"/>
                  <a:pathLst>
                    <a:path w="1803" h="902" fill="none" extrusionOk="0">
                      <a:moveTo>
                        <a:pt x="0" y="1"/>
                      </a:moveTo>
                      <a:lnTo>
                        <a:pt x="69" y="1"/>
                      </a:lnTo>
                      <a:cubicBezTo>
                        <a:pt x="555" y="347"/>
                        <a:pt x="1178" y="763"/>
                        <a:pt x="1802" y="902"/>
                      </a:cubicBezTo>
                      <a:lnTo>
                        <a:pt x="1802" y="902"/>
                      </a:ln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7" name="Google Shape;627;p42">
                  <a:extLst>
                    <a:ext uri="{FF2B5EF4-FFF2-40B4-BE49-F238E27FC236}">
                      <a16:creationId xmlns:a16="http://schemas.microsoft.com/office/drawing/2014/main" id="{041868F1-4131-EB36-46A8-2F1A89C67780}"/>
                    </a:ext>
                  </a:extLst>
                </p:cNvPr>
                <p:cNvSpPr/>
                <p:nvPr/>
              </p:nvSpPr>
              <p:spPr>
                <a:xfrm>
                  <a:off x="3089775" y="3320800"/>
                  <a:ext cx="40300" cy="19075"/>
                </a:xfrm>
                <a:custGeom>
                  <a:avLst/>
                  <a:gdLst/>
                  <a:ahLst/>
                  <a:cxnLst/>
                  <a:rect l="l" t="t" r="r" b="b"/>
                  <a:pathLst>
                    <a:path w="1612" h="763" fill="none" extrusionOk="0">
                      <a:moveTo>
                        <a:pt x="0" y="18"/>
                      </a:moveTo>
                      <a:cubicBezTo>
                        <a:pt x="780" y="1"/>
                        <a:pt x="1127" y="763"/>
                        <a:pt x="1612" y="76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8" name="Google Shape;628;p42">
                  <a:extLst>
                    <a:ext uri="{FF2B5EF4-FFF2-40B4-BE49-F238E27FC236}">
                      <a16:creationId xmlns:a16="http://schemas.microsoft.com/office/drawing/2014/main" id="{34679BCA-26C1-19F4-706B-251236AFB9D9}"/>
                    </a:ext>
                  </a:extLst>
                </p:cNvPr>
                <p:cNvSpPr/>
                <p:nvPr/>
              </p:nvSpPr>
              <p:spPr>
                <a:xfrm>
                  <a:off x="3041250" y="3641375"/>
                  <a:ext cx="38150" cy="20375"/>
                </a:xfrm>
                <a:custGeom>
                  <a:avLst/>
                  <a:gdLst/>
                  <a:ahLst/>
                  <a:cxnLst/>
                  <a:rect l="l" t="t" r="r" b="b"/>
                  <a:pathLst>
                    <a:path w="1526" h="815" fill="none" extrusionOk="0">
                      <a:moveTo>
                        <a:pt x="1" y="0"/>
                      </a:moveTo>
                      <a:lnTo>
                        <a:pt x="35" y="0"/>
                      </a:lnTo>
                      <a:cubicBezTo>
                        <a:pt x="590" y="191"/>
                        <a:pt x="1196" y="399"/>
                        <a:pt x="1526" y="815"/>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9" name="Google Shape;629;p42">
                  <a:extLst>
                    <a:ext uri="{FF2B5EF4-FFF2-40B4-BE49-F238E27FC236}">
                      <a16:creationId xmlns:a16="http://schemas.microsoft.com/office/drawing/2014/main" id="{3293155C-B14A-4460-13DE-F34192B47EC8}"/>
                    </a:ext>
                  </a:extLst>
                </p:cNvPr>
                <p:cNvSpPr/>
                <p:nvPr/>
              </p:nvSpPr>
              <p:spPr>
                <a:xfrm>
                  <a:off x="2979300" y="3665200"/>
                  <a:ext cx="34250" cy="25575"/>
                </a:xfrm>
                <a:custGeom>
                  <a:avLst/>
                  <a:gdLst/>
                  <a:ahLst/>
                  <a:cxnLst/>
                  <a:rect l="l" t="t" r="r" b="b"/>
                  <a:pathLst>
                    <a:path w="1370" h="1023" fill="none" extrusionOk="0">
                      <a:moveTo>
                        <a:pt x="1" y="0"/>
                      </a:moveTo>
                      <a:cubicBezTo>
                        <a:pt x="486" y="226"/>
                        <a:pt x="1092" y="468"/>
                        <a:pt x="1370" y="102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0" name="Google Shape;630;p42">
                  <a:extLst>
                    <a:ext uri="{FF2B5EF4-FFF2-40B4-BE49-F238E27FC236}">
                      <a16:creationId xmlns:a16="http://schemas.microsoft.com/office/drawing/2014/main" id="{665A253A-7534-05A9-51F0-31229C755E3F}"/>
                    </a:ext>
                  </a:extLst>
                </p:cNvPr>
                <p:cNvSpPr/>
                <p:nvPr/>
              </p:nvSpPr>
              <p:spPr>
                <a:xfrm>
                  <a:off x="2913450" y="3670400"/>
                  <a:ext cx="44650" cy="24275"/>
                </a:xfrm>
                <a:custGeom>
                  <a:avLst/>
                  <a:gdLst/>
                  <a:ahLst/>
                  <a:cxnLst/>
                  <a:rect l="l" t="t" r="r" b="b"/>
                  <a:pathLst>
                    <a:path w="1786" h="971" fill="none" extrusionOk="0">
                      <a:moveTo>
                        <a:pt x="1" y="18"/>
                      </a:moveTo>
                      <a:cubicBezTo>
                        <a:pt x="36" y="0"/>
                        <a:pt x="88" y="0"/>
                        <a:pt x="157" y="0"/>
                      </a:cubicBezTo>
                      <a:cubicBezTo>
                        <a:pt x="746" y="0"/>
                        <a:pt x="1404" y="659"/>
                        <a:pt x="1786" y="97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1" name="Google Shape;631;p42">
                  <a:extLst>
                    <a:ext uri="{FF2B5EF4-FFF2-40B4-BE49-F238E27FC236}">
                      <a16:creationId xmlns:a16="http://schemas.microsoft.com/office/drawing/2014/main" id="{940F8853-B778-E379-3B6B-DC8A4C32567F}"/>
                    </a:ext>
                  </a:extLst>
                </p:cNvPr>
                <p:cNvSpPr/>
                <p:nvPr/>
              </p:nvSpPr>
              <p:spPr>
                <a:xfrm>
                  <a:off x="2845875" y="3676025"/>
                  <a:ext cx="32950" cy="27750"/>
                </a:xfrm>
                <a:custGeom>
                  <a:avLst/>
                  <a:gdLst/>
                  <a:ahLst/>
                  <a:cxnLst/>
                  <a:rect l="l" t="t" r="r" b="b"/>
                  <a:pathLst>
                    <a:path w="1318" h="1110" fill="none" extrusionOk="0">
                      <a:moveTo>
                        <a:pt x="1" y="1"/>
                      </a:moveTo>
                      <a:cubicBezTo>
                        <a:pt x="209" y="1"/>
                        <a:pt x="1040" y="832"/>
                        <a:pt x="1318" y="111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2" name="Google Shape;632;p42">
                  <a:extLst>
                    <a:ext uri="{FF2B5EF4-FFF2-40B4-BE49-F238E27FC236}">
                      <a16:creationId xmlns:a16="http://schemas.microsoft.com/office/drawing/2014/main" id="{56177A6E-3C0D-741B-B272-76BEDE5857A0}"/>
                    </a:ext>
                  </a:extLst>
                </p:cNvPr>
                <p:cNvSpPr/>
                <p:nvPr/>
              </p:nvSpPr>
              <p:spPr>
                <a:xfrm>
                  <a:off x="2783500" y="3677750"/>
                  <a:ext cx="32950" cy="32525"/>
                </a:xfrm>
                <a:custGeom>
                  <a:avLst/>
                  <a:gdLst/>
                  <a:ahLst/>
                  <a:cxnLst/>
                  <a:rect l="l" t="t" r="r" b="b"/>
                  <a:pathLst>
                    <a:path w="1318" h="1301" fill="none" extrusionOk="0">
                      <a:moveTo>
                        <a:pt x="0" y="1"/>
                      </a:moveTo>
                      <a:cubicBezTo>
                        <a:pt x="624" y="261"/>
                        <a:pt x="919" y="815"/>
                        <a:pt x="1317" y="130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grpSp>
          <p:sp>
            <p:nvSpPr>
              <p:cNvPr id="53" name="Google Shape;708;p42">
                <a:extLst>
                  <a:ext uri="{FF2B5EF4-FFF2-40B4-BE49-F238E27FC236}">
                    <a16:creationId xmlns:a16="http://schemas.microsoft.com/office/drawing/2014/main" id="{D84B7603-1E46-4C57-A867-F59941E28CE4}"/>
                  </a:ext>
                </a:extLst>
              </p:cNvPr>
              <p:cNvSpPr txBox="1"/>
              <p:nvPr/>
            </p:nvSpPr>
            <p:spPr>
              <a:xfrm>
                <a:off x="917853" y="1966365"/>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1</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grpSp>
      </p:grpSp>
      <p:grpSp>
        <p:nvGrpSpPr>
          <p:cNvPr id="62" name="Group 61">
            <a:extLst>
              <a:ext uri="{FF2B5EF4-FFF2-40B4-BE49-F238E27FC236}">
                <a16:creationId xmlns:a16="http://schemas.microsoft.com/office/drawing/2014/main" id="{AA5AFAA5-082C-9264-0DC4-1924721E3F9A}"/>
              </a:ext>
            </a:extLst>
          </p:cNvPr>
          <p:cNvGrpSpPr/>
          <p:nvPr/>
        </p:nvGrpSpPr>
        <p:grpSpPr>
          <a:xfrm>
            <a:off x="6467735" y="2526944"/>
            <a:ext cx="2579792" cy="3553745"/>
            <a:chOff x="3055242" y="2411853"/>
            <a:chExt cx="2579792" cy="3553745"/>
          </a:xfrm>
        </p:grpSpPr>
        <p:grpSp>
          <p:nvGrpSpPr>
            <p:cNvPr id="57" name="Group 56">
              <a:extLst>
                <a:ext uri="{FF2B5EF4-FFF2-40B4-BE49-F238E27FC236}">
                  <a16:creationId xmlns:a16="http://schemas.microsoft.com/office/drawing/2014/main" id="{16EF109C-C7DF-8755-C3BF-06D82C9089C9}"/>
                </a:ext>
              </a:extLst>
            </p:cNvPr>
            <p:cNvGrpSpPr/>
            <p:nvPr/>
          </p:nvGrpSpPr>
          <p:grpSpPr>
            <a:xfrm>
              <a:off x="4078634" y="2411853"/>
              <a:ext cx="557432" cy="549202"/>
              <a:chOff x="4669069" y="2093627"/>
              <a:chExt cx="557432" cy="549202"/>
            </a:xfrm>
          </p:grpSpPr>
          <p:grpSp>
            <p:nvGrpSpPr>
              <p:cNvPr id="23" name="Google Shape;633;p42">
                <a:extLst>
                  <a:ext uri="{FF2B5EF4-FFF2-40B4-BE49-F238E27FC236}">
                    <a16:creationId xmlns:a16="http://schemas.microsoft.com/office/drawing/2014/main" id="{3B3F9D2C-B350-C11B-E283-320F408AD0A2}"/>
                  </a:ext>
                </a:extLst>
              </p:cNvPr>
              <p:cNvGrpSpPr/>
              <p:nvPr/>
            </p:nvGrpSpPr>
            <p:grpSpPr>
              <a:xfrm>
                <a:off x="4669069" y="2115168"/>
                <a:ext cx="557432" cy="527661"/>
                <a:chOff x="2637950" y="3234600"/>
                <a:chExt cx="503825" cy="476975"/>
              </a:xfrm>
            </p:grpSpPr>
            <p:sp>
              <p:nvSpPr>
                <p:cNvPr id="24" name="Google Shape;634;p42">
                  <a:extLst>
                    <a:ext uri="{FF2B5EF4-FFF2-40B4-BE49-F238E27FC236}">
                      <a16:creationId xmlns:a16="http://schemas.microsoft.com/office/drawing/2014/main" id="{EAC4ABDD-C587-C982-CE14-4A6AEE91578B}"/>
                    </a:ext>
                  </a:extLst>
                </p:cNvPr>
                <p:cNvSpPr/>
                <p:nvPr/>
              </p:nvSpPr>
              <p:spPr>
                <a:xfrm>
                  <a:off x="2637950" y="3235025"/>
                  <a:ext cx="457475" cy="440150"/>
                </a:xfrm>
                <a:custGeom>
                  <a:avLst/>
                  <a:gdLst/>
                  <a:ahLst/>
                  <a:cxnLst/>
                  <a:rect l="l" t="t" r="r" b="b"/>
                  <a:pathLst>
                    <a:path w="18299" h="17606" extrusionOk="0">
                      <a:moveTo>
                        <a:pt x="12240" y="46"/>
                      </a:moveTo>
                      <a:cubicBezTo>
                        <a:pt x="9927" y="46"/>
                        <a:pt x="8445" y="294"/>
                        <a:pt x="6030" y="468"/>
                      </a:cubicBezTo>
                      <a:cubicBezTo>
                        <a:pt x="0" y="902"/>
                        <a:pt x="1612" y="5528"/>
                        <a:pt x="1386" y="9618"/>
                      </a:cubicBezTo>
                      <a:cubicBezTo>
                        <a:pt x="1334" y="11489"/>
                        <a:pt x="711" y="14106"/>
                        <a:pt x="1889" y="15787"/>
                      </a:cubicBezTo>
                      <a:cubicBezTo>
                        <a:pt x="1976" y="15908"/>
                        <a:pt x="2062" y="16012"/>
                        <a:pt x="2149" y="16116"/>
                      </a:cubicBezTo>
                      <a:cubicBezTo>
                        <a:pt x="2998" y="17051"/>
                        <a:pt x="4402" y="17433"/>
                        <a:pt x="5840" y="17554"/>
                      </a:cubicBezTo>
                      <a:cubicBezTo>
                        <a:pt x="6247" y="17589"/>
                        <a:pt x="6659" y="17606"/>
                        <a:pt x="7072" y="17606"/>
                      </a:cubicBezTo>
                      <a:cubicBezTo>
                        <a:pt x="7486" y="17606"/>
                        <a:pt x="7902" y="17589"/>
                        <a:pt x="8318" y="17554"/>
                      </a:cubicBezTo>
                      <a:cubicBezTo>
                        <a:pt x="8664" y="17537"/>
                        <a:pt x="8994" y="17502"/>
                        <a:pt x="9288" y="17485"/>
                      </a:cubicBezTo>
                      <a:cubicBezTo>
                        <a:pt x="9929" y="17433"/>
                        <a:pt x="10553" y="17415"/>
                        <a:pt x="11177" y="17381"/>
                      </a:cubicBezTo>
                      <a:cubicBezTo>
                        <a:pt x="11991" y="17346"/>
                        <a:pt x="12823" y="17277"/>
                        <a:pt x="13637" y="17138"/>
                      </a:cubicBezTo>
                      <a:cubicBezTo>
                        <a:pt x="14279" y="17017"/>
                        <a:pt x="14920" y="16844"/>
                        <a:pt x="15526" y="16601"/>
                      </a:cubicBezTo>
                      <a:cubicBezTo>
                        <a:pt x="15751" y="16514"/>
                        <a:pt x="15959" y="16393"/>
                        <a:pt x="16167" y="16254"/>
                      </a:cubicBezTo>
                      <a:cubicBezTo>
                        <a:pt x="16653" y="15942"/>
                        <a:pt x="17034" y="15509"/>
                        <a:pt x="17311" y="15007"/>
                      </a:cubicBezTo>
                      <a:cubicBezTo>
                        <a:pt x="17727" y="14175"/>
                        <a:pt x="17987" y="13257"/>
                        <a:pt x="18056" y="12338"/>
                      </a:cubicBezTo>
                      <a:cubicBezTo>
                        <a:pt x="18108" y="11888"/>
                        <a:pt x="18125" y="11472"/>
                        <a:pt x="18143" y="11056"/>
                      </a:cubicBezTo>
                      <a:cubicBezTo>
                        <a:pt x="18160" y="10761"/>
                        <a:pt x="18229" y="9930"/>
                        <a:pt x="18264" y="8821"/>
                      </a:cubicBezTo>
                      <a:cubicBezTo>
                        <a:pt x="18299" y="7850"/>
                        <a:pt x="18299" y="6689"/>
                        <a:pt x="18212" y="5528"/>
                      </a:cubicBezTo>
                      <a:cubicBezTo>
                        <a:pt x="18160" y="4835"/>
                        <a:pt x="18091" y="4159"/>
                        <a:pt x="17969" y="3484"/>
                      </a:cubicBezTo>
                      <a:cubicBezTo>
                        <a:pt x="17727" y="2219"/>
                        <a:pt x="17346" y="1127"/>
                        <a:pt x="16687" y="538"/>
                      </a:cubicBezTo>
                      <a:cubicBezTo>
                        <a:pt x="16514" y="451"/>
                        <a:pt x="16323" y="382"/>
                        <a:pt x="16133" y="312"/>
                      </a:cubicBezTo>
                      <a:cubicBezTo>
                        <a:pt x="15128" y="1"/>
                        <a:pt x="13880" y="70"/>
                        <a:pt x="12892" y="53"/>
                      </a:cubicBezTo>
                      <a:cubicBezTo>
                        <a:pt x="12667" y="48"/>
                        <a:pt x="12450" y="46"/>
                        <a:pt x="12240" y="46"/>
                      </a:cubicBezTo>
                      <a:close/>
                    </a:path>
                  </a:pathLst>
                </a:custGeom>
                <a:solidFill>
                  <a:srgbClr val="A8E7FF"/>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5" name="Google Shape;635;p42">
                  <a:extLst>
                    <a:ext uri="{FF2B5EF4-FFF2-40B4-BE49-F238E27FC236}">
                      <a16:creationId xmlns:a16="http://schemas.microsoft.com/office/drawing/2014/main" id="{B89F5A5C-65CF-21DA-077A-E5391367AAD9}"/>
                    </a:ext>
                  </a:extLst>
                </p:cNvPr>
                <p:cNvSpPr/>
                <p:nvPr/>
              </p:nvSpPr>
              <p:spPr>
                <a:xfrm>
                  <a:off x="2637950" y="3234600"/>
                  <a:ext cx="457475" cy="440575"/>
                </a:xfrm>
                <a:custGeom>
                  <a:avLst/>
                  <a:gdLst/>
                  <a:ahLst/>
                  <a:cxnLst/>
                  <a:rect l="l" t="t" r="r" b="b"/>
                  <a:pathLst>
                    <a:path w="18299" h="17623" fill="none" extrusionOk="0">
                      <a:moveTo>
                        <a:pt x="16133" y="329"/>
                      </a:moveTo>
                      <a:cubicBezTo>
                        <a:pt x="15110" y="18"/>
                        <a:pt x="13880" y="70"/>
                        <a:pt x="12892" y="52"/>
                      </a:cubicBezTo>
                      <a:cubicBezTo>
                        <a:pt x="10189" y="0"/>
                        <a:pt x="8664" y="277"/>
                        <a:pt x="6030" y="468"/>
                      </a:cubicBezTo>
                      <a:cubicBezTo>
                        <a:pt x="0" y="901"/>
                        <a:pt x="1594" y="5528"/>
                        <a:pt x="1386" y="9617"/>
                      </a:cubicBezTo>
                      <a:cubicBezTo>
                        <a:pt x="1334" y="11489"/>
                        <a:pt x="711" y="14105"/>
                        <a:pt x="1889" y="15786"/>
                      </a:cubicBezTo>
                      <a:cubicBezTo>
                        <a:pt x="1976" y="15908"/>
                        <a:pt x="2062" y="16029"/>
                        <a:pt x="2149" y="16133"/>
                      </a:cubicBezTo>
                      <a:cubicBezTo>
                        <a:pt x="2998" y="17051"/>
                        <a:pt x="4402" y="17432"/>
                        <a:pt x="5840" y="17571"/>
                      </a:cubicBezTo>
                      <a:cubicBezTo>
                        <a:pt x="6654" y="17623"/>
                        <a:pt x="7486" y="17623"/>
                        <a:pt x="8318" y="17571"/>
                      </a:cubicBezTo>
                      <a:cubicBezTo>
                        <a:pt x="8664" y="17536"/>
                        <a:pt x="8994" y="17519"/>
                        <a:pt x="9288" y="17484"/>
                      </a:cubicBezTo>
                      <a:cubicBezTo>
                        <a:pt x="9929" y="17432"/>
                        <a:pt x="10553" y="17415"/>
                        <a:pt x="11177" y="17380"/>
                      </a:cubicBezTo>
                      <a:cubicBezTo>
                        <a:pt x="11991" y="17363"/>
                        <a:pt x="12823" y="17276"/>
                        <a:pt x="13637" y="17138"/>
                      </a:cubicBezTo>
                      <a:cubicBezTo>
                        <a:pt x="14279" y="17034"/>
                        <a:pt x="14920" y="16843"/>
                        <a:pt x="15526" y="16601"/>
                      </a:cubicBezTo>
                      <a:cubicBezTo>
                        <a:pt x="15751" y="16514"/>
                        <a:pt x="15959" y="16393"/>
                        <a:pt x="16167" y="16271"/>
                      </a:cubicBezTo>
                      <a:cubicBezTo>
                        <a:pt x="16653" y="15942"/>
                        <a:pt x="17034" y="15509"/>
                        <a:pt x="17311" y="15006"/>
                      </a:cubicBezTo>
                      <a:cubicBezTo>
                        <a:pt x="17727" y="14175"/>
                        <a:pt x="17987" y="13256"/>
                        <a:pt x="18056" y="12321"/>
                      </a:cubicBezTo>
                      <a:cubicBezTo>
                        <a:pt x="18108" y="11887"/>
                        <a:pt x="18125" y="11454"/>
                        <a:pt x="18143" y="11056"/>
                      </a:cubicBezTo>
                      <a:cubicBezTo>
                        <a:pt x="18160" y="10761"/>
                        <a:pt x="18229" y="9912"/>
                        <a:pt x="18264" y="8820"/>
                      </a:cubicBezTo>
                      <a:cubicBezTo>
                        <a:pt x="18281" y="7850"/>
                        <a:pt x="18299" y="6689"/>
                        <a:pt x="18212" y="5511"/>
                      </a:cubicBezTo>
                      <a:cubicBezTo>
                        <a:pt x="18160" y="4835"/>
                        <a:pt x="18091" y="4142"/>
                        <a:pt x="17969" y="3466"/>
                      </a:cubicBezTo>
                      <a:cubicBezTo>
                        <a:pt x="17727" y="2201"/>
                        <a:pt x="17328" y="1109"/>
                        <a:pt x="16687" y="53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6" name="Google Shape;636;p42">
                  <a:extLst>
                    <a:ext uri="{FF2B5EF4-FFF2-40B4-BE49-F238E27FC236}">
                      <a16:creationId xmlns:a16="http://schemas.microsoft.com/office/drawing/2014/main" id="{2FF8F03E-B8D8-95E2-7A91-B13C39E23F53}"/>
                    </a:ext>
                  </a:extLst>
                </p:cNvPr>
                <p:cNvSpPr/>
                <p:nvPr/>
              </p:nvSpPr>
              <p:spPr>
                <a:xfrm>
                  <a:off x="3041250" y="3242825"/>
                  <a:ext cx="13900" cy="5225"/>
                </a:xfrm>
                <a:custGeom>
                  <a:avLst/>
                  <a:gdLst/>
                  <a:ahLst/>
                  <a:cxnLst/>
                  <a:rect l="l" t="t" r="r" b="b"/>
                  <a:pathLst>
                    <a:path w="556" h="209" fill="none" extrusionOk="0">
                      <a:moveTo>
                        <a:pt x="555" y="208"/>
                      </a:moveTo>
                      <a:cubicBezTo>
                        <a:pt x="382" y="122"/>
                        <a:pt x="191" y="52"/>
                        <a:pt x="1" y="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7" name="Google Shape;637;p42">
                  <a:extLst>
                    <a:ext uri="{FF2B5EF4-FFF2-40B4-BE49-F238E27FC236}">
                      <a16:creationId xmlns:a16="http://schemas.microsoft.com/office/drawing/2014/main" id="{2B8EFCD5-E3BA-3D7F-32BC-DF5240E012D1}"/>
                    </a:ext>
                  </a:extLst>
                </p:cNvPr>
                <p:cNvSpPr/>
                <p:nvPr/>
              </p:nvSpPr>
              <p:spPr>
                <a:xfrm>
                  <a:off x="2681700" y="3239350"/>
                  <a:ext cx="460075" cy="472225"/>
                </a:xfrm>
                <a:custGeom>
                  <a:avLst/>
                  <a:gdLst/>
                  <a:ahLst/>
                  <a:cxnLst/>
                  <a:rect l="l" t="t" r="r" b="b"/>
                  <a:pathLst>
                    <a:path w="18403" h="18889" fill="none" extrusionOk="0">
                      <a:moveTo>
                        <a:pt x="14383" y="139"/>
                      </a:moveTo>
                      <a:lnTo>
                        <a:pt x="14383" y="139"/>
                      </a:lnTo>
                      <a:cubicBezTo>
                        <a:pt x="15076" y="1"/>
                        <a:pt x="16393" y="1179"/>
                        <a:pt x="16809" y="1734"/>
                      </a:cubicBezTo>
                      <a:cubicBezTo>
                        <a:pt x="17328" y="2409"/>
                        <a:pt x="17710" y="3189"/>
                        <a:pt x="17918" y="4021"/>
                      </a:cubicBezTo>
                      <a:cubicBezTo>
                        <a:pt x="18108" y="4749"/>
                        <a:pt x="18212" y="5494"/>
                        <a:pt x="18264" y="6239"/>
                      </a:cubicBezTo>
                      <a:cubicBezTo>
                        <a:pt x="18316" y="7227"/>
                        <a:pt x="18299" y="8232"/>
                        <a:pt x="18316" y="9202"/>
                      </a:cubicBezTo>
                      <a:cubicBezTo>
                        <a:pt x="18316" y="9531"/>
                        <a:pt x="18316" y="9861"/>
                        <a:pt x="18334" y="10190"/>
                      </a:cubicBezTo>
                      <a:cubicBezTo>
                        <a:pt x="18403" y="11056"/>
                        <a:pt x="18403" y="11940"/>
                        <a:pt x="18334" y="12806"/>
                      </a:cubicBezTo>
                      <a:cubicBezTo>
                        <a:pt x="18282" y="13777"/>
                        <a:pt x="17970" y="14712"/>
                        <a:pt x="17450" y="15527"/>
                      </a:cubicBezTo>
                      <a:cubicBezTo>
                        <a:pt x="17069" y="16064"/>
                        <a:pt x="16601" y="16532"/>
                        <a:pt x="16046" y="16896"/>
                      </a:cubicBezTo>
                      <a:lnTo>
                        <a:pt x="15960" y="16965"/>
                      </a:lnTo>
                      <a:cubicBezTo>
                        <a:pt x="15128" y="17485"/>
                        <a:pt x="14209" y="17849"/>
                        <a:pt x="13256" y="18039"/>
                      </a:cubicBezTo>
                      <a:cubicBezTo>
                        <a:pt x="12546" y="18195"/>
                        <a:pt x="11818" y="18317"/>
                        <a:pt x="11090" y="18386"/>
                      </a:cubicBezTo>
                      <a:cubicBezTo>
                        <a:pt x="9981" y="18525"/>
                        <a:pt x="8890" y="18594"/>
                        <a:pt x="7902" y="18733"/>
                      </a:cubicBezTo>
                      <a:cubicBezTo>
                        <a:pt x="7833" y="18733"/>
                        <a:pt x="7746" y="18767"/>
                        <a:pt x="7677" y="18767"/>
                      </a:cubicBezTo>
                      <a:cubicBezTo>
                        <a:pt x="6914" y="18871"/>
                        <a:pt x="6152" y="18889"/>
                        <a:pt x="5407" y="18837"/>
                      </a:cubicBezTo>
                      <a:cubicBezTo>
                        <a:pt x="3553" y="18663"/>
                        <a:pt x="1716" y="17970"/>
                        <a:pt x="538" y="16549"/>
                      </a:cubicBezTo>
                      <a:cubicBezTo>
                        <a:pt x="330" y="16272"/>
                        <a:pt x="139" y="15960"/>
                        <a:pt x="0" y="15648"/>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8" name="Google Shape;638;p42">
                  <a:extLst>
                    <a:ext uri="{FF2B5EF4-FFF2-40B4-BE49-F238E27FC236}">
                      <a16:creationId xmlns:a16="http://schemas.microsoft.com/office/drawing/2014/main" id="{CB2A8B51-4188-8E4F-3601-D438D8300669}"/>
                    </a:ext>
                  </a:extLst>
                </p:cNvPr>
                <p:cNvSpPr/>
                <p:nvPr/>
              </p:nvSpPr>
              <p:spPr>
                <a:xfrm>
                  <a:off x="3070725" y="3610175"/>
                  <a:ext cx="46800" cy="17350"/>
                </a:xfrm>
                <a:custGeom>
                  <a:avLst/>
                  <a:gdLst/>
                  <a:ahLst/>
                  <a:cxnLst/>
                  <a:rect l="l" t="t" r="r" b="b"/>
                  <a:pathLst>
                    <a:path w="1872" h="694" fill="none" extrusionOk="0">
                      <a:moveTo>
                        <a:pt x="0" y="1"/>
                      </a:moveTo>
                      <a:cubicBezTo>
                        <a:pt x="624" y="70"/>
                        <a:pt x="1109" y="417"/>
                        <a:pt x="1594" y="625"/>
                      </a:cubicBezTo>
                      <a:cubicBezTo>
                        <a:pt x="1819" y="555"/>
                        <a:pt x="1733" y="625"/>
                        <a:pt x="1871" y="694"/>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9" name="Google Shape;639;p42">
                  <a:extLst>
                    <a:ext uri="{FF2B5EF4-FFF2-40B4-BE49-F238E27FC236}">
                      <a16:creationId xmlns:a16="http://schemas.microsoft.com/office/drawing/2014/main" id="{3FD9A06B-2251-9AD3-2D15-DF108E79D66C}"/>
                    </a:ext>
                  </a:extLst>
                </p:cNvPr>
                <p:cNvSpPr/>
                <p:nvPr/>
              </p:nvSpPr>
              <p:spPr>
                <a:xfrm>
                  <a:off x="3089775" y="3543025"/>
                  <a:ext cx="50275" cy="16925"/>
                </a:xfrm>
                <a:custGeom>
                  <a:avLst/>
                  <a:gdLst/>
                  <a:ahLst/>
                  <a:cxnLst/>
                  <a:rect l="l" t="t" r="r" b="b"/>
                  <a:pathLst>
                    <a:path w="2011" h="677" fill="none" extrusionOk="0">
                      <a:moveTo>
                        <a:pt x="0" y="1"/>
                      </a:moveTo>
                      <a:cubicBezTo>
                        <a:pt x="590" y="70"/>
                        <a:pt x="1161" y="243"/>
                        <a:pt x="1664" y="538"/>
                      </a:cubicBezTo>
                      <a:cubicBezTo>
                        <a:pt x="1768" y="590"/>
                        <a:pt x="1889" y="642"/>
                        <a:pt x="2011" y="67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0" name="Google Shape;640;p42">
                  <a:extLst>
                    <a:ext uri="{FF2B5EF4-FFF2-40B4-BE49-F238E27FC236}">
                      <a16:creationId xmlns:a16="http://schemas.microsoft.com/office/drawing/2014/main" id="{2F715C8D-AF26-6B1D-D991-F17F0EAE8BB7}"/>
                    </a:ext>
                  </a:extLst>
                </p:cNvPr>
                <p:cNvSpPr/>
                <p:nvPr/>
              </p:nvSpPr>
              <p:spPr>
                <a:xfrm>
                  <a:off x="3094975" y="3455525"/>
                  <a:ext cx="41600" cy="14325"/>
                </a:xfrm>
                <a:custGeom>
                  <a:avLst/>
                  <a:gdLst/>
                  <a:ahLst/>
                  <a:cxnLst/>
                  <a:rect l="l" t="t" r="r" b="b"/>
                  <a:pathLst>
                    <a:path w="1664" h="573" fill="none" extrusionOk="0">
                      <a:moveTo>
                        <a:pt x="0" y="1"/>
                      </a:moveTo>
                      <a:cubicBezTo>
                        <a:pt x="624" y="1"/>
                        <a:pt x="832" y="364"/>
                        <a:pt x="1317" y="503"/>
                      </a:cubicBezTo>
                      <a:cubicBezTo>
                        <a:pt x="1421" y="555"/>
                        <a:pt x="1543" y="572"/>
                        <a:pt x="1664" y="572"/>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1" name="Google Shape;641;p42">
                  <a:extLst>
                    <a:ext uri="{FF2B5EF4-FFF2-40B4-BE49-F238E27FC236}">
                      <a16:creationId xmlns:a16="http://schemas.microsoft.com/office/drawing/2014/main" id="{3BB962E8-2F13-D23D-C2F8-3A7D851046DA}"/>
                    </a:ext>
                  </a:extLst>
                </p:cNvPr>
                <p:cNvSpPr/>
                <p:nvPr/>
              </p:nvSpPr>
              <p:spPr>
                <a:xfrm>
                  <a:off x="3093250" y="3372775"/>
                  <a:ext cx="45075" cy="22550"/>
                </a:xfrm>
                <a:custGeom>
                  <a:avLst/>
                  <a:gdLst/>
                  <a:ahLst/>
                  <a:cxnLst/>
                  <a:rect l="l" t="t" r="r" b="b"/>
                  <a:pathLst>
                    <a:path w="1803" h="902" fill="none" extrusionOk="0">
                      <a:moveTo>
                        <a:pt x="0" y="1"/>
                      </a:moveTo>
                      <a:lnTo>
                        <a:pt x="69" y="1"/>
                      </a:lnTo>
                      <a:cubicBezTo>
                        <a:pt x="555" y="347"/>
                        <a:pt x="1178" y="763"/>
                        <a:pt x="1802" y="902"/>
                      </a:cubicBezTo>
                      <a:lnTo>
                        <a:pt x="1802" y="902"/>
                      </a:ln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2" name="Google Shape;642;p42">
                  <a:extLst>
                    <a:ext uri="{FF2B5EF4-FFF2-40B4-BE49-F238E27FC236}">
                      <a16:creationId xmlns:a16="http://schemas.microsoft.com/office/drawing/2014/main" id="{7DCF510C-91D1-2CF2-59DE-43EE6A03EFDD}"/>
                    </a:ext>
                  </a:extLst>
                </p:cNvPr>
                <p:cNvSpPr/>
                <p:nvPr/>
              </p:nvSpPr>
              <p:spPr>
                <a:xfrm>
                  <a:off x="3089775" y="3320800"/>
                  <a:ext cx="40300" cy="19075"/>
                </a:xfrm>
                <a:custGeom>
                  <a:avLst/>
                  <a:gdLst/>
                  <a:ahLst/>
                  <a:cxnLst/>
                  <a:rect l="l" t="t" r="r" b="b"/>
                  <a:pathLst>
                    <a:path w="1612" h="763" fill="none" extrusionOk="0">
                      <a:moveTo>
                        <a:pt x="0" y="18"/>
                      </a:moveTo>
                      <a:cubicBezTo>
                        <a:pt x="780" y="1"/>
                        <a:pt x="1127" y="763"/>
                        <a:pt x="1612" y="76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3" name="Google Shape;643;p42">
                  <a:extLst>
                    <a:ext uri="{FF2B5EF4-FFF2-40B4-BE49-F238E27FC236}">
                      <a16:creationId xmlns:a16="http://schemas.microsoft.com/office/drawing/2014/main" id="{82B71C6A-CE42-1DEA-7B23-9FBE652E6A3E}"/>
                    </a:ext>
                  </a:extLst>
                </p:cNvPr>
                <p:cNvSpPr/>
                <p:nvPr/>
              </p:nvSpPr>
              <p:spPr>
                <a:xfrm>
                  <a:off x="3041250" y="3641375"/>
                  <a:ext cx="38150" cy="20375"/>
                </a:xfrm>
                <a:custGeom>
                  <a:avLst/>
                  <a:gdLst/>
                  <a:ahLst/>
                  <a:cxnLst/>
                  <a:rect l="l" t="t" r="r" b="b"/>
                  <a:pathLst>
                    <a:path w="1526" h="815" fill="none" extrusionOk="0">
                      <a:moveTo>
                        <a:pt x="1" y="0"/>
                      </a:moveTo>
                      <a:lnTo>
                        <a:pt x="35" y="0"/>
                      </a:lnTo>
                      <a:cubicBezTo>
                        <a:pt x="590" y="191"/>
                        <a:pt x="1196" y="399"/>
                        <a:pt x="1526" y="815"/>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4" name="Google Shape;644;p42">
                  <a:extLst>
                    <a:ext uri="{FF2B5EF4-FFF2-40B4-BE49-F238E27FC236}">
                      <a16:creationId xmlns:a16="http://schemas.microsoft.com/office/drawing/2014/main" id="{EA661EB0-02FA-9783-7305-8C1F028D1FB6}"/>
                    </a:ext>
                  </a:extLst>
                </p:cNvPr>
                <p:cNvSpPr/>
                <p:nvPr/>
              </p:nvSpPr>
              <p:spPr>
                <a:xfrm>
                  <a:off x="2979300" y="3665200"/>
                  <a:ext cx="34250" cy="25575"/>
                </a:xfrm>
                <a:custGeom>
                  <a:avLst/>
                  <a:gdLst/>
                  <a:ahLst/>
                  <a:cxnLst/>
                  <a:rect l="l" t="t" r="r" b="b"/>
                  <a:pathLst>
                    <a:path w="1370" h="1023" fill="none" extrusionOk="0">
                      <a:moveTo>
                        <a:pt x="1" y="0"/>
                      </a:moveTo>
                      <a:cubicBezTo>
                        <a:pt x="486" y="226"/>
                        <a:pt x="1092" y="468"/>
                        <a:pt x="1370" y="102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5" name="Google Shape;645;p42">
                  <a:extLst>
                    <a:ext uri="{FF2B5EF4-FFF2-40B4-BE49-F238E27FC236}">
                      <a16:creationId xmlns:a16="http://schemas.microsoft.com/office/drawing/2014/main" id="{38172085-F44F-5678-B161-34B17CBFC42C}"/>
                    </a:ext>
                  </a:extLst>
                </p:cNvPr>
                <p:cNvSpPr/>
                <p:nvPr/>
              </p:nvSpPr>
              <p:spPr>
                <a:xfrm>
                  <a:off x="2913450" y="3670400"/>
                  <a:ext cx="44650" cy="24275"/>
                </a:xfrm>
                <a:custGeom>
                  <a:avLst/>
                  <a:gdLst/>
                  <a:ahLst/>
                  <a:cxnLst/>
                  <a:rect l="l" t="t" r="r" b="b"/>
                  <a:pathLst>
                    <a:path w="1786" h="971" fill="none" extrusionOk="0">
                      <a:moveTo>
                        <a:pt x="1" y="18"/>
                      </a:moveTo>
                      <a:cubicBezTo>
                        <a:pt x="36" y="0"/>
                        <a:pt x="88" y="0"/>
                        <a:pt x="157" y="0"/>
                      </a:cubicBezTo>
                      <a:cubicBezTo>
                        <a:pt x="746" y="0"/>
                        <a:pt x="1404" y="659"/>
                        <a:pt x="1786" y="97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6" name="Google Shape;646;p42">
                  <a:extLst>
                    <a:ext uri="{FF2B5EF4-FFF2-40B4-BE49-F238E27FC236}">
                      <a16:creationId xmlns:a16="http://schemas.microsoft.com/office/drawing/2014/main" id="{AEB0A6FF-36DB-6338-3D38-AA0C8FC23E1E}"/>
                    </a:ext>
                  </a:extLst>
                </p:cNvPr>
                <p:cNvSpPr/>
                <p:nvPr/>
              </p:nvSpPr>
              <p:spPr>
                <a:xfrm>
                  <a:off x="2845875" y="3676025"/>
                  <a:ext cx="32950" cy="27750"/>
                </a:xfrm>
                <a:custGeom>
                  <a:avLst/>
                  <a:gdLst/>
                  <a:ahLst/>
                  <a:cxnLst/>
                  <a:rect l="l" t="t" r="r" b="b"/>
                  <a:pathLst>
                    <a:path w="1318" h="1110" fill="none" extrusionOk="0">
                      <a:moveTo>
                        <a:pt x="1" y="1"/>
                      </a:moveTo>
                      <a:cubicBezTo>
                        <a:pt x="209" y="1"/>
                        <a:pt x="1040" y="832"/>
                        <a:pt x="1318" y="111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7" name="Google Shape;647;p42">
                  <a:extLst>
                    <a:ext uri="{FF2B5EF4-FFF2-40B4-BE49-F238E27FC236}">
                      <a16:creationId xmlns:a16="http://schemas.microsoft.com/office/drawing/2014/main" id="{F40CE2EA-3BFC-3CBB-B61B-6D14838173E2}"/>
                    </a:ext>
                  </a:extLst>
                </p:cNvPr>
                <p:cNvSpPr/>
                <p:nvPr/>
              </p:nvSpPr>
              <p:spPr>
                <a:xfrm>
                  <a:off x="2783500" y="3677750"/>
                  <a:ext cx="32950" cy="32525"/>
                </a:xfrm>
                <a:custGeom>
                  <a:avLst/>
                  <a:gdLst/>
                  <a:ahLst/>
                  <a:cxnLst/>
                  <a:rect l="l" t="t" r="r" b="b"/>
                  <a:pathLst>
                    <a:path w="1318" h="1301" fill="none" extrusionOk="0">
                      <a:moveTo>
                        <a:pt x="0" y="1"/>
                      </a:moveTo>
                      <a:cubicBezTo>
                        <a:pt x="624" y="261"/>
                        <a:pt x="919" y="815"/>
                        <a:pt x="1317" y="130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grpSp>
          <p:sp>
            <p:nvSpPr>
              <p:cNvPr id="54" name="Google Shape;709;p42">
                <a:extLst>
                  <a:ext uri="{FF2B5EF4-FFF2-40B4-BE49-F238E27FC236}">
                    <a16:creationId xmlns:a16="http://schemas.microsoft.com/office/drawing/2014/main" id="{83FCEA01-CB39-23FC-F78B-7A99A33446AE}"/>
                  </a:ext>
                </a:extLst>
              </p:cNvPr>
              <p:cNvSpPr txBox="1"/>
              <p:nvPr/>
            </p:nvSpPr>
            <p:spPr>
              <a:xfrm>
                <a:off x="4770663" y="2093627"/>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2</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grpSp>
        <p:sp>
          <p:nvSpPr>
            <p:cNvPr id="59" name="Title 6">
              <a:extLst>
                <a:ext uri="{FF2B5EF4-FFF2-40B4-BE49-F238E27FC236}">
                  <a16:creationId xmlns:a16="http://schemas.microsoft.com/office/drawing/2014/main" id="{FF00712F-1E92-5658-3A6B-D4C0AB131DA2}"/>
                </a:ext>
              </a:extLst>
            </p:cNvPr>
            <p:cNvSpPr txBox="1">
              <a:spLocks/>
            </p:cNvSpPr>
            <p:nvPr/>
          </p:nvSpPr>
          <p:spPr>
            <a:xfrm>
              <a:off x="3055242" y="3310389"/>
              <a:ext cx="2579792" cy="2655209"/>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pPr algn="ctr">
                <a:lnSpc>
                  <a:spcPct val="100000"/>
                </a:lnSpc>
                <a:spcBef>
                  <a:spcPts val="0"/>
                </a:spcBef>
              </a:pPr>
              <a:endParaRPr lang="en-US" sz="2000" b="0"/>
            </a:p>
            <a:p>
              <a:pPr algn="ctr">
                <a:lnSpc>
                  <a:spcPct val="100000"/>
                </a:lnSpc>
                <a:spcBef>
                  <a:spcPts val="0"/>
                </a:spcBef>
              </a:pPr>
              <a:r>
                <a:rPr lang="en-GB" sz="2000" b="0">
                  <a:latin typeface="Century Gothic"/>
                </a:rPr>
                <a:t>Positive changes can be short-lived and dependent on audiences’ pre-existing values.</a:t>
              </a:r>
            </a:p>
            <a:p>
              <a:pPr algn="ctr">
                <a:lnSpc>
                  <a:spcPct val="100000"/>
                </a:lnSpc>
                <a:spcBef>
                  <a:spcPts val="0"/>
                </a:spcBef>
              </a:pPr>
              <a:endParaRPr lang="en-GB" sz="2000" b="0"/>
            </a:p>
          </p:txBody>
        </p:sp>
      </p:grpSp>
      <p:grpSp>
        <p:nvGrpSpPr>
          <p:cNvPr id="66" name="Group 65">
            <a:extLst>
              <a:ext uri="{FF2B5EF4-FFF2-40B4-BE49-F238E27FC236}">
                <a16:creationId xmlns:a16="http://schemas.microsoft.com/office/drawing/2014/main" id="{50C7A8DA-B54A-0BAA-890A-48B447861E81}"/>
              </a:ext>
            </a:extLst>
          </p:cNvPr>
          <p:cNvGrpSpPr/>
          <p:nvPr/>
        </p:nvGrpSpPr>
        <p:grpSpPr>
          <a:xfrm>
            <a:off x="9140165" y="2548485"/>
            <a:ext cx="2688248" cy="3731240"/>
            <a:chOff x="9195789" y="2548485"/>
            <a:chExt cx="2688248" cy="3731240"/>
          </a:xfrm>
        </p:grpSpPr>
        <p:grpSp>
          <p:nvGrpSpPr>
            <p:cNvPr id="58" name="Group 57">
              <a:extLst>
                <a:ext uri="{FF2B5EF4-FFF2-40B4-BE49-F238E27FC236}">
                  <a16:creationId xmlns:a16="http://schemas.microsoft.com/office/drawing/2014/main" id="{F85DF8AF-EEFA-6058-6D64-52AA981D6B80}"/>
                </a:ext>
              </a:extLst>
            </p:cNvPr>
            <p:cNvGrpSpPr/>
            <p:nvPr/>
          </p:nvGrpSpPr>
          <p:grpSpPr>
            <a:xfrm>
              <a:off x="10261197" y="2548485"/>
              <a:ext cx="557432" cy="551222"/>
              <a:chOff x="8544187" y="2122394"/>
              <a:chExt cx="557432" cy="551222"/>
            </a:xfrm>
          </p:grpSpPr>
          <p:grpSp>
            <p:nvGrpSpPr>
              <p:cNvPr id="38" name="Google Shape;648;p42">
                <a:extLst>
                  <a:ext uri="{FF2B5EF4-FFF2-40B4-BE49-F238E27FC236}">
                    <a16:creationId xmlns:a16="http://schemas.microsoft.com/office/drawing/2014/main" id="{BB72B474-DAAF-D04F-384D-B6AFC2129CCF}"/>
                  </a:ext>
                </a:extLst>
              </p:cNvPr>
              <p:cNvGrpSpPr/>
              <p:nvPr/>
            </p:nvGrpSpPr>
            <p:grpSpPr>
              <a:xfrm>
                <a:off x="8544187" y="2145955"/>
                <a:ext cx="557432" cy="527661"/>
                <a:chOff x="2637950" y="3234600"/>
                <a:chExt cx="503825" cy="476975"/>
              </a:xfrm>
            </p:grpSpPr>
            <p:sp>
              <p:nvSpPr>
                <p:cNvPr id="39" name="Google Shape;649;p42">
                  <a:extLst>
                    <a:ext uri="{FF2B5EF4-FFF2-40B4-BE49-F238E27FC236}">
                      <a16:creationId xmlns:a16="http://schemas.microsoft.com/office/drawing/2014/main" id="{0C9D5009-8E5A-FE0E-B72D-FF0167C1B2EC}"/>
                    </a:ext>
                  </a:extLst>
                </p:cNvPr>
                <p:cNvSpPr/>
                <p:nvPr/>
              </p:nvSpPr>
              <p:spPr>
                <a:xfrm>
                  <a:off x="2637950" y="3235025"/>
                  <a:ext cx="457475" cy="440150"/>
                </a:xfrm>
                <a:custGeom>
                  <a:avLst/>
                  <a:gdLst/>
                  <a:ahLst/>
                  <a:cxnLst/>
                  <a:rect l="l" t="t" r="r" b="b"/>
                  <a:pathLst>
                    <a:path w="18299" h="17606" extrusionOk="0">
                      <a:moveTo>
                        <a:pt x="12240" y="46"/>
                      </a:moveTo>
                      <a:cubicBezTo>
                        <a:pt x="9927" y="46"/>
                        <a:pt x="8445" y="294"/>
                        <a:pt x="6030" y="468"/>
                      </a:cubicBezTo>
                      <a:cubicBezTo>
                        <a:pt x="0" y="902"/>
                        <a:pt x="1612" y="5528"/>
                        <a:pt x="1386" y="9618"/>
                      </a:cubicBezTo>
                      <a:cubicBezTo>
                        <a:pt x="1334" y="11489"/>
                        <a:pt x="711" y="14106"/>
                        <a:pt x="1889" y="15787"/>
                      </a:cubicBezTo>
                      <a:cubicBezTo>
                        <a:pt x="1976" y="15908"/>
                        <a:pt x="2062" y="16012"/>
                        <a:pt x="2149" y="16116"/>
                      </a:cubicBezTo>
                      <a:cubicBezTo>
                        <a:pt x="2998" y="17051"/>
                        <a:pt x="4402" y="17433"/>
                        <a:pt x="5840" y="17554"/>
                      </a:cubicBezTo>
                      <a:cubicBezTo>
                        <a:pt x="6247" y="17589"/>
                        <a:pt x="6659" y="17606"/>
                        <a:pt x="7072" y="17606"/>
                      </a:cubicBezTo>
                      <a:cubicBezTo>
                        <a:pt x="7486" y="17606"/>
                        <a:pt x="7902" y="17589"/>
                        <a:pt x="8318" y="17554"/>
                      </a:cubicBezTo>
                      <a:cubicBezTo>
                        <a:pt x="8664" y="17537"/>
                        <a:pt x="8994" y="17502"/>
                        <a:pt x="9288" y="17485"/>
                      </a:cubicBezTo>
                      <a:cubicBezTo>
                        <a:pt x="9929" y="17433"/>
                        <a:pt x="10553" y="17415"/>
                        <a:pt x="11177" y="17381"/>
                      </a:cubicBezTo>
                      <a:cubicBezTo>
                        <a:pt x="11991" y="17346"/>
                        <a:pt x="12823" y="17277"/>
                        <a:pt x="13637" y="17138"/>
                      </a:cubicBezTo>
                      <a:cubicBezTo>
                        <a:pt x="14279" y="17017"/>
                        <a:pt x="14920" y="16844"/>
                        <a:pt x="15526" y="16601"/>
                      </a:cubicBezTo>
                      <a:cubicBezTo>
                        <a:pt x="15751" y="16514"/>
                        <a:pt x="15959" y="16393"/>
                        <a:pt x="16167" y="16254"/>
                      </a:cubicBezTo>
                      <a:cubicBezTo>
                        <a:pt x="16653" y="15942"/>
                        <a:pt x="17034" y="15509"/>
                        <a:pt x="17311" y="15007"/>
                      </a:cubicBezTo>
                      <a:cubicBezTo>
                        <a:pt x="17727" y="14175"/>
                        <a:pt x="17987" y="13257"/>
                        <a:pt x="18056" y="12338"/>
                      </a:cubicBezTo>
                      <a:cubicBezTo>
                        <a:pt x="18108" y="11888"/>
                        <a:pt x="18125" y="11472"/>
                        <a:pt x="18143" y="11056"/>
                      </a:cubicBezTo>
                      <a:cubicBezTo>
                        <a:pt x="18160" y="10761"/>
                        <a:pt x="18229" y="9930"/>
                        <a:pt x="18264" y="8821"/>
                      </a:cubicBezTo>
                      <a:cubicBezTo>
                        <a:pt x="18299" y="7850"/>
                        <a:pt x="18299" y="6689"/>
                        <a:pt x="18212" y="5528"/>
                      </a:cubicBezTo>
                      <a:cubicBezTo>
                        <a:pt x="18160" y="4835"/>
                        <a:pt x="18091" y="4159"/>
                        <a:pt x="17969" y="3484"/>
                      </a:cubicBezTo>
                      <a:cubicBezTo>
                        <a:pt x="17727" y="2219"/>
                        <a:pt x="17346" y="1127"/>
                        <a:pt x="16687" y="538"/>
                      </a:cubicBezTo>
                      <a:cubicBezTo>
                        <a:pt x="16514" y="451"/>
                        <a:pt x="16323" y="382"/>
                        <a:pt x="16133" y="312"/>
                      </a:cubicBezTo>
                      <a:cubicBezTo>
                        <a:pt x="15128" y="1"/>
                        <a:pt x="13880" y="70"/>
                        <a:pt x="12892" y="53"/>
                      </a:cubicBezTo>
                      <a:cubicBezTo>
                        <a:pt x="12667" y="48"/>
                        <a:pt x="12450" y="46"/>
                        <a:pt x="12240" y="46"/>
                      </a:cubicBezTo>
                      <a:close/>
                    </a:path>
                  </a:pathLst>
                </a:custGeom>
                <a:solidFill>
                  <a:srgbClr val="FEDD67"/>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0" name="Google Shape;650;p42">
                  <a:extLst>
                    <a:ext uri="{FF2B5EF4-FFF2-40B4-BE49-F238E27FC236}">
                      <a16:creationId xmlns:a16="http://schemas.microsoft.com/office/drawing/2014/main" id="{4E18318B-74BB-B077-7D96-7962633C6C0C}"/>
                    </a:ext>
                  </a:extLst>
                </p:cNvPr>
                <p:cNvSpPr/>
                <p:nvPr/>
              </p:nvSpPr>
              <p:spPr>
                <a:xfrm>
                  <a:off x="2637950" y="3234600"/>
                  <a:ext cx="457475" cy="440575"/>
                </a:xfrm>
                <a:custGeom>
                  <a:avLst/>
                  <a:gdLst/>
                  <a:ahLst/>
                  <a:cxnLst/>
                  <a:rect l="l" t="t" r="r" b="b"/>
                  <a:pathLst>
                    <a:path w="18299" h="17623" fill="none" extrusionOk="0">
                      <a:moveTo>
                        <a:pt x="16133" y="329"/>
                      </a:moveTo>
                      <a:cubicBezTo>
                        <a:pt x="15110" y="18"/>
                        <a:pt x="13880" y="70"/>
                        <a:pt x="12892" y="52"/>
                      </a:cubicBezTo>
                      <a:cubicBezTo>
                        <a:pt x="10189" y="0"/>
                        <a:pt x="8664" y="277"/>
                        <a:pt x="6030" y="468"/>
                      </a:cubicBezTo>
                      <a:cubicBezTo>
                        <a:pt x="0" y="901"/>
                        <a:pt x="1594" y="5528"/>
                        <a:pt x="1386" y="9617"/>
                      </a:cubicBezTo>
                      <a:cubicBezTo>
                        <a:pt x="1334" y="11489"/>
                        <a:pt x="711" y="14105"/>
                        <a:pt x="1889" y="15786"/>
                      </a:cubicBezTo>
                      <a:cubicBezTo>
                        <a:pt x="1976" y="15908"/>
                        <a:pt x="2062" y="16029"/>
                        <a:pt x="2149" y="16133"/>
                      </a:cubicBezTo>
                      <a:cubicBezTo>
                        <a:pt x="2998" y="17051"/>
                        <a:pt x="4402" y="17432"/>
                        <a:pt x="5840" y="17571"/>
                      </a:cubicBezTo>
                      <a:cubicBezTo>
                        <a:pt x="6654" y="17623"/>
                        <a:pt x="7486" y="17623"/>
                        <a:pt x="8318" y="17571"/>
                      </a:cubicBezTo>
                      <a:cubicBezTo>
                        <a:pt x="8664" y="17536"/>
                        <a:pt x="8994" y="17519"/>
                        <a:pt x="9288" y="17484"/>
                      </a:cubicBezTo>
                      <a:cubicBezTo>
                        <a:pt x="9929" y="17432"/>
                        <a:pt x="10553" y="17415"/>
                        <a:pt x="11177" y="17380"/>
                      </a:cubicBezTo>
                      <a:cubicBezTo>
                        <a:pt x="11991" y="17363"/>
                        <a:pt x="12823" y="17276"/>
                        <a:pt x="13637" y="17138"/>
                      </a:cubicBezTo>
                      <a:cubicBezTo>
                        <a:pt x="14279" y="17034"/>
                        <a:pt x="14920" y="16843"/>
                        <a:pt x="15526" y="16601"/>
                      </a:cubicBezTo>
                      <a:cubicBezTo>
                        <a:pt x="15751" y="16514"/>
                        <a:pt x="15959" y="16393"/>
                        <a:pt x="16167" y="16271"/>
                      </a:cubicBezTo>
                      <a:cubicBezTo>
                        <a:pt x="16653" y="15942"/>
                        <a:pt x="17034" y="15509"/>
                        <a:pt x="17311" y="15006"/>
                      </a:cubicBezTo>
                      <a:cubicBezTo>
                        <a:pt x="17727" y="14175"/>
                        <a:pt x="17987" y="13256"/>
                        <a:pt x="18056" y="12321"/>
                      </a:cubicBezTo>
                      <a:cubicBezTo>
                        <a:pt x="18108" y="11887"/>
                        <a:pt x="18125" y="11454"/>
                        <a:pt x="18143" y="11056"/>
                      </a:cubicBezTo>
                      <a:cubicBezTo>
                        <a:pt x="18160" y="10761"/>
                        <a:pt x="18229" y="9912"/>
                        <a:pt x="18264" y="8820"/>
                      </a:cubicBezTo>
                      <a:cubicBezTo>
                        <a:pt x="18281" y="7850"/>
                        <a:pt x="18299" y="6689"/>
                        <a:pt x="18212" y="5511"/>
                      </a:cubicBezTo>
                      <a:cubicBezTo>
                        <a:pt x="18160" y="4835"/>
                        <a:pt x="18091" y="4142"/>
                        <a:pt x="17969" y="3466"/>
                      </a:cubicBezTo>
                      <a:cubicBezTo>
                        <a:pt x="17727" y="2201"/>
                        <a:pt x="17328" y="1109"/>
                        <a:pt x="16687" y="53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1" name="Google Shape;651;p42">
                  <a:extLst>
                    <a:ext uri="{FF2B5EF4-FFF2-40B4-BE49-F238E27FC236}">
                      <a16:creationId xmlns:a16="http://schemas.microsoft.com/office/drawing/2014/main" id="{60BBDC8C-326F-70CA-2505-2A8EAA50DE12}"/>
                    </a:ext>
                  </a:extLst>
                </p:cNvPr>
                <p:cNvSpPr/>
                <p:nvPr/>
              </p:nvSpPr>
              <p:spPr>
                <a:xfrm>
                  <a:off x="3041250" y="3242825"/>
                  <a:ext cx="13900" cy="5225"/>
                </a:xfrm>
                <a:custGeom>
                  <a:avLst/>
                  <a:gdLst/>
                  <a:ahLst/>
                  <a:cxnLst/>
                  <a:rect l="l" t="t" r="r" b="b"/>
                  <a:pathLst>
                    <a:path w="556" h="209" fill="none" extrusionOk="0">
                      <a:moveTo>
                        <a:pt x="555" y="208"/>
                      </a:moveTo>
                      <a:cubicBezTo>
                        <a:pt x="382" y="122"/>
                        <a:pt x="191" y="52"/>
                        <a:pt x="1" y="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2" name="Google Shape;652;p42">
                  <a:extLst>
                    <a:ext uri="{FF2B5EF4-FFF2-40B4-BE49-F238E27FC236}">
                      <a16:creationId xmlns:a16="http://schemas.microsoft.com/office/drawing/2014/main" id="{39C1D81A-1030-841B-0DEF-AA6B35284C9B}"/>
                    </a:ext>
                  </a:extLst>
                </p:cNvPr>
                <p:cNvSpPr/>
                <p:nvPr/>
              </p:nvSpPr>
              <p:spPr>
                <a:xfrm>
                  <a:off x="2681700" y="3239350"/>
                  <a:ext cx="460075" cy="472225"/>
                </a:xfrm>
                <a:custGeom>
                  <a:avLst/>
                  <a:gdLst/>
                  <a:ahLst/>
                  <a:cxnLst/>
                  <a:rect l="l" t="t" r="r" b="b"/>
                  <a:pathLst>
                    <a:path w="18403" h="18889" fill="none" extrusionOk="0">
                      <a:moveTo>
                        <a:pt x="14383" y="139"/>
                      </a:moveTo>
                      <a:lnTo>
                        <a:pt x="14383" y="139"/>
                      </a:lnTo>
                      <a:cubicBezTo>
                        <a:pt x="15076" y="1"/>
                        <a:pt x="16393" y="1179"/>
                        <a:pt x="16809" y="1734"/>
                      </a:cubicBezTo>
                      <a:cubicBezTo>
                        <a:pt x="17328" y="2409"/>
                        <a:pt x="17710" y="3189"/>
                        <a:pt x="17918" y="4021"/>
                      </a:cubicBezTo>
                      <a:cubicBezTo>
                        <a:pt x="18108" y="4749"/>
                        <a:pt x="18212" y="5494"/>
                        <a:pt x="18264" y="6239"/>
                      </a:cubicBezTo>
                      <a:cubicBezTo>
                        <a:pt x="18316" y="7227"/>
                        <a:pt x="18299" y="8232"/>
                        <a:pt x="18316" y="9202"/>
                      </a:cubicBezTo>
                      <a:cubicBezTo>
                        <a:pt x="18316" y="9531"/>
                        <a:pt x="18316" y="9861"/>
                        <a:pt x="18334" y="10190"/>
                      </a:cubicBezTo>
                      <a:cubicBezTo>
                        <a:pt x="18403" y="11056"/>
                        <a:pt x="18403" y="11940"/>
                        <a:pt x="18334" y="12806"/>
                      </a:cubicBezTo>
                      <a:cubicBezTo>
                        <a:pt x="18282" y="13777"/>
                        <a:pt x="17970" y="14712"/>
                        <a:pt x="17450" y="15527"/>
                      </a:cubicBezTo>
                      <a:cubicBezTo>
                        <a:pt x="17069" y="16064"/>
                        <a:pt x="16601" y="16532"/>
                        <a:pt x="16046" y="16896"/>
                      </a:cubicBezTo>
                      <a:lnTo>
                        <a:pt x="15960" y="16965"/>
                      </a:lnTo>
                      <a:cubicBezTo>
                        <a:pt x="15128" y="17485"/>
                        <a:pt x="14209" y="17849"/>
                        <a:pt x="13256" y="18039"/>
                      </a:cubicBezTo>
                      <a:cubicBezTo>
                        <a:pt x="12546" y="18195"/>
                        <a:pt x="11818" y="18317"/>
                        <a:pt x="11090" y="18386"/>
                      </a:cubicBezTo>
                      <a:cubicBezTo>
                        <a:pt x="9981" y="18525"/>
                        <a:pt x="8890" y="18594"/>
                        <a:pt x="7902" y="18733"/>
                      </a:cubicBezTo>
                      <a:cubicBezTo>
                        <a:pt x="7833" y="18733"/>
                        <a:pt x="7746" y="18767"/>
                        <a:pt x="7677" y="18767"/>
                      </a:cubicBezTo>
                      <a:cubicBezTo>
                        <a:pt x="6914" y="18871"/>
                        <a:pt x="6152" y="18889"/>
                        <a:pt x="5407" y="18837"/>
                      </a:cubicBezTo>
                      <a:cubicBezTo>
                        <a:pt x="3553" y="18663"/>
                        <a:pt x="1716" y="17970"/>
                        <a:pt x="538" y="16549"/>
                      </a:cubicBezTo>
                      <a:cubicBezTo>
                        <a:pt x="330" y="16272"/>
                        <a:pt x="139" y="15960"/>
                        <a:pt x="0" y="15648"/>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3" name="Google Shape;653;p42">
                  <a:extLst>
                    <a:ext uri="{FF2B5EF4-FFF2-40B4-BE49-F238E27FC236}">
                      <a16:creationId xmlns:a16="http://schemas.microsoft.com/office/drawing/2014/main" id="{E1175245-B2B6-A1AD-80E6-9832A2718510}"/>
                    </a:ext>
                  </a:extLst>
                </p:cNvPr>
                <p:cNvSpPr/>
                <p:nvPr/>
              </p:nvSpPr>
              <p:spPr>
                <a:xfrm>
                  <a:off x="3070725" y="3610175"/>
                  <a:ext cx="46800" cy="17350"/>
                </a:xfrm>
                <a:custGeom>
                  <a:avLst/>
                  <a:gdLst/>
                  <a:ahLst/>
                  <a:cxnLst/>
                  <a:rect l="l" t="t" r="r" b="b"/>
                  <a:pathLst>
                    <a:path w="1872" h="694" fill="none" extrusionOk="0">
                      <a:moveTo>
                        <a:pt x="0" y="1"/>
                      </a:moveTo>
                      <a:cubicBezTo>
                        <a:pt x="624" y="70"/>
                        <a:pt x="1109" y="417"/>
                        <a:pt x="1594" y="625"/>
                      </a:cubicBezTo>
                      <a:cubicBezTo>
                        <a:pt x="1819" y="555"/>
                        <a:pt x="1733" y="625"/>
                        <a:pt x="1871" y="694"/>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4" name="Google Shape;654;p42">
                  <a:extLst>
                    <a:ext uri="{FF2B5EF4-FFF2-40B4-BE49-F238E27FC236}">
                      <a16:creationId xmlns:a16="http://schemas.microsoft.com/office/drawing/2014/main" id="{4CA8E4DE-BF09-2E64-FE04-7ED4CF7580FD}"/>
                    </a:ext>
                  </a:extLst>
                </p:cNvPr>
                <p:cNvSpPr/>
                <p:nvPr/>
              </p:nvSpPr>
              <p:spPr>
                <a:xfrm>
                  <a:off x="3089775" y="3543025"/>
                  <a:ext cx="50275" cy="16925"/>
                </a:xfrm>
                <a:custGeom>
                  <a:avLst/>
                  <a:gdLst/>
                  <a:ahLst/>
                  <a:cxnLst/>
                  <a:rect l="l" t="t" r="r" b="b"/>
                  <a:pathLst>
                    <a:path w="2011" h="677" fill="none" extrusionOk="0">
                      <a:moveTo>
                        <a:pt x="0" y="1"/>
                      </a:moveTo>
                      <a:cubicBezTo>
                        <a:pt x="590" y="70"/>
                        <a:pt x="1161" y="243"/>
                        <a:pt x="1664" y="538"/>
                      </a:cubicBezTo>
                      <a:cubicBezTo>
                        <a:pt x="1768" y="590"/>
                        <a:pt x="1889" y="642"/>
                        <a:pt x="2011" y="67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5" name="Google Shape;655;p42">
                  <a:extLst>
                    <a:ext uri="{FF2B5EF4-FFF2-40B4-BE49-F238E27FC236}">
                      <a16:creationId xmlns:a16="http://schemas.microsoft.com/office/drawing/2014/main" id="{08910128-4CCB-AA0B-459A-84CDCD67F394}"/>
                    </a:ext>
                  </a:extLst>
                </p:cNvPr>
                <p:cNvSpPr/>
                <p:nvPr/>
              </p:nvSpPr>
              <p:spPr>
                <a:xfrm>
                  <a:off x="3094975" y="3455525"/>
                  <a:ext cx="41600" cy="14325"/>
                </a:xfrm>
                <a:custGeom>
                  <a:avLst/>
                  <a:gdLst/>
                  <a:ahLst/>
                  <a:cxnLst/>
                  <a:rect l="l" t="t" r="r" b="b"/>
                  <a:pathLst>
                    <a:path w="1664" h="573" fill="none" extrusionOk="0">
                      <a:moveTo>
                        <a:pt x="0" y="1"/>
                      </a:moveTo>
                      <a:cubicBezTo>
                        <a:pt x="624" y="1"/>
                        <a:pt x="832" y="364"/>
                        <a:pt x="1317" y="503"/>
                      </a:cubicBezTo>
                      <a:cubicBezTo>
                        <a:pt x="1421" y="555"/>
                        <a:pt x="1543" y="572"/>
                        <a:pt x="1664" y="572"/>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6" name="Google Shape;656;p42">
                  <a:extLst>
                    <a:ext uri="{FF2B5EF4-FFF2-40B4-BE49-F238E27FC236}">
                      <a16:creationId xmlns:a16="http://schemas.microsoft.com/office/drawing/2014/main" id="{26410AAF-10A4-E84F-9B4A-CAE58502CD6F}"/>
                    </a:ext>
                  </a:extLst>
                </p:cNvPr>
                <p:cNvSpPr/>
                <p:nvPr/>
              </p:nvSpPr>
              <p:spPr>
                <a:xfrm>
                  <a:off x="3093250" y="3372775"/>
                  <a:ext cx="45075" cy="22550"/>
                </a:xfrm>
                <a:custGeom>
                  <a:avLst/>
                  <a:gdLst/>
                  <a:ahLst/>
                  <a:cxnLst/>
                  <a:rect l="l" t="t" r="r" b="b"/>
                  <a:pathLst>
                    <a:path w="1803" h="902" fill="none" extrusionOk="0">
                      <a:moveTo>
                        <a:pt x="0" y="1"/>
                      </a:moveTo>
                      <a:lnTo>
                        <a:pt x="69" y="1"/>
                      </a:lnTo>
                      <a:cubicBezTo>
                        <a:pt x="555" y="347"/>
                        <a:pt x="1178" y="763"/>
                        <a:pt x="1802" y="902"/>
                      </a:cubicBezTo>
                      <a:lnTo>
                        <a:pt x="1802" y="902"/>
                      </a:ln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7" name="Google Shape;657;p42">
                  <a:extLst>
                    <a:ext uri="{FF2B5EF4-FFF2-40B4-BE49-F238E27FC236}">
                      <a16:creationId xmlns:a16="http://schemas.microsoft.com/office/drawing/2014/main" id="{4208F4F9-B871-3822-3691-1174CCFB6902}"/>
                    </a:ext>
                  </a:extLst>
                </p:cNvPr>
                <p:cNvSpPr/>
                <p:nvPr/>
              </p:nvSpPr>
              <p:spPr>
                <a:xfrm>
                  <a:off x="3089775" y="3320800"/>
                  <a:ext cx="40300" cy="19075"/>
                </a:xfrm>
                <a:custGeom>
                  <a:avLst/>
                  <a:gdLst/>
                  <a:ahLst/>
                  <a:cxnLst/>
                  <a:rect l="l" t="t" r="r" b="b"/>
                  <a:pathLst>
                    <a:path w="1612" h="763" fill="none" extrusionOk="0">
                      <a:moveTo>
                        <a:pt x="0" y="18"/>
                      </a:moveTo>
                      <a:cubicBezTo>
                        <a:pt x="780" y="1"/>
                        <a:pt x="1127" y="763"/>
                        <a:pt x="1612" y="76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8" name="Google Shape;658;p42">
                  <a:extLst>
                    <a:ext uri="{FF2B5EF4-FFF2-40B4-BE49-F238E27FC236}">
                      <a16:creationId xmlns:a16="http://schemas.microsoft.com/office/drawing/2014/main" id="{A78FCB6F-FBC4-3245-5085-F7986FCA9E30}"/>
                    </a:ext>
                  </a:extLst>
                </p:cNvPr>
                <p:cNvSpPr/>
                <p:nvPr/>
              </p:nvSpPr>
              <p:spPr>
                <a:xfrm>
                  <a:off x="3041250" y="3641375"/>
                  <a:ext cx="38150" cy="20375"/>
                </a:xfrm>
                <a:custGeom>
                  <a:avLst/>
                  <a:gdLst/>
                  <a:ahLst/>
                  <a:cxnLst/>
                  <a:rect l="l" t="t" r="r" b="b"/>
                  <a:pathLst>
                    <a:path w="1526" h="815" fill="none" extrusionOk="0">
                      <a:moveTo>
                        <a:pt x="1" y="0"/>
                      </a:moveTo>
                      <a:lnTo>
                        <a:pt x="35" y="0"/>
                      </a:lnTo>
                      <a:cubicBezTo>
                        <a:pt x="590" y="191"/>
                        <a:pt x="1196" y="399"/>
                        <a:pt x="1526" y="815"/>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9" name="Google Shape;659;p42">
                  <a:extLst>
                    <a:ext uri="{FF2B5EF4-FFF2-40B4-BE49-F238E27FC236}">
                      <a16:creationId xmlns:a16="http://schemas.microsoft.com/office/drawing/2014/main" id="{ABC58384-BA8B-0500-EF96-45715DD8E11E}"/>
                    </a:ext>
                  </a:extLst>
                </p:cNvPr>
                <p:cNvSpPr/>
                <p:nvPr/>
              </p:nvSpPr>
              <p:spPr>
                <a:xfrm>
                  <a:off x="2979300" y="3665200"/>
                  <a:ext cx="34250" cy="25575"/>
                </a:xfrm>
                <a:custGeom>
                  <a:avLst/>
                  <a:gdLst/>
                  <a:ahLst/>
                  <a:cxnLst/>
                  <a:rect l="l" t="t" r="r" b="b"/>
                  <a:pathLst>
                    <a:path w="1370" h="1023" fill="none" extrusionOk="0">
                      <a:moveTo>
                        <a:pt x="1" y="0"/>
                      </a:moveTo>
                      <a:cubicBezTo>
                        <a:pt x="486" y="226"/>
                        <a:pt x="1092" y="468"/>
                        <a:pt x="1370" y="102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0" name="Google Shape;660;p42">
                  <a:extLst>
                    <a:ext uri="{FF2B5EF4-FFF2-40B4-BE49-F238E27FC236}">
                      <a16:creationId xmlns:a16="http://schemas.microsoft.com/office/drawing/2014/main" id="{696EE372-76CF-E26A-4C40-AE25290F5C03}"/>
                    </a:ext>
                  </a:extLst>
                </p:cNvPr>
                <p:cNvSpPr/>
                <p:nvPr/>
              </p:nvSpPr>
              <p:spPr>
                <a:xfrm>
                  <a:off x="2913450" y="3670400"/>
                  <a:ext cx="44650" cy="24275"/>
                </a:xfrm>
                <a:custGeom>
                  <a:avLst/>
                  <a:gdLst/>
                  <a:ahLst/>
                  <a:cxnLst/>
                  <a:rect l="l" t="t" r="r" b="b"/>
                  <a:pathLst>
                    <a:path w="1786" h="971" fill="none" extrusionOk="0">
                      <a:moveTo>
                        <a:pt x="1" y="18"/>
                      </a:moveTo>
                      <a:cubicBezTo>
                        <a:pt x="36" y="0"/>
                        <a:pt x="88" y="0"/>
                        <a:pt x="157" y="0"/>
                      </a:cubicBezTo>
                      <a:cubicBezTo>
                        <a:pt x="746" y="0"/>
                        <a:pt x="1404" y="659"/>
                        <a:pt x="1786" y="97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1" name="Google Shape;661;p42">
                  <a:extLst>
                    <a:ext uri="{FF2B5EF4-FFF2-40B4-BE49-F238E27FC236}">
                      <a16:creationId xmlns:a16="http://schemas.microsoft.com/office/drawing/2014/main" id="{661A89A2-3B74-44FE-49FC-4323199C5209}"/>
                    </a:ext>
                  </a:extLst>
                </p:cNvPr>
                <p:cNvSpPr/>
                <p:nvPr/>
              </p:nvSpPr>
              <p:spPr>
                <a:xfrm>
                  <a:off x="2845875" y="3676025"/>
                  <a:ext cx="32950" cy="27750"/>
                </a:xfrm>
                <a:custGeom>
                  <a:avLst/>
                  <a:gdLst/>
                  <a:ahLst/>
                  <a:cxnLst/>
                  <a:rect l="l" t="t" r="r" b="b"/>
                  <a:pathLst>
                    <a:path w="1318" h="1110" fill="none" extrusionOk="0">
                      <a:moveTo>
                        <a:pt x="1" y="1"/>
                      </a:moveTo>
                      <a:cubicBezTo>
                        <a:pt x="209" y="1"/>
                        <a:pt x="1040" y="832"/>
                        <a:pt x="1318" y="111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2" name="Google Shape;662;p42">
                  <a:extLst>
                    <a:ext uri="{FF2B5EF4-FFF2-40B4-BE49-F238E27FC236}">
                      <a16:creationId xmlns:a16="http://schemas.microsoft.com/office/drawing/2014/main" id="{2D6B9E00-51F5-2F0B-A05F-DE6F94106CBE}"/>
                    </a:ext>
                  </a:extLst>
                </p:cNvPr>
                <p:cNvSpPr/>
                <p:nvPr/>
              </p:nvSpPr>
              <p:spPr>
                <a:xfrm>
                  <a:off x="2783500" y="3677750"/>
                  <a:ext cx="32950" cy="32525"/>
                </a:xfrm>
                <a:custGeom>
                  <a:avLst/>
                  <a:gdLst/>
                  <a:ahLst/>
                  <a:cxnLst/>
                  <a:rect l="l" t="t" r="r" b="b"/>
                  <a:pathLst>
                    <a:path w="1318" h="1301" fill="none" extrusionOk="0">
                      <a:moveTo>
                        <a:pt x="0" y="1"/>
                      </a:moveTo>
                      <a:cubicBezTo>
                        <a:pt x="624" y="261"/>
                        <a:pt x="919" y="815"/>
                        <a:pt x="1317" y="130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grpSp>
          <p:sp>
            <p:nvSpPr>
              <p:cNvPr id="55" name="Google Shape;710;p42">
                <a:extLst>
                  <a:ext uri="{FF2B5EF4-FFF2-40B4-BE49-F238E27FC236}">
                    <a16:creationId xmlns:a16="http://schemas.microsoft.com/office/drawing/2014/main" id="{F164BDED-A3DD-48C2-BBBE-2302431E797C}"/>
                  </a:ext>
                </a:extLst>
              </p:cNvPr>
              <p:cNvSpPr txBox="1"/>
              <p:nvPr/>
            </p:nvSpPr>
            <p:spPr>
              <a:xfrm>
                <a:off x="8645796" y="2122394"/>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3</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grpSp>
        <p:sp>
          <p:nvSpPr>
            <p:cNvPr id="60" name="Title 6">
              <a:extLst>
                <a:ext uri="{FF2B5EF4-FFF2-40B4-BE49-F238E27FC236}">
                  <a16:creationId xmlns:a16="http://schemas.microsoft.com/office/drawing/2014/main" id="{745422E6-8FE8-F0DB-8B29-5F486325135C}"/>
                </a:ext>
              </a:extLst>
            </p:cNvPr>
            <p:cNvSpPr txBox="1">
              <a:spLocks/>
            </p:cNvSpPr>
            <p:nvPr/>
          </p:nvSpPr>
          <p:spPr>
            <a:xfrm>
              <a:off x="9195789" y="3564128"/>
              <a:ext cx="2688248" cy="2715597"/>
            </a:xfrm>
            <a:prstGeom prst="rect">
              <a:avLst/>
            </a:prstGeom>
          </p:spPr>
          <p:txBody>
            <a:bodyPr vert="horz" lIns="91440" tIns="45720" rIns="91440" bIns="45720" rtlCol="0" anchor="t">
              <a:normAutofit fontScale="32500" lnSpcReduction="20000"/>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pPr algn="ctr">
                <a:lnSpc>
                  <a:spcPct val="100000"/>
                </a:lnSpc>
                <a:spcBef>
                  <a:spcPts val="0"/>
                </a:spcBef>
              </a:pPr>
              <a:endParaRPr lang="en-US" sz="1900" b="0"/>
            </a:p>
            <a:p>
              <a:pPr algn="ctr">
                <a:lnSpc>
                  <a:spcPct val="100000"/>
                </a:lnSpc>
                <a:spcBef>
                  <a:spcPts val="0"/>
                </a:spcBef>
              </a:pPr>
              <a:r>
                <a:rPr lang="en-GB" sz="5500" b="0">
                  <a:latin typeface="Century Gothic"/>
                </a:rPr>
                <a:t>Incidental and intrinsic climate content elicit positive behavioural responses, with content impacting wider array of specific pro-environmental behaviours. </a:t>
              </a:r>
            </a:p>
          </p:txBody>
        </p:sp>
      </p:grpSp>
      <p:sp>
        <p:nvSpPr>
          <p:cNvPr id="64" name="TextBox 63">
            <a:extLst>
              <a:ext uri="{FF2B5EF4-FFF2-40B4-BE49-F238E27FC236}">
                <a16:creationId xmlns:a16="http://schemas.microsoft.com/office/drawing/2014/main" id="{4A678BFA-0A02-67C0-3A33-2B16DF4112E3}"/>
              </a:ext>
            </a:extLst>
          </p:cNvPr>
          <p:cNvSpPr txBox="1"/>
          <p:nvPr/>
        </p:nvSpPr>
        <p:spPr>
          <a:xfrm>
            <a:off x="80626" y="6506869"/>
            <a:ext cx="11400502" cy="230832"/>
          </a:xfrm>
          <a:prstGeom prst="rect">
            <a:avLst/>
          </a:prstGeom>
          <a:noFill/>
        </p:spPr>
        <p:txBody>
          <a:bodyPr wrap="square">
            <a:spAutoFit/>
          </a:bodyPr>
          <a:lstStyle/>
          <a:p>
            <a:r>
              <a:rPr lang="en-GB" sz="900">
                <a:solidFill>
                  <a:schemeClr val="bg1">
                    <a:lumMod val="65000"/>
                  </a:schemeClr>
                </a:solidFill>
                <a:latin typeface="Century Gothic" panose="020B0502020202020204" pitchFamily="34" charset="0"/>
              </a:rPr>
              <a:t>Graves, C., Swords, J. and L. Morris (2023) ‘The impact of climate content’, albert: London.</a:t>
            </a:r>
          </a:p>
        </p:txBody>
      </p:sp>
    </p:spTree>
    <p:extLst>
      <p:ext uri="{BB962C8B-B14F-4D97-AF65-F5344CB8AC3E}">
        <p14:creationId xmlns:p14="http://schemas.microsoft.com/office/powerpoint/2010/main" val="29674278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DB4FE8-5E8B-35C8-F337-0C3896409D2C}"/>
            </a:ext>
          </a:extLst>
        </p:cNvPr>
        <p:cNvGrpSpPr/>
        <p:nvPr/>
      </p:nvGrpSpPr>
      <p:grpSpPr>
        <a:xfrm>
          <a:off x="0" y="0"/>
          <a:ext cx="0" cy="0"/>
          <a:chOff x="0" y="0"/>
          <a:chExt cx="0" cy="0"/>
        </a:xfrm>
      </p:grpSpPr>
      <p:pic>
        <p:nvPicPr>
          <p:cNvPr id="10" name="Google Shape;736;p73" descr="Poster for The End of the Line, featuring a while hand reaching into the water">
            <a:extLst>
              <a:ext uri="{FF2B5EF4-FFF2-40B4-BE49-F238E27FC236}">
                <a16:creationId xmlns:a16="http://schemas.microsoft.com/office/drawing/2014/main" id="{E980BD08-A486-552A-30A7-81ACBA11D854}"/>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39672" y="2430866"/>
            <a:ext cx="2487613" cy="3354690"/>
          </a:xfrm>
          <a:prstGeom prst="rect">
            <a:avLst/>
          </a:prstGeom>
          <a:noFill/>
          <a:ln>
            <a:noFill/>
          </a:ln>
        </p:spPr>
      </p:pic>
      <p:pic>
        <p:nvPicPr>
          <p:cNvPr id="12" name="Picture 11" descr="Poster for Blue Planet II featuring a seal swimming under the water">
            <a:extLst>
              <a:ext uri="{FF2B5EF4-FFF2-40B4-BE49-F238E27FC236}">
                <a16:creationId xmlns:a16="http://schemas.microsoft.com/office/drawing/2014/main" id="{A19E3511-526D-F0E8-D46C-094D6300ACF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27773" y="2430866"/>
            <a:ext cx="2487613" cy="3354690"/>
          </a:xfrm>
          <a:prstGeom prst="rect">
            <a:avLst/>
          </a:prstGeom>
          <a:ln w="12700">
            <a:solidFill>
              <a:schemeClr val="bg1"/>
            </a:solidFill>
          </a:ln>
        </p:spPr>
      </p:pic>
      <p:pic>
        <p:nvPicPr>
          <p:cNvPr id="21" name="Picture 20" descr="Poster for Cowspiracy featuring a cow looking at the camera through bars">
            <a:extLst>
              <a:ext uri="{FF2B5EF4-FFF2-40B4-BE49-F238E27FC236}">
                <a16:creationId xmlns:a16="http://schemas.microsoft.com/office/drawing/2014/main" id="{8B09F9BD-87D5-381B-3555-3487D591C83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56278" y="2430866"/>
            <a:ext cx="2542502" cy="3354690"/>
          </a:xfrm>
          <a:prstGeom prst="rect">
            <a:avLst/>
          </a:prstGeom>
          <a:ln w="12700">
            <a:solidFill>
              <a:schemeClr val="bg1"/>
            </a:solidFill>
          </a:ln>
        </p:spPr>
      </p:pic>
      <p:pic>
        <p:nvPicPr>
          <p:cNvPr id="23" name="Picture 22" descr="Poster for Seaspiracy, featuring the earth caught in a net with fish">
            <a:extLst>
              <a:ext uri="{FF2B5EF4-FFF2-40B4-BE49-F238E27FC236}">
                <a16:creationId xmlns:a16="http://schemas.microsoft.com/office/drawing/2014/main" id="{0B60421E-A54B-E6BE-E8DE-1F1DAA98560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844379" y="2430866"/>
            <a:ext cx="2487613" cy="3354690"/>
          </a:xfrm>
          <a:prstGeom prst="rect">
            <a:avLst/>
          </a:prstGeom>
          <a:ln w="12700">
            <a:solidFill>
              <a:schemeClr val="bg1"/>
            </a:solidFill>
          </a:ln>
        </p:spPr>
      </p:pic>
      <p:cxnSp>
        <p:nvCxnSpPr>
          <p:cNvPr id="2" name="Straight Connector 1">
            <a:extLst>
              <a:ext uri="{FF2B5EF4-FFF2-40B4-BE49-F238E27FC236}">
                <a16:creationId xmlns:a16="http://schemas.microsoft.com/office/drawing/2014/main" id="{ED32E477-48D8-431B-AB82-C9C19D91BAF0}"/>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2B8C8991-D8FD-2FCA-B0D1-4E7CE515559A}"/>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89DD3D77-A7F8-C7C8-6646-7EBD71D3795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14" name="Title 6">
            <a:extLst>
              <a:ext uri="{FF2B5EF4-FFF2-40B4-BE49-F238E27FC236}">
                <a16:creationId xmlns:a16="http://schemas.microsoft.com/office/drawing/2014/main" id="{B185F990-4821-4D10-53A7-4B51E56F2DF5}"/>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Climate </a:t>
            </a:r>
            <a:r>
              <a:rPr lang="en-US">
                <a:solidFill>
                  <a:srgbClr val="7F70FF"/>
                </a:solidFill>
              </a:rPr>
              <a:t>‘</a:t>
            </a:r>
            <a:r>
              <a:rPr lang="en-US" err="1">
                <a:solidFill>
                  <a:srgbClr val="7F70FF"/>
                </a:solidFill>
              </a:rPr>
              <a:t>brainprint</a:t>
            </a:r>
            <a:r>
              <a:rPr lang="en-US">
                <a:solidFill>
                  <a:srgbClr val="7F70FF"/>
                </a:solidFill>
              </a:rPr>
              <a:t>’</a:t>
            </a:r>
          </a:p>
        </p:txBody>
      </p:sp>
    </p:spTree>
    <p:extLst>
      <p:ext uri="{BB962C8B-B14F-4D97-AF65-F5344CB8AC3E}">
        <p14:creationId xmlns:p14="http://schemas.microsoft.com/office/powerpoint/2010/main" val="3810322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3EF50-8798-7FE1-985A-2ED5F1112365}"/>
            </a:ext>
          </a:extLst>
        </p:cNvPr>
        <p:cNvGrpSpPr/>
        <p:nvPr/>
      </p:nvGrpSpPr>
      <p:grpSpPr>
        <a:xfrm>
          <a:off x="0" y="0"/>
          <a:ext cx="0" cy="0"/>
          <a:chOff x="0" y="0"/>
          <a:chExt cx="0" cy="0"/>
        </a:xfrm>
      </p:grpSpPr>
      <p:pic>
        <p:nvPicPr>
          <p:cNvPr id="11" name="Picture 10" descr="Poster for Ocean, with David Attenborough">
            <a:extLst>
              <a:ext uri="{FF2B5EF4-FFF2-40B4-BE49-F238E27FC236}">
                <a16:creationId xmlns:a16="http://schemas.microsoft.com/office/drawing/2014/main" id="{432B11A1-C86F-E688-B71E-6A5B051F19AE}"/>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416525" y="2081824"/>
            <a:ext cx="3217476" cy="4177008"/>
          </a:xfrm>
          <a:prstGeom prst="rect">
            <a:avLst/>
          </a:prstGeom>
        </p:spPr>
      </p:pic>
      <p:cxnSp>
        <p:nvCxnSpPr>
          <p:cNvPr id="2" name="Straight Connector 1">
            <a:extLst>
              <a:ext uri="{FF2B5EF4-FFF2-40B4-BE49-F238E27FC236}">
                <a16:creationId xmlns:a16="http://schemas.microsoft.com/office/drawing/2014/main" id="{C057C489-E408-556B-6DCA-81F993CFB4BC}"/>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AF53B4E1-CC9F-97EB-C7FF-E258991DE4E6}"/>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0E6F91EB-A8D3-5060-7CC4-26A365CD2A9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grpSp>
        <p:nvGrpSpPr>
          <p:cNvPr id="7" name="Group 6">
            <a:extLst>
              <a:ext uri="{FF2B5EF4-FFF2-40B4-BE49-F238E27FC236}">
                <a16:creationId xmlns:a16="http://schemas.microsoft.com/office/drawing/2014/main" id="{BE797971-7329-9D77-82EE-B64C7D890228}"/>
              </a:ext>
            </a:extLst>
          </p:cNvPr>
          <p:cNvGrpSpPr/>
          <p:nvPr/>
        </p:nvGrpSpPr>
        <p:grpSpPr>
          <a:xfrm>
            <a:off x="3873689" y="2967559"/>
            <a:ext cx="7983273" cy="3555161"/>
            <a:chOff x="4266828" y="2779521"/>
            <a:chExt cx="7983273" cy="3555161"/>
          </a:xfrm>
        </p:grpSpPr>
        <p:sp>
          <p:nvSpPr>
            <p:cNvPr id="4" name="Rectangle: Rounded Corners 3">
              <a:extLst>
                <a:ext uri="{FF2B5EF4-FFF2-40B4-BE49-F238E27FC236}">
                  <a16:creationId xmlns:a16="http://schemas.microsoft.com/office/drawing/2014/main" id="{14F87FCC-BA77-073F-63F9-C943AA9CF7A1}"/>
                </a:ext>
              </a:extLst>
            </p:cNvPr>
            <p:cNvSpPr/>
            <p:nvPr/>
          </p:nvSpPr>
          <p:spPr>
            <a:xfrm>
              <a:off x="4526022" y="2965485"/>
              <a:ext cx="7724079" cy="3369197"/>
            </a:xfrm>
            <a:prstGeom prst="roundRect">
              <a:avLst>
                <a:gd name="adj" fmla="val 7618"/>
              </a:avLst>
            </a:prstGeom>
            <a:solidFill>
              <a:srgbClr val="FFFFFF">
                <a:alpha val="30196"/>
              </a:srgb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defTabSz="609630">
                <a:defRPr/>
              </a:pPr>
              <a:r>
                <a:rPr lang="en-GB" sz="1400" b="1">
                  <a:solidFill>
                    <a:prstClr val="white"/>
                  </a:solidFill>
                  <a:latin typeface="Century Gothic"/>
                </a:rPr>
                <a:t>I</a:t>
              </a:r>
              <a:r>
                <a:rPr lang="en-GB" sz="1600" b="1">
                  <a:solidFill>
                    <a:prstClr val="white"/>
                  </a:solidFill>
                  <a:latin typeface="Century Gothic"/>
                </a:rPr>
                <a:t>nternational negotiations: </a:t>
              </a:r>
              <a:r>
                <a:rPr lang="en-GB" sz="1600">
                  <a:solidFill>
                    <a:prstClr val="white"/>
                  </a:solidFill>
                  <a:latin typeface="Century Gothic"/>
                </a:rPr>
                <a:t>Released to coincide with the 2025 UN Ocean Conference with 60+ countries. Here countries made formal commitments to the High Seas Treaty (protecting 30% of the seas by 2030) </a:t>
              </a:r>
            </a:p>
            <a:p>
              <a:pPr defTabSz="609630">
                <a:defRPr/>
              </a:pPr>
              <a:endParaRPr lang="en-GB" sz="1600">
                <a:solidFill>
                  <a:prstClr val="white"/>
                </a:solidFill>
                <a:latin typeface="Century Gothic"/>
              </a:endParaRPr>
            </a:p>
            <a:p>
              <a:pPr defTabSz="609630">
                <a:defRPr/>
              </a:pPr>
              <a:r>
                <a:rPr lang="en-GB" sz="1600" b="1">
                  <a:solidFill>
                    <a:prstClr val="white"/>
                  </a:solidFill>
                  <a:latin typeface="Century Gothic"/>
                </a:rPr>
                <a:t>Political access</a:t>
              </a:r>
              <a:r>
                <a:rPr lang="en-GB" sz="1600">
                  <a:solidFill>
                    <a:prstClr val="white"/>
                  </a:solidFill>
                  <a:latin typeface="Century Gothic"/>
                </a:rPr>
                <a:t>: 10 Downing Street screening with 50+ MPs (incl. Prime Minister)</a:t>
              </a:r>
              <a:endParaRPr lang="en-GB">
                <a:solidFill>
                  <a:prstClr val="white"/>
                </a:solidFill>
                <a:ea typeface="Calibri"/>
                <a:cs typeface="Calibri"/>
              </a:endParaRPr>
            </a:p>
            <a:p>
              <a:pPr>
                <a:defRPr/>
              </a:pPr>
              <a:endParaRPr lang="en-GB" sz="1600">
                <a:solidFill>
                  <a:prstClr val="white"/>
                </a:solidFill>
                <a:latin typeface="Century Gothic"/>
              </a:endParaRPr>
            </a:p>
            <a:p>
              <a:pPr>
                <a:defRPr/>
              </a:pPr>
              <a:r>
                <a:rPr lang="en-GB" sz="1600" b="1">
                  <a:solidFill>
                    <a:prstClr val="white"/>
                  </a:solidFill>
                  <a:latin typeface="Century Gothic"/>
                </a:rPr>
                <a:t>Awareness of harmful practices: </a:t>
              </a:r>
              <a:r>
                <a:rPr lang="en-GB" sz="1600">
                  <a:solidFill>
                    <a:prstClr val="white"/>
                  </a:solidFill>
                  <a:latin typeface="Century Gothic"/>
                </a:rPr>
                <a:t>Groundbreaking footage exposed bottom trawling, raising awareness and advocacy to ban or regulate</a:t>
              </a:r>
            </a:p>
            <a:p>
              <a:pPr defTabSz="609630">
                <a:defRPr/>
              </a:pPr>
              <a:endParaRPr lang="en-GB" sz="1600">
                <a:solidFill>
                  <a:prstClr val="white"/>
                </a:solidFill>
                <a:latin typeface="Century Gothic"/>
              </a:endParaRPr>
            </a:p>
            <a:p>
              <a:pPr defTabSz="609630">
                <a:defRPr/>
              </a:pPr>
              <a:r>
                <a:rPr lang="en-GB" sz="1600" b="1">
                  <a:solidFill>
                    <a:prstClr val="white"/>
                  </a:solidFill>
                  <a:latin typeface="Century Gothic"/>
                </a:rPr>
                <a:t>Engagement: </a:t>
              </a:r>
              <a:r>
                <a:rPr lang="en-GB" sz="1600">
                  <a:solidFill>
                    <a:prstClr val="white"/>
                  </a:solidFill>
                  <a:latin typeface="Century Gothic"/>
                </a:rPr>
                <a:t>Released on Attenborough’s 99</a:t>
              </a:r>
              <a:r>
                <a:rPr lang="en-GB" sz="1600" baseline="30000">
                  <a:solidFill>
                    <a:prstClr val="white"/>
                  </a:solidFill>
                  <a:latin typeface="Century Gothic"/>
                </a:rPr>
                <a:t>th</a:t>
              </a:r>
              <a:r>
                <a:rPr lang="en-GB" sz="1600">
                  <a:solidFill>
                    <a:prstClr val="white"/>
                  </a:solidFill>
                  <a:latin typeface="Century Gothic"/>
                </a:rPr>
                <a:t> birthday, highest-grossing nature doc of decade (580+ cinemas and </a:t>
              </a:r>
              <a:r>
                <a:rPr lang="en-GB" sz="1600" err="1">
                  <a:solidFill>
                    <a:prstClr val="white"/>
                  </a:solidFill>
                  <a:latin typeface="Century Gothic"/>
                </a:rPr>
                <a:t>NatGeo</a:t>
              </a:r>
              <a:r>
                <a:rPr lang="en-GB" sz="1600">
                  <a:solidFill>
                    <a:prstClr val="white"/>
                  </a:solidFill>
                  <a:latin typeface="Century Gothic"/>
                </a:rPr>
                <a:t>, Disney+ and Hulu) </a:t>
              </a:r>
            </a:p>
          </p:txBody>
        </p:sp>
        <p:sp>
          <p:nvSpPr>
            <p:cNvPr id="5" name="Rectangle: Rounded Corners 4">
              <a:extLst>
                <a:ext uri="{FF2B5EF4-FFF2-40B4-BE49-F238E27FC236}">
                  <a16:creationId xmlns:a16="http://schemas.microsoft.com/office/drawing/2014/main" id="{F91C4F37-8B2E-558F-B4F2-8808788CA17B}"/>
                </a:ext>
              </a:extLst>
            </p:cNvPr>
            <p:cNvSpPr/>
            <p:nvPr/>
          </p:nvSpPr>
          <p:spPr>
            <a:xfrm>
              <a:off x="4266828" y="2779521"/>
              <a:ext cx="1125837" cy="281587"/>
            </a:xfrm>
            <a:prstGeom prst="roundRect">
              <a:avLst>
                <a:gd name="adj" fmla="val 50000"/>
              </a:avLst>
            </a:prstGeom>
            <a:solidFill>
              <a:srgbClr val="8070FF"/>
            </a:solidFill>
            <a:ln w="38100">
              <a:solidFill>
                <a:srgbClr val="8679EB"/>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defTabSz="609630">
                <a:defRPr/>
              </a:pPr>
              <a:r>
                <a:rPr lang="en-US" sz="1600">
                  <a:solidFill>
                    <a:prstClr val="white"/>
                  </a:solidFill>
                  <a:latin typeface="Century Gothic"/>
                  <a:ea typeface="Founders Grotesk"/>
                  <a:cs typeface="Founders Grotesk"/>
                  <a:sym typeface="Founders Grotesk"/>
                </a:rPr>
                <a:t>Impact</a:t>
              </a:r>
            </a:p>
          </p:txBody>
        </p:sp>
      </p:grpSp>
      <p:grpSp>
        <p:nvGrpSpPr>
          <p:cNvPr id="19" name="Group 18">
            <a:extLst>
              <a:ext uri="{FF2B5EF4-FFF2-40B4-BE49-F238E27FC236}">
                <a16:creationId xmlns:a16="http://schemas.microsoft.com/office/drawing/2014/main" id="{D39F6277-FD34-3259-5B45-05F235A7CB60}"/>
              </a:ext>
            </a:extLst>
          </p:cNvPr>
          <p:cNvGrpSpPr/>
          <p:nvPr/>
        </p:nvGrpSpPr>
        <p:grpSpPr>
          <a:xfrm>
            <a:off x="3778343" y="1533932"/>
            <a:ext cx="8078619" cy="1312448"/>
            <a:chOff x="4171482" y="1154506"/>
            <a:chExt cx="8078619" cy="1312448"/>
          </a:xfrm>
        </p:grpSpPr>
        <p:grpSp>
          <p:nvGrpSpPr>
            <p:cNvPr id="15" name="Group 14">
              <a:extLst>
                <a:ext uri="{FF2B5EF4-FFF2-40B4-BE49-F238E27FC236}">
                  <a16:creationId xmlns:a16="http://schemas.microsoft.com/office/drawing/2014/main" id="{67D77AAE-4609-36C9-58D9-2B9CA761F9BC}"/>
                </a:ext>
              </a:extLst>
            </p:cNvPr>
            <p:cNvGrpSpPr/>
            <p:nvPr/>
          </p:nvGrpSpPr>
          <p:grpSpPr>
            <a:xfrm>
              <a:off x="4171482" y="1154506"/>
              <a:ext cx="8078619" cy="1312448"/>
              <a:chOff x="4171482" y="1154506"/>
              <a:chExt cx="8078619" cy="1312448"/>
            </a:xfrm>
          </p:grpSpPr>
          <p:sp>
            <p:nvSpPr>
              <p:cNvPr id="17" name="Rectangle: Rounded Corners 16">
                <a:extLst>
                  <a:ext uri="{FF2B5EF4-FFF2-40B4-BE49-F238E27FC236}">
                    <a16:creationId xmlns:a16="http://schemas.microsoft.com/office/drawing/2014/main" id="{180AC16E-075E-2996-0BF2-CB43219C9719}"/>
                  </a:ext>
                </a:extLst>
              </p:cNvPr>
              <p:cNvSpPr/>
              <p:nvPr/>
            </p:nvSpPr>
            <p:spPr>
              <a:xfrm>
                <a:off x="4513195" y="1296796"/>
                <a:ext cx="7736906" cy="1170158"/>
              </a:xfrm>
              <a:prstGeom prst="roundRect">
                <a:avLst>
                  <a:gd name="adj" fmla="val 14741"/>
                </a:avLst>
              </a:prstGeom>
              <a:solidFill>
                <a:srgbClr val="FFFFFF">
                  <a:alpha val="30196"/>
                </a:srgb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defTabSz="609630">
                  <a:defRPr/>
                </a:pPr>
                <a:r>
                  <a:rPr lang="en-GB" sz="1600">
                    <a:solidFill>
                      <a:prstClr val="white"/>
                    </a:solidFill>
                    <a:latin typeface="Century Gothic"/>
                  </a:rPr>
                  <a:t>Feature length nature documentary narrated by David Attenborough with a clear call to action: protect our oceans. </a:t>
                </a:r>
              </a:p>
              <a:p>
                <a:pPr defTabSz="609630">
                  <a:defRPr/>
                </a:pPr>
                <a:r>
                  <a:rPr lang="en-GB" sz="1600">
                    <a:solidFill>
                      <a:prstClr val="white"/>
                    </a:solidFill>
                    <a:latin typeface="Century Gothic"/>
                  </a:rPr>
                  <a:t>The campaign was executed by Impact Producers at </a:t>
                </a:r>
              </a:p>
            </p:txBody>
          </p:sp>
          <p:sp>
            <p:nvSpPr>
              <p:cNvPr id="18" name="Rectangle: Rounded Corners 17">
                <a:extLst>
                  <a:ext uri="{FF2B5EF4-FFF2-40B4-BE49-F238E27FC236}">
                    <a16:creationId xmlns:a16="http://schemas.microsoft.com/office/drawing/2014/main" id="{30D57B05-C994-B830-2155-5DF052B4A118}"/>
                  </a:ext>
                </a:extLst>
              </p:cNvPr>
              <p:cNvSpPr/>
              <p:nvPr/>
            </p:nvSpPr>
            <p:spPr>
              <a:xfrm>
                <a:off x="4171482" y="1154506"/>
                <a:ext cx="1221183" cy="270496"/>
              </a:xfrm>
              <a:prstGeom prst="roundRect">
                <a:avLst>
                  <a:gd name="adj" fmla="val 50000"/>
                </a:avLst>
              </a:prstGeom>
              <a:solidFill>
                <a:srgbClr val="8070FF"/>
              </a:solidFill>
              <a:ln w="38100">
                <a:solidFill>
                  <a:srgbClr val="8679EB"/>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defTabSz="609630">
                  <a:defRPr/>
                </a:pPr>
                <a:r>
                  <a:rPr lang="en-US" sz="1600">
                    <a:solidFill>
                      <a:prstClr val="white"/>
                    </a:solidFill>
                    <a:latin typeface="Century Gothic"/>
                    <a:ea typeface="Founders Grotesk"/>
                    <a:cs typeface="Founders Grotesk"/>
                    <a:sym typeface="Founders Grotesk"/>
                  </a:rPr>
                  <a:t>Context</a:t>
                </a:r>
              </a:p>
            </p:txBody>
          </p:sp>
        </p:grpSp>
        <p:pic>
          <p:nvPicPr>
            <p:cNvPr id="16" name="Picture 10" descr="New Free Environmental Footage Library Available - TVREAL">
              <a:extLst>
                <a:ext uri="{FF2B5EF4-FFF2-40B4-BE49-F238E27FC236}">
                  <a16:creationId xmlns:a16="http://schemas.microsoft.com/office/drawing/2014/main" id="{AF64307C-0111-B370-92D4-20B63A289CC5}"/>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a:fillRect/>
            </a:stretch>
          </p:blipFill>
          <p:spPr bwMode="auto">
            <a:xfrm>
              <a:off x="10003494" y="2054589"/>
              <a:ext cx="1103691" cy="344870"/>
            </a:xfrm>
            <a:prstGeom prst="rect">
              <a:avLst/>
            </a:prstGeom>
            <a:noFill/>
            <a:extLst>
              <a:ext uri="{909E8E84-426E-40DD-AFC4-6F175D3DCCD1}">
                <a14:hiddenFill xmlns:a14="http://schemas.microsoft.com/office/drawing/2010/main">
                  <a:solidFill>
                    <a:srgbClr val="FFFFFF"/>
                  </a:solidFill>
                </a14:hiddenFill>
              </a:ext>
            </a:extLst>
          </p:spPr>
        </p:pic>
      </p:grpSp>
      <p:sp>
        <p:nvSpPr>
          <p:cNvPr id="22" name="Title 6">
            <a:extLst>
              <a:ext uri="{FF2B5EF4-FFF2-40B4-BE49-F238E27FC236}">
                <a16:creationId xmlns:a16="http://schemas.microsoft.com/office/drawing/2014/main" id="{2ED1B20F-887F-AF21-0A01-C86962F7F839}"/>
              </a:ext>
            </a:extLst>
          </p:cNvPr>
          <p:cNvSpPr>
            <a:spLocks noGrp="1"/>
          </p:cNvSpPr>
          <p:nvPr/>
        </p:nvSpPr>
        <p:spPr>
          <a:xfrm>
            <a:off x="268661" y="907196"/>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GB" sz="4000"/>
              <a:t>Ocean with David Attenborough</a:t>
            </a:r>
          </a:p>
        </p:txBody>
      </p:sp>
    </p:spTree>
    <p:extLst>
      <p:ext uri="{BB962C8B-B14F-4D97-AF65-F5344CB8AC3E}">
        <p14:creationId xmlns:p14="http://schemas.microsoft.com/office/powerpoint/2010/main" val="18789600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AB5C9-55A0-7D59-6A95-9DF2A67D62E6}"/>
            </a:ext>
          </a:extLst>
        </p:cNvPr>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0AECA69C-ADC8-B0BE-4206-5094744B669E}"/>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ED44D927-9207-B1A6-C035-76213965F54F}"/>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E837C740-8AAF-4593-68D9-2C8E1057C1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22" name="Title 6">
            <a:extLst>
              <a:ext uri="{FF2B5EF4-FFF2-40B4-BE49-F238E27FC236}">
                <a16:creationId xmlns:a16="http://schemas.microsoft.com/office/drawing/2014/main" id="{19A6EDE5-2139-1E53-596A-1B97FC02805B}"/>
              </a:ext>
            </a:extLst>
          </p:cNvPr>
          <p:cNvSpPr>
            <a:spLocks noGrp="1"/>
          </p:cNvSpPr>
          <p:nvPr/>
        </p:nvSpPr>
        <p:spPr>
          <a:xfrm>
            <a:off x="268661" y="907196"/>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GB" sz="4000"/>
              <a:t>Ocean with David Attenborough</a:t>
            </a:r>
          </a:p>
        </p:txBody>
      </p:sp>
      <p:pic>
        <p:nvPicPr>
          <p:cNvPr id="5" name="Picture 4" descr="A person and person sitting in chairs&#10;&#10;AI-generated content may be incorrect.">
            <a:extLst>
              <a:ext uri="{FF2B5EF4-FFF2-40B4-BE49-F238E27FC236}">
                <a16:creationId xmlns:a16="http://schemas.microsoft.com/office/drawing/2014/main" id="{1FDA0E03-81B0-1D00-25A7-E32BE441EA0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09800" y="1965143"/>
            <a:ext cx="7772400" cy="4426434"/>
          </a:xfrm>
          <a:prstGeom prst="rect">
            <a:avLst/>
          </a:prstGeom>
        </p:spPr>
      </p:pic>
    </p:spTree>
    <p:extLst>
      <p:ext uri="{BB962C8B-B14F-4D97-AF65-F5344CB8AC3E}">
        <p14:creationId xmlns:p14="http://schemas.microsoft.com/office/powerpoint/2010/main" val="1322440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BC1389-92A4-AF77-64AB-4DDB76B9CDF1}"/>
            </a:ext>
          </a:extLst>
        </p:cNvPr>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EED01D1B-DE31-D038-742F-E04FCAB20A29}"/>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8DCA13B2-0827-E209-C9A5-C39F7BFD4ECD}"/>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8D25722A-AEFB-05EB-7187-6CC5698B8D7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68" name="Rectangle: Rounded Corners 67">
            <a:extLst>
              <a:ext uri="{FF2B5EF4-FFF2-40B4-BE49-F238E27FC236}">
                <a16:creationId xmlns:a16="http://schemas.microsoft.com/office/drawing/2014/main" id="{6417DB19-FF84-56B6-99B9-DD278AF1C7F8}"/>
              </a:ext>
            </a:extLst>
          </p:cNvPr>
          <p:cNvSpPr/>
          <p:nvPr/>
        </p:nvSpPr>
        <p:spPr>
          <a:xfrm>
            <a:off x="838232" y="1835662"/>
            <a:ext cx="5100320" cy="4607999"/>
          </a:xfrm>
          <a:prstGeom prst="roundRect">
            <a:avLst>
              <a:gd name="adj" fmla="val 6888"/>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09630">
              <a:defRPr/>
            </a:pPr>
            <a:endParaRPr lang="en-US" sz="1333" b="1">
              <a:solidFill>
                <a:srgbClr val="0F123D"/>
              </a:solidFill>
              <a:latin typeface="Century Gothic" panose="020B0502020202020204" pitchFamily="34" charset="0"/>
            </a:endParaRPr>
          </a:p>
        </p:txBody>
      </p:sp>
      <p:sp>
        <p:nvSpPr>
          <p:cNvPr id="69" name="Rectangle: Rounded Corners 68">
            <a:extLst>
              <a:ext uri="{FF2B5EF4-FFF2-40B4-BE49-F238E27FC236}">
                <a16:creationId xmlns:a16="http://schemas.microsoft.com/office/drawing/2014/main" id="{BC225024-D786-E06C-080A-14E4186765D9}"/>
              </a:ext>
            </a:extLst>
          </p:cNvPr>
          <p:cNvSpPr/>
          <p:nvPr/>
        </p:nvSpPr>
        <p:spPr>
          <a:xfrm>
            <a:off x="6253448" y="1847208"/>
            <a:ext cx="5100320" cy="4607998"/>
          </a:xfrm>
          <a:prstGeom prst="roundRect">
            <a:avLst>
              <a:gd name="adj" fmla="val 6045"/>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09630">
              <a:defRPr/>
            </a:pPr>
            <a:endParaRPr lang="en-US" sz="1333" b="1">
              <a:solidFill>
                <a:srgbClr val="0F123D"/>
              </a:solidFill>
              <a:latin typeface="Century Gothic" panose="020B0502020202020204" pitchFamily="34" charset="0"/>
            </a:endParaRPr>
          </a:p>
        </p:txBody>
      </p:sp>
      <p:sp>
        <p:nvSpPr>
          <p:cNvPr id="74" name="Rectangle: Rounded Corners 73">
            <a:extLst>
              <a:ext uri="{FF2B5EF4-FFF2-40B4-BE49-F238E27FC236}">
                <a16:creationId xmlns:a16="http://schemas.microsoft.com/office/drawing/2014/main" id="{897BBF05-FF89-1304-3B1F-4287541A26D5}"/>
              </a:ext>
            </a:extLst>
          </p:cNvPr>
          <p:cNvSpPr/>
          <p:nvPr/>
        </p:nvSpPr>
        <p:spPr>
          <a:xfrm>
            <a:off x="1050463" y="1639470"/>
            <a:ext cx="1264572" cy="472223"/>
          </a:xfrm>
          <a:prstGeom prst="roundRect">
            <a:avLst>
              <a:gd name="adj" fmla="val 50000"/>
            </a:avLst>
          </a:prstGeom>
          <a:solidFill>
            <a:srgbClr val="8070FF"/>
          </a:solidFill>
          <a:ln>
            <a:solidFill>
              <a:srgbClr val="8070FF"/>
            </a:solidFill>
          </a:ln>
        </p:spPr>
        <p:style>
          <a:lnRef idx="2">
            <a:schemeClr val="accent1">
              <a:shade val="15000"/>
            </a:schemeClr>
          </a:lnRef>
          <a:fillRef idx="1">
            <a:schemeClr val="accent1"/>
          </a:fillRef>
          <a:effectRef idx="0">
            <a:schemeClr val="accent1"/>
          </a:effectRef>
          <a:fontRef idx="minor">
            <a:schemeClr val="lt1"/>
          </a:fontRef>
        </p:style>
        <p:txBody>
          <a:bodyPr lIns="60960" tIns="30480" rIns="60960" bIns="30480" rtlCol="0" anchor="ctr"/>
          <a:lstStyle/>
          <a:p>
            <a:pPr algn="ctr" defTabSz="609630">
              <a:defRPr/>
            </a:pPr>
            <a:r>
              <a:rPr lang="en-US">
                <a:solidFill>
                  <a:prstClr val="white"/>
                </a:solidFill>
                <a:latin typeface="Century Gothic" panose="020B0502020202020204" pitchFamily="34" charset="0"/>
              </a:rPr>
              <a:t>What?</a:t>
            </a:r>
            <a:endParaRPr lang="en-GB">
              <a:solidFill>
                <a:prstClr val="white"/>
              </a:solidFill>
              <a:latin typeface="Century Gothic" panose="020B0502020202020204" pitchFamily="34" charset="0"/>
            </a:endParaRPr>
          </a:p>
        </p:txBody>
      </p:sp>
      <p:sp>
        <p:nvSpPr>
          <p:cNvPr id="76" name="Rectangle: Rounded Corners 75">
            <a:extLst>
              <a:ext uri="{FF2B5EF4-FFF2-40B4-BE49-F238E27FC236}">
                <a16:creationId xmlns:a16="http://schemas.microsoft.com/office/drawing/2014/main" id="{B4A9E42F-ACB7-C6BE-DAB0-3ACB8BB1599A}"/>
              </a:ext>
            </a:extLst>
          </p:cNvPr>
          <p:cNvSpPr/>
          <p:nvPr/>
        </p:nvSpPr>
        <p:spPr>
          <a:xfrm>
            <a:off x="6416000" y="1644011"/>
            <a:ext cx="1098317" cy="416806"/>
          </a:xfrm>
          <a:prstGeom prst="roundRect">
            <a:avLst>
              <a:gd name="adj" fmla="val 50000"/>
            </a:avLst>
          </a:prstGeom>
          <a:solidFill>
            <a:srgbClr val="8070FF"/>
          </a:solidFill>
          <a:ln>
            <a:solidFill>
              <a:srgbClr val="8070FF"/>
            </a:solidFill>
          </a:ln>
        </p:spPr>
        <p:style>
          <a:lnRef idx="2">
            <a:schemeClr val="accent1">
              <a:shade val="15000"/>
            </a:schemeClr>
          </a:lnRef>
          <a:fillRef idx="1">
            <a:schemeClr val="accent1"/>
          </a:fillRef>
          <a:effectRef idx="0">
            <a:schemeClr val="accent1"/>
          </a:effectRef>
          <a:fontRef idx="minor">
            <a:schemeClr val="lt1"/>
          </a:fontRef>
        </p:style>
        <p:txBody>
          <a:bodyPr lIns="60960" tIns="30480" rIns="60960" bIns="30480" rtlCol="0" anchor="ctr"/>
          <a:lstStyle/>
          <a:p>
            <a:pPr algn="ctr" defTabSz="609630">
              <a:defRPr/>
            </a:pPr>
            <a:r>
              <a:rPr lang="en-US">
                <a:solidFill>
                  <a:prstClr val="white"/>
                </a:solidFill>
                <a:latin typeface="Century Gothic" panose="020B0502020202020204" pitchFamily="34" charset="0"/>
              </a:rPr>
              <a:t>How?</a:t>
            </a:r>
            <a:endParaRPr lang="en-GB">
              <a:solidFill>
                <a:prstClr val="white"/>
              </a:solidFill>
              <a:latin typeface="Century Gothic" panose="020B0502020202020204" pitchFamily="34" charset="0"/>
            </a:endParaRPr>
          </a:p>
        </p:txBody>
      </p:sp>
      <p:sp>
        <p:nvSpPr>
          <p:cNvPr id="78" name="TextBox 77">
            <a:extLst>
              <a:ext uri="{FF2B5EF4-FFF2-40B4-BE49-F238E27FC236}">
                <a16:creationId xmlns:a16="http://schemas.microsoft.com/office/drawing/2014/main" id="{69CE0495-1302-3E83-D7E2-601313A72EB9}"/>
              </a:ext>
            </a:extLst>
          </p:cNvPr>
          <p:cNvSpPr txBox="1"/>
          <p:nvPr/>
        </p:nvSpPr>
        <p:spPr>
          <a:xfrm>
            <a:off x="2298900" y="2099746"/>
            <a:ext cx="3273403" cy="3693319"/>
          </a:xfrm>
          <a:prstGeom prst="rect">
            <a:avLst/>
          </a:prstGeom>
          <a:noFill/>
        </p:spPr>
        <p:txBody>
          <a:bodyPr wrap="square">
            <a:spAutoFit/>
          </a:bodyPr>
          <a:lstStyle/>
          <a:p>
            <a:pPr defTabSz="609630"/>
            <a:r>
              <a:rPr lang="en-GB">
                <a:solidFill>
                  <a:srgbClr val="0F123D"/>
                </a:solidFill>
                <a:latin typeface="Century Gothic" panose="020B0502020202020204" pitchFamily="34" charset="0"/>
              </a:rPr>
              <a:t>Impact Producers </a:t>
            </a:r>
            <a:r>
              <a:rPr lang="en-GB">
                <a:solidFill>
                  <a:srgbClr val="8070FF"/>
                </a:solidFill>
                <a:latin typeface="Century Gothic" panose="020B0502020202020204" pitchFamily="34" charset="0"/>
              </a:rPr>
              <a:t>bridge the gap </a:t>
            </a:r>
            <a:r>
              <a:rPr lang="en-GB">
                <a:solidFill>
                  <a:srgbClr val="0F123D"/>
                </a:solidFill>
                <a:latin typeface="Century Gothic" panose="020B0502020202020204" pitchFamily="34" charset="0"/>
              </a:rPr>
              <a:t>between stories on screen and their real-world outcomes. </a:t>
            </a:r>
          </a:p>
          <a:p>
            <a:pPr defTabSz="609630"/>
            <a:endParaRPr lang="en-GB">
              <a:solidFill>
                <a:srgbClr val="0F123D"/>
              </a:solidFill>
              <a:latin typeface="Century Gothic" panose="020B0502020202020204" pitchFamily="34" charset="0"/>
            </a:endParaRPr>
          </a:p>
          <a:p>
            <a:pPr defTabSz="609630"/>
            <a:r>
              <a:rPr lang="en-GB">
                <a:solidFill>
                  <a:srgbClr val="0F123D"/>
                </a:solidFill>
                <a:latin typeface="Century Gothic" panose="020B0502020202020204" pitchFamily="34" charset="0"/>
              </a:rPr>
              <a:t>They create </a:t>
            </a:r>
            <a:r>
              <a:rPr lang="en-GB">
                <a:solidFill>
                  <a:srgbClr val="8070FF"/>
                </a:solidFill>
                <a:latin typeface="Century Gothic" panose="020B0502020202020204" pitchFamily="34" charset="0"/>
              </a:rPr>
              <a:t>measurable strategies </a:t>
            </a:r>
            <a:r>
              <a:rPr lang="en-GB">
                <a:solidFill>
                  <a:srgbClr val="0F123D"/>
                </a:solidFill>
                <a:latin typeface="Century Gothic" panose="020B0502020202020204" pitchFamily="34" charset="0"/>
              </a:rPr>
              <a:t>that work alongside issue-driven productions to engage communities best positioned to drive a desired </a:t>
            </a:r>
            <a:r>
              <a:rPr lang="en-GB">
                <a:solidFill>
                  <a:srgbClr val="8070FF"/>
                </a:solidFill>
                <a:latin typeface="Century Gothic" panose="020B0502020202020204" pitchFamily="34" charset="0"/>
              </a:rPr>
              <a:t>social, political, or cultural change. </a:t>
            </a:r>
          </a:p>
        </p:txBody>
      </p:sp>
      <p:pic>
        <p:nvPicPr>
          <p:cNvPr id="79" name="Graphic 78" descr="Splash1 outline">
            <a:extLst>
              <a:ext uri="{FF2B5EF4-FFF2-40B4-BE49-F238E27FC236}">
                <a16:creationId xmlns:a16="http://schemas.microsoft.com/office/drawing/2014/main" id="{6E7125DD-0270-242B-84C0-9D661332F907}"/>
              </a:ext>
            </a:extLst>
          </p:cNvPr>
          <p:cNvPicPr>
            <a:picLocks noChangeAspect="1"/>
          </p:cNvPicPr>
          <p:nvPr/>
        </p:nvPicPr>
        <p:blipFill>
          <a:blip>
            <a:extLst>
              <a:ext uri="{96DAC541-7B7A-43D3-8B79-37D633B846F1}">
                <asvg:svgBlip xmlns:asvg="http://schemas.microsoft.com/office/drawing/2016/SVG/main" r:embed="rId5"/>
              </a:ext>
            </a:extLst>
          </a:blip>
          <a:srcRect/>
          <a:stretch/>
        </p:blipFill>
        <p:spPr>
          <a:xfrm>
            <a:off x="1055192" y="2271346"/>
            <a:ext cx="1247181" cy="1219472"/>
          </a:xfrm>
          <a:prstGeom prst="rect">
            <a:avLst/>
          </a:prstGeom>
        </p:spPr>
      </p:pic>
      <p:sp>
        <p:nvSpPr>
          <p:cNvPr id="80" name="TextBox 79">
            <a:extLst>
              <a:ext uri="{FF2B5EF4-FFF2-40B4-BE49-F238E27FC236}">
                <a16:creationId xmlns:a16="http://schemas.microsoft.com/office/drawing/2014/main" id="{6D5566A9-45F2-5AEA-E4D2-34F90D7DCD07}"/>
              </a:ext>
            </a:extLst>
          </p:cNvPr>
          <p:cNvSpPr txBox="1"/>
          <p:nvPr/>
        </p:nvSpPr>
        <p:spPr>
          <a:xfrm>
            <a:off x="6598537" y="2218513"/>
            <a:ext cx="4460319" cy="1200329"/>
          </a:xfrm>
          <a:prstGeom prst="rect">
            <a:avLst/>
          </a:prstGeom>
          <a:noFill/>
        </p:spPr>
        <p:txBody>
          <a:bodyPr wrap="square">
            <a:spAutoFit/>
          </a:bodyPr>
          <a:lstStyle/>
          <a:p>
            <a:pPr defTabSz="609630"/>
            <a:r>
              <a:rPr lang="en-GB">
                <a:solidFill>
                  <a:srgbClr val="0F123D"/>
                </a:solidFill>
                <a:latin typeface="Century Gothic" panose="020B0502020202020204" pitchFamily="34" charset="0"/>
              </a:rPr>
              <a:t>There are four key principles: changing behaviours, communities, minds, and structures. Activities may include: </a:t>
            </a:r>
          </a:p>
        </p:txBody>
      </p:sp>
      <p:sp>
        <p:nvSpPr>
          <p:cNvPr id="100" name="Title 6">
            <a:extLst>
              <a:ext uri="{FF2B5EF4-FFF2-40B4-BE49-F238E27FC236}">
                <a16:creationId xmlns:a16="http://schemas.microsoft.com/office/drawing/2014/main" id="{E0C67E0D-8881-1835-BA21-68ECC7D938D4}"/>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What is an </a:t>
            </a:r>
            <a:r>
              <a:rPr lang="en-US">
                <a:solidFill>
                  <a:srgbClr val="7F70FF"/>
                </a:solidFill>
              </a:rPr>
              <a:t>Impact Producer? </a:t>
            </a:r>
          </a:p>
        </p:txBody>
      </p:sp>
      <p:sp>
        <p:nvSpPr>
          <p:cNvPr id="4" name="TextBox 3">
            <a:extLst>
              <a:ext uri="{FF2B5EF4-FFF2-40B4-BE49-F238E27FC236}">
                <a16:creationId xmlns:a16="http://schemas.microsoft.com/office/drawing/2014/main" id="{6DFF4060-15E3-0582-F674-D054F6AAD9A3}"/>
              </a:ext>
            </a:extLst>
          </p:cNvPr>
          <p:cNvSpPr txBox="1"/>
          <p:nvPr/>
        </p:nvSpPr>
        <p:spPr>
          <a:xfrm>
            <a:off x="7047434" y="4472006"/>
            <a:ext cx="1379584" cy="338554"/>
          </a:xfrm>
          <a:prstGeom prst="rect">
            <a:avLst/>
          </a:prstGeom>
          <a:noFill/>
        </p:spPr>
        <p:txBody>
          <a:bodyPr wrap="square">
            <a:spAutoFit/>
          </a:bodyPr>
          <a:lstStyle/>
          <a:p>
            <a:pPr algn="ctr" defTabSz="609630"/>
            <a:r>
              <a:rPr lang="en-GB" sz="1600">
                <a:solidFill>
                  <a:srgbClr val="0F123D"/>
                </a:solidFill>
                <a:latin typeface="Century Gothic" panose="020B0502020202020204" pitchFamily="34" charset="0"/>
              </a:rPr>
              <a:t>Education</a:t>
            </a:r>
          </a:p>
        </p:txBody>
      </p:sp>
      <p:sp>
        <p:nvSpPr>
          <p:cNvPr id="5" name="TextBox 4">
            <a:extLst>
              <a:ext uri="{FF2B5EF4-FFF2-40B4-BE49-F238E27FC236}">
                <a16:creationId xmlns:a16="http://schemas.microsoft.com/office/drawing/2014/main" id="{6661B3A9-73BE-5561-299C-9CEB930758CE}"/>
              </a:ext>
            </a:extLst>
          </p:cNvPr>
          <p:cNvSpPr txBox="1"/>
          <p:nvPr/>
        </p:nvSpPr>
        <p:spPr>
          <a:xfrm>
            <a:off x="8802950" y="4472006"/>
            <a:ext cx="1613726" cy="338554"/>
          </a:xfrm>
          <a:prstGeom prst="rect">
            <a:avLst/>
          </a:prstGeom>
          <a:noFill/>
        </p:spPr>
        <p:txBody>
          <a:bodyPr wrap="square">
            <a:spAutoFit/>
          </a:bodyPr>
          <a:lstStyle/>
          <a:p>
            <a:pPr algn="ctr" defTabSz="609630"/>
            <a:r>
              <a:rPr lang="en-GB" sz="1600">
                <a:solidFill>
                  <a:srgbClr val="0F123D"/>
                </a:solidFill>
                <a:latin typeface="Century Gothic" panose="020B0502020202020204" pitchFamily="34" charset="0"/>
              </a:rPr>
              <a:t>Community</a:t>
            </a:r>
          </a:p>
        </p:txBody>
      </p:sp>
      <p:sp>
        <p:nvSpPr>
          <p:cNvPr id="7" name="TextBox 6">
            <a:extLst>
              <a:ext uri="{FF2B5EF4-FFF2-40B4-BE49-F238E27FC236}">
                <a16:creationId xmlns:a16="http://schemas.microsoft.com/office/drawing/2014/main" id="{CAC8C099-262C-989F-DBED-EC5CA4E89DD4}"/>
              </a:ext>
            </a:extLst>
          </p:cNvPr>
          <p:cNvSpPr txBox="1"/>
          <p:nvPr/>
        </p:nvSpPr>
        <p:spPr>
          <a:xfrm>
            <a:off x="6405334" y="5799733"/>
            <a:ext cx="1344948" cy="338554"/>
          </a:xfrm>
          <a:prstGeom prst="rect">
            <a:avLst/>
          </a:prstGeom>
          <a:noFill/>
        </p:spPr>
        <p:txBody>
          <a:bodyPr wrap="square">
            <a:spAutoFit/>
          </a:bodyPr>
          <a:lstStyle/>
          <a:p>
            <a:pPr algn="ctr" defTabSz="609630"/>
            <a:r>
              <a:rPr lang="en-GB" sz="1600">
                <a:solidFill>
                  <a:srgbClr val="0F123D"/>
                </a:solidFill>
                <a:latin typeface="Century Gothic" panose="020B0502020202020204" pitchFamily="34" charset="0"/>
              </a:rPr>
              <a:t>Lobbying</a:t>
            </a:r>
          </a:p>
        </p:txBody>
      </p:sp>
      <p:sp>
        <p:nvSpPr>
          <p:cNvPr id="9" name="TextBox 8">
            <a:extLst>
              <a:ext uri="{FF2B5EF4-FFF2-40B4-BE49-F238E27FC236}">
                <a16:creationId xmlns:a16="http://schemas.microsoft.com/office/drawing/2014/main" id="{447609D0-9509-5F84-5B9B-CD3B002C0065}"/>
              </a:ext>
            </a:extLst>
          </p:cNvPr>
          <p:cNvSpPr txBox="1"/>
          <p:nvPr/>
        </p:nvSpPr>
        <p:spPr>
          <a:xfrm>
            <a:off x="8276303" y="5799733"/>
            <a:ext cx="1056312" cy="338554"/>
          </a:xfrm>
          <a:prstGeom prst="rect">
            <a:avLst/>
          </a:prstGeom>
          <a:noFill/>
        </p:spPr>
        <p:txBody>
          <a:bodyPr wrap="square">
            <a:spAutoFit/>
          </a:bodyPr>
          <a:lstStyle/>
          <a:p>
            <a:pPr algn="ctr" defTabSz="609630"/>
            <a:r>
              <a:rPr lang="en-GB" sz="1600">
                <a:solidFill>
                  <a:srgbClr val="0F123D"/>
                </a:solidFill>
                <a:latin typeface="Century Gothic" panose="020B0502020202020204" pitchFamily="34" charset="0"/>
              </a:rPr>
              <a:t>Media</a:t>
            </a:r>
          </a:p>
        </p:txBody>
      </p:sp>
      <p:sp>
        <p:nvSpPr>
          <p:cNvPr id="10" name="TextBox 9">
            <a:extLst>
              <a:ext uri="{FF2B5EF4-FFF2-40B4-BE49-F238E27FC236}">
                <a16:creationId xmlns:a16="http://schemas.microsoft.com/office/drawing/2014/main" id="{8AFC5903-A989-D138-5841-080086E5D1EE}"/>
              </a:ext>
            </a:extLst>
          </p:cNvPr>
          <p:cNvSpPr txBox="1"/>
          <p:nvPr/>
        </p:nvSpPr>
        <p:spPr>
          <a:xfrm>
            <a:off x="10184651" y="5799733"/>
            <a:ext cx="813858" cy="338554"/>
          </a:xfrm>
          <a:prstGeom prst="rect">
            <a:avLst/>
          </a:prstGeom>
          <a:noFill/>
        </p:spPr>
        <p:txBody>
          <a:bodyPr wrap="square">
            <a:spAutoFit/>
          </a:bodyPr>
          <a:lstStyle/>
          <a:p>
            <a:pPr algn="ctr" defTabSz="609630"/>
            <a:r>
              <a:rPr lang="en-GB" sz="1600">
                <a:solidFill>
                  <a:srgbClr val="0F123D"/>
                </a:solidFill>
                <a:latin typeface="Century Gothic" panose="020B0502020202020204" pitchFamily="34" charset="0"/>
              </a:rPr>
              <a:t>Events</a:t>
            </a:r>
          </a:p>
        </p:txBody>
      </p:sp>
      <p:pic>
        <p:nvPicPr>
          <p:cNvPr id="11" name="Graphic 10" descr="Classroom outline">
            <a:extLst>
              <a:ext uri="{FF2B5EF4-FFF2-40B4-BE49-F238E27FC236}">
                <a16:creationId xmlns:a16="http://schemas.microsoft.com/office/drawing/2014/main" id="{1D779B9C-4944-FA73-6F68-7F588C9FD36A}"/>
              </a:ext>
            </a:extLst>
          </p:cNvPr>
          <p:cNvPicPr>
            <a:picLocks noChangeAspect="1"/>
          </p:cNvPicPr>
          <p:nvPr/>
        </p:nvPicPr>
        <p:blipFill>
          <a:blip>
            <a:extLst>
              <a:ext uri="{96DAC541-7B7A-43D3-8B79-37D633B846F1}">
                <asvg:svgBlip xmlns:asvg="http://schemas.microsoft.com/office/drawing/2016/SVG/main" r:embed="rId6"/>
              </a:ext>
            </a:extLst>
          </a:blip>
          <a:srcRect/>
          <a:stretch/>
        </p:blipFill>
        <p:spPr>
          <a:xfrm>
            <a:off x="7257807" y="3603403"/>
            <a:ext cx="914965" cy="912657"/>
          </a:xfrm>
          <a:prstGeom prst="rect">
            <a:avLst/>
          </a:prstGeom>
        </p:spPr>
      </p:pic>
      <p:pic>
        <p:nvPicPr>
          <p:cNvPr id="12" name="Graphic 11" descr="Users outline">
            <a:extLst>
              <a:ext uri="{FF2B5EF4-FFF2-40B4-BE49-F238E27FC236}">
                <a16:creationId xmlns:a16="http://schemas.microsoft.com/office/drawing/2014/main" id="{EB600364-C640-5244-160D-5B189D6E4D93}"/>
              </a:ext>
            </a:extLst>
          </p:cNvPr>
          <p:cNvPicPr>
            <a:picLocks noChangeAspect="1"/>
          </p:cNvPicPr>
          <p:nvPr/>
        </p:nvPicPr>
        <p:blipFill>
          <a:blip>
            <a:extLst>
              <a:ext uri="{96DAC541-7B7A-43D3-8B79-37D633B846F1}">
                <asvg:svgBlip xmlns:asvg="http://schemas.microsoft.com/office/drawing/2016/SVG/main" r:embed="rId7"/>
              </a:ext>
            </a:extLst>
          </a:blip>
          <a:srcRect/>
          <a:stretch/>
        </p:blipFill>
        <p:spPr>
          <a:xfrm>
            <a:off x="9147710" y="3488926"/>
            <a:ext cx="914965" cy="912657"/>
          </a:xfrm>
          <a:prstGeom prst="rect">
            <a:avLst/>
          </a:prstGeom>
        </p:spPr>
      </p:pic>
      <p:pic>
        <p:nvPicPr>
          <p:cNvPr id="13" name="Graphic 12" descr="Newspaper outline">
            <a:extLst>
              <a:ext uri="{FF2B5EF4-FFF2-40B4-BE49-F238E27FC236}">
                <a16:creationId xmlns:a16="http://schemas.microsoft.com/office/drawing/2014/main" id="{992EFEBB-8600-0FF2-4D44-DD3FAF3BB9C0}"/>
              </a:ext>
            </a:extLst>
          </p:cNvPr>
          <p:cNvPicPr>
            <a:picLocks noChangeAspect="1"/>
          </p:cNvPicPr>
          <p:nvPr/>
        </p:nvPicPr>
        <p:blipFill>
          <a:blip>
            <a:extLst>
              <a:ext uri="{96DAC541-7B7A-43D3-8B79-37D633B846F1}">
                <asvg:svgBlip xmlns:asvg="http://schemas.microsoft.com/office/drawing/2016/SVG/main" r:embed="rId8"/>
              </a:ext>
            </a:extLst>
          </a:blip>
          <a:srcRect/>
          <a:stretch/>
        </p:blipFill>
        <p:spPr>
          <a:xfrm>
            <a:off x="8348130" y="4822885"/>
            <a:ext cx="914965" cy="912657"/>
          </a:xfrm>
          <a:prstGeom prst="rect">
            <a:avLst/>
          </a:prstGeom>
        </p:spPr>
      </p:pic>
      <p:pic>
        <p:nvPicPr>
          <p:cNvPr id="14" name="Graphic 13" descr="Court outline">
            <a:extLst>
              <a:ext uri="{FF2B5EF4-FFF2-40B4-BE49-F238E27FC236}">
                <a16:creationId xmlns:a16="http://schemas.microsoft.com/office/drawing/2014/main" id="{16AC7946-0D85-8DD5-0E02-CC64D8332535}"/>
              </a:ext>
            </a:extLst>
          </p:cNvPr>
          <p:cNvPicPr>
            <a:picLocks noChangeAspect="1"/>
          </p:cNvPicPr>
          <p:nvPr/>
        </p:nvPicPr>
        <p:blipFill>
          <a:blip>
            <a:extLst>
              <a:ext uri="{96DAC541-7B7A-43D3-8B79-37D633B846F1}">
                <asvg:svgBlip xmlns:asvg="http://schemas.microsoft.com/office/drawing/2016/SVG/main" r:embed="rId9"/>
              </a:ext>
            </a:extLst>
          </a:blip>
          <a:srcRect/>
          <a:stretch/>
        </p:blipFill>
        <p:spPr>
          <a:xfrm>
            <a:off x="6581069" y="4828197"/>
            <a:ext cx="914965" cy="912657"/>
          </a:xfrm>
          <a:prstGeom prst="rect">
            <a:avLst/>
          </a:prstGeom>
        </p:spPr>
      </p:pic>
      <p:pic>
        <p:nvPicPr>
          <p:cNvPr id="15" name="Graphic 14" descr="Circus Tent outline">
            <a:extLst>
              <a:ext uri="{FF2B5EF4-FFF2-40B4-BE49-F238E27FC236}">
                <a16:creationId xmlns:a16="http://schemas.microsoft.com/office/drawing/2014/main" id="{A0611001-49F9-F8A4-F9B1-8119B1D98EB5}"/>
              </a:ext>
            </a:extLst>
          </p:cNvPr>
          <p:cNvPicPr>
            <a:picLocks noChangeAspect="1"/>
          </p:cNvPicPr>
          <p:nvPr/>
        </p:nvPicPr>
        <p:blipFill>
          <a:blip>
            <a:extLst>
              <a:ext uri="{96DAC541-7B7A-43D3-8B79-37D633B846F1}">
                <asvg:svgBlip xmlns:asvg="http://schemas.microsoft.com/office/drawing/2016/SVG/main" r:embed="rId10"/>
              </a:ext>
            </a:extLst>
          </a:blip>
          <a:srcRect/>
          <a:stretch/>
        </p:blipFill>
        <p:spPr>
          <a:xfrm>
            <a:off x="10129479" y="4827982"/>
            <a:ext cx="914965" cy="912657"/>
          </a:xfrm>
          <a:prstGeom prst="rect">
            <a:avLst/>
          </a:prstGeom>
        </p:spPr>
      </p:pic>
    </p:spTree>
    <p:extLst>
      <p:ext uri="{BB962C8B-B14F-4D97-AF65-F5344CB8AC3E}">
        <p14:creationId xmlns:p14="http://schemas.microsoft.com/office/powerpoint/2010/main" val="687960778"/>
      </p:ext>
    </p:extLst>
  </p:cSld>
  <p:clrMapOvr>
    <a:masterClrMapping/>
  </p:clrMapOvr>
  <p:extLst>
    <p:ext uri="{6950BFC3-D8DA-4A85-94F7-54DA5524770B}">
      <p188:commentRel xmlns:p188="http://schemas.microsoft.com/office/powerpoint/2018/8/main" r:id="rId3"/>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369C7C76-6DD8-91FC-C14E-08246AE6F7A8}"/>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89732" y="3282742"/>
            <a:ext cx="2560663" cy="2446855"/>
          </a:xfrm>
          <a:prstGeom prst="rect">
            <a:avLst/>
          </a:prstGeom>
        </p:spPr>
      </p:pic>
      <p:sp>
        <p:nvSpPr>
          <p:cNvPr id="2" name="Subtitle 1">
            <a:extLst>
              <a:ext uri="{FF2B5EF4-FFF2-40B4-BE49-F238E27FC236}">
                <a16:creationId xmlns:a16="http://schemas.microsoft.com/office/drawing/2014/main" id="{B1553375-E33D-5D7A-ADFA-2CDC39088911}"/>
              </a:ext>
            </a:extLst>
          </p:cNvPr>
          <p:cNvSpPr>
            <a:spLocks noGrp="1"/>
          </p:cNvSpPr>
          <p:nvPr>
            <p:ph type="subTitle" idx="1"/>
          </p:nvPr>
        </p:nvSpPr>
        <p:spPr>
          <a:xfrm>
            <a:off x="924528" y="4355690"/>
            <a:ext cx="2079920" cy="1282050"/>
          </a:xfrm>
        </p:spPr>
        <p:txBody>
          <a:bodyPr anchor="ctr">
            <a:noAutofit/>
          </a:bodyPr>
          <a:lstStyle/>
          <a:p>
            <a:pPr algn="ctr"/>
            <a:r>
              <a:rPr lang="en-US" sz="1600">
                <a:latin typeface="Century Gothic" panose="020B0502020202020204" pitchFamily="34" charset="0"/>
              </a:rPr>
              <a:t>Even at the current level of warming, there will be </a:t>
            </a:r>
            <a:r>
              <a:rPr lang="en-US" sz="1600" b="1">
                <a:latin typeface="Century Gothic" panose="020B0502020202020204" pitchFamily="34" charset="0"/>
              </a:rPr>
              <a:t>major changes to lifestyles and economies*</a:t>
            </a:r>
          </a:p>
        </p:txBody>
      </p:sp>
      <p:pic>
        <p:nvPicPr>
          <p:cNvPr id="13" name="Picture 12">
            <a:extLst>
              <a:ext uri="{FF2B5EF4-FFF2-40B4-BE49-F238E27FC236}">
                <a16:creationId xmlns:a16="http://schemas.microsoft.com/office/drawing/2014/main" id="{37540DD7-B65B-6701-E032-84AB5C4805EE}"/>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3477537" y="3282742"/>
            <a:ext cx="2560663" cy="2446855"/>
          </a:xfrm>
          <a:prstGeom prst="rect">
            <a:avLst/>
          </a:prstGeom>
        </p:spPr>
      </p:pic>
      <p:sp>
        <p:nvSpPr>
          <p:cNvPr id="14" name="Subtitle 1">
            <a:extLst>
              <a:ext uri="{FF2B5EF4-FFF2-40B4-BE49-F238E27FC236}">
                <a16:creationId xmlns:a16="http://schemas.microsoft.com/office/drawing/2014/main" id="{B6E253AB-0C08-540A-F314-95048D7D9988}"/>
              </a:ext>
            </a:extLst>
          </p:cNvPr>
          <p:cNvSpPr txBox="1">
            <a:spLocks/>
          </p:cNvSpPr>
          <p:nvPr/>
        </p:nvSpPr>
        <p:spPr>
          <a:xfrm>
            <a:off x="3712333" y="4355690"/>
            <a:ext cx="2079920" cy="1282050"/>
          </a:xfrm>
          <a:prstGeom prst="rect">
            <a:avLst/>
          </a:prstGeom>
        </p:spPr>
        <p:txBody>
          <a:bodyPr vert="horz" lIns="91440" tIns="45720" rIns="91440" bIns="4572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1600"/>
              <a:t>The majority of people (83%) are </a:t>
            </a:r>
            <a:r>
              <a:rPr lang="en-US" sz="1600" b="1"/>
              <a:t>concerned about climate change</a:t>
            </a:r>
          </a:p>
        </p:txBody>
      </p:sp>
      <p:pic>
        <p:nvPicPr>
          <p:cNvPr id="15" name="Picture 14">
            <a:extLst>
              <a:ext uri="{FF2B5EF4-FFF2-40B4-BE49-F238E27FC236}">
                <a16:creationId xmlns:a16="http://schemas.microsoft.com/office/drawing/2014/main" id="{4B2F39B7-3FDC-313D-95DA-721EC1E14D02}"/>
              </a:ex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6254191" y="3282742"/>
            <a:ext cx="2560663" cy="2446855"/>
          </a:xfrm>
          <a:prstGeom prst="rect">
            <a:avLst/>
          </a:prstGeom>
        </p:spPr>
      </p:pic>
      <p:sp>
        <p:nvSpPr>
          <p:cNvPr id="16" name="Subtitle 1">
            <a:extLst>
              <a:ext uri="{FF2B5EF4-FFF2-40B4-BE49-F238E27FC236}">
                <a16:creationId xmlns:a16="http://schemas.microsoft.com/office/drawing/2014/main" id="{8B143DBB-C976-C36E-800D-9EE217C3FA23}"/>
              </a:ext>
            </a:extLst>
          </p:cNvPr>
          <p:cNvSpPr txBox="1">
            <a:spLocks/>
          </p:cNvSpPr>
          <p:nvPr/>
        </p:nvSpPr>
        <p:spPr>
          <a:xfrm>
            <a:off x="6488987" y="4355690"/>
            <a:ext cx="2079920" cy="1282050"/>
          </a:xfrm>
          <a:prstGeom prst="rect">
            <a:avLst/>
          </a:prstGeom>
        </p:spPr>
        <p:txBody>
          <a:bodyPr vert="horz" lIns="91440" tIns="45720" rIns="91440" bIns="4572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1600"/>
              <a:t>TV and films are </a:t>
            </a:r>
            <a:r>
              <a:rPr lang="en-US" sz="1600" b="1"/>
              <a:t>trusted sources of information</a:t>
            </a:r>
          </a:p>
        </p:txBody>
      </p:sp>
      <p:pic>
        <p:nvPicPr>
          <p:cNvPr id="17" name="Picture 16">
            <a:extLst>
              <a:ext uri="{FF2B5EF4-FFF2-40B4-BE49-F238E27FC236}">
                <a16:creationId xmlns:a16="http://schemas.microsoft.com/office/drawing/2014/main" id="{1609349D-E160-5043-12EA-663DF97A1CDC}"/>
              </a:ext>
              <a:ext uri="{C183D7F6-B498-43B3-948B-1728B52AA6E4}">
                <adec:decorative xmlns:adec="http://schemas.microsoft.com/office/drawing/2017/decorative" val="1"/>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9030845" y="3282742"/>
            <a:ext cx="2560663" cy="2446855"/>
          </a:xfrm>
          <a:prstGeom prst="rect">
            <a:avLst/>
          </a:prstGeom>
        </p:spPr>
      </p:pic>
      <p:sp>
        <p:nvSpPr>
          <p:cNvPr id="18" name="Subtitle 1">
            <a:extLst>
              <a:ext uri="{FF2B5EF4-FFF2-40B4-BE49-F238E27FC236}">
                <a16:creationId xmlns:a16="http://schemas.microsoft.com/office/drawing/2014/main" id="{891B2E4D-2916-DB68-32FC-10F40BD70CEF}"/>
              </a:ext>
            </a:extLst>
          </p:cNvPr>
          <p:cNvSpPr txBox="1">
            <a:spLocks/>
          </p:cNvSpPr>
          <p:nvPr/>
        </p:nvSpPr>
        <p:spPr>
          <a:xfrm>
            <a:off x="9265641" y="4355690"/>
            <a:ext cx="2079920" cy="1282050"/>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1600" b="1" err="1"/>
              <a:t>Behaviour</a:t>
            </a:r>
            <a:r>
              <a:rPr lang="en-US" sz="1600" b="1"/>
              <a:t> is already changing </a:t>
            </a:r>
            <a:r>
              <a:rPr lang="en-US" sz="1600"/>
              <a:t>– people are saving energy and flying less*</a:t>
            </a:r>
          </a:p>
        </p:txBody>
      </p:sp>
      <p:sp>
        <p:nvSpPr>
          <p:cNvPr id="19" name="Subtitle 1">
            <a:extLst>
              <a:ext uri="{FF2B5EF4-FFF2-40B4-BE49-F238E27FC236}">
                <a16:creationId xmlns:a16="http://schemas.microsoft.com/office/drawing/2014/main" id="{58564A72-2562-049D-0980-2384CC8F2580}"/>
              </a:ext>
            </a:extLst>
          </p:cNvPr>
          <p:cNvSpPr txBox="1">
            <a:spLocks/>
          </p:cNvSpPr>
          <p:nvPr/>
        </p:nvSpPr>
        <p:spPr>
          <a:xfrm>
            <a:off x="706515" y="6157668"/>
            <a:ext cx="6423133" cy="37188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400" i="1"/>
              <a:t>*From research conducted by Ipsos</a:t>
            </a:r>
            <a:endParaRPr lang="en-US" sz="1400" b="1" i="1"/>
          </a:p>
        </p:txBody>
      </p:sp>
      <p:cxnSp>
        <p:nvCxnSpPr>
          <p:cNvPr id="3" name="Straight Connector 2">
            <a:extLst>
              <a:ext uri="{FF2B5EF4-FFF2-40B4-BE49-F238E27FC236}">
                <a16:creationId xmlns:a16="http://schemas.microsoft.com/office/drawing/2014/main" id="{C3578569-5B13-95AE-42DC-2DD365B8A889}"/>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E235F08A-640B-C28A-A4A8-248AD060DB52}"/>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9" name="Picture 8" descr="A logo with white text and blue circles&#10;&#10;Description automatically generated">
            <a:extLst>
              <a:ext uri="{FF2B5EF4-FFF2-40B4-BE49-F238E27FC236}">
                <a16:creationId xmlns:a16="http://schemas.microsoft.com/office/drawing/2014/main" id="{92F092A8-5D36-AA03-220A-B819201F2D0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10" name="Title 6">
            <a:extLst>
              <a:ext uri="{FF2B5EF4-FFF2-40B4-BE49-F238E27FC236}">
                <a16:creationId xmlns:a16="http://schemas.microsoft.com/office/drawing/2014/main" id="{655FB2CE-BC6B-A1B9-6528-87776D364969}"/>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Climate change and audience</a:t>
            </a:r>
            <a:br>
              <a:rPr lang="en-US"/>
            </a:br>
            <a:r>
              <a:rPr lang="en-US"/>
              <a:t>	</a:t>
            </a:r>
            <a:r>
              <a:rPr lang="en-US">
                <a:solidFill>
                  <a:srgbClr val="7F70FF"/>
                </a:solidFill>
              </a:rPr>
              <a:t>what we know</a:t>
            </a:r>
            <a:endParaRPr lang="en-US"/>
          </a:p>
        </p:txBody>
      </p:sp>
    </p:spTree>
    <p:extLst>
      <p:ext uri="{BB962C8B-B14F-4D97-AF65-F5344CB8AC3E}">
        <p14:creationId xmlns:p14="http://schemas.microsoft.com/office/powerpoint/2010/main" val="12046949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a:extLst>
              <a:ext uri="{FF2B5EF4-FFF2-40B4-BE49-F238E27FC236}">
                <a16:creationId xmlns:a16="http://schemas.microsoft.com/office/drawing/2014/main" id="{87D5FDDA-C5BD-F28D-3E01-C1EB851FEA57}"/>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Climate change and audience</a:t>
            </a:r>
            <a:br>
              <a:rPr lang="en-US"/>
            </a:br>
            <a:r>
              <a:rPr lang="en-US"/>
              <a:t>	</a:t>
            </a:r>
            <a:r>
              <a:rPr lang="en-US">
                <a:solidFill>
                  <a:srgbClr val="7F70FF"/>
                </a:solidFill>
              </a:rPr>
              <a:t>what we know</a:t>
            </a:r>
            <a:endParaRPr lang="en-US"/>
          </a:p>
        </p:txBody>
      </p:sp>
      <p:pic>
        <p:nvPicPr>
          <p:cNvPr id="38" name="Picture 37">
            <a:extLst>
              <a:ext uri="{FF2B5EF4-FFF2-40B4-BE49-F238E27FC236}">
                <a16:creationId xmlns:a16="http://schemas.microsoft.com/office/drawing/2014/main" id="{369C7C76-6DD8-91FC-C14E-08246AE6F7A8}"/>
              </a:ex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689732" y="3282742"/>
            <a:ext cx="2560662" cy="2446855"/>
          </a:xfrm>
          <a:prstGeom prst="rect">
            <a:avLst/>
          </a:prstGeom>
        </p:spPr>
      </p:pic>
      <p:sp>
        <p:nvSpPr>
          <p:cNvPr id="2" name="Subtitle 1">
            <a:extLst>
              <a:ext uri="{FF2B5EF4-FFF2-40B4-BE49-F238E27FC236}">
                <a16:creationId xmlns:a16="http://schemas.microsoft.com/office/drawing/2014/main" id="{B1553375-E33D-5D7A-ADFA-2CDC39088911}"/>
              </a:ext>
            </a:extLst>
          </p:cNvPr>
          <p:cNvSpPr>
            <a:spLocks noGrp="1"/>
          </p:cNvSpPr>
          <p:nvPr>
            <p:ph type="subTitle" idx="1"/>
          </p:nvPr>
        </p:nvSpPr>
        <p:spPr>
          <a:xfrm>
            <a:off x="924528" y="4280399"/>
            <a:ext cx="2079920" cy="1449198"/>
          </a:xfrm>
        </p:spPr>
        <p:txBody>
          <a:bodyPr anchor="ctr">
            <a:normAutofit/>
          </a:bodyPr>
          <a:lstStyle/>
          <a:p>
            <a:pPr algn="ctr"/>
            <a:r>
              <a:rPr lang="en-US" sz="1600">
                <a:latin typeface="Century Gothic" panose="020B0502020202020204" pitchFamily="34" charset="0"/>
              </a:rPr>
              <a:t>High-carbon lifestyles are currently seen as </a:t>
            </a:r>
            <a:r>
              <a:rPr lang="en-US" sz="1600" b="1">
                <a:latin typeface="Century Gothic" panose="020B0502020202020204" pitchFamily="34" charset="0"/>
              </a:rPr>
              <a:t>aspirational</a:t>
            </a:r>
          </a:p>
        </p:txBody>
      </p:sp>
      <p:pic>
        <p:nvPicPr>
          <p:cNvPr id="13" name="Picture 12">
            <a:extLst>
              <a:ext uri="{FF2B5EF4-FFF2-40B4-BE49-F238E27FC236}">
                <a16:creationId xmlns:a16="http://schemas.microsoft.com/office/drawing/2014/main" id="{37540DD7-B65B-6701-E032-84AB5C4805EE}"/>
              </a:ex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3477537" y="3282742"/>
            <a:ext cx="2560662" cy="2446855"/>
          </a:xfrm>
          <a:prstGeom prst="rect">
            <a:avLst/>
          </a:prstGeom>
        </p:spPr>
      </p:pic>
      <p:sp>
        <p:nvSpPr>
          <p:cNvPr id="14" name="Subtitle 1">
            <a:extLst>
              <a:ext uri="{FF2B5EF4-FFF2-40B4-BE49-F238E27FC236}">
                <a16:creationId xmlns:a16="http://schemas.microsoft.com/office/drawing/2014/main" id="{B6E253AB-0C08-540A-F314-95048D7D9988}"/>
              </a:ext>
            </a:extLst>
          </p:cNvPr>
          <p:cNvSpPr txBox="1">
            <a:spLocks/>
          </p:cNvSpPr>
          <p:nvPr/>
        </p:nvSpPr>
        <p:spPr>
          <a:xfrm>
            <a:off x="3712333" y="4280399"/>
            <a:ext cx="2079920" cy="1449198"/>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1600"/>
              <a:t>The scale of climate change can </a:t>
            </a:r>
            <a:r>
              <a:rPr lang="en-US" sz="1600" b="1"/>
              <a:t>induce fear and withdrawal </a:t>
            </a:r>
            <a:r>
              <a:rPr lang="en-US" sz="1600"/>
              <a:t>rather than positive action</a:t>
            </a:r>
            <a:endParaRPr lang="en-US" sz="1600" b="1"/>
          </a:p>
        </p:txBody>
      </p:sp>
      <p:pic>
        <p:nvPicPr>
          <p:cNvPr id="15" name="Picture 14">
            <a:extLst>
              <a:ext uri="{FF2B5EF4-FFF2-40B4-BE49-F238E27FC236}">
                <a16:creationId xmlns:a16="http://schemas.microsoft.com/office/drawing/2014/main" id="{4B2F39B7-3FDC-313D-95DA-721EC1E14D02}"/>
              </a:ext>
              <a:ext uri="{C183D7F6-B498-43B3-948B-1728B52AA6E4}">
                <adec:decorative xmlns:adec="http://schemas.microsoft.com/office/drawing/2017/decorative" val="1"/>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6254191" y="3282742"/>
            <a:ext cx="2560662" cy="2446855"/>
          </a:xfrm>
          <a:prstGeom prst="rect">
            <a:avLst/>
          </a:prstGeom>
        </p:spPr>
      </p:pic>
      <p:sp>
        <p:nvSpPr>
          <p:cNvPr id="16" name="Subtitle 1">
            <a:extLst>
              <a:ext uri="{FF2B5EF4-FFF2-40B4-BE49-F238E27FC236}">
                <a16:creationId xmlns:a16="http://schemas.microsoft.com/office/drawing/2014/main" id="{8B143DBB-C976-C36E-800D-9EE217C3FA23}"/>
              </a:ext>
            </a:extLst>
          </p:cNvPr>
          <p:cNvSpPr txBox="1">
            <a:spLocks/>
          </p:cNvSpPr>
          <p:nvPr/>
        </p:nvSpPr>
        <p:spPr>
          <a:xfrm>
            <a:off x="6488987" y="4280399"/>
            <a:ext cx="2079920" cy="1449198"/>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1600"/>
              <a:t>Other issues, like the cost of living, are viewed as </a:t>
            </a:r>
            <a:r>
              <a:rPr lang="en-US" sz="1600" b="1"/>
              <a:t>competing with the climate crisis</a:t>
            </a:r>
          </a:p>
        </p:txBody>
      </p:sp>
      <p:pic>
        <p:nvPicPr>
          <p:cNvPr id="17" name="Picture 16">
            <a:extLst>
              <a:ext uri="{FF2B5EF4-FFF2-40B4-BE49-F238E27FC236}">
                <a16:creationId xmlns:a16="http://schemas.microsoft.com/office/drawing/2014/main" id="{1609349D-E160-5043-12EA-663DF97A1CDC}"/>
              </a:ext>
              <a:ext uri="{C183D7F6-B498-43B3-948B-1728B52AA6E4}">
                <adec:decorative xmlns:adec="http://schemas.microsoft.com/office/drawing/2017/decorative" val="1"/>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9030845" y="3282742"/>
            <a:ext cx="2560662" cy="2446855"/>
          </a:xfrm>
          <a:prstGeom prst="rect">
            <a:avLst/>
          </a:prstGeom>
        </p:spPr>
      </p:pic>
      <p:sp>
        <p:nvSpPr>
          <p:cNvPr id="18" name="Subtitle 1">
            <a:extLst>
              <a:ext uri="{FF2B5EF4-FFF2-40B4-BE49-F238E27FC236}">
                <a16:creationId xmlns:a16="http://schemas.microsoft.com/office/drawing/2014/main" id="{891B2E4D-2916-DB68-32FC-10F40BD70CEF}"/>
              </a:ext>
            </a:extLst>
          </p:cNvPr>
          <p:cNvSpPr txBox="1">
            <a:spLocks/>
          </p:cNvSpPr>
          <p:nvPr/>
        </p:nvSpPr>
        <p:spPr>
          <a:xfrm>
            <a:off x="9265641" y="4280399"/>
            <a:ext cx="2079920" cy="1449198"/>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US" sz="1600" b="1"/>
              <a:t>Understanding of the impact of climate action is low</a:t>
            </a:r>
            <a:r>
              <a:rPr lang="en-US" sz="1600"/>
              <a:t>, e.g. recycling is ranked above car use</a:t>
            </a:r>
          </a:p>
        </p:txBody>
      </p:sp>
      <p:cxnSp>
        <p:nvCxnSpPr>
          <p:cNvPr id="3" name="Straight Connector 2">
            <a:extLst>
              <a:ext uri="{FF2B5EF4-FFF2-40B4-BE49-F238E27FC236}">
                <a16:creationId xmlns:a16="http://schemas.microsoft.com/office/drawing/2014/main" id="{95BEDC89-4C83-B4C6-F6D6-9FD24BDD043A}"/>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057A06BC-F018-7923-D129-2684B16C4858}"/>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9" name="Picture 8" descr="A logo with white text and blue circles&#10;&#10;Description automatically generated">
            <a:extLst>
              <a:ext uri="{FF2B5EF4-FFF2-40B4-BE49-F238E27FC236}">
                <a16:creationId xmlns:a16="http://schemas.microsoft.com/office/drawing/2014/main" id="{81389FE3-6A3D-885D-8B8C-1AD40F2E7016}"/>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Tree>
    <p:extLst>
      <p:ext uri="{BB962C8B-B14F-4D97-AF65-F5344CB8AC3E}">
        <p14:creationId xmlns:p14="http://schemas.microsoft.com/office/powerpoint/2010/main" val="33772543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86ED56-9A9D-2C7D-7270-B2EE1865831A}"/>
            </a:ext>
          </a:extLst>
        </p:cNvPr>
        <p:cNvGrpSpPr/>
        <p:nvPr/>
      </p:nvGrpSpPr>
      <p:grpSpPr>
        <a:xfrm>
          <a:off x="0" y="0"/>
          <a:ext cx="0" cy="0"/>
          <a:chOff x="0" y="0"/>
          <a:chExt cx="0" cy="0"/>
        </a:xfrm>
      </p:grpSpPr>
      <p:sp>
        <p:nvSpPr>
          <p:cNvPr id="5" name="Title 6">
            <a:extLst>
              <a:ext uri="{FF2B5EF4-FFF2-40B4-BE49-F238E27FC236}">
                <a16:creationId xmlns:a16="http://schemas.microsoft.com/office/drawing/2014/main" id="{9616B33B-81CC-80B8-ECED-0048DCB1F1F0}"/>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How do we </a:t>
            </a:r>
            <a:r>
              <a:rPr lang="en-US">
                <a:solidFill>
                  <a:srgbClr val="7F70FF"/>
                </a:solidFill>
              </a:rPr>
              <a:t>raise the issues</a:t>
            </a:r>
            <a:r>
              <a:rPr lang="en-US"/>
              <a:t>?</a:t>
            </a:r>
          </a:p>
        </p:txBody>
      </p:sp>
      <p:cxnSp>
        <p:nvCxnSpPr>
          <p:cNvPr id="6" name="Straight Connector 5">
            <a:extLst>
              <a:ext uri="{FF2B5EF4-FFF2-40B4-BE49-F238E27FC236}">
                <a16:creationId xmlns:a16="http://schemas.microsoft.com/office/drawing/2014/main" id="{BC99D5BE-1870-38F4-B699-6D487C60C84C}"/>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25" name="TextBox 73">
            <a:extLst>
              <a:ext uri="{FF2B5EF4-FFF2-40B4-BE49-F238E27FC236}">
                <a16:creationId xmlns:a16="http://schemas.microsoft.com/office/drawing/2014/main" id="{30BA77DC-B367-ABA4-A120-C034F86FFA64}"/>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26" name="Picture 25" descr="A logo with white text and blue circles&#10;&#10;Description automatically generated">
            <a:extLst>
              <a:ext uri="{FF2B5EF4-FFF2-40B4-BE49-F238E27FC236}">
                <a16:creationId xmlns:a16="http://schemas.microsoft.com/office/drawing/2014/main" id="{2CE459FD-3037-D598-6AB0-5F6AAC58FCD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2" name="Subtitle 1">
            <a:extLst>
              <a:ext uri="{FF2B5EF4-FFF2-40B4-BE49-F238E27FC236}">
                <a16:creationId xmlns:a16="http://schemas.microsoft.com/office/drawing/2014/main" id="{665B22F0-4769-C220-3394-F88CD241E944}"/>
              </a:ext>
            </a:extLst>
          </p:cNvPr>
          <p:cNvSpPr>
            <a:spLocks noGrp="1"/>
          </p:cNvSpPr>
          <p:nvPr/>
        </p:nvSpPr>
        <p:spPr>
          <a:xfrm>
            <a:off x="5895424" y="2363981"/>
            <a:ext cx="5314382" cy="360419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000" b="1"/>
              <a:t>SOLVABLE CHALLENGE</a:t>
            </a:r>
          </a:p>
          <a:p>
            <a:r>
              <a:rPr lang="en-GB" sz="2000">
                <a:solidFill>
                  <a:srgbClr val="FFFFFF"/>
                </a:solidFill>
                <a:sym typeface="Arial"/>
              </a:rPr>
              <a:t>Climate optimism</a:t>
            </a:r>
          </a:p>
          <a:p>
            <a:r>
              <a:rPr lang="en-GB" sz="2000">
                <a:solidFill>
                  <a:srgbClr val="FFFFFF"/>
                </a:solidFill>
                <a:sym typeface="Arial"/>
              </a:rPr>
              <a:t>Collective action</a:t>
            </a:r>
          </a:p>
          <a:p>
            <a:r>
              <a:rPr lang="en-GB" sz="2000">
                <a:solidFill>
                  <a:srgbClr val="FFFFFF"/>
                </a:solidFill>
                <a:sym typeface="Arial"/>
              </a:rPr>
              <a:t>Community solidarity</a:t>
            </a:r>
          </a:p>
          <a:p>
            <a:r>
              <a:rPr lang="en-GB" sz="2000">
                <a:solidFill>
                  <a:srgbClr val="FFFFFF"/>
                </a:solidFill>
                <a:sym typeface="Arial"/>
              </a:rPr>
              <a:t>Repurposing revolution</a:t>
            </a:r>
          </a:p>
          <a:p>
            <a:r>
              <a:rPr lang="en-GB" sz="2000">
                <a:solidFill>
                  <a:srgbClr val="FFFFFF"/>
                </a:solidFill>
                <a:sym typeface="Arial"/>
              </a:rPr>
              <a:t>Nature’s great comeback</a:t>
            </a:r>
          </a:p>
          <a:p>
            <a:r>
              <a:rPr lang="en-GB" sz="2000">
                <a:solidFill>
                  <a:srgbClr val="FFFFFF"/>
                </a:solidFill>
                <a:sym typeface="Arial"/>
              </a:rPr>
              <a:t>Mindful living</a:t>
            </a:r>
          </a:p>
          <a:p>
            <a:r>
              <a:rPr lang="en-GB" sz="2000">
                <a:solidFill>
                  <a:srgbClr val="FFFFFF"/>
                </a:solidFill>
                <a:sym typeface="Arial"/>
              </a:rPr>
              <a:t>Sustainability-savvy generation</a:t>
            </a:r>
            <a:endParaRPr lang="en-US" sz="2000">
              <a:solidFill>
                <a:srgbClr val="FFFFFF"/>
              </a:solidFill>
              <a:sym typeface="Arial"/>
            </a:endParaRPr>
          </a:p>
          <a:p>
            <a:endParaRPr lang="en-GB" sz="2000"/>
          </a:p>
        </p:txBody>
      </p:sp>
      <p:cxnSp>
        <p:nvCxnSpPr>
          <p:cNvPr id="3" name="Straight Connector 2">
            <a:extLst>
              <a:ext uri="{FF2B5EF4-FFF2-40B4-BE49-F238E27FC236}">
                <a16:creationId xmlns:a16="http://schemas.microsoft.com/office/drawing/2014/main" id="{7AA5F472-3E79-8353-3EF5-A6EEC5F78D2E}"/>
              </a:ext>
            </a:extLst>
          </p:cNvPr>
          <p:cNvCxnSpPr>
            <a:cxnSpLocks/>
          </p:cNvCxnSpPr>
          <p:nvPr/>
        </p:nvCxnSpPr>
        <p:spPr>
          <a:xfrm>
            <a:off x="5545624" y="2363981"/>
            <a:ext cx="0" cy="3168000"/>
          </a:xfrm>
          <a:prstGeom prst="line">
            <a:avLst/>
          </a:prstGeom>
          <a:ln w="28575">
            <a:solidFill>
              <a:srgbClr val="7E6EFA"/>
            </a:solidFill>
          </a:ln>
        </p:spPr>
        <p:style>
          <a:lnRef idx="2">
            <a:schemeClr val="accent1"/>
          </a:lnRef>
          <a:fillRef idx="0">
            <a:schemeClr val="accent1"/>
          </a:fillRef>
          <a:effectRef idx="1">
            <a:schemeClr val="accent1"/>
          </a:effectRef>
          <a:fontRef idx="minor">
            <a:schemeClr val="tx1"/>
          </a:fontRef>
        </p:style>
      </p:cxnSp>
      <p:sp>
        <p:nvSpPr>
          <p:cNvPr id="4" name="Subtitle 1">
            <a:extLst>
              <a:ext uri="{FF2B5EF4-FFF2-40B4-BE49-F238E27FC236}">
                <a16:creationId xmlns:a16="http://schemas.microsoft.com/office/drawing/2014/main" id="{EC5530DA-490D-AEAA-D53B-912B304CDD97}"/>
              </a:ext>
            </a:extLst>
          </p:cNvPr>
          <p:cNvSpPr>
            <a:spLocks noGrp="1"/>
          </p:cNvSpPr>
          <p:nvPr/>
        </p:nvSpPr>
        <p:spPr>
          <a:xfrm>
            <a:off x="-98894" y="2364589"/>
            <a:ext cx="5314382" cy="360359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2000" b="1"/>
              <a:t>BRUTAL TRUTH</a:t>
            </a:r>
          </a:p>
          <a:p>
            <a:pPr algn="r"/>
            <a:r>
              <a:rPr lang="en-GB" sz="2000">
                <a:solidFill>
                  <a:srgbClr val="FFFFFF"/>
                </a:solidFill>
                <a:sym typeface="Arial"/>
              </a:rPr>
              <a:t>Climate catastrophe</a:t>
            </a:r>
          </a:p>
          <a:p>
            <a:pPr algn="r"/>
            <a:r>
              <a:rPr lang="en-GB" sz="2000">
                <a:solidFill>
                  <a:srgbClr val="FFFFFF"/>
                </a:solidFill>
                <a:sym typeface="Arial"/>
              </a:rPr>
              <a:t>Environmental discrimination</a:t>
            </a:r>
          </a:p>
          <a:p>
            <a:pPr algn="r"/>
            <a:r>
              <a:rPr lang="en-GB" sz="2000">
                <a:solidFill>
                  <a:srgbClr val="FFFFFF"/>
                </a:solidFill>
                <a:sym typeface="Arial"/>
              </a:rPr>
              <a:t>Climate injustice</a:t>
            </a:r>
          </a:p>
          <a:p>
            <a:pPr algn="r"/>
            <a:r>
              <a:rPr lang="en-GB" sz="2000">
                <a:solidFill>
                  <a:srgbClr val="FFFFFF"/>
                </a:solidFill>
                <a:sym typeface="Arial"/>
              </a:rPr>
              <a:t>Trash taking over</a:t>
            </a:r>
          </a:p>
          <a:p>
            <a:pPr algn="r"/>
            <a:r>
              <a:rPr lang="en-GB" sz="2000">
                <a:solidFill>
                  <a:srgbClr val="FFFFFF"/>
                </a:solidFill>
                <a:sym typeface="Arial"/>
              </a:rPr>
              <a:t>Disappearing species</a:t>
            </a:r>
          </a:p>
          <a:p>
            <a:pPr algn="r"/>
            <a:r>
              <a:rPr lang="en-GB" sz="2000">
                <a:solidFill>
                  <a:srgbClr val="FFFFFF"/>
                </a:solidFill>
                <a:sym typeface="Arial"/>
              </a:rPr>
              <a:t>Resource strain</a:t>
            </a:r>
          </a:p>
          <a:p>
            <a:pPr algn="r"/>
            <a:r>
              <a:rPr lang="en-GB" sz="2000">
                <a:solidFill>
                  <a:srgbClr val="FFFFFF"/>
                </a:solidFill>
                <a:sym typeface="Arial"/>
              </a:rPr>
              <a:t>Eco-anxious generation</a:t>
            </a:r>
            <a:endParaRPr lang="en-US" sz="2000">
              <a:solidFill>
                <a:srgbClr val="FFFFFF"/>
              </a:solidFill>
              <a:sym typeface="Arial"/>
            </a:endParaRPr>
          </a:p>
          <a:p>
            <a:pPr algn="r"/>
            <a:endParaRPr lang="en-GB" sz="2000"/>
          </a:p>
        </p:txBody>
      </p:sp>
    </p:spTree>
    <p:extLst>
      <p:ext uri="{BB962C8B-B14F-4D97-AF65-F5344CB8AC3E}">
        <p14:creationId xmlns:p14="http://schemas.microsoft.com/office/powerpoint/2010/main" val="31474775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CC6EDD-671A-673B-BF0D-1BA23353C409}"/>
            </a:ext>
          </a:extLst>
        </p:cNvPr>
        <p:cNvGrpSpPr/>
        <p:nvPr/>
      </p:nvGrpSpPr>
      <p:grpSpPr>
        <a:xfrm>
          <a:off x="0" y="0"/>
          <a:ext cx="0" cy="0"/>
          <a:chOff x="0" y="0"/>
          <a:chExt cx="0" cy="0"/>
        </a:xfrm>
      </p:grpSpPr>
      <p:sp>
        <p:nvSpPr>
          <p:cNvPr id="5" name="Title 6">
            <a:extLst>
              <a:ext uri="{FF2B5EF4-FFF2-40B4-BE49-F238E27FC236}">
                <a16:creationId xmlns:a16="http://schemas.microsoft.com/office/drawing/2014/main" id="{B157F1D8-5C81-8A9B-87D5-96C641EEF571}"/>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Tone of voice for </a:t>
            </a:r>
            <a:r>
              <a:rPr lang="en-US">
                <a:solidFill>
                  <a:srgbClr val="7F70FF"/>
                </a:solidFill>
              </a:rPr>
              <a:t>positive impact</a:t>
            </a:r>
          </a:p>
        </p:txBody>
      </p:sp>
      <p:cxnSp>
        <p:nvCxnSpPr>
          <p:cNvPr id="6" name="Straight Connector 5">
            <a:extLst>
              <a:ext uri="{FF2B5EF4-FFF2-40B4-BE49-F238E27FC236}">
                <a16:creationId xmlns:a16="http://schemas.microsoft.com/office/drawing/2014/main" id="{E1263703-2058-5573-4411-1DF5FF858ABE}"/>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7" name="TextBox 73">
            <a:extLst>
              <a:ext uri="{FF2B5EF4-FFF2-40B4-BE49-F238E27FC236}">
                <a16:creationId xmlns:a16="http://schemas.microsoft.com/office/drawing/2014/main" id="{BDBF0343-D6DB-E0CB-C8A4-7DD84FA8BCB3}"/>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C40CAFFF-CA6F-2CC2-DFE0-F852BCCA25B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2" name="Rectangle: Rounded Corners 1">
            <a:extLst>
              <a:ext uri="{FF2B5EF4-FFF2-40B4-BE49-F238E27FC236}">
                <a16:creationId xmlns:a16="http://schemas.microsoft.com/office/drawing/2014/main" id="{C35902C8-96EB-8209-7C63-346EC421AC16}"/>
              </a:ext>
            </a:extLst>
          </p:cNvPr>
          <p:cNvSpPr/>
          <p:nvPr/>
        </p:nvSpPr>
        <p:spPr>
          <a:xfrm>
            <a:off x="2957849" y="2153296"/>
            <a:ext cx="6276302" cy="3991866"/>
          </a:xfrm>
          <a:prstGeom prst="roundRect">
            <a:avLst/>
          </a:prstGeom>
          <a:solidFill>
            <a:srgbClr val="8070FF"/>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r>
              <a:rPr lang="en-US" sz="2400" b="1">
                <a:solidFill>
                  <a:schemeClr val="bg1"/>
                </a:solidFill>
                <a:latin typeface="Century Gothic" panose="020B0502020202020204" pitchFamily="34" charset="0"/>
              </a:rPr>
              <a:t>Enabling</a:t>
            </a:r>
            <a:r>
              <a:rPr lang="en-US" sz="2400">
                <a:solidFill>
                  <a:schemeClr val="bg1"/>
                </a:solidFill>
                <a:latin typeface="Century Gothic" panose="020B0502020202020204" pitchFamily="34" charset="0"/>
              </a:rPr>
              <a:t> vs. Imperative</a:t>
            </a:r>
          </a:p>
          <a:p>
            <a:pPr algn="ctr">
              <a:lnSpc>
                <a:spcPct val="150000"/>
              </a:lnSpc>
            </a:pPr>
            <a:r>
              <a:rPr lang="en-US" sz="2400" b="1">
                <a:solidFill>
                  <a:schemeClr val="bg1"/>
                </a:solidFill>
                <a:latin typeface="Century Gothic" panose="020B0502020202020204" pitchFamily="34" charset="0"/>
              </a:rPr>
              <a:t>Tangible</a:t>
            </a:r>
            <a:r>
              <a:rPr lang="en-US" sz="2400">
                <a:solidFill>
                  <a:schemeClr val="bg1"/>
                </a:solidFill>
                <a:latin typeface="Century Gothic" panose="020B0502020202020204" pitchFamily="34" charset="0"/>
              </a:rPr>
              <a:t> vs. Vague</a:t>
            </a:r>
          </a:p>
          <a:p>
            <a:pPr algn="ctr">
              <a:lnSpc>
                <a:spcPct val="150000"/>
              </a:lnSpc>
            </a:pPr>
            <a:r>
              <a:rPr lang="en-US" sz="2400" b="1">
                <a:solidFill>
                  <a:schemeClr val="bg1"/>
                </a:solidFill>
                <a:latin typeface="Century Gothic" panose="020B0502020202020204" pitchFamily="34" charset="0"/>
              </a:rPr>
              <a:t>Achievable</a:t>
            </a:r>
            <a:r>
              <a:rPr lang="en-US" sz="2400">
                <a:solidFill>
                  <a:schemeClr val="bg1"/>
                </a:solidFill>
                <a:latin typeface="Century Gothic" panose="020B0502020202020204" pitchFamily="34" charset="0"/>
              </a:rPr>
              <a:t> vs. Overwhelming</a:t>
            </a:r>
          </a:p>
          <a:p>
            <a:pPr algn="ctr">
              <a:lnSpc>
                <a:spcPct val="150000"/>
              </a:lnSpc>
            </a:pPr>
            <a:r>
              <a:rPr lang="en-US" sz="2400" b="1">
                <a:solidFill>
                  <a:schemeClr val="bg1"/>
                </a:solidFill>
                <a:latin typeface="Century Gothic" panose="020B0502020202020204" pitchFamily="34" charset="0"/>
              </a:rPr>
              <a:t>Positive</a:t>
            </a:r>
            <a:r>
              <a:rPr lang="en-US" sz="2400">
                <a:solidFill>
                  <a:schemeClr val="bg1"/>
                </a:solidFill>
                <a:latin typeface="Century Gothic" panose="020B0502020202020204" pitchFamily="34" charset="0"/>
              </a:rPr>
              <a:t> vs. Fearful</a:t>
            </a:r>
          </a:p>
          <a:p>
            <a:pPr algn="ctr">
              <a:lnSpc>
                <a:spcPct val="150000"/>
              </a:lnSpc>
            </a:pPr>
            <a:r>
              <a:rPr lang="en-US" sz="2400" b="1">
                <a:solidFill>
                  <a:schemeClr val="bg1"/>
                </a:solidFill>
                <a:latin typeface="Century Gothic" panose="020B0502020202020204" pitchFamily="34" charset="0"/>
              </a:rPr>
              <a:t>Celebrate</a:t>
            </a:r>
            <a:r>
              <a:rPr lang="en-US" sz="2400">
                <a:solidFill>
                  <a:schemeClr val="bg1"/>
                </a:solidFill>
                <a:latin typeface="Century Gothic" panose="020B0502020202020204" pitchFamily="34" charset="0"/>
              </a:rPr>
              <a:t> vs. Blame</a:t>
            </a:r>
          </a:p>
          <a:p>
            <a:pPr algn="ctr">
              <a:lnSpc>
                <a:spcPct val="150000"/>
              </a:lnSpc>
            </a:pPr>
            <a:r>
              <a:rPr lang="en-US" sz="2400" b="1">
                <a:solidFill>
                  <a:schemeClr val="bg1"/>
                </a:solidFill>
                <a:latin typeface="Century Gothic" panose="020B0502020202020204" pitchFamily="34" charset="0"/>
              </a:rPr>
              <a:t>Shared Endeavour </a:t>
            </a:r>
            <a:r>
              <a:rPr lang="en-US" sz="2400">
                <a:solidFill>
                  <a:schemeClr val="bg1"/>
                </a:solidFill>
                <a:latin typeface="Century Gothic" panose="020B0502020202020204" pitchFamily="34" charset="0"/>
              </a:rPr>
              <a:t>vs. Solo Missio</a:t>
            </a:r>
            <a:r>
              <a:rPr lang="en-US" sz="2400">
                <a:latin typeface="Century Gothic" panose="020B0502020202020204" pitchFamily="34" charset="0"/>
              </a:rPr>
              <a:t>n</a:t>
            </a:r>
          </a:p>
        </p:txBody>
      </p:sp>
    </p:spTree>
    <p:extLst>
      <p:ext uri="{BB962C8B-B14F-4D97-AF65-F5344CB8AC3E}">
        <p14:creationId xmlns:p14="http://schemas.microsoft.com/office/powerpoint/2010/main" val="18605136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69CCA-C873-5629-C028-EB309FD3A067}"/>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103A42F5-DBCE-C548-D840-CCBDD9DEC699}"/>
              </a:ext>
            </a:extLst>
          </p:cNvPr>
          <p:cNvSpPr>
            <a:spLocks noGrp="1"/>
          </p:cNvSpPr>
          <p:nvPr>
            <p:ph type="ctrTitle"/>
          </p:nvPr>
        </p:nvSpPr>
        <p:spPr/>
        <p:txBody>
          <a:bodyPr/>
          <a:lstStyle/>
          <a:p>
            <a:r>
              <a:rPr lang="en-US">
                <a:latin typeface="Century Gothic" panose="020B0502020202020204" pitchFamily="34" charset="0"/>
              </a:rPr>
              <a:t>Climate Content Pledge</a:t>
            </a:r>
            <a:endParaRPr lang="en-US">
              <a:solidFill>
                <a:srgbClr val="7E6EFA"/>
              </a:solidFill>
              <a:latin typeface="Century Gothic" panose="020B0502020202020204" pitchFamily="34" charset="0"/>
            </a:endParaRPr>
          </a:p>
        </p:txBody>
      </p:sp>
      <p:sp>
        <p:nvSpPr>
          <p:cNvPr id="2" name="Subtitle 1">
            <a:extLst>
              <a:ext uri="{FF2B5EF4-FFF2-40B4-BE49-F238E27FC236}">
                <a16:creationId xmlns:a16="http://schemas.microsoft.com/office/drawing/2014/main" id="{E9236899-034D-14FB-0ECF-8A0CA001E8C8}"/>
              </a:ext>
            </a:extLst>
          </p:cNvPr>
          <p:cNvSpPr>
            <a:spLocks noGrp="1"/>
          </p:cNvSpPr>
          <p:nvPr>
            <p:ph type="subTitle" idx="1"/>
          </p:nvPr>
        </p:nvSpPr>
        <p:spPr>
          <a:xfrm>
            <a:off x="681319" y="2319390"/>
            <a:ext cx="3326071" cy="1750003"/>
          </a:xfrm>
        </p:spPr>
        <p:txBody>
          <a:bodyPr vert="horz" lIns="91440" tIns="45720" rIns="91440" bIns="45720" rtlCol="0" anchor="t">
            <a:normAutofit lnSpcReduction="10000"/>
          </a:bodyPr>
          <a:lstStyle/>
          <a:p>
            <a:r>
              <a:rPr lang="en-US" sz="1800">
                <a:latin typeface="Century Gothic"/>
              </a:rPr>
              <a:t>We will </a:t>
            </a:r>
            <a:r>
              <a:rPr lang="en-US" sz="1800" b="1">
                <a:solidFill>
                  <a:srgbClr val="F2A33D"/>
                </a:solidFill>
                <a:latin typeface="Century Gothic"/>
              </a:rPr>
              <a:t>reach more of our audiences with content*</a:t>
            </a:r>
            <a:r>
              <a:rPr lang="en-US" sz="1800">
                <a:latin typeface="Century Gothic"/>
              </a:rPr>
              <a:t> that helps everyone understand and </a:t>
            </a:r>
            <a:r>
              <a:rPr lang="en-US" sz="1800" b="1">
                <a:solidFill>
                  <a:srgbClr val="F2A33D"/>
                </a:solidFill>
                <a:latin typeface="Century Gothic"/>
              </a:rPr>
              <a:t>navigate the path to net zero &amp; inspires them to make greener choices.</a:t>
            </a:r>
          </a:p>
        </p:txBody>
      </p:sp>
      <p:cxnSp>
        <p:nvCxnSpPr>
          <p:cNvPr id="16" name="Straight Connector 15">
            <a:extLst>
              <a:ext uri="{FF2B5EF4-FFF2-40B4-BE49-F238E27FC236}">
                <a16:creationId xmlns:a16="http://schemas.microsoft.com/office/drawing/2014/main" id="{89310F68-DB90-6AB0-8933-C061436CA880}"/>
              </a:ext>
            </a:extLst>
          </p:cNvPr>
          <p:cNvCxnSpPr>
            <a:cxnSpLocks/>
          </p:cNvCxnSpPr>
          <p:nvPr/>
        </p:nvCxnSpPr>
        <p:spPr>
          <a:xfrm>
            <a:off x="605114" y="2392740"/>
            <a:ext cx="0" cy="1560940"/>
          </a:xfrm>
          <a:prstGeom prst="line">
            <a:avLst/>
          </a:prstGeom>
          <a:ln w="28575">
            <a:solidFill>
              <a:srgbClr val="7E6EFA"/>
            </a:solidFill>
          </a:ln>
        </p:spPr>
        <p:style>
          <a:lnRef idx="2">
            <a:schemeClr val="accent1"/>
          </a:lnRef>
          <a:fillRef idx="0">
            <a:schemeClr val="accent1"/>
          </a:fillRef>
          <a:effectRef idx="1">
            <a:schemeClr val="accent1"/>
          </a:effectRef>
          <a:fontRef idx="minor">
            <a:schemeClr val="tx1"/>
          </a:fontRef>
        </p:style>
      </p:cxnSp>
      <p:sp>
        <p:nvSpPr>
          <p:cNvPr id="36" name="Subtitle 1">
            <a:extLst>
              <a:ext uri="{FF2B5EF4-FFF2-40B4-BE49-F238E27FC236}">
                <a16:creationId xmlns:a16="http://schemas.microsoft.com/office/drawing/2014/main" id="{9C194392-1B08-E0D0-30C3-D6F52ED80CA5}"/>
              </a:ext>
            </a:extLst>
          </p:cNvPr>
          <p:cNvSpPr txBox="1">
            <a:spLocks/>
          </p:cNvSpPr>
          <p:nvPr/>
        </p:nvSpPr>
        <p:spPr>
          <a:xfrm>
            <a:off x="7760298" y="6168437"/>
            <a:ext cx="3204593" cy="527008"/>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200" i="1"/>
              <a:t>*For the purposes of this pledge, “content” is all programming with the exception of news</a:t>
            </a:r>
          </a:p>
        </p:txBody>
      </p:sp>
      <p:sp>
        <p:nvSpPr>
          <p:cNvPr id="5" name="Subtitle 1">
            <a:extLst>
              <a:ext uri="{FF2B5EF4-FFF2-40B4-BE49-F238E27FC236}">
                <a16:creationId xmlns:a16="http://schemas.microsoft.com/office/drawing/2014/main" id="{E2487BD2-200E-CD75-B6BA-F8F948E7F459}"/>
              </a:ext>
            </a:extLst>
          </p:cNvPr>
          <p:cNvSpPr txBox="1">
            <a:spLocks/>
          </p:cNvSpPr>
          <p:nvPr/>
        </p:nvSpPr>
        <p:spPr>
          <a:xfrm>
            <a:off x="692362" y="4272952"/>
            <a:ext cx="3303984" cy="1937741"/>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800">
                <a:latin typeface="Century Gothic"/>
              </a:rPr>
              <a:t>We will develop processes that help us to consider </a:t>
            </a:r>
            <a:r>
              <a:rPr lang="en-US" sz="1800" b="1">
                <a:solidFill>
                  <a:srgbClr val="F2A33D"/>
                </a:solidFill>
                <a:latin typeface="Century Gothic"/>
              </a:rPr>
              <a:t>climate themes </a:t>
            </a:r>
            <a:r>
              <a:rPr lang="en-US" sz="1800">
                <a:latin typeface="Century Gothic"/>
              </a:rPr>
              <a:t>when we are </a:t>
            </a:r>
            <a:r>
              <a:rPr lang="en-US" sz="1800">
                <a:solidFill>
                  <a:srgbClr val="F2A33D"/>
                </a:solidFill>
                <a:latin typeface="Century Gothic"/>
              </a:rPr>
              <a:t>commissioning, developing</a:t>
            </a:r>
            <a:r>
              <a:rPr lang="en-US" sz="1800">
                <a:latin typeface="Century Gothic"/>
              </a:rPr>
              <a:t> and </a:t>
            </a:r>
            <a:r>
              <a:rPr lang="en-US" sz="1800">
                <a:solidFill>
                  <a:srgbClr val="F2A33D"/>
                </a:solidFill>
                <a:latin typeface="Century Gothic"/>
              </a:rPr>
              <a:t>producing content.</a:t>
            </a:r>
          </a:p>
        </p:txBody>
      </p:sp>
      <p:cxnSp>
        <p:nvCxnSpPr>
          <p:cNvPr id="6" name="Straight Connector 5">
            <a:extLst>
              <a:ext uri="{FF2B5EF4-FFF2-40B4-BE49-F238E27FC236}">
                <a16:creationId xmlns:a16="http://schemas.microsoft.com/office/drawing/2014/main" id="{9C236E7D-846E-400E-5418-3235FFE6F16D}"/>
              </a:ext>
            </a:extLst>
          </p:cNvPr>
          <p:cNvCxnSpPr>
            <a:cxnSpLocks/>
          </p:cNvCxnSpPr>
          <p:nvPr/>
        </p:nvCxnSpPr>
        <p:spPr>
          <a:xfrm>
            <a:off x="605114" y="4324215"/>
            <a:ext cx="0" cy="1468003"/>
          </a:xfrm>
          <a:prstGeom prst="line">
            <a:avLst/>
          </a:prstGeom>
          <a:ln w="28575">
            <a:solidFill>
              <a:srgbClr val="7E6EFA"/>
            </a:solidFill>
          </a:ln>
        </p:spPr>
        <p:style>
          <a:lnRef idx="2">
            <a:schemeClr val="accent1"/>
          </a:lnRef>
          <a:fillRef idx="0">
            <a:schemeClr val="accent1"/>
          </a:fillRef>
          <a:effectRef idx="1">
            <a:schemeClr val="accent1"/>
          </a:effectRef>
          <a:fontRef idx="minor">
            <a:schemeClr val="tx1"/>
          </a:fontRef>
        </p:style>
      </p:cxnSp>
      <p:sp>
        <p:nvSpPr>
          <p:cNvPr id="9" name="Subtitle 1">
            <a:extLst>
              <a:ext uri="{FF2B5EF4-FFF2-40B4-BE49-F238E27FC236}">
                <a16:creationId xmlns:a16="http://schemas.microsoft.com/office/drawing/2014/main" id="{9C6B0A7C-00A5-4520-FC54-CF1EF3E03F85}"/>
              </a:ext>
            </a:extLst>
          </p:cNvPr>
          <p:cNvSpPr txBox="1">
            <a:spLocks/>
          </p:cNvSpPr>
          <p:nvPr/>
        </p:nvSpPr>
        <p:spPr>
          <a:xfrm>
            <a:off x="4152930" y="2365723"/>
            <a:ext cx="2825156" cy="1292981"/>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800">
                <a:latin typeface="Century Gothic"/>
              </a:rPr>
              <a:t>We will ensure that our efforts are </a:t>
            </a:r>
            <a:r>
              <a:rPr lang="en-US" sz="1800" b="1">
                <a:solidFill>
                  <a:srgbClr val="F2A33D"/>
                </a:solidFill>
                <a:latin typeface="Century Gothic"/>
              </a:rPr>
              <a:t>informed by the science.</a:t>
            </a:r>
          </a:p>
        </p:txBody>
      </p:sp>
      <p:cxnSp>
        <p:nvCxnSpPr>
          <p:cNvPr id="10" name="Straight Connector 9">
            <a:extLst>
              <a:ext uri="{FF2B5EF4-FFF2-40B4-BE49-F238E27FC236}">
                <a16:creationId xmlns:a16="http://schemas.microsoft.com/office/drawing/2014/main" id="{EBDBFFAF-DE59-E010-9141-9EB9C2CDDEAE}"/>
              </a:ext>
            </a:extLst>
          </p:cNvPr>
          <p:cNvCxnSpPr>
            <a:cxnSpLocks/>
          </p:cNvCxnSpPr>
          <p:nvPr/>
        </p:nvCxnSpPr>
        <p:spPr>
          <a:xfrm>
            <a:off x="4081100" y="2399277"/>
            <a:ext cx="0" cy="823230"/>
          </a:xfrm>
          <a:prstGeom prst="line">
            <a:avLst/>
          </a:prstGeom>
          <a:ln w="28575">
            <a:solidFill>
              <a:srgbClr val="7E6EFA"/>
            </a:solidFill>
          </a:ln>
        </p:spPr>
        <p:style>
          <a:lnRef idx="2">
            <a:schemeClr val="accent1"/>
          </a:lnRef>
          <a:fillRef idx="0">
            <a:schemeClr val="accent1"/>
          </a:fillRef>
          <a:effectRef idx="1">
            <a:schemeClr val="accent1"/>
          </a:effectRef>
          <a:fontRef idx="minor">
            <a:schemeClr val="tx1"/>
          </a:fontRef>
        </p:style>
      </p:cxnSp>
      <p:sp>
        <p:nvSpPr>
          <p:cNvPr id="12" name="Subtitle 1">
            <a:extLst>
              <a:ext uri="{FF2B5EF4-FFF2-40B4-BE49-F238E27FC236}">
                <a16:creationId xmlns:a16="http://schemas.microsoft.com/office/drawing/2014/main" id="{96B1B427-3CF4-49E6-D0C5-C4061B5DD29B}"/>
              </a:ext>
            </a:extLst>
          </p:cNvPr>
          <p:cNvSpPr txBox="1">
            <a:spLocks/>
          </p:cNvSpPr>
          <p:nvPr/>
        </p:nvSpPr>
        <p:spPr>
          <a:xfrm>
            <a:off x="4158608" y="4268043"/>
            <a:ext cx="2753896" cy="2191741"/>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800">
                <a:latin typeface="Century Gothic"/>
              </a:rPr>
              <a:t>We will </a:t>
            </a:r>
            <a:r>
              <a:rPr lang="en-US" sz="1800" err="1">
                <a:latin typeface="Century Gothic"/>
              </a:rPr>
              <a:t>recognise</a:t>
            </a:r>
            <a:r>
              <a:rPr lang="en-US" sz="1800">
                <a:latin typeface="Century Gothic"/>
              </a:rPr>
              <a:t> the importance of </a:t>
            </a:r>
            <a:r>
              <a:rPr lang="en-US" sz="1800" b="1">
                <a:solidFill>
                  <a:srgbClr val="F2A33D"/>
                </a:solidFill>
                <a:latin typeface="Century Gothic"/>
              </a:rPr>
              <a:t>fair and balanced representations</a:t>
            </a:r>
            <a:r>
              <a:rPr lang="en-US" sz="1800" b="1">
                <a:latin typeface="Century Gothic"/>
              </a:rPr>
              <a:t> of visions for a sustainable future.</a:t>
            </a:r>
          </a:p>
        </p:txBody>
      </p:sp>
      <p:pic>
        <p:nvPicPr>
          <p:cNvPr id="41" name="Picture 40" descr="Logos from the committed broadcasters including BBC, BBC Studios, britbox, Discovery, Channel 4, ITV, RTE, S4C, Sky, STv, UKTV, Viacom and Channel 5">
            <a:extLst>
              <a:ext uri="{FF2B5EF4-FFF2-40B4-BE49-F238E27FC236}">
                <a16:creationId xmlns:a16="http://schemas.microsoft.com/office/drawing/2014/main" id="{40221520-FAD1-1D24-6194-6E907BE352A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56979" y="3672493"/>
            <a:ext cx="4177419" cy="1313964"/>
          </a:xfrm>
          <a:prstGeom prst="rect">
            <a:avLst/>
          </a:prstGeom>
        </p:spPr>
      </p:pic>
      <p:cxnSp>
        <p:nvCxnSpPr>
          <p:cNvPr id="3" name="Straight Connector 2">
            <a:extLst>
              <a:ext uri="{FF2B5EF4-FFF2-40B4-BE49-F238E27FC236}">
                <a16:creationId xmlns:a16="http://schemas.microsoft.com/office/drawing/2014/main" id="{B3422658-3CE8-120C-2797-8E5AF821ED5E}"/>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7C36C59D-F5FB-EBC6-733E-9000E170B3D6}"/>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1" name="Picture 10" descr="A logo with white text and blue circles&#10;&#10;Description automatically generated">
            <a:extLst>
              <a:ext uri="{FF2B5EF4-FFF2-40B4-BE49-F238E27FC236}">
                <a16:creationId xmlns:a16="http://schemas.microsoft.com/office/drawing/2014/main" id="{48155C32-BF7C-3406-7D79-1F5ABED5210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15" name="object 6">
            <a:extLst>
              <a:ext uri="{FF2B5EF4-FFF2-40B4-BE49-F238E27FC236}">
                <a16:creationId xmlns:a16="http://schemas.microsoft.com/office/drawing/2014/main" id="{61DF98E5-4CFB-AF6D-57D0-83A89E97AFC0}"/>
              </a:ext>
            </a:extLst>
          </p:cNvPr>
          <p:cNvSpPr/>
          <p:nvPr/>
        </p:nvSpPr>
        <p:spPr>
          <a:xfrm>
            <a:off x="7737799" y="2395351"/>
            <a:ext cx="3612307" cy="830199"/>
          </a:xfrm>
          <a:custGeom>
            <a:avLst/>
            <a:gdLst/>
            <a:ahLst/>
            <a:cxnLst/>
            <a:rect l="l" t="t" r="r" b="b"/>
            <a:pathLst>
              <a:path w="3979545" h="1369060">
                <a:moveTo>
                  <a:pt x="3978936" y="0"/>
                </a:moveTo>
                <a:lnTo>
                  <a:pt x="0" y="0"/>
                </a:lnTo>
                <a:lnTo>
                  <a:pt x="0" y="1368775"/>
                </a:lnTo>
                <a:lnTo>
                  <a:pt x="3978936" y="1368775"/>
                </a:lnTo>
                <a:lnTo>
                  <a:pt x="3978936" y="0"/>
                </a:lnTo>
                <a:close/>
              </a:path>
            </a:pathLst>
          </a:custGeom>
          <a:solidFill>
            <a:srgbClr val="8070FF"/>
          </a:solidFill>
        </p:spPr>
        <p:txBody>
          <a:bodyPr wrap="square" lIns="0" tIns="0" rIns="0" bIns="0" rtlCol="0"/>
          <a:lstStyle/>
          <a:p>
            <a:endParaRPr sz="1092"/>
          </a:p>
        </p:txBody>
      </p:sp>
      <p:sp>
        <p:nvSpPr>
          <p:cNvPr id="17" name="TextBox 16">
            <a:extLst>
              <a:ext uri="{FF2B5EF4-FFF2-40B4-BE49-F238E27FC236}">
                <a16:creationId xmlns:a16="http://schemas.microsoft.com/office/drawing/2014/main" id="{E6DC3821-E132-C376-0401-E0757A6890A8}"/>
              </a:ext>
            </a:extLst>
          </p:cNvPr>
          <p:cNvSpPr txBox="1"/>
          <p:nvPr/>
        </p:nvSpPr>
        <p:spPr>
          <a:xfrm>
            <a:off x="7984009" y="2616025"/>
            <a:ext cx="3591463"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Century Gothic"/>
                <a:ea typeface="Calibri"/>
                <a:cs typeface="Calibri"/>
              </a:rPr>
              <a:t>Signed at COP26 in 2021</a:t>
            </a:r>
            <a:endParaRPr lang="en-GB" sz="2000" b="1">
              <a:latin typeface="Century Gothic"/>
            </a:endParaRPr>
          </a:p>
        </p:txBody>
      </p:sp>
      <p:cxnSp>
        <p:nvCxnSpPr>
          <p:cNvPr id="18" name="Straight Connector 17">
            <a:extLst>
              <a:ext uri="{FF2B5EF4-FFF2-40B4-BE49-F238E27FC236}">
                <a16:creationId xmlns:a16="http://schemas.microsoft.com/office/drawing/2014/main" id="{7F482EBC-86FA-0836-AF78-73603DFE3548}"/>
              </a:ext>
            </a:extLst>
          </p:cNvPr>
          <p:cNvCxnSpPr>
            <a:cxnSpLocks/>
          </p:cNvCxnSpPr>
          <p:nvPr/>
        </p:nvCxnSpPr>
        <p:spPr>
          <a:xfrm>
            <a:off x="4098812" y="4283375"/>
            <a:ext cx="0" cy="1485670"/>
          </a:xfrm>
          <a:prstGeom prst="line">
            <a:avLst/>
          </a:prstGeom>
          <a:ln w="28575">
            <a:solidFill>
              <a:srgbClr val="7E6EFA"/>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97588159"/>
      </p:ext>
    </p:extLst>
  </p:cSld>
  <p:clrMapOvr>
    <a:masterClrMapping/>
  </p:clrMapOvr>
  <p:extLst>
    <p:ext uri="{6950BFC3-D8DA-4A85-94F7-54DA5524770B}">
      <p188:commentRel xmlns:p188="http://schemas.microsoft.com/office/powerpoint/2018/8/main" r:id="rId3"/>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39382-7D88-4064-9B48-0D415A844890}"/>
            </a:ext>
          </a:extLst>
        </p:cNvPr>
        <p:cNvGrpSpPr/>
        <p:nvPr/>
      </p:nvGrpSpPr>
      <p:grpSpPr>
        <a:xfrm>
          <a:off x="0" y="0"/>
          <a:ext cx="0" cy="0"/>
          <a:chOff x="0" y="0"/>
          <a:chExt cx="0" cy="0"/>
        </a:xfrm>
      </p:grpSpPr>
      <p:sp>
        <p:nvSpPr>
          <p:cNvPr id="38" name="object 6">
            <a:extLst>
              <a:ext uri="{FF2B5EF4-FFF2-40B4-BE49-F238E27FC236}">
                <a16:creationId xmlns:a16="http://schemas.microsoft.com/office/drawing/2014/main" id="{8ABE9DA0-8885-4273-C076-4C53F78294F3}"/>
              </a:ext>
            </a:extLst>
          </p:cNvPr>
          <p:cNvSpPr/>
          <p:nvPr/>
        </p:nvSpPr>
        <p:spPr>
          <a:xfrm>
            <a:off x="6829261" y="793196"/>
            <a:ext cx="3885846" cy="410123"/>
          </a:xfrm>
          <a:custGeom>
            <a:avLst/>
            <a:gdLst/>
            <a:ahLst/>
            <a:cxnLst/>
            <a:rect l="l" t="t" r="r" b="b"/>
            <a:pathLst>
              <a:path w="3979545" h="1369060">
                <a:moveTo>
                  <a:pt x="3978936" y="0"/>
                </a:moveTo>
                <a:lnTo>
                  <a:pt x="0" y="0"/>
                </a:lnTo>
                <a:lnTo>
                  <a:pt x="0" y="1368775"/>
                </a:lnTo>
                <a:lnTo>
                  <a:pt x="3978936" y="1368775"/>
                </a:lnTo>
                <a:lnTo>
                  <a:pt x="3978936" y="0"/>
                </a:lnTo>
                <a:close/>
              </a:path>
            </a:pathLst>
          </a:custGeom>
          <a:solidFill>
            <a:srgbClr val="8070FF"/>
          </a:solidFill>
        </p:spPr>
        <p:txBody>
          <a:bodyPr wrap="square" lIns="0" tIns="0" rIns="0" bIns="0" rtlCol="0"/>
          <a:lstStyle/>
          <a:p>
            <a:endParaRPr sz="1092"/>
          </a:p>
        </p:txBody>
      </p:sp>
      <p:cxnSp>
        <p:nvCxnSpPr>
          <p:cNvPr id="3" name="Straight Connector 2">
            <a:extLst>
              <a:ext uri="{FF2B5EF4-FFF2-40B4-BE49-F238E27FC236}">
                <a16:creationId xmlns:a16="http://schemas.microsoft.com/office/drawing/2014/main" id="{502D67C1-61DC-B1AC-A818-76A2E68E0EF1}"/>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07858F9F-CBAD-9CCB-D0CD-BA79F815BAA9}"/>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1" name="Picture 10" descr="A logo with white text and blue circles&#10;&#10;Description automatically generated">
            <a:extLst>
              <a:ext uri="{FF2B5EF4-FFF2-40B4-BE49-F238E27FC236}">
                <a16:creationId xmlns:a16="http://schemas.microsoft.com/office/drawing/2014/main" id="{51AB6E75-E121-B43E-CACD-0D43460ABDA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pic>
        <p:nvPicPr>
          <p:cNvPr id="21" name="Picture 20" descr="Two men standing in front of a field&#10;&#10;AI-generated content may be incorrect.">
            <a:extLst>
              <a:ext uri="{FF2B5EF4-FFF2-40B4-BE49-F238E27FC236}">
                <a16:creationId xmlns:a16="http://schemas.microsoft.com/office/drawing/2014/main" id="{F908814F-8A77-158A-D793-7A6FDC0792E0}"/>
              </a:ext>
            </a:extLst>
          </p:cNvPr>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9363443" y="1916659"/>
            <a:ext cx="2572887" cy="1562725"/>
          </a:xfrm>
          <a:prstGeom prst="rect">
            <a:avLst/>
          </a:prstGeom>
        </p:spPr>
      </p:pic>
      <p:pic>
        <p:nvPicPr>
          <p:cNvPr id="23" name="Online Media 13" title="What does the Climate Content Pledge mean for the screen industries?">
            <a:hlinkClick r:id="" action="ppaction://media"/>
            <a:extLst>
              <a:ext uri="{FF2B5EF4-FFF2-40B4-BE49-F238E27FC236}">
                <a16:creationId xmlns:a16="http://schemas.microsoft.com/office/drawing/2014/main" id="{9AE53DF4-8C9C-D184-4035-4794F2E3F6A5}"/>
              </a:ext>
            </a:extLst>
          </p:cNvPr>
          <p:cNvPicPr>
            <a:picLocks noRot="1" noChangeAspect="1"/>
          </p:cNvPicPr>
          <p:nvPr>
            <a:videoFile r:link="rId1"/>
          </p:nvPr>
        </p:nvPicPr>
        <p:blipFill>
          <a:blip r:embed="rId7"/>
          <a:stretch>
            <a:fillRect/>
          </a:stretch>
        </p:blipFill>
        <p:spPr>
          <a:xfrm>
            <a:off x="238794" y="655721"/>
            <a:ext cx="6251129" cy="3531269"/>
          </a:xfrm>
          <a:prstGeom prst="rect">
            <a:avLst/>
          </a:prstGeom>
        </p:spPr>
      </p:pic>
      <p:pic>
        <p:nvPicPr>
          <p:cNvPr id="25" name="Picture 24" descr="A colorful logo on a black background&#10;&#10;AI-generated content may be incorrect.">
            <a:extLst>
              <a:ext uri="{FF2B5EF4-FFF2-40B4-BE49-F238E27FC236}">
                <a16:creationId xmlns:a16="http://schemas.microsoft.com/office/drawing/2014/main" id="{0EBAAB2E-0870-7B12-18E1-83229451DA32}"/>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6942884" y="5509628"/>
            <a:ext cx="1821295" cy="1197823"/>
          </a:xfrm>
          <a:prstGeom prst="rect">
            <a:avLst/>
          </a:prstGeom>
        </p:spPr>
      </p:pic>
      <p:pic>
        <p:nvPicPr>
          <p:cNvPr id="27" name="Picture 26" descr="A colorful logo on a black background&#10;&#10;AI-generated content may be incorrect.">
            <a:extLst>
              <a:ext uri="{FF2B5EF4-FFF2-40B4-BE49-F238E27FC236}">
                <a16:creationId xmlns:a16="http://schemas.microsoft.com/office/drawing/2014/main" id="{E2CFB2C1-3071-0FAE-6106-3C55863E852D}"/>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3250982" y="5891497"/>
            <a:ext cx="874324" cy="538371"/>
          </a:xfrm>
          <a:prstGeom prst="rect">
            <a:avLst/>
          </a:prstGeom>
        </p:spPr>
      </p:pic>
      <p:sp>
        <p:nvSpPr>
          <p:cNvPr id="29" name="TextBox 28">
            <a:extLst>
              <a:ext uri="{FF2B5EF4-FFF2-40B4-BE49-F238E27FC236}">
                <a16:creationId xmlns:a16="http://schemas.microsoft.com/office/drawing/2014/main" id="{6274B24C-C2F5-1C29-6494-FDA002CD6934}"/>
              </a:ext>
            </a:extLst>
          </p:cNvPr>
          <p:cNvSpPr txBox="1"/>
          <p:nvPr/>
        </p:nvSpPr>
        <p:spPr>
          <a:xfrm>
            <a:off x="9154621" y="4538739"/>
            <a:ext cx="2855163" cy="1569660"/>
          </a:xfrm>
          <a:prstGeom prst="rect">
            <a:avLst/>
          </a:prstGeom>
          <a:noFill/>
        </p:spPr>
        <p:txBody>
          <a:bodyPr wrap="square" lIns="91440" tIns="45720" rIns="91440" bIns="4572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GB" sz="1600">
                <a:solidFill>
                  <a:srgbClr val="FFFFFF"/>
                </a:solidFill>
                <a:latin typeface="Century Gothic"/>
              </a:rPr>
              <a:t>“...The all-encompassing topic of climate change provides a huge creative opportunity” </a:t>
            </a:r>
            <a:endParaRPr lang="en-US" sz="1600">
              <a:solidFill>
                <a:srgbClr val="FFFFFF"/>
              </a:solidFill>
            </a:endParaRPr>
          </a:p>
          <a:p>
            <a:r>
              <a:rPr lang="en-GB" sz="1600">
                <a:solidFill>
                  <a:srgbClr val="FFFFFF"/>
                </a:solidFill>
                <a:latin typeface="Century Gothic"/>
              </a:rPr>
              <a:t>Tim Davie, Director General</a:t>
            </a:r>
            <a:endParaRPr lang="en-GB" sz="1600">
              <a:solidFill>
                <a:srgbClr val="FFFFFF"/>
              </a:solidFill>
            </a:endParaRPr>
          </a:p>
        </p:txBody>
      </p:sp>
      <p:sp>
        <p:nvSpPr>
          <p:cNvPr id="31" name="TextBox 30">
            <a:extLst>
              <a:ext uri="{FF2B5EF4-FFF2-40B4-BE49-F238E27FC236}">
                <a16:creationId xmlns:a16="http://schemas.microsoft.com/office/drawing/2014/main" id="{166B03BC-9884-6505-886E-B4E94B52E450}"/>
              </a:ext>
            </a:extLst>
          </p:cNvPr>
          <p:cNvSpPr txBox="1"/>
          <p:nvPr/>
        </p:nvSpPr>
        <p:spPr>
          <a:xfrm>
            <a:off x="162134" y="4547500"/>
            <a:ext cx="3622157" cy="1569660"/>
          </a:xfrm>
          <a:prstGeom prst="rect">
            <a:avLst/>
          </a:prstGeom>
          <a:noFill/>
        </p:spPr>
        <p:txBody>
          <a:bodyPr wrap="square" lIns="91440" tIns="45720" rIns="91440" bIns="4572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GB" sz="1600">
                <a:solidFill>
                  <a:srgbClr val="FFFFFF"/>
                </a:solidFill>
                <a:latin typeface="Century Gothic"/>
              </a:rPr>
              <a:t>“We are increasingly embedding our commitment ...  into every stage of the TV &amp; Film production process.” </a:t>
            </a:r>
            <a:endParaRPr lang="en-US" sz="1600">
              <a:solidFill>
                <a:srgbClr val="FFFFFF"/>
              </a:solidFill>
            </a:endParaRPr>
          </a:p>
          <a:p>
            <a:r>
              <a:rPr lang="en-GB" sz="1600">
                <a:solidFill>
                  <a:srgbClr val="FFFFFF"/>
                </a:solidFill>
                <a:latin typeface="Century Gothic"/>
              </a:rPr>
              <a:t>Meghan Lyvers, Exec Director of Original Scripted UK &amp; Ireland</a:t>
            </a:r>
            <a:endParaRPr lang="en-GB" sz="1600">
              <a:solidFill>
                <a:srgbClr val="FFFFFF"/>
              </a:solidFill>
            </a:endParaRPr>
          </a:p>
        </p:txBody>
      </p:sp>
      <p:sp>
        <p:nvSpPr>
          <p:cNvPr id="33" name="TextBox 32">
            <a:extLst>
              <a:ext uri="{FF2B5EF4-FFF2-40B4-BE49-F238E27FC236}">
                <a16:creationId xmlns:a16="http://schemas.microsoft.com/office/drawing/2014/main" id="{BD9C7389-96F0-3587-2CA3-1E2F39170010}"/>
              </a:ext>
            </a:extLst>
          </p:cNvPr>
          <p:cNvSpPr txBox="1"/>
          <p:nvPr/>
        </p:nvSpPr>
        <p:spPr>
          <a:xfrm>
            <a:off x="4346330" y="4531898"/>
            <a:ext cx="4294343" cy="1569660"/>
          </a:xfrm>
          <a:prstGeom prst="rect">
            <a:avLst/>
          </a:prstGeom>
          <a:noFill/>
        </p:spPr>
        <p:txBody>
          <a:bodyPr wrap="square" lIns="91440" tIns="45720" rIns="91440" bIns="4572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r>
              <a:rPr lang="en-GB" sz="1600">
                <a:solidFill>
                  <a:srgbClr val="FFFFFF"/>
                </a:solidFill>
                <a:latin typeface="Century Gothic"/>
              </a:rPr>
              <a:t>“From continuing to normalise sustainable behaviours across our output from soaps to more explicit green commissions, ITV is dedicated to shaping and reflecting culture for good.”</a:t>
            </a:r>
            <a:endParaRPr lang="en-US" sz="1600">
              <a:solidFill>
                <a:srgbClr val="FFFFFF"/>
              </a:solidFill>
            </a:endParaRPr>
          </a:p>
          <a:p>
            <a:r>
              <a:rPr lang="en-GB" sz="1600">
                <a:solidFill>
                  <a:srgbClr val="FFFFFF"/>
                </a:solidFill>
                <a:latin typeface="Century Gothic"/>
              </a:rPr>
              <a:t>Dame Carolyn McCall, CEO</a:t>
            </a:r>
            <a:endParaRPr lang="en-GB" sz="1600">
              <a:solidFill>
                <a:srgbClr val="FFFFFF"/>
              </a:solidFill>
            </a:endParaRPr>
          </a:p>
        </p:txBody>
      </p:sp>
      <p:pic>
        <p:nvPicPr>
          <p:cNvPr id="40" name="Picture 39" descr="A close up of a logo&#10;&#10;AI-generated content may be incorrect.">
            <a:extLst>
              <a:ext uri="{FF2B5EF4-FFF2-40B4-BE49-F238E27FC236}">
                <a16:creationId xmlns:a16="http://schemas.microsoft.com/office/drawing/2014/main" id="{40D5B042-7EB1-2042-7C23-E9D0FB1EA0A3}"/>
              </a:ext>
            </a:extLst>
          </p:cNvPr>
          <p:cNvPicPr>
            <a:picLocks noChangeAspect="1"/>
          </p:cNvPicPr>
          <p:nvPr/>
        </p:nvPicPr>
        <p:blipFill>
          <a:blip r:embed="rId10" cstate="email">
            <a:extLst>
              <a:ext uri="{28A0092B-C50C-407E-A947-70E740481C1C}">
                <a14:useLocalDpi xmlns:a14="http://schemas.microsoft.com/office/drawing/2010/main"/>
              </a:ext>
            </a:extLst>
          </a:blip>
          <a:srcRect l="547" t="-2083" r="41860" b="-10417"/>
          <a:stretch>
            <a:fillRect/>
          </a:stretch>
        </p:blipFill>
        <p:spPr>
          <a:xfrm>
            <a:off x="7089793" y="3478271"/>
            <a:ext cx="4115805" cy="531224"/>
          </a:xfrm>
          <a:prstGeom prst="rect">
            <a:avLst/>
          </a:prstGeom>
        </p:spPr>
      </p:pic>
      <p:pic>
        <p:nvPicPr>
          <p:cNvPr id="43" name="Picture 42" descr="A green number four on a black background&#10;&#10;AI-generated content may be incorrect.">
            <a:extLst>
              <a:ext uri="{FF2B5EF4-FFF2-40B4-BE49-F238E27FC236}">
                <a16:creationId xmlns:a16="http://schemas.microsoft.com/office/drawing/2014/main" id="{F1A0FF64-83A5-6371-9CE7-62CAABF2FB72}"/>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1443262" y="1631968"/>
            <a:ext cx="574729" cy="794845"/>
          </a:xfrm>
          <a:prstGeom prst="rect">
            <a:avLst/>
          </a:prstGeom>
        </p:spPr>
      </p:pic>
      <p:pic>
        <p:nvPicPr>
          <p:cNvPr id="45" name="Picture 44" descr="A yellow number with a black background&#10;&#10;AI-generated content may be incorrect.">
            <a:extLst>
              <a:ext uri="{FF2B5EF4-FFF2-40B4-BE49-F238E27FC236}">
                <a16:creationId xmlns:a16="http://schemas.microsoft.com/office/drawing/2014/main" id="{A8DA2626-E628-7248-9B33-FE7821B39A87}"/>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6733233" y="2862809"/>
            <a:ext cx="612271" cy="879231"/>
          </a:xfrm>
          <a:prstGeom prst="rect">
            <a:avLst/>
          </a:prstGeom>
        </p:spPr>
      </p:pic>
      <p:pic>
        <p:nvPicPr>
          <p:cNvPr id="47" name="Picture 46" descr="A close up of a sign&#10;&#10;AI-generated content may be incorrect.">
            <a:extLst>
              <a:ext uri="{FF2B5EF4-FFF2-40B4-BE49-F238E27FC236}">
                <a16:creationId xmlns:a16="http://schemas.microsoft.com/office/drawing/2014/main" id="{01D4AC84-B43A-BB26-0B4E-43576CADB7CB}"/>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6827470" y="1568818"/>
            <a:ext cx="3128597" cy="701675"/>
          </a:xfrm>
          <a:prstGeom prst="rect">
            <a:avLst/>
          </a:prstGeom>
        </p:spPr>
      </p:pic>
      <p:sp>
        <p:nvSpPr>
          <p:cNvPr id="49" name="TextBox 48">
            <a:extLst>
              <a:ext uri="{FF2B5EF4-FFF2-40B4-BE49-F238E27FC236}">
                <a16:creationId xmlns:a16="http://schemas.microsoft.com/office/drawing/2014/main" id="{E4168FC2-C399-C98E-D14A-F63DDEF69115}"/>
              </a:ext>
            </a:extLst>
          </p:cNvPr>
          <p:cNvSpPr txBox="1"/>
          <p:nvPr/>
        </p:nvSpPr>
        <p:spPr>
          <a:xfrm>
            <a:off x="6733548" y="798948"/>
            <a:ext cx="4070154"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000" b="1">
                <a:latin typeface="Century Gothic"/>
                <a:ea typeface="Calibri"/>
                <a:cs typeface="Calibri"/>
              </a:rPr>
              <a:t>How has it been implemented?</a:t>
            </a:r>
            <a:endParaRPr lang="en-GB" sz="2000" b="1">
              <a:latin typeface="Century Gothic"/>
            </a:endParaRPr>
          </a:p>
        </p:txBody>
      </p:sp>
      <p:pic>
        <p:nvPicPr>
          <p:cNvPr id="51" name="Picture 50" descr="Welcome to the BBC Branding site">
            <a:extLst>
              <a:ext uri="{FF2B5EF4-FFF2-40B4-BE49-F238E27FC236}">
                <a16:creationId xmlns:a16="http://schemas.microsoft.com/office/drawing/2014/main" id="{488078C9-5869-4BEE-0893-AF018D2F2DF5}"/>
              </a:ext>
            </a:extLst>
          </p:cNvPr>
          <p:cNvPicPr>
            <a:picLocks noChangeAspect="1"/>
          </p:cNvPicPr>
          <p:nvPr/>
        </p:nvPicPr>
        <p:blipFill>
          <a:blip r:embed="rId14" cstate="email">
            <a:extLst>
              <a:ext uri="{28A0092B-C50C-407E-A947-70E740481C1C}">
                <a14:useLocalDpi xmlns:a14="http://schemas.microsoft.com/office/drawing/2010/main"/>
              </a:ext>
            </a:extLst>
          </a:blip>
          <a:srcRect/>
          <a:stretch>
            <a:fillRect/>
          </a:stretch>
        </p:blipFill>
        <p:spPr>
          <a:xfrm>
            <a:off x="10248348" y="5896951"/>
            <a:ext cx="1413577" cy="443827"/>
          </a:xfrm>
          <a:prstGeom prst="rect">
            <a:avLst/>
          </a:prstGeom>
        </p:spPr>
      </p:pic>
    </p:spTree>
    <p:extLst>
      <p:ext uri="{BB962C8B-B14F-4D97-AF65-F5344CB8AC3E}">
        <p14:creationId xmlns:p14="http://schemas.microsoft.com/office/powerpoint/2010/main" val="536583035"/>
      </p:ext>
    </p:extLst>
  </p:cSld>
  <p:clrMapOvr>
    <a:masterClrMapping/>
  </p:clrMapOvr>
  <p:extLst>
    <p:ext uri="{6950BFC3-D8DA-4A85-94F7-54DA5524770B}">
      <p188:commentRel xmlns:p188="http://schemas.microsoft.com/office/powerpoint/2018/8/main" r:id="rId4"/>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F4202C-732B-C349-17FD-A9CD4FBE3670}"/>
            </a:ext>
          </a:extLst>
        </p:cNvPr>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4C088B53-59C8-FD01-374C-ED35713FC42C}"/>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9781D22C-14BA-F03D-8482-CBA8192A4341}"/>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1423A41C-1A08-EB97-0718-A225EFD2F8B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100" name="Title 6">
            <a:extLst>
              <a:ext uri="{FF2B5EF4-FFF2-40B4-BE49-F238E27FC236}">
                <a16:creationId xmlns:a16="http://schemas.microsoft.com/office/drawing/2014/main" id="{35ED7855-215F-5699-C265-B9CF6ADEFA91}"/>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How the Pledge has been adopted</a:t>
            </a:r>
            <a:endParaRPr lang="en-US">
              <a:solidFill>
                <a:srgbClr val="7F70FF"/>
              </a:solidFill>
            </a:endParaRPr>
          </a:p>
        </p:txBody>
      </p:sp>
      <p:pic>
        <p:nvPicPr>
          <p:cNvPr id="5" name="Picture 4" descr="A person in a suit&#10;&#10;AI-generated content may be incorrect.">
            <a:extLst>
              <a:ext uri="{FF2B5EF4-FFF2-40B4-BE49-F238E27FC236}">
                <a16:creationId xmlns:a16="http://schemas.microsoft.com/office/drawing/2014/main" id="{B8C0BB4A-D7A5-2D2A-FEE4-C582D5756A6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209800" y="2106386"/>
            <a:ext cx="7772400" cy="4363034"/>
          </a:xfrm>
          <a:prstGeom prst="rect">
            <a:avLst/>
          </a:prstGeom>
        </p:spPr>
      </p:pic>
    </p:spTree>
    <p:extLst>
      <p:ext uri="{BB962C8B-B14F-4D97-AF65-F5344CB8AC3E}">
        <p14:creationId xmlns:p14="http://schemas.microsoft.com/office/powerpoint/2010/main" val="22267806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0E3DC-13B3-0B63-31A3-319A57DA2DDD}"/>
            </a:ext>
          </a:extLst>
        </p:cNvPr>
        <p:cNvGrpSpPr/>
        <p:nvPr/>
      </p:nvGrpSpPr>
      <p:grpSpPr>
        <a:xfrm>
          <a:off x="0" y="0"/>
          <a:ext cx="0" cy="0"/>
          <a:chOff x="0" y="0"/>
          <a:chExt cx="0" cy="0"/>
        </a:xfrm>
      </p:grpSpPr>
      <p:sp>
        <p:nvSpPr>
          <p:cNvPr id="5" name="Title 6">
            <a:extLst>
              <a:ext uri="{FF2B5EF4-FFF2-40B4-BE49-F238E27FC236}">
                <a16:creationId xmlns:a16="http://schemas.microsoft.com/office/drawing/2014/main" id="{5D65DDE8-B8E0-9BF6-0E81-F71735687649}"/>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latin typeface="Century Gothic"/>
              </a:rPr>
              <a:t>2024 </a:t>
            </a:r>
            <a:r>
              <a:rPr lang="en-US">
                <a:solidFill>
                  <a:srgbClr val="7F70FF"/>
                </a:solidFill>
                <a:latin typeface="Century Gothic"/>
              </a:rPr>
              <a:t>Climate Content </a:t>
            </a:r>
            <a:r>
              <a:rPr lang="en-US">
                <a:latin typeface="Century Gothic"/>
              </a:rPr>
              <a:t>Showreel</a:t>
            </a:r>
          </a:p>
        </p:txBody>
      </p:sp>
      <p:cxnSp>
        <p:nvCxnSpPr>
          <p:cNvPr id="10" name="Straight Connector 9">
            <a:extLst>
              <a:ext uri="{FF2B5EF4-FFF2-40B4-BE49-F238E27FC236}">
                <a16:creationId xmlns:a16="http://schemas.microsoft.com/office/drawing/2014/main" id="{3DEC8BFA-784F-802F-ABB5-2EEB32172723}"/>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1" name="TextBox 73">
            <a:extLst>
              <a:ext uri="{FF2B5EF4-FFF2-40B4-BE49-F238E27FC236}">
                <a16:creationId xmlns:a16="http://schemas.microsoft.com/office/drawing/2014/main" id="{F356B61C-3A13-1FF4-13B7-91272AFA540A}"/>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2" name="Picture 11" descr="A logo with white text and blue circles&#10;&#10;Description automatically generated">
            <a:extLst>
              <a:ext uri="{FF2B5EF4-FFF2-40B4-BE49-F238E27FC236}">
                <a16:creationId xmlns:a16="http://schemas.microsoft.com/office/drawing/2014/main" id="{8675A6AC-705B-4CAB-7D2A-C96AA18DC2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pic>
        <p:nvPicPr>
          <p:cNvPr id="3" name="Picture 2" descr="A close-up of a factory&#10;&#10;AI-generated content may be incorrect.">
            <a:extLst>
              <a:ext uri="{FF2B5EF4-FFF2-40B4-BE49-F238E27FC236}">
                <a16:creationId xmlns:a16="http://schemas.microsoft.com/office/drawing/2014/main" id="{1E91F1C1-FEE1-B963-945B-0E64812BB28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09800" y="2010770"/>
            <a:ext cx="7772400" cy="4380807"/>
          </a:xfrm>
          <a:prstGeom prst="rect">
            <a:avLst/>
          </a:prstGeom>
        </p:spPr>
      </p:pic>
    </p:spTree>
    <p:extLst>
      <p:ext uri="{BB962C8B-B14F-4D97-AF65-F5344CB8AC3E}">
        <p14:creationId xmlns:p14="http://schemas.microsoft.com/office/powerpoint/2010/main" val="36987629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E3FBB-0C65-3FB2-DB36-74A75516E0FB}"/>
            </a:ext>
          </a:extLst>
        </p:cNvPr>
        <p:cNvGrpSpPr/>
        <p:nvPr/>
      </p:nvGrpSpPr>
      <p:grpSpPr>
        <a:xfrm>
          <a:off x="0" y="0"/>
          <a:ext cx="0" cy="0"/>
          <a:chOff x="0" y="0"/>
          <a:chExt cx="0" cy="0"/>
        </a:xfrm>
      </p:grpSpPr>
      <p:pic>
        <p:nvPicPr>
          <p:cNvPr id="13" name="Picture 12" descr="Virtual Q&amp;A for Jurassic World: Rebirth with producer Patrick Crowley​">
            <a:extLst>
              <a:ext uri="{FF2B5EF4-FFF2-40B4-BE49-F238E27FC236}">
                <a16:creationId xmlns:a16="http://schemas.microsoft.com/office/drawing/2014/main" id="{2E6F9A31-8BD3-16D1-32D0-25C01AB05B7D}"/>
              </a:ext>
            </a:extLst>
          </p:cNvPr>
          <p:cNvPicPr>
            <a:picLocks noChangeAspect="1"/>
          </p:cNvPicPr>
          <p:nvPr/>
        </p:nvPicPr>
        <p:blipFill>
          <a:blip r:embed="rId3" cstate="email">
            <a:extLst>
              <a:ext uri="{28A0092B-C50C-407E-A947-70E740481C1C}">
                <a14:useLocalDpi xmlns:a14="http://schemas.microsoft.com/office/drawing/2010/main"/>
              </a:ext>
            </a:extLst>
          </a:blip>
          <a:srcRect l="-122"/>
          <a:stretch>
            <a:fillRect/>
          </a:stretch>
        </p:blipFill>
        <p:spPr>
          <a:xfrm>
            <a:off x="8268528" y="4178852"/>
            <a:ext cx="3622264" cy="2532990"/>
          </a:xfrm>
          <a:prstGeom prst="rect">
            <a:avLst/>
          </a:prstGeom>
        </p:spPr>
      </p:pic>
      <p:pic>
        <p:nvPicPr>
          <p:cNvPr id="4" name="Picture 3" descr="Photograph Q&amp;A of Ocean with David Attenborough and co-director Keith Scholey​">
            <a:extLst>
              <a:ext uri="{FF2B5EF4-FFF2-40B4-BE49-F238E27FC236}">
                <a16:creationId xmlns:a16="http://schemas.microsoft.com/office/drawing/2014/main" id="{2D6450F7-BC69-99D1-9D42-C73F9DFCDF8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66423" y="1634435"/>
            <a:ext cx="3851414" cy="5080001"/>
          </a:xfrm>
          <a:prstGeom prst="rect">
            <a:avLst/>
          </a:prstGeom>
        </p:spPr>
      </p:pic>
      <p:sp>
        <p:nvSpPr>
          <p:cNvPr id="5" name="Title 6">
            <a:extLst>
              <a:ext uri="{FF2B5EF4-FFF2-40B4-BE49-F238E27FC236}">
                <a16:creationId xmlns:a16="http://schemas.microsoft.com/office/drawing/2014/main" id="{365AC649-A2DC-DBC8-9604-062D8CF77C66}"/>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solidFill>
                  <a:srgbClr val="7F70FF"/>
                </a:solidFill>
                <a:latin typeface="Century Gothic"/>
              </a:rPr>
              <a:t>Green Light Season </a:t>
            </a:r>
            <a:r>
              <a:rPr lang="en-US">
                <a:latin typeface="Century Gothic"/>
              </a:rPr>
              <a:t>at BAFTA's HQ</a:t>
            </a:r>
            <a:endParaRPr lang="en-US"/>
          </a:p>
        </p:txBody>
      </p:sp>
      <p:cxnSp>
        <p:nvCxnSpPr>
          <p:cNvPr id="10" name="Straight Connector 9">
            <a:extLst>
              <a:ext uri="{FF2B5EF4-FFF2-40B4-BE49-F238E27FC236}">
                <a16:creationId xmlns:a16="http://schemas.microsoft.com/office/drawing/2014/main" id="{88484A14-5A6A-3359-E61B-666F703E342E}"/>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1" name="TextBox 73">
            <a:extLst>
              <a:ext uri="{FF2B5EF4-FFF2-40B4-BE49-F238E27FC236}">
                <a16:creationId xmlns:a16="http://schemas.microsoft.com/office/drawing/2014/main" id="{135CF432-CB87-ACBF-6DA7-4ED6DB6387C6}"/>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2" name="Picture 11" descr="A logo with white text and blue circles&#10;&#10;Description automatically generated">
            <a:extLst>
              <a:ext uri="{FF2B5EF4-FFF2-40B4-BE49-F238E27FC236}">
                <a16:creationId xmlns:a16="http://schemas.microsoft.com/office/drawing/2014/main" id="{C695BDAE-8B59-138C-6C07-999E5B1109C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pic>
        <p:nvPicPr>
          <p:cNvPr id="6" name="Picture 5" descr="Panel of case studies showcasing climate refugee stories">
            <a:extLst>
              <a:ext uri="{FF2B5EF4-FFF2-40B4-BE49-F238E27FC236}">
                <a16:creationId xmlns:a16="http://schemas.microsoft.com/office/drawing/2014/main" id="{C85676BC-5B7C-8845-CCA9-300A53E75EAD}"/>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432576" y="4177196"/>
            <a:ext cx="3467652" cy="2534479"/>
          </a:xfrm>
          <a:prstGeom prst="rect">
            <a:avLst/>
          </a:prstGeom>
        </p:spPr>
      </p:pic>
      <p:pic>
        <p:nvPicPr>
          <p:cNvPr id="7" name="Picture 6" descr="Assemble for Change: An Interactive Adventure in Sustainable Game Design panel with Jennifer Estaris​">
            <a:extLst>
              <a:ext uri="{FF2B5EF4-FFF2-40B4-BE49-F238E27FC236}">
                <a16:creationId xmlns:a16="http://schemas.microsoft.com/office/drawing/2014/main" id="{0448DF28-BA3C-049D-FEE7-2B95A9A48232}"/>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267424" y="1628912"/>
            <a:ext cx="3622261" cy="2282826"/>
          </a:xfrm>
          <a:prstGeom prst="rect">
            <a:avLst/>
          </a:prstGeom>
        </p:spPr>
      </p:pic>
      <p:pic>
        <p:nvPicPr>
          <p:cNvPr id="8" name="Picture 7" descr="Q&amp;A with the SHARK! executive producers Karen Plumb, Iain Thompson and James Smith and cast members Ade Adepitan and Helen George">
            <a:extLst>
              <a:ext uri="{FF2B5EF4-FFF2-40B4-BE49-F238E27FC236}">
                <a16:creationId xmlns:a16="http://schemas.microsoft.com/office/drawing/2014/main" id="{B94B4FCF-B063-1E26-EDC5-429A57807306}"/>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427054" y="1642716"/>
            <a:ext cx="3464643" cy="2274958"/>
          </a:xfrm>
          <a:prstGeom prst="rect">
            <a:avLst/>
          </a:prstGeom>
        </p:spPr>
      </p:pic>
      <p:sp>
        <p:nvSpPr>
          <p:cNvPr id="3" name="Rectangle: Rounded Corners 2">
            <a:extLst>
              <a:ext uri="{FF2B5EF4-FFF2-40B4-BE49-F238E27FC236}">
                <a16:creationId xmlns:a16="http://schemas.microsoft.com/office/drawing/2014/main" id="{CBE17BAA-66A1-DF20-AB9F-C89CEF8C9499}"/>
              </a:ext>
            </a:extLst>
          </p:cNvPr>
          <p:cNvSpPr/>
          <p:nvPr/>
        </p:nvSpPr>
        <p:spPr>
          <a:xfrm>
            <a:off x="8919843" y="4438088"/>
            <a:ext cx="2968681" cy="472222"/>
          </a:xfrm>
          <a:prstGeom prst="roundRect">
            <a:avLst>
              <a:gd name="adj" fmla="val 50000"/>
            </a:avLst>
          </a:prstGeom>
          <a:solidFill>
            <a:srgbClr val="8070FF"/>
          </a:solidFill>
          <a:ln>
            <a:solidFill>
              <a:srgbClr val="8070FF"/>
            </a:solidFill>
          </a:ln>
        </p:spPr>
        <p:style>
          <a:lnRef idx="2">
            <a:schemeClr val="accent1">
              <a:shade val="15000"/>
            </a:schemeClr>
          </a:lnRef>
          <a:fillRef idx="1">
            <a:schemeClr val="accent1"/>
          </a:fillRef>
          <a:effectRef idx="0">
            <a:schemeClr val="accent1"/>
          </a:effectRef>
          <a:fontRef idx="minor">
            <a:schemeClr val="lt1"/>
          </a:fontRef>
        </p:style>
        <p:txBody>
          <a:bodyPr lIns="60960" tIns="30480" rIns="60960" bIns="30480" rtlCol="0" anchor="ctr"/>
          <a:lstStyle/>
          <a:p>
            <a:pPr algn="ctr" defTabSz="609630">
              <a:defRPr/>
            </a:pPr>
            <a:r>
              <a:rPr lang="en-US">
                <a:solidFill>
                  <a:prstClr val="white"/>
                </a:solidFill>
                <a:latin typeface="Century Gothic"/>
              </a:rPr>
              <a:t>Jurassic World: Rebirth</a:t>
            </a:r>
            <a:endParaRPr lang="en-GB">
              <a:solidFill>
                <a:prstClr val="white"/>
              </a:solidFill>
              <a:latin typeface="Century Gothic"/>
            </a:endParaRPr>
          </a:p>
        </p:txBody>
      </p:sp>
      <p:sp>
        <p:nvSpPr>
          <p:cNvPr id="14" name="Rectangle: Rounded Corners 13">
            <a:extLst>
              <a:ext uri="{FF2B5EF4-FFF2-40B4-BE49-F238E27FC236}">
                <a16:creationId xmlns:a16="http://schemas.microsoft.com/office/drawing/2014/main" id="{B77ECE94-FB88-AD69-A8B8-6850C5C314AC}"/>
              </a:ext>
            </a:extLst>
          </p:cNvPr>
          <p:cNvSpPr/>
          <p:nvPr/>
        </p:nvSpPr>
        <p:spPr>
          <a:xfrm>
            <a:off x="6093517" y="3440561"/>
            <a:ext cx="1666354" cy="472222"/>
          </a:xfrm>
          <a:prstGeom prst="roundRect">
            <a:avLst>
              <a:gd name="adj" fmla="val 50000"/>
            </a:avLst>
          </a:prstGeom>
          <a:solidFill>
            <a:srgbClr val="8070FF"/>
          </a:solidFill>
          <a:ln>
            <a:solidFill>
              <a:srgbClr val="8070FF"/>
            </a:solidFill>
          </a:ln>
        </p:spPr>
        <p:style>
          <a:lnRef idx="2">
            <a:schemeClr val="accent1">
              <a:shade val="15000"/>
            </a:schemeClr>
          </a:lnRef>
          <a:fillRef idx="1">
            <a:schemeClr val="accent1"/>
          </a:fillRef>
          <a:effectRef idx="0">
            <a:schemeClr val="accent1"/>
          </a:effectRef>
          <a:fontRef idx="minor">
            <a:schemeClr val="lt1"/>
          </a:fontRef>
        </p:style>
        <p:txBody>
          <a:bodyPr lIns="60960" tIns="30480" rIns="60960" bIns="30480" rtlCol="0" anchor="ctr"/>
          <a:lstStyle/>
          <a:p>
            <a:pPr algn="ctr" defTabSz="609630">
              <a:defRPr/>
            </a:pPr>
            <a:r>
              <a:rPr lang="en-US">
                <a:solidFill>
                  <a:prstClr val="white"/>
                </a:solidFill>
                <a:latin typeface="Century Gothic"/>
              </a:rPr>
              <a:t>SHARK!</a:t>
            </a:r>
            <a:endParaRPr lang="en-US"/>
          </a:p>
        </p:txBody>
      </p:sp>
      <p:sp>
        <p:nvSpPr>
          <p:cNvPr id="15" name="Rectangle: Rounded Corners 14">
            <a:extLst>
              <a:ext uri="{FF2B5EF4-FFF2-40B4-BE49-F238E27FC236}">
                <a16:creationId xmlns:a16="http://schemas.microsoft.com/office/drawing/2014/main" id="{3733A734-239F-89BF-5705-9739CD507D8D}"/>
              </a:ext>
            </a:extLst>
          </p:cNvPr>
          <p:cNvSpPr/>
          <p:nvPr/>
        </p:nvSpPr>
        <p:spPr>
          <a:xfrm>
            <a:off x="4126171" y="6072924"/>
            <a:ext cx="3176499" cy="402949"/>
          </a:xfrm>
          <a:prstGeom prst="roundRect">
            <a:avLst>
              <a:gd name="adj" fmla="val 50000"/>
            </a:avLst>
          </a:prstGeom>
          <a:solidFill>
            <a:srgbClr val="8070FF"/>
          </a:solidFill>
          <a:ln>
            <a:solidFill>
              <a:srgbClr val="8070FF"/>
            </a:solidFill>
          </a:ln>
        </p:spPr>
        <p:style>
          <a:lnRef idx="2">
            <a:schemeClr val="accent1">
              <a:shade val="15000"/>
            </a:schemeClr>
          </a:lnRef>
          <a:fillRef idx="1">
            <a:schemeClr val="accent1"/>
          </a:fillRef>
          <a:effectRef idx="0">
            <a:schemeClr val="accent1"/>
          </a:effectRef>
          <a:fontRef idx="minor">
            <a:schemeClr val="lt1"/>
          </a:fontRef>
        </p:style>
        <p:txBody>
          <a:bodyPr lIns="60960" tIns="30480" rIns="60960" bIns="30480" rtlCol="0" anchor="ctr"/>
          <a:lstStyle/>
          <a:p>
            <a:pPr algn="ctr" defTabSz="609630">
              <a:defRPr/>
            </a:pPr>
            <a:r>
              <a:rPr lang="en-US">
                <a:solidFill>
                  <a:prstClr val="white"/>
                </a:solidFill>
                <a:latin typeface="Century Gothic"/>
              </a:rPr>
              <a:t>climate refugee stories</a:t>
            </a:r>
            <a:endParaRPr lang="en-US">
              <a:solidFill>
                <a:prstClr val="white"/>
              </a:solidFill>
            </a:endParaRPr>
          </a:p>
        </p:txBody>
      </p:sp>
      <p:sp>
        <p:nvSpPr>
          <p:cNvPr id="16" name="Rectangle: Rounded Corners 15">
            <a:extLst>
              <a:ext uri="{FF2B5EF4-FFF2-40B4-BE49-F238E27FC236}">
                <a16:creationId xmlns:a16="http://schemas.microsoft.com/office/drawing/2014/main" id="{07DBB52C-6572-4DD8-1563-79EC640A0C29}"/>
              </a:ext>
            </a:extLst>
          </p:cNvPr>
          <p:cNvSpPr/>
          <p:nvPr/>
        </p:nvSpPr>
        <p:spPr>
          <a:xfrm>
            <a:off x="8033153" y="3440561"/>
            <a:ext cx="3301190" cy="486077"/>
          </a:xfrm>
          <a:prstGeom prst="roundRect">
            <a:avLst>
              <a:gd name="adj" fmla="val 50000"/>
            </a:avLst>
          </a:prstGeom>
          <a:solidFill>
            <a:srgbClr val="8070FF"/>
          </a:solidFill>
          <a:ln>
            <a:solidFill>
              <a:srgbClr val="8070FF"/>
            </a:solidFill>
          </a:ln>
        </p:spPr>
        <p:style>
          <a:lnRef idx="2">
            <a:schemeClr val="accent1">
              <a:shade val="15000"/>
            </a:schemeClr>
          </a:lnRef>
          <a:fillRef idx="1">
            <a:schemeClr val="accent1"/>
          </a:fillRef>
          <a:effectRef idx="0">
            <a:schemeClr val="accent1"/>
          </a:effectRef>
          <a:fontRef idx="minor">
            <a:schemeClr val="lt1"/>
          </a:fontRef>
        </p:style>
        <p:txBody>
          <a:bodyPr lIns="60960" tIns="30480" rIns="60960" bIns="30480" rtlCol="0" anchor="ctr"/>
          <a:lstStyle/>
          <a:p>
            <a:pPr algn="ctr" defTabSz="609630">
              <a:defRPr/>
            </a:pPr>
            <a:r>
              <a:rPr lang="en-US">
                <a:solidFill>
                  <a:prstClr val="white"/>
                </a:solidFill>
                <a:latin typeface="Century Gothic"/>
              </a:rPr>
              <a:t>Sustainable game design</a:t>
            </a:r>
          </a:p>
        </p:txBody>
      </p:sp>
    </p:spTree>
    <p:extLst>
      <p:ext uri="{BB962C8B-B14F-4D97-AF65-F5344CB8AC3E}">
        <p14:creationId xmlns:p14="http://schemas.microsoft.com/office/powerpoint/2010/main" val="207237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AE9779-CBFF-323E-CF3F-954156C7469C}"/>
            </a:ext>
          </a:extLst>
        </p:cNvPr>
        <p:cNvGrpSpPr/>
        <p:nvPr/>
      </p:nvGrpSpPr>
      <p:grpSpPr>
        <a:xfrm>
          <a:off x="0" y="0"/>
          <a:ext cx="0" cy="0"/>
          <a:chOff x="0" y="0"/>
          <a:chExt cx="0" cy="0"/>
        </a:xfrm>
      </p:grpSpPr>
      <p:sp>
        <p:nvSpPr>
          <p:cNvPr id="5" name="Title 6">
            <a:extLst>
              <a:ext uri="{FF2B5EF4-FFF2-40B4-BE49-F238E27FC236}">
                <a16:creationId xmlns:a16="http://schemas.microsoft.com/office/drawing/2014/main" id="{42CD432A-6823-FDCC-3A7E-5880681EB54D}"/>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latin typeface="Century Gothic"/>
              </a:rPr>
              <a:t>Is it working? </a:t>
            </a:r>
            <a:endParaRPr lang="en-US"/>
          </a:p>
        </p:txBody>
      </p:sp>
      <p:cxnSp>
        <p:nvCxnSpPr>
          <p:cNvPr id="7" name="Straight Connector 6">
            <a:extLst>
              <a:ext uri="{FF2B5EF4-FFF2-40B4-BE49-F238E27FC236}">
                <a16:creationId xmlns:a16="http://schemas.microsoft.com/office/drawing/2014/main" id="{14F83597-BFB2-46AE-1129-4A0714B54071}"/>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CB1F1029-D715-7D4A-3F1C-4AA65C26B49A}"/>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9" name="Picture 8" descr="A logo with white text and blue circles&#10;&#10;Description automatically generated">
            <a:extLst>
              <a:ext uri="{FF2B5EF4-FFF2-40B4-BE49-F238E27FC236}">
                <a16:creationId xmlns:a16="http://schemas.microsoft.com/office/drawing/2014/main" id="{5A9F02EC-F1D6-0F42-24E3-541EBC2A4FE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3" name="Subtitle 1">
            <a:extLst>
              <a:ext uri="{FF2B5EF4-FFF2-40B4-BE49-F238E27FC236}">
                <a16:creationId xmlns:a16="http://schemas.microsoft.com/office/drawing/2014/main" id="{177B18F4-2FF6-5C81-FC7C-13A6D3C3C54E}"/>
              </a:ext>
            </a:extLst>
          </p:cNvPr>
          <p:cNvSpPr txBox="1">
            <a:spLocks/>
          </p:cNvSpPr>
          <p:nvPr/>
        </p:nvSpPr>
        <p:spPr>
          <a:xfrm>
            <a:off x="669233" y="2739990"/>
            <a:ext cx="5216845" cy="3314373"/>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pPr>
            <a:r>
              <a:rPr lang="en-GB" sz="2000">
                <a:latin typeface="Century Gothic"/>
              </a:rPr>
              <a:t>The BAFTA albert toolkit gathers data on climate storytelling in TV and film through a mandated UK questionnaire for broadcasters.</a:t>
            </a:r>
            <a:endParaRPr lang="en-US" sz="2000">
              <a:solidFill>
                <a:srgbClr val="000000"/>
              </a:solidFill>
              <a:latin typeface="Century Gothic"/>
            </a:endParaRPr>
          </a:p>
          <a:p>
            <a:pPr>
              <a:lnSpc>
                <a:spcPct val="100000"/>
              </a:lnSpc>
              <a:spcBef>
                <a:spcPts val="0"/>
              </a:spcBef>
            </a:pPr>
            <a:endParaRPr lang="en-GB" sz="2000">
              <a:solidFill>
                <a:srgbClr val="000000"/>
              </a:solidFill>
              <a:latin typeface="Century Gothic"/>
            </a:endParaRPr>
          </a:p>
          <a:p>
            <a:pPr>
              <a:lnSpc>
                <a:spcPct val="100000"/>
              </a:lnSpc>
              <a:spcBef>
                <a:spcPts val="0"/>
              </a:spcBef>
            </a:pPr>
            <a:r>
              <a:rPr lang="en-GB" sz="2000">
                <a:latin typeface="Century Gothic"/>
              </a:rPr>
              <a:t>This gives us a comprehensive overview of how climate content is being integrated across genres, informing training and industry strategies to improve climate representation on screen.</a:t>
            </a:r>
            <a:endParaRPr lang="en-GB" sz="2000"/>
          </a:p>
          <a:p>
            <a:endParaRPr lang="en-US" i="1"/>
          </a:p>
        </p:txBody>
      </p:sp>
      <p:sp>
        <p:nvSpPr>
          <p:cNvPr id="10" name="Subtitle 1">
            <a:extLst>
              <a:ext uri="{FF2B5EF4-FFF2-40B4-BE49-F238E27FC236}">
                <a16:creationId xmlns:a16="http://schemas.microsoft.com/office/drawing/2014/main" id="{B61B7668-9616-7D14-30E8-F27740ED8016}"/>
              </a:ext>
            </a:extLst>
          </p:cNvPr>
          <p:cNvSpPr txBox="1">
            <a:spLocks/>
          </p:cNvSpPr>
          <p:nvPr/>
        </p:nvSpPr>
        <p:spPr>
          <a:xfrm>
            <a:off x="668972" y="1867574"/>
            <a:ext cx="8931050" cy="847186"/>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solidFill>
                  <a:srgbClr val="8070FF"/>
                </a:solidFill>
                <a:latin typeface="Century Gothic"/>
              </a:rPr>
              <a:t>What does the albert toolkit show us?</a:t>
            </a:r>
            <a:endParaRPr lang="en-US"/>
          </a:p>
        </p:txBody>
      </p:sp>
      <p:grpSp>
        <p:nvGrpSpPr>
          <p:cNvPr id="15" name="Group 14">
            <a:extLst>
              <a:ext uri="{FF2B5EF4-FFF2-40B4-BE49-F238E27FC236}">
                <a16:creationId xmlns:a16="http://schemas.microsoft.com/office/drawing/2014/main" id="{9C14C528-C91E-CE2B-4FAA-AC40F291148A}"/>
              </a:ext>
            </a:extLst>
          </p:cNvPr>
          <p:cNvGrpSpPr/>
          <p:nvPr/>
        </p:nvGrpSpPr>
        <p:grpSpPr>
          <a:xfrm>
            <a:off x="6942665" y="1112761"/>
            <a:ext cx="4922764" cy="5517607"/>
            <a:chOff x="6470952" y="592667"/>
            <a:chExt cx="5575906" cy="6092371"/>
          </a:xfrm>
        </p:grpSpPr>
        <p:pic>
          <p:nvPicPr>
            <p:cNvPr id="13" name="Picture 12" descr="A screenshot of a computer&#10;&#10;AI-generated content may be incorrect.">
              <a:extLst>
                <a:ext uri="{FF2B5EF4-FFF2-40B4-BE49-F238E27FC236}">
                  <a16:creationId xmlns:a16="http://schemas.microsoft.com/office/drawing/2014/main" id="{619BA342-6361-CE40-0181-19DA14D4866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472838" y="592667"/>
              <a:ext cx="5572132" cy="3144762"/>
            </a:xfrm>
            <a:prstGeom prst="rect">
              <a:avLst/>
            </a:prstGeom>
          </p:spPr>
        </p:pic>
        <p:pic>
          <p:nvPicPr>
            <p:cNvPr id="14" name="Picture 13" descr="A screenshot of a computer&#10;&#10;AI-generated content may be incorrect.">
              <a:extLst>
                <a:ext uri="{FF2B5EF4-FFF2-40B4-BE49-F238E27FC236}">
                  <a16:creationId xmlns:a16="http://schemas.microsoft.com/office/drawing/2014/main" id="{218579A6-6578-4C4E-A73A-A0C75662301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470952" y="3741056"/>
              <a:ext cx="5575906" cy="2943982"/>
            </a:xfrm>
            <a:prstGeom prst="rect">
              <a:avLst/>
            </a:prstGeom>
          </p:spPr>
        </p:pic>
      </p:grpSp>
    </p:spTree>
    <p:extLst>
      <p:ext uri="{BB962C8B-B14F-4D97-AF65-F5344CB8AC3E}">
        <p14:creationId xmlns:p14="http://schemas.microsoft.com/office/powerpoint/2010/main" val="13598334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7D0C7-2787-9676-B080-9F4DB8955DC5}"/>
            </a:ext>
          </a:extLst>
        </p:cNvPr>
        <p:cNvGrpSpPr/>
        <p:nvPr/>
      </p:nvGrpSpPr>
      <p:grpSpPr>
        <a:xfrm>
          <a:off x="0" y="0"/>
          <a:ext cx="0" cy="0"/>
          <a:chOff x="0" y="0"/>
          <a:chExt cx="0" cy="0"/>
        </a:xfrm>
      </p:grpSpPr>
      <p:cxnSp>
        <p:nvCxnSpPr>
          <p:cNvPr id="6" name="Straight Connector 5">
            <a:extLst>
              <a:ext uri="{FF2B5EF4-FFF2-40B4-BE49-F238E27FC236}">
                <a16:creationId xmlns:a16="http://schemas.microsoft.com/office/drawing/2014/main" id="{FA5314C9-3E6F-3BC7-3C88-A087037356D5}"/>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5181D317-5F32-95ED-86ED-A028B4C4CE88}"/>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9" name="Picture 8" descr="A logo with white text and blue circles&#10;&#10;Description automatically generated">
            <a:extLst>
              <a:ext uri="{FF2B5EF4-FFF2-40B4-BE49-F238E27FC236}">
                <a16:creationId xmlns:a16="http://schemas.microsoft.com/office/drawing/2014/main" id="{B97A3836-6AFF-14B6-5EA6-2D0B6ED13EC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graphicFrame>
        <p:nvGraphicFramePr>
          <p:cNvPr id="2" name="Chart 1">
            <a:extLst>
              <a:ext uri="{FF2B5EF4-FFF2-40B4-BE49-F238E27FC236}">
                <a16:creationId xmlns:a16="http://schemas.microsoft.com/office/drawing/2014/main" id="{7A7F14AE-46CB-8848-D553-05B4DF58F22F}"/>
              </a:ext>
            </a:extLst>
          </p:cNvPr>
          <p:cNvGraphicFramePr>
            <a:graphicFrameLocks/>
          </p:cNvGraphicFramePr>
          <p:nvPr>
            <p:extLst>
              <p:ext uri="{D42A27DB-BD31-4B8C-83A1-F6EECF244321}">
                <p14:modId xmlns:p14="http://schemas.microsoft.com/office/powerpoint/2010/main" val="2539395718"/>
              </p:ext>
            </p:extLst>
          </p:nvPr>
        </p:nvGraphicFramePr>
        <p:xfrm>
          <a:off x="5014181" y="1771779"/>
          <a:ext cx="7035889" cy="492277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Chart 2">
            <a:extLst>
              <a:ext uri="{FF2B5EF4-FFF2-40B4-BE49-F238E27FC236}">
                <a16:creationId xmlns:a16="http://schemas.microsoft.com/office/drawing/2014/main" id="{A7FBCAB0-4365-31C0-2AEC-6EB804E5F1F2}"/>
              </a:ext>
            </a:extLst>
          </p:cNvPr>
          <p:cNvGraphicFramePr>
            <a:graphicFrameLocks/>
          </p:cNvGraphicFramePr>
          <p:nvPr>
            <p:extLst>
              <p:ext uri="{D42A27DB-BD31-4B8C-83A1-F6EECF244321}">
                <p14:modId xmlns:p14="http://schemas.microsoft.com/office/powerpoint/2010/main" val="929903349"/>
              </p:ext>
            </p:extLst>
          </p:nvPr>
        </p:nvGraphicFramePr>
        <p:xfrm>
          <a:off x="263191" y="2201286"/>
          <a:ext cx="4009353" cy="4329675"/>
        </p:xfrm>
        <a:graphic>
          <a:graphicData uri="http://schemas.openxmlformats.org/drawingml/2006/chart">
            <c:chart xmlns:c="http://schemas.openxmlformats.org/drawingml/2006/chart" xmlns:r="http://schemas.openxmlformats.org/officeDocument/2006/relationships" r:id="rId5"/>
          </a:graphicData>
        </a:graphic>
      </p:graphicFrame>
      <p:sp>
        <p:nvSpPr>
          <p:cNvPr id="4" name="TextBox 6">
            <a:extLst>
              <a:ext uri="{FF2B5EF4-FFF2-40B4-BE49-F238E27FC236}">
                <a16:creationId xmlns:a16="http://schemas.microsoft.com/office/drawing/2014/main" id="{B2250B97-88AC-0175-0536-F6EAC6E6F99D}"/>
              </a:ext>
            </a:extLst>
          </p:cNvPr>
          <p:cNvSpPr txBox="1"/>
          <p:nvPr/>
        </p:nvSpPr>
        <p:spPr>
          <a:xfrm>
            <a:off x="526794" y="2019303"/>
            <a:ext cx="2299137"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solidFill>
                  <a:schemeClr val="bg1"/>
                </a:solidFill>
                <a:latin typeface="Century Gothic" panose="020B0502020202020204" pitchFamily="34" charset="0"/>
              </a:rPr>
              <a:t>Overall</a:t>
            </a:r>
            <a:endParaRPr lang="en-GB" sz="1100" b="1">
              <a:solidFill>
                <a:schemeClr val="bg1"/>
              </a:solidFill>
              <a:latin typeface="Century Gothic" panose="020B0502020202020204" pitchFamily="34" charset="0"/>
            </a:endParaRPr>
          </a:p>
        </p:txBody>
      </p:sp>
      <p:sp>
        <p:nvSpPr>
          <p:cNvPr id="12" name="Subtitle 1">
            <a:extLst>
              <a:ext uri="{FF2B5EF4-FFF2-40B4-BE49-F238E27FC236}">
                <a16:creationId xmlns:a16="http://schemas.microsoft.com/office/drawing/2014/main" id="{C9D1C131-8435-889D-1AB1-E8B5617F1530}"/>
              </a:ext>
            </a:extLst>
          </p:cNvPr>
          <p:cNvSpPr txBox="1">
            <a:spLocks/>
          </p:cNvSpPr>
          <p:nvPr/>
        </p:nvSpPr>
        <p:spPr>
          <a:xfrm>
            <a:off x="266406" y="760518"/>
            <a:ext cx="8931050" cy="847186"/>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solidFill>
                  <a:srgbClr val="8070FF"/>
                </a:solidFill>
                <a:latin typeface="Century Gothic"/>
              </a:rPr>
              <a:t>Does climate, sustainability or the environment feature in the dialogue or commentary of the </a:t>
            </a:r>
            <a:r>
              <a:rPr lang="en-US" err="1">
                <a:solidFill>
                  <a:srgbClr val="8070FF"/>
                </a:solidFill>
                <a:latin typeface="Century Gothic"/>
              </a:rPr>
              <a:t>programme</a:t>
            </a:r>
            <a:r>
              <a:rPr lang="en-US">
                <a:solidFill>
                  <a:srgbClr val="8070FF"/>
                </a:solidFill>
                <a:latin typeface="Century Gothic"/>
              </a:rPr>
              <a:t>?</a:t>
            </a:r>
          </a:p>
        </p:txBody>
      </p:sp>
      <p:sp>
        <p:nvSpPr>
          <p:cNvPr id="16" name="TextBox 6">
            <a:extLst>
              <a:ext uri="{FF2B5EF4-FFF2-40B4-BE49-F238E27FC236}">
                <a16:creationId xmlns:a16="http://schemas.microsoft.com/office/drawing/2014/main" id="{BCC7C8D7-DE79-B9A6-116D-A27604C7C930}"/>
              </a:ext>
            </a:extLst>
          </p:cNvPr>
          <p:cNvSpPr txBox="1"/>
          <p:nvPr/>
        </p:nvSpPr>
        <p:spPr>
          <a:xfrm>
            <a:off x="10481174" y="1366159"/>
            <a:ext cx="2299137" cy="369332"/>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solidFill>
                  <a:schemeClr val="bg1"/>
                </a:solidFill>
                <a:latin typeface="Century Gothic"/>
              </a:rPr>
              <a:t>By Genre</a:t>
            </a:r>
            <a:endParaRPr lang="en-GB"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22877814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E5B89-E066-C4CD-035B-757207677EC7}"/>
            </a:ext>
          </a:extLst>
        </p:cNvPr>
        <p:cNvGrpSpPr/>
        <p:nvPr/>
      </p:nvGrpSpPr>
      <p:grpSpPr>
        <a:xfrm>
          <a:off x="0" y="0"/>
          <a:ext cx="0" cy="0"/>
          <a:chOff x="0" y="0"/>
          <a:chExt cx="0" cy="0"/>
        </a:xfrm>
      </p:grpSpPr>
      <p:graphicFrame>
        <p:nvGraphicFramePr>
          <p:cNvPr id="14" name="Chart 13">
            <a:extLst>
              <a:ext uri="{FF2B5EF4-FFF2-40B4-BE49-F238E27FC236}">
                <a16:creationId xmlns:a16="http://schemas.microsoft.com/office/drawing/2014/main" id="{15CF1F4D-F502-C195-D5DF-5F8CC7D61270}"/>
              </a:ext>
            </a:extLst>
          </p:cNvPr>
          <p:cNvGraphicFramePr>
            <a:graphicFrameLocks/>
          </p:cNvGraphicFramePr>
          <p:nvPr>
            <p:extLst>
              <p:ext uri="{D42A27DB-BD31-4B8C-83A1-F6EECF244321}">
                <p14:modId xmlns:p14="http://schemas.microsoft.com/office/powerpoint/2010/main" val="754383032"/>
              </p:ext>
            </p:extLst>
          </p:nvPr>
        </p:nvGraphicFramePr>
        <p:xfrm>
          <a:off x="2882058" y="1785889"/>
          <a:ext cx="9306175" cy="47484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a:extLst>
              <a:ext uri="{FF2B5EF4-FFF2-40B4-BE49-F238E27FC236}">
                <a16:creationId xmlns:a16="http://schemas.microsoft.com/office/drawing/2014/main" id="{1681050B-E8FB-9383-B87E-3637CC2C8572}"/>
              </a:ext>
            </a:extLst>
          </p:cNvPr>
          <p:cNvGraphicFramePr>
            <a:graphicFrameLocks/>
          </p:cNvGraphicFramePr>
          <p:nvPr>
            <p:extLst>
              <p:ext uri="{D42A27DB-BD31-4B8C-83A1-F6EECF244321}">
                <p14:modId xmlns:p14="http://schemas.microsoft.com/office/powerpoint/2010/main" val="124028504"/>
              </p:ext>
            </p:extLst>
          </p:nvPr>
        </p:nvGraphicFramePr>
        <p:xfrm>
          <a:off x="-516703" y="1021892"/>
          <a:ext cx="7467296" cy="5831949"/>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a:extLst>
              <a:ext uri="{FF2B5EF4-FFF2-40B4-BE49-F238E27FC236}">
                <a16:creationId xmlns:a16="http://schemas.microsoft.com/office/drawing/2014/main" id="{05B56516-2FB1-8A10-DC2F-F1E1E86CEB87}"/>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D8A1B5AC-D9A0-F66E-E104-646CA2195ED2}"/>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9" name="Picture 8" descr="A logo with white text and blue circles&#10;&#10;Description automatically generated">
            <a:extLst>
              <a:ext uri="{FF2B5EF4-FFF2-40B4-BE49-F238E27FC236}">
                <a16:creationId xmlns:a16="http://schemas.microsoft.com/office/drawing/2014/main" id="{F8EFAF63-274F-9702-1FD1-358ADB7881F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12" name="Subtitle 1">
            <a:extLst>
              <a:ext uri="{FF2B5EF4-FFF2-40B4-BE49-F238E27FC236}">
                <a16:creationId xmlns:a16="http://schemas.microsoft.com/office/drawing/2014/main" id="{5449D600-A01F-DB73-5BE2-AD0B37B263C0}"/>
              </a:ext>
            </a:extLst>
          </p:cNvPr>
          <p:cNvSpPr txBox="1">
            <a:spLocks/>
          </p:cNvSpPr>
          <p:nvPr/>
        </p:nvSpPr>
        <p:spPr>
          <a:xfrm>
            <a:off x="266406" y="760518"/>
            <a:ext cx="8931050" cy="847186"/>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solidFill>
                  <a:srgbClr val="8070FF"/>
                </a:solidFill>
                <a:latin typeface="Century Gothic"/>
              </a:rPr>
              <a:t>Is the sustainability in dialogue/commentary?</a:t>
            </a:r>
            <a:endParaRPr lang="en-US"/>
          </a:p>
        </p:txBody>
      </p:sp>
      <p:sp>
        <p:nvSpPr>
          <p:cNvPr id="21" name="TextBox 6">
            <a:extLst>
              <a:ext uri="{FF2B5EF4-FFF2-40B4-BE49-F238E27FC236}">
                <a16:creationId xmlns:a16="http://schemas.microsoft.com/office/drawing/2014/main" id="{4192C7BF-7FD0-99FD-B590-683C98815A72}"/>
              </a:ext>
            </a:extLst>
          </p:cNvPr>
          <p:cNvSpPr txBox="1"/>
          <p:nvPr/>
        </p:nvSpPr>
        <p:spPr>
          <a:xfrm>
            <a:off x="163937" y="1535493"/>
            <a:ext cx="2299137"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solidFill>
                  <a:schemeClr val="bg1"/>
                </a:solidFill>
                <a:latin typeface="Century Gothic" panose="020B0502020202020204" pitchFamily="34" charset="0"/>
              </a:rPr>
              <a:t>Overall</a:t>
            </a:r>
            <a:endParaRPr lang="en-GB" sz="1100" b="1">
              <a:solidFill>
                <a:schemeClr val="bg1"/>
              </a:solidFill>
              <a:latin typeface="Century Gothic" panose="020B0502020202020204" pitchFamily="34" charset="0"/>
            </a:endParaRPr>
          </a:p>
        </p:txBody>
      </p:sp>
      <p:sp>
        <p:nvSpPr>
          <p:cNvPr id="23" name="TextBox 6">
            <a:extLst>
              <a:ext uri="{FF2B5EF4-FFF2-40B4-BE49-F238E27FC236}">
                <a16:creationId xmlns:a16="http://schemas.microsoft.com/office/drawing/2014/main" id="{77976428-40C8-AE40-78C8-B24E16857EE4}"/>
              </a:ext>
            </a:extLst>
          </p:cNvPr>
          <p:cNvSpPr txBox="1"/>
          <p:nvPr/>
        </p:nvSpPr>
        <p:spPr>
          <a:xfrm>
            <a:off x="10481174" y="1366159"/>
            <a:ext cx="2299137" cy="369332"/>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solidFill>
                  <a:schemeClr val="bg1"/>
                </a:solidFill>
                <a:latin typeface="Century Gothic"/>
              </a:rPr>
              <a:t>By Genre</a:t>
            </a:r>
            <a:endParaRPr lang="en-GB"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15548009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5FF3A4-344E-0E02-5C7B-1005DE1C411B}"/>
            </a:ext>
          </a:extLst>
        </p:cNvPr>
        <p:cNvGrpSpPr/>
        <p:nvPr/>
      </p:nvGrpSpPr>
      <p:grpSpPr>
        <a:xfrm>
          <a:off x="0" y="0"/>
          <a:ext cx="0" cy="0"/>
          <a:chOff x="0" y="0"/>
          <a:chExt cx="0" cy="0"/>
        </a:xfrm>
      </p:grpSpPr>
      <p:graphicFrame>
        <p:nvGraphicFramePr>
          <p:cNvPr id="7" name="Chart 6">
            <a:extLst>
              <a:ext uri="{FF2B5EF4-FFF2-40B4-BE49-F238E27FC236}">
                <a16:creationId xmlns:a16="http://schemas.microsoft.com/office/drawing/2014/main" id="{BDAB046E-6C8E-1061-2147-E403242113CC}"/>
              </a:ext>
            </a:extLst>
          </p:cNvPr>
          <p:cNvGraphicFramePr>
            <a:graphicFrameLocks/>
          </p:cNvGraphicFramePr>
          <p:nvPr>
            <p:extLst>
              <p:ext uri="{D42A27DB-BD31-4B8C-83A1-F6EECF244321}">
                <p14:modId xmlns:p14="http://schemas.microsoft.com/office/powerpoint/2010/main" val="1690070056"/>
              </p:ext>
            </p:extLst>
          </p:nvPr>
        </p:nvGraphicFramePr>
        <p:xfrm>
          <a:off x="4972732" y="1723036"/>
          <a:ext cx="7057159" cy="494585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Chart 10">
            <a:extLst>
              <a:ext uri="{FF2B5EF4-FFF2-40B4-BE49-F238E27FC236}">
                <a16:creationId xmlns:a16="http://schemas.microsoft.com/office/drawing/2014/main" id="{9B59EB1F-1EAB-BDD8-CD71-EACC90D81001}"/>
              </a:ext>
            </a:extLst>
          </p:cNvPr>
          <p:cNvGraphicFramePr>
            <a:graphicFrameLocks/>
          </p:cNvGraphicFramePr>
          <p:nvPr>
            <p:extLst>
              <p:ext uri="{D42A27DB-BD31-4B8C-83A1-F6EECF244321}">
                <p14:modId xmlns:p14="http://schemas.microsoft.com/office/powerpoint/2010/main" val="2662220812"/>
              </p:ext>
            </p:extLst>
          </p:nvPr>
        </p:nvGraphicFramePr>
        <p:xfrm>
          <a:off x="159173" y="1313301"/>
          <a:ext cx="4386324" cy="5378278"/>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a:extLst>
              <a:ext uri="{FF2B5EF4-FFF2-40B4-BE49-F238E27FC236}">
                <a16:creationId xmlns:a16="http://schemas.microsoft.com/office/drawing/2014/main" id="{4706E7DE-11CF-092A-0763-4D70D43805DC}"/>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37144273-152A-A38E-32E7-D9F7900CC8F9}"/>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9" name="Picture 8" descr="A logo with white text and blue circles&#10;&#10;Description automatically generated">
            <a:extLst>
              <a:ext uri="{FF2B5EF4-FFF2-40B4-BE49-F238E27FC236}">
                <a16:creationId xmlns:a16="http://schemas.microsoft.com/office/drawing/2014/main" id="{908B47DB-9A1E-8ED5-03FB-3B026A069E8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12" name="Subtitle 1">
            <a:extLst>
              <a:ext uri="{FF2B5EF4-FFF2-40B4-BE49-F238E27FC236}">
                <a16:creationId xmlns:a16="http://schemas.microsoft.com/office/drawing/2014/main" id="{6A341792-5EAF-2B6D-5D50-218863B3B5EC}"/>
              </a:ext>
            </a:extLst>
          </p:cNvPr>
          <p:cNvSpPr txBox="1">
            <a:spLocks/>
          </p:cNvSpPr>
          <p:nvPr/>
        </p:nvSpPr>
        <p:spPr>
          <a:xfrm>
            <a:off x="266406" y="760518"/>
            <a:ext cx="8931050" cy="847186"/>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solidFill>
                  <a:srgbClr val="8070FF"/>
                </a:solidFill>
                <a:latin typeface="Century Gothic"/>
              </a:rPr>
              <a:t>Is the overall focus/tone of the sustainable content...</a:t>
            </a:r>
            <a:endParaRPr lang="en-US">
              <a:solidFill>
                <a:srgbClr val="8070FF"/>
              </a:solidFill>
            </a:endParaRPr>
          </a:p>
        </p:txBody>
      </p:sp>
      <p:sp>
        <p:nvSpPr>
          <p:cNvPr id="20" name="TextBox 6">
            <a:extLst>
              <a:ext uri="{FF2B5EF4-FFF2-40B4-BE49-F238E27FC236}">
                <a16:creationId xmlns:a16="http://schemas.microsoft.com/office/drawing/2014/main" id="{7373DD59-2DA5-DDD5-1822-D0F05E98B821}"/>
              </a:ext>
            </a:extLst>
          </p:cNvPr>
          <p:cNvSpPr txBox="1"/>
          <p:nvPr/>
        </p:nvSpPr>
        <p:spPr>
          <a:xfrm>
            <a:off x="163937" y="1535493"/>
            <a:ext cx="2299137"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solidFill>
                  <a:schemeClr val="bg1"/>
                </a:solidFill>
                <a:latin typeface="Century Gothic" panose="020B0502020202020204" pitchFamily="34" charset="0"/>
              </a:rPr>
              <a:t>Overall</a:t>
            </a:r>
            <a:endParaRPr lang="en-GB" sz="1100" b="1">
              <a:solidFill>
                <a:schemeClr val="bg1"/>
              </a:solidFill>
              <a:latin typeface="Century Gothic" panose="020B0502020202020204" pitchFamily="34" charset="0"/>
            </a:endParaRPr>
          </a:p>
        </p:txBody>
      </p:sp>
      <p:sp>
        <p:nvSpPr>
          <p:cNvPr id="22" name="TextBox 6">
            <a:extLst>
              <a:ext uri="{FF2B5EF4-FFF2-40B4-BE49-F238E27FC236}">
                <a16:creationId xmlns:a16="http://schemas.microsoft.com/office/drawing/2014/main" id="{96C66157-8660-E145-55C1-B274F034F15A}"/>
              </a:ext>
            </a:extLst>
          </p:cNvPr>
          <p:cNvSpPr txBox="1"/>
          <p:nvPr/>
        </p:nvSpPr>
        <p:spPr>
          <a:xfrm>
            <a:off x="10481174" y="1366159"/>
            <a:ext cx="2299137" cy="369332"/>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a:solidFill>
                  <a:schemeClr val="bg1"/>
                </a:solidFill>
                <a:latin typeface="Century Gothic"/>
              </a:rPr>
              <a:t>By Genre</a:t>
            </a:r>
            <a:endParaRPr lang="en-GB" b="1">
              <a:solidFill>
                <a:schemeClr val="bg1"/>
              </a:solidFill>
              <a:latin typeface="Century Gothic" panose="020B0502020202020204" pitchFamily="34" charset="0"/>
            </a:endParaRPr>
          </a:p>
        </p:txBody>
      </p:sp>
    </p:spTree>
    <p:extLst>
      <p:ext uri="{BB962C8B-B14F-4D97-AF65-F5344CB8AC3E}">
        <p14:creationId xmlns:p14="http://schemas.microsoft.com/office/powerpoint/2010/main" val="16096270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F2522-620D-4A63-2470-35E1B74028A2}"/>
            </a:ext>
          </a:extLst>
        </p:cNvPr>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D105F5D6-22BD-B6F8-13F7-3E2111728BE1}"/>
              </a:ext>
            </a:extLst>
          </p:cNvPr>
          <p:cNvGraphicFramePr>
            <a:graphicFrameLocks/>
          </p:cNvGraphicFramePr>
          <p:nvPr>
            <p:extLst>
              <p:ext uri="{D42A27DB-BD31-4B8C-83A1-F6EECF244321}">
                <p14:modId xmlns:p14="http://schemas.microsoft.com/office/powerpoint/2010/main" val="3524226197"/>
              </p:ext>
            </p:extLst>
          </p:nvPr>
        </p:nvGraphicFramePr>
        <p:xfrm>
          <a:off x="169333" y="1720185"/>
          <a:ext cx="11871088" cy="4947399"/>
        </p:xfrm>
        <a:graphic>
          <a:graphicData uri="http://schemas.openxmlformats.org/drawingml/2006/chart">
            <c:chart xmlns:c="http://schemas.openxmlformats.org/drawingml/2006/chart" xmlns:r="http://schemas.openxmlformats.org/officeDocument/2006/relationships" r:id="rId3"/>
          </a:graphicData>
        </a:graphic>
      </p:graphicFrame>
      <p:sp>
        <p:nvSpPr>
          <p:cNvPr id="5" name="Title 6">
            <a:extLst>
              <a:ext uri="{FF2B5EF4-FFF2-40B4-BE49-F238E27FC236}">
                <a16:creationId xmlns:a16="http://schemas.microsoft.com/office/drawing/2014/main" id="{5D5F5914-36F9-FB7A-9D96-8D2107E09679}"/>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latin typeface="Century Gothic"/>
              </a:rPr>
              <a:t>Climate Themes Snapshot 2024</a:t>
            </a:r>
            <a:endParaRPr lang="en-US"/>
          </a:p>
        </p:txBody>
      </p:sp>
      <p:cxnSp>
        <p:nvCxnSpPr>
          <p:cNvPr id="7" name="Straight Connector 6">
            <a:extLst>
              <a:ext uri="{FF2B5EF4-FFF2-40B4-BE49-F238E27FC236}">
                <a16:creationId xmlns:a16="http://schemas.microsoft.com/office/drawing/2014/main" id="{EB687264-2DBC-75CF-7D3F-622306907910}"/>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4E32A643-56DB-70B4-B463-84135791F411}"/>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9" name="Picture 8" descr="A logo with white text and blue circles&#10;&#10;Description automatically generated">
            <a:extLst>
              <a:ext uri="{FF2B5EF4-FFF2-40B4-BE49-F238E27FC236}">
                <a16:creationId xmlns:a16="http://schemas.microsoft.com/office/drawing/2014/main" id="{5BA7EB52-A29E-513B-5D42-927A2D57A1A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Tree>
    <p:extLst>
      <p:ext uri="{BB962C8B-B14F-4D97-AF65-F5344CB8AC3E}">
        <p14:creationId xmlns:p14="http://schemas.microsoft.com/office/powerpoint/2010/main" val="271959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BB6F21-3885-1F2C-ACBC-E3DA672C3AB2}"/>
            </a:ext>
          </a:extLst>
        </p:cNvPr>
        <p:cNvGrpSpPr/>
        <p:nvPr/>
      </p:nvGrpSpPr>
      <p:grpSpPr>
        <a:xfrm>
          <a:off x="0" y="0"/>
          <a:ext cx="0" cy="0"/>
          <a:chOff x="0" y="0"/>
          <a:chExt cx="0" cy="0"/>
        </a:xfrm>
      </p:grpSpPr>
      <p:sp>
        <p:nvSpPr>
          <p:cNvPr id="5" name="Title 6">
            <a:extLst>
              <a:ext uri="{FF2B5EF4-FFF2-40B4-BE49-F238E27FC236}">
                <a16:creationId xmlns:a16="http://schemas.microsoft.com/office/drawing/2014/main" id="{50742556-8781-49FF-1AAC-66A32DC99937}"/>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Tone of voice for </a:t>
            </a:r>
            <a:r>
              <a:rPr lang="en-US">
                <a:solidFill>
                  <a:srgbClr val="7F70FF"/>
                </a:solidFill>
              </a:rPr>
              <a:t>positive impact</a:t>
            </a:r>
          </a:p>
        </p:txBody>
      </p:sp>
      <p:sp>
        <p:nvSpPr>
          <p:cNvPr id="7" name="Google Shape;604;p42">
            <a:extLst>
              <a:ext uri="{FF2B5EF4-FFF2-40B4-BE49-F238E27FC236}">
                <a16:creationId xmlns:a16="http://schemas.microsoft.com/office/drawing/2014/main" id="{2B47FB4B-7D22-1014-FCA4-FD7842514615}"/>
              </a:ext>
            </a:extLst>
          </p:cNvPr>
          <p:cNvSpPr txBox="1">
            <a:spLocks/>
          </p:cNvSpPr>
          <p:nvPr/>
        </p:nvSpPr>
        <p:spPr>
          <a:xfrm>
            <a:off x="8333015" y="4607524"/>
            <a:ext cx="2848000" cy="5656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1600" b="1">
                <a:solidFill>
                  <a:schemeClr val="bg1"/>
                </a:solidFill>
                <a:latin typeface="Century Gothic" panose="020B0502020202020204" pitchFamily="34" charset="0"/>
                <a:ea typeface="BBC Reith Sans Medium" panose="020B0603020204020204" pitchFamily="34" charset="0"/>
                <a:cs typeface="BBC Reith Sans Medium" panose="020B0603020204020204" pitchFamily="34" charset="0"/>
                <a:sym typeface="Londrina Solid"/>
              </a:rPr>
              <a:t>Keep it down to earth</a:t>
            </a:r>
          </a:p>
        </p:txBody>
      </p:sp>
      <p:sp>
        <p:nvSpPr>
          <p:cNvPr id="8" name="Google Shape;605;p42">
            <a:extLst>
              <a:ext uri="{FF2B5EF4-FFF2-40B4-BE49-F238E27FC236}">
                <a16:creationId xmlns:a16="http://schemas.microsoft.com/office/drawing/2014/main" id="{D4391E6A-40E3-DD2A-2D1E-E187A5792524}"/>
              </a:ext>
            </a:extLst>
          </p:cNvPr>
          <p:cNvSpPr txBox="1">
            <a:spLocks/>
          </p:cNvSpPr>
          <p:nvPr/>
        </p:nvSpPr>
        <p:spPr>
          <a:xfrm>
            <a:off x="430302" y="4573325"/>
            <a:ext cx="3470729" cy="8176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1600" b="1">
                <a:solidFill>
                  <a:schemeClr val="bg1"/>
                </a:solidFill>
                <a:latin typeface="Century Gothic" panose="020B0502020202020204" pitchFamily="34" charset="0"/>
                <a:ea typeface="BBC Reith Sans Medium" panose="020B0603020204020204" pitchFamily="34" charset="0"/>
                <a:cs typeface="BBC Reith Sans Medium" panose="020B0603020204020204" pitchFamily="34" charset="0"/>
                <a:sym typeface="Londrina Solid"/>
              </a:rPr>
              <a:t>Connect the planet’s health with our own health</a:t>
            </a:r>
          </a:p>
        </p:txBody>
      </p:sp>
      <p:sp>
        <p:nvSpPr>
          <p:cNvPr id="9" name="Google Shape;606;p42">
            <a:extLst>
              <a:ext uri="{FF2B5EF4-FFF2-40B4-BE49-F238E27FC236}">
                <a16:creationId xmlns:a16="http://schemas.microsoft.com/office/drawing/2014/main" id="{A4E0C2FD-9AA4-D06F-C4C8-EF4693F83DC3}"/>
              </a:ext>
            </a:extLst>
          </p:cNvPr>
          <p:cNvSpPr txBox="1">
            <a:spLocks/>
          </p:cNvSpPr>
          <p:nvPr/>
        </p:nvSpPr>
        <p:spPr>
          <a:xfrm>
            <a:off x="4132413" y="4575127"/>
            <a:ext cx="3702167" cy="8176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1600" b="1">
                <a:solidFill>
                  <a:schemeClr val="bg1"/>
                </a:solidFill>
                <a:latin typeface="Century Gothic" panose="020B0502020202020204" pitchFamily="34" charset="0"/>
                <a:ea typeface="BBC Reith Sans Medium" panose="020B0603020204020204" pitchFamily="34" charset="0"/>
                <a:cs typeface="BBC Reith Sans Medium" panose="020B0603020204020204" pitchFamily="34" charset="0"/>
                <a:sym typeface="Londrina Solid"/>
              </a:rPr>
              <a:t>Evoke our responsibility to young people and the future</a:t>
            </a:r>
          </a:p>
        </p:txBody>
      </p:sp>
      <p:sp>
        <p:nvSpPr>
          <p:cNvPr id="10" name="Google Shape;607;p42">
            <a:extLst>
              <a:ext uri="{FF2B5EF4-FFF2-40B4-BE49-F238E27FC236}">
                <a16:creationId xmlns:a16="http://schemas.microsoft.com/office/drawing/2014/main" id="{BD3164B9-6F73-2A7E-D459-72A6E2004B55}"/>
              </a:ext>
            </a:extLst>
          </p:cNvPr>
          <p:cNvSpPr txBox="1">
            <a:spLocks/>
          </p:cNvSpPr>
          <p:nvPr/>
        </p:nvSpPr>
        <p:spPr>
          <a:xfrm>
            <a:off x="509119" y="2116533"/>
            <a:ext cx="3284403" cy="8176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1600" b="1">
                <a:solidFill>
                  <a:schemeClr val="bg1"/>
                </a:solidFill>
                <a:latin typeface="Century Gothic" panose="020B0502020202020204" pitchFamily="34" charset="0"/>
                <a:ea typeface="BBC Reith Sans Medium" panose="020B0603020204020204" pitchFamily="34" charset="0"/>
                <a:cs typeface="BBC Reith Sans Medium" panose="020B0603020204020204" pitchFamily="34" charset="0"/>
                <a:sym typeface="Londrina Solid"/>
              </a:rPr>
              <a:t> Make it do-able and show change is possible</a:t>
            </a:r>
          </a:p>
          <a:p>
            <a:pPr algn="ctr"/>
            <a:endParaRPr lang="en-GB" sz="1600" b="1">
              <a:solidFill>
                <a:schemeClr val="bg1"/>
              </a:solidFill>
              <a:latin typeface="Century Gothic" panose="020B0502020202020204" pitchFamily="34" charset="0"/>
              <a:ea typeface="BBC Reith Sans Medium" panose="020B0603020204020204" pitchFamily="34" charset="0"/>
              <a:cs typeface="BBC Reith Sans Medium" panose="020B0603020204020204" pitchFamily="34" charset="0"/>
              <a:sym typeface="Londrina Solid"/>
            </a:endParaRPr>
          </a:p>
        </p:txBody>
      </p:sp>
      <p:sp>
        <p:nvSpPr>
          <p:cNvPr id="11" name="Google Shape;608;p42">
            <a:extLst>
              <a:ext uri="{FF2B5EF4-FFF2-40B4-BE49-F238E27FC236}">
                <a16:creationId xmlns:a16="http://schemas.microsoft.com/office/drawing/2014/main" id="{A0937BFA-DE5B-4D52-F3FE-66262E6A2DEF}"/>
              </a:ext>
            </a:extLst>
          </p:cNvPr>
          <p:cNvSpPr txBox="1">
            <a:spLocks/>
          </p:cNvSpPr>
          <p:nvPr/>
        </p:nvSpPr>
        <p:spPr>
          <a:xfrm>
            <a:off x="7869494" y="2190691"/>
            <a:ext cx="3849012" cy="8176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1600" b="1">
                <a:solidFill>
                  <a:schemeClr val="bg1"/>
                </a:solidFill>
                <a:latin typeface="Century Gothic" panose="020B0502020202020204" pitchFamily="34" charset="0"/>
                <a:ea typeface="BBC Reith Sans Medium" panose="020B0603020204020204" pitchFamily="34" charset="0"/>
                <a:cs typeface="BBC Reith Sans Medium" panose="020B0603020204020204" pitchFamily="34" charset="0"/>
                <a:sym typeface="Londrina Solid"/>
              </a:rPr>
              <a:t>Focus on the big things that make the most difference </a:t>
            </a:r>
          </a:p>
          <a:p>
            <a:pPr algn="ctr"/>
            <a:endParaRPr lang="en-GB" sz="1600" b="1">
              <a:solidFill>
                <a:schemeClr val="bg1"/>
              </a:solidFill>
              <a:latin typeface="Century Gothic" panose="020B0502020202020204" pitchFamily="34" charset="0"/>
              <a:ea typeface="BBC Reith Sans Medium" panose="020B0603020204020204" pitchFamily="34" charset="0"/>
              <a:cs typeface="BBC Reith Sans Medium" panose="020B0603020204020204" pitchFamily="34" charset="0"/>
              <a:sym typeface="Londrina Solid"/>
            </a:endParaRPr>
          </a:p>
        </p:txBody>
      </p:sp>
      <p:sp>
        <p:nvSpPr>
          <p:cNvPr id="12" name="Google Shape;609;p42">
            <a:extLst>
              <a:ext uri="{FF2B5EF4-FFF2-40B4-BE49-F238E27FC236}">
                <a16:creationId xmlns:a16="http://schemas.microsoft.com/office/drawing/2014/main" id="{3985C6D8-6C13-A66E-2F2F-0F383500A011}"/>
              </a:ext>
            </a:extLst>
          </p:cNvPr>
          <p:cNvSpPr txBox="1"/>
          <p:nvPr/>
        </p:nvSpPr>
        <p:spPr>
          <a:xfrm>
            <a:off x="4524786" y="2196572"/>
            <a:ext cx="2848000" cy="770400"/>
          </a:xfrm>
          <a:prstGeom prst="rect">
            <a:avLst/>
          </a:prstGeom>
          <a:noFill/>
          <a:ln>
            <a:noFill/>
          </a:ln>
        </p:spPr>
        <p:txBody>
          <a:bodyPr spcFirstLastPara="1" wrap="square" lIns="121900" tIns="121900" rIns="121900" bIns="121900" anchor="b"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sz="1600" b="1" u="none" strike="noStrike" kern="0" cap="none" spc="0" normalizeH="0" baseline="0" noProof="0" err="1">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Londrina Solid"/>
              </a:rPr>
              <a:t>Normalise</a:t>
            </a:r>
            <a:r>
              <a:rPr kumimoji="0" lang="en" sz="1600" b="1"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Londrina Solid"/>
              </a:rPr>
              <a:t> action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sz="1600" b="1"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Londrina Solid"/>
              </a:rPr>
              <a:t>not inaction</a:t>
            </a:r>
            <a:endParaRPr kumimoji="0" sz="1600" b="1"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Londrina Solid"/>
            </a:endParaRPr>
          </a:p>
        </p:txBody>
      </p:sp>
      <p:sp>
        <p:nvSpPr>
          <p:cNvPr id="13" name="Google Shape;611;p42">
            <a:extLst>
              <a:ext uri="{FF2B5EF4-FFF2-40B4-BE49-F238E27FC236}">
                <a16:creationId xmlns:a16="http://schemas.microsoft.com/office/drawing/2014/main" id="{5AA40387-4478-9C19-E54B-D9E2AAF0ED0A}"/>
              </a:ext>
            </a:extLst>
          </p:cNvPr>
          <p:cNvSpPr txBox="1"/>
          <p:nvPr/>
        </p:nvSpPr>
        <p:spPr>
          <a:xfrm>
            <a:off x="2407530" y="6338182"/>
            <a:ext cx="7111200" cy="430847"/>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sz="1200" u="none" strike="noStrike" kern="0" cap="none" spc="0" normalizeH="0" baseline="0" noProof="0">
                <a:ln>
                  <a:noFill/>
                </a:ln>
                <a:solidFill>
                  <a:schemeClr val="bg1"/>
                </a:solidFill>
                <a:effectLst/>
                <a:uLnTx/>
                <a:uFillTx/>
                <a:latin typeface="Century Gothic" panose="020B0502020202020204" pitchFamily="34" charset="0"/>
                <a:ea typeface="Muli"/>
                <a:cs typeface="Muli"/>
                <a:sym typeface="Muli"/>
              </a:rPr>
              <a:t>Taken from On Road Media’s </a:t>
            </a:r>
            <a:r>
              <a:rPr kumimoji="0" lang="en" sz="1200" u="sng" strike="noStrike" kern="0" cap="none" spc="0" normalizeH="0" baseline="0" noProof="0">
                <a:ln>
                  <a:noFill/>
                </a:ln>
                <a:solidFill>
                  <a:schemeClr val="bg1"/>
                </a:solidFill>
                <a:effectLst/>
                <a:uLnTx/>
                <a:uFillTx/>
                <a:latin typeface="Century Gothic" panose="020B0502020202020204" pitchFamily="34" charset="0"/>
                <a:ea typeface="Muli"/>
                <a:cs typeface="Muli"/>
                <a:sym typeface="Muli"/>
                <a:hlinkClick r:id="rId3">
                  <a:extLst>
                    <a:ext uri="{A12FA001-AC4F-418D-AE19-62706E023703}">
                      <ahyp:hlinkClr xmlns:ahyp="http://schemas.microsoft.com/office/drawing/2018/hyperlinkcolor" val="tx"/>
                    </a:ext>
                  </a:extLst>
                </a:hlinkClick>
              </a:rPr>
              <a:t>Climate Stories that Work research</a:t>
            </a:r>
            <a:endParaRPr kumimoji="0" sz="1200" u="none" strike="noStrike" kern="0" cap="none" spc="0" normalizeH="0" baseline="0" noProof="0">
              <a:ln>
                <a:noFill/>
              </a:ln>
              <a:solidFill>
                <a:schemeClr val="bg1"/>
              </a:solidFill>
              <a:effectLst/>
              <a:uLnTx/>
              <a:uFillTx/>
              <a:latin typeface="Century Gothic" panose="020B0502020202020204" pitchFamily="34" charset="0"/>
              <a:ea typeface="Muli"/>
              <a:cs typeface="Muli"/>
              <a:sym typeface="Muli"/>
            </a:endParaRPr>
          </a:p>
        </p:txBody>
      </p:sp>
      <p:sp>
        <p:nvSpPr>
          <p:cNvPr id="14" name="Google Shape;612;p42">
            <a:extLst>
              <a:ext uri="{FF2B5EF4-FFF2-40B4-BE49-F238E27FC236}">
                <a16:creationId xmlns:a16="http://schemas.microsoft.com/office/drawing/2014/main" id="{2D5191D9-05E3-9997-FDF7-1162039A591F}"/>
              </a:ext>
            </a:extLst>
          </p:cNvPr>
          <p:cNvSpPr txBox="1"/>
          <p:nvPr/>
        </p:nvSpPr>
        <p:spPr>
          <a:xfrm>
            <a:off x="403591" y="2930944"/>
            <a:ext cx="3470729" cy="923289"/>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rPr>
              <a:t>Awareness of climate change is at an all time high. We now need to help audiences see that we can tackle climate change - it’s challenging but doable.</a:t>
            </a:r>
            <a:endParaRPr kumimoji="0"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endParaRPr>
          </a:p>
        </p:txBody>
      </p:sp>
      <p:sp>
        <p:nvSpPr>
          <p:cNvPr id="15" name="Google Shape;613;p42">
            <a:extLst>
              <a:ext uri="{FF2B5EF4-FFF2-40B4-BE49-F238E27FC236}">
                <a16:creationId xmlns:a16="http://schemas.microsoft.com/office/drawing/2014/main" id="{66C8863F-AEF8-3889-51B6-57A48A7DED3A}"/>
              </a:ext>
            </a:extLst>
          </p:cNvPr>
          <p:cNvSpPr txBox="1"/>
          <p:nvPr/>
        </p:nvSpPr>
        <p:spPr>
          <a:xfrm>
            <a:off x="4296617" y="2847397"/>
            <a:ext cx="3470729" cy="1092566"/>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rPr>
              <a:t>When we hear no-one is doing the right thing for the planet, we assume little can be done. We need to show that action is underway and most people care deeply about fixing our only home.</a:t>
            </a:r>
            <a:endParaRPr kumimoji="0"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endParaRPr>
          </a:p>
        </p:txBody>
      </p:sp>
      <p:sp>
        <p:nvSpPr>
          <p:cNvPr id="16" name="Google Shape;614;p42">
            <a:extLst>
              <a:ext uri="{FF2B5EF4-FFF2-40B4-BE49-F238E27FC236}">
                <a16:creationId xmlns:a16="http://schemas.microsoft.com/office/drawing/2014/main" id="{20948590-F5B2-F288-530C-084B3EE103F6}"/>
              </a:ext>
            </a:extLst>
          </p:cNvPr>
          <p:cNvSpPr txBox="1"/>
          <p:nvPr/>
        </p:nvSpPr>
        <p:spPr>
          <a:xfrm>
            <a:off x="8189643" y="2891034"/>
            <a:ext cx="3272800" cy="1092566"/>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rPr>
              <a:t>If we only talk about whether people are making sustainable choices in their own lives, we lose sight of the big changes that are needed. We need to pan out to look at the big picture.</a:t>
            </a:r>
            <a:endParaRPr kumimoji="0"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endParaRPr>
          </a:p>
        </p:txBody>
      </p:sp>
      <p:sp>
        <p:nvSpPr>
          <p:cNvPr id="17" name="Google Shape;615;p42">
            <a:extLst>
              <a:ext uri="{FF2B5EF4-FFF2-40B4-BE49-F238E27FC236}">
                <a16:creationId xmlns:a16="http://schemas.microsoft.com/office/drawing/2014/main" id="{AA26F651-B70F-C7B1-2CCC-62085548D22B}"/>
              </a:ext>
            </a:extLst>
          </p:cNvPr>
          <p:cNvSpPr txBox="1"/>
          <p:nvPr/>
        </p:nvSpPr>
        <p:spPr>
          <a:xfrm>
            <a:off x="489510" y="5378379"/>
            <a:ext cx="3352311" cy="923289"/>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rPr>
              <a:t>Human health goes hand in hand with the planet’s health. Reminding people of this connection boosts understanding, concern and support for policy change.</a:t>
            </a:r>
            <a:endParaRPr kumimoji="0"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endParaRPr>
          </a:p>
        </p:txBody>
      </p:sp>
      <p:sp>
        <p:nvSpPr>
          <p:cNvPr id="18" name="Google Shape;616;p42">
            <a:extLst>
              <a:ext uri="{FF2B5EF4-FFF2-40B4-BE49-F238E27FC236}">
                <a16:creationId xmlns:a16="http://schemas.microsoft.com/office/drawing/2014/main" id="{C14A3861-0F56-9BE5-1629-EA00CA95333E}"/>
              </a:ext>
            </a:extLst>
          </p:cNvPr>
          <p:cNvSpPr txBox="1"/>
          <p:nvPr/>
        </p:nvSpPr>
        <p:spPr>
          <a:xfrm>
            <a:off x="4381464" y="5269818"/>
            <a:ext cx="3272800" cy="1194133"/>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15000"/>
              </a:lnSpc>
              <a:spcBef>
                <a:spcPts val="0"/>
              </a:spcBef>
              <a:spcAft>
                <a:spcPts val="0"/>
              </a:spcAft>
              <a:buClr>
                <a:srgbClr val="000000"/>
              </a:buClr>
              <a:buSzTx/>
              <a:buFont typeface="Arial"/>
              <a:buNone/>
              <a:tabLst/>
              <a:defRPr/>
            </a:pPr>
            <a:r>
              <a:rPr kumimoji="0" lang="en"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rPr>
              <a:t>It’s hard to argue against protecting the planet for our young people, our children and grandchildren. It’s a compelling way to help audiences to connect to climate.</a:t>
            </a:r>
            <a:endParaRPr kumimoji="0"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endParaRPr>
          </a:p>
        </p:txBody>
      </p:sp>
      <p:sp>
        <p:nvSpPr>
          <p:cNvPr id="19" name="Google Shape;617;p42">
            <a:extLst>
              <a:ext uri="{FF2B5EF4-FFF2-40B4-BE49-F238E27FC236}">
                <a16:creationId xmlns:a16="http://schemas.microsoft.com/office/drawing/2014/main" id="{46C7E87E-9741-F95C-F77A-A95C59556415}"/>
              </a:ext>
            </a:extLst>
          </p:cNvPr>
          <p:cNvSpPr txBox="1"/>
          <p:nvPr/>
        </p:nvSpPr>
        <p:spPr>
          <a:xfrm>
            <a:off x="8102387" y="5255569"/>
            <a:ext cx="3272800" cy="754012"/>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rPr>
              <a:t>Down to earth, straightforward messages work. Complex language and messages can undermine our cause.</a:t>
            </a:r>
            <a:endParaRPr kumimoji="0" sz="1100" u="none" strike="noStrike" kern="0" cap="none" spc="0" normalizeH="0" baseline="0" noProof="0">
              <a:ln>
                <a:noFill/>
              </a:ln>
              <a:solidFill>
                <a:schemeClr val="bg1"/>
              </a:solidFill>
              <a:effectLst/>
              <a:uLnTx/>
              <a:uFillTx/>
              <a:latin typeface="Century Gothic" panose="020B0502020202020204" pitchFamily="34" charset="0"/>
              <a:ea typeface="BBC Reith Sans Medium" panose="020B0603020204020204" pitchFamily="34" charset="0"/>
              <a:cs typeface="BBC Reith Sans Medium" panose="020B0603020204020204" pitchFamily="34" charset="0"/>
              <a:sym typeface="Muli"/>
            </a:endParaRPr>
          </a:p>
        </p:txBody>
      </p:sp>
      <p:grpSp>
        <p:nvGrpSpPr>
          <p:cNvPr id="20" name="Google Shape;618;p42">
            <a:extLst>
              <a:ext uri="{FF2B5EF4-FFF2-40B4-BE49-F238E27FC236}">
                <a16:creationId xmlns:a16="http://schemas.microsoft.com/office/drawing/2014/main" id="{7C054127-292B-C437-9C29-45C04431911D}"/>
              </a:ext>
            </a:extLst>
          </p:cNvPr>
          <p:cNvGrpSpPr/>
          <p:nvPr/>
        </p:nvGrpSpPr>
        <p:grpSpPr>
          <a:xfrm>
            <a:off x="1927344" y="1567310"/>
            <a:ext cx="557432" cy="527661"/>
            <a:chOff x="2637950" y="3234600"/>
            <a:chExt cx="503825" cy="476975"/>
          </a:xfrm>
        </p:grpSpPr>
        <p:sp>
          <p:nvSpPr>
            <p:cNvPr id="21" name="Google Shape;619;p42">
              <a:extLst>
                <a:ext uri="{FF2B5EF4-FFF2-40B4-BE49-F238E27FC236}">
                  <a16:creationId xmlns:a16="http://schemas.microsoft.com/office/drawing/2014/main" id="{5AA68692-0405-6B5E-0017-8B588256D320}"/>
                </a:ext>
              </a:extLst>
            </p:cNvPr>
            <p:cNvSpPr/>
            <p:nvPr/>
          </p:nvSpPr>
          <p:spPr>
            <a:xfrm>
              <a:off x="2637950" y="3235025"/>
              <a:ext cx="457475" cy="440150"/>
            </a:xfrm>
            <a:custGeom>
              <a:avLst/>
              <a:gdLst/>
              <a:ahLst/>
              <a:cxnLst/>
              <a:rect l="l" t="t" r="r" b="b"/>
              <a:pathLst>
                <a:path w="18299" h="17606" extrusionOk="0">
                  <a:moveTo>
                    <a:pt x="12240" y="46"/>
                  </a:moveTo>
                  <a:cubicBezTo>
                    <a:pt x="9927" y="46"/>
                    <a:pt x="8445" y="294"/>
                    <a:pt x="6030" y="468"/>
                  </a:cubicBezTo>
                  <a:cubicBezTo>
                    <a:pt x="0" y="902"/>
                    <a:pt x="1612" y="5528"/>
                    <a:pt x="1386" y="9618"/>
                  </a:cubicBezTo>
                  <a:cubicBezTo>
                    <a:pt x="1334" y="11489"/>
                    <a:pt x="711" y="14106"/>
                    <a:pt x="1889" y="15787"/>
                  </a:cubicBezTo>
                  <a:cubicBezTo>
                    <a:pt x="1976" y="15908"/>
                    <a:pt x="2062" y="16012"/>
                    <a:pt x="2149" y="16116"/>
                  </a:cubicBezTo>
                  <a:cubicBezTo>
                    <a:pt x="2998" y="17051"/>
                    <a:pt x="4402" y="17433"/>
                    <a:pt x="5840" y="17554"/>
                  </a:cubicBezTo>
                  <a:cubicBezTo>
                    <a:pt x="6247" y="17589"/>
                    <a:pt x="6659" y="17606"/>
                    <a:pt x="7072" y="17606"/>
                  </a:cubicBezTo>
                  <a:cubicBezTo>
                    <a:pt x="7486" y="17606"/>
                    <a:pt x="7902" y="17589"/>
                    <a:pt x="8318" y="17554"/>
                  </a:cubicBezTo>
                  <a:cubicBezTo>
                    <a:pt x="8664" y="17537"/>
                    <a:pt x="8994" y="17502"/>
                    <a:pt x="9288" y="17485"/>
                  </a:cubicBezTo>
                  <a:cubicBezTo>
                    <a:pt x="9929" y="17433"/>
                    <a:pt x="10553" y="17415"/>
                    <a:pt x="11177" y="17381"/>
                  </a:cubicBezTo>
                  <a:cubicBezTo>
                    <a:pt x="11991" y="17346"/>
                    <a:pt x="12823" y="17277"/>
                    <a:pt x="13637" y="17138"/>
                  </a:cubicBezTo>
                  <a:cubicBezTo>
                    <a:pt x="14279" y="17017"/>
                    <a:pt x="14920" y="16844"/>
                    <a:pt x="15526" y="16601"/>
                  </a:cubicBezTo>
                  <a:cubicBezTo>
                    <a:pt x="15751" y="16514"/>
                    <a:pt x="15959" y="16393"/>
                    <a:pt x="16167" y="16254"/>
                  </a:cubicBezTo>
                  <a:cubicBezTo>
                    <a:pt x="16653" y="15942"/>
                    <a:pt x="17034" y="15509"/>
                    <a:pt x="17311" y="15007"/>
                  </a:cubicBezTo>
                  <a:cubicBezTo>
                    <a:pt x="17727" y="14175"/>
                    <a:pt x="17987" y="13257"/>
                    <a:pt x="18056" y="12338"/>
                  </a:cubicBezTo>
                  <a:cubicBezTo>
                    <a:pt x="18108" y="11888"/>
                    <a:pt x="18125" y="11472"/>
                    <a:pt x="18143" y="11056"/>
                  </a:cubicBezTo>
                  <a:cubicBezTo>
                    <a:pt x="18160" y="10761"/>
                    <a:pt x="18229" y="9930"/>
                    <a:pt x="18264" y="8821"/>
                  </a:cubicBezTo>
                  <a:cubicBezTo>
                    <a:pt x="18299" y="7850"/>
                    <a:pt x="18299" y="6689"/>
                    <a:pt x="18212" y="5528"/>
                  </a:cubicBezTo>
                  <a:cubicBezTo>
                    <a:pt x="18160" y="4835"/>
                    <a:pt x="18091" y="4159"/>
                    <a:pt x="17969" y="3484"/>
                  </a:cubicBezTo>
                  <a:cubicBezTo>
                    <a:pt x="17727" y="2219"/>
                    <a:pt x="17346" y="1127"/>
                    <a:pt x="16687" y="538"/>
                  </a:cubicBezTo>
                  <a:cubicBezTo>
                    <a:pt x="16514" y="451"/>
                    <a:pt x="16323" y="382"/>
                    <a:pt x="16133" y="312"/>
                  </a:cubicBezTo>
                  <a:cubicBezTo>
                    <a:pt x="15128" y="1"/>
                    <a:pt x="13880" y="70"/>
                    <a:pt x="12892" y="53"/>
                  </a:cubicBezTo>
                  <a:cubicBezTo>
                    <a:pt x="12667" y="48"/>
                    <a:pt x="12450" y="46"/>
                    <a:pt x="12240" y="46"/>
                  </a:cubicBezTo>
                  <a:close/>
                </a:path>
              </a:pathLst>
            </a:custGeom>
            <a:solidFill>
              <a:srgbClr val="67C6EA"/>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2" name="Google Shape;620;p42">
              <a:extLst>
                <a:ext uri="{FF2B5EF4-FFF2-40B4-BE49-F238E27FC236}">
                  <a16:creationId xmlns:a16="http://schemas.microsoft.com/office/drawing/2014/main" id="{52F3409C-C0F2-3D1E-6CF3-5A095E2932C1}"/>
                </a:ext>
              </a:extLst>
            </p:cNvPr>
            <p:cNvSpPr/>
            <p:nvPr/>
          </p:nvSpPr>
          <p:spPr>
            <a:xfrm>
              <a:off x="2637950" y="3234600"/>
              <a:ext cx="457475" cy="440575"/>
            </a:xfrm>
            <a:custGeom>
              <a:avLst/>
              <a:gdLst/>
              <a:ahLst/>
              <a:cxnLst/>
              <a:rect l="l" t="t" r="r" b="b"/>
              <a:pathLst>
                <a:path w="18299" h="17623" fill="none" extrusionOk="0">
                  <a:moveTo>
                    <a:pt x="16133" y="329"/>
                  </a:moveTo>
                  <a:cubicBezTo>
                    <a:pt x="15110" y="18"/>
                    <a:pt x="13880" y="70"/>
                    <a:pt x="12892" y="52"/>
                  </a:cubicBezTo>
                  <a:cubicBezTo>
                    <a:pt x="10189" y="0"/>
                    <a:pt x="8664" y="277"/>
                    <a:pt x="6030" y="468"/>
                  </a:cubicBezTo>
                  <a:cubicBezTo>
                    <a:pt x="0" y="901"/>
                    <a:pt x="1594" y="5528"/>
                    <a:pt x="1386" y="9617"/>
                  </a:cubicBezTo>
                  <a:cubicBezTo>
                    <a:pt x="1334" y="11489"/>
                    <a:pt x="711" y="14105"/>
                    <a:pt x="1889" y="15786"/>
                  </a:cubicBezTo>
                  <a:cubicBezTo>
                    <a:pt x="1976" y="15908"/>
                    <a:pt x="2062" y="16029"/>
                    <a:pt x="2149" y="16133"/>
                  </a:cubicBezTo>
                  <a:cubicBezTo>
                    <a:pt x="2998" y="17051"/>
                    <a:pt x="4402" y="17432"/>
                    <a:pt x="5840" y="17571"/>
                  </a:cubicBezTo>
                  <a:cubicBezTo>
                    <a:pt x="6654" y="17623"/>
                    <a:pt x="7486" y="17623"/>
                    <a:pt x="8318" y="17571"/>
                  </a:cubicBezTo>
                  <a:cubicBezTo>
                    <a:pt x="8664" y="17536"/>
                    <a:pt x="8994" y="17519"/>
                    <a:pt x="9288" y="17484"/>
                  </a:cubicBezTo>
                  <a:cubicBezTo>
                    <a:pt x="9929" y="17432"/>
                    <a:pt x="10553" y="17415"/>
                    <a:pt x="11177" y="17380"/>
                  </a:cubicBezTo>
                  <a:cubicBezTo>
                    <a:pt x="11991" y="17363"/>
                    <a:pt x="12823" y="17276"/>
                    <a:pt x="13637" y="17138"/>
                  </a:cubicBezTo>
                  <a:cubicBezTo>
                    <a:pt x="14279" y="17034"/>
                    <a:pt x="14920" y="16843"/>
                    <a:pt x="15526" y="16601"/>
                  </a:cubicBezTo>
                  <a:cubicBezTo>
                    <a:pt x="15751" y="16514"/>
                    <a:pt x="15959" y="16393"/>
                    <a:pt x="16167" y="16271"/>
                  </a:cubicBezTo>
                  <a:cubicBezTo>
                    <a:pt x="16653" y="15942"/>
                    <a:pt x="17034" y="15509"/>
                    <a:pt x="17311" y="15006"/>
                  </a:cubicBezTo>
                  <a:cubicBezTo>
                    <a:pt x="17727" y="14175"/>
                    <a:pt x="17987" y="13256"/>
                    <a:pt x="18056" y="12321"/>
                  </a:cubicBezTo>
                  <a:cubicBezTo>
                    <a:pt x="18108" y="11887"/>
                    <a:pt x="18125" y="11454"/>
                    <a:pt x="18143" y="11056"/>
                  </a:cubicBezTo>
                  <a:cubicBezTo>
                    <a:pt x="18160" y="10761"/>
                    <a:pt x="18229" y="9912"/>
                    <a:pt x="18264" y="8820"/>
                  </a:cubicBezTo>
                  <a:cubicBezTo>
                    <a:pt x="18281" y="7850"/>
                    <a:pt x="18299" y="6689"/>
                    <a:pt x="18212" y="5511"/>
                  </a:cubicBezTo>
                  <a:cubicBezTo>
                    <a:pt x="18160" y="4835"/>
                    <a:pt x="18091" y="4142"/>
                    <a:pt x="17969" y="3466"/>
                  </a:cubicBezTo>
                  <a:cubicBezTo>
                    <a:pt x="17727" y="2201"/>
                    <a:pt x="17328" y="1109"/>
                    <a:pt x="16687" y="53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3" name="Google Shape;621;p42">
              <a:extLst>
                <a:ext uri="{FF2B5EF4-FFF2-40B4-BE49-F238E27FC236}">
                  <a16:creationId xmlns:a16="http://schemas.microsoft.com/office/drawing/2014/main" id="{3B2EE79D-C5C8-4232-1D3C-D9414B09B29C}"/>
                </a:ext>
              </a:extLst>
            </p:cNvPr>
            <p:cNvSpPr/>
            <p:nvPr/>
          </p:nvSpPr>
          <p:spPr>
            <a:xfrm>
              <a:off x="3041250" y="3242825"/>
              <a:ext cx="13900" cy="5225"/>
            </a:xfrm>
            <a:custGeom>
              <a:avLst/>
              <a:gdLst/>
              <a:ahLst/>
              <a:cxnLst/>
              <a:rect l="l" t="t" r="r" b="b"/>
              <a:pathLst>
                <a:path w="556" h="209" fill="none" extrusionOk="0">
                  <a:moveTo>
                    <a:pt x="555" y="208"/>
                  </a:moveTo>
                  <a:cubicBezTo>
                    <a:pt x="382" y="122"/>
                    <a:pt x="191" y="52"/>
                    <a:pt x="1" y="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4" name="Google Shape;622;p42">
              <a:extLst>
                <a:ext uri="{FF2B5EF4-FFF2-40B4-BE49-F238E27FC236}">
                  <a16:creationId xmlns:a16="http://schemas.microsoft.com/office/drawing/2014/main" id="{C0C0A46A-04BE-F611-0492-CB7D61B1475C}"/>
                </a:ext>
              </a:extLst>
            </p:cNvPr>
            <p:cNvSpPr/>
            <p:nvPr/>
          </p:nvSpPr>
          <p:spPr>
            <a:xfrm>
              <a:off x="2681700" y="3239350"/>
              <a:ext cx="460075" cy="472225"/>
            </a:xfrm>
            <a:custGeom>
              <a:avLst/>
              <a:gdLst/>
              <a:ahLst/>
              <a:cxnLst/>
              <a:rect l="l" t="t" r="r" b="b"/>
              <a:pathLst>
                <a:path w="18403" h="18889" fill="none" extrusionOk="0">
                  <a:moveTo>
                    <a:pt x="14383" y="139"/>
                  </a:moveTo>
                  <a:lnTo>
                    <a:pt x="14383" y="139"/>
                  </a:lnTo>
                  <a:cubicBezTo>
                    <a:pt x="15076" y="1"/>
                    <a:pt x="16393" y="1179"/>
                    <a:pt x="16809" y="1734"/>
                  </a:cubicBezTo>
                  <a:cubicBezTo>
                    <a:pt x="17328" y="2409"/>
                    <a:pt x="17710" y="3189"/>
                    <a:pt x="17918" y="4021"/>
                  </a:cubicBezTo>
                  <a:cubicBezTo>
                    <a:pt x="18108" y="4749"/>
                    <a:pt x="18212" y="5494"/>
                    <a:pt x="18264" y="6239"/>
                  </a:cubicBezTo>
                  <a:cubicBezTo>
                    <a:pt x="18316" y="7227"/>
                    <a:pt x="18299" y="8232"/>
                    <a:pt x="18316" y="9202"/>
                  </a:cubicBezTo>
                  <a:cubicBezTo>
                    <a:pt x="18316" y="9531"/>
                    <a:pt x="18316" y="9861"/>
                    <a:pt x="18334" y="10190"/>
                  </a:cubicBezTo>
                  <a:cubicBezTo>
                    <a:pt x="18403" y="11056"/>
                    <a:pt x="18403" y="11940"/>
                    <a:pt x="18334" y="12806"/>
                  </a:cubicBezTo>
                  <a:cubicBezTo>
                    <a:pt x="18282" y="13777"/>
                    <a:pt x="17970" y="14712"/>
                    <a:pt x="17450" y="15527"/>
                  </a:cubicBezTo>
                  <a:cubicBezTo>
                    <a:pt x="17069" y="16064"/>
                    <a:pt x="16601" y="16532"/>
                    <a:pt x="16046" y="16896"/>
                  </a:cubicBezTo>
                  <a:lnTo>
                    <a:pt x="15960" y="16965"/>
                  </a:lnTo>
                  <a:cubicBezTo>
                    <a:pt x="15128" y="17485"/>
                    <a:pt x="14209" y="17849"/>
                    <a:pt x="13256" y="18039"/>
                  </a:cubicBezTo>
                  <a:cubicBezTo>
                    <a:pt x="12546" y="18195"/>
                    <a:pt x="11818" y="18317"/>
                    <a:pt x="11090" y="18386"/>
                  </a:cubicBezTo>
                  <a:cubicBezTo>
                    <a:pt x="9981" y="18525"/>
                    <a:pt x="8890" y="18594"/>
                    <a:pt x="7902" y="18733"/>
                  </a:cubicBezTo>
                  <a:cubicBezTo>
                    <a:pt x="7833" y="18733"/>
                    <a:pt x="7746" y="18767"/>
                    <a:pt x="7677" y="18767"/>
                  </a:cubicBezTo>
                  <a:cubicBezTo>
                    <a:pt x="6914" y="18871"/>
                    <a:pt x="6152" y="18889"/>
                    <a:pt x="5407" y="18837"/>
                  </a:cubicBezTo>
                  <a:cubicBezTo>
                    <a:pt x="3553" y="18663"/>
                    <a:pt x="1716" y="17970"/>
                    <a:pt x="538" y="16549"/>
                  </a:cubicBezTo>
                  <a:cubicBezTo>
                    <a:pt x="330" y="16272"/>
                    <a:pt x="139" y="15960"/>
                    <a:pt x="0" y="15648"/>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5" name="Google Shape;623;p42">
              <a:extLst>
                <a:ext uri="{FF2B5EF4-FFF2-40B4-BE49-F238E27FC236}">
                  <a16:creationId xmlns:a16="http://schemas.microsoft.com/office/drawing/2014/main" id="{370066B3-2CE9-7427-65B6-583A697E41CB}"/>
                </a:ext>
              </a:extLst>
            </p:cNvPr>
            <p:cNvSpPr/>
            <p:nvPr/>
          </p:nvSpPr>
          <p:spPr>
            <a:xfrm>
              <a:off x="3070725" y="3610175"/>
              <a:ext cx="46800" cy="17350"/>
            </a:xfrm>
            <a:custGeom>
              <a:avLst/>
              <a:gdLst/>
              <a:ahLst/>
              <a:cxnLst/>
              <a:rect l="l" t="t" r="r" b="b"/>
              <a:pathLst>
                <a:path w="1872" h="694" fill="none" extrusionOk="0">
                  <a:moveTo>
                    <a:pt x="0" y="1"/>
                  </a:moveTo>
                  <a:cubicBezTo>
                    <a:pt x="624" y="70"/>
                    <a:pt x="1109" y="417"/>
                    <a:pt x="1594" y="625"/>
                  </a:cubicBezTo>
                  <a:cubicBezTo>
                    <a:pt x="1819" y="555"/>
                    <a:pt x="1733" y="625"/>
                    <a:pt x="1871" y="694"/>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8" name="Google Shape;624;p42">
              <a:extLst>
                <a:ext uri="{FF2B5EF4-FFF2-40B4-BE49-F238E27FC236}">
                  <a16:creationId xmlns:a16="http://schemas.microsoft.com/office/drawing/2014/main" id="{34B186F4-C000-AEE3-E396-15F49F5398FC}"/>
                </a:ext>
              </a:extLst>
            </p:cNvPr>
            <p:cNvSpPr/>
            <p:nvPr/>
          </p:nvSpPr>
          <p:spPr>
            <a:xfrm>
              <a:off x="3089775" y="3543025"/>
              <a:ext cx="50275" cy="16925"/>
            </a:xfrm>
            <a:custGeom>
              <a:avLst/>
              <a:gdLst/>
              <a:ahLst/>
              <a:cxnLst/>
              <a:rect l="l" t="t" r="r" b="b"/>
              <a:pathLst>
                <a:path w="2011" h="677" fill="none" extrusionOk="0">
                  <a:moveTo>
                    <a:pt x="0" y="1"/>
                  </a:moveTo>
                  <a:cubicBezTo>
                    <a:pt x="590" y="70"/>
                    <a:pt x="1161" y="243"/>
                    <a:pt x="1664" y="538"/>
                  </a:cubicBezTo>
                  <a:cubicBezTo>
                    <a:pt x="1768" y="590"/>
                    <a:pt x="1889" y="642"/>
                    <a:pt x="2011" y="67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29" name="Google Shape;625;p42">
              <a:extLst>
                <a:ext uri="{FF2B5EF4-FFF2-40B4-BE49-F238E27FC236}">
                  <a16:creationId xmlns:a16="http://schemas.microsoft.com/office/drawing/2014/main" id="{E5114092-4BD5-50A3-CA38-A4A5FCC215BF}"/>
                </a:ext>
              </a:extLst>
            </p:cNvPr>
            <p:cNvSpPr/>
            <p:nvPr/>
          </p:nvSpPr>
          <p:spPr>
            <a:xfrm>
              <a:off x="3094975" y="3455525"/>
              <a:ext cx="41600" cy="14325"/>
            </a:xfrm>
            <a:custGeom>
              <a:avLst/>
              <a:gdLst/>
              <a:ahLst/>
              <a:cxnLst/>
              <a:rect l="l" t="t" r="r" b="b"/>
              <a:pathLst>
                <a:path w="1664" h="573" fill="none" extrusionOk="0">
                  <a:moveTo>
                    <a:pt x="0" y="1"/>
                  </a:moveTo>
                  <a:cubicBezTo>
                    <a:pt x="624" y="1"/>
                    <a:pt x="832" y="364"/>
                    <a:pt x="1317" y="503"/>
                  </a:cubicBezTo>
                  <a:cubicBezTo>
                    <a:pt x="1421" y="555"/>
                    <a:pt x="1543" y="572"/>
                    <a:pt x="1664" y="572"/>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0" name="Google Shape;626;p42">
              <a:extLst>
                <a:ext uri="{FF2B5EF4-FFF2-40B4-BE49-F238E27FC236}">
                  <a16:creationId xmlns:a16="http://schemas.microsoft.com/office/drawing/2014/main" id="{891ABF70-6A77-F4BA-EDF8-39E7351C2B43}"/>
                </a:ext>
              </a:extLst>
            </p:cNvPr>
            <p:cNvSpPr/>
            <p:nvPr/>
          </p:nvSpPr>
          <p:spPr>
            <a:xfrm>
              <a:off x="3093250" y="3372775"/>
              <a:ext cx="45075" cy="22550"/>
            </a:xfrm>
            <a:custGeom>
              <a:avLst/>
              <a:gdLst/>
              <a:ahLst/>
              <a:cxnLst/>
              <a:rect l="l" t="t" r="r" b="b"/>
              <a:pathLst>
                <a:path w="1803" h="902" fill="none" extrusionOk="0">
                  <a:moveTo>
                    <a:pt x="0" y="1"/>
                  </a:moveTo>
                  <a:lnTo>
                    <a:pt x="69" y="1"/>
                  </a:lnTo>
                  <a:cubicBezTo>
                    <a:pt x="555" y="347"/>
                    <a:pt x="1178" y="763"/>
                    <a:pt x="1802" y="902"/>
                  </a:cubicBezTo>
                  <a:lnTo>
                    <a:pt x="1802" y="902"/>
                  </a:ln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1" name="Google Shape;627;p42">
              <a:extLst>
                <a:ext uri="{FF2B5EF4-FFF2-40B4-BE49-F238E27FC236}">
                  <a16:creationId xmlns:a16="http://schemas.microsoft.com/office/drawing/2014/main" id="{2EEF5241-2349-31B7-EDCF-44157D07D50B}"/>
                </a:ext>
              </a:extLst>
            </p:cNvPr>
            <p:cNvSpPr/>
            <p:nvPr/>
          </p:nvSpPr>
          <p:spPr>
            <a:xfrm>
              <a:off x="3089775" y="3320800"/>
              <a:ext cx="40300" cy="19075"/>
            </a:xfrm>
            <a:custGeom>
              <a:avLst/>
              <a:gdLst/>
              <a:ahLst/>
              <a:cxnLst/>
              <a:rect l="l" t="t" r="r" b="b"/>
              <a:pathLst>
                <a:path w="1612" h="763" fill="none" extrusionOk="0">
                  <a:moveTo>
                    <a:pt x="0" y="18"/>
                  </a:moveTo>
                  <a:cubicBezTo>
                    <a:pt x="780" y="1"/>
                    <a:pt x="1127" y="763"/>
                    <a:pt x="1612" y="76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2" name="Google Shape;628;p42">
              <a:extLst>
                <a:ext uri="{FF2B5EF4-FFF2-40B4-BE49-F238E27FC236}">
                  <a16:creationId xmlns:a16="http://schemas.microsoft.com/office/drawing/2014/main" id="{09F02E70-CA0B-527D-2DC7-9A5EE5D6E809}"/>
                </a:ext>
              </a:extLst>
            </p:cNvPr>
            <p:cNvSpPr/>
            <p:nvPr/>
          </p:nvSpPr>
          <p:spPr>
            <a:xfrm>
              <a:off x="3041250" y="3641375"/>
              <a:ext cx="38150" cy="20375"/>
            </a:xfrm>
            <a:custGeom>
              <a:avLst/>
              <a:gdLst/>
              <a:ahLst/>
              <a:cxnLst/>
              <a:rect l="l" t="t" r="r" b="b"/>
              <a:pathLst>
                <a:path w="1526" h="815" fill="none" extrusionOk="0">
                  <a:moveTo>
                    <a:pt x="1" y="0"/>
                  </a:moveTo>
                  <a:lnTo>
                    <a:pt x="35" y="0"/>
                  </a:lnTo>
                  <a:cubicBezTo>
                    <a:pt x="590" y="191"/>
                    <a:pt x="1196" y="399"/>
                    <a:pt x="1526" y="815"/>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3" name="Google Shape;629;p42">
              <a:extLst>
                <a:ext uri="{FF2B5EF4-FFF2-40B4-BE49-F238E27FC236}">
                  <a16:creationId xmlns:a16="http://schemas.microsoft.com/office/drawing/2014/main" id="{3AAA8DA9-CC73-FF2A-E193-15C33B5E4D5D}"/>
                </a:ext>
              </a:extLst>
            </p:cNvPr>
            <p:cNvSpPr/>
            <p:nvPr/>
          </p:nvSpPr>
          <p:spPr>
            <a:xfrm>
              <a:off x="2979300" y="3665200"/>
              <a:ext cx="34250" cy="25575"/>
            </a:xfrm>
            <a:custGeom>
              <a:avLst/>
              <a:gdLst/>
              <a:ahLst/>
              <a:cxnLst/>
              <a:rect l="l" t="t" r="r" b="b"/>
              <a:pathLst>
                <a:path w="1370" h="1023" fill="none" extrusionOk="0">
                  <a:moveTo>
                    <a:pt x="1" y="0"/>
                  </a:moveTo>
                  <a:cubicBezTo>
                    <a:pt x="486" y="226"/>
                    <a:pt x="1092" y="468"/>
                    <a:pt x="1370" y="102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4" name="Google Shape;630;p42">
              <a:extLst>
                <a:ext uri="{FF2B5EF4-FFF2-40B4-BE49-F238E27FC236}">
                  <a16:creationId xmlns:a16="http://schemas.microsoft.com/office/drawing/2014/main" id="{EDA8E566-21E7-7202-837C-0A04F1EB7B31}"/>
                </a:ext>
              </a:extLst>
            </p:cNvPr>
            <p:cNvSpPr/>
            <p:nvPr/>
          </p:nvSpPr>
          <p:spPr>
            <a:xfrm>
              <a:off x="2913450" y="3670400"/>
              <a:ext cx="44650" cy="24275"/>
            </a:xfrm>
            <a:custGeom>
              <a:avLst/>
              <a:gdLst/>
              <a:ahLst/>
              <a:cxnLst/>
              <a:rect l="l" t="t" r="r" b="b"/>
              <a:pathLst>
                <a:path w="1786" h="971" fill="none" extrusionOk="0">
                  <a:moveTo>
                    <a:pt x="1" y="18"/>
                  </a:moveTo>
                  <a:cubicBezTo>
                    <a:pt x="36" y="0"/>
                    <a:pt x="88" y="0"/>
                    <a:pt x="157" y="0"/>
                  </a:cubicBezTo>
                  <a:cubicBezTo>
                    <a:pt x="746" y="0"/>
                    <a:pt x="1404" y="659"/>
                    <a:pt x="1786" y="97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5" name="Google Shape;631;p42">
              <a:extLst>
                <a:ext uri="{FF2B5EF4-FFF2-40B4-BE49-F238E27FC236}">
                  <a16:creationId xmlns:a16="http://schemas.microsoft.com/office/drawing/2014/main" id="{10563510-2D14-AE03-C8E2-01C855CA6EBB}"/>
                </a:ext>
              </a:extLst>
            </p:cNvPr>
            <p:cNvSpPr/>
            <p:nvPr/>
          </p:nvSpPr>
          <p:spPr>
            <a:xfrm>
              <a:off x="2845875" y="3676025"/>
              <a:ext cx="32950" cy="27750"/>
            </a:xfrm>
            <a:custGeom>
              <a:avLst/>
              <a:gdLst/>
              <a:ahLst/>
              <a:cxnLst/>
              <a:rect l="l" t="t" r="r" b="b"/>
              <a:pathLst>
                <a:path w="1318" h="1110" fill="none" extrusionOk="0">
                  <a:moveTo>
                    <a:pt x="1" y="1"/>
                  </a:moveTo>
                  <a:cubicBezTo>
                    <a:pt x="209" y="1"/>
                    <a:pt x="1040" y="832"/>
                    <a:pt x="1318" y="111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36" name="Google Shape;632;p42">
              <a:extLst>
                <a:ext uri="{FF2B5EF4-FFF2-40B4-BE49-F238E27FC236}">
                  <a16:creationId xmlns:a16="http://schemas.microsoft.com/office/drawing/2014/main" id="{00C0CE40-4C73-607D-3810-F88FB30D2DA1}"/>
                </a:ext>
              </a:extLst>
            </p:cNvPr>
            <p:cNvSpPr/>
            <p:nvPr/>
          </p:nvSpPr>
          <p:spPr>
            <a:xfrm>
              <a:off x="2783500" y="3677750"/>
              <a:ext cx="32950" cy="32525"/>
            </a:xfrm>
            <a:custGeom>
              <a:avLst/>
              <a:gdLst/>
              <a:ahLst/>
              <a:cxnLst/>
              <a:rect l="l" t="t" r="r" b="b"/>
              <a:pathLst>
                <a:path w="1318" h="1301" fill="none" extrusionOk="0">
                  <a:moveTo>
                    <a:pt x="0" y="1"/>
                  </a:moveTo>
                  <a:cubicBezTo>
                    <a:pt x="624" y="261"/>
                    <a:pt x="919" y="815"/>
                    <a:pt x="1317" y="130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grpSp>
      <p:sp>
        <p:nvSpPr>
          <p:cNvPr id="38" name="Google Shape;710;p42">
            <a:extLst>
              <a:ext uri="{FF2B5EF4-FFF2-40B4-BE49-F238E27FC236}">
                <a16:creationId xmlns:a16="http://schemas.microsoft.com/office/drawing/2014/main" id="{7C6BF8E2-9CF5-FCB6-6A67-43C077436F44}"/>
              </a:ext>
            </a:extLst>
          </p:cNvPr>
          <p:cNvSpPr txBox="1"/>
          <p:nvPr/>
        </p:nvSpPr>
        <p:spPr>
          <a:xfrm>
            <a:off x="9794000" y="660824"/>
            <a:ext cx="310000" cy="574412"/>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sz="2133" b="1" i="0" u="none" strike="noStrike" kern="0" cap="none" spc="0" normalizeH="0" baseline="0" noProof="0">
                <a:ln>
                  <a:noFill/>
                </a:ln>
                <a:solidFill>
                  <a:srgbClr val="002060"/>
                </a:solidFill>
                <a:effectLst/>
                <a:uLnTx/>
                <a:uFillTx/>
                <a:latin typeface="Founders Grotesk"/>
                <a:ea typeface="Londrina Shadow"/>
                <a:cs typeface="Londrina Shadow"/>
                <a:sym typeface="Londrina Shadow"/>
              </a:rPr>
              <a:t>3</a:t>
            </a:r>
            <a:endParaRPr kumimoji="0" sz="133" b="0" i="0" u="none" strike="noStrike" kern="0" cap="none" spc="0" normalizeH="0" baseline="0" noProof="0">
              <a:ln>
                <a:noFill/>
              </a:ln>
              <a:solidFill>
                <a:srgbClr val="002060"/>
              </a:solidFill>
              <a:effectLst/>
              <a:uLnTx/>
              <a:uFillTx/>
              <a:latin typeface="Founders Grotesk"/>
              <a:sym typeface="Arial"/>
            </a:endParaRPr>
          </a:p>
        </p:txBody>
      </p:sp>
      <p:sp>
        <p:nvSpPr>
          <p:cNvPr id="39" name="Google Shape;711;p42">
            <a:extLst>
              <a:ext uri="{FF2B5EF4-FFF2-40B4-BE49-F238E27FC236}">
                <a16:creationId xmlns:a16="http://schemas.microsoft.com/office/drawing/2014/main" id="{A0EB8C01-4312-CD71-C8E0-163525E19F14}"/>
              </a:ext>
            </a:extLst>
          </p:cNvPr>
          <p:cNvSpPr txBox="1"/>
          <p:nvPr/>
        </p:nvSpPr>
        <p:spPr>
          <a:xfrm>
            <a:off x="2158298" y="3943351"/>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4</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sp>
        <p:nvSpPr>
          <p:cNvPr id="40" name="Google Shape;713;p42">
            <a:extLst>
              <a:ext uri="{FF2B5EF4-FFF2-40B4-BE49-F238E27FC236}">
                <a16:creationId xmlns:a16="http://schemas.microsoft.com/office/drawing/2014/main" id="{AAD68587-27B3-C73D-D1EE-A4BBEC53EABE}"/>
              </a:ext>
            </a:extLst>
          </p:cNvPr>
          <p:cNvSpPr txBox="1"/>
          <p:nvPr/>
        </p:nvSpPr>
        <p:spPr>
          <a:xfrm>
            <a:off x="9745082" y="3943351"/>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6</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grpSp>
        <p:nvGrpSpPr>
          <p:cNvPr id="41" name="Google Shape;633;p42">
            <a:extLst>
              <a:ext uri="{FF2B5EF4-FFF2-40B4-BE49-F238E27FC236}">
                <a16:creationId xmlns:a16="http://schemas.microsoft.com/office/drawing/2014/main" id="{E9F0ACA5-4A96-FC43-8668-80CD7809FF52}"/>
              </a:ext>
            </a:extLst>
          </p:cNvPr>
          <p:cNvGrpSpPr/>
          <p:nvPr/>
        </p:nvGrpSpPr>
        <p:grpSpPr>
          <a:xfrm>
            <a:off x="5822460" y="1688923"/>
            <a:ext cx="557432" cy="527661"/>
            <a:chOff x="2637950" y="3234600"/>
            <a:chExt cx="503825" cy="476975"/>
          </a:xfrm>
        </p:grpSpPr>
        <p:sp>
          <p:nvSpPr>
            <p:cNvPr id="42" name="Google Shape;634;p42">
              <a:extLst>
                <a:ext uri="{FF2B5EF4-FFF2-40B4-BE49-F238E27FC236}">
                  <a16:creationId xmlns:a16="http://schemas.microsoft.com/office/drawing/2014/main" id="{4C32114F-3E17-3853-226D-620D775425F8}"/>
                </a:ext>
              </a:extLst>
            </p:cNvPr>
            <p:cNvSpPr/>
            <p:nvPr/>
          </p:nvSpPr>
          <p:spPr>
            <a:xfrm>
              <a:off x="2637950" y="3235025"/>
              <a:ext cx="457475" cy="440150"/>
            </a:xfrm>
            <a:custGeom>
              <a:avLst/>
              <a:gdLst/>
              <a:ahLst/>
              <a:cxnLst/>
              <a:rect l="l" t="t" r="r" b="b"/>
              <a:pathLst>
                <a:path w="18299" h="17606" extrusionOk="0">
                  <a:moveTo>
                    <a:pt x="12240" y="46"/>
                  </a:moveTo>
                  <a:cubicBezTo>
                    <a:pt x="9927" y="46"/>
                    <a:pt x="8445" y="294"/>
                    <a:pt x="6030" y="468"/>
                  </a:cubicBezTo>
                  <a:cubicBezTo>
                    <a:pt x="0" y="902"/>
                    <a:pt x="1612" y="5528"/>
                    <a:pt x="1386" y="9618"/>
                  </a:cubicBezTo>
                  <a:cubicBezTo>
                    <a:pt x="1334" y="11489"/>
                    <a:pt x="711" y="14106"/>
                    <a:pt x="1889" y="15787"/>
                  </a:cubicBezTo>
                  <a:cubicBezTo>
                    <a:pt x="1976" y="15908"/>
                    <a:pt x="2062" y="16012"/>
                    <a:pt x="2149" y="16116"/>
                  </a:cubicBezTo>
                  <a:cubicBezTo>
                    <a:pt x="2998" y="17051"/>
                    <a:pt x="4402" y="17433"/>
                    <a:pt x="5840" y="17554"/>
                  </a:cubicBezTo>
                  <a:cubicBezTo>
                    <a:pt x="6247" y="17589"/>
                    <a:pt x="6659" y="17606"/>
                    <a:pt x="7072" y="17606"/>
                  </a:cubicBezTo>
                  <a:cubicBezTo>
                    <a:pt x="7486" y="17606"/>
                    <a:pt x="7902" y="17589"/>
                    <a:pt x="8318" y="17554"/>
                  </a:cubicBezTo>
                  <a:cubicBezTo>
                    <a:pt x="8664" y="17537"/>
                    <a:pt x="8994" y="17502"/>
                    <a:pt x="9288" y="17485"/>
                  </a:cubicBezTo>
                  <a:cubicBezTo>
                    <a:pt x="9929" y="17433"/>
                    <a:pt x="10553" y="17415"/>
                    <a:pt x="11177" y="17381"/>
                  </a:cubicBezTo>
                  <a:cubicBezTo>
                    <a:pt x="11991" y="17346"/>
                    <a:pt x="12823" y="17277"/>
                    <a:pt x="13637" y="17138"/>
                  </a:cubicBezTo>
                  <a:cubicBezTo>
                    <a:pt x="14279" y="17017"/>
                    <a:pt x="14920" y="16844"/>
                    <a:pt x="15526" y="16601"/>
                  </a:cubicBezTo>
                  <a:cubicBezTo>
                    <a:pt x="15751" y="16514"/>
                    <a:pt x="15959" y="16393"/>
                    <a:pt x="16167" y="16254"/>
                  </a:cubicBezTo>
                  <a:cubicBezTo>
                    <a:pt x="16653" y="15942"/>
                    <a:pt x="17034" y="15509"/>
                    <a:pt x="17311" y="15007"/>
                  </a:cubicBezTo>
                  <a:cubicBezTo>
                    <a:pt x="17727" y="14175"/>
                    <a:pt x="17987" y="13257"/>
                    <a:pt x="18056" y="12338"/>
                  </a:cubicBezTo>
                  <a:cubicBezTo>
                    <a:pt x="18108" y="11888"/>
                    <a:pt x="18125" y="11472"/>
                    <a:pt x="18143" y="11056"/>
                  </a:cubicBezTo>
                  <a:cubicBezTo>
                    <a:pt x="18160" y="10761"/>
                    <a:pt x="18229" y="9930"/>
                    <a:pt x="18264" y="8821"/>
                  </a:cubicBezTo>
                  <a:cubicBezTo>
                    <a:pt x="18299" y="7850"/>
                    <a:pt x="18299" y="6689"/>
                    <a:pt x="18212" y="5528"/>
                  </a:cubicBezTo>
                  <a:cubicBezTo>
                    <a:pt x="18160" y="4835"/>
                    <a:pt x="18091" y="4159"/>
                    <a:pt x="17969" y="3484"/>
                  </a:cubicBezTo>
                  <a:cubicBezTo>
                    <a:pt x="17727" y="2219"/>
                    <a:pt x="17346" y="1127"/>
                    <a:pt x="16687" y="538"/>
                  </a:cubicBezTo>
                  <a:cubicBezTo>
                    <a:pt x="16514" y="451"/>
                    <a:pt x="16323" y="382"/>
                    <a:pt x="16133" y="312"/>
                  </a:cubicBezTo>
                  <a:cubicBezTo>
                    <a:pt x="15128" y="1"/>
                    <a:pt x="13880" y="70"/>
                    <a:pt x="12892" y="53"/>
                  </a:cubicBezTo>
                  <a:cubicBezTo>
                    <a:pt x="12667" y="48"/>
                    <a:pt x="12450" y="46"/>
                    <a:pt x="12240" y="46"/>
                  </a:cubicBezTo>
                  <a:close/>
                </a:path>
              </a:pathLst>
            </a:custGeom>
            <a:solidFill>
              <a:srgbClr val="A8E7FF"/>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3" name="Google Shape;635;p42">
              <a:extLst>
                <a:ext uri="{FF2B5EF4-FFF2-40B4-BE49-F238E27FC236}">
                  <a16:creationId xmlns:a16="http://schemas.microsoft.com/office/drawing/2014/main" id="{00960FB3-874A-E6EB-00B6-A365901C78C4}"/>
                </a:ext>
              </a:extLst>
            </p:cNvPr>
            <p:cNvSpPr/>
            <p:nvPr/>
          </p:nvSpPr>
          <p:spPr>
            <a:xfrm>
              <a:off x="2637950" y="3234600"/>
              <a:ext cx="457475" cy="440575"/>
            </a:xfrm>
            <a:custGeom>
              <a:avLst/>
              <a:gdLst/>
              <a:ahLst/>
              <a:cxnLst/>
              <a:rect l="l" t="t" r="r" b="b"/>
              <a:pathLst>
                <a:path w="18299" h="17623" fill="none" extrusionOk="0">
                  <a:moveTo>
                    <a:pt x="16133" y="329"/>
                  </a:moveTo>
                  <a:cubicBezTo>
                    <a:pt x="15110" y="18"/>
                    <a:pt x="13880" y="70"/>
                    <a:pt x="12892" y="52"/>
                  </a:cubicBezTo>
                  <a:cubicBezTo>
                    <a:pt x="10189" y="0"/>
                    <a:pt x="8664" y="277"/>
                    <a:pt x="6030" y="468"/>
                  </a:cubicBezTo>
                  <a:cubicBezTo>
                    <a:pt x="0" y="901"/>
                    <a:pt x="1594" y="5528"/>
                    <a:pt x="1386" y="9617"/>
                  </a:cubicBezTo>
                  <a:cubicBezTo>
                    <a:pt x="1334" y="11489"/>
                    <a:pt x="711" y="14105"/>
                    <a:pt x="1889" y="15786"/>
                  </a:cubicBezTo>
                  <a:cubicBezTo>
                    <a:pt x="1976" y="15908"/>
                    <a:pt x="2062" y="16029"/>
                    <a:pt x="2149" y="16133"/>
                  </a:cubicBezTo>
                  <a:cubicBezTo>
                    <a:pt x="2998" y="17051"/>
                    <a:pt x="4402" y="17432"/>
                    <a:pt x="5840" y="17571"/>
                  </a:cubicBezTo>
                  <a:cubicBezTo>
                    <a:pt x="6654" y="17623"/>
                    <a:pt x="7486" y="17623"/>
                    <a:pt x="8318" y="17571"/>
                  </a:cubicBezTo>
                  <a:cubicBezTo>
                    <a:pt x="8664" y="17536"/>
                    <a:pt x="8994" y="17519"/>
                    <a:pt x="9288" y="17484"/>
                  </a:cubicBezTo>
                  <a:cubicBezTo>
                    <a:pt x="9929" y="17432"/>
                    <a:pt x="10553" y="17415"/>
                    <a:pt x="11177" y="17380"/>
                  </a:cubicBezTo>
                  <a:cubicBezTo>
                    <a:pt x="11991" y="17363"/>
                    <a:pt x="12823" y="17276"/>
                    <a:pt x="13637" y="17138"/>
                  </a:cubicBezTo>
                  <a:cubicBezTo>
                    <a:pt x="14279" y="17034"/>
                    <a:pt x="14920" y="16843"/>
                    <a:pt x="15526" y="16601"/>
                  </a:cubicBezTo>
                  <a:cubicBezTo>
                    <a:pt x="15751" y="16514"/>
                    <a:pt x="15959" y="16393"/>
                    <a:pt x="16167" y="16271"/>
                  </a:cubicBezTo>
                  <a:cubicBezTo>
                    <a:pt x="16653" y="15942"/>
                    <a:pt x="17034" y="15509"/>
                    <a:pt x="17311" y="15006"/>
                  </a:cubicBezTo>
                  <a:cubicBezTo>
                    <a:pt x="17727" y="14175"/>
                    <a:pt x="17987" y="13256"/>
                    <a:pt x="18056" y="12321"/>
                  </a:cubicBezTo>
                  <a:cubicBezTo>
                    <a:pt x="18108" y="11887"/>
                    <a:pt x="18125" y="11454"/>
                    <a:pt x="18143" y="11056"/>
                  </a:cubicBezTo>
                  <a:cubicBezTo>
                    <a:pt x="18160" y="10761"/>
                    <a:pt x="18229" y="9912"/>
                    <a:pt x="18264" y="8820"/>
                  </a:cubicBezTo>
                  <a:cubicBezTo>
                    <a:pt x="18281" y="7850"/>
                    <a:pt x="18299" y="6689"/>
                    <a:pt x="18212" y="5511"/>
                  </a:cubicBezTo>
                  <a:cubicBezTo>
                    <a:pt x="18160" y="4835"/>
                    <a:pt x="18091" y="4142"/>
                    <a:pt x="17969" y="3466"/>
                  </a:cubicBezTo>
                  <a:cubicBezTo>
                    <a:pt x="17727" y="2201"/>
                    <a:pt x="17328" y="1109"/>
                    <a:pt x="16687" y="53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4" name="Google Shape;636;p42">
              <a:extLst>
                <a:ext uri="{FF2B5EF4-FFF2-40B4-BE49-F238E27FC236}">
                  <a16:creationId xmlns:a16="http://schemas.microsoft.com/office/drawing/2014/main" id="{930237C0-0561-95B2-FBB6-8FC5D00A2E41}"/>
                </a:ext>
              </a:extLst>
            </p:cNvPr>
            <p:cNvSpPr/>
            <p:nvPr/>
          </p:nvSpPr>
          <p:spPr>
            <a:xfrm>
              <a:off x="3041250" y="3242825"/>
              <a:ext cx="13900" cy="5225"/>
            </a:xfrm>
            <a:custGeom>
              <a:avLst/>
              <a:gdLst/>
              <a:ahLst/>
              <a:cxnLst/>
              <a:rect l="l" t="t" r="r" b="b"/>
              <a:pathLst>
                <a:path w="556" h="209" fill="none" extrusionOk="0">
                  <a:moveTo>
                    <a:pt x="555" y="208"/>
                  </a:moveTo>
                  <a:cubicBezTo>
                    <a:pt x="382" y="122"/>
                    <a:pt x="191" y="52"/>
                    <a:pt x="1" y="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5" name="Google Shape;637;p42">
              <a:extLst>
                <a:ext uri="{FF2B5EF4-FFF2-40B4-BE49-F238E27FC236}">
                  <a16:creationId xmlns:a16="http://schemas.microsoft.com/office/drawing/2014/main" id="{9823EB89-E7EF-0388-00D5-7541FD23E1C2}"/>
                </a:ext>
              </a:extLst>
            </p:cNvPr>
            <p:cNvSpPr/>
            <p:nvPr/>
          </p:nvSpPr>
          <p:spPr>
            <a:xfrm>
              <a:off x="2681700" y="3239350"/>
              <a:ext cx="460075" cy="472225"/>
            </a:xfrm>
            <a:custGeom>
              <a:avLst/>
              <a:gdLst/>
              <a:ahLst/>
              <a:cxnLst/>
              <a:rect l="l" t="t" r="r" b="b"/>
              <a:pathLst>
                <a:path w="18403" h="18889" fill="none" extrusionOk="0">
                  <a:moveTo>
                    <a:pt x="14383" y="139"/>
                  </a:moveTo>
                  <a:lnTo>
                    <a:pt x="14383" y="139"/>
                  </a:lnTo>
                  <a:cubicBezTo>
                    <a:pt x="15076" y="1"/>
                    <a:pt x="16393" y="1179"/>
                    <a:pt x="16809" y="1734"/>
                  </a:cubicBezTo>
                  <a:cubicBezTo>
                    <a:pt x="17328" y="2409"/>
                    <a:pt x="17710" y="3189"/>
                    <a:pt x="17918" y="4021"/>
                  </a:cubicBezTo>
                  <a:cubicBezTo>
                    <a:pt x="18108" y="4749"/>
                    <a:pt x="18212" y="5494"/>
                    <a:pt x="18264" y="6239"/>
                  </a:cubicBezTo>
                  <a:cubicBezTo>
                    <a:pt x="18316" y="7227"/>
                    <a:pt x="18299" y="8232"/>
                    <a:pt x="18316" y="9202"/>
                  </a:cubicBezTo>
                  <a:cubicBezTo>
                    <a:pt x="18316" y="9531"/>
                    <a:pt x="18316" y="9861"/>
                    <a:pt x="18334" y="10190"/>
                  </a:cubicBezTo>
                  <a:cubicBezTo>
                    <a:pt x="18403" y="11056"/>
                    <a:pt x="18403" y="11940"/>
                    <a:pt x="18334" y="12806"/>
                  </a:cubicBezTo>
                  <a:cubicBezTo>
                    <a:pt x="18282" y="13777"/>
                    <a:pt x="17970" y="14712"/>
                    <a:pt x="17450" y="15527"/>
                  </a:cubicBezTo>
                  <a:cubicBezTo>
                    <a:pt x="17069" y="16064"/>
                    <a:pt x="16601" y="16532"/>
                    <a:pt x="16046" y="16896"/>
                  </a:cubicBezTo>
                  <a:lnTo>
                    <a:pt x="15960" y="16965"/>
                  </a:lnTo>
                  <a:cubicBezTo>
                    <a:pt x="15128" y="17485"/>
                    <a:pt x="14209" y="17849"/>
                    <a:pt x="13256" y="18039"/>
                  </a:cubicBezTo>
                  <a:cubicBezTo>
                    <a:pt x="12546" y="18195"/>
                    <a:pt x="11818" y="18317"/>
                    <a:pt x="11090" y="18386"/>
                  </a:cubicBezTo>
                  <a:cubicBezTo>
                    <a:pt x="9981" y="18525"/>
                    <a:pt x="8890" y="18594"/>
                    <a:pt x="7902" y="18733"/>
                  </a:cubicBezTo>
                  <a:cubicBezTo>
                    <a:pt x="7833" y="18733"/>
                    <a:pt x="7746" y="18767"/>
                    <a:pt x="7677" y="18767"/>
                  </a:cubicBezTo>
                  <a:cubicBezTo>
                    <a:pt x="6914" y="18871"/>
                    <a:pt x="6152" y="18889"/>
                    <a:pt x="5407" y="18837"/>
                  </a:cubicBezTo>
                  <a:cubicBezTo>
                    <a:pt x="3553" y="18663"/>
                    <a:pt x="1716" y="17970"/>
                    <a:pt x="538" y="16549"/>
                  </a:cubicBezTo>
                  <a:cubicBezTo>
                    <a:pt x="330" y="16272"/>
                    <a:pt x="139" y="15960"/>
                    <a:pt x="0" y="15648"/>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6" name="Google Shape;638;p42">
              <a:extLst>
                <a:ext uri="{FF2B5EF4-FFF2-40B4-BE49-F238E27FC236}">
                  <a16:creationId xmlns:a16="http://schemas.microsoft.com/office/drawing/2014/main" id="{76477841-FE10-E84F-FB97-4A47E11CFC59}"/>
                </a:ext>
              </a:extLst>
            </p:cNvPr>
            <p:cNvSpPr/>
            <p:nvPr/>
          </p:nvSpPr>
          <p:spPr>
            <a:xfrm>
              <a:off x="3070725" y="3610175"/>
              <a:ext cx="46800" cy="17350"/>
            </a:xfrm>
            <a:custGeom>
              <a:avLst/>
              <a:gdLst/>
              <a:ahLst/>
              <a:cxnLst/>
              <a:rect l="l" t="t" r="r" b="b"/>
              <a:pathLst>
                <a:path w="1872" h="694" fill="none" extrusionOk="0">
                  <a:moveTo>
                    <a:pt x="0" y="1"/>
                  </a:moveTo>
                  <a:cubicBezTo>
                    <a:pt x="624" y="70"/>
                    <a:pt x="1109" y="417"/>
                    <a:pt x="1594" y="625"/>
                  </a:cubicBezTo>
                  <a:cubicBezTo>
                    <a:pt x="1819" y="555"/>
                    <a:pt x="1733" y="625"/>
                    <a:pt x="1871" y="694"/>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7" name="Google Shape;639;p42">
              <a:extLst>
                <a:ext uri="{FF2B5EF4-FFF2-40B4-BE49-F238E27FC236}">
                  <a16:creationId xmlns:a16="http://schemas.microsoft.com/office/drawing/2014/main" id="{D2ED4CA5-708C-DE57-4867-02494C4296FD}"/>
                </a:ext>
              </a:extLst>
            </p:cNvPr>
            <p:cNvSpPr/>
            <p:nvPr/>
          </p:nvSpPr>
          <p:spPr>
            <a:xfrm>
              <a:off x="3089775" y="3543025"/>
              <a:ext cx="50275" cy="16925"/>
            </a:xfrm>
            <a:custGeom>
              <a:avLst/>
              <a:gdLst/>
              <a:ahLst/>
              <a:cxnLst/>
              <a:rect l="l" t="t" r="r" b="b"/>
              <a:pathLst>
                <a:path w="2011" h="677" fill="none" extrusionOk="0">
                  <a:moveTo>
                    <a:pt x="0" y="1"/>
                  </a:moveTo>
                  <a:cubicBezTo>
                    <a:pt x="590" y="70"/>
                    <a:pt x="1161" y="243"/>
                    <a:pt x="1664" y="538"/>
                  </a:cubicBezTo>
                  <a:cubicBezTo>
                    <a:pt x="1768" y="590"/>
                    <a:pt x="1889" y="642"/>
                    <a:pt x="2011" y="67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8" name="Google Shape;640;p42">
              <a:extLst>
                <a:ext uri="{FF2B5EF4-FFF2-40B4-BE49-F238E27FC236}">
                  <a16:creationId xmlns:a16="http://schemas.microsoft.com/office/drawing/2014/main" id="{E11982E7-1F23-BF26-4202-2BFA8A89E2BE}"/>
                </a:ext>
              </a:extLst>
            </p:cNvPr>
            <p:cNvSpPr/>
            <p:nvPr/>
          </p:nvSpPr>
          <p:spPr>
            <a:xfrm>
              <a:off x="3094975" y="3455525"/>
              <a:ext cx="41600" cy="14325"/>
            </a:xfrm>
            <a:custGeom>
              <a:avLst/>
              <a:gdLst/>
              <a:ahLst/>
              <a:cxnLst/>
              <a:rect l="l" t="t" r="r" b="b"/>
              <a:pathLst>
                <a:path w="1664" h="573" fill="none" extrusionOk="0">
                  <a:moveTo>
                    <a:pt x="0" y="1"/>
                  </a:moveTo>
                  <a:cubicBezTo>
                    <a:pt x="624" y="1"/>
                    <a:pt x="832" y="364"/>
                    <a:pt x="1317" y="503"/>
                  </a:cubicBezTo>
                  <a:cubicBezTo>
                    <a:pt x="1421" y="555"/>
                    <a:pt x="1543" y="572"/>
                    <a:pt x="1664" y="572"/>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49" name="Google Shape;641;p42">
              <a:extLst>
                <a:ext uri="{FF2B5EF4-FFF2-40B4-BE49-F238E27FC236}">
                  <a16:creationId xmlns:a16="http://schemas.microsoft.com/office/drawing/2014/main" id="{10D2341B-F382-9E98-F420-6421FA7DD943}"/>
                </a:ext>
              </a:extLst>
            </p:cNvPr>
            <p:cNvSpPr/>
            <p:nvPr/>
          </p:nvSpPr>
          <p:spPr>
            <a:xfrm>
              <a:off x="3093250" y="3372775"/>
              <a:ext cx="45075" cy="22550"/>
            </a:xfrm>
            <a:custGeom>
              <a:avLst/>
              <a:gdLst/>
              <a:ahLst/>
              <a:cxnLst/>
              <a:rect l="l" t="t" r="r" b="b"/>
              <a:pathLst>
                <a:path w="1803" h="902" fill="none" extrusionOk="0">
                  <a:moveTo>
                    <a:pt x="0" y="1"/>
                  </a:moveTo>
                  <a:lnTo>
                    <a:pt x="69" y="1"/>
                  </a:lnTo>
                  <a:cubicBezTo>
                    <a:pt x="555" y="347"/>
                    <a:pt x="1178" y="763"/>
                    <a:pt x="1802" y="902"/>
                  </a:cubicBezTo>
                  <a:lnTo>
                    <a:pt x="1802" y="902"/>
                  </a:ln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0" name="Google Shape;642;p42">
              <a:extLst>
                <a:ext uri="{FF2B5EF4-FFF2-40B4-BE49-F238E27FC236}">
                  <a16:creationId xmlns:a16="http://schemas.microsoft.com/office/drawing/2014/main" id="{2FFAFE49-6028-EDFF-E224-6E6F354D234D}"/>
                </a:ext>
              </a:extLst>
            </p:cNvPr>
            <p:cNvSpPr/>
            <p:nvPr/>
          </p:nvSpPr>
          <p:spPr>
            <a:xfrm>
              <a:off x="3089775" y="3320800"/>
              <a:ext cx="40300" cy="19075"/>
            </a:xfrm>
            <a:custGeom>
              <a:avLst/>
              <a:gdLst/>
              <a:ahLst/>
              <a:cxnLst/>
              <a:rect l="l" t="t" r="r" b="b"/>
              <a:pathLst>
                <a:path w="1612" h="763" fill="none" extrusionOk="0">
                  <a:moveTo>
                    <a:pt x="0" y="18"/>
                  </a:moveTo>
                  <a:cubicBezTo>
                    <a:pt x="780" y="1"/>
                    <a:pt x="1127" y="763"/>
                    <a:pt x="1612" y="76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1" name="Google Shape;643;p42">
              <a:extLst>
                <a:ext uri="{FF2B5EF4-FFF2-40B4-BE49-F238E27FC236}">
                  <a16:creationId xmlns:a16="http://schemas.microsoft.com/office/drawing/2014/main" id="{9D189940-0D60-E341-3542-BDBB98FDD576}"/>
                </a:ext>
              </a:extLst>
            </p:cNvPr>
            <p:cNvSpPr/>
            <p:nvPr/>
          </p:nvSpPr>
          <p:spPr>
            <a:xfrm>
              <a:off x="3041250" y="3641375"/>
              <a:ext cx="38150" cy="20375"/>
            </a:xfrm>
            <a:custGeom>
              <a:avLst/>
              <a:gdLst/>
              <a:ahLst/>
              <a:cxnLst/>
              <a:rect l="l" t="t" r="r" b="b"/>
              <a:pathLst>
                <a:path w="1526" h="815" fill="none" extrusionOk="0">
                  <a:moveTo>
                    <a:pt x="1" y="0"/>
                  </a:moveTo>
                  <a:lnTo>
                    <a:pt x="35" y="0"/>
                  </a:lnTo>
                  <a:cubicBezTo>
                    <a:pt x="590" y="191"/>
                    <a:pt x="1196" y="399"/>
                    <a:pt x="1526" y="815"/>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2" name="Google Shape;644;p42">
              <a:extLst>
                <a:ext uri="{FF2B5EF4-FFF2-40B4-BE49-F238E27FC236}">
                  <a16:creationId xmlns:a16="http://schemas.microsoft.com/office/drawing/2014/main" id="{55FC57EE-A5BC-B8C0-70F8-B487ABB11930}"/>
                </a:ext>
              </a:extLst>
            </p:cNvPr>
            <p:cNvSpPr/>
            <p:nvPr/>
          </p:nvSpPr>
          <p:spPr>
            <a:xfrm>
              <a:off x="2979300" y="3665200"/>
              <a:ext cx="34250" cy="25575"/>
            </a:xfrm>
            <a:custGeom>
              <a:avLst/>
              <a:gdLst/>
              <a:ahLst/>
              <a:cxnLst/>
              <a:rect l="l" t="t" r="r" b="b"/>
              <a:pathLst>
                <a:path w="1370" h="1023" fill="none" extrusionOk="0">
                  <a:moveTo>
                    <a:pt x="1" y="0"/>
                  </a:moveTo>
                  <a:cubicBezTo>
                    <a:pt x="486" y="226"/>
                    <a:pt x="1092" y="468"/>
                    <a:pt x="1370" y="102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3" name="Google Shape;645;p42">
              <a:extLst>
                <a:ext uri="{FF2B5EF4-FFF2-40B4-BE49-F238E27FC236}">
                  <a16:creationId xmlns:a16="http://schemas.microsoft.com/office/drawing/2014/main" id="{A2662109-DFC3-705A-BFFE-3A95287A225A}"/>
                </a:ext>
              </a:extLst>
            </p:cNvPr>
            <p:cNvSpPr/>
            <p:nvPr/>
          </p:nvSpPr>
          <p:spPr>
            <a:xfrm>
              <a:off x="2913450" y="3670400"/>
              <a:ext cx="44650" cy="24275"/>
            </a:xfrm>
            <a:custGeom>
              <a:avLst/>
              <a:gdLst/>
              <a:ahLst/>
              <a:cxnLst/>
              <a:rect l="l" t="t" r="r" b="b"/>
              <a:pathLst>
                <a:path w="1786" h="971" fill="none" extrusionOk="0">
                  <a:moveTo>
                    <a:pt x="1" y="18"/>
                  </a:moveTo>
                  <a:cubicBezTo>
                    <a:pt x="36" y="0"/>
                    <a:pt x="88" y="0"/>
                    <a:pt x="157" y="0"/>
                  </a:cubicBezTo>
                  <a:cubicBezTo>
                    <a:pt x="746" y="0"/>
                    <a:pt x="1404" y="659"/>
                    <a:pt x="1786" y="97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4" name="Google Shape;646;p42">
              <a:extLst>
                <a:ext uri="{FF2B5EF4-FFF2-40B4-BE49-F238E27FC236}">
                  <a16:creationId xmlns:a16="http://schemas.microsoft.com/office/drawing/2014/main" id="{615068A4-5556-E55F-3331-FBD79D69D07A}"/>
                </a:ext>
              </a:extLst>
            </p:cNvPr>
            <p:cNvSpPr/>
            <p:nvPr/>
          </p:nvSpPr>
          <p:spPr>
            <a:xfrm>
              <a:off x="2845875" y="3676025"/>
              <a:ext cx="32950" cy="27750"/>
            </a:xfrm>
            <a:custGeom>
              <a:avLst/>
              <a:gdLst/>
              <a:ahLst/>
              <a:cxnLst/>
              <a:rect l="l" t="t" r="r" b="b"/>
              <a:pathLst>
                <a:path w="1318" h="1110" fill="none" extrusionOk="0">
                  <a:moveTo>
                    <a:pt x="1" y="1"/>
                  </a:moveTo>
                  <a:cubicBezTo>
                    <a:pt x="209" y="1"/>
                    <a:pt x="1040" y="832"/>
                    <a:pt x="1318" y="111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5" name="Google Shape;647;p42">
              <a:extLst>
                <a:ext uri="{FF2B5EF4-FFF2-40B4-BE49-F238E27FC236}">
                  <a16:creationId xmlns:a16="http://schemas.microsoft.com/office/drawing/2014/main" id="{74D030A7-E4E4-91A8-A2C4-C971FF81C565}"/>
                </a:ext>
              </a:extLst>
            </p:cNvPr>
            <p:cNvSpPr/>
            <p:nvPr/>
          </p:nvSpPr>
          <p:spPr>
            <a:xfrm>
              <a:off x="2783500" y="3677750"/>
              <a:ext cx="32950" cy="32525"/>
            </a:xfrm>
            <a:custGeom>
              <a:avLst/>
              <a:gdLst/>
              <a:ahLst/>
              <a:cxnLst/>
              <a:rect l="l" t="t" r="r" b="b"/>
              <a:pathLst>
                <a:path w="1318" h="1301" fill="none" extrusionOk="0">
                  <a:moveTo>
                    <a:pt x="0" y="1"/>
                  </a:moveTo>
                  <a:cubicBezTo>
                    <a:pt x="624" y="261"/>
                    <a:pt x="919" y="815"/>
                    <a:pt x="1317" y="130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grpSp>
      <p:grpSp>
        <p:nvGrpSpPr>
          <p:cNvPr id="56" name="Google Shape;648;p42">
            <a:extLst>
              <a:ext uri="{FF2B5EF4-FFF2-40B4-BE49-F238E27FC236}">
                <a16:creationId xmlns:a16="http://schemas.microsoft.com/office/drawing/2014/main" id="{908C4391-9B2B-853F-4B54-E6143C33F2D9}"/>
              </a:ext>
            </a:extLst>
          </p:cNvPr>
          <p:cNvGrpSpPr/>
          <p:nvPr/>
        </p:nvGrpSpPr>
        <p:grpSpPr>
          <a:xfrm>
            <a:off x="9697578" y="1719710"/>
            <a:ext cx="557432" cy="527661"/>
            <a:chOff x="2637950" y="3234600"/>
            <a:chExt cx="503825" cy="476975"/>
          </a:xfrm>
        </p:grpSpPr>
        <p:sp>
          <p:nvSpPr>
            <p:cNvPr id="57" name="Google Shape;649;p42">
              <a:extLst>
                <a:ext uri="{FF2B5EF4-FFF2-40B4-BE49-F238E27FC236}">
                  <a16:creationId xmlns:a16="http://schemas.microsoft.com/office/drawing/2014/main" id="{38AC5ED0-4AE6-18C9-782C-BDF7A3B24128}"/>
                </a:ext>
              </a:extLst>
            </p:cNvPr>
            <p:cNvSpPr/>
            <p:nvPr/>
          </p:nvSpPr>
          <p:spPr>
            <a:xfrm>
              <a:off x="2637950" y="3235025"/>
              <a:ext cx="457475" cy="440150"/>
            </a:xfrm>
            <a:custGeom>
              <a:avLst/>
              <a:gdLst/>
              <a:ahLst/>
              <a:cxnLst/>
              <a:rect l="l" t="t" r="r" b="b"/>
              <a:pathLst>
                <a:path w="18299" h="17606" extrusionOk="0">
                  <a:moveTo>
                    <a:pt x="12240" y="46"/>
                  </a:moveTo>
                  <a:cubicBezTo>
                    <a:pt x="9927" y="46"/>
                    <a:pt x="8445" y="294"/>
                    <a:pt x="6030" y="468"/>
                  </a:cubicBezTo>
                  <a:cubicBezTo>
                    <a:pt x="0" y="902"/>
                    <a:pt x="1612" y="5528"/>
                    <a:pt x="1386" y="9618"/>
                  </a:cubicBezTo>
                  <a:cubicBezTo>
                    <a:pt x="1334" y="11489"/>
                    <a:pt x="711" y="14106"/>
                    <a:pt x="1889" y="15787"/>
                  </a:cubicBezTo>
                  <a:cubicBezTo>
                    <a:pt x="1976" y="15908"/>
                    <a:pt x="2062" y="16012"/>
                    <a:pt x="2149" y="16116"/>
                  </a:cubicBezTo>
                  <a:cubicBezTo>
                    <a:pt x="2998" y="17051"/>
                    <a:pt x="4402" y="17433"/>
                    <a:pt x="5840" y="17554"/>
                  </a:cubicBezTo>
                  <a:cubicBezTo>
                    <a:pt x="6247" y="17589"/>
                    <a:pt x="6659" y="17606"/>
                    <a:pt x="7072" y="17606"/>
                  </a:cubicBezTo>
                  <a:cubicBezTo>
                    <a:pt x="7486" y="17606"/>
                    <a:pt x="7902" y="17589"/>
                    <a:pt x="8318" y="17554"/>
                  </a:cubicBezTo>
                  <a:cubicBezTo>
                    <a:pt x="8664" y="17537"/>
                    <a:pt x="8994" y="17502"/>
                    <a:pt x="9288" y="17485"/>
                  </a:cubicBezTo>
                  <a:cubicBezTo>
                    <a:pt x="9929" y="17433"/>
                    <a:pt x="10553" y="17415"/>
                    <a:pt x="11177" y="17381"/>
                  </a:cubicBezTo>
                  <a:cubicBezTo>
                    <a:pt x="11991" y="17346"/>
                    <a:pt x="12823" y="17277"/>
                    <a:pt x="13637" y="17138"/>
                  </a:cubicBezTo>
                  <a:cubicBezTo>
                    <a:pt x="14279" y="17017"/>
                    <a:pt x="14920" y="16844"/>
                    <a:pt x="15526" y="16601"/>
                  </a:cubicBezTo>
                  <a:cubicBezTo>
                    <a:pt x="15751" y="16514"/>
                    <a:pt x="15959" y="16393"/>
                    <a:pt x="16167" y="16254"/>
                  </a:cubicBezTo>
                  <a:cubicBezTo>
                    <a:pt x="16653" y="15942"/>
                    <a:pt x="17034" y="15509"/>
                    <a:pt x="17311" y="15007"/>
                  </a:cubicBezTo>
                  <a:cubicBezTo>
                    <a:pt x="17727" y="14175"/>
                    <a:pt x="17987" y="13257"/>
                    <a:pt x="18056" y="12338"/>
                  </a:cubicBezTo>
                  <a:cubicBezTo>
                    <a:pt x="18108" y="11888"/>
                    <a:pt x="18125" y="11472"/>
                    <a:pt x="18143" y="11056"/>
                  </a:cubicBezTo>
                  <a:cubicBezTo>
                    <a:pt x="18160" y="10761"/>
                    <a:pt x="18229" y="9930"/>
                    <a:pt x="18264" y="8821"/>
                  </a:cubicBezTo>
                  <a:cubicBezTo>
                    <a:pt x="18299" y="7850"/>
                    <a:pt x="18299" y="6689"/>
                    <a:pt x="18212" y="5528"/>
                  </a:cubicBezTo>
                  <a:cubicBezTo>
                    <a:pt x="18160" y="4835"/>
                    <a:pt x="18091" y="4159"/>
                    <a:pt x="17969" y="3484"/>
                  </a:cubicBezTo>
                  <a:cubicBezTo>
                    <a:pt x="17727" y="2219"/>
                    <a:pt x="17346" y="1127"/>
                    <a:pt x="16687" y="538"/>
                  </a:cubicBezTo>
                  <a:cubicBezTo>
                    <a:pt x="16514" y="451"/>
                    <a:pt x="16323" y="382"/>
                    <a:pt x="16133" y="312"/>
                  </a:cubicBezTo>
                  <a:cubicBezTo>
                    <a:pt x="15128" y="1"/>
                    <a:pt x="13880" y="70"/>
                    <a:pt x="12892" y="53"/>
                  </a:cubicBezTo>
                  <a:cubicBezTo>
                    <a:pt x="12667" y="48"/>
                    <a:pt x="12450" y="46"/>
                    <a:pt x="12240" y="46"/>
                  </a:cubicBezTo>
                  <a:close/>
                </a:path>
              </a:pathLst>
            </a:custGeom>
            <a:solidFill>
              <a:srgbClr val="FEDD67"/>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8" name="Google Shape;650;p42">
              <a:extLst>
                <a:ext uri="{FF2B5EF4-FFF2-40B4-BE49-F238E27FC236}">
                  <a16:creationId xmlns:a16="http://schemas.microsoft.com/office/drawing/2014/main" id="{97B54242-5DAA-20D5-12B3-6AB1F92C7A56}"/>
                </a:ext>
              </a:extLst>
            </p:cNvPr>
            <p:cNvSpPr/>
            <p:nvPr/>
          </p:nvSpPr>
          <p:spPr>
            <a:xfrm>
              <a:off x="2637950" y="3234600"/>
              <a:ext cx="457475" cy="440575"/>
            </a:xfrm>
            <a:custGeom>
              <a:avLst/>
              <a:gdLst/>
              <a:ahLst/>
              <a:cxnLst/>
              <a:rect l="l" t="t" r="r" b="b"/>
              <a:pathLst>
                <a:path w="18299" h="17623" fill="none" extrusionOk="0">
                  <a:moveTo>
                    <a:pt x="16133" y="329"/>
                  </a:moveTo>
                  <a:cubicBezTo>
                    <a:pt x="15110" y="18"/>
                    <a:pt x="13880" y="70"/>
                    <a:pt x="12892" y="52"/>
                  </a:cubicBezTo>
                  <a:cubicBezTo>
                    <a:pt x="10189" y="0"/>
                    <a:pt x="8664" y="277"/>
                    <a:pt x="6030" y="468"/>
                  </a:cubicBezTo>
                  <a:cubicBezTo>
                    <a:pt x="0" y="901"/>
                    <a:pt x="1594" y="5528"/>
                    <a:pt x="1386" y="9617"/>
                  </a:cubicBezTo>
                  <a:cubicBezTo>
                    <a:pt x="1334" y="11489"/>
                    <a:pt x="711" y="14105"/>
                    <a:pt x="1889" y="15786"/>
                  </a:cubicBezTo>
                  <a:cubicBezTo>
                    <a:pt x="1976" y="15908"/>
                    <a:pt x="2062" y="16029"/>
                    <a:pt x="2149" y="16133"/>
                  </a:cubicBezTo>
                  <a:cubicBezTo>
                    <a:pt x="2998" y="17051"/>
                    <a:pt x="4402" y="17432"/>
                    <a:pt x="5840" y="17571"/>
                  </a:cubicBezTo>
                  <a:cubicBezTo>
                    <a:pt x="6654" y="17623"/>
                    <a:pt x="7486" y="17623"/>
                    <a:pt x="8318" y="17571"/>
                  </a:cubicBezTo>
                  <a:cubicBezTo>
                    <a:pt x="8664" y="17536"/>
                    <a:pt x="8994" y="17519"/>
                    <a:pt x="9288" y="17484"/>
                  </a:cubicBezTo>
                  <a:cubicBezTo>
                    <a:pt x="9929" y="17432"/>
                    <a:pt x="10553" y="17415"/>
                    <a:pt x="11177" y="17380"/>
                  </a:cubicBezTo>
                  <a:cubicBezTo>
                    <a:pt x="11991" y="17363"/>
                    <a:pt x="12823" y="17276"/>
                    <a:pt x="13637" y="17138"/>
                  </a:cubicBezTo>
                  <a:cubicBezTo>
                    <a:pt x="14279" y="17034"/>
                    <a:pt x="14920" y="16843"/>
                    <a:pt x="15526" y="16601"/>
                  </a:cubicBezTo>
                  <a:cubicBezTo>
                    <a:pt x="15751" y="16514"/>
                    <a:pt x="15959" y="16393"/>
                    <a:pt x="16167" y="16271"/>
                  </a:cubicBezTo>
                  <a:cubicBezTo>
                    <a:pt x="16653" y="15942"/>
                    <a:pt x="17034" y="15509"/>
                    <a:pt x="17311" y="15006"/>
                  </a:cubicBezTo>
                  <a:cubicBezTo>
                    <a:pt x="17727" y="14175"/>
                    <a:pt x="17987" y="13256"/>
                    <a:pt x="18056" y="12321"/>
                  </a:cubicBezTo>
                  <a:cubicBezTo>
                    <a:pt x="18108" y="11887"/>
                    <a:pt x="18125" y="11454"/>
                    <a:pt x="18143" y="11056"/>
                  </a:cubicBezTo>
                  <a:cubicBezTo>
                    <a:pt x="18160" y="10761"/>
                    <a:pt x="18229" y="9912"/>
                    <a:pt x="18264" y="8820"/>
                  </a:cubicBezTo>
                  <a:cubicBezTo>
                    <a:pt x="18281" y="7850"/>
                    <a:pt x="18299" y="6689"/>
                    <a:pt x="18212" y="5511"/>
                  </a:cubicBezTo>
                  <a:cubicBezTo>
                    <a:pt x="18160" y="4835"/>
                    <a:pt x="18091" y="4142"/>
                    <a:pt x="17969" y="3466"/>
                  </a:cubicBezTo>
                  <a:cubicBezTo>
                    <a:pt x="17727" y="2201"/>
                    <a:pt x="17328" y="1109"/>
                    <a:pt x="16687" y="53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59" name="Google Shape;651;p42">
              <a:extLst>
                <a:ext uri="{FF2B5EF4-FFF2-40B4-BE49-F238E27FC236}">
                  <a16:creationId xmlns:a16="http://schemas.microsoft.com/office/drawing/2014/main" id="{9A776307-5B33-7D11-735A-8FF66B2A0FE7}"/>
                </a:ext>
              </a:extLst>
            </p:cNvPr>
            <p:cNvSpPr/>
            <p:nvPr/>
          </p:nvSpPr>
          <p:spPr>
            <a:xfrm>
              <a:off x="3041250" y="3242825"/>
              <a:ext cx="13900" cy="5225"/>
            </a:xfrm>
            <a:custGeom>
              <a:avLst/>
              <a:gdLst/>
              <a:ahLst/>
              <a:cxnLst/>
              <a:rect l="l" t="t" r="r" b="b"/>
              <a:pathLst>
                <a:path w="556" h="209" fill="none" extrusionOk="0">
                  <a:moveTo>
                    <a:pt x="555" y="208"/>
                  </a:moveTo>
                  <a:cubicBezTo>
                    <a:pt x="382" y="122"/>
                    <a:pt x="191" y="52"/>
                    <a:pt x="1" y="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60" name="Google Shape;652;p42">
              <a:extLst>
                <a:ext uri="{FF2B5EF4-FFF2-40B4-BE49-F238E27FC236}">
                  <a16:creationId xmlns:a16="http://schemas.microsoft.com/office/drawing/2014/main" id="{60CFDA9B-471F-4056-AEFF-A7C6C27B612E}"/>
                </a:ext>
              </a:extLst>
            </p:cNvPr>
            <p:cNvSpPr/>
            <p:nvPr/>
          </p:nvSpPr>
          <p:spPr>
            <a:xfrm>
              <a:off x="2681700" y="3239350"/>
              <a:ext cx="460075" cy="472225"/>
            </a:xfrm>
            <a:custGeom>
              <a:avLst/>
              <a:gdLst/>
              <a:ahLst/>
              <a:cxnLst/>
              <a:rect l="l" t="t" r="r" b="b"/>
              <a:pathLst>
                <a:path w="18403" h="18889" fill="none" extrusionOk="0">
                  <a:moveTo>
                    <a:pt x="14383" y="139"/>
                  </a:moveTo>
                  <a:lnTo>
                    <a:pt x="14383" y="139"/>
                  </a:lnTo>
                  <a:cubicBezTo>
                    <a:pt x="15076" y="1"/>
                    <a:pt x="16393" y="1179"/>
                    <a:pt x="16809" y="1734"/>
                  </a:cubicBezTo>
                  <a:cubicBezTo>
                    <a:pt x="17328" y="2409"/>
                    <a:pt x="17710" y="3189"/>
                    <a:pt x="17918" y="4021"/>
                  </a:cubicBezTo>
                  <a:cubicBezTo>
                    <a:pt x="18108" y="4749"/>
                    <a:pt x="18212" y="5494"/>
                    <a:pt x="18264" y="6239"/>
                  </a:cubicBezTo>
                  <a:cubicBezTo>
                    <a:pt x="18316" y="7227"/>
                    <a:pt x="18299" y="8232"/>
                    <a:pt x="18316" y="9202"/>
                  </a:cubicBezTo>
                  <a:cubicBezTo>
                    <a:pt x="18316" y="9531"/>
                    <a:pt x="18316" y="9861"/>
                    <a:pt x="18334" y="10190"/>
                  </a:cubicBezTo>
                  <a:cubicBezTo>
                    <a:pt x="18403" y="11056"/>
                    <a:pt x="18403" y="11940"/>
                    <a:pt x="18334" y="12806"/>
                  </a:cubicBezTo>
                  <a:cubicBezTo>
                    <a:pt x="18282" y="13777"/>
                    <a:pt x="17970" y="14712"/>
                    <a:pt x="17450" y="15527"/>
                  </a:cubicBezTo>
                  <a:cubicBezTo>
                    <a:pt x="17069" y="16064"/>
                    <a:pt x="16601" y="16532"/>
                    <a:pt x="16046" y="16896"/>
                  </a:cubicBezTo>
                  <a:lnTo>
                    <a:pt x="15960" y="16965"/>
                  </a:lnTo>
                  <a:cubicBezTo>
                    <a:pt x="15128" y="17485"/>
                    <a:pt x="14209" y="17849"/>
                    <a:pt x="13256" y="18039"/>
                  </a:cubicBezTo>
                  <a:cubicBezTo>
                    <a:pt x="12546" y="18195"/>
                    <a:pt x="11818" y="18317"/>
                    <a:pt x="11090" y="18386"/>
                  </a:cubicBezTo>
                  <a:cubicBezTo>
                    <a:pt x="9981" y="18525"/>
                    <a:pt x="8890" y="18594"/>
                    <a:pt x="7902" y="18733"/>
                  </a:cubicBezTo>
                  <a:cubicBezTo>
                    <a:pt x="7833" y="18733"/>
                    <a:pt x="7746" y="18767"/>
                    <a:pt x="7677" y="18767"/>
                  </a:cubicBezTo>
                  <a:cubicBezTo>
                    <a:pt x="6914" y="18871"/>
                    <a:pt x="6152" y="18889"/>
                    <a:pt x="5407" y="18837"/>
                  </a:cubicBezTo>
                  <a:cubicBezTo>
                    <a:pt x="3553" y="18663"/>
                    <a:pt x="1716" y="17970"/>
                    <a:pt x="538" y="16549"/>
                  </a:cubicBezTo>
                  <a:cubicBezTo>
                    <a:pt x="330" y="16272"/>
                    <a:pt x="139" y="15960"/>
                    <a:pt x="0" y="15648"/>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61" name="Google Shape;653;p42">
              <a:extLst>
                <a:ext uri="{FF2B5EF4-FFF2-40B4-BE49-F238E27FC236}">
                  <a16:creationId xmlns:a16="http://schemas.microsoft.com/office/drawing/2014/main" id="{434E48FD-C783-B58F-B458-FAE1733F6C7A}"/>
                </a:ext>
              </a:extLst>
            </p:cNvPr>
            <p:cNvSpPr/>
            <p:nvPr/>
          </p:nvSpPr>
          <p:spPr>
            <a:xfrm>
              <a:off x="3070725" y="3610175"/>
              <a:ext cx="46800" cy="17350"/>
            </a:xfrm>
            <a:custGeom>
              <a:avLst/>
              <a:gdLst/>
              <a:ahLst/>
              <a:cxnLst/>
              <a:rect l="l" t="t" r="r" b="b"/>
              <a:pathLst>
                <a:path w="1872" h="694" fill="none" extrusionOk="0">
                  <a:moveTo>
                    <a:pt x="0" y="1"/>
                  </a:moveTo>
                  <a:cubicBezTo>
                    <a:pt x="624" y="70"/>
                    <a:pt x="1109" y="417"/>
                    <a:pt x="1594" y="625"/>
                  </a:cubicBezTo>
                  <a:cubicBezTo>
                    <a:pt x="1819" y="555"/>
                    <a:pt x="1733" y="625"/>
                    <a:pt x="1871" y="694"/>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62" name="Google Shape;654;p42">
              <a:extLst>
                <a:ext uri="{FF2B5EF4-FFF2-40B4-BE49-F238E27FC236}">
                  <a16:creationId xmlns:a16="http://schemas.microsoft.com/office/drawing/2014/main" id="{6908B48A-2929-CAEB-626E-4D9AEBA02DD1}"/>
                </a:ext>
              </a:extLst>
            </p:cNvPr>
            <p:cNvSpPr/>
            <p:nvPr/>
          </p:nvSpPr>
          <p:spPr>
            <a:xfrm>
              <a:off x="3089775" y="3543025"/>
              <a:ext cx="50275" cy="16925"/>
            </a:xfrm>
            <a:custGeom>
              <a:avLst/>
              <a:gdLst/>
              <a:ahLst/>
              <a:cxnLst/>
              <a:rect l="l" t="t" r="r" b="b"/>
              <a:pathLst>
                <a:path w="2011" h="677" fill="none" extrusionOk="0">
                  <a:moveTo>
                    <a:pt x="0" y="1"/>
                  </a:moveTo>
                  <a:cubicBezTo>
                    <a:pt x="590" y="70"/>
                    <a:pt x="1161" y="243"/>
                    <a:pt x="1664" y="538"/>
                  </a:cubicBezTo>
                  <a:cubicBezTo>
                    <a:pt x="1768" y="590"/>
                    <a:pt x="1889" y="642"/>
                    <a:pt x="2011" y="67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63" name="Google Shape;655;p42">
              <a:extLst>
                <a:ext uri="{FF2B5EF4-FFF2-40B4-BE49-F238E27FC236}">
                  <a16:creationId xmlns:a16="http://schemas.microsoft.com/office/drawing/2014/main" id="{D8BD41D9-6C95-76B2-379F-612168FA67B4}"/>
                </a:ext>
              </a:extLst>
            </p:cNvPr>
            <p:cNvSpPr/>
            <p:nvPr/>
          </p:nvSpPr>
          <p:spPr>
            <a:xfrm>
              <a:off x="3094975" y="3455525"/>
              <a:ext cx="41600" cy="14325"/>
            </a:xfrm>
            <a:custGeom>
              <a:avLst/>
              <a:gdLst/>
              <a:ahLst/>
              <a:cxnLst/>
              <a:rect l="l" t="t" r="r" b="b"/>
              <a:pathLst>
                <a:path w="1664" h="573" fill="none" extrusionOk="0">
                  <a:moveTo>
                    <a:pt x="0" y="1"/>
                  </a:moveTo>
                  <a:cubicBezTo>
                    <a:pt x="624" y="1"/>
                    <a:pt x="832" y="364"/>
                    <a:pt x="1317" y="503"/>
                  </a:cubicBezTo>
                  <a:cubicBezTo>
                    <a:pt x="1421" y="555"/>
                    <a:pt x="1543" y="572"/>
                    <a:pt x="1664" y="572"/>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64" name="Google Shape;656;p42">
              <a:extLst>
                <a:ext uri="{FF2B5EF4-FFF2-40B4-BE49-F238E27FC236}">
                  <a16:creationId xmlns:a16="http://schemas.microsoft.com/office/drawing/2014/main" id="{757A803C-1DC4-7E2D-AE4A-161F4AD60C4A}"/>
                </a:ext>
              </a:extLst>
            </p:cNvPr>
            <p:cNvSpPr/>
            <p:nvPr/>
          </p:nvSpPr>
          <p:spPr>
            <a:xfrm>
              <a:off x="3093250" y="3372775"/>
              <a:ext cx="45075" cy="22550"/>
            </a:xfrm>
            <a:custGeom>
              <a:avLst/>
              <a:gdLst/>
              <a:ahLst/>
              <a:cxnLst/>
              <a:rect l="l" t="t" r="r" b="b"/>
              <a:pathLst>
                <a:path w="1803" h="902" fill="none" extrusionOk="0">
                  <a:moveTo>
                    <a:pt x="0" y="1"/>
                  </a:moveTo>
                  <a:lnTo>
                    <a:pt x="69" y="1"/>
                  </a:lnTo>
                  <a:cubicBezTo>
                    <a:pt x="555" y="347"/>
                    <a:pt x="1178" y="763"/>
                    <a:pt x="1802" y="902"/>
                  </a:cubicBezTo>
                  <a:lnTo>
                    <a:pt x="1802" y="902"/>
                  </a:ln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65" name="Google Shape;657;p42">
              <a:extLst>
                <a:ext uri="{FF2B5EF4-FFF2-40B4-BE49-F238E27FC236}">
                  <a16:creationId xmlns:a16="http://schemas.microsoft.com/office/drawing/2014/main" id="{91F65952-241B-CEB3-520D-25EC420BE098}"/>
                </a:ext>
              </a:extLst>
            </p:cNvPr>
            <p:cNvSpPr/>
            <p:nvPr/>
          </p:nvSpPr>
          <p:spPr>
            <a:xfrm>
              <a:off x="3089775" y="3320800"/>
              <a:ext cx="40300" cy="19075"/>
            </a:xfrm>
            <a:custGeom>
              <a:avLst/>
              <a:gdLst/>
              <a:ahLst/>
              <a:cxnLst/>
              <a:rect l="l" t="t" r="r" b="b"/>
              <a:pathLst>
                <a:path w="1612" h="763" fill="none" extrusionOk="0">
                  <a:moveTo>
                    <a:pt x="0" y="18"/>
                  </a:moveTo>
                  <a:cubicBezTo>
                    <a:pt x="780" y="1"/>
                    <a:pt x="1127" y="763"/>
                    <a:pt x="1612" y="76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66" name="Google Shape;658;p42">
              <a:extLst>
                <a:ext uri="{FF2B5EF4-FFF2-40B4-BE49-F238E27FC236}">
                  <a16:creationId xmlns:a16="http://schemas.microsoft.com/office/drawing/2014/main" id="{553F2463-9BF6-2236-04D5-87956165439B}"/>
                </a:ext>
              </a:extLst>
            </p:cNvPr>
            <p:cNvSpPr/>
            <p:nvPr/>
          </p:nvSpPr>
          <p:spPr>
            <a:xfrm>
              <a:off x="3041250" y="3641375"/>
              <a:ext cx="38150" cy="20375"/>
            </a:xfrm>
            <a:custGeom>
              <a:avLst/>
              <a:gdLst/>
              <a:ahLst/>
              <a:cxnLst/>
              <a:rect l="l" t="t" r="r" b="b"/>
              <a:pathLst>
                <a:path w="1526" h="815" fill="none" extrusionOk="0">
                  <a:moveTo>
                    <a:pt x="1" y="0"/>
                  </a:moveTo>
                  <a:lnTo>
                    <a:pt x="35" y="0"/>
                  </a:lnTo>
                  <a:cubicBezTo>
                    <a:pt x="590" y="191"/>
                    <a:pt x="1196" y="399"/>
                    <a:pt x="1526" y="815"/>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67" name="Google Shape;659;p42">
              <a:extLst>
                <a:ext uri="{FF2B5EF4-FFF2-40B4-BE49-F238E27FC236}">
                  <a16:creationId xmlns:a16="http://schemas.microsoft.com/office/drawing/2014/main" id="{EE5D8D28-FC4A-E5B8-BAF1-A53845FCC8FE}"/>
                </a:ext>
              </a:extLst>
            </p:cNvPr>
            <p:cNvSpPr/>
            <p:nvPr/>
          </p:nvSpPr>
          <p:spPr>
            <a:xfrm>
              <a:off x="2979300" y="3665200"/>
              <a:ext cx="34250" cy="25575"/>
            </a:xfrm>
            <a:custGeom>
              <a:avLst/>
              <a:gdLst/>
              <a:ahLst/>
              <a:cxnLst/>
              <a:rect l="l" t="t" r="r" b="b"/>
              <a:pathLst>
                <a:path w="1370" h="1023" fill="none" extrusionOk="0">
                  <a:moveTo>
                    <a:pt x="1" y="0"/>
                  </a:moveTo>
                  <a:cubicBezTo>
                    <a:pt x="486" y="226"/>
                    <a:pt x="1092" y="468"/>
                    <a:pt x="1370" y="102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68" name="Google Shape;660;p42">
              <a:extLst>
                <a:ext uri="{FF2B5EF4-FFF2-40B4-BE49-F238E27FC236}">
                  <a16:creationId xmlns:a16="http://schemas.microsoft.com/office/drawing/2014/main" id="{3FCD5424-E4D6-7DDD-8919-BE5C6B8A8D1C}"/>
                </a:ext>
              </a:extLst>
            </p:cNvPr>
            <p:cNvSpPr/>
            <p:nvPr/>
          </p:nvSpPr>
          <p:spPr>
            <a:xfrm>
              <a:off x="2913450" y="3670400"/>
              <a:ext cx="44650" cy="24275"/>
            </a:xfrm>
            <a:custGeom>
              <a:avLst/>
              <a:gdLst/>
              <a:ahLst/>
              <a:cxnLst/>
              <a:rect l="l" t="t" r="r" b="b"/>
              <a:pathLst>
                <a:path w="1786" h="971" fill="none" extrusionOk="0">
                  <a:moveTo>
                    <a:pt x="1" y="18"/>
                  </a:moveTo>
                  <a:cubicBezTo>
                    <a:pt x="36" y="0"/>
                    <a:pt x="88" y="0"/>
                    <a:pt x="157" y="0"/>
                  </a:cubicBezTo>
                  <a:cubicBezTo>
                    <a:pt x="746" y="0"/>
                    <a:pt x="1404" y="659"/>
                    <a:pt x="1786" y="97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69" name="Google Shape;661;p42">
              <a:extLst>
                <a:ext uri="{FF2B5EF4-FFF2-40B4-BE49-F238E27FC236}">
                  <a16:creationId xmlns:a16="http://schemas.microsoft.com/office/drawing/2014/main" id="{E1975AD2-F0FB-ED91-B287-DE96F5C3BED2}"/>
                </a:ext>
              </a:extLst>
            </p:cNvPr>
            <p:cNvSpPr/>
            <p:nvPr/>
          </p:nvSpPr>
          <p:spPr>
            <a:xfrm>
              <a:off x="2845875" y="3676025"/>
              <a:ext cx="32950" cy="27750"/>
            </a:xfrm>
            <a:custGeom>
              <a:avLst/>
              <a:gdLst/>
              <a:ahLst/>
              <a:cxnLst/>
              <a:rect l="l" t="t" r="r" b="b"/>
              <a:pathLst>
                <a:path w="1318" h="1110" fill="none" extrusionOk="0">
                  <a:moveTo>
                    <a:pt x="1" y="1"/>
                  </a:moveTo>
                  <a:cubicBezTo>
                    <a:pt x="209" y="1"/>
                    <a:pt x="1040" y="832"/>
                    <a:pt x="1318" y="111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70" name="Google Shape;662;p42">
              <a:extLst>
                <a:ext uri="{FF2B5EF4-FFF2-40B4-BE49-F238E27FC236}">
                  <a16:creationId xmlns:a16="http://schemas.microsoft.com/office/drawing/2014/main" id="{05F351D6-5CE5-4D40-5D81-4D471ED572E1}"/>
                </a:ext>
              </a:extLst>
            </p:cNvPr>
            <p:cNvSpPr/>
            <p:nvPr/>
          </p:nvSpPr>
          <p:spPr>
            <a:xfrm>
              <a:off x="2783500" y="3677750"/>
              <a:ext cx="32950" cy="32525"/>
            </a:xfrm>
            <a:custGeom>
              <a:avLst/>
              <a:gdLst/>
              <a:ahLst/>
              <a:cxnLst/>
              <a:rect l="l" t="t" r="r" b="b"/>
              <a:pathLst>
                <a:path w="1318" h="1301" fill="none" extrusionOk="0">
                  <a:moveTo>
                    <a:pt x="0" y="1"/>
                  </a:moveTo>
                  <a:cubicBezTo>
                    <a:pt x="624" y="261"/>
                    <a:pt x="919" y="815"/>
                    <a:pt x="1317" y="130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grpSp>
      <p:grpSp>
        <p:nvGrpSpPr>
          <p:cNvPr id="71" name="Google Shape;663;p42">
            <a:extLst>
              <a:ext uri="{FF2B5EF4-FFF2-40B4-BE49-F238E27FC236}">
                <a16:creationId xmlns:a16="http://schemas.microsoft.com/office/drawing/2014/main" id="{76C300B6-3DEE-F86C-F36D-AA86B6D7911E}"/>
              </a:ext>
            </a:extLst>
          </p:cNvPr>
          <p:cNvGrpSpPr/>
          <p:nvPr/>
        </p:nvGrpSpPr>
        <p:grpSpPr>
          <a:xfrm>
            <a:off x="1962608" y="4142879"/>
            <a:ext cx="557432" cy="527661"/>
            <a:chOff x="2637950" y="3234600"/>
            <a:chExt cx="503825" cy="476975"/>
          </a:xfrm>
        </p:grpSpPr>
        <p:sp>
          <p:nvSpPr>
            <p:cNvPr id="72" name="Google Shape;664;p42">
              <a:extLst>
                <a:ext uri="{FF2B5EF4-FFF2-40B4-BE49-F238E27FC236}">
                  <a16:creationId xmlns:a16="http://schemas.microsoft.com/office/drawing/2014/main" id="{B6FCECA8-4339-83A7-95C8-CC9CF0CAAF87}"/>
                </a:ext>
              </a:extLst>
            </p:cNvPr>
            <p:cNvSpPr/>
            <p:nvPr/>
          </p:nvSpPr>
          <p:spPr>
            <a:xfrm>
              <a:off x="2637950" y="3235025"/>
              <a:ext cx="457475" cy="440150"/>
            </a:xfrm>
            <a:custGeom>
              <a:avLst/>
              <a:gdLst/>
              <a:ahLst/>
              <a:cxnLst/>
              <a:rect l="l" t="t" r="r" b="b"/>
              <a:pathLst>
                <a:path w="18299" h="17606" extrusionOk="0">
                  <a:moveTo>
                    <a:pt x="12240" y="46"/>
                  </a:moveTo>
                  <a:cubicBezTo>
                    <a:pt x="9927" y="46"/>
                    <a:pt x="8445" y="294"/>
                    <a:pt x="6030" y="468"/>
                  </a:cubicBezTo>
                  <a:cubicBezTo>
                    <a:pt x="0" y="902"/>
                    <a:pt x="1612" y="5528"/>
                    <a:pt x="1386" y="9618"/>
                  </a:cubicBezTo>
                  <a:cubicBezTo>
                    <a:pt x="1334" y="11489"/>
                    <a:pt x="711" y="14106"/>
                    <a:pt x="1889" y="15787"/>
                  </a:cubicBezTo>
                  <a:cubicBezTo>
                    <a:pt x="1976" y="15908"/>
                    <a:pt x="2062" y="16012"/>
                    <a:pt x="2149" y="16116"/>
                  </a:cubicBezTo>
                  <a:cubicBezTo>
                    <a:pt x="2998" y="17051"/>
                    <a:pt x="4402" y="17433"/>
                    <a:pt x="5840" y="17554"/>
                  </a:cubicBezTo>
                  <a:cubicBezTo>
                    <a:pt x="6247" y="17589"/>
                    <a:pt x="6659" y="17606"/>
                    <a:pt x="7072" y="17606"/>
                  </a:cubicBezTo>
                  <a:cubicBezTo>
                    <a:pt x="7486" y="17606"/>
                    <a:pt x="7902" y="17589"/>
                    <a:pt x="8318" y="17554"/>
                  </a:cubicBezTo>
                  <a:cubicBezTo>
                    <a:pt x="8664" y="17537"/>
                    <a:pt x="8994" y="17502"/>
                    <a:pt x="9288" y="17485"/>
                  </a:cubicBezTo>
                  <a:cubicBezTo>
                    <a:pt x="9929" y="17433"/>
                    <a:pt x="10553" y="17415"/>
                    <a:pt x="11177" y="17381"/>
                  </a:cubicBezTo>
                  <a:cubicBezTo>
                    <a:pt x="11991" y="17346"/>
                    <a:pt x="12823" y="17277"/>
                    <a:pt x="13637" y="17138"/>
                  </a:cubicBezTo>
                  <a:cubicBezTo>
                    <a:pt x="14279" y="17017"/>
                    <a:pt x="14920" y="16844"/>
                    <a:pt x="15526" y="16601"/>
                  </a:cubicBezTo>
                  <a:cubicBezTo>
                    <a:pt x="15751" y="16514"/>
                    <a:pt x="15959" y="16393"/>
                    <a:pt x="16167" y="16254"/>
                  </a:cubicBezTo>
                  <a:cubicBezTo>
                    <a:pt x="16653" y="15942"/>
                    <a:pt x="17034" y="15509"/>
                    <a:pt x="17311" y="15007"/>
                  </a:cubicBezTo>
                  <a:cubicBezTo>
                    <a:pt x="17727" y="14175"/>
                    <a:pt x="17987" y="13257"/>
                    <a:pt x="18056" y="12338"/>
                  </a:cubicBezTo>
                  <a:cubicBezTo>
                    <a:pt x="18108" y="11888"/>
                    <a:pt x="18125" y="11472"/>
                    <a:pt x="18143" y="11056"/>
                  </a:cubicBezTo>
                  <a:cubicBezTo>
                    <a:pt x="18160" y="10761"/>
                    <a:pt x="18229" y="9930"/>
                    <a:pt x="18264" y="8821"/>
                  </a:cubicBezTo>
                  <a:cubicBezTo>
                    <a:pt x="18299" y="7850"/>
                    <a:pt x="18299" y="6689"/>
                    <a:pt x="18212" y="5528"/>
                  </a:cubicBezTo>
                  <a:cubicBezTo>
                    <a:pt x="18160" y="4835"/>
                    <a:pt x="18091" y="4159"/>
                    <a:pt x="17969" y="3484"/>
                  </a:cubicBezTo>
                  <a:cubicBezTo>
                    <a:pt x="17727" y="2219"/>
                    <a:pt x="17346" y="1127"/>
                    <a:pt x="16687" y="538"/>
                  </a:cubicBezTo>
                  <a:cubicBezTo>
                    <a:pt x="16514" y="451"/>
                    <a:pt x="16323" y="382"/>
                    <a:pt x="16133" y="312"/>
                  </a:cubicBezTo>
                  <a:cubicBezTo>
                    <a:pt x="15128" y="1"/>
                    <a:pt x="13880" y="70"/>
                    <a:pt x="12892" y="53"/>
                  </a:cubicBezTo>
                  <a:cubicBezTo>
                    <a:pt x="12667" y="48"/>
                    <a:pt x="12450" y="46"/>
                    <a:pt x="12240" y="46"/>
                  </a:cubicBezTo>
                  <a:close/>
                </a:path>
              </a:pathLst>
            </a:custGeom>
            <a:solidFill>
              <a:srgbClr val="67C6EA"/>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73" name="Google Shape;665;p42">
              <a:extLst>
                <a:ext uri="{FF2B5EF4-FFF2-40B4-BE49-F238E27FC236}">
                  <a16:creationId xmlns:a16="http://schemas.microsoft.com/office/drawing/2014/main" id="{533BB0D3-924C-1997-6852-491938D2B9B8}"/>
                </a:ext>
              </a:extLst>
            </p:cNvPr>
            <p:cNvSpPr/>
            <p:nvPr/>
          </p:nvSpPr>
          <p:spPr>
            <a:xfrm>
              <a:off x="2637950" y="3234600"/>
              <a:ext cx="457475" cy="440575"/>
            </a:xfrm>
            <a:custGeom>
              <a:avLst/>
              <a:gdLst/>
              <a:ahLst/>
              <a:cxnLst/>
              <a:rect l="l" t="t" r="r" b="b"/>
              <a:pathLst>
                <a:path w="18299" h="17623" fill="none" extrusionOk="0">
                  <a:moveTo>
                    <a:pt x="16133" y="329"/>
                  </a:moveTo>
                  <a:cubicBezTo>
                    <a:pt x="15110" y="18"/>
                    <a:pt x="13880" y="70"/>
                    <a:pt x="12892" y="52"/>
                  </a:cubicBezTo>
                  <a:cubicBezTo>
                    <a:pt x="10189" y="0"/>
                    <a:pt x="8664" y="277"/>
                    <a:pt x="6030" y="468"/>
                  </a:cubicBezTo>
                  <a:cubicBezTo>
                    <a:pt x="0" y="901"/>
                    <a:pt x="1594" y="5528"/>
                    <a:pt x="1386" y="9617"/>
                  </a:cubicBezTo>
                  <a:cubicBezTo>
                    <a:pt x="1334" y="11489"/>
                    <a:pt x="711" y="14105"/>
                    <a:pt x="1889" y="15786"/>
                  </a:cubicBezTo>
                  <a:cubicBezTo>
                    <a:pt x="1976" y="15908"/>
                    <a:pt x="2062" y="16029"/>
                    <a:pt x="2149" y="16133"/>
                  </a:cubicBezTo>
                  <a:cubicBezTo>
                    <a:pt x="2998" y="17051"/>
                    <a:pt x="4402" y="17432"/>
                    <a:pt x="5840" y="17571"/>
                  </a:cubicBezTo>
                  <a:cubicBezTo>
                    <a:pt x="6654" y="17623"/>
                    <a:pt x="7486" y="17623"/>
                    <a:pt x="8318" y="17571"/>
                  </a:cubicBezTo>
                  <a:cubicBezTo>
                    <a:pt x="8664" y="17536"/>
                    <a:pt x="8994" y="17519"/>
                    <a:pt x="9288" y="17484"/>
                  </a:cubicBezTo>
                  <a:cubicBezTo>
                    <a:pt x="9929" y="17432"/>
                    <a:pt x="10553" y="17415"/>
                    <a:pt x="11177" y="17380"/>
                  </a:cubicBezTo>
                  <a:cubicBezTo>
                    <a:pt x="11991" y="17363"/>
                    <a:pt x="12823" y="17276"/>
                    <a:pt x="13637" y="17138"/>
                  </a:cubicBezTo>
                  <a:cubicBezTo>
                    <a:pt x="14279" y="17034"/>
                    <a:pt x="14920" y="16843"/>
                    <a:pt x="15526" y="16601"/>
                  </a:cubicBezTo>
                  <a:cubicBezTo>
                    <a:pt x="15751" y="16514"/>
                    <a:pt x="15959" y="16393"/>
                    <a:pt x="16167" y="16271"/>
                  </a:cubicBezTo>
                  <a:cubicBezTo>
                    <a:pt x="16653" y="15942"/>
                    <a:pt x="17034" y="15509"/>
                    <a:pt x="17311" y="15006"/>
                  </a:cubicBezTo>
                  <a:cubicBezTo>
                    <a:pt x="17727" y="14175"/>
                    <a:pt x="17987" y="13256"/>
                    <a:pt x="18056" y="12321"/>
                  </a:cubicBezTo>
                  <a:cubicBezTo>
                    <a:pt x="18108" y="11887"/>
                    <a:pt x="18125" y="11454"/>
                    <a:pt x="18143" y="11056"/>
                  </a:cubicBezTo>
                  <a:cubicBezTo>
                    <a:pt x="18160" y="10761"/>
                    <a:pt x="18229" y="9912"/>
                    <a:pt x="18264" y="8820"/>
                  </a:cubicBezTo>
                  <a:cubicBezTo>
                    <a:pt x="18281" y="7850"/>
                    <a:pt x="18299" y="6689"/>
                    <a:pt x="18212" y="5511"/>
                  </a:cubicBezTo>
                  <a:cubicBezTo>
                    <a:pt x="18160" y="4835"/>
                    <a:pt x="18091" y="4142"/>
                    <a:pt x="17969" y="3466"/>
                  </a:cubicBezTo>
                  <a:cubicBezTo>
                    <a:pt x="17727" y="2201"/>
                    <a:pt x="17328" y="1109"/>
                    <a:pt x="16687" y="53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74" name="Google Shape;666;p42">
              <a:extLst>
                <a:ext uri="{FF2B5EF4-FFF2-40B4-BE49-F238E27FC236}">
                  <a16:creationId xmlns:a16="http://schemas.microsoft.com/office/drawing/2014/main" id="{0ED842D9-331E-8A61-61C1-94B55D90EA85}"/>
                </a:ext>
              </a:extLst>
            </p:cNvPr>
            <p:cNvSpPr/>
            <p:nvPr/>
          </p:nvSpPr>
          <p:spPr>
            <a:xfrm>
              <a:off x="3041250" y="3242825"/>
              <a:ext cx="13900" cy="5225"/>
            </a:xfrm>
            <a:custGeom>
              <a:avLst/>
              <a:gdLst/>
              <a:ahLst/>
              <a:cxnLst/>
              <a:rect l="l" t="t" r="r" b="b"/>
              <a:pathLst>
                <a:path w="556" h="209" fill="none" extrusionOk="0">
                  <a:moveTo>
                    <a:pt x="555" y="208"/>
                  </a:moveTo>
                  <a:cubicBezTo>
                    <a:pt x="382" y="122"/>
                    <a:pt x="191" y="52"/>
                    <a:pt x="1" y="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75" name="Google Shape;667;p42">
              <a:extLst>
                <a:ext uri="{FF2B5EF4-FFF2-40B4-BE49-F238E27FC236}">
                  <a16:creationId xmlns:a16="http://schemas.microsoft.com/office/drawing/2014/main" id="{D0315656-F305-651F-6DC4-75A7C891B749}"/>
                </a:ext>
              </a:extLst>
            </p:cNvPr>
            <p:cNvSpPr/>
            <p:nvPr/>
          </p:nvSpPr>
          <p:spPr>
            <a:xfrm>
              <a:off x="2681700" y="3239350"/>
              <a:ext cx="460075" cy="472225"/>
            </a:xfrm>
            <a:custGeom>
              <a:avLst/>
              <a:gdLst/>
              <a:ahLst/>
              <a:cxnLst/>
              <a:rect l="l" t="t" r="r" b="b"/>
              <a:pathLst>
                <a:path w="18403" h="18889" fill="none" extrusionOk="0">
                  <a:moveTo>
                    <a:pt x="14383" y="139"/>
                  </a:moveTo>
                  <a:lnTo>
                    <a:pt x="14383" y="139"/>
                  </a:lnTo>
                  <a:cubicBezTo>
                    <a:pt x="15076" y="1"/>
                    <a:pt x="16393" y="1179"/>
                    <a:pt x="16809" y="1734"/>
                  </a:cubicBezTo>
                  <a:cubicBezTo>
                    <a:pt x="17328" y="2409"/>
                    <a:pt x="17710" y="3189"/>
                    <a:pt x="17918" y="4021"/>
                  </a:cubicBezTo>
                  <a:cubicBezTo>
                    <a:pt x="18108" y="4749"/>
                    <a:pt x="18212" y="5494"/>
                    <a:pt x="18264" y="6239"/>
                  </a:cubicBezTo>
                  <a:cubicBezTo>
                    <a:pt x="18316" y="7227"/>
                    <a:pt x="18299" y="8232"/>
                    <a:pt x="18316" y="9202"/>
                  </a:cubicBezTo>
                  <a:cubicBezTo>
                    <a:pt x="18316" y="9531"/>
                    <a:pt x="18316" y="9861"/>
                    <a:pt x="18334" y="10190"/>
                  </a:cubicBezTo>
                  <a:cubicBezTo>
                    <a:pt x="18403" y="11056"/>
                    <a:pt x="18403" y="11940"/>
                    <a:pt x="18334" y="12806"/>
                  </a:cubicBezTo>
                  <a:cubicBezTo>
                    <a:pt x="18282" y="13777"/>
                    <a:pt x="17970" y="14712"/>
                    <a:pt x="17450" y="15527"/>
                  </a:cubicBezTo>
                  <a:cubicBezTo>
                    <a:pt x="17069" y="16064"/>
                    <a:pt x="16601" y="16532"/>
                    <a:pt x="16046" y="16896"/>
                  </a:cubicBezTo>
                  <a:lnTo>
                    <a:pt x="15960" y="16965"/>
                  </a:lnTo>
                  <a:cubicBezTo>
                    <a:pt x="15128" y="17485"/>
                    <a:pt x="14209" y="17849"/>
                    <a:pt x="13256" y="18039"/>
                  </a:cubicBezTo>
                  <a:cubicBezTo>
                    <a:pt x="12546" y="18195"/>
                    <a:pt x="11818" y="18317"/>
                    <a:pt x="11090" y="18386"/>
                  </a:cubicBezTo>
                  <a:cubicBezTo>
                    <a:pt x="9981" y="18525"/>
                    <a:pt x="8890" y="18594"/>
                    <a:pt x="7902" y="18733"/>
                  </a:cubicBezTo>
                  <a:cubicBezTo>
                    <a:pt x="7833" y="18733"/>
                    <a:pt x="7746" y="18767"/>
                    <a:pt x="7677" y="18767"/>
                  </a:cubicBezTo>
                  <a:cubicBezTo>
                    <a:pt x="6914" y="18871"/>
                    <a:pt x="6152" y="18889"/>
                    <a:pt x="5407" y="18837"/>
                  </a:cubicBezTo>
                  <a:cubicBezTo>
                    <a:pt x="3553" y="18663"/>
                    <a:pt x="1716" y="17970"/>
                    <a:pt x="538" y="16549"/>
                  </a:cubicBezTo>
                  <a:cubicBezTo>
                    <a:pt x="330" y="16272"/>
                    <a:pt x="139" y="15960"/>
                    <a:pt x="0" y="15648"/>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76" name="Google Shape;668;p42">
              <a:extLst>
                <a:ext uri="{FF2B5EF4-FFF2-40B4-BE49-F238E27FC236}">
                  <a16:creationId xmlns:a16="http://schemas.microsoft.com/office/drawing/2014/main" id="{5620E2DB-F251-2F15-0F6F-2CB2EAD410DB}"/>
                </a:ext>
              </a:extLst>
            </p:cNvPr>
            <p:cNvSpPr/>
            <p:nvPr/>
          </p:nvSpPr>
          <p:spPr>
            <a:xfrm>
              <a:off x="3070725" y="3610175"/>
              <a:ext cx="46800" cy="17350"/>
            </a:xfrm>
            <a:custGeom>
              <a:avLst/>
              <a:gdLst/>
              <a:ahLst/>
              <a:cxnLst/>
              <a:rect l="l" t="t" r="r" b="b"/>
              <a:pathLst>
                <a:path w="1872" h="694" fill="none" extrusionOk="0">
                  <a:moveTo>
                    <a:pt x="0" y="1"/>
                  </a:moveTo>
                  <a:cubicBezTo>
                    <a:pt x="624" y="70"/>
                    <a:pt x="1109" y="417"/>
                    <a:pt x="1594" y="625"/>
                  </a:cubicBezTo>
                  <a:cubicBezTo>
                    <a:pt x="1819" y="555"/>
                    <a:pt x="1733" y="625"/>
                    <a:pt x="1871" y="694"/>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77" name="Google Shape;669;p42">
              <a:extLst>
                <a:ext uri="{FF2B5EF4-FFF2-40B4-BE49-F238E27FC236}">
                  <a16:creationId xmlns:a16="http://schemas.microsoft.com/office/drawing/2014/main" id="{16C2B241-9F30-E584-752D-8A8D7E9FB1F0}"/>
                </a:ext>
              </a:extLst>
            </p:cNvPr>
            <p:cNvSpPr/>
            <p:nvPr/>
          </p:nvSpPr>
          <p:spPr>
            <a:xfrm>
              <a:off x="3089775" y="3543025"/>
              <a:ext cx="50275" cy="16925"/>
            </a:xfrm>
            <a:custGeom>
              <a:avLst/>
              <a:gdLst/>
              <a:ahLst/>
              <a:cxnLst/>
              <a:rect l="l" t="t" r="r" b="b"/>
              <a:pathLst>
                <a:path w="2011" h="677" fill="none" extrusionOk="0">
                  <a:moveTo>
                    <a:pt x="0" y="1"/>
                  </a:moveTo>
                  <a:cubicBezTo>
                    <a:pt x="590" y="70"/>
                    <a:pt x="1161" y="243"/>
                    <a:pt x="1664" y="538"/>
                  </a:cubicBezTo>
                  <a:cubicBezTo>
                    <a:pt x="1768" y="590"/>
                    <a:pt x="1889" y="642"/>
                    <a:pt x="2011" y="67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78" name="Google Shape;670;p42">
              <a:extLst>
                <a:ext uri="{FF2B5EF4-FFF2-40B4-BE49-F238E27FC236}">
                  <a16:creationId xmlns:a16="http://schemas.microsoft.com/office/drawing/2014/main" id="{7B3F98A7-A3A9-BCF3-5076-F63AAC5EB18F}"/>
                </a:ext>
              </a:extLst>
            </p:cNvPr>
            <p:cNvSpPr/>
            <p:nvPr/>
          </p:nvSpPr>
          <p:spPr>
            <a:xfrm>
              <a:off x="3094975" y="3455525"/>
              <a:ext cx="41600" cy="14325"/>
            </a:xfrm>
            <a:custGeom>
              <a:avLst/>
              <a:gdLst/>
              <a:ahLst/>
              <a:cxnLst/>
              <a:rect l="l" t="t" r="r" b="b"/>
              <a:pathLst>
                <a:path w="1664" h="573" fill="none" extrusionOk="0">
                  <a:moveTo>
                    <a:pt x="0" y="1"/>
                  </a:moveTo>
                  <a:cubicBezTo>
                    <a:pt x="624" y="1"/>
                    <a:pt x="832" y="364"/>
                    <a:pt x="1317" y="503"/>
                  </a:cubicBezTo>
                  <a:cubicBezTo>
                    <a:pt x="1421" y="555"/>
                    <a:pt x="1543" y="572"/>
                    <a:pt x="1664" y="572"/>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79" name="Google Shape;671;p42">
              <a:extLst>
                <a:ext uri="{FF2B5EF4-FFF2-40B4-BE49-F238E27FC236}">
                  <a16:creationId xmlns:a16="http://schemas.microsoft.com/office/drawing/2014/main" id="{F855DB3C-130E-FB08-3E60-3682889D05CA}"/>
                </a:ext>
              </a:extLst>
            </p:cNvPr>
            <p:cNvSpPr/>
            <p:nvPr/>
          </p:nvSpPr>
          <p:spPr>
            <a:xfrm>
              <a:off x="3093250" y="3372775"/>
              <a:ext cx="45075" cy="22550"/>
            </a:xfrm>
            <a:custGeom>
              <a:avLst/>
              <a:gdLst/>
              <a:ahLst/>
              <a:cxnLst/>
              <a:rect l="l" t="t" r="r" b="b"/>
              <a:pathLst>
                <a:path w="1803" h="902" fill="none" extrusionOk="0">
                  <a:moveTo>
                    <a:pt x="0" y="1"/>
                  </a:moveTo>
                  <a:lnTo>
                    <a:pt x="69" y="1"/>
                  </a:lnTo>
                  <a:cubicBezTo>
                    <a:pt x="555" y="347"/>
                    <a:pt x="1178" y="763"/>
                    <a:pt x="1802" y="902"/>
                  </a:cubicBezTo>
                  <a:lnTo>
                    <a:pt x="1802" y="902"/>
                  </a:ln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80" name="Google Shape;672;p42">
              <a:extLst>
                <a:ext uri="{FF2B5EF4-FFF2-40B4-BE49-F238E27FC236}">
                  <a16:creationId xmlns:a16="http://schemas.microsoft.com/office/drawing/2014/main" id="{50DECA7C-AB8D-22D5-4D14-20B69C8DF2EA}"/>
                </a:ext>
              </a:extLst>
            </p:cNvPr>
            <p:cNvSpPr/>
            <p:nvPr/>
          </p:nvSpPr>
          <p:spPr>
            <a:xfrm>
              <a:off x="3089775" y="3320800"/>
              <a:ext cx="40300" cy="19075"/>
            </a:xfrm>
            <a:custGeom>
              <a:avLst/>
              <a:gdLst/>
              <a:ahLst/>
              <a:cxnLst/>
              <a:rect l="l" t="t" r="r" b="b"/>
              <a:pathLst>
                <a:path w="1612" h="763" fill="none" extrusionOk="0">
                  <a:moveTo>
                    <a:pt x="0" y="18"/>
                  </a:moveTo>
                  <a:cubicBezTo>
                    <a:pt x="780" y="1"/>
                    <a:pt x="1127" y="763"/>
                    <a:pt x="1612" y="76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81" name="Google Shape;673;p42">
              <a:extLst>
                <a:ext uri="{FF2B5EF4-FFF2-40B4-BE49-F238E27FC236}">
                  <a16:creationId xmlns:a16="http://schemas.microsoft.com/office/drawing/2014/main" id="{D9A104F7-BDB1-8EDA-15E2-1764A3B4708C}"/>
                </a:ext>
              </a:extLst>
            </p:cNvPr>
            <p:cNvSpPr/>
            <p:nvPr/>
          </p:nvSpPr>
          <p:spPr>
            <a:xfrm>
              <a:off x="3041250" y="3641375"/>
              <a:ext cx="38150" cy="20375"/>
            </a:xfrm>
            <a:custGeom>
              <a:avLst/>
              <a:gdLst/>
              <a:ahLst/>
              <a:cxnLst/>
              <a:rect l="l" t="t" r="r" b="b"/>
              <a:pathLst>
                <a:path w="1526" h="815" fill="none" extrusionOk="0">
                  <a:moveTo>
                    <a:pt x="1" y="0"/>
                  </a:moveTo>
                  <a:lnTo>
                    <a:pt x="35" y="0"/>
                  </a:lnTo>
                  <a:cubicBezTo>
                    <a:pt x="590" y="191"/>
                    <a:pt x="1196" y="399"/>
                    <a:pt x="1526" y="815"/>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82" name="Google Shape;674;p42">
              <a:extLst>
                <a:ext uri="{FF2B5EF4-FFF2-40B4-BE49-F238E27FC236}">
                  <a16:creationId xmlns:a16="http://schemas.microsoft.com/office/drawing/2014/main" id="{0EAAC741-416E-ABD7-EEEB-2F007C12F944}"/>
                </a:ext>
              </a:extLst>
            </p:cNvPr>
            <p:cNvSpPr/>
            <p:nvPr/>
          </p:nvSpPr>
          <p:spPr>
            <a:xfrm>
              <a:off x="2979300" y="3665200"/>
              <a:ext cx="34250" cy="25575"/>
            </a:xfrm>
            <a:custGeom>
              <a:avLst/>
              <a:gdLst/>
              <a:ahLst/>
              <a:cxnLst/>
              <a:rect l="l" t="t" r="r" b="b"/>
              <a:pathLst>
                <a:path w="1370" h="1023" fill="none" extrusionOk="0">
                  <a:moveTo>
                    <a:pt x="1" y="0"/>
                  </a:moveTo>
                  <a:cubicBezTo>
                    <a:pt x="486" y="226"/>
                    <a:pt x="1092" y="468"/>
                    <a:pt x="1370" y="102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83" name="Google Shape;675;p42">
              <a:extLst>
                <a:ext uri="{FF2B5EF4-FFF2-40B4-BE49-F238E27FC236}">
                  <a16:creationId xmlns:a16="http://schemas.microsoft.com/office/drawing/2014/main" id="{EB10BE01-61A9-81CA-DAC2-B47E4F771940}"/>
                </a:ext>
              </a:extLst>
            </p:cNvPr>
            <p:cNvSpPr/>
            <p:nvPr/>
          </p:nvSpPr>
          <p:spPr>
            <a:xfrm>
              <a:off x="2913450" y="3670400"/>
              <a:ext cx="44650" cy="24275"/>
            </a:xfrm>
            <a:custGeom>
              <a:avLst/>
              <a:gdLst/>
              <a:ahLst/>
              <a:cxnLst/>
              <a:rect l="l" t="t" r="r" b="b"/>
              <a:pathLst>
                <a:path w="1786" h="971" fill="none" extrusionOk="0">
                  <a:moveTo>
                    <a:pt x="1" y="18"/>
                  </a:moveTo>
                  <a:cubicBezTo>
                    <a:pt x="36" y="0"/>
                    <a:pt x="88" y="0"/>
                    <a:pt x="157" y="0"/>
                  </a:cubicBezTo>
                  <a:cubicBezTo>
                    <a:pt x="746" y="0"/>
                    <a:pt x="1404" y="659"/>
                    <a:pt x="1786" y="97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84" name="Google Shape;676;p42">
              <a:extLst>
                <a:ext uri="{FF2B5EF4-FFF2-40B4-BE49-F238E27FC236}">
                  <a16:creationId xmlns:a16="http://schemas.microsoft.com/office/drawing/2014/main" id="{82E0009A-01D8-D731-21C5-427B3563D9D3}"/>
                </a:ext>
              </a:extLst>
            </p:cNvPr>
            <p:cNvSpPr/>
            <p:nvPr/>
          </p:nvSpPr>
          <p:spPr>
            <a:xfrm>
              <a:off x="2845875" y="3676025"/>
              <a:ext cx="32950" cy="27750"/>
            </a:xfrm>
            <a:custGeom>
              <a:avLst/>
              <a:gdLst/>
              <a:ahLst/>
              <a:cxnLst/>
              <a:rect l="l" t="t" r="r" b="b"/>
              <a:pathLst>
                <a:path w="1318" h="1110" fill="none" extrusionOk="0">
                  <a:moveTo>
                    <a:pt x="1" y="1"/>
                  </a:moveTo>
                  <a:cubicBezTo>
                    <a:pt x="209" y="1"/>
                    <a:pt x="1040" y="832"/>
                    <a:pt x="1318" y="111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85" name="Google Shape;677;p42">
              <a:extLst>
                <a:ext uri="{FF2B5EF4-FFF2-40B4-BE49-F238E27FC236}">
                  <a16:creationId xmlns:a16="http://schemas.microsoft.com/office/drawing/2014/main" id="{756A849A-D656-7232-9F15-A0E5ACD443EA}"/>
                </a:ext>
              </a:extLst>
            </p:cNvPr>
            <p:cNvSpPr/>
            <p:nvPr/>
          </p:nvSpPr>
          <p:spPr>
            <a:xfrm>
              <a:off x="2783500" y="3677750"/>
              <a:ext cx="32950" cy="32525"/>
            </a:xfrm>
            <a:custGeom>
              <a:avLst/>
              <a:gdLst/>
              <a:ahLst/>
              <a:cxnLst/>
              <a:rect l="l" t="t" r="r" b="b"/>
              <a:pathLst>
                <a:path w="1318" h="1301" fill="none" extrusionOk="0">
                  <a:moveTo>
                    <a:pt x="0" y="1"/>
                  </a:moveTo>
                  <a:cubicBezTo>
                    <a:pt x="624" y="261"/>
                    <a:pt x="919" y="815"/>
                    <a:pt x="1317" y="130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grpSp>
      <p:grpSp>
        <p:nvGrpSpPr>
          <p:cNvPr id="86" name="Google Shape;678;p42">
            <a:extLst>
              <a:ext uri="{FF2B5EF4-FFF2-40B4-BE49-F238E27FC236}">
                <a16:creationId xmlns:a16="http://schemas.microsoft.com/office/drawing/2014/main" id="{B21EAC88-0F03-8B72-5CC4-6AE6BF4E2843}"/>
              </a:ext>
            </a:extLst>
          </p:cNvPr>
          <p:cNvGrpSpPr/>
          <p:nvPr/>
        </p:nvGrpSpPr>
        <p:grpSpPr>
          <a:xfrm>
            <a:off x="5740962" y="4131910"/>
            <a:ext cx="557432" cy="527661"/>
            <a:chOff x="2637950" y="3234600"/>
            <a:chExt cx="503825" cy="476975"/>
          </a:xfrm>
        </p:grpSpPr>
        <p:sp>
          <p:nvSpPr>
            <p:cNvPr id="87" name="Google Shape;679;p42">
              <a:extLst>
                <a:ext uri="{FF2B5EF4-FFF2-40B4-BE49-F238E27FC236}">
                  <a16:creationId xmlns:a16="http://schemas.microsoft.com/office/drawing/2014/main" id="{B4C06C70-E61F-1828-1F3F-5F5BFE363C17}"/>
                </a:ext>
              </a:extLst>
            </p:cNvPr>
            <p:cNvSpPr/>
            <p:nvPr/>
          </p:nvSpPr>
          <p:spPr>
            <a:xfrm>
              <a:off x="2637950" y="3235025"/>
              <a:ext cx="457475" cy="440150"/>
            </a:xfrm>
            <a:custGeom>
              <a:avLst/>
              <a:gdLst/>
              <a:ahLst/>
              <a:cxnLst/>
              <a:rect l="l" t="t" r="r" b="b"/>
              <a:pathLst>
                <a:path w="18299" h="17606" extrusionOk="0">
                  <a:moveTo>
                    <a:pt x="12240" y="46"/>
                  </a:moveTo>
                  <a:cubicBezTo>
                    <a:pt x="9927" y="46"/>
                    <a:pt x="8445" y="294"/>
                    <a:pt x="6030" y="468"/>
                  </a:cubicBezTo>
                  <a:cubicBezTo>
                    <a:pt x="0" y="902"/>
                    <a:pt x="1612" y="5528"/>
                    <a:pt x="1386" y="9618"/>
                  </a:cubicBezTo>
                  <a:cubicBezTo>
                    <a:pt x="1334" y="11489"/>
                    <a:pt x="711" y="14106"/>
                    <a:pt x="1889" y="15787"/>
                  </a:cubicBezTo>
                  <a:cubicBezTo>
                    <a:pt x="1976" y="15908"/>
                    <a:pt x="2062" y="16012"/>
                    <a:pt x="2149" y="16116"/>
                  </a:cubicBezTo>
                  <a:cubicBezTo>
                    <a:pt x="2998" y="17051"/>
                    <a:pt x="4402" y="17433"/>
                    <a:pt x="5840" y="17554"/>
                  </a:cubicBezTo>
                  <a:cubicBezTo>
                    <a:pt x="6247" y="17589"/>
                    <a:pt x="6659" y="17606"/>
                    <a:pt x="7072" y="17606"/>
                  </a:cubicBezTo>
                  <a:cubicBezTo>
                    <a:pt x="7486" y="17606"/>
                    <a:pt x="7902" y="17589"/>
                    <a:pt x="8318" y="17554"/>
                  </a:cubicBezTo>
                  <a:cubicBezTo>
                    <a:pt x="8664" y="17537"/>
                    <a:pt x="8994" y="17502"/>
                    <a:pt x="9288" y="17485"/>
                  </a:cubicBezTo>
                  <a:cubicBezTo>
                    <a:pt x="9929" y="17433"/>
                    <a:pt x="10553" y="17415"/>
                    <a:pt x="11177" y="17381"/>
                  </a:cubicBezTo>
                  <a:cubicBezTo>
                    <a:pt x="11991" y="17346"/>
                    <a:pt x="12823" y="17277"/>
                    <a:pt x="13637" y="17138"/>
                  </a:cubicBezTo>
                  <a:cubicBezTo>
                    <a:pt x="14279" y="17017"/>
                    <a:pt x="14920" y="16844"/>
                    <a:pt x="15526" y="16601"/>
                  </a:cubicBezTo>
                  <a:cubicBezTo>
                    <a:pt x="15751" y="16514"/>
                    <a:pt x="15959" y="16393"/>
                    <a:pt x="16167" y="16254"/>
                  </a:cubicBezTo>
                  <a:cubicBezTo>
                    <a:pt x="16653" y="15942"/>
                    <a:pt x="17034" y="15509"/>
                    <a:pt x="17311" y="15007"/>
                  </a:cubicBezTo>
                  <a:cubicBezTo>
                    <a:pt x="17727" y="14175"/>
                    <a:pt x="17987" y="13257"/>
                    <a:pt x="18056" y="12338"/>
                  </a:cubicBezTo>
                  <a:cubicBezTo>
                    <a:pt x="18108" y="11888"/>
                    <a:pt x="18125" y="11472"/>
                    <a:pt x="18143" y="11056"/>
                  </a:cubicBezTo>
                  <a:cubicBezTo>
                    <a:pt x="18160" y="10761"/>
                    <a:pt x="18229" y="9930"/>
                    <a:pt x="18264" y="8821"/>
                  </a:cubicBezTo>
                  <a:cubicBezTo>
                    <a:pt x="18299" y="7850"/>
                    <a:pt x="18299" y="6689"/>
                    <a:pt x="18212" y="5528"/>
                  </a:cubicBezTo>
                  <a:cubicBezTo>
                    <a:pt x="18160" y="4835"/>
                    <a:pt x="18091" y="4159"/>
                    <a:pt x="17969" y="3484"/>
                  </a:cubicBezTo>
                  <a:cubicBezTo>
                    <a:pt x="17727" y="2219"/>
                    <a:pt x="17346" y="1127"/>
                    <a:pt x="16687" y="538"/>
                  </a:cubicBezTo>
                  <a:cubicBezTo>
                    <a:pt x="16514" y="451"/>
                    <a:pt x="16323" y="382"/>
                    <a:pt x="16133" y="312"/>
                  </a:cubicBezTo>
                  <a:cubicBezTo>
                    <a:pt x="15128" y="1"/>
                    <a:pt x="13880" y="70"/>
                    <a:pt x="12892" y="53"/>
                  </a:cubicBezTo>
                  <a:cubicBezTo>
                    <a:pt x="12667" y="48"/>
                    <a:pt x="12450" y="46"/>
                    <a:pt x="12240" y="46"/>
                  </a:cubicBezTo>
                  <a:close/>
                </a:path>
              </a:pathLst>
            </a:custGeom>
            <a:solidFill>
              <a:srgbClr val="A8E7FF"/>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88" name="Google Shape;680;p42">
              <a:extLst>
                <a:ext uri="{FF2B5EF4-FFF2-40B4-BE49-F238E27FC236}">
                  <a16:creationId xmlns:a16="http://schemas.microsoft.com/office/drawing/2014/main" id="{2387A8FF-B869-71F2-4E1B-3608A3D1FD1E}"/>
                </a:ext>
              </a:extLst>
            </p:cNvPr>
            <p:cNvSpPr/>
            <p:nvPr/>
          </p:nvSpPr>
          <p:spPr>
            <a:xfrm>
              <a:off x="2637950" y="3234600"/>
              <a:ext cx="457475" cy="440575"/>
            </a:xfrm>
            <a:custGeom>
              <a:avLst/>
              <a:gdLst/>
              <a:ahLst/>
              <a:cxnLst/>
              <a:rect l="l" t="t" r="r" b="b"/>
              <a:pathLst>
                <a:path w="18299" h="17623" fill="none" extrusionOk="0">
                  <a:moveTo>
                    <a:pt x="16133" y="329"/>
                  </a:moveTo>
                  <a:cubicBezTo>
                    <a:pt x="15110" y="18"/>
                    <a:pt x="13880" y="70"/>
                    <a:pt x="12892" y="52"/>
                  </a:cubicBezTo>
                  <a:cubicBezTo>
                    <a:pt x="10189" y="0"/>
                    <a:pt x="8664" y="277"/>
                    <a:pt x="6030" y="468"/>
                  </a:cubicBezTo>
                  <a:cubicBezTo>
                    <a:pt x="0" y="901"/>
                    <a:pt x="1594" y="5528"/>
                    <a:pt x="1386" y="9617"/>
                  </a:cubicBezTo>
                  <a:cubicBezTo>
                    <a:pt x="1334" y="11489"/>
                    <a:pt x="711" y="14105"/>
                    <a:pt x="1889" y="15786"/>
                  </a:cubicBezTo>
                  <a:cubicBezTo>
                    <a:pt x="1976" y="15908"/>
                    <a:pt x="2062" y="16029"/>
                    <a:pt x="2149" y="16133"/>
                  </a:cubicBezTo>
                  <a:cubicBezTo>
                    <a:pt x="2998" y="17051"/>
                    <a:pt x="4402" y="17432"/>
                    <a:pt x="5840" y="17571"/>
                  </a:cubicBezTo>
                  <a:cubicBezTo>
                    <a:pt x="6654" y="17623"/>
                    <a:pt x="7486" y="17623"/>
                    <a:pt x="8318" y="17571"/>
                  </a:cubicBezTo>
                  <a:cubicBezTo>
                    <a:pt x="8664" y="17536"/>
                    <a:pt x="8994" y="17519"/>
                    <a:pt x="9288" y="17484"/>
                  </a:cubicBezTo>
                  <a:cubicBezTo>
                    <a:pt x="9929" y="17432"/>
                    <a:pt x="10553" y="17415"/>
                    <a:pt x="11177" y="17380"/>
                  </a:cubicBezTo>
                  <a:cubicBezTo>
                    <a:pt x="11991" y="17363"/>
                    <a:pt x="12823" y="17276"/>
                    <a:pt x="13637" y="17138"/>
                  </a:cubicBezTo>
                  <a:cubicBezTo>
                    <a:pt x="14279" y="17034"/>
                    <a:pt x="14920" y="16843"/>
                    <a:pt x="15526" y="16601"/>
                  </a:cubicBezTo>
                  <a:cubicBezTo>
                    <a:pt x="15751" y="16514"/>
                    <a:pt x="15959" y="16393"/>
                    <a:pt x="16167" y="16271"/>
                  </a:cubicBezTo>
                  <a:cubicBezTo>
                    <a:pt x="16653" y="15942"/>
                    <a:pt x="17034" y="15509"/>
                    <a:pt x="17311" y="15006"/>
                  </a:cubicBezTo>
                  <a:cubicBezTo>
                    <a:pt x="17727" y="14175"/>
                    <a:pt x="17987" y="13256"/>
                    <a:pt x="18056" y="12321"/>
                  </a:cubicBezTo>
                  <a:cubicBezTo>
                    <a:pt x="18108" y="11887"/>
                    <a:pt x="18125" y="11454"/>
                    <a:pt x="18143" y="11056"/>
                  </a:cubicBezTo>
                  <a:cubicBezTo>
                    <a:pt x="18160" y="10761"/>
                    <a:pt x="18229" y="9912"/>
                    <a:pt x="18264" y="8820"/>
                  </a:cubicBezTo>
                  <a:cubicBezTo>
                    <a:pt x="18281" y="7850"/>
                    <a:pt x="18299" y="6689"/>
                    <a:pt x="18212" y="5511"/>
                  </a:cubicBezTo>
                  <a:cubicBezTo>
                    <a:pt x="18160" y="4835"/>
                    <a:pt x="18091" y="4142"/>
                    <a:pt x="17969" y="3466"/>
                  </a:cubicBezTo>
                  <a:cubicBezTo>
                    <a:pt x="17727" y="2201"/>
                    <a:pt x="17328" y="1109"/>
                    <a:pt x="16687" y="53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89" name="Google Shape;681;p42">
              <a:extLst>
                <a:ext uri="{FF2B5EF4-FFF2-40B4-BE49-F238E27FC236}">
                  <a16:creationId xmlns:a16="http://schemas.microsoft.com/office/drawing/2014/main" id="{3003E092-9CAA-F175-7CC8-9A11A080E69F}"/>
                </a:ext>
              </a:extLst>
            </p:cNvPr>
            <p:cNvSpPr/>
            <p:nvPr/>
          </p:nvSpPr>
          <p:spPr>
            <a:xfrm>
              <a:off x="3041250" y="3242825"/>
              <a:ext cx="13900" cy="5225"/>
            </a:xfrm>
            <a:custGeom>
              <a:avLst/>
              <a:gdLst/>
              <a:ahLst/>
              <a:cxnLst/>
              <a:rect l="l" t="t" r="r" b="b"/>
              <a:pathLst>
                <a:path w="556" h="209" fill="none" extrusionOk="0">
                  <a:moveTo>
                    <a:pt x="555" y="208"/>
                  </a:moveTo>
                  <a:cubicBezTo>
                    <a:pt x="382" y="122"/>
                    <a:pt x="191" y="52"/>
                    <a:pt x="1" y="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90" name="Google Shape;682;p42">
              <a:extLst>
                <a:ext uri="{FF2B5EF4-FFF2-40B4-BE49-F238E27FC236}">
                  <a16:creationId xmlns:a16="http://schemas.microsoft.com/office/drawing/2014/main" id="{34F536BC-F00E-1D70-E16D-C831FD10B285}"/>
                </a:ext>
              </a:extLst>
            </p:cNvPr>
            <p:cNvSpPr/>
            <p:nvPr/>
          </p:nvSpPr>
          <p:spPr>
            <a:xfrm>
              <a:off x="2681700" y="3239350"/>
              <a:ext cx="460075" cy="472225"/>
            </a:xfrm>
            <a:custGeom>
              <a:avLst/>
              <a:gdLst/>
              <a:ahLst/>
              <a:cxnLst/>
              <a:rect l="l" t="t" r="r" b="b"/>
              <a:pathLst>
                <a:path w="18403" h="18889" fill="none" extrusionOk="0">
                  <a:moveTo>
                    <a:pt x="14383" y="139"/>
                  </a:moveTo>
                  <a:lnTo>
                    <a:pt x="14383" y="139"/>
                  </a:lnTo>
                  <a:cubicBezTo>
                    <a:pt x="15076" y="1"/>
                    <a:pt x="16393" y="1179"/>
                    <a:pt x="16809" y="1734"/>
                  </a:cubicBezTo>
                  <a:cubicBezTo>
                    <a:pt x="17328" y="2409"/>
                    <a:pt x="17710" y="3189"/>
                    <a:pt x="17918" y="4021"/>
                  </a:cubicBezTo>
                  <a:cubicBezTo>
                    <a:pt x="18108" y="4749"/>
                    <a:pt x="18212" y="5494"/>
                    <a:pt x="18264" y="6239"/>
                  </a:cubicBezTo>
                  <a:cubicBezTo>
                    <a:pt x="18316" y="7227"/>
                    <a:pt x="18299" y="8232"/>
                    <a:pt x="18316" y="9202"/>
                  </a:cubicBezTo>
                  <a:cubicBezTo>
                    <a:pt x="18316" y="9531"/>
                    <a:pt x="18316" y="9861"/>
                    <a:pt x="18334" y="10190"/>
                  </a:cubicBezTo>
                  <a:cubicBezTo>
                    <a:pt x="18403" y="11056"/>
                    <a:pt x="18403" y="11940"/>
                    <a:pt x="18334" y="12806"/>
                  </a:cubicBezTo>
                  <a:cubicBezTo>
                    <a:pt x="18282" y="13777"/>
                    <a:pt x="17970" y="14712"/>
                    <a:pt x="17450" y="15527"/>
                  </a:cubicBezTo>
                  <a:cubicBezTo>
                    <a:pt x="17069" y="16064"/>
                    <a:pt x="16601" y="16532"/>
                    <a:pt x="16046" y="16896"/>
                  </a:cubicBezTo>
                  <a:lnTo>
                    <a:pt x="15960" y="16965"/>
                  </a:lnTo>
                  <a:cubicBezTo>
                    <a:pt x="15128" y="17485"/>
                    <a:pt x="14209" y="17849"/>
                    <a:pt x="13256" y="18039"/>
                  </a:cubicBezTo>
                  <a:cubicBezTo>
                    <a:pt x="12546" y="18195"/>
                    <a:pt x="11818" y="18317"/>
                    <a:pt x="11090" y="18386"/>
                  </a:cubicBezTo>
                  <a:cubicBezTo>
                    <a:pt x="9981" y="18525"/>
                    <a:pt x="8890" y="18594"/>
                    <a:pt x="7902" y="18733"/>
                  </a:cubicBezTo>
                  <a:cubicBezTo>
                    <a:pt x="7833" y="18733"/>
                    <a:pt x="7746" y="18767"/>
                    <a:pt x="7677" y="18767"/>
                  </a:cubicBezTo>
                  <a:cubicBezTo>
                    <a:pt x="6914" y="18871"/>
                    <a:pt x="6152" y="18889"/>
                    <a:pt x="5407" y="18837"/>
                  </a:cubicBezTo>
                  <a:cubicBezTo>
                    <a:pt x="3553" y="18663"/>
                    <a:pt x="1716" y="17970"/>
                    <a:pt x="538" y="16549"/>
                  </a:cubicBezTo>
                  <a:cubicBezTo>
                    <a:pt x="330" y="16272"/>
                    <a:pt x="139" y="15960"/>
                    <a:pt x="0" y="15648"/>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91" name="Google Shape;683;p42">
              <a:extLst>
                <a:ext uri="{FF2B5EF4-FFF2-40B4-BE49-F238E27FC236}">
                  <a16:creationId xmlns:a16="http://schemas.microsoft.com/office/drawing/2014/main" id="{F6A50E26-257A-FF19-8B6F-93F27609ECBC}"/>
                </a:ext>
              </a:extLst>
            </p:cNvPr>
            <p:cNvSpPr/>
            <p:nvPr/>
          </p:nvSpPr>
          <p:spPr>
            <a:xfrm>
              <a:off x="3070725" y="3610175"/>
              <a:ext cx="46800" cy="17350"/>
            </a:xfrm>
            <a:custGeom>
              <a:avLst/>
              <a:gdLst/>
              <a:ahLst/>
              <a:cxnLst/>
              <a:rect l="l" t="t" r="r" b="b"/>
              <a:pathLst>
                <a:path w="1872" h="694" fill="none" extrusionOk="0">
                  <a:moveTo>
                    <a:pt x="0" y="1"/>
                  </a:moveTo>
                  <a:cubicBezTo>
                    <a:pt x="624" y="70"/>
                    <a:pt x="1109" y="417"/>
                    <a:pt x="1594" y="625"/>
                  </a:cubicBezTo>
                  <a:cubicBezTo>
                    <a:pt x="1819" y="555"/>
                    <a:pt x="1733" y="625"/>
                    <a:pt x="1871" y="694"/>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92" name="Google Shape;684;p42">
              <a:extLst>
                <a:ext uri="{FF2B5EF4-FFF2-40B4-BE49-F238E27FC236}">
                  <a16:creationId xmlns:a16="http://schemas.microsoft.com/office/drawing/2014/main" id="{A818B1E2-584C-301F-7E21-606AFA6AB5D4}"/>
                </a:ext>
              </a:extLst>
            </p:cNvPr>
            <p:cNvSpPr/>
            <p:nvPr/>
          </p:nvSpPr>
          <p:spPr>
            <a:xfrm>
              <a:off x="3089775" y="3543025"/>
              <a:ext cx="50275" cy="16925"/>
            </a:xfrm>
            <a:custGeom>
              <a:avLst/>
              <a:gdLst/>
              <a:ahLst/>
              <a:cxnLst/>
              <a:rect l="l" t="t" r="r" b="b"/>
              <a:pathLst>
                <a:path w="2011" h="677" fill="none" extrusionOk="0">
                  <a:moveTo>
                    <a:pt x="0" y="1"/>
                  </a:moveTo>
                  <a:cubicBezTo>
                    <a:pt x="590" y="70"/>
                    <a:pt x="1161" y="243"/>
                    <a:pt x="1664" y="538"/>
                  </a:cubicBezTo>
                  <a:cubicBezTo>
                    <a:pt x="1768" y="590"/>
                    <a:pt x="1889" y="642"/>
                    <a:pt x="2011" y="67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93" name="Google Shape;685;p42">
              <a:extLst>
                <a:ext uri="{FF2B5EF4-FFF2-40B4-BE49-F238E27FC236}">
                  <a16:creationId xmlns:a16="http://schemas.microsoft.com/office/drawing/2014/main" id="{81D93B33-34D4-C783-068C-9FF48D5193A3}"/>
                </a:ext>
              </a:extLst>
            </p:cNvPr>
            <p:cNvSpPr/>
            <p:nvPr/>
          </p:nvSpPr>
          <p:spPr>
            <a:xfrm>
              <a:off x="3094975" y="3455525"/>
              <a:ext cx="41600" cy="14325"/>
            </a:xfrm>
            <a:custGeom>
              <a:avLst/>
              <a:gdLst/>
              <a:ahLst/>
              <a:cxnLst/>
              <a:rect l="l" t="t" r="r" b="b"/>
              <a:pathLst>
                <a:path w="1664" h="573" fill="none" extrusionOk="0">
                  <a:moveTo>
                    <a:pt x="0" y="1"/>
                  </a:moveTo>
                  <a:cubicBezTo>
                    <a:pt x="624" y="1"/>
                    <a:pt x="832" y="364"/>
                    <a:pt x="1317" y="503"/>
                  </a:cubicBezTo>
                  <a:cubicBezTo>
                    <a:pt x="1421" y="555"/>
                    <a:pt x="1543" y="572"/>
                    <a:pt x="1664" y="572"/>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94" name="Google Shape;686;p42">
              <a:extLst>
                <a:ext uri="{FF2B5EF4-FFF2-40B4-BE49-F238E27FC236}">
                  <a16:creationId xmlns:a16="http://schemas.microsoft.com/office/drawing/2014/main" id="{AC089534-1D2A-F328-0F44-E20D5EDCC1FF}"/>
                </a:ext>
              </a:extLst>
            </p:cNvPr>
            <p:cNvSpPr/>
            <p:nvPr/>
          </p:nvSpPr>
          <p:spPr>
            <a:xfrm>
              <a:off x="3093250" y="3372775"/>
              <a:ext cx="45075" cy="22550"/>
            </a:xfrm>
            <a:custGeom>
              <a:avLst/>
              <a:gdLst/>
              <a:ahLst/>
              <a:cxnLst/>
              <a:rect l="l" t="t" r="r" b="b"/>
              <a:pathLst>
                <a:path w="1803" h="902" fill="none" extrusionOk="0">
                  <a:moveTo>
                    <a:pt x="0" y="1"/>
                  </a:moveTo>
                  <a:lnTo>
                    <a:pt x="69" y="1"/>
                  </a:lnTo>
                  <a:cubicBezTo>
                    <a:pt x="555" y="347"/>
                    <a:pt x="1178" y="763"/>
                    <a:pt x="1802" y="902"/>
                  </a:cubicBezTo>
                  <a:lnTo>
                    <a:pt x="1802" y="902"/>
                  </a:ln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95" name="Google Shape;687;p42">
              <a:extLst>
                <a:ext uri="{FF2B5EF4-FFF2-40B4-BE49-F238E27FC236}">
                  <a16:creationId xmlns:a16="http://schemas.microsoft.com/office/drawing/2014/main" id="{5B2D7E91-5B48-6458-2BD3-A6BC67A2C47E}"/>
                </a:ext>
              </a:extLst>
            </p:cNvPr>
            <p:cNvSpPr/>
            <p:nvPr/>
          </p:nvSpPr>
          <p:spPr>
            <a:xfrm>
              <a:off x="3089775" y="3320800"/>
              <a:ext cx="40300" cy="19075"/>
            </a:xfrm>
            <a:custGeom>
              <a:avLst/>
              <a:gdLst/>
              <a:ahLst/>
              <a:cxnLst/>
              <a:rect l="l" t="t" r="r" b="b"/>
              <a:pathLst>
                <a:path w="1612" h="763" fill="none" extrusionOk="0">
                  <a:moveTo>
                    <a:pt x="0" y="18"/>
                  </a:moveTo>
                  <a:cubicBezTo>
                    <a:pt x="780" y="1"/>
                    <a:pt x="1127" y="763"/>
                    <a:pt x="1612" y="76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96" name="Google Shape;688;p42">
              <a:extLst>
                <a:ext uri="{FF2B5EF4-FFF2-40B4-BE49-F238E27FC236}">
                  <a16:creationId xmlns:a16="http://schemas.microsoft.com/office/drawing/2014/main" id="{26CEA4D6-59DE-E388-7A54-D059277CB328}"/>
                </a:ext>
              </a:extLst>
            </p:cNvPr>
            <p:cNvSpPr/>
            <p:nvPr/>
          </p:nvSpPr>
          <p:spPr>
            <a:xfrm>
              <a:off x="3041250" y="3641375"/>
              <a:ext cx="38150" cy="20375"/>
            </a:xfrm>
            <a:custGeom>
              <a:avLst/>
              <a:gdLst/>
              <a:ahLst/>
              <a:cxnLst/>
              <a:rect l="l" t="t" r="r" b="b"/>
              <a:pathLst>
                <a:path w="1526" h="815" fill="none" extrusionOk="0">
                  <a:moveTo>
                    <a:pt x="1" y="0"/>
                  </a:moveTo>
                  <a:lnTo>
                    <a:pt x="35" y="0"/>
                  </a:lnTo>
                  <a:cubicBezTo>
                    <a:pt x="590" y="191"/>
                    <a:pt x="1196" y="399"/>
                    <a:pt x="1526" y="815"/>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97" name="Google Shape;689;p42">
              <a:extLst>
                <a:ext uri="{FF2B5EF4-FFF2-40B4-BE49-F238E27FC236}">
                  <a16:creationId xmlns:a16="http://schemas.microsoft.com/office/drawing/2014/main" id="{6C8D661C-E913-7BB7-9EFB-837F416CCE04}"/>
                </a:ext>
              </a:extLst>
            </p:cNvPr>
            <p:cNvSpPr/>
            <p:nvPr/>
          </p:nvSpPr>
          <p:spPr>
            <a:xfrm>
              <a:off x="2979300" y="3665200"/>
              <a:ext cx="34250" cy="25575"/>
            </a:xfrm>
            <a:custGeom>
              <a:avLst/>
              <a:gdLst/>
              <a:ahLst/>
              <a:cxnLst/>
              <a:rect l="l" t="t" r="r" b="b"/>
              <a:pathLst>
                <a:path w="1370" h="1023" fill="none" extrusionOk="0">
                  <a:moveTo>
                    <a:pt x="1" y="0"/>
                  </a:moveTo>
                  <a:cubicBezTo>
                    <a:pt x="486" y="226"/>
                    <a:pt x="1092" y="468"/>
                    <a:pt x="1370" y="102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98" name="Google Shape;690;p42">
              <a:extLst>
                <a:ext uri="{FF2B5EF4-FFF2-40B4-BE49-F238E27FC236}">
                  <a16:creationId xmlns:a16="http://schemas.microsoft.com/office/drawing/2014/main" id="{E5703704-7939-B45F-4136-4E85730CE633}"/>
                </a:ext>
              </a:extLst>
            </p:cNvPr>
            <p:cNvSpPr/>
            <p:nvPr/>
          </p:nvSpPr>
          <p:spPr>
            <a:xfrm>
              <a:off x="2913450" y="3670400"/>
              <a:ext cx="44650" cy="24275"/>
            </a:xfrm>
            <a:custGeom>
              <a:avLst/>
              <a:gdLst/>
              <a:ahLst/>
              <a:cxnLst/>
              <a:rect l="l" t="t" r="r" b="b"/>
              <a:pathLst>
                <a:path w="1786" h="971" fill="none" extrusionOk="0">
                  <a:moveTo>
                    <a:pt x="1" y="18"/>
                  </a:moveTo>
                  <a:cubicBezTo>
                    <a:pt x="36" y="0"/>
                    <a:pt x="88" y="0"/>
                    <a:pt x="157" y="0"/>
                  </a:cubicBezTo>
                  <a:cubicBezTo>
                    <a:pt x="746" y="0"/>
                    <a:pt x="1404" y="659"/>
                    <a:pt x="1786" y="97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99" name="Google Shape;691;p42">
              <a:extLst>
                <a:ext uri="{FF2B5EF4-FFF2-40B4-BE49-F238E27FC236}">
                  <a16:creationId xmlns:a16="http://schemas.microsoft.com/office/drawing/2014/main" id="{2DE10B9E-4A76-9C3D-278A-F4B06D7661E3}"/>
                </a:ext>
              </a:extLst>
            </p:cNvPr>
            <p:cNvSpPr/>
            <p:nvPr/>
          </p:nvSpPr>
          <p:spPr>
            <a:xfrm>
              <a:off x="2845875" y="3676025"/>
              <a:ext cx="32950" cy="27750"/>
            </a:xfrm>
            <a:custGeom>
              <a:avLst/>
              <a:gdLst/>
              <a:ahLst/>
              <a:cxnLst/>
              <a:rect l="l" t="t" r="r" b="b"/>
              <a:pathLst>
                <a:path w="1318" h="1110" fill="none" extrusionOk="0">
                  <a:moveTo>
                    <a:pt x="1" y="1"/>
                  </a:moveTo>
                  <a:cubicBezTo>
                    <a:pt x="209" y="1"/>
                    <a:pt x="1040" y="832"/>
                    <a:pt x="1318" y="111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00" name="Google Shape;692;p42">
              <a:extLst>
                <a:ext uri="{FF2B5EF4-FFF2-40B4-BE49-F238E27FC236}">
                  <a16:creationId xmlns:a16="http://schemas.microsoft.com/office/drawing/2014/main" id="{DC6630EF-1983-30A0-EDE2-E44126D7E676}"/>
                </a:ext>
              </a:extLst>
            </p:cNvPr>
            <p:cNvSpPr/>
            <p:nvPr/>
          </p:nvSpPr>
          <p:spPr>
            <a:xfrm>
              <a:off x="2783500" y="3677750"/>
              <a:ext cx="32950" cy="32525"/>
            </a:xfrm>
            <a:custGeom>
              <a:avLst/>
              <a:gdLst/>
              <a:ahLst/>
              <a:cxnLst/>
              <a:rect l="l" t="t" r="r" b="b"/>
              <a:pathLst>
                <a:path w="1318" h="1301" fill="none" extrusionOk="0">
                  <a:moveTo>
                    <a:pt x="0" y="1"/>
                  </a:moveTo>
                  <a:cubicBezTo>
                    <a:pt x="624" y="261"/>
                    <a:pt x="919" y="815"/>
                    <a:pt x="1317" y="130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grpSp>
      <p:grpSp>
        <p:nvGrpSpPr>
          <p:cNvPr id="101" name="Google Shape;693;p42">
            <a:extLst>
              <a:ext uri="{FF2B5EF4-FFF2-40B4-BE49-F238E27FC236}">
                <a16:creationId xmlns:a16="http://schemas.microsoft.com/office/drawing/2014/main" id="{92E7E0F2-347C-F808-F737-8BDF8134A2A2}"/>
              </a:ext>
            </a:extLst>
          </p:cNvPr>
          <p:cNvGrpSpPr/>
          <p:nvPr/>
        </p:nvGrpSpPr>
        <p:grpSpPr>
          <a:xfrm>
            <a:off x="9813522" y="4142879"/>
            <a:ext cx="557432" cy="527661"/>
            <a:chOff x="2637950" y="3234600"/>
            <a:chExt cx="503825" cy="476975"/>
          </a:xfrm>
        </p:grpSpPr>
        <p:sp>
          <p:nvSpPr>
            <p:cNvPr id="102" name="Google Shape;694;p42">
              <a:extLst>
                <a:ext uri="{FF2B5EF4-FFF2-40B4-BE49-F238E27FC236}">
                  <a16:creationId xmlns:a16="http://schemas.microsoft.com/office/drawing/2014/main" id="{DF5DB3CE-E0D5-339F-AB75-F3C83952B97C}"/>
                </a:ext>
              </a:extLst>
            </p:cNvPr>
            <p:cNvSpPr/>
            <p:nvPr/>
          </p:nvSpPr>
          <p:spPr>
            <a:xfrm>
              <a:off x="2637950" y="3235025"/>
              <a:ext cx="457475" cy="440150"/>
            </a:xfrm>
            <a:custGeom>
              <a:avLst/>
              <a:gdLst/>
              <a:ahLst/>
              <a:cxnLst/>
              <a:rect l="l" t="t" r="r" b="b"/>
              <a:pathLst>
                <a:path w="18299" h="17606" extrusionOk="0">
                  <a:moveTo>
                    <a:pt x="12240" y="46"/>
                  </a:moveTo>
                  <a:cubicBezTo>
                    <a:pt x="9927" y="46"/>
                    <a:pt x="8445" y="294"/>
                    <a:pt x="6030" y="468"/>
                  </a:cubicBezTo>
                  <a:cubicBezTo>
                    <a:pt x="0" y="902"/>
                    <a:pt x="1612" y="5528"/>
                    <a:pt x="1386" y="9618"/>
                  </a:cubicBezTo>
                  <a:cubicBezTo>
                    <a:pt x="1334" y="11489"/>
                    <a:pt x="711" y="14106"/>
                    <a:pt x="1889" y="15787"/>
                  </a:cubicBezTo>
                  <a:cubicBezTo>
                    <a:pt x="1976" y="15908"/>
                    <a:pt x="2062" y="16012"/>
                    <a:pt x="2149" y="16116"/>
                  </a:cubicBezTo>
                  <a:cubicBezTo>
                    <a:pt x="2998" y="17051"/>
                    <a:pt x="4402" y="17433"/>
                    <a:pt x="5840" y="17554"/>
                  </a:cubicBezTo>
                  <a:cubicBezTo>
                    <a:pt x="6247" y="17589"/>
                    <a:pt x="6659" y="17606"/>
                    <a:pt x="7072" y="17606"/>
                  </a:cubicBezTo>
                  <a:cubicBezTo>
                    <a:pt x="7486" y="17606"/>
                    <a:pt x="7902" y="17589"/>
                    <a:pt x="8318" y="17554"/>
                  </a:cubicBezTo>
                  <a:cubicBezTo>
                    <a:pt x="8664" y="17537"/>
                    <a:pt x="8994" y="17502"/>
                    <a:pt x="9288" y="17485"/>
                  </a:cubicBezTo>
                  <a:cubicBezTo>
                    <a:pt x="9929" y="17433"/>
                    <a:pt x="10553" y="17415"/>
                    <a:pt x="11177" y="17381"/>
                  </a:cubicBezTo>
                  <a:cubicBezTo>
                    <a:pt x="11991" y="17346"/>
                    <a:pt x="12823" y="17277"/>
                    <a:pt x="13637" y="17138"/>
                  </a:cubicBezTo>
                  <a:cubicBezTo>
                    <a:pt x="14279" y="17017"/>
                    <a:pt x="14920" y="16844"/>
                    <a:pt x="15526" y="16601"/>
                  </a:cubicBezTo>
                  <a:cubicBezTo>
                    <a:pt x="15751" y="16514"/>
                    <a:pt x="15959" y="16393"/>
                    <a:pt x="16167" y="16254"/>
                  </a:cubicBezTo>
                  <a:cubicBezTo>
                    <a:pt x="16653" y="15942"/>
                    <a:pt x="17034" y="15509"/>
                    <a:pt x="17311" y="15007"/>
                  </a:cubicBezTo>
                  <a:cubicBezTo>
                    <a:pt x="17727" y="14175"/>
                    <a:pt x="17987" y="13257"/>
                    <a:pt x="18056" y="12338"/>
                  </a:cubicBezTo>
                  <a:cubicBezTo>
                    <a:pt x="18108" y="11888"/>
                    <a:pt x="18125" y="11472"/>
                    <a:pt x="18143" y="11056"/>
                  </a:cubicBezTo>
                  <a:cubicBezTo>
                    <a:pt x="18160" y="10761"/>
                    <a:pt x="18229" y="9930"/>
                    <a:pt x="18264" y="8821"/>
                  </a:cubicBezTo>
                  <a:cubicBezTo>
                    <a:pt x="18299" y="7850"/>
                    <a:pt x="18299" y="6689"/>
                    <a:pt x="18212" y="5528"/>
                  </a:cubicBezTo>
                  <a:cubicBezTo>
                    <a:pt x="18160" y="4835"/>
                    <a:pt x="18091" y="4159"/>
                    <a:pt x="17969" y="3484"/>
                  </a:cubicBezTo>
                  <a:cubicBezTo>
                    <a:pt x="17727" y="2219"/>
                    <a:pt x="17346" y="1127"/>
                    <a:pt x="16687" y="538"/>
                  </a:cubicBezTo>
                  <a:cubicBezTo>
                    <a:pt x="16514" y="451"/>
                    <a:pt x="16323" y="382"/>
                    <a:pt x="16133" y="312"/>
                  </a:cubicBezTo>
                  <a:cubicBezTo>
                    <a:pt x="15128" y="1"/>
                    <a:pt x="13880" y="70"/>
                    <a:pt x="12892" y="53"/>
                  </a:cubicBezTo>
                  <a:cubicBezTo>
                    <a:pt x="12667" y="48"/>
                    <a:pt x="12450" y="46"/>
                    <a:pt x="12240" y="46"/>
                  </a:cubicBezTo>
                  <a:close/>
                </a:path>
              </a:pathLst>
            </a:custGeom>
            <a:solidFill>
              <a:srgbClr val="FEDD67"/>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03" name="Google Shape;695;p42">
              <a:extLst>
                <a:ext uri="{FF2B5EF4-FFF2-40B4-BE49-F238E27FC236}">
                  <a16:creationId xmlns:a16="http://schemas.microsoft.com/office/drawing/2014/main" id="{3FC24BB0-6103-AB40-AF00-9F0E4247B0BB}"/>
                </a:ext>
              </a:extLst>
            </p:cNvPr>
            <p:cNvSpPr/>
            <p:nvPr/>
          </p:nvSpPr>
          <p:spPr>
            <a:xfrm>
              <a:off x="2637950" y="3234600"/>
              <a:ext cx="457475" cy="440575"/>
            </a:xfrm>
            <a:custGeom>
              <a:avLst/>
              <a:gdLst/>
              <a:ahLst/>
              <a:cxnLst/>
              <a:rect l="l" t="t" r="r" b="b"/>
              <a:pathLst>
                <a:path w="18299" h="17623" fill="none" extrusionOk="0">
                  <a:moveTo>
                    <a:pt x="16133" y="329"/>
                  </a:moveTo>
                  <a:cubicBezTo>
                    <a:pt x="15110" y="18"/>
                    <a:pt x="13880" y="70"/>
                    <a:pt x="12892" y="52"/>
                  </a:cubicBezTo>
                  <a:cubicBezTo>
                    <a:pt x="10189" y="0"/>
                    <a:pt x="8664" y="277"/>
                    <a:pt x="6030" y="468"/>
                  </a:cubicBezTo>
                  <a:cubicBezTo>
                    <a:pt x="0" y="901"/>
                    <a:pt x="1594" y="5528"/>
                    <a:pt x="1386" y="9617"/>
                  </a:cubicBezTo>
                  <a:cubicBezTo>
                    <a:pt x="1334" y="11489"/>
                    <a:pt x="711" y="14105"/>
                    <a:pt x="1889" y="15786"/>
                  </a:cubicBezTo>
                  <a:cubicBezTo>
                    <a:pt x="1976" y="15908"/>
                    <a:pt x="2062" y="16029"/>
                    <a:pt x="2149" y="16133"/>
                  </a:cubicBezTo>
                  <a:cubicBezTo>
                    <a:pt x="2998" y="17051"/>
                    <a:pt x="4402" y="17432"/>
                    <a:pt x="5840" y="17571"/>
                  </a:cubicBezTo>
                  <a:cubicBezTo>
                    <a:pt x="6654" y="17623"/>
                    <a:pt x="7486" y="17623"/>
                    <a:pt x="8318" y="17571"/>
                  </a:cubicBezTo>
                  <a:cubicBezTo>
                    <a:pt x="8664" y="17536"/>
                    <a:pt x="8994" y="17519"/>
                    <a:pt x="9288" y="17484"/>
                  </a:cubicBezTo>
                  <a:cubicBezTo>
                    <a:pt x="9929" y="17432"/>
                    <a:pt x="10553" y="17415"/>
                    <a:pt x="11177" y="17380"/>
                  </a:cubicBezTo>
                  <a:cubicBezTo>
                    <a:pt x="11991" y="17363"/>
                    <a:pt x="12823" y="17276"/>
                    <a:pt x="13637" y="17138"/>
                  </a:cubicBezTo>
                  <a:cubicBezTo>
                    <a:pt x="14279" y="17034"/>
                    <a:pt x="14920" y="16843"/>
                    <a:pt x="15526" y="16601"/>
                  </a:cubicBezTo>
                  <a:cubicBezTo>
                    <a:pt x="15751" y="16514"/>
                    <a:pt x="15959" y="16393"/>
                    <a:pt x="16167" y="16271"/>
                  </a:cubicBezTo>
                  <a:cubicBezTo>
                    <a:pt x="16653" y="15942"/>
                    <a:pt x="17034" y="15509"/>
                    <a:pt x="17311" y="15006"/>
                  </a:cubicBezTo>
                  <a:cubicBezTo>
                    <a:pt x="17727" y="14175"/>
                    <a:pt x="17987" y="13256"/>
                    <a:pt x="18056" y="12321"/>
                  </a:cubicBezTo>
                  <a:cubicBezTo>
                    <a:pt x="18108" y="11887"/>
                    <a:pt x="18125" y="11454"/>
                    <a:pt x="18143" y="11056"/>
                  </a:cubicBezTo>
                  <a:cubicBezTo>
                    <a:pt x="18160" y="10761"/>
                    <a:pt x="18229" y="9912"/>
                    <a:pt x="18264" y="8820"/>
                  </a:cubicBezTo>
                  <a:cubicBezTo>
                    <a:pt x="18281" y="7850"/>
                    <a:pt x="18299" y="6689"/>
                    <a:pt x="18212" y="5511"/>
                  </a:cubicBezTo>
                  <a:cubicBezTo>
                    <a:pt x="18160" y="4835"/>
                    <a:pt x="18091" y="4142"/>
                    <a:pt x="17969" y="3466"/>
                  </a:cubicBezTo>
                  <a:cubicBezTo>
                    <a:pt x="17727" y="2201"/>
                    <a:pt x="17328" y="1109"/>
                    <a:pt x="16687" y="53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04" name="Google Shape;696;p42">
              <a:extLst>
                <a:ext uri="{FF2B5EF4-FFF2-40B4-BE49-F238E27FC236}">
                  <a16:creationId xmlns:a16="http://schemas.microsoft.com/office/drawing/2014/main" id="{A09A233A-05A7-E956-B034-B30129B99FA5}"/>
                </a:ext>
              </a:extLst>
            </p:cNvPr>
            <p:cNvSpPr/>
            <p:nvPr/>
          </p:nvSpPr>
          <p:spPr>
            <a:xfrm>
              <a:off x="3041250" y="3242825"/>
              <a:ext cx="13900" cy="5225"/>
            </a:xfrm>
            <a:custGeom>
              <a:avLst/>
              <a:gdLst/>
              <a:ahLst/>
              <a:cxnLst/>
              <a:rect l="l" t="t" r="r" b="b"/>
              <a:pathLst>
                <a:path w="556" h="209" fill="none" extrusionOk="0">
                  <a:moveTo>
                    <a:pt x="555" y="208"/>
                  </a:moveTo>
                  <a:cubicBezTo>
                    <a:pt x="382" y="122"/>
                    <a:pt x="191" y="52"/>
                    <a:pt x="1" y="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05" name="Google Shape;697;p42">
              <a:extLst>
                <a:ext uri="{FF2B5EF4-FFF2-40B4-BE49-F238E27FC236}">
                  <a16:creationId xmlns:a16="http://schemas.microsoft.com/office/drawing/2014/main" id="{40F5126D-F1D8-51D0-DC5F-16687B868520}"/>
                </a:ext>
              </a:extLst>
            </p:cNvPr>
            <p:cNvSpPr/>
            <p:nvPr/>
          </p:nvSpPr>
          <p:spPr>
            <a:xfrm>
              <a:off x="2681700" y="3239350"/>
              <a:ext cx="460075" cy="472225"/>
            </a:xfrm>
            <a:custGeom>
              <a:avLst/>
              <a:gdLst/>
              <a:ahLst/>
              <a:cxnLst/>
              <a:rect l="l" t="t" r="r" b="b"/>
              <a:pathLst>
                <a:path w="18403" h="18889" fill="none" extrusionOk="0">
                  <a:moveTo>
                    <a:pt x="14383" y="139"/>
                  </a:moveTo>
                  <a:lnTo>
                    <a:pt x="14383" y="139"/>
                  </a:lnTo>
                  <a:cubicBezTo>
                    <a:pt x="15076" y="1"/>
                    <a:pt x="16393" y="1179"/>
                    <a:pt x="16809" y="1734"/>
                  </a:cubicBezTo>
                  <a:cubicBezTo>
                    <a:pt x="17328" y="2409"/>
                    <a:pt x="17710" y="3189"/>
                    <a:pt x="17918" y="4021"/>
                  </a:cubicBezTo>
                  <a:cubicBezTo>
                    <a:pt x="18108" y="4749"/>
                    <a:pt x="18212" y="5494"/>
                    <a:pt x="18264" y="6239"/>
                  </a:cubicBezTo>
                  <a:cubicBezTo>
                    <a:pt x="18316" y="7227"/>
                    <a:pt x="18299" y="8232"/>
                    <a:pt x="18316" y="9202"/>
                  </a:cubicBezTo>
                  <a:cubicBezTo>
                    <a:pt x="18316" y="9531"/>
                    <a:pt x="18316" y="9861"/>
                    <a:pt x="18334" y="10190"/>
                  </a:cubicBezTo>
                  <a:cubicBezTo>
                    <a:pt x="18403" y="11056"/>
                    <a:pt x="18403" y="11940"/>
                    <a:pt x="18334" y="12806"/>
                  </a:cubicBezTo>
                  <a:cubicBezTo>
                    <a:pt x="18282" y="13777"/>
                    <a:pt x="17970" y="14712"/>
                    <a:pt x="17450" y="15527"/>
                  </a:cubicBezTo>
                  <a:cubicBezTo>
                    <a:pt x="17069" y="16064"/>
                    <a:pt x="16601" y="16532"/>
                    <a:pt x="16046" y="16896"/>
                  </a:cubicBezTo>
                  <a:lnTo>
                    <a:pt x="15960" y="16965"/>
                  </a:lnTo>
                  <a:cubicBezTo>
                    <a:pt x="15128" y="17485"/>
                    <a:pt x="14209" y="17849"/>
                    <a:pt x="13256" y="18039"/>
                  </a:cubicBezTo>
                  <a:cubicBezTo>
                    <a:pt x="12546" y="18195"/>
                    <a:pt x="11818" y="18317"/>
                    <a:pt x="11090" y="18386"/>
                  </a:cubicBezTo>
                  <a:cubicBezTo>
                    <a:pt x="9981" y="18525"/>
                    <a:pt x="8890" y="18594"/>
                    <a:pt x="7902" y="18733"/>
                  </a:cubicBezTo>
                  <a:cubicBezTo>
                    <a:pt x="7833" y="18733"/>
                    <a:pt x="7746" y="18767"/>
                    <a:pt x="7677" y="18767"/>
                  </a:cubicBezTo>
                  <a:cubicBezTo>
                    <a:pt x="6914" y="18871"/>
                    <a:pt x="6152" y="18889"/>
                    <a:pt x="5407" y="18837"/>
                  </a:cubicBezTo>
                  <a:cubicBezTo>
                    <a:pt x="3553" y="18663"/>
                    <a:pt x="1716" y="17970"/>
                    <a:pt x="538" y="16549"/>
                  </a:cubicBezTo>
                  <a:cubicBezTo>
                    <a:pt x="330" y="16272"/>
                    <a:pt x="139" y="15960"/>
                    <a:pt x="0" y="15648"/>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06" name="Google Shape;698;p42">
              <a:extLst>
                <a:ext uri="{FF2B5EF4-FFF2-40B4-BE49-F238E27FC236}">
                  <a16:creationId xmlns:a16="http://schemas.microsoft.com/office/drawing/2014/main" id="{92EE47C2-CD62-0427-12E4-0BF1ECD13335}"/>
                </a:ext>
              </a:extLst>
            </p:cNvPr>
            <p:cNvSpPr/>
            <p:nvPr/>
          </p:nvSpPr>
          <p:spPr>
            <a:xfrm>
              <a:off x="3070725" y="3610175"/>
              <a:ext cx="46800" cy="17350"/>
            </a:xfrm>
            <a:custGeom>
              <a:avLst/>
              <a:gdLst/>
              <a:ahLst/>
              <a:cxnLst/>
              <a:rect l="l" t="t" r="r" b="b"/>
              <a:pathLst>
                <a:path w="1872" h="694" fill="none" extrusionOk="0">
                  <a:moveTo>
                    <a:pt x="0" y="1"/>
                  </a:moveTo>
                  <a:cubicBezTo>
                    <a:pt x="624" y="70"/>
                    <a:pt x="1109" y="417"/>
                    <a:pt x="1594" y="625"/>
                  </a:cubicBezTo>
                  <a:cubicBezTo>
                    <a:pt x="1819" y="555"/>
                    <a:pt x="1733" y="625"/>
                    <a:pt x="1871" y="694"/>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07" name="Google Shape;699;p42">
              <a:extLst>
                <a:ext uri="{FF2B5EF4-FFF2-40B4-BE49-F238E27FC236}">
                  <a16:creationId xmlns:a16="http://schemas.microsoft.com/office/drawing/2014/main" id="{ADE48B54-3074-FB92-836C-23125240D62B}"/>
                </a:ext>
              </a:extLst>
            </p:cNvPr>
            <p:cNvSpPr/>
            <p:nvPr/>
          </p:nvSpPr>
          <p:spPr>
            <a:xfrm>
              <a:off x="3089775" y="3543025"/>
              <a:ext cx="50275" cy="16925"/>
            </a:xfrm>
            <a:custGeom>
              <a:avLst/>
              <a:gdLst/>
              <a:ahLst/>
              <a:cxnLst/>
              <a:rect l="l" t="t" r="r" b="b"/>
              <a:pathLst>
                <a:path w="2011" h="677" fill="none" extrusionOk="0">
                  <a:moveTo>
                    <a:pt x="0" y="1"/>
                  </a:moveTo>
                  <a:cubicBezTo>
                    <a:pt x="590" y="70"/>
                    <a:pt x="1161" y="243"/>
                    <a:pt x="1664" y="538"/>
                  </a:cubicBezTo>
                  <a:cubicBezTo>
                    <a:pt x="1768" y="590"/>
                    <a:pt x="1889" y="642"/>
                    <a:pt x="2011" y="677"/>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08" name="Google Shape;700;p42">
              <a:extLst>
                <a:ext uri="{FF2B5EF4-FFF2-40B4-BE49-F238E27FC236}">
                  <a16:creationId xmlns:a16="http://schemas.microsoft.com/office/drawing/2014/main" id="{040B2318-0E5E-6EF9-CBDB-CAB0C2808FAA}"/>
                </a:ext>
              </a:extLst>
            </p:cNvPr>
            <p:cNvSpPr/>
            <p:nvPr/>
          </p:nvSpPr>
          <p:spPr>
            <a:xfrm>
              <a:off x="3094975" y="3455525"/>
              <a:ext cx="41600" cy="14325"/>
            </a:xfrm>
            <a:custGeom>
              <a:avLst/>
              <a:gdLst/>
              <a:ahLst/>
              <a:cxnLst/>
              <a:rect l="l" t="t" r="r" b="b"/>
              <a:pathLst>
                <a:path w="1664" h="573" fill="none" extrusionOk="0">
                  <a:moveTo>
                    <a:pt x="0" y="1"/>
                  </a:moveTo>
                  <a:cubicBezTo>
                    <a:pt x="624" y="1"/>
                    <a:pt x="832" y="364"/>
                    <a:pt x="1317" y="503"/>
                  </a:cubicBezTo>
                  <a:cubicBezTo>
                    <a:pt x="1421" y="555"/>
                    <a:pt x="1543" y="572"/>
                    <a:pt x="1664" y="572"/>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09" name="Google Shape;701;p42">
              <a:extLst>
                <a:ext uri="{FF2B5EF4-FFF2-40B4-BE49-F238E27FC236}">
                  <a16:creationId xmlns:a16="http://schemas.microsoft.com/office/drawing/2014/main" id="{94D69C83-00A5-813E-310E-D7827728D279}"/>
                </a:ext>
              </a:extLst>
            </p:cNvPr>
            <p:cNvSpPr/>
            <p:nvPr/>
          </p:nvSpPr>
          <p:spPr>
            <a:xfrm>
              <a:off x="3093250" y="3372775"/>
              <a:ext cx="45075" cy="22550"/>
            </a:xfrm>
            <a:custGeom>
              <a:avLst/>
              <a:gdLst/>
              <a:ahLst/>
              <a:cxnLst/>
              <a:rect l="l" t="t" r="r" b="b"/>
              <a:pathLst>
                <a:path w="1803" h="902" fill="none" extrusionOk="0">
                  <a:moveTo>
                    <a:pt x="0" y="1"/>
                  </a:moveTo>
                  <a:lnTo>
                    <a:pt x="69" y="1"/>
                  </a:lnTo>
                  <a:cubicBezTo>
                    <a:pt x="555" y="347"/>
                    <a:pt x="1178" y="763"/>
                    <a:pt x="1802" y="902"/>
                  </a:cubicBezTo>
                  <a:lnTo>
                    <a:pt x="1802" y="902"/>
                  </a:ln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10" name="Google Shape;702;p42">
              <a:extLst>
                <a:ext uri="{FF2B5EF4-FFF2-40B4-BE49-F238E27FC236}">
                  <a16:creationId xmlns:a16="http://schemas.microsoft.com/office/drawing/2014/main" id="{5C7F9032-AE5B-980E-4931-55228C4309AB}"/>
                </a:ext>
              </a:extLst>
            </p:cNvPr>
            <p:cNvSpPr/>
            <p:nvPr/>
          </p:nvSpPr>
          <p:spPr>
            <a:xfrm>
              <a:off x="3089775" y="3320800"/>
              <a:ext cx="40300" cy="19075"/>
            </a:xfrm>
            <a:custGeom>
              <a:avLst/>
              <a:gdLst/>
              <a:ahLst/>
              <a:cxnLst/>
              <a:rect l="l" t="t" r="r" b="b"/>
              <a:pathLst>
                <a:path w="1612" h="763" fill="none" extrusionOk="0">
                  <a:moveTo>
                    <a:pt x="0" y="18"/>
                  </a:moveTo>
                  <a:cubicBezTo>
                    <a:pt x="780" y="1"/>
                    <a:pt x="1127" y="763"/>
                    <a:pt x="1612" y="76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11" name="Google Shape;703;p42">
              <a:extLst>
                <a:ext uri="{FF2B5EF4-FFF2-40B4-BE49-F238E27FC236}">
                  <a16:creationId xmlns:a16="http://schemas.microsoft.com/office/drawing/2014/main" id="{B836281C-5DE5-B0E1-F131-46454DDC5826}"/>
                </a:ext>
              </a:extLst>
            </p:cNvPr>
            <p:cNvSpPr/>
            <p:nvPr/>
          </p:nvSpPr>
          <p:spPr>
            <a:xfrm>
              <a:off x="3041250" y="3641375"/>
              <a:ext cx="38150" cy="20375"/>
            </a:xfrm>
            <a:custGeom>
              <a:avLst/>
              <a:gdLst/>
              <a:ahLst/>
              <a:cxnLst/>
              <a:rect l="l" t="t" r="r" b="b"/>
              <a:pathLst>
                <a:path w="1526" h="815" fill="none" extrusionOk="0">
                  <a:moveTo>
                    <a:pt x="1" y="0"/>
                  </a:moveTo>
                  <a:lnTo>
                    <a:pt x="35" y="0"/>
                  </a:lnTo>
                  <a:cubicBezTo>
                    <a:pt x="590" y="191"/>
                    <a:pt x="1196" y="399"/>
                    <a:pt x="1526" y="815"/>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12" name="Google Shape;704;p42">
              <a:extLst>
                <a:ext uri="{FF2B5EF4-FFF2-40B4-BE49-F238E27FC236}">
                  <a16:creationId xmlns:a16="http://schemas.microsoft.com/office/drawing/2014/main" id="{F45724FA-316D-FA63-BEEC-B1066CE7314F}"/>
                </a:ext>
              </a:extLst>
            </p:cNvPr>
            <p:cNvSpPr/>
            <p:nvPr/>
          </p:nvSpPr>
          <p:spPr>
            <a:xfrm>
              <a:off x="2979300" y="3665200"/>
              <a:ext cx="34250" cy="25575"/>
            </a:xfrm>
            <a:custGeom>
              <a:avLst/>
              <a:gdLst/>
              <a:ahLst/>
              <a:cxnLst/>
              <a:rect l="l" t="t" r="r" b="b"/>
              <a:pathLst>
                <a:path w="1370" h="1023" fill="none" extrusionOk="0">
                  <a:moveTo>
                    <a:pt x="1" y="0"/>
                  </a:moveTo>
                  <a:cubicBezTo>
                    <a:pt x="486" y="226"/>
                    <a:pt x="1092" y="468"/>
                    <a:pt x="1370" y="1023"/>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13" name="Google Shape;705;p42">
              <a:extLst>
                <a:ext uri="{FF2B5EF4-FFF2-40B4-BE49-F238E27FC236}">
                  <a16:creationId xmlns:a16="http://schemas.microsoft.com/office/drawing/2014/main" id="{371A64BE-5F5C-3597-9F36-BCA594D57E80}"/>
                </a:ext>
              </a:extLst>
            </p:cNvPr>
            <p:cNvSpPr/>
            <p:nvPr/>
          </p:nvSpPr>
          <p:spPr>
            <a:xfrm>
              <a:off x="2913450" y="3670400"/>
              <a:ext cx="44650" cy="24275"/>
            </a:xfrm>
            <a:custGeom>
              <a:avLst/>
              <a:gdLst/>
              <a:ahLst/>
              <a:cxnLst/>
              <a:rect l="l" t="t" r="r" b="b"/>
              <a:pathLst>
                <a:path w="1786" h="971" fill="none" extrusionOk="0">
                  <a:moveTo>
                    <a:pt x="1" y="18"/>
                  </a:moveTo>
                  <a:cubicBezTo>
                    <a:pt x="36" y="0"/>
                    <a:pt x="88" y="0"/>
                    <a:pt x="157" y="0"/>
                  </a:cubicBezTo>
                  <a:cubicBezTo>
                    <a:pt x="746" y="0"/>
                    <a:pt x="1404" y="659"/>
                    <a:pt x="1786" y="97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14" name="Google Shape;706;p42">
              <a:extLst>
                <a:ext uri="{FF2B5EF4-FFF2-40B4-BE49-F238E27FC236}">
                  <a16:creationId xmlns:a16="http://schemas.microsoft.com/office/drawing/2014/main" id="{DC4BFDA8-9DCA-4FFB-955D-6650B89F28F7}"/>
                </a:ext>
              </a:extLst>
            </p:cNvPr>
            <p:cNvSpPr/>
            <p:nvPr/>
          </p:nvSpPr>
          <p:spPr>
            <a:xfrm>
              <a:off x="2845875" y="3676025"/>
              <a:ext cx="32950" cy="27750"/>
            </a:xfrm>
            <a:custGeom>
              <a:avLst/>
              <a:gdLst/>
              <a:ahLst/>
              <a:cxnLst/>
              <a:rect l="l" t="t" r="r" b="b"/>
              <a:pathLst>
                <a:path w="1318" h="1110" fill="none" extrusionOk="0">
                  <a:moveTo>
                    <a:pt x="1" y="1"/>
                  </a:moveTo>
                  <a:cubicBezTo>
                    <a:pt x="209" y="1"/>
                    <a:pt x="1040" y="832"/>
                    <a:pt x="1318" y="1110"/>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sp>
          <p:nvSpPr>
            <p:cNvPr id="115" name="Google Shape;707;p42">
              <a:extLst>
                <a:ext uri="{FF2B5EF4-FFF2-40B4-BE49-F238E27FC236}">
                  <a16:creationId xmlns:a16="http://schemas.microsoft.com/office/drawing/2014/main" id="{2C048FBA-3E06-BF6A-7870-F2DFA77547B4}"/>
                </a:ext>
              </a:extLst>
            </p:cNvPr>
            <p:cNvSpPr/>
            <p:nvPr/>
          </p:nvSpPr>
          <p:spPr>
            <a:xfrm>
              <a:off x="2783500" y="3677750"/>
              <a:ext cx="32950" cy="32525"/>
            </a:xfrm>
            <a:custGeom>
              <a:avLst/>
              <a:gdLst/>
              <a:ahLst/>
              <a:cxnLst/>
              <a:rect l="l" t="t" r="r" b="b"/>
              <a:pathLst>
                <a:path w="1318" h="1301" fill="none" extrusionOk="0">
                  <a:moveTo>
                    <a:pt x="0" y="1"/>
                  </a:moveTo>
                  <a:cubicBezTo>
                    <a:pt x="624" y="261"/>
                    <a:pt x="919" y="815"/>
                    <a:pt x="1317" y="1301"/>
                  </a:cubicBezTo>
                </a:path>
              </a:pathLst>
            </a:custGeom>
            <a:noFill/>
            <a:ln w="10825" cap="rnd" cmpd="sng">
              <a:solidFill>
                <a:srgbClr val="010101"/>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600" b="0" i="0" u="none" strike="noStrike" kern="0" cap="none" spc="0" normalizeH="0" baseline="0" noProof="0">
                <a:ln>
                  <a:noFill/>
                </a:ln>
                <a:solidFill>
                  <a:schemeClr val="bg1"/>
                </a:solidFill>
                <a:effectLst/>
                <a:uLnTx/>
                <a:uFillTx/>
                <a:latin typeface="Century Gothic" panose="020B0502020202020204" pitchFamily="34" charset="0"/>
                <a:sym typeface="Arial"/>
              </a:endParaRPr>
            </a:p>
          </p:txBody>
        </p:sp>
      </p:grpSp>
      <p:sp>
        <p:nvSpPr>
          <p:cNvPr id="116" name="Google Shape;708;p42">
            <a:extLst>
              <a:ext uri="{FF2B5EF4-FFF2-40B4-BE49-F238E27FC236}">
                <a16:creationId xmlns:a16="http://schemas.microsoft.com/office/drawing/2014/main" id="{EBE80787-EF0B-85E6-8F8B-F166B28D5693}"/>
              </a:ext>
            </a:extLst>
          </p:cNvPr>
          <p:cNvSpPr txBox="1"/>
          <p:nvPr/>
        </p:nvSpPr>
        <p:spPr>
          <a:xfrm>
            <a:off x="2071244" y="1540120"/>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1</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sp>
        <p:nvSpPr>
          <p:cNvPr id="117" name="Google Shape;709;p42">
            <a:extLst>
              <a:ext uri="{FF2B5EF4-FFF2-40B4-BE49-F238E27FC236}">
                <a16:creationId xmlns:a16="http://schemas.microsoft.com/office/drawing/2014/main" id="{720C906B-BC2C-B990-DEC6-866C3D4CF660}"/>
              </a:ext>
            </a:extLst>
          </p:cNvPr>
          <p:cNvSpPr txBox="1"/>
          <p:nvPr/>
        </p:nvSpPr>
        <p:spPr>
          <a:xfrm>
            <a:off x="5924054" y="1667382"/>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2</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sp>
        <p:nvSpPr>
          <p:cNvPr id="118" name="Google Shape;710;p42">
            <a:extLst>
              <a:ext uri="{FF2B5EF4-FFF2-40B4-BE49-F238E27FC236}">
                <a16:creationId xmlns:a16="http://schemas.microsoft.com/office/drawing/2014/main" id="{AD5662F5-0A7F-16D5-777F-CA4DC4E76672}"/>
              </a:ext>
            </a:extLst>
          </p:cNvPr>
          <p:cNvSpPr txBox="1"/>
          <p:nvPr/>
        </p:nvSpPr>
        <p:spPr>
          <a:xfrm>
            <a:off x="9799187" y="1696149"/>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3</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sp>
        <p:nvSpPr>
          <p:cNvPr id="119" name="Google Shape;711;p42">
            <a:extLst>
              <a:ext uri="{FF2B5EF4-FFF2-40B4-BE49-F238E27FC236}">
                <a16:creationId xmlns:a16="http://schemas.microsoft.com/office/drawing/2014/main" id="{6307440A-06D2-9BD1-CE43-B193BBA18B7F}"/>
              </a:ext>
            </a:extLst>
          </p:cNvPr>
          <p:cNvSpPr txBox="1"/>
          <p:nvPr/>
        </p:nvSpPr>
        <p:spPr>
          <a:xfrm>
            <a:off x="2077618" y="4095751"/>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4</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sp>
        <p:nvSpPr>
          <p:cNvPr id="120" name="Google Shape;712;p42">
            <a:extLst>
              <a:ext uri="{FF2B5EF4-FFF2-40B4-BE49-F238E27FC236}">
                <a16:creationId xmlns:a16="http://schemas.microsoft.com/office/drawing/2014/main" id="{34BB1430-3FCA-A29F-B2FD-13B3052DCCB7}"/>
              </a:ext>
            </a:extLst>
          </p:cNvPr>
          <p:cNvSpPr txBox="1"/>
          <p:nvPr/>
        </p:nvSpPr>
        <p:spPr>
          <a:xfrm>
            <a:off x="5853664" y="4100149"/>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5</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sp>
        <p:nvSpPr>
          <p:cNvPr id="121" name="Google Shape;713;p42">
            <a:extLst>
              <a:ext uri="{FF2B5EF4-FFF2-40B4-BE49-F238E27FC236}">
                <a16:creationId xmlns:a16="http://schemas.microsoft.com/office/drawing/2014/main" id="{73978B60-9E32-8454-0312-0041248E0733}"/>
              </a:ext>
            </a:extLst>
          </p:cNvPr>
          <p:cNvSpPr txBox="1"/>
          <p:nvPr/>
        </p:nvSpPr>
        <p:spPr>
          <a:xfrm>
            <a:off x="9897482" y="4095751"/>
            <a:ext cx="310000" cy="523180"/>
          </a:xfrm>
          <a:prstGeom prst="rect">
            <a:avLst/>
          </a:prstGeom>
          <a:noFill/>
          <a:ln>
            <a:noFill/>
          </a:ln>
        </p:spPr>
        <p:txBody>
          <a:bodyPr spcFirstLastPara="1" wrap="square" lIns="121900" tIns="121900" rIns="121900" bIns="1219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 b="1" i="0" u="none" strike="noStrike" kern="0" cap="none" spc="0" normalizeH="0" baseline="0" noProof="0">
                <a:ln>
                  <a:noFill/>
                </a:ln>
                <a:solidFill>
                  <a:srgbClr val="002060"/>
                </a:solidFill>
                <a:effectLst/>
                <a:uLnTx/>
                <a:uFillTx/>
                <a:latin typeface="Century Gothic" panose="020B0502020202020204" pitchFamily="34" charset="0"/>
                <a:ea typeface="Londrina Shadow"/>
                <a:cs typeface="Londrina Shadow"/>
                <a:sym typeface="Londrina Shadow"/>
              </a:rPr>
              <a:t>6</a:t>
            </a:r>
            <a:endParaRPr kumimoji="0" sz="100" b="0" i="0" u="none" strike="noStrike" kern="0" cap="none" spc="0" normalizeH="0" baseline="0" noProof="0">
              <a:ln>
                <a:noFill/>
              </a:ln>
              <a:solidFill>
                <a:srgbClr val="002060"/>
              </a:solidFill>
              <a:effectLst/>
              <a:uLnTx/>
              <a:uFillTx/>
              <a:latin typeface="Century Gothic" panose="020B0502020202020204" pitchFamily="34" charset="0"/>
              <a:sym typeface="Arial"/>
            </a:endParaRPr>
          </a:p>
        </p:txBody>
      </p:sp>
      <p:cxnSp>
        <p:nvCxnSpPr>
          <p:cNvPr id="6" name="Straight Connector 5">
            <a:extLst>
              <a:ext uri="{FF2B5EF4-FFF2-40B4-BE49-F238E27FC236}">
                <a16:creationId xmlns:a16="http://schemas.microsoft.com/office/drawing/2014/main" id="{F3D779A2-10C6-3265-F647-488B6EE5EE1E}"/>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26" name="TextBox 73">
            <a:extLst>
              <a:ext uri="{FF2B5EF4-FFF2-40B4-BE49-F238E27FC236}">
                <a16:creationId xmlns:a16="http://schemas.microsoft.com/office/drawing/2014/main" id="{418380B2-C881-2202-D808-9CF4573DBE1B}"/>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27" name="Picture 26" descr="A logo with white text and blue circles&#10;&#10;Description automatically generated">
            <a:extLst>
              <a:ext uri="{FF2B5EF4-FFF2-40B4-BE49-F238E27FC236}">
                <a16:creationId xmlns:a16="http://schemas.microsoft.com/office/drawing/2014/main" id="{2AEAE0D9-238C-A598-0EAB-94E38E1115D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Tree>
    <p:extLst>
      <p:ext uri="{BB962C8B-B14F-4D97-AF65-F5344CB8AC3E}">
        <p14:creationId xmlns:p14="http://schemas.microsoft.com/office/powerpoint/2010/main" val="39588415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9D3046-ADD9-2FF3-64C7-1611FF458CE2}"/>
            </a:ext>
          </a:extLst>
        </p:cNvPr>
        <p:cNvGrpSpPr/>
        <p:nvPr/>
      </p:nvGrpSpPr>
      <p:grpSpPr>
        <a:xfrm>
          <a:off x="0" y="0"/>
          <a:ext cx="0" cy="0"/>
          <a:chOff x="0" y="0"/>
          <a:chExt cx="0" cy="0"/>
        </a:xfrm>
      </p:grpSpPr>
      <p:pic>
        <p:nvPicPr>
          <p:cNvPr id="2" name="Picture 1" descr="A person holding a camera&#10;&#10;AI-generated content may be incorrect.">
            <a:extLst>
              <a:ext uri="{FF2B5EF4-FFF2-40B4-BE49-F238E27FC236}">
                <a16:creationId xmlns:a16="http://schemas.microsoft.com/office/drawing/2014/main" id="{4F4D4F22-81D5-B281-D1A5-4E91139E8768}"/>
              </a:ext>
            </a:extLst>
          </p:cNvPr>
          <p:cNvPicPr>
            <a:picLocks noChangeAspect="1"/>
          </p:cNvPicPr>
          <p:nvPr/>
        </p:nvPicPr>
        <p:blipFill>
          <a:blip r:embed="rId3" cstate="email">
            <a:extLst>
              <a:ext uri="{28A0092B-C50C-407E-A947-70E740481C1C}">
                <a14:useLocalDpi xmlns:a14="http://schemas.microsoft.com/office/drawing/2010/main"/>
              </a:ext>
            </a:extLst>
          </a:blip>
          <a:srcRect b="-502"/>
          <a:stretch>
            <a:fillRect/>
          </a:stretch>
        </p:blipFill>
        <p:spPr>
          <a:xfrm>
            <a:off x="4153" y="2288"/>
            <a:ext cx="5088092" cy="6867468"/>
          </a:xfrm>
          <a:prstGeom prst="rect">
            <a:avLst/>
          </a:prstGeom>
        </p:spPr>
      </p:pic>
      <p:pic>
        <p:nvPicPr>
          <p:cNvPr id="3" name="Picture 2" descr="A black and white image&#10;&#10;Description automatically generated">
            <a:extLst>
              <a:ext uri="{FF2B5EF4-FFF2-40B4-BE49-F238E27FC236}">
                <a16:creationId xmlns:a16="http://schemas.microsoft.com/office/drawing/2014/main" id="{9F25756C-920C-B531-B21D-E537CDFFBAB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63" y="-3286"/>
            <a:ext cx="5087959" cy="2657475"/>
          </a:xfrm>
          <a:prstGeom prst="rect">
            <a:avLst/>
          </a:prstGeom>
        </p:spPr>
      </p:pic>
      <p:sp>
        <p:nvSpPr>
          <p:cNvPr id="9" name="Rectangle 8" descr="An actor in an astronaut costume appears in the fog">
            <a:extLst>
              <a:ext uri="{FF2B5EF4-FFF2-40B4-BE49-F238E27FC236}">
                <a16:creationId xmlns:a16="http://schemas.microsoft.com/office/drawing/2014/main" id="{60A19D42-FE98-82E7-648A-6F76C0F48067}"/>
              </a:ext>
            </a:extLst>
          </p:cNvPr>
          <p:cNvSpPr/>
          <p:nvPr/>
        </p:nvSpPr>
        <p:spPr>
          <a:xfrm>
            <a:off x="4677" y="7208"/>
            <a:ext cx="5105501" cy="6861998"/>
          </a:xfrm>
          <a:prstGeom prst="rect">
            <a:avLst/>
          </a:prstGeom>
          <a:solidFill>
            <a:srgbClr val="7E6EFA">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4" name="Straight Connector 3">
            <a:extLst>
              <a:ext uri="{FF2B5EF4-FFF2-40B4-BE49-F238E27FC236}">
                <a16:creationId xmlns:a16="http://schemas.microsoft.com/office/drawing/2014/main" id="{0AB3D311-FA55-D8C5-9422-D5474B1B9CB6}"/>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9C07706F-466F-D922-3B37-85EB5E90D4EA}"/>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538CEEF5-8E3E-11CC-C62F-E3C824A24F1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11" name="Rectangle 10">
            <a:extLst>
              <a:ext uri="{FF2B5EF4-FFF2-40B4-BE49-F238E27FC236}">
                <a16:creationId xmlns:a16="http://schemas.microsoft.com/office/drawing/2014/main" id="{C1F7CC28-83A0-1D28-D350-19F2CBB79155}"/>
              </a:ext>
            </a:extLst>
          </p:cNvPr>
          <p:cNvSpPr/>
          <p:nvPr/>
        </p:nvSpPr>
        <p:spPr>
          <a:xfrm>
            <a:off x="4785026" y="3068876"/>
            <a:ext cx="5743633" cy="675807"/>
          </a:xfrm>
          <a:prstGeom prst="rect">
            <a:avLst/>
          </a:prstGeom>
          <a:solidFill>
            <a:srgbClr val="7E6EF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2" name="Subtitle 1">
            <a:extLst>
              <a:ext uri="{FF2B5EF4-FFF2-40B4-BE49-F238E27FC236}">
                <a16:creationId xmlns:a16="http://schemas.microsoft.com/office/drawing/2014/main" id="{F018BEAD-65B0-B4D7-C774-4465A4125281}"/>
              </a:ext>
            </a:extLst>
          </p:cNvPr>
          <p:cNvSpPr>
            <a:spLocks noGrp="1"/>
          </p:cNvSpPr>
          <p:nvPr/>
        </p:nvSpPr>
        <p:spPr>
          <a:xfrm>
            <a:off x="6059648" y="3167397"/>
            <a:ext cx="701620" cy="543305"/>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b="1">
                <a:solidFill>
                  <a:srgbClr val="0F123D"/>
                </a:solidFill>
              </a:rPr>
              <a:t>03</a:t>
            </a:r>
          </a:p>
        </p:txBody>
      </p:sp>
      <p:sp>
        <p:nvSpPr>
          <p:cNvPr id="13" name="Subtitle 1">
            <a:extLst>
              <a:ext uri="{FF2B5EF4-FFF2-40B4-BE49-F238E27FC236}">
                <a16:creationId xmlns:a16="http://schemas.microsoft.com/office/drawing/2014/main" id="{65ABF4C5-AAD2-775D-E695-36F5FDEBCA23}"/>
              </a:ext>
            </a:extLst>
          </p:cNvPr>
          <p:cNvSpPr txBox="1">
            <a:spLocks/>
          </p:cNvSpPr>
          <p:nvPr/>
        </p:nvSpPr>
        <p:spPr>
          <a:xfrm>
            <a:off x="6096000" y="1968074"/>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01</a:t>
            </a:r>
          </a:p>
        </p:txBody>
      </p:sp>
      <p:sp>
        <p:nvSpPr>
          <p:cNvPr id="14" name="Subtitle 1">
            <a:extLst>
              <a:ext uri="{FF2B5EF4-FFF2-40B4-BE49-F238E27FC236}">
                <a16:creationId xmlns:a16="http://schemas.microsoft.com/office/drawing/2014/main" id="{520FD38B-DC61-A82C-EBC1-6563023777A5}"/>
              </a:ext>
            </a:extLst>
          </p:cNvPr>
          <p:cNvSpPr txBox="1">
            <a:spLocks/>
          </p:cNvSpPr>
          <p:nvPr/>
        </p:nvSpPr>
        <p:spPr>
          <a:xfrm>
            <a:off x="6769338" y="2016801"/>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Storytelling power</a:t>
            </a:r>
          </a:p>
        </p:txBody>
      </p:sp>
      <p:sp>
        <p:nvSpPr>
          <p:cNvPr id="16" name="Subtitle 1">
            <a:extLst>
              <a:ext uri="{FF2B5EF4-FFF2-40B4-BE49-F238E27FC236}">
                <a16:creationId xmlns:a16="http://schemas.microsoft.com/office/drawing/2014/main" id="{1543BD15-F66B-3CC7-30B1-74C696E8248C}"/>
              </a:ext>
            </a:extLst>
          </p:cNvPr>
          <p:cNvSpPr txBox="1">
            <a:spLocks/>
          </p:cNvSpPr>
          <p:nvPr/>
        </p:nvSpPr>
        <p:spPr>
          <a:xfrm>
            <a:off x="6059647" y="2518527"/>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02</a:t>
            </a:r>
          </a:p>
        </p:txBody>
      </p:sp>
      <p:sp>
        <p:nvSpPr>
          <p:cNvPr id="17" name="Subtitle 1">
            <a:extLst>
              <a:ext uri="{FF2B5EF4-FFF2-40B4-BE49-F238E27FC236}">
                <a16:creationId xmlns:a16="http://schemas.microsoft.com/office/drawing/2014/main" id="{5449074B-110A-2893-4D16-9F02730CCF00}"/>
              </a:ext>
            </a:extLst>
          </p:cNvPr>
          <p:cNvSpPr txBox="1">
            <a:spLocks/>
          </p:cNvSpPr>
          <p:nvPr/>
        </p:nvSpPr>
        <p:spPr>
          <a:xfrm>
            <a:off x="6732985" y="2567254"/>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Influencing behaviour</a:t>
            </a:r>
          </a:p>
        </p:txBody>
      </p:sp>
      <p:sp>
        <p:nvSpPr>
          <p:cNvPr id="18" name="Subtitle 1">
            <a:extLst>
              <a:ext uri="{FF2B5EF4-FFF2-40B4-BE49-F238E27FC236}">
                <a16:creationId xmlns:a16="http://schemas.microsoft.com/office/drawing/2014/main" id="{BE7DD19E-0F3D-7F8E-626E-A1CAC40630D9}"/>
              </a:ext>
            </a:extLst>
          </p:cNvPr>
          <p:cNvSpPr txBox="1">
            <a:spLocks/>
          </p:cNvSpPr>
          <p:nvPr/>
        </p:nvSpPr>
        <p:spPr>
          <a:xfrm>
            <a:off x="6059647" y="3738276"/>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04</a:t>
            </a:r>
          </a:p>
        </p:txBody>
      </p:sp>
      <p:sp>
        <p:nvSpPr>
          <p:cNvPr id="19" name="Subtitle 1">
            <a:extLst>
              <a:ext uri="{FF2B5EF4-FFF2-40B4-BE49-F238E27FC236}">
                <a16:creationId xmlns:a16="http://schemas.microsoft.com/office/drawing/2014/main" id="{0488307E-C801-E6E5-36FE-C41E5652A173}"/>
              </a:ext>
            </a:extLst>
          </p:cNvPr>
          <p:cNvSpPr txBox="1">
            <a:spLocks/>
          </p:cNvSpPr>
          <p:nvPr/>
        </p:nvSpPr>
        <p:spPr>
          <a:xfrm>
            <a:off x="6732985" y="3787003"/>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Assessment 4</a:t>
            </a:r>
          </a:p>
        </p:txBody>
      </p:sp>
      <p:sp>
        <p:nvSpPr>
          <p:cNvPr id="20" name="Subtitle 1">
            <a:extLst>
              <a:ext uri="{FF2B5EF4-FFF2-40B4-BE49-F238E27FC236}">
                <a16:creationId xmlns:a16="http://schemas.microsoft.com/office/drawing/2014/main" id="{0586182A-200A-5CB2-DB32-846BA3FB02EE}"/>
              </a:ext>
            </a:extLst>
          </p:cNvPr>
          <p:cNvSpPr txBox="1">
            <a:spLocks/>
          </p:cNvSpPr>
          <p:nvPr/>
        </p:nvSpPr>
        <p:spPr>
          <a:xfrm>
            <a:off x="6059647" y="4226133"/>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05</a:t>
            </a:r>
          </a:p>
        </p:txBody>
      </p:sp>
      <p:sp>
        <p:nvSpPr>
          <p:cNvPr id="21" name="Subtitle 1">
            <a:extLst>
              <a:ext uri="{FF2B5EF4-FFF2-40B4-BE49-F238E27FC236}">
                <a16:creationId xmlns:a16="http://schemas.microsoft.com/office/drawing/2014/main" id="{44092D0A-51A2-64BC-FF57-515B7AEC9FEC}"/>
              </a:ext>
            </a:extLst>
          </p:cNvPr>
          <p:cNvSpPr txBox="1">
            <a:spLocks/>
          </p:cNvSpPr>
          <p:nvPr/>
        </p:nvSpPr>
        <p:spPr>
          <a:xfrm>
            <a:off x="6732985" y="4274860"/>
            <a:ext cx="3761295" cy="428589"/>
          </a:xfrm>
          <a:prstGeom prst="rect">
            <a:avLst/>
          </a:prstGeom>
        </p:spPr>
        <p:txBody>
          <a:bodyPr vert="horz" lIns="91440" tIns="45720" rIns="91440" bIns="45720" rtlCol="0" anchor="t">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latin typeface="Century Gothic"/>
              </a:rPr>
              <a:t>Module conclusion</a:t>
            </a:r>
            <a:endParaRPr lang="en-US" sz="2000">
              <a:solidFill>
                <a:srgbClr val="302F78"/>
              </a:solidFill>
            </a:endParaRPr>
          </a:p>
          <a:p>
            <a:endParaRPr lang="en-US" sz="2000">
              <a:solidFill>
                <a:srgbClr val="302F78"/>
              </a:solidFill>
            </a:endParaRPr>
          </a:p>
        </p:txBody>
      </p:sp>
      <p:sp>
        <p:nvSpPr>
          <p:cNvPr id="22" name="Subtitle 1">
            <a:extLst>
              <a:ext uri="{FF2B5EF4-FFF2-40B4-BE49-F238E27FC236}">
                <a16:creationId xmlns:a16="http://schemas.microsoft.com/office/drawing/2014/main" id="{2AA0A349-0773-9FF1-35A8-AE60F5A8513C}"/>
              </a:ext>
            </a:extLst>
          </p:cNvPr>
          <p:cNvSpPr txBox="1">
            <a:spLocks/>
          </p:cNvSpPr>
          <p:nvPr/>
        </p:nvSpPr>
        <p:spPr>
          <a:xfrm>
            <a:off x="6732987" y="3188416"/>
            <a:ext cx="4594376" cy="510984"/>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600" b="1"/>
              <a:t>Storytelling in action</a:t>
            </a:r>
          </a:p>
        </p:txBody>
      </p:sp>
    </p:spTree>
    <p:extLst>
      <p:ext uri="{BB962C8B-B14F-4D97-AF65-F5344CB8AC3E}">
        <p14:creationId xmlns:p14="http://schemas.microsoft.com/office/powerpoint/2010/main" val="1877205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Picture 40" descr="Emmerdale tv show still">
            <a:extLst>
              <a:ext uri="{FF2B5EF4-FFF2-40B4-BE49-F238E27FC236}">
                <a16:creationId xmlns:a16="http://schemas.microsoft.com/office/drawing/2014/main" id="{CE96B7FE-D868-B544-735E-5D584F5CEF60}"/>
              </a:ext>
            </a:extLst>
          </p:cNvPr>
          <p:cNvPicPr>
            <a:picLocks noChangeAspect="1"/>
          </p:cNvPicPr>
          <p:nvPr/>
        </p:nvPicPr>
        <p:blipFill>
          <a:blip r:embed="rId3" cstate="email">
            <a:extLst>
              <a:ext uri="{28A0092B-C50C-407E-A947-70E740481C1C}">
                <a14:useLocalDpi xmlns:a14="http://schemas.microsoft.com/office/drawing/2010/main"/>
              </a:ext>
            </a:extLst>
          </a:blip>
          <a:srcRect t="-261" b="-1043"/>
          <a:stretch>
            <a:fillRect/>
          </a:stretch>
        </p:blipFill>
        <p:spPr>
          <a:xfrm>
            <a:off x="9082317" y="4712559"/>
            <a:ext cx="2052826" cy="1497447"/>
          </a:xfrm>
          <a:prstGeom prst="rect">
            <a:avLst/>
          </a:prstGeom>
        </p:spPr>
      </p:pic>
      <p:pic>
        <p:nvPicPr>
          <p:cNvPr id="40" name="Picture 39" descr="Families Like Ours tv show still">
            <a:extLst>
              <a:ext uri="{FF2B5EF4-FFF2-40B4-BE49-F238E27FC236}">
                <a16:creationId xmlns:a16="http://schemas.microsoft.com/office/drawing/2014/main" id="{826678BE-CB51-DB50-CE44-07C1500014B7}"/>
              </a:ext>
            </a:extLst>
          </p:cNvPr>
          <p:cNvPicPr>
            <a:picLocks noChangeAspect="1"/>
          </p:cNvPicPr>
          <p:nvPr/>
        </p:nvPicPr>
        <p:blipFill>
          <a:blip r:embed="rId4" cstate="email">
            <a:extLst>
              <a:ext uri="{28A0092B-C50C-407E-A947-70E740481C1C}">
                <a14:useLocalDpi xmlns:a14="http://schemas.microsoft.com/office/drawing/2010/main"/>
              </a:ext>
            </a:extLst>
          </a:blip>
          <a:srcRect l="-341" t="-1315"/>
          <a:stretch>
            <a:fillRect/>
          </a:stretch>
        </p:blipFill>
        <p:spPr>
          <a:xfrm>
            <a:off x="6236824" y="4713644"/>
            <a:ext cx="2056549" cy="1481011"/>
          </a:xfrm>
          <a:prstGeom prst="rect">
            <a:avLst/>
          </a:prstGeom>
        </p:spPr>
      </p:pic>
      <p:pic>
        <p:nvPicPr>
          <p:cNvPr id="39" name="Picture 38" descr="True Detective: Night Country tv show still">
            <a:extLst>
              <a:ext uri="{FF2B5EF4-FFF2-40B4-BE49-F238E27FC236}">
                <a16:creationId xmlns:a16="http://schemas.microsoft.com/office/drawing/2014/main" id="{14A4FC9B-B03D-FF90-FD24-AB1CF99DB8FE}"/>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545625" y="4721739"/>
            <a:ext cx="2040311" cy="1484425"/>
          </a:xfrm>
          <a:prstGeom prst="rect">
            <a:avLst/>
          </a:prstGeom>
        </p:spPr>
      </p:pic>
      <p:pic>
        <p:nvPicPr>
          <p:cNvPr id="6" name="Picture 5" descr="The Great British Sewing Bee tv show still">
            <a:extLst>
              <a:ext uri="{FF2B5EF4-FFF2-40B4-BE49-F238E27FC236}">
                <a16:creationId xmlns:a16="http://schemas.microsoft.com/office/drawing/2014/main" id="{2DBD3109-28C7-3A2D-9D83-1DCABA4FA047}"/>
              </a:ext>
            </a:extLst>
          </p:cNvPr>
          <p:cNvPicPr>
            <a:picLocks noChangeAspect="1"/>
          </p:cNvPicPr>
          <p:nvPr/>
        </p:nvPicPr>
        <p:blipFill>
          <a:blip r:embed="rId6" cstate="email">
            <a:extLst>
              <a:ext uri="{28A0092B-C50C-407E-A947-70E740481C1C}">
                <a14:useLocalDpi xmlns:a14="http://schemas.microsoft.com/office/drawing/2010/main"/>
              </a:ext>
            </a:extLst>
          </a:blip>
          <a:srcRect t="-150"/>
          <a:stretch>
            <a:fillRect/>
          </a:stretch>
        </p:blipFill>
        <p:spPr>
          <a:xfrm>
            <a:off x="725938" y="4711600"/>
            <a:ext cx="1972006" cy="1417532"/>
          </a:xfrm>
          <a:prstGeom prst="rect">
            <a:avLst/>
          </a:prstGeom>
        </p:spPr>
      </p:pic>
      <p:sp>
        <p:nvSpPr>
          <p:cNvPr id="7" name="Title 6">
            <a:extLst>
              <a:ext uri="{FF2B5EF4-FFF2-40B4-BE49-F238E27FC236}">
                <a16:creationId xmlns:a16="http://schemas.microsoft.com/office/drawing/2014/main" id="{4FD4F297-069D-CE73-C722-DA923129ECF2}"/>
              </a:ext>
            </a:extLst>
          </p:cNvPr>
          <p:cNvSpPr>
            <a:spLocks noGrp="1"/>
          </p:cNvSpPr>
          <p:nvPr>
            <p:ph type="ctrTitle"/>
          </p:nvPr>
        </p:nvSpPr>
        <p:spPr>
          <a:xfrm>
            <a:off x="668972" y="1147169"/>
            <a:ext cx="7515359" cy="1109610"/>
          </a:xfrm>
        </p:spPr>
        <p:txBody>
          <a:bodyPr>
            <a:normAutofit/>
          </a:bodyPr>
          <a:lstStyle/>
          <a:p>
            <a:r>
              <a:rPr lang="en-US">
                <a:latin typeface="Century Gothic"/>
              </a:rPr>
              <a:t>Implicit to Explicit</a:t>
            </a:r>
            <a:endParaRPr lang="en-US">
              <a:solidFill>
                <a:srgbClr val="8070FF"/>
              </a:solidFill>
            </a:endParaRPr>
          </a:p>
        </p:txBody>
      </p:sp>
      <p:sp>
        <p:nvSpPr>
          <p:cNvPr id="31" name="Subtitle 1">
            <a:extLst>
              <a:ext uri="{FF2B5EF4-FFF2-40B4-BE49-F238E27FC236}">
                <a16:creationId xmlns:a16="http://schemas.microsoft.com/office/drawing/2014/main" id="{E70DE998-A069-7FD1-3F20-97FFE37E9779}"/>
              </a:ext>
            </a:extLst>
          </p:cNvPr>
          <p:cNvSpPr txBox="1">
            <a:spLocks/>
          </p:cNvSpPr>
          <p:nvPr/>
        </p:nvSpPr>
        <p:spPr>
          <a:xfrm>
            <a:off x="668972" y="3188992"/>
            <a:ext cx="2028961" cy="137395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300"/>
              <a:t>Climate change is subtly woven into the setting or set design of a story but might not be directly addressed or mentioned. </a:t>
            </a:r>
          </a:p>
        </p:txBody>
      </p:sp>
      <p:sp>
        <p:nvSpPr>
          <p:cNvPr id="4" name="Subtitle 1">
            <a:extLst>
              <a:ext uri="{FF2B5EF4-FFF2-40B4-BE49-F238E27FC236}">
                <a16:creationId xmlns:a16="http://schemas.microsoft.com/office/drawing/2014/main" id="{A4B9D666-D7BD-3230-9192-4AEBBCF2C602}"/>
              </a:ext>
            </a:extLst>
          </p:cNvPr>
          <p:cNvSpPr txBox="1">
            <a:spLocks/>
          </p:cNvSpPr>
          <p:nvPr/>
        </p:nvSpPr>
        <p:spPr>
          <a:xfrm>
            <a:off x="668973" y="2256779"/>
            <a:ext cx="1259416" cy="32327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1">
                <a:solidFill>
                  <a:srgbClr val="F27049"/>
                </a:solidFill>
              </a:rPr>
              <a:t>Climate</a:t>
            </a:r>
          </a:p>
        </p:txBody>
      </p:sp>
      <p:sp>
        <p:nvSpPr>
          <p:cNvPr id="2" name="Subtitle 1">
            <a:extLst>
              <a:ext uri="{FF2B5EF4-FFF2-40B4-BE49-F238E27FC236}">
                <a16:creationId xmlns:a16="http://schemas.microsoft.com/office/drawing/2014/main" id="{D81158DD-E912-9BA1-2D8F-C4B7ADC8B579}"/>
              </a:ext>
            </a:extLst>
          </p:cNvPr>
          <p:cNvSpPr txBox="1">
            <a:spLocks/>
          </p:cNvSpPr>
          <p:nvPr/>
        </p:nvSpPr>
        <p:spPr>
          <a:xfrm>
            <a:off x="668972" y="2519297"/>
            <a:ext cx="3133483" cy="52248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a:solidFill>
                  <a:srgbClr val="F27049"/>
                </a:solidFill>
              </a:rPr>
              <a:t>Placement</a:t>
            </a:r>
          </a:p>
        </p:txBody>
      </p:sp>
      <p:cxnSp>
        <p:nvCxnSpPr>
          <p:cNvPr id="9" name="Straight Connector 8">
            <a:extLst>
              <a:ext uri="{FF2B5EF4-FFF2-40B4-BE49-F238E27FC236}">
                <a16:creationId xmlns:a16="http://schemas.microsoft.com/office/drawing/2014/main" id="{7C4C084A-9799-99CE-1965-AA6AC703E633}"/>
              </a:ext>
            </a:extLst>
          </p:cNvPr>
          <p:cNvCxnSpPr>
            <a:cxnSpLocks/>
          </p:cNvCxnSpPr>
          <p:nvPr/>
        </p:nvCxnSpPr>
        <p:spPr>
          <a:xfrm>
            <a:off x="751438" y="3041778"/>
            <a:ext cx="185596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14" name="Rectangle 13">
            <a:extLst>
              <a:ext uri="{FF2B5EF4-FFF2-40B4-BE49-F238E27FC236}">
                <a16:creationId xmlns:a16="http://schemas.microsoft.com/office/drawing/2014/main" id="{783218DD-1A55-D65A-A588-190B7B6EF622}"/>
              </a:ext>
            </a:extLst>
          </p:cNvPr>
          <p:cNvSpPr/>
          <p:nvPr/>
        </p:nvSpPr>
        <p:spPr>
          <a:xfrm>
            <a:off x="471273" y="5556393"/>
            <a:ext cx="1439010" cy="323272"/>
          </a:xfrm>
          <a:prstGeom prst="rect">
            <a:avLst/>
          </a:prstGeom>
          <a:solidFill>
            <a:srgbClr val="F2704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ubtitle 1">
            <a:extLst>
              <a:ext uri="{FF2B5EF4-FFF2-40B4-BE49-F238E27FC236}">
                <a16:creationId xmlns:a16="http://schemas.microsoft.com/office/drawing/2014/main" id="{1EA293DD-AB9B-BCC1-7399-C4DBFCAB6CDF}"/>
              </a:ext>
            </a:extLst>
          </p:cNvPr>
          <p:cNvSpPr txBox="1">
            <a:spLocks/>
          </p:cNvSpPr>
          <p:nvPr/>
        </p:nvSpPr>
        <p:spPr>
          <a:xfrm>
            <a:off x="478851" y="5574763"/>
            <a:ext cx="1693982" cy="416197"/>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400" b="1">
                <a:latin typeface="Century Gothic"/>
              </a:rPr>
              <a:t>Sewing Bee</a:t>
            </a:r>
            <a:endParaRPr lang="en-US" err="1"/>
          </a:p>
        </p:txBody>
      </p:sp>
      <p:sp>
        <p:nvSpPr>
          <p:cNvPr id="16" name="Subtitle 1">
            <a:extLst>
              <a:ext uri="{FF2B5EF4-FFF2-40B4-BE49-F238E27FC236}">
                <a16:creationId xmlns:a16="http://schemas.microsoft.com/office/drawing/2014/main" id="{27D3C7C9-8160-92C8-1518-F15679B00D59}"/>
              </a:ext>
            </a:extLst>
          </p:cNvPr>
          <p:cNvSpPr txBox="1">
            <a:spLocks/>
          </p:cNvSpPr>
          <p:nvPr/>
        </p:nvSpPr>
        <p:spPr>
          <a:xfrm>
            <a:off x="3466493" y="3188992"/>
            <a:ext cx="2028961" cy="137395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300"/>
              <a:t>Climate-related themes drive a story arc or episode in a meaningful way, but the show itself isn’t about climate change.</a:t>
            </a:r>
          </a:p>
        </p:txBody>
      </p:sp>
      <p:sp>
        <p:nvSpPr>
          <p:cNvPr id="17" name="Subtitle 1">
            <a:extLst>
              <a:ext uri="{FF2B5EF4-FFF2-40B4-BE49-F238E27FC236}">
                <a16:creationId xmlns:a16="http://schemas.microsoft.com/office/drawing/2014/main" id="{12873A39-EFE0-4A8A-FF0A-8D2426DAC594}"/>
              </a:ext>
            </a:extLst>
          </p:cNvPr>
          <p:cNvSpPr txBox="1">
            <a:spLocks/>
          </p:cNvSpPr>
          <p:nvPr/>
        </p:nvSpPr>
        <p:spPr>
          <a:xfrm>
            <a:off x="3466494" y="2256779"/>
            <a:ext cx="1259416" cy="32327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1">
                <a:solidFill>
                  <a:srgbClr val="F2A53D"/>
                </a:solidFill>
              </a:rPr>
              <a:t>Climate</a:t>
            </a:r>
          </a:p>
        </p:txBody>
      </p:sp>
      <p:sp>
        <p:nvSpPr>
          <p:cNvPr id="18" name="Subtitle 1">
            <a:extLst>
              <a:ext uri="{FF2B5EF4-FFF2-40B4-BE49-F238E27FC236}">
                <a16:creationId xmlns:a16="http://schemas.microsoft.com/office/drawing/2014/main" id="{BB3ACDA1-0FB3-CB35-C8A5-46D3FCB51A42}"/>
              </a:ext>
            </a:extLst>
          </p:cNvPr>
          <p:cNvSpPr txBox="1">
            <a:spLocks/>
          </p:cNvSpPr>
          <p:nvPr/>
        </p:nvSpPr>
        <p:spPr>
          <a:xfrm>
            <a:off x="3466493" y="2519297"/>
            <a:ext cx="3133483" cy="52248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a:solidFill>
                  <a:srgbClr val="F2A53D"/>
                </a:solidFill>
              </a:rPr>
              <a:t>Themes</a:t>
            </a:r>
          </a:p>
        </p:txBody>
      </p:sp>
      <p:cxnSp>
        <p:nvCxnSpPr>
          <p:cNvPr id="19" name="Straight Connector 18">
            <a:extLst>
              <a:ext uri="{FF2B5EF4-FFF2-40B4-BE49-F238E27FC236}">
                <a16:creationId xmlns:a16="http://schemas.microsoft.com/office/drawing/2014/main" id="{05D8374B-C1C1-7D10-ECE3-2E5DB32A738B}"/>
              </a:ext>
            </a:extLst>
          </p:cNvPr>
          <p:cNvCxnSpPr>
            <a:cxnSpLocks/>
          </p:cNvCxnSpPr>
          <p:nvPr/>
        </p:nvCxnSpPr>
        <p:spPr>
          <a:xfrm>
            <a:off x="3548959" y="3041778"/>
            <a:ext cx="185596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1" name="Rectangle 20">
            <a:extLst>
              <a:ext uri="{FF2B5EF4-FFF2-40B4-BE49-F238E27FC236}">
                <a16:creationId xmlns:a16="http://schemas.microsoft.com/office/drawing/2014/main" id="{4ED67635-6702-CAEA-6CB4-5CF219A10648}"/>
              </a:ext>
            </a:extLst>
          </p:cNvPr>
          <p:cNvSpPr/>
          <p:nvPr/>
        </p:nvSpPr>
        <p:spPr>
          <a:xfrm>
            <a:off x="4121835" y="5601189"/>
            <a:ext cx="1815460" cy="416695"/>
          </a:xfrm>
          <a:prstGeom prst="rect">
            <a:avLst/>
          </a:prstGeom>
          <a:solidFill>
            <a:srgbClr val="F2A53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Subtitle 1">
            <a:extLst>
              <a:ext uri="{FF2B5EF4-FFF2-40B4-BE49-F238E27FC236}">
                <a16:creationId xmlns:a16="http://schemas.microsoft.com/office/drawing/2014/main" id="{663E7938-CC11-B067-5048-C3896BF88484}"/>
              </a:ext>
            </a:extLst>
          </p:cNvPr>
          <p:cNvSpPr txBox="1">
            <a:spLocks/>
          </p:cNvSpPr>
          <p:nvPr/>
        </p:nvSpPr>
        <p:spPr>
          <a:xfrm>
            <a:off x="4121835" y="5641645"/>
            <a:ext cx="1956532" cy="416197"/>
          </a:xfrm>
          <a:prstGeom prst="rect">
            <a:avLst/>
          </a:prstGeom>
        </p:spPr>
        <p:txBody>
          <a:bodyPr vert="horz" lIns="91440" tIns="45720" rIns="91440" bIns="45720" rtlCol="0" anchor="t">
            <a:normAutofit fontScale="92500"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400" b="1">
                <a:latin typeface="Century Gothic"/>
              </a:rPr>
              <a:t>True Detective: Night Country</a:t>
            </a:r>
            <a:endParaRPr lang="en-US"/>
          </a:p>
        </p:txBody>
      </p:sp>
      <p:sp>
        <p:nvSpPr>
          <p:cNvPr id="23" name="Subtitle 1">
            <a:extLst>
              <a:ext uri="{FF2B5EF4-FFF2-40B4-BE49-F238E27FC236}">
                <a16:creationId xmlns:a16="http://schemas.microsoft.com/office/drawing/2014/main" id="{E853E2C9-3E19-31FD-427D-BB41794B1095}"/>
              </a:ext>
            </a:extLst>
          </p:cNvPr>
          <p:cNvSpPr txBox="1">
            <a:spLocks/>
          </p:cNvSpPr>
          <p:nvPr/>
        </p:nvSpPr>
        <p:spPr>
          <a:xfrm>
            <a:off x="6155372" y="3188992"/>
            <a:ext cx="2028961" cy="137395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300"/>
              <a:t>Films and </a:t>
            </a:r>
            <a:r>
              <a:rPr lang="en-US" sz="1300" err="1"/>
              <a:t>programmes</a:t>
            </a:r>
            <a:r>
              <a:rPr lang="en-US" sz="1300"/>
              <a:t> that are primarily about climate change.</a:t>
            </a:r>
          </a:p>
        </p:txBody>
      </p:sp>
      <p:sp>
        <p:nvSpPr>
          <p:cNvPr id="24" name="Subtitle 1">
            <a:extLst>
              <a:ext uri="{FF2B5EF4-FFF2-40B4-BE49-F238E27FC236}">
                <a16:creationId xmlns:a16="http://schemas.microsoft.com/office/drawing/2014/main" id="{81767DC5-A830-D944-232D-0D02F2A7B2D2}"/>
              </a:ext>
            </a:extLst>
          </p:cNvPr>
          <p:cNvSpPr txBox="1">
            <a:spLocks/>
          </p:cNvSpPr>
          <p:nvPr/>
        </p:nvSpPr>
        <p:spPr>
          <a:xfrm>
            <a:off x="6155373" y="2256779"/>
            <a:ext cx="1259416" cy="32327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1"/>
              <a:t>Climate</a:t>
            </a:r>
          </a:p>
        </p:txBody>
      </p:sp>
      <p:sp>
        <p:nvSpPr>
          <p:cNvPr id="25" name="Subtitle 1">
            <a:extLst>
              <a:ext uri="{FF2B5EF4-FFF2-40B4-BE49-F238E27FC236}">
                <a16:creationId xmlns:a16="http://schemas.microsoft.com/office/drawing/2014/main" id="{52B3404E-D3F7-1CA9-58B8-F7382A2B148A}"/>
              </a:ext>
            </a:extLst>
          </p:cNvPr>
          <p:cNvSpPr txBox="1">
            <a:spLocks/>
          </p:cNvSpPr>
          <p:nvPr/>
        </p:nvSpPr>
        <p:spPr>
          <a:xfrm>
            <a:off x="6155372" y="2519297"/>
            <a:ext cx="3133483" cy="52248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a:t>Stories</a:t>
            </a:r>
          </a:p>
        </p:txBody>
      </p:sp>
      <p:cxnSp>
        <p:nvCxnSpPr>
          <p:cNvPr id="26" name="Straight Connector 25">
            <a:extLst>
              <a:ext uri="{FF2B5EF4-FFF2-40B4-BE49-F238E27FC236}">
                <a16:creationId xmlns:a16="http://schemas.microsoft.com/office/drawing/2014/main" id="{39B913A2-037D-9F8F-CE61-228C925F5083}"/>
              </a:ext>
            </a:extLst>
          </p:cNvPr>
          <p:cNvCxnSpPr>
            <a:cxnSpLocks/>
          </p:cNvCxnSpPr>
          <p:nvPr/>
        </p:nvCxnSpPr>
        <p:spPr>
          <a:xfrm>
            <a:off x="6237838" y="3041778"/>
            <a:ext cx="185596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8" name="Rectangle 27">
            <a:extLst>
              <a:ext uri="{FF2B5EF4-FFF2-40B4-BE49-F238E27FC236}">
                <a16:creationId xmlns:a16="http://schemas.microsoft.com/office/drawing/2014/main" id="{953ED4F3-6CBF-8344-3005-E2C25D8B7503}"/>
              </a:ext>
            </a:extLst>
          </p:cNvPr>
          <p:cNvSpPr/>
          <p:nvPr/>
        </p:nvSpPr>
        <p:spPr>
          <a:xfrm>
            <a:off x="6863238" y="5613778"/>
            <a:ext cx="1593619" cy="40057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Subtitle 1">
            <a:extLst>
              <a:ext uri="{FF2B5EF4-FFF2-40B4-BE49-F238E27FC236}">
                <a16:creationId xmlns:a16="http://schemas.microsoft.com/office/drawing/2014/main" id="{169769D6-A89F-30E9-5F21-E86122121EA2}"/>
              </a:ext>
            </a:extLst>
          </p:cNvPr>
          <p:cNvSpPr txBox="1">
            <a:spLocks/>
          </p:cNvSpPr>
          <p:nvPr/>
        </p:nvSpPr>
        <p:spPr>
          <a:xfrm>
            <a:off x="6859773" y="5654236"/>
            <a:ext cx="1693982" cy="416197"/>
          </a:xfrm>
          <a:prstGeom prst="rect">
            <a:avLst/>
          </a:prstGeom>
        </p:spPr>
        <p:txBody>
          <a:bodyPr vert="horz" lIns="91440" tIns="45720" rIns="91440" bIns="45720" rtlCol="0" anchor="t">
            <a:normAutofit fontScale="925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400" b="1">
                <a:solidFill>
                  <a:srgbClr val="8070FF"/>
                </a:solidFill>
                <a:latin typeface="Century Gothic"/>
              </a:rPr>
              <a:t>Families Like Ours</a:t>
            </a:r>
            <a:endParaRPr lang="en-US"/>
          </a:p>
        </p:txBody>
      </p:sp>
      <p:sp>
        <p:nvSpPr>
          <p:cNvPr id="30" name="Subtitle 1">
            <a:extLst>
              <a:ext uri="{FF2B5EF4-FFF2-40B4-BE49-F238E27FC236}">
                <a16:creationId xmlns:a16="http://schemas.microsoft.com/office/drawing/2014/main" id="{F34F75A3-BA3D-07A1-2105-AFC861ADC6B9}"/>
              </a:ext>
            </a:extLst>
          </p:cNvPr>
          <p:cNvSpPr txBox="1">
            <a:spLocks/>
          </p:cNvSpPr>
          <p:nvPr/>
        </p:nvSpPr>
        <p:spPr>
          <a:xfrm>
            <a:off x="9016267" y="3188992"/>
            <a:ext cx="2028961" cy="137395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300"/>
              <a:t>Characters mention climate change in passing, normalizing talk of the climate crisis in daily life.</a:t>
            </a:r>
          </a:p>
        </p:txBody>
      </p:sp>
      <p:sp>
        <p:nvSpPr>
          <p:cNvPr id="32" name="Subtitle 1">
            <a:extLst>
              <a:ext uri="{FF2B5EF4-FFF2-40B4-BE49-F238E27FC236}">
                <a16:creationId xmlns:a16="http://schemas.microsoft.com/office/drawing/2014/main" id="{1BA15C48-5DE0-4C25-E01F-A8D8699583EF}"/>
              </a:ext>
            </a:extLst>
          </p:cNvPr>
          <p:cNvSpPr txBox="1">
            <a:spLocks/>
          </p:cNvSpPr>
          <p:nvPr/>
        </p:nvSpPr>
        <p:spPr>
          <a:xfrm>
            <a:off x="9016268" y="2256779"/>
            <a:ext cx="1259416" cy="32327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b="1">
                <a:solidFill>
                  <a:srgbClr val="008A7C"/>
                </a:solidFill>
              </a:rPr>
              <a:t>Climate</a:t>
            </a:r>
          </a:p>
        </p:txBody>
      </p:sp>
      <p:sp>
        <p:nvSpPr>
          <p:cNvPr id="33" name="Subtitle 1">
            <a:extLst>
              <a:ext uri="{FF2B5EF4-FFF2-40B4-BE49-F238E27FC236}">
                <a16:creationId xmlns:a16="http://schemas.microsoft.com/office/drawing/2014/main" id="{50E091FF-BE3F-398F-DE2E-915B9BC5130F}"/>
              </a:ext>
            </a:extLst>
          </p:cNvPr>
          <p:cNvSpPr txBox="1">
            <a:spLocks/>
          </p:cNvSpPr>
          <p:nvPr/>
        </p:nvSpPr>
        <p:spPr>
          <a:xfrm>
            <a:off x="9016267" y="2519297"/>
            <a:ext cx="3133483" cy="52248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800" b="1">
                <a:solidFill>
                  <a:srgbClr val="008A7C"/>
                </a:solidFill>
              </a:rPr>
              <a:t>Mentions</a:t>
            </a:r>
          </a:p>
        </p:txBody>
      </p:sp>
      <p:cxnSp>
        <p:nvCxnSpPr>
          <p:cNvPr id="34" name="Straight Connector 33">
            <a:extLst>
              <a:ext uri="{FF2B5EF4-FFF2-40B4-BE49-F238E27FC236}">
                <a16:creationId xmlns:a16="http://schemas.microsoft.com/office/drawing/2014/main" id="{046DB945-AA1B-4F51-5849-0A57468F85F4}"/>
              </a:ext>
            </a:extLst>
          </p:cNvPr>
          <p:cNvCxnSpPr>
            <a:cxnSpLocks/>
          </p:cNvCxnSpPr>
          <p:nvPr/>
        </p:nvCxnSpPr>
        <p:spPr>
          <a:xfrm>
            <a:off x="9098733" y="3041778"/>
            <a:ext cx="185596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36" name="Rectangle 35">
            <a:extLst>
              <a:ext uri="{FF2B5EF4-FFF2-40B4-BE49-F238E27FC236}">
                <a16:creationId xmlns:a16="http://schemas.microsoft.com/office/drawing/2014/main" id="{068F0AE6-229C-362E-3184-C3636C07FF13}"/>
              </a:ext>
            </a:extLst>
          </p:cNvPr>
          <p:cNvSpPr/>
          <p:nvPr/>
        </p:nvSpPr>
        <p:spPr>
          <a:xfrm>
            <a:off x="10110655" y="4821317"/>
            <a:ext cx="1266992" cy="323272"/>
          </a:xfrm>
          <a:prstGeom prst="rect">
            <a:avLst/>
          </a:prstGeom>
          <a:solidFill>
            <a:srgbClr val="008A7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Subtitle 1">
            <a:extLst>
              <a:ext uri="{FF2B5EF4-FFF2-40B4-BE49-F238E27FC236}">
                <a16:creationId xmlns:a16="http://schemas.microsoft.com/office/drawing/2014/main" id="{F3469E58-D074-FDFD-DE66-1371CE5B1CB8}"/>
              </a:ext>
            </a:extLst>
          </p:cNvPr>
          <p:cNvSpPr txBox="1">
            <a:spLocks/>
          </p:cNvSpPr>
          <p:nvPr/>
        </p:nvSpPr>
        <p:spPr>
          <a:xfrm>
            <a:off x="10107189" y="4861773"/>
            <a:ext cx="1693982" cy="416197"/>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400" b="1">
                <a:latin typeface="Century Gothic"/>
              </a:rPr>
              <a:t>Emmerdale</a:t>
            </a:r>
            <a:endParaRPr lang="en-US"/>
          </a:p>
        </p:txBody>
      </p:sp>
      <p:cxnSp>
        <p:nvCxnSpPr>
          <p:cNvPr id="3" name="Straight Connector 2">
            <a:extLst>
              <a:ext uri="{FF2B5EF4-FFF2-40B4-BE49-F238E27FC236}">
                <a16:creationId xmlns:a16="http://schemas.microsoft.com/office/drawing/2014/main" id="{363C61F2-4AFA-95B0-37AF-7788C424F776}"/>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0" name="TextBox 73">
            <a:extLst>
              <a:ext uri="{FF2B5EF4-FFF2-40B4-BE49-F238E27FC236}">
                <a16:creationId xmlns:a16="http://schemas.microsoft.com/office/drawing/2014/main" id="{0408F0AA-1AFE-98D9-2E55-033E5466EA33}"/>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1" name="Picture 10" descr="A logo with white text and blue circles&#10;&#10;Description automatically generated">
            <a:extLst>
              <a:ext uri="{FF2B5EF4-FFF2-40B4-BE49-F238E27FC236}">
                <a16:creationId xmlns:a16="http://schemas.microsoft.com/office/drawing/2014/main" id="{6E630579-11D9-6AF7-3CED-8CE14DBF66D9}"/>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Tree>
    <p:extLst>
      <p:ext uri="{BB962C8B-B14F-4D97-AF65-F5344CB8AC3E}">
        <p14:creationId xmlns:p14="http://schemas.microsoft.com/office/powerpoint/2010/main" val="15582501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F5EA91-6273-8584-3EBB-8DCB91D163F2}"/>
            </a:ext>
          </a:extLst>
        </p:cNvPr>
        <p:cNvGrpSpPr/>
        <p:nvPr/>
      </p:nvGrpSpPr>
      <p:grpSpPr>
        <a:xfrm>
          <a:off x="0" y="0"/>
          <a:ext cx="0" cy="0"/>
          <a:chOff x="0" y="0"/>
          <a:chExt cx="0" cy="0"/>
        </a:xfrm>
      </p:grpSpPr>
      <p:pic>
        <p:nvPicPr>
          <p:cNvPr id="10" name="Picture 9" descr="Formula E - Free API - TheSportsDB.com">
            <a:extLst>
              <a:ext uri="{FF2B5EF4-FFF2-40B4-BE49-F238E27FC236}">
                <a16:creationId xmlns:a16="http://schemas.microsoft.com/office/drawing/2014/main" id="{F34F2FD6-7A3E-6CF5-49AB-9CCF408701A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27986" y="-11416"/>
            <a:ext cx="4669765" cy="6866455"/>
          </a:xfrm>
          <a:prstGeom prst="rect">
            <a:avLst/>
          </a:prstGeom>
        </p:spPr>
      </p:pic>
      <p:sp>
        <p:nvSpPr>
          <p:cNvPr id="12" name="Rectangle 11" descr="A young film crew clapping and high fiving each other">
            <a:extLst>
              <a:ext uri="{FF2B5EF4-FFF2-40B4-BE49-F238E27FC236}">
                <a16:creationId xmlns:a16="http://schemas.microsoft.com/office/drawing/2014/main" id="{CB99F21B-10AE-DFAB-3871-E04328720FFD}"/>
              </a:ext>
            </a:extLst>
          </p:cNvPr>
          <p:cNvSpPr/>
          <p:nvPr/>
        </p:nvSpPr>
        <p:spPr>
          <a:xfrm>
            <a:off x="7538413" y="-3998"/>
            <a:ext cx="4653883" cy="6861998"/>
          </a:xfrm>
          <a:prstGeom prst="rect">
            <a:avLst/>
          </a:prstGeom>
          <a:solidFill>
            <a:srgbClr val="7E6EFA">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6" name="Straight Connector 5">
            <a:extLst>
              <a:ext uri="{FF2B5EF4-FFF2-40B4-BE49-F238E27FC236}">
                <a16:creationId xmlns:a16="http://schemas.microsoft.com/office/drawing/2014/main" id="{2B8ECDF0-8445-AFD8-2E50-31DD8A761D7B}"/>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9A244ECA-A1DB-4A16-3367-AEF313982B6F}"/>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9" name="Picture 8" descr="A logo with white text and blue circles&#10;&#10;Description automatically generated">
            <a:extLst>
              <a:ext uri="{FF2B5EF4-FFF2-40B4-BE49-F238E27FC236}">
                <a16:creationId xmlns:a16="http://schemas.microsoft.com/office/drawing/2014/main" id="{49C5F124-A59A-ED08-B463-4F5CB829F02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3" name="Title 6">
            <a:extLst>
              <a:ext uri="{FF2B5EF4-FFF2-40B4-BE49-F238E27FC236}">
                <a16:creationId xmlns:a16="http://schemas.microsoft.com/office/drawing/2014/main" id="{17432A17-5475-A879-91CB-3D933B1D73CE}"/>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latin typeface="Century Gothic"/>
              </a:rPr>
              <a:t>Sports Broadcasting:</a:t>
            </a:r>
            <a:endParaRPr lang="en-US"/>
          </a:p>
          <a:p>
            <a:r>
              <a:rPr lang="en-US">
                <a:latin typeface="Century Gothic"/>
              </a:rPr>
              <a:t> </a:t>
            </a:r>
            <a:r>
              <a:rPr lang="en-US">
                <a:solidFill>
                  <a:srgbClr val="7F70FF"/>
                </a:solidFill>
                <a:latin typeface="Century Gothic"/>
              </a:rPr>
              <a:t>Formula E</a:t>
            </a:r>
            <a:endParaRPr lang="en-US">
              <a:solidFill>
                <a:srgbClr val="7F70FF"/>
              </a:solidFill>
            </a:endParaRPr>
          </a:p>
        </p:txBody>
      </p:sp>
      <p:sp>
        <p:nvSpPr>
          <p:cNvPr id="14" name="Rectangle: Rounded Corners 13">
            <a:extLst>
              <a:ext uri="{FF2B5EF4-FFF2-40B4-BE49-F238E27FC236}">
                <a16:creationId xmlns:a16="http://schemas.microsoft.com/office/drawing/2014/main" id="{5416F805-9FD6-4315-DD55-5CEFE0C89ABE}"/>
              </a:ext>
            </a:extLst>
          </p:cNvPr>
          <p:cNvSpPr/>
          <p:nvPr/>
        </p:nvSpPr>
        <p:spPr>
          <a:xfrm>
            <a:off x="266744" y="5097342"/>
            <a:ext cx="7141681" cy="1464381"/>
          </a:xfrm>
          <a:prstGeom prst="roundRect">
            <a:avLst>
              <a:gd name="adj" fmla="val 7618"/>
            </a:avLst>
          </a:prstGeom>
          <a:solidFill>
            <a:srgbClr val="FFFFFF">
              <a:alpha val="30196"/>
            </a:srgb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285750" indent="-285750">
              <a:buFont typeface="Arial,Sans-Serif"/>
              <a:buChar char="•"/>
              <a:defRPr/>
            </a:pPr>
            <a:r>
              <a:rPr lang="en-GB" sz="1600">
                <a:solidFill>
                  <a:schemeClr val="bg1"/>
                </a:solidFill>
                <a:latin typeface="Century Gothic"/>
                <a:ea typeface="+mn-lt"/>
                <a:cs typeface="+mn-lt"/>
              </a:rPr>
              <a:t>Proves that purpose-driven storytelling can be exciting, redefining audience expectations for climate conscious content</a:t>
            </a:r>
          </a:p>
          <a:p>
            <a:pPr marL="285750" indent="-285750">
              <a:buFont typeface="Arial,Sans-Serif"/>
              <a:buChar char="•"/>
              <a:defRPr/>
            </a:pPr>
            <a:r>
              <a:rPr lang="en-GB" sz="1600">
                <a:solidFill>
                  <a:schemeClr val="bg1"/>
                </a:solidFill>
                <a:latin typeface="Century Gothic"/>
                <a:ea typeface="Calibri" panose="020F0502020204030204"/>
                <a:cs typeface="Calibri" panose="020F0502020204030204"/>
              </a:rPr>
              <a:t>Formula-E partners with clean teach brands and climate advocacy groups to amplify sustainability messaging</a:t>
            </a:r>
          </a:p>
        </p:txBody>
      </p:sp>
      <p:sp>
        <p:nvSpPr>
          <p:cNvPr id="16" name="Rectangle: Rounded Corners 15">
            <a:extLst>
              <a:ext uri="{FF2B5EF4-FFF2-40B4-BE49-F238E27FC236}">
                <a16:creationId xmlns:a16="http://schemas.microsoft.com/office/drawing/2014/main" id="{864F1E1C-1F33-E24D-97F9-BA0FF104FC2E}"/>
              </a:ext>
            </a:extLst>
          </p:cNvPr>
          <p:cNvSpPr/>
          <p:nvPr/>
        </p:nvSpPr>
        <p:spPr>
          <a:xfrm>
            <a:off x="266743" y="2998246"/>
            <a:ext cx="7141681" cy="1464381"/>
          </a:xfrm>
          <a:prstGeom prst="roundRect">
            <a:avLst>
              <a:gd name="adj" fmla="val 7618"/>
            </a:avLst>
          </a:prstGeom>
          <a:solidFill>
            <a:srgbClr val="FFFFFF">
              <a:alpha val="30196"/>
            </a:srgbClr>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285750" indent="-285750">
              <a:buFont typeface="Arial,Sans-Serif"/>
              <a:buChar char="•"/>
              <a:defRPr/>
            </a:pPr>
            <a:r>
              <a:rPr lang="en-GB" sz="1600">
                <a:solidFill>
                  <a:schemeClr val="bg1"/>
                </a:solidFill>
                <a:latin typeface="Century Gothic"/>
                <a:ea typeface="+mn-lt"/>
                <a:cs typeface="+mn-lt"/>
              </a:rPr>
              <a:t>World's first net-zero sport championship, placing sustainability at the core of a high-adrenaline sport</a:t>
            </a:r>
            <a:endParaRPr lang="en-US">
              <a:solidFill>
                <a:schemeClr val="bg1"/>
              </a:solidFill>
              <a:latin typeface="Calibri" panose="020F0502020204030204"/>
              <a:ea typeface="+mn-lt"/>
              <a:cs typeface="+mn-lt"/>
            </a:endParaRPr>
          </a:p>
          <a:p>
            <a:pPr marL="285750" indent="-285750">
              <a:buFont typeface="Arial,Sans-Serif"/>
              <a:buChar char="•"/>
              <a:defRPr/>
            </a:pPr>
            <a:r>
              <a:rPr lang="en-GB" sz="1600">
                <a:solidFill>
                  <a:schemeClr val="bg1"/>
                </a:solidFill>
                <a:latin typeface="Century Gothic"/>
                <a:ea typeface="Calibri"/>
                <a:cs typeface="Calibri"/>
              </a:rPr>
              <a:t>The all-electric round up demonstrates the future of clean entertainment on a global stage</a:t>
            </a:r>
          </a:p>
        </p:txBody>
      </p:sp>
      <p:sp>
        <p:nvSpPr>
          <p:cNvPr id="18" name="Rectangle: Rounded Corners 17">
            <a:extLst>
              <a:ext uri="{FF2B5EF4-FFF2-40B4-BE49-F238E27FC236}">
                <a16:creationId xmlns:a16="http://schemas.microsoft.com/office/drawing/2014/main" id="{FF9A9F58-859F-1DBB-F62F-416627A61E52}"/>
              </a:ext>
            </a:extLst>
          </p:cNvPr>
          <p:cNvSpPr/>
          <p:nvPr/>
        </p:nvSpPr>
        <p:spPr>
          <a:xfrm>
            <a:off x="271703" y="2571153"/>
            <a:ext cx="3845441" cy="426612"/>
          </a:xfrm>
          <a:prstGeom prst="roundRect">
            <a:avLst>
              <a:gd name="adj" fmla="val 50000"/>
            </a:avLst>
          </a:prstGeom>
          <a:solidFill>
            <a:srgbClr val="8070FF"/>
          </a:solidFill>
          <a:ln w="38100">
            <a:solidFill>
              <a:srgbClr val="8679EB"/>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defTabSz="609630">
              <a:defRPr/>
            </a:pPr>
            <a:r>
              <a:rPr lang="en-US" sz="1600">
                <a:solidFill>
                  <a:prstClr val="white"/>
                </a:solidFill>
                <a:latin typeface="Century Gothic"/>
                <a:sym typeface="Founders Grotesk"/>
              </a:rPr>
              <a:t>Sustainability Meets Entertainment</a:t>
            </a:r>
            <a:endParaRPr lang="en-US">
              <a:solidFill>
                <a:prstClr val="white"/>
              </a:solidFill>
            </a:endParaRPr>
          </a:p>
        </p:txBody>
      </p:sp>
      <p:sp>
        <p:nvSpPr>
          <p:cNvPr id="21" name="Rectangle: Rounded Corners 20">
            <a:extLst>
              <a:ext uri="{FF2B5EF4-FFF2-40B4-BE49-F238E27FC236}">
                <a16:creationId xmlns:a16="http://schemas.microsoft.com/office/drawing/2014/main" id="{BFD76673-A06D-9019-E754-F43488C3D8FA}"/>
              </a:ext>
            </a:extLst>
          </p:cNvPr>
          <p:cNvSpPr/>
          <p:nvPr/>
        </p:nvSpPr>
        <p:spPr>
          <a:xfrm>
            <a:off x="300457" y="4670247"/>
            <a:ext cx="3845441" cy="426612"/>
          </a:xfrm>
          <a:prstGeom prst="roundRect">
            <a:avLst>
              <a:gd name="adj" fmla="val 50000"/>
            </a:avLst>
          </a:prstGeom>
          <a:solidFill>
            <a:srgbClr val="8070FF"/>
          </a:solidFill>
          <a:ln w="38100">
            <a:solidFill>
              <a:srgbClr val="8679EB"/>
            </a:solidFill>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defTabSz="609630">
              <a:defRPr/>
            </a:pPr>
            <a:r>
              <a:rPr lang="en-US" sz="1600">
                <a:solidFill>
                  <a:prstClr val="white"/>
                </a:solidFill>
                <a:latin typeface="Century Gothic"/>
                <a:sym typeface="Founders Grotesk"/>
              </a:rPr>
              <a:t>Built-in Climate Messaging</a:t>
            </a:r>
            <a:endParaRPr lang="en-US"/>
          </a:p>
        </p:txBody>
      </p:sp>
      <p:sp>
        <p:nvSpPr>
          <p:cNvPr id="4" name="Rectangle: Rounded Corners 3">
            <a:extLst>
              <a:ext uri="{FF2B5EF4-FFF2-40B4-BE49-F238E27FC236}">
                <a16:creationId xmlns:a16="http://schemas.microsoft.com/office/drawing/2014/main" id="{9AA34E12-3547-6601-2D11-863B61F5D3D1}"/>
              </a:ext>
            </a:extLst>
          </p:cNvPr>
          <p:cNvSpPr/>
          <p:nvPr/>
        </p:nvSpPr>
        <p:spPr>
          <a:xfrm>
            <a:off x="10014857" y="5296834"/>
            <a:ext cx="1944666" cy="545841"/>
          </a:xfrm>
          <a:prstGeom prst="roundRect">
            <a:avLst/>
          </a:prstGeom>
          <a:solidFill>
            <a:srgbClr val="7F70FF"/>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Aft>
                <a:spcPts val="1200"/>
              </a:spcAft>
            </a:pPr>
            <a:r>
              <a:rPr lang="en-GB" sz="1600" kern="0">
                <a:solidFill>
                  <a:schemeClr val="bg1"/>
                </a:solidFill>
                <a:latin typeface="Century Gothic"/>
                <a:cs typeface="Times New Roman"/>
                <a:hlinkClick r:id="rId5" action="ppaction://hlinksldjump"/>
              </a:rPr>
              <a:t>Back to </a:t>
            </a:r>
            <a:br>
              <a:rPr lang="en-GB" sz="1600" kern="0">
                <a:latin typeface="Century Gothic"/>
                <a:cs typeface="Times New Roman"/>
                <a:hlinkClick r:id="rId5" action="ppaction://hlinksldjump"/>
              </a:rPr>
            </a:br>
            <a:r>
              <a:rPr lang="en-GB" sz="1600" kern="0">
                <a:solidFill>
                  <a:schemeClr val="bg1"/>
                </a:solidFill>
                <a:latin typeface="Century Gothic"/>
                <a:cs typeface="Times New Roman"/>
                <a:hlinkClick r:id="rId5" action="ppaction://hlinksldjump">
                  <a:extLst>
                    <a:ext uri="{A12FA001-AC4F-418D-AE19-62706E023703}">
                      <ahyp:hlinkClr xmlns:ahyp="http://schemas.microsoft.com/office/drawing/2018/hyperlinkcolor" val="tx"/>
                    </a:ext>
                  </a:extLst>
                </a:hlinkClick>
              </a:rPr>
              <a:t>case studies</a:t>
            </a:r>
          </a:p>
        </p:txBody>
      </p:sp>
      <p:sp>
        <p:nvSpPr>
          <p:cNvPr id="7" name="Rectangle: Rounded Corners 6">
            <a:extLst>
              <a:ext uri="{FF2B5EF4-FFF2-40B4-BE49-F238E27FC236}">
                <a16:creationId xmlns:a16="http://schemas.microsoft.com/office/drawing/2014/main" id="{AC310C10-361A-399D-A75A-C41165A5A6EB}"/>
              </a:ext>
            </a:extLst>
          </p:cNvPr>
          <p:cNvSpPr/>
          <p:nvPr/>
        </p:nvSpPr>
        <p:spPr>
          <a:xfrm>
            <a:off x="10014856" y="6119309"/>
            <a:ext cx="1944666" cy="545841"/>
          </a:xfrm>
          <a:prstGeom prst="roundRect">
            <a:avLst/>
          </a:prstGeom>
          <a:solidFill>
            <a:srgbClr val="7F70FF"/>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Aft>
                <a:spcPts val="1200"/>
              </a:spcAft>
            </a:pPr>
            <a:r>
              <a:rPr lang="en-GB" sz="1600" kern="0">
                <a:solidFill>
                  <a:schemeClr val="bg1"/>
                </a:solidFill>
                <a:latin typeface="Century Gothic"/>
                <a:cs typeface="Times New Roman"/>
                <a:hlinkClick r:id="rId5" action="ppaction://hlinksldjump"/>
              </a:rPr>
              <a:t>Forward to</a:t>
            </a:r>
            <a:br>
              <a:rPr lang="en-GB" sz="1600" kern="0">
                <a:latin typeface="Century Gothic"/>
                <a:cs typeface="Times New Roman"/>
                <a:hlinkClick r:id="rId5" action="ppaction://hlinksldjump"/>
              </a:rPr>
            </a:br>
            <a:r>
              <a:rPr lang="en-GB" sz="1600" kern="0">
                <a:solidFill>
                  <a:schemeClr val="bg1"/>
                </a:solidFill>
                <a:latin typeface="Century Gothic"/>
                <a:cs typeface="Times New Roman"/>
                <a:hlinkClick r:id="rId5" action="ppaction://hlinksldjump">
                  <a:extLst>
                    <a:ext uri="{A12FA001-AC4F-418D-AE19-62706E023703}">
                      <ahyp:hlinkClr xmlns:ahyp="http://schemas.microsoft.com/office/drawing/2018/hyperlinkcolor" val="tx"/>
                    </a:ext>
                  </a:extLst>
                </a:hlinkClick>
              </a:rPr>
              <a:t>next section</a:t>
            </a:r>
          </a:p>
        </p:txBody>
      </p:sp>
    </p:spTree>
    <p:extLst>
      <p:ext uri="{BB962C8B-B14F-4D97-AF65-F5344CB8AC3E}">
        <p14:creationId xmlns:p14="http://schemas.microsoft.com/office/powerpoint/2010/main" val="1941113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hree cards from the Hot Or Not campaign, featuring different characters compared against each other for their sustainability behaviour. For example, Bond vs Reacher, where Bond has single use Aston Martins and Reacher uses buses">
            <a:extLst>
              <a:ext uri="{FF2B5EF4-FFF2-40B4-BE49-F238E27FC236}">
                <a16:creationId xmlns:a16="http://schemas.microsoft.com/office/drawing/2014/main" id="{6DB4249B-95CC-660F-31F9-3194B424723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913" y="-415671"/>
            <a:ext cx="12131137" cy="9500822"/>
          </a:xfrm>
          <a:prstGeom prst="rect">
            <a:avLst/>
          </a:prstGeom>
        </p:spPr>
      </p:pic>
      <p:sp>
        <p:nvSpPr>
          <p:cNvPr id="7" name="Title 6">
            <a:extLst>
              <a:ext uri="{FF2B5EF4-FFF2-40B4-BE49-F238E27FC236}">
                <a16:creationId xmlns:a16="http://schemas.microsoft.com/office/drawing/2014/main" id="{4FD4F297-069D-CE73-C722-DA923129ECF2}"/>
              </a:ext>
            </a:extLst>
          </p:cNvPr>
          <p:cNvSpPr>
            <a:spLocks noGrp="1"/>
          </p:cNvSpPr>
          <p:nvPr>
            <p:ph type="ctrTitle"/>
          </p:nvPr>
        </p:nvSpPr>
        <p:spPr>
          <a:xfrm>
            <a:off x="668972" y="1147169"/>
            <a:ext cx="10122759" cy="1109610"/>
          </a:xfrm>
        </p:spPr>
        <p:txBody>
          <a:bodyPr>
            <a:normAutofit/>
          </a:bodyPr>
          <a:lstStyle/>
          <a:p>
            <a:r>
              <a:rPr lang="en-US">
                <a:solidFill>
                  <a:srgbClr val="8070FF"/>
                </a:solidFill>
                <a:latin typeface="Century Gothic" panose="020B0502020202020204" pitchFamily="34" charset="0"/>
              </a:rPr>
              <a:t>#HotOrNot </a:t>
            </a:r>
            <a:r>
              <a:rPr lang="en-US">
                <a:latin typeface="Century Gothic" panose="020B0502020202020204" pitchFamily="34" charset="0"/>
              </a:rPr>
              <a:t>Climate Characters</a:t>
            </a:r>
            <a:endParaRPr lang="en-US">
              <a:solidFill>
                <a:srgbClr val="8070FF"/>
              </a:solidFill>
              <a:latin typeface="Century Gothic" panose="020B0502020202020204" pitchFamily="34" charset="0"/>
            </a:endParaRPr>
          </a:p>
        </p:txBody>
      </p:sp>
      <p:cxnSp>
        <p:nvCxnSpPr>
          <p:cNvPr id="2" name="Straight Connector 1">
            <a:extLst>
              <a:ext uri="{FF2B5EF4-FFF2-40B4-BE49-F238E27FC236}">
                <a16:creationId xmlns:a16="http://schemas.microsoft.com/office/drawing/2014/main" id="{2B5BE2B0-B6FA-5D70-4F99-33628683C620}"/>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8" name="TextBox 73">
            <a:extLst>
              <a:ext uri="{FF2B5EF4-FFF2-40B4-BE49-F238E27FC236}">
                <a16:creationId xmlns:a16="http://schemas.microsoft.com/office/drawing/2014/main" id="{027FF2F8-8CAA-4A0C-3B1B-8515E77FACDF}"/>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9" name="Picture 8" descr="A logo with white text and blue circles&#10;&#10;Description automatically generated">
            <a:extLst>
              <a:ext uri="{FF2B5EF4-FFF2-40B4-BE49-F238E27FC236}">
                <a16:creationId xmlns:a16="http://schemas.microsoft.com/office/drawing/2014/main" id="{A315BE95-7105-80C6-1231-4A2F32D9BB92}"/>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Tree>
    <p:extLst>
      <p:ext uri="{BB962C8B-B14F-4D97-AF65-F5344CB8AC3E}">
        <p14:creationId xmlns:p14="http://schemas.microsoft.com/office/powerpoint/2010/main" val="7440488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6">
            <a:extLst>
              <a:ext uri="{FF2B5EF4-FFF2-40B4-BE49-F238E27FC236}">
                <a16:creationId xmlns:a16="http://schemas.microsoft.com/office/drawing/2014/main" id="{AF84FDB6-7383-AFE0-6C69-7FB413B3D9A0}"/>
              </a:ext>
            </a:extLst>
          </p:cNvPr>
          <p:cNvSpPr>
            <a:spLocks noGrp="1"/>
          </p:cNvSpPr>
          <p:nvPr>
            <p:ph type="ctrTitle"/>
          </p:nvPr>
        </p:nvSpPr>
        <p:spPr>
          <a:xfrm>
            <a:off x="416065" y="2361902"/>
            <a:ext cx="6073945" cy="1540265"/>
          </a:xfrm>
        </p:spPr>
        <p:txBody>
          <a:bodyPr>
            <a:normAutofit/>
          </a:bodyPr>
          <a:lstStyle/>
          <a:p>
            <a:r>
              <a:rPr lang="en-US">
                <a:latin typeface="Century Gothic" panose="020B0502020202020204" pitchFamily="34" charset="0"/>
              </a:rPr>
              <a:t>Climate and </a:t>
            </a:r>
            <a:r>
              <a:rPr lang="en-US">
                <a:solidFill>
                  <a:srgbClr val="7F70FF"/>
                </a:solidFill>
                <a:latin typeface="Century Gothic" panose="020B0502020202020204" pitchFamily="34" charset="0"/>
              </a:rPr>
              <a:t>character</a:t>
            </a:r>
          </a:p>
        </p:txBody>
      </p:sp>
      <p:sp>
        <p:nvSpPr>
          <p:cNvPr id="17" name="Title 6">
            <a:extLst>
              <a:ext uri="{FF2B5EF4-FFF2-40B4-BE49-F238E27FC236}">
                <a16:creationId xmlns:a16="http://schemas.microsoft.com/office/drawing/2014/main" id="{352F972E-F597-B790-CCF6-ABC6A75EF5B1}"/>
              </a:ext>
            </a:extLst>
          </p:cNvPr>
          <p:cNvSpPr txBox="1">
            <a:spLocks/>
          </p:cNvSpPr>
          <p:nvPr/>
        </p:nvSpPr>
        <p:spPr>
          <a:xfrm>
            <a:off x="416065" y="3895777"/>
            <a:ext cx="3092923" cy="232442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sz="2000" b="0"/>
              <a:t>How might climate change affect the portrayal of these characters’ jobs?</a:t>
            </a:r>
          </a:p>
        </p:txBody>
      </p:sp>
      <p:pic>
        <p:nvPicPr>
          <p:cNvPr id="19" name="Picture 18" descr="A taxi driver">
            <a:extLst>
              <a:ext uri="{FF2B5EF4-FFF2-40B4-BE49-F238E27FC236}">
                <a16:creationId xmlns:a16="http://schemas.microsoft.com/office/drawing/2014/main" id="{6F4E008A-EED3-5A7F-D3A3-2D5D2C3196E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11598" y="2055176"/>
            <a:ext cx="2609009" cy="1840602"/>
          </a:xfrm>
          <a:prstGeom prst="rect">
            <a:avLst/>
          </a:prstGeom>
        </p:spPr>
      </p:pic>
      <p:sp>
        <p:nvSpPr>
          <p:cNvPr id="20" name="Title 6">
            <a:extLst>
              <a:ext uri="{FF2B5EF4-FFF2-40B4-BE49-F238E27FC236}">
                <a16:creationId xmlns:a16="http://schemas.microsoft.com/office/drawing/2014/main" id="{3191A212-9D57-61BD-49A7-04E791B2E0DF}"/>
              </a:ext>
            </a:extLst>
          </p:cNvPr>
          <p:cNvSpPr txBox="1">
            <a:spLocks/>
          </p:cNvSpPr>
          <p:nvPr/>
        </p:nvSpPr>
        <p:spPr>
          <a:xfrm>
            <a:off x="5920793" y="3443918"/>
            <a:ext cx="2099820" cy="43682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pPr algn="ctr"/>
            <a:r>
              <a:rPr lang="en-US" sz="2000" b="0">
                <a:solidFill>
                  <a:srgbClr val="302F78"/>
                </a:solidFill>
              </a:rPr>
              <a:t>Taxi driver</a:t>
            </a:r>
          </a:p>
        </p:txBody>
      </p:sp>
      <p:pic>
        <p:nvPicPr>
          <p:cNvPr id="21" name="Picture 20" descr="A therapist">
            <a:extLst>
              <a:ext uri="{FF2B5EF4-FFF2-40B4-BE49-F238E27FC236}">
                <a16:creationId xmlns:a16="http://schemas.microsoft.com/office/drawing/2014/main" id="{EF9FB86A-AA5E-0114-9316-76C115E75C29}"/>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8529802" y="2055175"/>
            <a:ext cx="2609010" cy="1840602"/>
          </a:xfrm>
          <a:prstGeom prst="rect">
            <a:avLst/>
          </a:prstGeom>
        </p:spPr>
      </p:pic>
      <p:sp>
        <p:nvSpPr>
          <p:cNvPr id="22" name="Title 6">
            <a:extLst>
              <a:ext uri="{FF2B5EF4-FFF2-40B4-BE49-F238E27FC236}">
                <a16:creationId xmlns:a16="http://schemas.microsoft.com/office/drawing/2014/main" id="{6F8039DE-E7E5-9252-2BBF-2DAFD31757A2}"/>
              </a:ext>
            </a:extLst>
          </p:cNvPr>
          <p:cNvSpPr txBox="1">
            <a:spLocks/>
          </p:cNvSpPr>
          <p:nvPr/>
        </p:nvSpPr>
        <p:spPr>
          <a:xfrm>
            <a:off x="8838997" y="3443918"/>
            <a:ext cx="2099820" cy="43682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pPr algn="ctr"/>
            <a:r>
              <a:rPr lang="en-US" sz="2000" b="0">
                <a:solidFill>
                  <a:srgbClr val="302F78"/>
                </a:solidFill>
              </a:rPr>
              <a:t>Therapist</a:t>
            </a:r>
          </a:p>
        </p:txBody>
      </p:sp>
      <p:pic>
        <p:nvPicPr>
          <p:cNvPr id="23" name="Picture 22" descr="A teacher">
            <a:extLst>
              <a:ext uri="{FF2B5EF4-FFF2-40B4-BE49-F238E27FC236}">
                <a16:creationId xmlns:a16="http://schemas.microsoft.com/office/drawing/2014/main" id="{7844BCD6-496B-6EDF-27C6-F07F39A1423A}"/>
              </a:ext>
            </a:extLst>
          </p:cNvPr>
          <p:cNvPicPr>
            <a:picLocks noChangeAspect="1"/>
          </p:cNvPicPr>
          <p:nvPr/>
        </p:nvPicPr>
        <p:blipFill>
          <a:blip r:embed="rId5" cstate="email">
            <a:extLst>
              <a:ext uri="{28A0092B-C50C-407E-A947-70E740481C1C}">
                <a14:useLocalDpi xmlns:a14="http://schemas.microsoft.com/office/drawing/2010/main"/>
              </a:ext>
            </a:extLst>
          </a:blip>
          <a:srcRect/>
          <a:stretch/>
        </p:blipFill>
        <p:spPr>
          <a:xfrm>
            <a:off x="5611598" y="4191513"/>
            <a:ext cx="2609009" cy="1786992"/>
          </a:xfrm>
          <a:prstGeom prst="rect">
            <a:avLst/>
          </a:prstGeom>
        </p:spPr>
      </p:pic>
      <p:sp>
        <p:nvSpPr>
          <p:cNvPr id="24" name="Title 6">
            <a:extLst>
              <a:ext uri="{FF2B5EF4-FFF2-40B4-BE49-F238E27FC236}">
                <a16:creationId xmlns:a16="http://schemas.microsoft.com/office/drawing/2014/main" id="{535EDF73-72F4-E75A-110A-A865985F06C0}"/>
              </a:ext>
            </a:extLst>
          </p:cNvPr>
          <p:cNvSpPr txBox="1">
            <a:spLocks/>
          </p:cNvSpPr>
          <p:nvPr/>
        </p:nvSpPr>
        <p:spPr>
          <a:xfrm>
            <a:off x="5920793" y="5540245"/>
            <a:ext cx="2099820" cy="43682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pPr algn="ctr"/>
            <a:r>
              <a:rPr lang="en-US" sz="2000" b="0">
                <a:solidFill>
                  <a:srgbClr val="302F78"/>
                </a:solidFill>
              </a:rPr>
              <a:t>Teacher</a:t>
            </a:r>
          </a:p>
        </p:txBody>
      </p:sp>
      <p:pic>
        <p:nvPicPr>
          <p:cNvPr id="25" name="Picture 24" descr="A chef">
            <a:extLst>
              <a:ext uri="{FF2B5EF4-FFF2-40B4-BE49-F238E27FC236}">
                <a16:creationId xmlns:a16="http://schemas.microsoft.com/office/drawing/2014/main" id="{C8A46270-62C0-747A-3926-09B6965EC3CF}"/>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8529802" y="4191513"/>
            <a:ext cx="2609009" cy="1786992"/>
          </a:xfrm>
          <a:prstGeom prst="rect">
            <a:avLst/>
          </a:prstGeom>
        </p:spPr>
      </p:pic>
      <p:sp>
        <p:nvSpPr>
          <p:cNvPr id="26" name="Title 6">
            <a:extLst>
              <a:ext uri="{FF2B5EF4-FFF2-40B4-BE49-F238E27FC236}">
                <a16:creationId xmlns:a16="http://schemas.microsoft.com/office/drawing/2014/main" id="{5F91FB08-8A19-B230-9243-0A6E4CF5DE36}"/>
              </a:ext>
            </a:extLst>
          </p:cNvPr>
          <p:cNvSpPr txBox="1">
            <a:spLocks/>
          </p:cNvSpPr>
          <p:nvPr/>
        </p:nvSpPr>
        <p:spPr>
          <a:xfrm>
            <a:off x="8838997" y="5540245"/>
            <a:ext cx="2099820" cy="436825"/>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pPr algn="ctr"/>
            <a:r>
              <a:rPr lang="en-US" sz="2000" b="0">
                <a:solidFill>
                  <a:srgbClr val="302F78"/>
                </a:solidFill>
              </a:rPr>
              <a:t>Chef</a:t>
            </a:r>
          </a:p>
        </p:txBody>
      </p:sp>
      <p:cxnSp>
        <p:nvCxnSpPr>
          <p:cNvPr id="2" name="Straight Connector 1">
            <a:extLst>
              <a:ext uri="{FF2B5EF4-FFF2-40B4-BE49-F238E27FC236}">
                <a16:creationId xmlns:a16="http://schemas.microsoft.com/office/drawing/2014/main" id="{9FBC6259-CDCD-B760-39FE-F1381F190172}"/>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5" name="TextBox 73">
            <a:extLst>
              <a:ext uri="{FF2B5EF4-FFF2-40B4-BE49-F238E27FC236}">
                <a16:creationId xmlns:a16="http://schemas.microsoft.com/office/drawing/2014/main" id="{DE854E0C-3579-4167-BF3B-194489C76CFA}"/>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6" name="Picture 5" descr="A logo with white text and blue circles&#10;&#10;Description automatically generated">
            <a:extLst>
              <a:ext uri="{FF2B5EF4-FFF2-40B4-BE49-F238E27FC236}">
                <a16:creationId xmlns:a16="http://schemas.microsoft.com/office/drawing/2014/main" id="{2D3B4FE4-AB0F-C5B1-F4F3-4EAA1BD2FEF0}"/>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3" name="object 6">
            <a:extLst>
              <a:ext uri="{FF2B5EF4-FFF2-40B4-BE49-F238E27FC236}">
                <a16:creationId xmlns:a16="http://schemas.microsoft.com/office/drawing/2014/main" id="{90DECAE6-D094-7927-4937-BD8E2CC8EAF0}"/>
              </a:ext>
            </a:extLst>
          </p:cNvPr>
          <p:cNvSpPr/>
          <p:nvPr/>
        </p:nvSpPr>
        <p:spPr>
          <a:xfrm>
            <a:off x="635383" y="1087011"/>
            <a:ext cx="3612307" cy="830199"/>
          </a:xfrm>
          <a:custGeom>
            <a:avLst/>
            <a:gdLst/>
            <a:ahLst/>
            <a:cxnLst/>
            <a:rect l="l" t="t" r="r" b="b"/>
            <a:pathLst>
              <a:path w="3979545" h="1369060">
                <a:moveTo>
                  <a:pt x="3978936" y="0"/>
                </a:moveTo>
                <a:lnTo>
                  <a:pt x="0" y="0"/>
                </a:lnTo>
                <a:lnTo>
                  <a:pt x="0" y="1368775"/>
                </a:lnTo>
                <a:lnTo>
                  <a:pt x="3978936" y="1368775"/>
                </a:lnTo>
                <a:lnTo>
                  <a:pt x="3978936" y="0"/>
                </a:lnTo>
                <a:close/>
              </a:path>
            </a:pathLst>
          </a:custGeom>
          <a:solidFill>
            <a:srgbClr val="8070FF"/>
          </a:solidFill>
        </p:spPr>
        <p:txBody>
          <a:bodyPr wrap="square" lIns="0" tIns="0" rIns="0" bIns="0" rtlCol="0"/>
          <a:lstStyle/>
          <a:p>
            <a:endParaRPr sz="1092"/>
          </a:p>
        </p:txBody>
      </p:sp>
      <p:sp>
        <p:nvSpPr>
          <p:cNvPr id="4" name="object 11">
            <a:extLst>
              <a:ext uri="{FF2B5EF4-FFF2-40B4-BE49-F238E27FC236}">
                <a16:creationId xmlns:a16="http://schemas.microsoft.com/office/drawing/2014/main" id="{A8F55D89-A8E4-9C8C-F4FA-FE5A626AB7CB}"/>
              </a:ext>
            </a:extLst>
          </p:cNvPr>
          <p:cNvSpPr txBox="1"/>
          <p:nvPr/>
        </p:nvSpPr>
        <p:spPr>
          <a:xfrm>
            <a:off x="1545074" y="1257667"/>
            <a:ext cx="2516712" cy="418727"/>
          </a:xfrm>
          <a:prstGeom prst="rect">
            <a:avLst/>
          </a:prstGeom>
        </p:spPr>
        <p:txBody>
          <a:bodyPr vert="horz" wrap="square" lIns="0" tIns="8086" rIns="0" bIns="0" rtlCol="0">
            <a:spAutoFit/>
          </a:bodyPr>
          <a:lstStyle/>
          <a:p>
            <a:pPr marL="7701">
              <a:spcBef>
                <a:spcPts val="64"/>
              </a:spcBef>
            </a:pPr>
            <a:r>
              <a:rPr lang="en-GB" sz="2668" b="1">
                <a:solidFill>
                  <a:srgbClr val="FFFFFF"/>
                </a:solidFill>
                <a:latin typeface="Century Gothic"/>
                <a:cs typeface="Century Gothic"/>
              </a:rPr>
              <a:t>Group Exercise</a:t>
            </a:r>
            <a:endParaRPr sz="2668" b="1">
              <a:latin typeface="Century Gothic"/>
              <a:cs typeface="Century Gothic"/>
            </a:endParaRPr>
          </a:p>
        </p:txBody>
      </p:sp>
      <p:pic>
        <p:nvPicPr>
          <p:cNvPr id="7" name="Picture 6" descr="A blue question mark in a chat bubble&#10;&#10;Description automatically generated">
            <a:extLst>
              <a:ext uri="{FF2B5EF4-FFF2-40B4-BE49-F238E27FC236}">
                <a16:creationId xmlns:a16="http://schemas.microsoft.com/office/drawing/2014/main" id="{F838332C-3025-29E2-3C8D-F4CA0761EE4C}"/>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869426" y="1277270"/>
            <a:ext cx="494731" cy="449755"/>
          </a:xfrm>
          <a:prstGeom prst="rect">
            <a:avLst/>
          </a:prstGeom>
        </p:spPr>
      </p:pic>
    </p:spTree>
    <p:extLst>
      <p:ext uri="{BB962C8B-B14F-4D97-AF65-F5344CB8AC3E}">
        <p14:creationId xmlns:p14="http://schemas.microsoft.com/office/powerpoint/2010/main" val="22928179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5B6A14-77DB-FD0F-744D-F2A7519BCC2F}"/>
            </a:ext>
          </a:extLst>
        </p:cNvPr>
        <p:cNvGrpSpPr/>
        <p:nvPr/>
      </p:nvGrpSpPr>
      <p:grpSpPr>
        <a:xfrm>
          <a:off x="0" y="0"/>
          <a:ext cx="0" cy="0"/>
          <a:chOff x="0" y="0"/>
          <a:chExt cx="0" cy="0"/>
        </a:xfrm>
      </p:grpSpPr>
      <p:sp>
        <p:nvSpPr>
          <p:cNvPr id="5" name="Title 6">
            <a:extLst>
              <a:ext uri="{FF2B5EF4-FFF2-40B4-BE49-F238E27FC236}">
                <a16:creationId xmlns:a16="http://schemas.microsoft.com/office/drawing/2014/main" id="{5D5542B6-63A8-7FCE-51DE-B44FE99BF07B}"/>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US"/>
              <a:t>albert </a:t>
            </a:r>
            <a:r>
              <a:rPr lang="en-US">
                <a:solidFill>
                  <a:srgbClr val="7F70FF"/>
                </a:solidFill>
              </a:rPr>
              <a:t>guides &amp; tools</a:t>
            </a:r>
          </a:p>
        </p:txBody>
      </p:sp>
      <p:pic>
        <p:nvPicPr>
          <p:cNvPr id="19" name="Picture 18" descr="Cover page of BAFTA albert's climate stories pocket guide">
            <a:extLst>
              <a:ext uri="{FF2B5EF4-FFF2-40B4-BE49-F238E27FC236}">
                <a16:creationId xmlns:a16="http://schemas.microsoft.com/office/drawing/2014/main" id="{85C642A7-0ADB-7C5D-E10D-6414FBEBDB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55407" y="1864621"/>
            <a:ext cx="6808510" cy="3941769"/>
          </a:xfrm>
          <a:prstGeom prst="rect">
            <a:avLst/>
          </a:prstGeom>
        </p:spPr>
      </p:pic>
      <p:pic>
        <p:nvPicPr>
          <p:cNvPr id="20" name="Picture 19" descr="Cover page of BAFTA albert's Editorial tool">
            <a:extLst>
              <a:ext uri="{FF2B5EF4-FFF2-40B4-BE49-F238E27FC236}">
                <a16:creationId xmlns:a16="http://schemas.microsoft.com/office/drawing/2014/main" id="{25C23A92-E719-6BCE-0DEE-10B2634B6E2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8406964" y="1864620"/>
            <a:ext cx="2598860" cy="3941770"/>
          </a:xfrm>
          <a:prstGeom prst="rect">
            <a:avLst/>
          </a:prstGeom>
        </p:spPr>
      </p:pic>
      <p:cxnSp>
        <p:nvCxnSpPr>
          <p:cNvPr id="9" name="Straight Connector 8">
            <a:extLst>
              <a:ext uri="{FF2B5EF4-FFF2-40B4-BE49-F238E27FC236}">
                <a16:creationId xmlns:a16="http://schemas.microsoft.com/office/drawing/2014/main" id="{896D807A-1956-2DB9-6355-A038B2BE0DE4}"/>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0" name="TextBox 73">
            <a:extLst>
              <a:ext uri="{FF2B5EF4-FFF2-40B4-BE49-F238E27FC236}">
                <a16:creationId xmlns:a16="http://schemas.microsoft.com/office/drawing/2014/main" id="{7FFFE619-BEF3-208A-4B66-6CC8C55C0D4F}"/>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1" name="Picture 10" descr="A logo with white text and blue circles&#10;&#10;Description automatically generated">
            <a:extLst>
              <a:ext uri="{FF2B5EF4-FFF2-40B4-BE49-F238E27FC236}">
                <a16:creationId xmlns:a16="http://schemas.microsoft.com/office/drawing/2014/main" id="{DD992BD5-4256-7FA0-1B56-E8A455A2044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Tree>
    <p:extLst>
      <p:ext uri="{BB962C8B-B14F-4D97-AF65-F5344CB8AC3E}">
        <p14:creationId xmlns:p14="http://schemas.microsoft.com/office/powerpoint/2010/main" val="15735930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670B1-AF2F-7284-6D38-A483BDD0F296}"/>
            </a:ext>
          </a:extLst>
        </p:cNvPr>
        <p:cNvGrpSpPr/>
        <p:nvPr/>
      </p:nvGrpSpPr>
      <p:grpSpPr>
        <a:xfrm>
          <a:off x="0" y="0"/>
          <a:ext cx="0" cy="0"/>
          <a:chOff x="0" y="0"/>
          <a:chExt cx="0" cy="0"/>
        </a:xfrm>
      </p:grpSpPr>
      <p:pic>
        <p:nvPicPr>
          <p:cNvPr id="7" name="Picture 6" descr="A hand holding a piece of paper&#10;&#10;AI-generated content may be incorrect.">
            <a:extLst>
              <a:ext uri="{FF2B5EF4-FFF2-40B4-BE49-F238E27FC236}">
                <a16:creationId xmlns:a16="http://schemas.microsoft.com/office/drawing/2014/main" id="{B516F269-97E4-D20C-3570-F07ECF68AEAC}"/>
              </a:ext>
            </a:extLst>
          </p:cNvPr>
          <p:cNvPicPr>
            <a:picLocks noChangeAspect="1"/>
          </p:cNvPicPr>
          <p:nvPr/>
        </p:nvPicPr>
        <p:blipFill>
          <a:blip r:embed="rId3" cstate="email">
            <a:extLst>
              <a:ext uri="{28A0092B-C50C-407E-A947-70E740481C1C}">
                <a14:useLocalDpi xmlns:a14="http://schemas.microsoft.com/office/drawing/2010/main"/>
              </a:ext>
            </a:extLst>
          </a:blip>
          <a:srcRect r="-129" b="-164"/>
          <a:stretch>
            <a:fillRect/>
          </a:stretch>
        </p:blipFill>
        <p:spPr>
          <a:xfrm>
            <a:off x="3678" y="-2132"/>
            <a:ext cx="5101587" cy="6870135"/>
          </a:xfrm>
          <a:prstGeom prst="rect">
            <a:avLst/>
          </a:prstGeom>
        </p:spPr>
      </p:pic>
      <p:pic>
        <p:nvPicPr>
          <p:cNvPr id="3" name="Picture 2" descr="A black and white image&#10;&#10;Description automatically generated">
            <a:extLst>
              <a:ext uri="{FF2B5EF4-FFF2-40B4-BE49-F238E27FC236}">
                <a16:creationId xmlns:a16="http://schemas.microsoft.com/office/drawing/2014/main" id="{0D52C3B7-2D4E-F77F-8151-E27F484BB3FB}"/>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63" y="-3286"/>
            <a:ext cx="5087959" cy="2657475"/>
          </a:xfrm>
          <a:prstGeom prst="rect">
            <a:avLst/>
          </a:prstGeom>
        </p:spPr>
      </p:pic>
      <p:sp>
        <p:nvSpPr>
          <p:cNvPr id="4" name="Rectangle 3" descr="A person flips through a marked-up script">
            <a:extLst>
              <a:ext uri="{FF2B5EF4-FFF2-40B4-BE49-F238E27FC236}">
                <a16:creationId xmlns:a16="http://schemas.microsoft.com/office/drawing/2014/main" id="{700FD00F-298D-AA25-CD2B-44AF26931CC5}"/>
              </a:ext>
            </a:extLst>
          </p:cNvPr>
          <p:cNvSpPr/>
          <p:nvPr/>
        </p:nvSpPr>
        <p:spPr>
          <a:xfrm>
            <a:off x="4677" y="7208"/>
            <a:ext cx="5105501" cy="6861998"/>
          </a:xfrm>
          <a:prstGeom prst="rect">
            <a:avLst/>
          </a:prstGeom>
          <a:solidFill>
            <a:srgbClr val="7E6EFA">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16" name="Straight Connector 15">
            <a:extLst>
              <a:ext uri="{FF2B5EF4-FFF2-40B4-BE49-F238E27FC236}">
                <a16:creationId xmlns:a16="http://schemas.microsoft.com/office/drawing/2014/main" id="{650EFB18-64CC-06B2-5C19-5530C2B0A92F}"/>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7" name="TextBox 73">
            <a:extLst>
              <a:ext uri="{FF2B5EF4-FFF2-40B4-BE49-F238E27FC236}">
                <a16:creationId xmlns:a16="http://schemas.microsoft.com/office/drawing/2014/main" id="{3AF2B132-1C01-E2FB-6A35-C910239B93FA}"/>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8" name="Picture 17" descr="A logo with white text and blue circles&#10;&#10;Description automatically generated">
            <a:extLst>
              <a:ext uri="{FF2B5EF4-FFF2-40B4-BE49-F238E27FC236}">
                <a16:creationId xmlns:a16="http://schemas.microsoft.com/office/drawing/2014/main" id="{7ABF2CA6-6D06-B964-4542-80E2051389F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8" name="Rectangle 7">
            <a:extLst>
              <a:ext uri="{FF2B5EF4-FFF2-40B4-BE49-F238E27FC236}">
                <a16:creationId xmlns:a16="http://schemas.microsoft.com/office/drawing/2014/main" id="{30C4CF68-76FD-0B5F-45C6-2100DCA42F29}"/>
              </a:ext>
            </a:extLst>
          </p:cNvPr>
          <p:cNvSpPr/>
          <p:nvPr/>
        </p:nvSpPr>
        <p:spPr>
          <a:xfrm>
            <a:off x="4785026" y="3550326"/>
            <a:ext cx="5743635" cy="675807"/>
          </a:xfrm>
          <a:prstGeom prst="rect">
            <a:avLst/>
          </a:prstGeom>
          <a:solidFill>
            <a:srgbClr val="7E6EF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9" name="Subtitle 1">
            <a:extLst>
              <a:ext uri="{FF2B5EF4-FFF2-40B4-BE49-F238E27FC236}">
                <a16:creationId xmlns:a16="http://schemas.microsoft.com/office/drawing/2014/main" id="{5CB9CC47-91A5-9DB8-8D27-D29D66BB4866}"/>
              </a:ext>
            </a:extLst>
          </p:cNvPr>
          <p:cNvSpPr>
            <a:spLocks noGrp="1"/>
          </p:cNvSpPr>
          <p:nvPr/>
        </p:nvSpPr>
        <p:spPr>
          <a:xfrm>
            <a:off x="6059648" y="3648847"/>
            <a:ext cx="701620" cy="543305"/>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b="1">
                <a:solidFill>
                  <a:srgbClr val="0F123D"/>
                </a:solidFill>
              </a:rPr>
              <a:t>04</a:t>
            </a:r>
          </a:p>
        </p:txBody>
      </p:sp>
      <p:sp>
        <p:nvSpPr>
          <p:cNvPr id="10" name="Subtitle 1">
            <a:extLst>
              <a:ext uri="{FF2B5EF4-FFF2-40B4-BE49-F238E27FC236}">
                <a16:creationId xmlns:a16="http://schemas.microsoft.com/office/drawing/2014/main" id="{E33BF070-433E-E0F9-5D8B-38EE62B68942}"/>
              </a:ext>
            </a:extLst>
          </p:cNvPr>
          <p:cNvSpPr txBox="1">
            <a:spLocks/>
          </p:cNvSpPr>
          <p:nvPr/>
        </p:nvSpPr>
        <p:spPr>
          <a:xfrm>
            <a:off x="6096000" y="1968074"/>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01</a:t>
            </a:r>
          </a:p>
        </p:txBody>
      </p:sp>
      <p:sp>
        <p:nvSpPr>
          <p:cNvPr id="11" name="Subtitle 1">
            <a:extLst>
              <a:ext uri="{FF2B5EF4-FFF2-40B4-BE49-F238E27FC236}">
                <a16:creationId xmlns:a16="http://schemas.microsoft.com/office/drawing/2014/main" id="{5750D093-0F05-F3E8-4F7F-9200C54C418E}"/>
              </a:ext>
            </a:extLst>
          </p:cNvPr>
          <p:cNvSpPr txBox="1">
            <a:spLocks/>
          </p:cNvSpPr>
          <p:nvPr/>
        </p:nvSpPr>
        <p:spPr>
          <a:xfrm>
            <a:off x="6769338" y="2016801"/>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Storytelling power</a:t>
            </a:r>
          </a:p>
        </p:txBody>
      </p:sp>
      <p:sp>
        <p:nvSpPr>
          <p:cNvPr id="12" name="Subtitle 1">
            <a:extLst>
              <a:ext uri="{FF2B5EF4-FFF2-40B4-BE49-F238E27FC236}">
                <a16:creationId xmlns:a16="http://schemas.microsoft.com/office/drawing/2014/main" id="{CCAB7767-EC4A-8CF6-5DA1-1F2F8FA1A636}"/>
              </a:ext>
            </a:extLst>
          </p:cNvPr>
          <p:cNvSpPr txBox="1">
            <a:spLocks/>
          </p:cNvSpPr>
          <p:nvPr/>
        </p:nvSpPr>
        <p:spPr>
          <a:xfrm>
            <a:off x="6059647" y="2518527"/>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02</a:t>
            </a:r>
          </a:p>
        </p:txBody>
      </p:sp>
      <p:sp>
        <p:nvSpPr>
          <p:cNvPr id="13" name="Subtitle 1">
            <a:extLst>
              <a:ext uri="{FF2B5EF4-FFF2-40B4-BE49-F238E27FC236}">
                <a16:creationId xmlns:a16="http://schemas.microsoft.com/office/drawing/2014/main" id="{BE261A21-9164-A355-B25B-83D595765A89}"/>
              </a:ext>
            </a:extLst>
          </p:cNvPr>
          <p:cNvSpPr txBox="1">
            <a:spLocks/>
          </p:cNvSpPr>
          <p:nvPr/>
        </p:nvSpPr>
        <p:spPr>
          <a:xfrm>
            <a:off x="6732985" y="2567254"/>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Influencing behaviour</a:t>
            </a:r>
          </a:p>
        </p:txBody>
      </p:sp>
      <p:sp>
        <p:nvSpPr>
          <p:cNvPr id="14" name="Subtitle 1">
            <a:extLst>
              <a:ext uri="{FF2B5EF4-FFF2-40B4-BE49-F238E27FC236}">
                <a16:creationId xmlns:a16="http://schemas.microsoft.com/office/drawing/2014/main" id="{6EA81D54-10F2-CBE6-0754-E7E6C1DEAB4C}"/>
              </a:ext>
            </a:extLst>
          </p:cNvPr>
          <p:cNvSpPr txBox="1">
            <a:spLocks/>
          </p:cNvSpPr>
          <p:nvPr/>
        </p:nvSpPr>
        <p:spPr>
          <a:xfrm>
            <a:off x="6059647" y="3011583"/>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03</a:t>
            </a:r>
          </a:p>
        </p:txBody>
      </p:sp>
      <p:sp>
        <p:nvSpPr>
          <p:cNvPr id="19" name="Subtitle 1">
            <a:extLst>
              <a:ext uri="{FF2B5EF4-FFF2-40B4-BE49-F238E27FC236}">
                <a16:creationId xmlns:a16="http://schemas.microsoft.com/office/drawing/2014/main" id="{A3514062-0C8B-1330-012D-9D3597A0BC44}"/>
              </a:ext>
            </a:extLst>
          </p:cNvPr>
          <p:cNvSpPr txBox="1">
            <a:spLocks/>
          </p:cNvSpPr>
          <p:nvPr/>
        </p:nvSpPr>
        <p:spPr>
          <a:xfrm>
            <a:off x="6732985" y="3060310"/>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Storytelling in action</a:t>
            </a:r>
          </a:p>
        </p:txBody>
      </p:sp>
      <p:sp>
        <p:nvSpPr>
          <p:cNvPr id="20" name="Subtitle 1">
            <a:extLst>
              <a:ext uri="{FF2B5EF4-FFF2-40B4-BE49-F238E27FC236}">
                <a16:creationId xmlns:a16="http://schemas.microsoft.com/office/drawing/2014/main" id="{B168BE68-3EB7-97D2-12DD-A7E78171C1DD}"/>
              </a:ext>
            </a:extLst>
          </p:cNvPr>
          <p:cNvSpPr txBox="1">
            <a:spLocks/>
          </p:cNvSpPr>
          <p:nvPr/>
        </p:nvSpPr>
        <p:spPr>
          <a:xfrm>
            <a:off x="6059647" y="4226133"/>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05</a:t>
            </a:r>
          </a:p>
        </p:txBody>
      </p:sp>
      <p:sp>
        <p:nvSpPr>
          <p:cNvPr id="21" name="Subtitle 1">
            <a:extLst>
              <a:ext uri="{FF2B5EF4-FFF2-40B4-BE49-F238E27FC236}">
                <a16:creationId xmlns:a16="http://schemas.microsoft.com/office/drawing/2014/main" id="{1903E891-8356-5D06-E295-86529ECCDE20}"/>
              </a:ext>
            </a:extLst>
          </p:cNvPr>
          <p:cNvSpPr txBox="1">
            <a:spLocks/>
          </p:cNvSpPr>
          <p:nvPr/>
        </p:nvSpPr>
        <p:spPr>
          <a:xfrm>
            <a:off x="6732985" y="4274860"/>
            <a:ext cx="3761295" cy="428589"/>
          </a:xfrm>
          <a:prstGeom prst="rect">
            <a:avLst/>
          </a:prstGeom>
        </p:spPr>
        <p:txBody>
          <a:bodyPr vert="horz" lIns="91440" tIns="45720" rIns="91440" bIns="45720" rtlCol="0" anchor="t">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latin typeface="Century Gothic"/>
              </a:rPr>
              <a:t>Module conclusion</a:t>
            </a:r>
            <a:endParaRPr lang="en-US" sz="2000">
              <a:solidFill>
                <a:srgbClr val="302F78"/>
              </a:solidFill>
            </a:endParaRPr>
          </a:p>
          <a:p>
            <a:endParaRPr lang="en-US" sz="2000">
              <a:solidFill>
                <a:srgbClr val="302F78"/>
              </a:solidFill>
            </a:endParaRPr>
          </a:p>
        </p:txBody>
      </p:sp>
      <p:sp>
        <p:nvSpPr>
          <p:cNvPr id="22" name="Subtitle 1">
            <a:extLst>
              <a:ext uri="{FF2B5EF4-FFF2-40B4-BE49-F238E27FC236}">
                <a16:creationId xmlns:a16="http://schemas.microsoft.com/office/drawing/2014/main" id="{F7D33327-BB02-1E66-5B28-0E265BDBDC75}"/>
              </a:ext>
            </a:extLst>
          </p:cNvPr>
          <p:cNvSpPr txBox="1">
            <a:spLocks/>
          </p:cNvSpPr>
          <p:nvPr/>
        </p:nvSpPr>
        <p:spPr>
          <a:xfrm>
            <a:off x="6732987" y="3669866"/>
            <a:ext cx="3761294" cy="510984"/>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600" b="1"/>
              <a:t>Assessment 4</a:t>
            </a:r>
          </a:p>
        </p:txBody>
      </p:sp>
    </p:spTree>
    <p:extLst>
      <p:ext uri="{BB962C8B-B14F-4D97-AF65-F5344CB8AC3E}">
        <p14:creationId xmlns:p14="http://schemas.microsoft.com/office/powerpoint/2010/main" val="22814860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9F67E-C387-108F-31C5-A71D1979D8CC}"/>
            </a:ext>
          </a:extLst>
        </p:cNvPr>
        <p:cNvGrpSpPr/>
        <p:nvPr/>
      </p:nvGrpSpPr>
      <p:grpSpPr>
        <a:xfrm>
          <a:off x="0" y="0"/>
          <a:ext cx="0" cy="0"/>
          <a:chOff x="0" y="0"/>
          <a:chExt cx="0" cy="0"/>
        </a:xfrm>
      </p:grpSpPr>
      <p:sp>
        <p:nvSpPr>
          <p:cNvPr id="5" name="Title 6">
            <a:extLst>
              <a:ext uri="{FF2B5EF4-FFF2-40B4-BE49-F238E27FC236}">
                <a16:creationId xmlns:a16="http://schemas.microsoft.com/office/drawing/2014/main" id="{695EEEAD-5C44-8345-6F93-10C53B92D6B4}"/>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GB"/>
              <a:t>Assessment 4:</a:t>
            </a:r>
          </a:p>
          <a:p>
            <a:r>
              <a:rPr lang="en-GB">
                <a:solidFill>
                  <a:srgbClr val="7F70FF"/>
                </a:solidFill>
              </a:rPr>
              <a:t>	Telling a Climate Story</a:t>
            </a:r>
          </a:p>
        </p:txBody>
      </p:sp>
      <p:sp>
        <p:nvSpPr>
          <p:cNvPr id="8" name="Subtitle 1">
            <a:extLst>
              <a:ext uri="{FF2B5EF4-FFF2-40B4-BE49-F238E27FC236}">
                <a16:creationId xmlns:a16="http://schemas.microsoft.com/office/drawing/2014/main" id="{39FF430F-1A25-D3E1-DF2D-C45F17532F0B}"/>
              </a:ext>
            </a:extLst>
          </p:cNvPr>
          <p:cNvSpPr>
            <a:spLocks noGrp="1"/>
          </p:cNvSpPr>
          <p:nvPr/>
        </p:nvSpPr>
        <p:spPr>
          <a:xfrm>
            <a:off x="1233903" y="2453615"/>
            <a:ext cx="9822050" cy="3022954"/>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a:t>Creative Storyboard / Elevator Pitch / Ideas</a:t>
            </a:r>
          </a:p>
          <a:p>
            <a:endParaRPr lang="en-GB" sz="1800"/>
          </a:p>
          <a:p>
            <a:r>
              <a:rPr lang="en-GB" sz="1800"/>
              <a:t>Based on your understanding of the science behind climate change, how the screen industries lead to behaviour and societal change, discuss solutions and/or create ideas/a storyboard/an elevator pitch for a short, TV show or film that could help connect audiences with sustainability stories – particularly positive ones. </a:t>
            </a:r>
          </a:p>
          <a:p>
            <a:endParaRPr lang="en-GB" sz="1800"/>
          </a:p>
          <a:p>
            <a:r>
              <a:rPr lang="en-GB" sz="1800"/>
              <a:t>This will evidence your understanding to:</a:t>
            </a:r>
            <a:r>
              <a:rPr lang="en-GB" sz="1800">
                <a:solidFill>
                  <a:srgbClr val="7F70FF"/>
                </a:solidFill>
              </a:rPr>
              <a:t> “Identify strategies that could engage audiences with environmental sustainability”</a:t>
            </a:r>
          </a:p>
        </p:txBody>
      </p:sp>
      <p:cxnSp>
        <p:nvCxnSpPr>
          <p:cNvPr id="9" name="Straight Connector 8">
            <a:extLst>
              <a:ext uri="{FF2B5EF4-FFF2-40B4-BE49-F238E27FC236}">
                <a16:creationId xmlns:a16="http://schemas.microsoft.com/office/drawing/2014/main" id="{D89FFF13-9709-17AF-2447-93273E17F627}"/>
              </a:ext>
            </a:extLst>
          </p:cNvPr>
          <p:cNvCxnSpPr>
            <a:cxnSpLocks/>
          </p:cNvCxnSpPr>
          <p:nvPr/>
        </p:nvCxnSpPr>
        <p:spPr>
          <a:xfrm>
            <a:off x="1136045" y="2453615"/>
            <a:ext cx="0" cy="294337"/>
          </a:xfrm>
          <a:prstGeom prst="line">
            <a:avLst/>
          </a:prstGeom>
          <a:ln w="28575">
            <a:solidFill>
              <a:srgbClr val="7E6EFA"/>
            </a:solidFill>
          </a:ln>
        </p:spPr>
        <p:style>
          <a:lnRef idx="2">
            <a:schemeClr val="accent1"/>
          </a:lnRef>
          <a:fillRef idx="0">
            <a:schemeClr val="accent1"/>
          </a:fillRef>
          <a:effectRef idx="1">
            <a:schemeClr val="accent1"/>
          </a:effectRef>
          <a:fontRef idx="minor">
            <a:schemeClr val="tx1"/>
          </a:fontRef>
        </p:style>
      </p:cxnSp>
      <p:cxnSp>
        <p:nvCxnSpPr>
          <p:cNvPr id="6" name="Straight Connector 5">
            <a:extLst>
              <a:ext uri="{FF2B5EF4-FFF2-40B4-BE49-F238E27FC236}">
                <a16:creationId xmlns:a16="http://schemas.microsoft.com/office/drawing/2014/main" id="{B847A9B8-893E-7D97-EA82-8D136E95BAA1}"/>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7" name="TextBox 73">
            <a:extLst>
              <a:ext uri="{FF2B5EF4-FFF2-40B4-BE49-F238E27FC236}">
                <a16:creationId xmlns:a16="http://schemas.microsoft.com/office/drawing/2014/main" id="{2C0287CA-969A-8987-FC0D-14342E3B822C}"/>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0" name="Picture 9" descr="A logo with white text and blue circles&#10;&#10;Description automatically generated">
            <a:extLst>
              <a:ext uri="{FF2B5EF4-FFF2-40B4-BE49-F238E27FC236}">
                <a16:creationId xmlns:a16="http://schemas.microsoft.com/office/drawing/2014/main" id="{28DFBE7D-C680-6910-8C89-B5DDFFA75A5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Tree>
    <p:extLst>
      <p:ext uri="{BB962C8B-B14F-4D97-AF65-F5344CB8AC3E}">
        <p14:creationId xmlns:p14="http://schemas.microsoft.com/office/powerpoint/2010/main" val="21634832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21BD07-5611-F690-D68C-B7917408E421}"/>
            </a:ext>
          </a:extLst>
        </p:cNvPr>
        <p:cNvGrpSpPr/>
        <p:nvPr/>
      </p:nvGrpSpPr>
      <p:grpSpPr>
        <a:xfrm>
          <a:off x="0" y="0"/>
          <a:ext cx="0" cy="0"/>
          <a:chOff x="0" y="0"/>
          <a:chExt cx="0" cy="0"/>
        </a:xfrm>
      </p:grpSpPr>
      <p:pic>
        <p:nvPicPr>
          <p:cNvPr id="2" name="Picture 1" descr="A group of people standing in front of a camera&#10;&#10;AI-generated content may be incorrect.">
            <a:extLst>
              <a:ext uri="{FF2B5EF4-FFF2-40B4-BE49-F238E27FC236}">
                <a16:creationId xmlns:a16="http://schemas.microsoft.com/office/drawing/2014/main" id="{DD4FC856-14C2-EA7F-5F34-5D6E2DE94900}"/>
              </a:ext>
            </a:extLst>
          </p:cNvPr>
          <p:cNvPicPr>
            <a:picLocks noChangeAspect="1"/>
          </p:cNvPicPr>
          <p:nvPr/>
        </p:nvPicPr>
        <p:blipFill>
          <a:blip r:embed="rId3" cstate="email">
            <a:extLst>
              <a:ext uri="{28A0092B-C50C-407E-A947-70E740481C1C}">
                <a14:useLocalDpi xmlns:a14="http://schemas.microsoft.com/office/drawing/2010/main"/>
              </a:ext>
            </a:extLst>
          </a:blip>
          <a:srcRect t="-36"/>
          <a:stretch>
            <a:fillRect/>
          </a:stretch>
        </p:blipFill>
        <p:spPr>
          <a:xfrm>
            <a:off x="1837" y="-2436"/>
            <a:ext cx="5106920" cy="6860441"/>
          </a:xfrm>
          <a:prstGeom prst="rect">
            <a:avLst/>
          </a:prstGeom>
        </p:spPr>
      </p:pic>
      <p:pic>
        <p:nvPicPr>
          <p:cNvPr id="3" name="Picture 2" descr="A black and white image&#10;&#10;Description automatically generated">
            <a:extLst>
              <a:ext uri="{FF2B5EF4-FFF2-40B4-BE49-F238E27FC236}">
                <a16:creationId xmlns:a16="http://schemas.microsoft.com/office/drawing/2014/main" id="{21C848ED-81AB-794C-A11B-45802A5289E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963" y="-3286"/>
            <a:ext cx="5087959" cy="2657475"/>
          </a:xfrm>
          <a:prstGeom prst="rect">
            <a:avLst/>
          </a:prstGeom>
        </p:spPr>
      </p:pic>
      <p:sp>
        <p:nvSpPr>
          <p:cNvPr id="9" name="Rectangle 8" descr="Two people discuss at a monitor">
            <a:extLst>
              <a:ext uri="{FF2B5EF4-FFF2-40B4-BE49-F238E27FC236}">
                <a16:creationId xmlns:a16="http://schemas.microsoft.com/office/drawing/2014/main" id="{74AADE01-CC3A-E028-362D-C451811DDA57}"/>
              </a:ext>
            </a:extLst>
          </p:cNvPr>
          <p:cNvSpPr/>
          <p:nvPr/>
        </p:nvSpPr>
        <p:spPr>
          <a:xfrm>
            <a:off x="4677" y="7208"/>
            <a:ext cx="5105501" cy="6861998"/>
          </a:xfrm>
          <a:prstGeom prst="rect">
            <a:avLst/>
          </a:prstGeom>
          <a:solidFill>
            <a:srgbClr val="7E6EFA">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4" name="Straight Connector 3">
            <a:extLst>
              <a:ext uri="{FF2B5EF4-FFF2-40B4-BE49-F238E27FC236}">
                <a16:creationId xmlns:a16="http://schemas.microsoft.com/office/drawing/2014/main" id="{40E4EE76-4489-C764-2509-8EF76642FE9A}"/>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6" name="TextBox 73">
            <a:extLst>
              <a:ext uri="{FF2B5EF4-FFF2-40B4-BE49-F238E27FC236}">
                <a16:creationId xmlns:a16="http://schemas.microsoft.com/office/drawing/2014/main" id="{173B3410-28CD-A5EC-2A60-EFDAE072C43E}"/>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8" name="Picture 7" descr="A logo with white text and blue circles&#10;&#10;Description automatically generated">
            <a:extLst>
              <a:ext uri="{FF2B5EF4-FFF2-40B4-BE49-F238E27FC236}">
                <a16:creationId xmlns:a16="http://schemas.microsoft.com/office/drawing/2014/main" id="{8E1CF4D7-9CD4-952A-A89C-CD82282ED8D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11" name="Rectangle 10">
            <a:extLst>
              <a:ext uri="{FF2B5EF4-FFF2-40B4-BE49-F238E27FC236}">
                <a16:creationId xmlns:a16="http://schemas.microsoft.com/office/drawing/2014/main" id="{F39BA2F2-EA73-3D50-3AF6-0D187DCA560B}"/>
              </a:ext>
            </a:extLst>
          </p:cNvPr>
          <p:cNvSpPr/>
          <p:nvPr/>
        </p:nvSpPr>
        <p:spPr>
          <a:xfrm>
            <a:off x="4785026" y="4100833"/>
            <a:ext cx="5743635" cy="675807"/>
          </a:xfrm>
          <a:prstGeom prst="rect">
            <a:avLst/>
          </a:prstGeom>
          <a:solidFill>
            <a:srgbClr val="7E6EF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2" name="Subtitle 1">
            <a:extLst>
              <a:ext uri="{FF2B5EF4-FFF2-40B4-BE49-F238E27FC236}">
                <a16:creationId xmlns:a16="http://schemas.microsoft.com/office/drawing/2014/main" id="{79EDF013-4C5B-1719-3E8F-C919395A3F4C}"/>
              </a:ext>
            </a:extLst>
          </p:cNvPr>
          <p:cNvSpPr>
            <a:spLocks noGrp="1"/>
          </p:cNvSpPr>
          <p:nvPr/>
        </p:nvSpPr>
        <p:spPr>
          <a:xfrm>
            <a:off x="6059648" y="4199354"/>
            <a:ext cx="701620" cy="543305"/>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b="1">
                <a:solidFill>
                  <a:srgbClr val="0F123D"/>
                </a:solidFill>
              </a:rPr>
              <a:t>05</a:t>
            </a:r>
          </a:p>
        </p:txBody>
      </p:sp>
      <p:sp>
        <p:nvSpPr>
          <p:cNvPr id="13" name="Subtitle 1">
            <a:extLst>
              <a:ext uri="{FF2B5EF4-FFF2-40B4-BE49-F238E27FC236}">
                <a16:creationId xmlns:a16="http://schemas.microsoft.com/office/drawing/2014/main" id="{1BC076D5-5249-2F24-32CF-26F5B02C7957}"/>
              </a:ext>
            </a:extLst>
          </p:cNvPr>
          <p:cNvSpPr txBox="1">
            <a:spLocks/>
          </p:cNvSpPr>
          <p:nvPr/>
        </p:nvSpPr>
        <p:spPr>
          <a:xfrm>
            <a:off x="6096000" y="1968074"/>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01</a:t>
            </a:r>
          </a:p>
        </p:txBody>
      </p:sp>
      <p:sp>
        <p:nvSpPr>
          <p:cNvPr id="14" name="Subtitle 1">
            <a:extLst>
              <a:ext uri="{FF2B5EF4-FFF2-40B4-BE49-F238E27FC236}">
                <a16:creationId xmlns:a16="http://schemas.microsoft.com/office/drawing/2014/main" id="{C17ABDC8-ED68-3E5C-CBF5-332D5FAAFC6D}"/>
              </a:ext>
            </a:extLst>
          </p:cNvPr>
          <p:cNvSpPr txBox="1">
            <a:spLocks/>
          </p:cNvSpPr>
          <p:nvPr/>
        </p:nvSpPr>
        <p:spPr>
          <a:xfrm>
            <a:off x="6769338" y="2016801"/>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Storytelling power</a:t>
            </a:r>
          </a:p>
        </p:txBody>
      </p:sp>
      <p:sp>
        <p:nvSpPr>
          <p:cNvPr id="16" name="Subtitle 1">
            <a:extLst>
              <a:ext uri="{FF2B5EF4-FFF2-40B4-BE49-F238E27FC236}">
                <a16:creationId xmlns:a16="http://schemas.microsoft.com/office/drawing/2014/main" id="{FC2F7AB5-998C-4848-7E05-DB1DBA51B206}"/>
              </a:ext>
            </a:extLst>
          </p:cNvPr>
          <p:cNvSpPr txBox="1">
            <a:spLocks/>
          </p:cNvSpPr>
          <p:nvPr/>
        </p:nvSpPr>
        <p:spPr>
          <a:xfrm>
            <a:off x="6059647" y="2518527"/>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02</a:t>
            </a:r>
          </a:p>
        </p:txBody>
      </p:sp>
      <p:sp>
        <p:nvSpPr>
          <p:cNvPr id="17" name="Subtitle 1">
            <a:extLst>
              <a:ext uri="{FF2B5EF4-FFF2-40B4-BE49-F238E27FC236}">
                <a16:creationId xmlns:a16="http://schemas.microsoft.com/office/drawing/2014/main" id="{7B437309-BF1E-1B05-03C7-8D190D128E19}"/>
              </a:ext>
            </a:extLst>
          </p:cNvPr>
          <p:cNvSpPr txBox="1">
            <a:spLocks/>
          </p:cNvSpPr>
          <p:nvPr/>
        </p:nvSpPr>
        <p:spPr>
          <a:xfrm>
            <a:off x="6732985" y="2567254"/>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Influencing behaviour</a:t>
            </a:r>
          </a:p>
        </p:txBody>
      </p:sp>
      <p:sp>
        <p:nvSpPr>
          <p:cNvPr id="18" name="Subtitle 1">
            <a:extLst>
              <a:ext uri="{FF2B5EF4-FFF2-40B4-BE49-F238E27FC236}">
                <a16:creationId xmlns:a16="http://schemas.microsoft.com/office/drawing/2014/main" id="{75FC7FA0-8354-4D42-4EF1-9BD89C77183E}"/>
              </a:ext>
            </a:extLst>
          </p:cNvPr>
          <p:cNvSpPr txBox="1">
            <a:spLocks/>
          </p:cNvSpPr>
          <p:nvPr/>
        </p:nvSpPr>
        <p:spPr>
          <a:xfrm>
            <a:off x="6059647" y="3011583"/>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03</a:t>
            </a:r>
          </a:p>
        </p:txBody>
      </p:sp>
      <p:sp>
        <p:nvSpPr>
          <p:cNvPr id="19" name="Subtitle 1">
            <a:extLst>
              <a:ext uri="{FF2B5EF4-FFF2-40B4-BE49-F238E27FC236}">
                <a16:creationId xmlns:a16="http://schemas.microsoft.com/office/drawing/2014/main" id="{931DDDD7-CBF2-5FF8-D2DC-1481D14911E6}"/>
              </a:ext>
            </a:extLst>
          </p:cNvPr>
          <p:cNvSpPr txBox="1">
            <a:spLocks/>
          </p:cNvSpPr>
          <p:nvPr/>
        </p:nvSpPr>
        <p:spPr>
          <a:xfrm>
            <a:off x="6732985" y="3060310"/>
            <a:ext cx="3761295" cy="428589"/>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rPr>
              <a:t>Storytelling in action</a:t>
            </a:r>
          </a:p>
        </p:txBody>
      </p:sp>
      <p:sp>
        <p:nvSpPr>
          <p:cNvPr id="20" name="Subtitle 1">
            <a:extLst>
              <a:ext uri="{FF2B5EF4-FFF2-40B4-BE49-F238E27FC236}">
                <a16:creationId xmlns:a16="http://schemas.microsoft.com/office/drawing/2014/main" id="{2E5E6A7D-5B5F-A958-502F-10C7CA8CF2E9}"/>
              </a:ext>
            </a:extLst>
          </p:cNvPr>
          <p:cNvSpPr txBox="1">
            <a:spLocks/>
          </p:cNvSpPr>
          <p:nvPr/>
        </p:nvSpPr>
        <p:spPr>
          <a:xfrm>
            <a:off x="6059647" y="3570628"/>
            <a:ext cx="701620" cy="543305"/>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200" b="1">
                <a:solidFill>
                  <a:srgbClr val="302F78"/>
                </a:solidFill>
              </a:rPr>
              <a:t>04</a:t>
            </a:r>
          </a:p>
        </p:txBody>
      </p:sp>
      <p:sp>
        <p:nvSpPr>
          <p:cNvPr id="21" name="Subtitle 1">
            <a:extLst>
              <a:ext uri="{FF2B5EF4-FFF2-40B4-BE49-F238E27FC236}">
                <a16:creationId xmlns:a16="http://schemas.microsoft.com/office/drawing/2014/main" id="{6AEECE82-7B62-B2DC-D260-2FF6B6706056}"/>
              </a:ext>
            </a:extLst>
          </p:cNvPr>
          <p:cNvSpPr txBox="1">
            <a:spLocks/>
          </p:cNvSpPr>
          <p:nvPr/>
        </p:nvSpPr>
        <p:spPr>
          <a:xfrm>
            <a:off x="6732985" y="3619355"/>
            <a:ext cx="3761295" cy="428589"/>
          </a:xfrm>
          <a:prstGeom prst="rect">
            <a:avLst/>
          </a:prstGeom>
        </p:spPr>
        <p:txBody>
          <a:bodyPr vert="horz" lIns="91440" tIns="45720" rIns="91440" bIns="45720" rtlCol="0" anchor="t">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000">
                <a:solidFill>
                  <a:srgbClr val="302F78"/>
                </a:solidFill>
                <a:latin typeface="Century Gothic"/>
              </a:rPr>
              <a:t>Assessment 4</a:t>
            </a:r>
            <a:endParaRPr lang="en-US" sz="2000">
              <a:solidFill>
                <a:srgbClr val="302F78"/>
              </a:solidFill>
            </a:endParaRPr>
          </a:p>
          <a:p>
            <a:endParaRPr lang="en-US" sz="2000">
              <a:solidFill>
                <a:srgbClr val="302F78"/>
              </a:solidFill>
            </a:endParaRPr>
          </a:p>
        </p:txBody>
      </p:sp>
      <p:sp>
        <p:nvSpPr>
          <p:cNvPr id="22" name="Subtitle 1">
            <a:extLst>
              <a:ext uri="{FF2B5EF4-FFF2-40B4-BE49-F238E27FC236}">
                <a16:creationId xmlns:a16="http://schemas.microsoft.com/office/drawing/2014/main" id="{AEE1E06D-A307-5CBA-D146-5A8D0904B1EA}"/>
              </a:ext>
            </a:extLst>
          </p:cNvPr>
          <p:cNvSpPr txBox="1">
            <a:spLocks/>
          </p:cNvSpPr>
          <p:nvPr/>
        </p:nvSpPr>
        <p:spPr>
          <a:xfrm>
            <a:off x="6732987" y="4220373"/>
            <a:ext cx="3761294" cy="510984"/>
          </a:xfrm>
          <a:prstGeom prst="rect">
            <a:avLst/>
          </a:prstGeom>
        </p:spPr>
        <p:txBody>
          <a:bodyPr vert="horz" lIns="91440" tIns="45720" rIns="91440" bIns="45720" rtlCol="0">
            <a:normAutofit/>
          </a:bodyPr>
          <a:lstStyle>
            <a:defPPr>
              <a:defRPr lang="en-US"/>
            </a:defPPr>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600" b="1"/>
              <a:t>Module conclusion</a:t>
            </a:r>
          </a:p>
        </p:txBody>
      </p:sp>
    </p:spTree>
    <p:extLst>
      <p:ext uri="{BB962C8B-B14F-4D97-AF65-F5344CB8AC3E}">
        <p14:creationId xmlns:p14="http://schemas.microsoft.com/office/powerpoint/2010/main" val="29352790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05305-29B5-B7E2-1880-6467A65A5450}"/>
            </a:ext>
          </a:extLst>
        </p:cNvPr>
        <p:cNvGrpSpPr/>
        <p:nvPr/>
      </p:nvGrpSpPr>
      <p:grpSpPr>
        <a:xfrm>
          <a:off x="0" y="0"/>
          <a:ext cx="0" cy="0"/>
          <a:chOff x="0" y="0"/>
          <a:chExt cx="0" cy="0"/>
        </a:xfrm>
      </p:grpSpPr>
      <p:sp>
        <p:nvSpPr>
          <p:cNvPr id="5" name="Title 6">
            <a:extLst>
              <a:ext uri="{FF2B5EF4-FFF2-40B4-BE49-F238E27FC236}">
                <a16:creationId xmlns:a16="http://schemas.microsoft.com/office/drawing/2014/main" id="{2E71951D-C516-E5F8-422E-22DE008DB17D}"/>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GB"/>
              <a:t>The Next Generation</a:t>
            </a:r>
          </a:p>
        </p:txBody>
      </p:sp>
      <p:cxnSp>
        <p:nvCxnSpPr>
          <p:cNvPr id="7" name="Straight Connector 6">
            <a:extLst>
              <a:ext uri="{FF2B5EF4-FFF2-40B4-BE49-F238E27FC236}">
                <a16:creationId xmlns:a16="http://schemas.microsoft.com/office/drawing/2014/main" id="{388F2A71-C3C3-F53D-A757-A69B45A9E462}"/>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0" name="TextBox 73">
            <a:extLst>
              <a:ext uri="{FF2B5EF4-FFF2-40B4-BE49-F238E27FC236}">
                <a16:creationId xmlns:a16="http://schemas.microsoft.com/office/drawing/2014/main" id="{3C0189A5-9F72-AD6B-5E1C-3F2B45176DBD}"/>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1" name="Picture 10" descr="A logo with white text and blue circles&#10;&#10;Description automatically generated">
            <a:extLst>
              <a:ext uri="{FF2B5EF4-FFF2-40B4-BE49-F238E27FC236}">
                <a16:creationId xmlns:a16="http://schemas.microsoft.com/office/drawing/2014/main" id="{D4CDC66D-83F0-9503-9200-988E0589A80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2" name="Subtitle 1">
            <a:extLst>
              <a:ext uri="{FF2B5EF4-FFF2-40B4-BE49-F238E27FC236}">
                <a16:creationId xmlns:a16="http://schemas.microsoft.com/office/drawing/2014/main" id="{7DCA1ED6-1AFD-3766-FBB7-C72C94F7D331}"/>
              </a:ext>
            </a:extLst>
          </p:cNvPr>
          <p:cNvSpPr>
            <a:spLocks noGrp="1"/>
          </p:cNvSpPr>
          <p:nvPr/>
        </p:nvSpPr>
        <p:spPr>
          <a:xfrm>
            <a:off x="966002" y="2439953"/>
            <a:ext cx="10259996" cy="30231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r>
              <a:rPr lang="en-GB" sz="2800"/>
              <a:t>You are the next generation of the screen industries</a:t>
            </a:r>
          </a:p>
          <a:p>
            <a:pPr algn="ctr"/>
            <a:r>
              <a:rPr lang="en-GB" sz="2800"/>
              <a:t>Through the you tell and how you tell them, </a:t>
            </a:r>
            <a:br>
              <a:rPr lang="en-GB" sz="2800"/>
            </a:br>
            <a:r>
              <a:rPr lang="en-GB" sz="2800"/>
              <a:t>you can make a difference both behind and in front of the camera. </a:t>
            </a:r>
          </a:p>
          <a:p>
            <a:pPr algn="ctr"/>
            <a:r>
              <a:rPr lang="en-GB" sz="2800"/>
              <a:t>The baton is being passed to you. </a:t>
            </a:r>
          </a:p>
          <a:p>
            <a:pPr algn="ctr"/>
            <a:r>
              <a:rPr lang="en-GB" sz="2800">
                <a:solidFill>
                  <a:srgbClr val="7F70FF"/>
                </a:solidFill>
              </a:rPr>
              <a:t>Are you up for the challenge?</a:t>
            </a:r>
          </a:p>
        </p:txBody>
      </p:sp>
    </p:spTree>
    <p:extLst>
      <p:ext uri="{BB962C8B-B14F-4D97-AF65-F5344CB8AC3E}">
        <p14:creationId xmlns:p14="http://schemas.microsoft.com/office/powerpoint/2010/main" val="343981116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3E58B-8FAD-F4FB-943E-89AE9A96565D}"/>
            </a:ext>
          </a:extLst>
        </p:cNvPr>
        <p:cNvGrpSpPr/>
        <p:nvPr/>
      </p:nvGrpSpPr>
      <p:grpSpPr>
        <a:xfrm>
          <a:off x="0" y="0"/>
          <a:ext cx="0" cy="0"/>
          <a:chOff x="0" y="0"/>
          <a:chExt cx="0" cy="0"/>
        </a:xfrm>
      </p:grpSpPr>
      <p:pic>
        <p:nvPicPr>
          <p:cNvPr id="6" name="Picture 5" descr="A group of people clapping and clapping hands&#10;&#10;AI-generated content may be incorrect.">
            <a:extLst>
              <a:ext uri="{FF2B5EF4-FFF2-40B4-BE49-F238E27FC236}">
                <a16:creationId xmlns:a16="http://schemas.microsoft.com/office/drawing/2014/main" id="{55C49E7B-FA22-80D3-AAA6-DB85842E400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0196" y="0"/>
            <a:ext cx="4571609" cy="6858000"/>
          </a:xfrm>
          <a:prstGeom prst="rect">
            <a:avLst/>
          </a:prstGeom>
        </p:spPr>
      </p:pic>
      <p:pic>
        <p:nvPicPr>
          <p:cNvPr id="8" name="Picture 7" descr="A black and white image&#10;&#10;Description automatically generated">
            <a:extLst>
              <a:ext uri="{FF2B5EF4-FFF2-40B4-BE49-F238E27FC236}">
                <a16:creationId xmlns:a16="http://schemas.microsoft.com/office/drawing/2014/main" id="{50786E61-0EB5-2D68-9B93-41D4819A55A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624963" y="-3286"/>
            <a:ext cx="4572489" cy="2657475"/>
          </a:xfrm>
          <a:prstGeom prst="rect">
            <a:avLst/>
          </a:prstGeom>
        </p:spPr>
      </p:pic>
      <p:sp>
        <p:nvSpPr>
          <p:cNvPr id="15" name="Rectangle 14" descr="A young film crew clapping and high fiving each other">
            <a:extLst>
              <a:ext uri="{FF2B5EF4-FFF2-40B4-BE49-F238E27FC236}">
                <a16:creationId xmlns:a16="http://schemas.microsoft.com/office/drawing/2014/main" id="{273E3ECD-D2AE-134B-CC25-401480E76741}"/>
              </a:ext>
            </a:extLst>
          </p:cNvPr>
          <p:cNvSpPr/>
          <p:nvPr/>
        </p:nvSpPr>
        <p:spPr>
          <a:xfrm>
            <a:off x="7624677" y="-3998"/>
            <a:ext cx="4567619" cy="6861998"/>
          </a:xfrm>
          <a:prstGeom prst="rect">
            <a:avLst/>
          </a:prstGeom>
          <a:solidFill>
            <a:srgbClr val="7E6EFA">
              <a:alpha val="2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GB"/>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Subtitle 1">
            <a:extLst>
              <a:ext uri="{FF2B5EF4-FFF2-40B4-BE49-F238E27FC236}">
                <a16:creationId xmlns:a16="http://schemas.microsoft.com/office/drawing/2014/main" id="{FEC39F6F-B1FD-2489-0859-FBBBD36C248B}"/>
              </a:ext>
            </a:extLst>
          </p:cNvPr>
          <p:cNvSpPr>
            <a:spLocks noGrp="1"/>
          </p:cNvSpPr>
          <p:nvPr/>
        </p:nvSpPr>
        <p:spPr>
          <a:xfrm>
            <a:off x="702962" y="2021632"/>
            <a:ext cx="6435258" cy="428084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a:t>By completing this module you have:</a:t>
            </a:r>
          </a:p>
          <a:p>
            <a:pPr marL="285750" indent="-285750">
              <a:buFont typeface="Arial" panose="020B0604020202020204" pitchFamily="34" charset="0"/>
              <a:buChar char="•"/>
            </a:pPr>
            <a:r>
              <a:rPr lang="en-GB" sz="1800"/>
              <a:t>Evidenced a general understanding of the science of climate change and its impacts.</a:t>
            </a:r>
          </a:p>
          <a:p>
            <a:pPr marL="285750" indent="-285750">
              <a:buFont typeface="Arial" panose="020B0604020202020204" pitchFamily="34" charset="0"/>
              <a:buChar char="•"/>
            </a:pPr>
            <a:r>
              <a:rPr lang="en-GB" sz="1800"/>
              <a:t>Evidenced a commitment to creating a greener industry in a future role you would like to hold within the industry</a:t>
            </a:r>
          </a:p>
          <a:p>
            <a:pPr marL="285750" indent="-285750">
              <a:buFont typeface="Arial" panose="020B0604020202020204" pitchFamily="34" charset="0"/>
              <a:buChar char="•"/>
            </a:pPr>
            <a:r>
              <a:rPr lang="en-GB" sz="1800"/>
              <a:t>Calculated a production’s carbon footprint using the albert footprint calculator     </a:t>
            </a:r>
          </a:p>
          <a:p>
            <a:pPr marL="285750" indent="-285750">
              <a:buFont typeface="Arial" panose="020B0604020202020204" pitchFamily="34" charset="0"/>
              <a:buChar char="•"/>
            </a:pPr>
            <a:r>
              <a:rPr lang="en-GB" sz="1800"/>
              <a:t>Discussed solutions to reduce the environmental impact of a production</a:t>
            </a:r>
          </a:p>
          <a:p>
            <a:pPr marL="285750" indent="-285750">
              <a:buFont typeface="Arial" panose="020B0604020202020204" pitchFamily="34" charset="0"/>
              <a:buChar char="•"/>
            </a:pPr>
            <a:r>
              <a:rPr lang="en-GB" sz="1800"/>
              <a:t>Identified strategies that could engage audiences with environmental sustainability</a:t>
            </a:r>
          </a:p>
        </p:txBody>
      </p:sp>
      <p:sp>
        <p:nvSpPr>
          <p:cNvPr id="5" name="Title 6">
            <a:extLst>
              <a:ext uri="{FF2B5EF4-FFF2-40B4-BE49-F238E27FC236}">
                <a16:creationId xmlns:a16="http://schemas.microsoft.com/office/drawing/2014/main" id="{EBE91785-8B76-533A-9774-3AF01E7D34BF}"/>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GB"/>
              <a:t>What have you learnt?</a:t>
            </a:r>
          </a:p>
        </p:txBody>
      </p:sp>
      <p:cxnSp>
        <p:nvCxnSpPr>
          <p:cNvPr id="11" name="Straight Connector 10">
            <a:extLst>
              <a:ext uri="{FF2B5EF4-FFF2-40B4-BE49-F238E27FC236}">
                <a16:creationId xmlns:a16="http://schemas.microsoft.com/office/drawing/2014/main" id="{C8B3C6E2-AA4E-32E0-1B81-7E07B7BB782A}"/>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2" name="TextBox 73">
            <a:extLst>
              <a:ext uri="{FF2B5EF4-FFF2-40B4-BE49-F238E27FC236}">
                <a16:creationId xmlns:a16="http://schemas.microsoft.com/office/drawing/2014/main" id="{DA099E35-0637-976D-838B-759568CDDB03}"/>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3" name="Picture 12" descr="A logo with white text and blue circles&#10;&#10;Description automatically generated">
            <a:extLst>
              <a:ext uri="{FF2B5EF4-FFF2-40B4-BE49-F238E27FC236}">
                <a16:creationId xmlns:a16="http://schemas.microsoft.com/office/drawing/2014/main" id="{AE07ED9D-AB4B-C476-1B78-19F1303997B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cxnSp>
        <p:nvCxnSpPr>
          <p:cNvPr id="3" name="Straight Connector 2">
            <a:extLst>
              <a:ext uri="{FF2B5EF4-FFF2-40B4-BE49-F238E27FC236}">
                <a16:creationId xmlns:a16="http://schemas.microsoft.com/office/drawing/2014/main" id="{B9F6D69A-715A-0C3F-DAA6-D9CDFB68705C}"/>
              </a:ext>
            </a:extLst>
          </p:cNvPr>
          <p:cNvCxnSpPr>
            <a:cxnSpLocks/>
          </p:cNvCxnSpPr>
          <p:nvPr/>
        </p:nvCxnSpPr>
        <p:spPr>
          <a:xfrm>
            <a:off x="605105" y="2041296"/>
            <a:ext cx="0" cy="288000"/>
          </a:xfrm>
          <a:prstGeom prst="line">
            <a:avLst/>
          </a:prstGeom>
          <a:ln w="28575">
            <a:solidFill>
              <a:srgbClr val="7E6EFA"/>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8653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F08A7-488C-9135-8C2F-57F7A400BDD0}"/>
            </a:ext>
          </a:extLst>
        </p:cNvPr>
        <p:cNvGrpSpPr/>
        <p:nvPr/>
      </p:nvGrpSpPr>
      <p:grpSpPr>
        <a:xfrm>
          <a:off x="0" y="0"/>
          <a:ext cx="0" cy="0"/>
          <a:chOff x="0" y="0"/>
          <a:chExt cx="0" cy="0"/>
        </a:xfrm>
      </p:grpSpPr>
      <p:sp>
        <p:nvSpPr>
          <p:cNvPr id="5" name="Title 6">
            <a:extLst>
              <a:ext uri="{FF2B5EF4-FFF2-40B4-BE49-F238E27FC236}">
                <a16:creationId xmlns:a16="http://schemas.microsoft.com/office/drawing/2014/main" id="{4B593233-A6FD-FE55-A505-BAAB0E2AA9A0}"/>
              </a:ext>
            </a:extLst>
          </p:cNvPr>
          <p:cNvSpPr>
            <a:spLocks noGrp="1"/>
          </p:cNvSpPr>
          <p:nvPr/>
        </p:nvSpPr>
        <p:spPr>
          <a:xfrm>
            <a:off x="268661" y="820362"/>
            <a:ext cx="10260000" cy="1619591"/>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b="1" kern="1200">
                <a:solidFill>
                  <a:schemeClr val="bg1"/>
                </a:solidFill>
                <a:latin typeface="Century Gothic" panose="020B0502020202020204" pitchFamily="34" charset="0"/>
                <a:ea typeface="+mj-ea"/>
                <a:cs typeface="+mj-cs"/>
              </a:defRPr>
            </a:lvl1pPr>
          </a:lstStyle>
          <a:p>
            <a:r>
              <a:rPr lang="en-GB"/>
              <a:t>Congratulations</a:t>
            </a:r>
          </a:p>
        </p:txBody>
      </p:sp>
      <p:sp>
        <p:nvSpPr>
          <p:cNvPr id="8" name="Subtitle 1">
            <a:extLst>
              <a:ext uri="{FF2B5EF4-FFF2-40B4-BE49-F238E27FC236}">
                <a16:creationId xmlns:a16="http://schemas.microsoft.com/office/drawing/2014/main" id="{8A06AC2D-F61D-63BD-E3D2-9DE0C11FA4FE}"/>
              </a:ext>
            </a:extLst>
          </p:cNvPr>
          <p:cNvSpPr>
            <a:spLocks noGrp="1"/>
          </p:cNvSpPr>
          <p:nvPr/>
        </p:nvSpPr>
        <p:spPr>
          <a:xfrm>
            <a:off x="938934" y="1976294"/>
            <a:ext cx="6533579" cy="469988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Century Gothic" panose="020B05020202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1"/>
                </a:solidFill>
                <a:latin typeface="Century Gothic" panose="020B0502020202020204" pitchFamily="34" charset="0"/>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1"/>
                </a:solidFill>
                <a:latin typeface="Century Gothic" panose="020B0502020202020204" pitchFamily="34" charset="0"/>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1"/>
                </a:solidFill>
                <a:latin typeface="Century Gothic" panose="020B0502020202020204" pitchFamily="34"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800"/>
              <a:t>You have now completed BAFTA albert’s Skills for a Sustainable Screen Industry!</a:t>
            </a:r>
          </a:p>
          <a:p>
            <a:endParaRPr lang="en-GB" sz="1800"/>
          </a:p>
          <a:p>
            <a:r>
              <a:rPr lang="en-GB" sz="1800"/>
              <a:t>You will need to collate and submit your four assessments with your tutor. Once these have been evaluated and approved you will receive a certificate, albert Grad badge for your CV, and a letter of congratulations from the BAFTA albert team.</a:t>
            </a:r>
          </a:p>
          <a:p>
            <a:endParaRPr lang="en-GB" sz="1800"/>
          </a:p>
          <a:p>
            <a:r>
              <a:rPr lang="en-GB" sz="1800"/>
              <a:t>Join our community by following us across social media, shout about your achievements through the module, and keep in touch:</a:t>
            </a:r>
          </a:p>
          <a:p>
            <a:pPr lvl="0">
              <a:lnSpc>
                <a:spcPct val="100000"/>
              </a:lnSpc>
              <a:spcBef>
                <a:spcPts val="0"/>
              </a:spcBef>
              <a:buClr>
                <a:srgbClr val="FFFFFF"/>
              </a:buClr>
              <a:buSzPts val="4200"/>
            </a:pPr>
            <a:r>
              <a:rPr lang="en-US" sz="1800">
                <a:solidFill>
                  <a:srgbClr val="FFFFFF"/>
                </a:solidFill>
                <a:sym typeface="Arial"/>
              </a:rPr>
              <a:t>albert@bafta.org</a:t>
            </a:r>
            <a:endParaRPr lang="en-US" sz="1800"/>
          </a:p>
          <a:p>
            <a:pPr lvl="0">
              <a:lnSpc>
                <a:spcPct val="100000"/>
              </a:lnSpc>
              <a:spcBef>
                <a:spcPts val="0"/>
              </a:spcBef>
              <a:buClr>
                <a:srgbClr val="FFFFFF"/>
              </a:buClr>
              <a:buSzPts val="4200"/>
            </a:pPr>
            <a:r>
              <a:rPr lang="en-US" sz="1800">
                <a:solidFill>
                  <a:srgbClr val="FFFFFF"/>
                </a:solidFill>
                <a:sym typeface="Arial"/>
              </a:rPr>
              <a:t>wearealbert.org</a:t>
            </a:r>
            <a:endParaRPr lang="en-US" sz="1800"/>
          </a:p>
          <a:p>
            <a:pPr lvl="0">
              <a:lnSpc>
                <a:spcPct val="100000"/>
              </a:lnSpc>
              <a:spcBef>
                <a:spcPts val="0"/>
              </a:spcBef>
              <a:buClr>
                <a:srgbClr val="FFFFFF"/>
              </a:buClr>
              <a:buSzPts val="4200"/>
            </a:pPr>
            <a:r>
              <a:rPr lang="en-US" sz="1800">
                <a:solidFill>
                  <a:srgbClr val="FFFFFF"/>
                </a:solidFill>
                <a:sym typeface="Arial"/>
              </a:rPr>
              <a:t>@weareALBERT </a:t>
            </a:r>
          </a:p>
          <a:p>
            <a:endParaRPr lang="en-GB" sz="1800"/>
          </a:p>
        </p:txBody>
      </p:sp>
      <p:cxnSp>
        <p:nvCxnSpPr>
          <p:cNvPr id="9" name="Straight Connector 8">
            <a:extLst>
              <a:ext uri="{FF2B5EF4-FFF2-40B4-BE49-F238E27FC236}">
                <a16:creationId xmlns:a16="http://schemas.microsoft.com/office/drawing/2014/main" id="{B169B472-13A6-4AC7-129A-13CD1B97E920}"/>
              </a:ext>
            </a:extLst>
          </p:cNvPr>
          <p:cNvCxnSpPr>
            <a:cxnSpLocks/>
          </p:cNvCxnSpPr>
          <p:nvPr/>
        </p:nvCxnSpPr>
        <p:spPr>
          <a:xfrm>
            <a:off x="831245" y="2056506"/>
            <a:ext cx="0" cy="396000"/>
          </a:xfrm>
          <a:prstGeom prst="line">
            <a:avLst/>
          </a:prstGeom>
          <a:ln w="28575">
            <a:solidFill>
              <a:srgbClr val="7E6EFA"/>
            </a:solidFill>
          </a:ln>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7F4227F8-12EC-DA94-E03F-F1A22A0D60B7}"/>
              </a:ext>
            </a:extLst>
          </p:cNvPr>
          <p:cNvCxnSpPr>
            <a:cxnSpLocks/>
          </p:cNvCxnSpPr>
          <p:nvPr/>
        </p:nvCxnSpPr>
        <p:spPr>
          <a:xfrm>
            <a:off x="268661" y="466423"/>
            <a:ext cx="10260000" cy="0"/>
          </a:xfrm>
          <a:prstGeom prst="line">
            <a:avLst/>
          </a:prstGeom>
          <a:ln w="9525">
            <a:solidFill>
              <a:schemeClr val="bg1">
                <a:alpha val="70000"/>
              </a:schemeClr>
            </a:solidFill>
          </a:ln>
        </p:spPr>
        <p:style>
          <a:lnRef idx="2">
            <a:schemeClr val="accent1"/>
          </a:lnRef>
          <a:fillRef idx="0">
            <a:schemeClr val="accent1"/>
          </a:fillRef>
          <a:effectRef idx="1">
            <a:schemeClr val="accent1"/>
          </a:effectRef>
          <a:fontRef idx="minor">
            <a:schemeClr val="tx1"/>
          </a:fontRef>
        </p:style>
      </p:cxnSp>
      <p:sp>
        <p:nvSpPr>
          <p:cNvPr id="11" name="TextBox 73">
            <a:extLst>
              <a:ext uri="{FF2B5EF4-FFF2-40B4-BE49-F238E27FC236}">
                <a16:creationId xmlns:a16="http://schemas.microsoft.com/office/drawing/2014/main" id="{DB8CFD6B-7FF4-5E3E-F105-446BF5DBC54A}"/>
              </a:ext>
            </a:extLst>
          </p:cNvPr>
          <p:cNvSpPr txBox="1"/>
          <p:nvPr/>
        </p:nvSpPr>
        <p:spPr>
          <a:xfrm>
            <a:off x="163531" y="181818"/>
            <a:ext cx="7938250" cy="261610"/>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 spc="50">
                <a:solidFill>
                  <a:schemeClr val="bg1"/>
                </a:solidFill>
                <a:latin typeface="Century Gothic"/>
              </a:rPr>
              <a:t>SKILLS FOR A SUSTAINABLE SCREEN INDUSTRY: Part 4 – Climate Storytelling</a:t>
            </a:r>
          </a:p>
        </p:txBody>
      </p:sp>
      <p:pic>
        <p:nvPicPr>
          <p:cNvPr id="12" name="Picture 11" descr="A logo with white text and blue circles&#10;&#10;Description automatically generated">
            <a:extLst>
              <a:ext uri="{FF2B5EF4-FFF2-40B4-BE49-F238E27FC236}">
                <a16:creationId xmlns:a16="http://schemas.microsoft.com/office/drawing/2014/main" id="{EAD3AEA7-1238-4354-D656-02E2A3B3C3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9806" y="142490"/>
            <a:ext cx="838327" cy="868300"/>
          </a:xfrm>
          <a:prstGeom prst="rect">
            <a:avLst/>
          </a:prstGeom>
        </p:spPr>
      </p:pic>
      <p:sp>
        <p:nvSpPr>
          <p:cNvPr id="2" name="Rectangle: Rounded Corners 1">
            <a:extLst>
              <a:ext uri="{FF2B5EF4-FFF2-40B4-BE49-F238E27FC236}">
                <a16:creationId xmlns:a16="http://schemas.microsoft.com/office/drawing/2014/main" id="{3DA6C589-5D1A-FE40-43A6-599E9C95C0DD}"/>
              </a:ext>
            </a:extLst>
          </p:cNvPr>
          <p:cNvSpPr/>
          <p:nvPr/>
        </p:nvSpPr>
        <p:spPr>
          <a:xfrm>
            <a:off x="7925155" y="1442773"/>
            <a:ext cx="3815393" cy="5026848"/>
          </a:xfrm>
          <a:prstGeom prst="roundRect">
            <a:avLst/>
          </a:prstGeom>
          <a:solidFill>
            <a:srgbClr val="8070FF"/>
          </a:solidFill>
          <a:ln>
            <a:noFill/>
          </a:ln>
        </p:spPr>
        <p:style>
          <a:lnRef idx="1">
            <a:schemeClr val="accent1"/>
          </a:lnRef>
          <a:fillRef idx="3">
            <a:schemeClr val="accent1"/>
          </a:fillRef>
          <a:effectRef idx="2">
            <a:schemeClr val="accent1"/>
          </a:effectRef>
          <a:fontRef idx="minor">
            <a:schemeClr val="lt1"/>
          </a:fontRef>
        </p:style>
        <p:txBody>
          <a:bodyPr lIns="91440" tIns="45720" rIns="9144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Aft>
                <a:spcPts val="1200"/>
              </a:spcAft>
            </a:pPr>
            <a:r>
              <a:rPr lang="en-GB" b="1" kern="0">
                <a:solidFill>
                  <a:schemeClr val="bg1"/>
                </a:solidFill>
                <a:latin typeface="Century Gothic"/>
                <a:cs typeface="Times New Roman"/>
              </a:rPr>
              <a:t>Want to learn even more about industry sustainability?</a:t>
            </a:r>
          </a:p>
          <a:p>
            <a:pPr marL="285750" indent="-285750">
              <a:spcAft>
                <a:spcPts val="1200"/>
              </a:spcAft>
              <a:buFont typeface="Arial" panose="020B0604020202020204" pitchFamily="34" charset="0"/>
              <a:buChar char="•"/>
            </a:pPr>
            <a:r>
              <a:rPr lang="en-GB" kern="0">
                <a:solidFill>
                  <a:schemeClr val="bg1"/>
                </a:solidFill>
                <a:latin typeface="Century Gothic"/>
                <a:cs typeface="Times New Roman"/>
              </a:rPr>
              <a:t>Ask your tutor for the further reading resources</a:t>
            </a:r>
          </a:p>
          <a:p>
            <a:pPr marL="285750" indent="-285750">
              <a:spcAft>
                <a:spcPts val="1200"/>
              </a:spcAft>
              <a:buFont typeface="Arial" panose="020B0604020202020204" pitchFamily="34" charset="0"/>
              <a:buChar char="•"/>
            </a:pPr>
            <a:r>
              <a:rPr lang="en-GB" kern="0">
                <a:solidFill>
                  <a:schemeClr val="bg1"/>
                </a:solidFill>
                <a:latin typeface="Century Gothic"/>
                <a:cs typeface="Times New Roman"/>
              </a:rPr>
              <a:t>Look up our full case studies</a:t>
            </a:r>
          </a:p>
          <a:p>
            <a:pPr marL="285750" indent="-285750">
              <a:spcAft>
                <a:spcPts val="1200"/>
              </a:spcAft>
              <a:buFont typeface="Arial" panose="020B0604020202020204" pitchFamily="34" charset="0"/>
              <a:buChar char="•"/>
            </a:pPr>
            <a:r>
              <a:rPr lang="en-GB" kern="0">
                <a:solidFill>
                  <a:schemeClr val="bg1"/>
                </a:solidFill>
                <a:latin typeface="Century Gothic"/>
                <a:cs typeface="Times New Roman"/>
              </a:rPr>
              <a:t>Read some of BAFTA albert’s research, reports or watch our webinars</a:t>
            </a:r>
          </a:p>
          <a:p>
            <a:pPr marL="285750" indent="-285750">
              <a:spcAft>
                <a:spcPts val="1200"/>
              </a:spcAft>
              <a:buFont typeface="Arial" panose="020B0604020202020204" pitchFamily="34" charset="0"/>
              <a:buChar char="•"/>
            </a:pPr>
            <a:r>
              <a:rPr lang="en-GB" kern="0">
                <a:solidFill>
                  <a:schemeClr val="bg1"/>
                </a:solidFill>
                <a:latin typeface="Century Gothic"/>
                <a:cs typeface="Times New Roman"/>
              </a:rPr>
              <a:t>Follow BAFTA albert’s social channels to stay up to date</a:t>
            </a:r>
          </a:p>
          <a:p>
            <a:pPr marL="285750" indent="-285750">
              <a:spcAft>
                <a:spcPts val="1200"/>
              </a:spcAft>
              <a:buFont typeface="Arial" panose="020B0604020202020204" pitchFamily="34" charset="0"/>
              <a:buChar char="•"/>
            </a:pPr>
            <a:r>
              <a:rPr lang="en-GB" kern="0">
                <a:solidFill>
                  <a:schemeClr val="bg1"/>
                </a:solidFill>
                <a:latin typeface="Century Gothic"/>
                <a:cs typeface="Times New Roman"/>
              </a:rPr>
              <a:t>Consider being a student case study for us</a:t>
            </a:r>
          </a:p>
        </p:txBody>
      </p:sp>
    </p:spTree>
    <p:extLst>
      <p:ext uri="{BB962C8B-B14F-4D97-AF65-F5344CB8AC3E}">
        <p14:creationId xmlns:p14="http://schemas.microsoft.com/office/powerpoint/2010/main" val="3879890247"/>
      </p:ext>
    </p:extLst>
  </p:cSld>
  <p:clrMapOvr>
    <a:masterClrMapping/>
  </p:clrMapOvr>
</p:sld>
</file>

<file path=ppt/theme/theme1.xml><?xml version="1.0" encoding="utf-8"?>
<a:theme xmlns:a="http://schemas.openxmlformats.org/drawingml/2006/main" name="INVERSE I">
  <a:themeElements>
    <a:clrScheme name="Custom 1">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lbert" id="{C65A9FCA-7711-9241-A7EA-D6EED334B37E}" vid="{5525FCD2-8DC4-3A46-95DE-AD4A034967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C1D3F81FFED414785F664B9FB98446B" ma:contentTypeVersion="21" ma:contentTypeDescription="Create a new document." ma:contentTypeScope="" ma:versionID="ffb1997ab445aba36a1feeb9247ff76b">
  <xsd:schema xmlns:xsd="http://www.w3.org/2001/XMLSchema" xmlns:xs="http://www.w3.org/2001/XMLSchema" xmlns:p="http://schemas.microsoft.com/office/2006/metadata/properties" xmlns:ns2="972c639a-089a-4a86-9aec-239abc4ef34e" xmlns:ns3="38f930e4-40a3-4f4a-b8bc-301792d9fcac" targetNamespace="http://schemas.microsoft.com/office/2006/metadata/properties" ma:root="true" ma:fieldsID="9346d586dbe8fe358722d901bacdd858" ns2:_="" ns3:_="">
    <xsd:import namespace="972c639a-089a-4a86-9aec-239abc4ef34e"/>
    <xsd:import namespace="38f930e4-40a3-4f4a-b8bc-301792d9fcac"/>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MediaServiceOCR" minOccurs="0"/>
                <xsd:element ref="ns3:MediaServiceGenerationTime" minOccurs="0"/>
                <xsd:element ref="ns3:MediaServiceEventHashCode" minOccurs="0"/>
                <xsd:element ref="ns3:lcf76f155ced4ddcb4097134ff3c332f" minOccurs="0"/>
                <xsd:element ref="ns2:TaxCatchAll" minOccurs="0"/>
                <xsd:element ref="ns3:MediaServiceLocation" minOccurs="0"/>
                <xsd:element ref="ns3:Notes" minOccurs="0"/>
                <xsd:element ref="ns3:MediaServiceObjectDetectorVersions" minOccurs="0"/>
                <xsd:element ref="ns3:MediaServiceSearchProperties" minOccurs="0"/>
                <xsd:element ref="ns3:Order0"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2c639a-089a-4a86-9aec-239abc4ef34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394355f7-a2e8-474c-a989-138feb38aa63}" ma:internalName="TaxCatchAll" ma:showField="CatchAllData" ma:web="972c639a-089a-4a86-9aec-239abc4ef34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8f930e4-40a3-4f4a-b8bc-301792d9fcac"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Length (seconds)"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b6c30844-f8ce-4cc4-9b2f-1b833d21a93d"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Notes" ma:index="24" nillable="true" ma:displayName="Notes" ma:description="Do not use footage of gameplay" ma:format="Dropdown" ma:internalName="Notes">
      <xsd:simpleType>
        <xsd:restriction base="dms:Text">
          <xsd:maxLength value="255"/>
        </xsd:restriction>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Order0" ma:index="27" nillable="true" ma:displayName="Order" ma:format="Dropdown" ma:internalName="Order0" ma:percentage="FALSE">
      <xsd:simpleType>
        <xsd:restriction base="dms:Number"/>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Order0 xmlns="38f930e4-40a3-4f4a-b8bc-301792d9fcac" xsi:nil="true"/>
    <Notes xmlns="38f930e4-40a3-4f4a-b8bc-301792d9fcac" xsi:nil="true"/>
    <lcf76f155ced4ddcb4097134ff3c332f xmlns="38f930e4-40a3-4f4a-b8bc-301792d9fcac">
      <Terms xmlns="http://schemas.microsoft.com/office/infopath/2007/PartnerControls"/>
    </lcf76f155ced4ddcb4097134ff3c332f>
    <TaxCatchAll xmlns="972c639a-089a-4a86-9aec-239abc4ef34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951C469-2AD1-4D42-AC50-653390E8C9ED}">
  <ds:schemaRefs>
    <ds:schemaRef ds:uri="38f930e4-40a3-4f4a-b8bc-301792d9fcac"/>
    <ds:schemaRef ds:uri="972c639a-089a-4a86-9aec-239abc4ef34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DCF7ECC-7E89-444F-8989-9CB9DBECC8D8}">
  <ds:schemaRefs>
    <ds:schemaRef ds:uri="38f930e4-40a3-4f4a-b8bc-301792d9fcac"/>
    <ds:schemaRef ds:uri="972c639a-089a-4a86-9aec-239abc4ef34e"/>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5D37BFD-B7A5-454D-B30D-86D74B23489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3</TotalTime>
  <Words>5625</Words>
  <Application>Microsoft Macintosh PowerPoint</Application>
  <PresentationFormat>Widescreen</PresentationFormat>
  <Paragraphs>508</Paragraphs>
  <Slides>43</Slides>
  <Notes>41</Notes>
  <HiddenSlides>0</HiddenSlides>
  <MMClips>1</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43</vt:i4>
      </vt:variant>
    </vt:vector>
  </HeadingPairs>
  <TitlesOfParts>
    <vt:vector size="56" baseType="lpstr">
      <vt:lpstr>Arial</vt:lpstr>
      <vt:lpstr>Arial,Sans-Serif</vt:lpstr>
      <vt:lpstr>Calibri</vt:lpstr>
      <vt:lpstr>Century Gothic</vt:lpstr>
      <vt:lpstr>Courier New</vt:lpstr>
      <vt:lpstr>Founders Grotesk</vt:lpstr>
      <vt:lpstr>Founders Grotesk Medium</vt:lpstr>
      <vt:lpstr>Founders Grotesk Regular</vt:lpstr>
      <vt:lpstr>Founders Grotesk Semibold</vt:lpstr>
      <vt:lpstr>Founders Grotesk Text Regular</vt:lpstr>
      <vt:lpstr>Symbol</vt:lpstr>
      <vt:lpstr>System Font Regular</vt:lpstr>
      <vt:lpstr>INVERSE I</vt:lpstr>
      <vt:lpstr>PowerPoint Presentation</vt:lpstr>
      <vt:lpstr>PowerPoint Presentation</vt:lpstr>
      <vt:lpstr>PowerPoint Presentation</vt:lpstr>
      <vt:lpstr>PowerPoint Presentation</vt:lpstr>
      <vt:lpstr>PowerPoint Presentation</vt:lpstr>
      <vt:lpstr>PowerPoint Presentation</vt:lpstr>
      <vt:lpstr>What is the Climate Reality Check?</vt:lpstr>
      <vt:lpstr>Climate Reality Check Conclusion</vt:lpstr>
      <vt:lpstr>As storytellers, can we make…</vt:lpstr>
      <vt:lpstr>PowerPoint Presentation</vt:lpstr>
      <vt:lpstr>Storytellers have form</vt:lpstr>
      <vt:lpstr>The impact of climate content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Climate Content Pledge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Implicit to Explicit</vt:lpstr>
      <vt:lpstr>PowerPoint Presentation</vt:lpstr>
      <vt:lpstr>#HotOrNot Climate Characters</vt:lpstr>
      <vt:lpstr>Climate and character</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Daisy Leigh-Phippard</dc:creator>
  <cp:lastModifiedBy>Brett Aggersberg</cp:lastModifiedBy>
  <cp:revision>9</cp:revision>
  <dcterms:created xsi:type="dcterms:W3CDTF">2023-09-01T09:51:21Z</dcterms:created>
  <dcterms:modified xsi:type="dcterms:W3CDTF">2026-03-18T18:12:25Z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0x010100AC1D3F81FFED414785F664B9FB98446B</vt:lpwstr>
  </property>
  <property fmtid="{D5CDD505-2E9C-101B-9397-08002B2CF9AE}" pid="3" name="MediaServiceImageTags">
    <vt:lpwstr/>
  </property>
</Properties>
</file>