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  <p:sldMasterId id="2147483694" r:id="rId2"/>
  </p:sldMasterIdLst>
  <p:notesMasterIdLst>
    <p:notesMasterId r:id="rId45"/>
  </p:notesMasterIdLst>
  <p:sldIdLst>
    <p:sldId id="257" r:id="rId3"/>
    <p:sldId id="417" r:id="rId4"/>
    <p:sldId id="419" r:id="rId5"/>
    <p:sldId id="274" r:id="rId6"/>
    <p:sldId id="632" r:id="rId7"/>
    <p:sldId id="587" r:id="rId8"/>
    <p:sldId id="388" r:id="rId9"/>
    <p:sldId id="588" r:id="rId10"/>
    <p:sldId id="402" r:id="rId11"/>
    <p:sldId id="551" r:id="rId12"/>
    <p:sldId id="452" r:id="rId13"/>
    <p:sldId id="568" r:id="rId14"/>
    <p:sldId id="294" r:id="rId15"/>
    <p:sldId id="631" r:id="rId16"/>
    <p:sldId id="633" r:id="rId17"/>
    <p:sldId id="555" r:id="rId18"/>
    <p:sldId id="506" r:id="rId19"/>
    <p:sldId id="583" r:id="rId20"/>
    <p:sldId id="584" r:id="rId21"/>
    <p:sldId id="379" r:id="rId22"/>
    <p:sldId id="563" r:id="rId23"/>
    <p:sldId id="564" r:id="rId24"/>
    <p:sldId id="565" r:id="rId25"/>
    <p:sldId id="566" r:id="rId26"/>
    <p:sldId id="569" r:id="rId27"/>
    <p:sldId id="570" r:id="rId28"/>
    <p:sldId id="572" r:id="rId29"/>
    <p:sldId id="571" r:id="rId30"/>
    <p:sldId id="582" r:id="rId31"/>
    <p:sldId id="765" r:id="rId32"/>
    <p:sldId id="766" r:id="rId33"/>
    <p:sldId id="767" r:id="rId34"/>
    <p:sldId id="768" r:id="rId35"/>
    <p:sldId id="769" r:id="rId36"/>
    <p:sldId id="634" r:id="rId37"/>
    <p:sldId id="628" r:id="rId38"/>
    <p:sldId id="626" r:id="rId39"/>
    <p:sldId id="625" r:id="rId40"/>
    <p:sldId id="629" r:id="rId41"/>
    <p:sldId id="757" r:id="rId42"/>
    <p:sldId id="585" r:id="rId43"/>
    <p:sldId id="266" r:id="rId4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710DE8-134D-4E08-A78A-D045105369C5}" v="7" dt="2025-09-05T15:01:12.912"/>
    <p1510:client id="{C885A326-E664-1F43-8266-3549996327A2}" v="6" dt="2025-09-05T17:14:50.5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68" autoAdjust="0"/>
    <p:restoredTop sz="93562" autoAdjust="0"/>
  </p:normalViewPr>
  <p:slideViewPr>
    <p:cSldViewPr snapToGrid="0">
      <p:cViewPr varScale="1">
        <p:scale>
          <a:sx n="119" d="100"/>
          <a:sy n="119" d="100"/>
        </p:scale>
        <p:origin x="182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microsoft.com/office/2015/10/relationships/revisionInfo" Target="revisionInfo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1C16B23A-2302-2AAE-8A21-A56ECE257EC1}"/>
    <pc:docChg chg="addSld delSld modSld">
      <pc:chgData name="Zeno Leung" userId="S::z.leung@uwtsd.ac.uk::a08ca5a1-307c-496d-ab60-1a1000b53ffc" providerId="AD" clId="Web-{1C16B23A-2302-2AAE-8A21-A56ECE257EC1}" dt="2024-01-12T15:56:23.717" v="373"/>
      <pc:docMkLst>
        <pc:docMk/>
      </pc:docMkLst>
      <pc:sldChg chg="modSp">
        <pc:chgData name="Zeno Leung" userId="S::z.leung@uwtsd.ac.uk::a08ca5a1-307c-496d-ab60-1a1000b53ffc" providerId="AD" clId="Web-{1C16B23A-2302-2AAE-8A21-A56ECE257EC1}" dt="2024-01-12T15:13:02.749" v="23" actId="20577"/>
        <pc:sldMkLst>
          <pc:docMk/>
          <pc:sldMk cId="0" sldId="257"/>
        </pc:sldMkLst>
      </pc:sldChg>
      <pc:sldChg chg="modSp">
        <pc:chgData name="Zeno Leung" userId="S::z.leung@uwtsd.ac.uk::a08ca5a1-307c-496d-ab60-1a1000b53ffc" providerId="AD" clId="Web-{1C16B23A-2302-2AAE-8A21-A56ECE257EC1}" dt="2024-01-12T15:38:51.054" v="135"/>
        <pc:sldMkLst>
          <pc:docMk/>
          <pc:sldMk cId="0" sldId="266"/>
        </pc:sldMkLst>
      </pc:sldChg>
      <pc:sldChg chg="del">
        <pc:chgData name="Zeno Leung" userId="S::z.leung@uwtsd.ac.uk::a08ca5a1-307c-496d-ab60-1a1000b53ffc" providerId="AD" clId="Web-{1C16B23A-2302-2AAE-8A21-A56ECE257EC1}" dt="2024-01-12T15:47:48.667" v="205"/>
        <pc:sldMkLst>
          <pc:docMk/>
          <pc:sldMk cId="0" sldId="293"/>
        </pc:sldMkLst>
      </pc:sldChg>
      <pc:sldChg chg="modSp">
        <pc:chgData name="Zeno Leung" userId="S::z.leung@uwtsd.ac.uk::a08ca5a1-307c-496d-ab60-1a1000b53ffc" providerId="AD" clId="Web-{1C16B23A-2302-2AAE-8A21-A56ECE257EC1}" dt="2024-01-12T15:46:57.478" v="204" actId="20577"/>
        <pc:sldMkLst>
          <pc:docMk/>
          <pc:sldMk cId="2611580839" sldId="379"/>
        </pc:sldMkLst>
      </pc:sldChg>
      <pc:sldChg chg="modSp">
        <pc:chgData name="Zeno Leung" userId="S::z.leung@uwtsd.ac.uk::a08ca5a1-307c-496d-ab60-1a1000b53ffc" providerId="AD" clId="Web-{1C16B23A-2302-2AAE-8A21-A56ECE257EC1}" dt="2024-01-12T15:15:12.504" v="31" actId="20577"/>
        <pc:sldMkLst>
          <pc:docMk/>
          <pc:sldMk cId="3512170913" sldId="388"/>
        </pc:sldMkLst>
      </pc:sldChg>
      <pc:sldChg chg="modSp">
        <pc:chgData name="Zeno Leung" userId="S::z.leung@uwtsd.ac.uk::a08ca5a1-307c-496d-ab60-1a1000b53ffc" providerId="AD" clId="Web-{1C16B23A-2302-2AAE-8A21-A56ECE257EC1}" dt="2024-01-12T15:18:20.260" v="41" actId="20577"/>
        <pc:sldMkLst>
          <pc:docMk/>
          <pc:sldMk cId="1580978607" sldId="402"/>
        </pc:sldMkLst>
      </pc:sldChg>
      <pc:sldChg chg="modSp">
        <pc:chgData name="Zeno Leung" userId="S::z.leung@uwtsd.ac.uk::a08ca5a1-307c-496d-ab60-1a1000b53ffc" providerId="AD" clId="Web-{1C16B23A-2302-2AAE-8A21-A56ECE257EC1}" dt="2024-01-12T15:14:07.564" v="29" actId="20577"/>
        <pc:sldMkLst>
          <pc:docMk/>
          <pc:sldMk cId="2749367872" sldId="417"/>
        </pc:sldMkLst>
      </pc:sldChg>
      <pc:sldChg chg="del">
        <pc:chgData name="Zeno Leung" userId="S::z.leung@uwtsd.ac.uk::a08ca5a1-307c-496d-ab60-1a1000b53ffc" providerId="AD" clId="Web-{1C16B23A-2302-2AAE-8A21-A56ECE257EC1}" dt="2024-01-12T15:54:12.384" v="360"/>
        <pc:sldMkLst>
          <pc:docMk/>
          <pc:sldMk cId="611406367" sldId="511"/>
        </pc:sldMkLst>
      </pc:sldChg>
      <pc:sldChg chg="del">
        <pc:chgData name="Zeno Leung" userId="S::z.leung@uwtsd.ac.uk::a08ca5a1-307c-496d-ab60-1a1000b53ffc" providerId="AD" clId="Web-{1C16B23A-2302-2AAE-8A21-A56ECE257EC1}" dt="2024-01-12T15:14:41.003" v="30"/>
        <pc:sldMkLst>
          <pc:docMk/>
          <pc:sldMk cId="3740880970" sldId="548"/>
        </pc:sldMkLst>
      </pc:sldChg>
      <pc:sldChg chg="modSp">
        <pc:chgData name="Zeno Leung" userId="S::z.leung@uwtsd.ac.uk::a08ca5a1-307c-496d-ab60-1a1000b53ffc" providerId="AD" clId="Web-{1C16B23A-2302-2AAE-8A21-A56ECE257EC1}" dt="2024-01-12T15:18:58.887" v="44" actId="20577"/>
        <pc:sldMkLst>
          <pc:docMk/>
          <pc:sldMk cId="769197113" sldId="551"/>
        </pc:sldMkLst>
      </pc:sldChg>
      <pc:sldChg chg="del">
        <pc:chgData name="Zeno Leung" userId="S::z.leung@uwtsd.ac.uk::a08ca5a1-307c-496d-ab60-1a1000b53ffc" providerId="AD" clId="Web-{1C16B23A-2302-2AAE-8A21-A56ECE257EC1}" dt="2024-01-12T15:54:10.603" v="359"/>
        <pc:sldMkLst>
          <pc:docMk/>
          <pc:sldMk cId="1400010611" sldId="553"/>
        </pc:sldMkLst>
      </pc:sldChg>
      <pc:sldChg chg="modSp">
        <pc:chgData name="Zeno Leung" userId="S::z.leung@uwtsd.ac.uk::a08ca5a1-307c-496d-ab60-1a1000b53ffc" providerId="AD" clId="Web-{1C16B23A-2302-2AAE-8A21-A56ECE257EC1}" dt="2024-01-12T15:15:53.739" v="32" actId="20577"/>
        <pc:sldMkLst>
          <pc:docMk/>
          <pc:sldMk cId="306874601" sldId="555"/>
        </pc:sldMkLst>
      </pc:sldChg>
      <pc:sldChg chg="del">
        <pc:chgData name="Zeno Leung" userId="S::z.leung@uwtsd.ac.uk::a08ca5a1-307c-496d-ab60-1a1000b53ffc" providerId="AD" clId="Web-{1C16B23A-2302-2AAE-8A21-A56ECE257EC1}" dt="2024-01-12T15:17:23.602" v="35"/>
        <pc:sldMkLst>
          <pc:docMk/>
          <pc:sldMk cId="2999768409" sldId="559"/>
        </pc:sldMkLst>
      </pc:sldChg>
      <pc:sldChg chg="del">
        <pc:chgData name="Zeno Leung" userId="S::z.leung@uwtsd.ac.uk::a08ca5a1-307c-496d-ab60-1a1000b53ffc" providerId="AD" clId="Web-{1C16B23A-2302-2AAE-8A21-A56ECE257EC1}" dt="2024-01-12T15:17:25.915" v="36"/>
        <pc:sldMkLst>
          <pc:docMk/>
          <pc:sldMk cId="2628308827" sldId="560"/>
        </pc:sldMkLst>
      </pc:sldChg>
      <pc:sldChg chg="modSp">
        <pc:chgData name="Zeno Leung" userId="S::z.leung@uwtsd.ac.uk::a08ca5a1-307c-496d-ab60-1a1000b53ffc" providerId="AD" clId="Web-{1C16B23A-2302-2AAE-8A21-A56ECE257EC1}" dt="2024-01-12T15:27:16.030" v="67" actId="20577"/>
        <pc:sldMkLst>
          <pc:docMk/>
          <pc:sldMk cId="1204487544" sldId="564"/>
        </pc:sldMkLst>
      </pc:sldChg>
      <pc:sldChg chg="modSp">
        <pc:chgData name="Zeno Leung" userId="S::z.leung@uwtsd.ac.uk::a08ca5a1-307c-496d-ab60-1a1000b53ffc" providerId="AD" clId="Web-{1C16B23A-2302-2AAE-8A21-A56ECE257EC1}" dt="2024-01-12T15:20:01.155" v="48" actId="20577"/>
        <pc:sldMkLst>
          <pc:docMk/>
          <pc:sldMk cId="1400044400" sldId="570"/>
        </pc:sldMkLst>
      </pc:sldChg>
      <pc:sldChg chg="del">
        <pc:chgData name="Zeno Leung" userId="S::z.leung@uwtsd.ac.uk::a08ca5a1-307c-496d-ab60-1a1000b53ffc" providerId="AD" clId="Web-{1C16B23A-2302-2AAE-8A21-A56ECE257EC1}" dt="2024-01-12T15:19:18.731" v="45"/>
        <pc:sldMkLst>
          <pc:docMk/>
          <pc:sldMk cId="935990588" sldId="577"/>
        </pc:sldMkLst>
      </pc:sldChg>
      <pc:sldChg chg="del">
        <pc:chgData name="Zeno Leung" userId="S::z.leung@uwtsd.ac.uk::a08ca5a1-307c-496d-ab60-1a1000b53ffc" providerId="AD" clId="Web-{1C16B23A-2302-2AAE-8A21-A56ECE257EC1}" dt="2024-01-12T15:19:21.091" v="46"/>
        <pc:sldMkLst>
          <pc:docMk/>
          <pc:sldMk cId="1760600392" sldId="579"/>
        </pc:sldMkLst>
      </pc:sldChg>
      <pc:sldChg chg="modSp">
        <pc:chgData name="Zeno Leung" userId="S::z.leung@uwtsd.ac.uk::a08ca5a1-307c-496d-ab60-1a1000b53ffc" providerId="AD" clId="Web-{1C16B23A-2302-2AAE-8A21-A56ECE257EC1}" dt="2024-01-12T15:45:59.242" v="192" actId="20577"/>
        <pc:sldMkLst>
          <pc:docMk/>
          <pc:sldMk cId="643644831" sldId="583"/>
        </pc:sldMkLst>
      </pc:sldChg>
      <pc:sldChg chg="addSp delSp modSp">
        <pc:chgData name="Zeno Leung" userId="S::z.leung@uwtsd.ac.uk::a08ca5a1-307c-496d-ab60-1a1000b53ffc" providerId="AD" clId="Web-{1C16B23A-2302-2AAE-8A21-A56ECE257EC1}" dt="2024-01-12T15:46:45.665" v="202"/>
        <pc:sldMkLst>
          <pc:docMk/>
          <pc:sldMk cId="38419756" sldId="584"/>
        </pc:sldMkLst>
      </pc:sldChg>
      <pc:sldChg chg="modSp">
        <pc:chgData name="Zeno Leung" userId="S::z.leung@uwtsd.ac.uk::a08ca5a1-307c-496d-ab60-1a1000b53ffc" providerId="AD" clId="Web-{1C16B23A-2302-2AAE-8A21-A56ECE257EC1}" dt="2024-01-12T15:49:12.030" v="241" actId="20577"/>
        <pc:sldMkLst>
          <pc:docMk/>
          <pc:sldMk cId="674924535" sldId="585"/>
        </pc:sldMkLst>
      </pc:sldChg>
      <pc:sldChg chg="addSp delSp modSp addAnim delAnim">
        <pc:chgData name="Zeno Leung" userId="S::z.leung@uwtsd.ac.uk::a08ca5a1-307c-496d-ab60-1a1000b53ffc" providerId="AD" clId="Web-{1C16B23A-2302-2AAE-8A21-A56ECE257EC1}" dt="2024-01-12T15:55:54.653" v="368"/>
        <pc:sldMkLst>
          <pc:docMk/>
          <pc:sldMk cId="3024857393" sldId="625"/>
        </pc:sldMkLst>
      </pc:sldChg>
      <pc:sldChg chg="del">
        <pc:chgData name="Zeno Leung" userId="S::z.leung@uwtsd.ac.uk::a08ca5a1-307c-496d-ab60-1a1000b53ffc" providerId="AD" clId="Web-{1C16B23A-2302-2AAE-8A21-A56ECE257EC1}" dt="2024-01-12T15:54:14.197" v="361"/>
        <pc:sldMkLst>
          <pc:docMk/>
          <pc:sldMk cId="4013213273" sldId="627"/>
        </pc:sldMkLst>
      </pc:sldChg>
      <pc:sldChg chg="addSp delSp modSp">
        <pc:chgData name="Zeno Leung" userId="S::z.leung@uwtsd.ac.uk::a08ca5a1-307c-496d-ab60-1a1000b53ffc" providerId="AD" clId="Web-{1C16B23A-2302-2AAE-8A21-A56ECE257EC1}" dt="2024-01-12T15:53:55.899" v="358" actId="20577"/>
        <pc:sldMkLst>
          <pc:docMk/>
          <pc:sldMk cId="1087179538" sldId="628"/>
        </pc:sldMkLst>
      </pc:sldChg>
      <pc:sldChg chg="addSp modSp addAnim">
        <pc:chgData name="Zeno Leung" userId="S::z.leung@uwtsd.ac.uk::a08ca5a1-307c-496d-ab60-1a1000b53ffc" providerId="AD" clId="Web-{1C16B23A-2302-2AAE-8A21-A56ECE257EC1}" dt="2024-01-12T15:56:23.717" v="373"/>
        <pc:sldMkLst>
          <pc:docMk/>
          <pc:sldMk cId="3365532421" sldId="629"/>
        </pc:sldMkLst>
      </pc:sldChg>
      <pc:sldChg chg="add del replId">
        <pc:chgData name="Zeno Leung" userId="S::z.leung@uwtsd.ac.uk::a08ca5a1-307c-496d-ab60-1a1000b53ffc" providerId="AD" clId="Web-{1C16B23A-2302-2AAE-8A21-A56ECE257EC1}" dt="2024-01-12T15:17:21.477" v="34"/>
        <pc:sldMkLst>
          <pc:docMk/>
          <pc:sldMk cId="1619432321" sldId="632"/>
        </pc:sldMkLst>
      </pc:sldChg>
    </pc:docChg>
  </pc:docChgLst>
  <pc:docChgLst>
    <pc:chgData name="Zeno Leung" userId="a08ca5a1-307c-496d-ab60-1a1000b53ffc" providerId="ADAL" clId="{6AFF24EF-035B-4488-93D4-D5A3DA10C961}"/>
    <pc:docChg chg="custSel delSld modSld">
      <pc:chgData name="Zeno Leung" userId="a08ca5a1-307c-496d-ab60-1a1000b53ffc" providerId="ADAL" clId="{6AFF24EF-035B-4488-93D4-D5A3DA10C961}" dt="2025-01-10T12:19:00.765" v="110" actId="20577"/>
      <pc:docMkLst>
        <pc:docMk/>
      </pc:docMkLst>
      <pc:sldChg chg="modSp mod">
        <pc:chgData name="Zeno Leung" userId="a08ca5a1-307c-496d-ab60-1a1000b53ffc" providerId="ADAL" clId="{6AFF24EF-035B-4488-93D4-D5A3DA10C961}" dt="2025-01-10T11:58:40.975" v="63" actId="20577"/>
        <pc:sldMkLst>
          <pc:docMk/>
          <pc:sldMk cId="0" sldId="257"/>
        </pc:sldMkLst>
      </pc:sldChg>
      <pc:sldChg chg="del">
        <pc:chgData name="Zeno Leung" userId="a08ca5a1-307c-496d-ab60-1a1000b53ffc" providerId="ADAL" clId="{6AFF24EF-035B-4488-93D4-D5A3DA10C961}" dt="2025-01-10T12:16:47.140" v="64" actId="2696"/>
        <pc:sldMkLst>
          <pc:docMk/>
          <pc:sldMk cId="2874026755" sldId="536"/>
        </pc:sldMkLst>
      </pc:sldChg>
      <pc:sldChg chg="del">
        <pc:chgData name="Zeno Leung" userId="a08ca5a1-307c-496d-ab60-1a1000b53ffc" providerId="ADAL" clId="{6AFF24EF-035B-4488-93D4-D5A3DA10C961}" dt="2025-01-10T12:16:47.140" v="64" actId="2696"/>
        <pc:sldMkLst>
          <pc:docMk/>
          <pc:sldMk cId="1008393072" sldId="537"/>
        </pc:sldMkLst>
      </pc:sldChg>
      <pc:sldChg chg="del">
        <pc:chgData name="Zeno Leung" userId="a08ca5a1-307c-496d-ab60-1a1000b53ffc" providerId="ADAL" clId="{6AFF24EF-035B-4488-93D4-D5A3DA10C961}" dt="2025-01-10T12:16:47.140" v="64" actId="2696"/>
        <pc:sldMkLst>
          <pc:docMk/>
          <pc:sldMk cId="35747269" sldId="542"/>
        </pc:sldMkLst>
      </pc:sldChg>
      <pc:sldChg chg="del">
        <pc:chgData name="Zeno Leung" userId="a08ca5a1-307c-496d-ab60-1a1000b53ffc" providerId="ADAL" clId="{6AFF24EF-035B-4488-93D4-D5A3DA10C961}" dt="2025-01-10T12:16:47.140" v="64" actId="2696"/>
        <pc:sldMkLst>
          <pc:docMk/>
          <pc:sldMk cId="1118839696" sldId="579"/>
        </pc:sldMkLst>
      </pc:sldChg>
      <pc:sldChg chg="modSp mod">
        <pc:chgData name="Zeno Leung" userId="a08ca5a1-307c-496d-ab60-1a1000b53ffc" providerId="ADAL" clId="{6AFF24EF-035B-4488-93D4-D5A3DA10C961}" dt="2025-01-10T12:19:00.765" v="110" actId="20577"/>
        <pc:sldMkLst>
          <pc:docMk/>
          <pc:sldMk cId="2518974531" sldId="636"/>
        </pc:sldMkLst>
      </pc:sldChg>
      <pc:sldChg chg="del">
        <pc:chgData name="Zeno Leung" userId="a08ca5a1-307c-496d-ab60-1a1000b53ffc" providerId="ADAL" clId="{6AFF24EF-035B-4488-93D4-D5A3DA10C961}" dt="2025-01-10T12:16:47.140" v="64" actId="2696"/>
        <pc:sldMkLst>
          <pc:docMk/>
          <pc:sldMk cId="3035905229" sldId="766"/>
        </pc:sldMkLst>
      </pc:sldChg>
    </pc:docChg>
  </pc:docChgLst>
  <pc:docChgLst>
    <pc:chgData name="Zeno Leung" userId="a08ca5a1-307c-496d-ab60-1a1000b53ffc" providerId="ADAL" clId="{15B8F902-6D7E-4BDC-B720-159E56B360DB}"/>
    <pc:docChg chg="undo custSel addSld delSld modSld sldOrd">
      <pc:chgData name="Zeno Leung" userId="a08ca5a1-307c-496d-ab60-1a1000b53ffc" providerId="ADAL" clId="{15B8F902-6D7E-4BDC-B720-159E56B360DB}" dt="2025-09-05T15:03:47.955" v="209" actId="20577"/>
      <pc:docMkLst>
        <pc:docMk/>
      </pc:docMkLst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3708493743" sldId="324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674359208" sldId="330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3163735329" sldId="332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270835746" sldId="333"/>
        </pc:sldMkLst>
      </pc:sldChg>
      <pc:sldChg chg="del">
        <pc:chgData name="Zeno Leung" userId="a08ca5a1-307c-496d-ab60-1a1000b53ffc" providerId="ADAL" clId="{15B8F902-6D7E-4BDC-B720-159E56B360DB}" dt="2025-09-05T14:49:54.673" v="2" actId="47"/>
        <pc:sldMkLst>
          <pc:docMk/>
          <pc:sldMk cId="2475507059" sldId="334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1804829630" sldId="541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2173567415" sldId="552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610070871" sldId="553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2107640782" sldId="554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1382949833" sldId="556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2764785038" sldId="635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2518974531" sldId="636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4127486069" sldId="761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1544580391" sldId="762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2674826959" sldId="763"/>
        </pc:sldMkLst>
      </pc:sldChg>
      <pc:sldChg chg="del">
        <pc:chgData name="Zeno Leung" userId="a08ca5a1-307c-496d-ab60-1a1000b53ffc" providerId="ADAL" clId="{15B8F902-6D7E-4BDC-B720-159E56B360DB}" dt="2025-09-05T14:49:21.082" v="1" actId="2696"/>
        <pc:sldMkLst>
          <pc:docMk/>
          <pc:sldMk cId="1308940862" sldId="764"/>
        </pc:sldMkLst>
      </pc:sldChg>
      <pc:sldChg chg="modSp add mod">
        <pc:chgData name="Zeno Leung" userId="a08ca5a1-307c-496d-ab60-1a1000b53ffc" providerId="ADAL" clId="{15B8F902-6D7E-4BDC-B720-159E56B360DB}" dt="2025-09-05T14:50:29.521" v="26" actId="6549"/>
        <pc:sldMkLst>
          <pc:docMk/>
          <pc:sldMk cId="1147321540" sldId="765"/>
        </pc:sldMkLst>
        <pc:spChg chg="mod">
          <ac:chgData name="Zeno Leung" userId="a08ca5a1-307c-496d-ab60-1a1000b53ffc" providerId="ADAL" clId="{15B8F902-6D7E-4BDC-B720-159E56B360DB}" dt="2025-09-05T14:50:29.521" v="26" actId="6549"/>
          <ac:spMkLst>
            <pc:docMk/>
            <pc:sldMk cId="1147321540" sldId="765"/>
            <ac:spMk id="2" creationId="{5D5A3666-4A57-4744-4611-2F0566CD17AA}"/>
          </ac:spMkLst>
        </pc:spChg>
      </pc:sldChg>
      <pc:sldChg chg="addSp delSp modSp new mod ord modClrScheme chgLayout">
        <pc:chgData name="Zeno Leung" userId="a08ca5a1-307c-496d-ab60-1a1000b53ffc" providerId="ADAL" clId="{15B8F902-6D7E-4BDC-B720-159E56B360DB}" dt="2025-09-05T15:03:47.955" v="209" actId="20577"/>
        <pc:sldMkLst>
          <pc:docMk/>
          <pc:sldMk cId="160271309" sldId="766"/>
        </pc:sldMkLst>
        <pc:spChg chg="del mod ord">
          <ac:chgData name="Zeno Leung" userId="a08ca5a1-307c-496d-ab60-1a1000b53ffc" providerId="ADAL" clId="{15B8F902-6D7E-4BDC-B720-159E56B360DB}" dt="2025-09-05T14:57:53.558" v="36" actId="700"/>
          <ac:spMkLst>
            <pc:docMk/>
            <pc:sldMk cId="160271309" sldId="766"/>
            <ac:spMk id="2" creationId="{6729D8EE-E09F-ECA1-4004-0188450C9E61}"/>
          </ac:spMkLst>
        </pc:spChg>
        <pc:spChg chg="del mod ord">
          <ac:chgData name="Zeno Leung" userId="a08ca5a1-307c-496d-ab60-1a1000b53ffc" providerId="ADAL" clId="{15B8F902-6D7E-4BDC-B720-159E56B360DB}" dt="2025-09-05T14:57:53.558" v="36" actId="700"/>
          <ac:spMkLst>
            <pc:docMk/>
            <pc:sldMk cId="160271309" sldId="766"/>
            <ac:spMk id="3" creationId="{49AF57F2-3FC6-2DD6-28A1-9B1A2662B296}"/>
          </ac:spMkLst>
        </pc:spChg>
        <pc:spChg chg="add mod ord">
          <ac:chgData name="Zeno Leung" userId="a08ca5a1-307c-496d-ab60-1a1000b53ffc" providerId="ADAL" clId="{15B8F902-6D7E-4BDC-B720-159E56B360DB}" dt="2025-09-05T15:03:47.955" v="209" actId="20577"/>
          <ac:spMkLst>
            <pc:docMk/>
            <pc:sldMk cId="160271309" sldId="766"/>
            <ac:spMk id="4" creationId="{C5BF3189-76BB-6694-4F2F-23769B789102}"/>
          </ac:spMkLst>
        </pc:spChg>
        <pc:spChg chg="add mod ord">
          <ac:chgData name="Zeno Leung" userId="a08ca5a1-307c-496d-ab60-1a1000b53ffc" providerId="ADAL" clId="{15B8F902-6D7E-4BDC-B720-159E56B360DB}" dt="2025-09-05T15:03:26.786" v="196" actId="14100"/>
          <ac:spMkLst>
            <pc:docMk/>
            <pc:sldMk cId="160271309" sldId="766"/>
            <ac:spMk id="5" creationId="{EE0B9F9F-B749-30A9-9AC0-7FE37EDCCA5E}"/>
          </ac:spMkLst>
        </pc:spChg>
        <pc:spChg chg="add del mod ord">
          <ac:chgData name="Zeno Leung" userId="a08ca5a1-307c-496d-ab60-1a1000b53ffc" providerId="ADAL" clId="{15B8F902-6D7E-4BDC-B720-159E56B360DB}" dt="2025-09-05T14:59:42.371" v="90" actId="478"/>
          <ac:spMkLst>
            <pc:docMk/>
            <pc:sldMk cId="160271309" sldId="766"/>
            <ac:spMk id="6" creationId="{EA82BF98-A318-C3CD-66D2-089103F69127}"/>
          </ac:spMkLst>
        </pc:spChg>
      </pc:sldChg>
      <pc:sldChg chg="new del">
        <pc:chgData name="Zeno Leung" userId="a08ca5a1-307c-496d-ab60-1a1000b53ffc" providerId="ADAL" clId="{15B8F902-6D7E-4BDC-B720-159E56B360DB}" dt="2025-09-05T14:56:59.040" v="28" actId="680"/>
        <pc:sldMkLst>
          <pc:docMk/>
          <pc:sldMk cId="2277191434" sldId="766"/>
        </pc:sldMkLst>
      </pc:sldChg>
      <pc:sldMasterChg chg="delSldLayout">
        <pc:chgData name="Zeno Leung" userId="a08ca5a1-307c-496d-ab60-1a1000b53ffc" providerId="ADAL" clId="{15B8F902-6D7E-4BDC-B720-159E56B360DB}" dt="2025-09-05T14:49:21.082" v="1" actId="2696"/>
        <pc:sldMasterMkLst>
          <pc:docMk/>
          <pc:sldMasterMk cId="964224603" sldId="2147483682"/>
        </pc:sldMasterMkLst>
        <pc:sldLayoutChg chg="del">
          <pc:chgData name="Zeno Leung" userId="a08ca5a1-307c-496d-ab60-1a1000b53ffc" providerId="ADAL" clId="{15B8F902-6D7E-4BDC-B720-159E56B360DB}" dt="2025-09-05T14:49:21.082" v="1" actId="2696"/>
          <pc:sldLayoutMkLst>
            <pc:docMk/>
            <pc:sldMasterMk cId="964224603" sldId="2147483682"/>
            <pc:sldLayoutMk cId="670132452" sldId="2147483704"/>
          </pc:sldLayoutMkLst>
        </pc:sldLayoutChg>
      </pc:sldMasterChg>
    </pc:docChg>
  </pc:docChgLst>
  <pc:docChgLst>
    <pc:chgData name="Zeno Leung" userId="a08ca5a1-307c-496d-ab60-1a1000b53ffc" providerId="ADAL" clId="{2AD1D60F-37EC-2446-BFF3-FD4F483FD9F7}"/>
    <pc:docChg chg="modSld">
      <pc:chgData name="Zeno Leung" userId="a08ca5a1-307c-496d-ab60-1a1000b53ffc" providerId="ADAL" clId="{2AD1D60F-37EC-2446-BFF3-FD4F483FD9F7}" dt="2024-09-07T10:47:14.286" v="1" actId="6549"/>
      <pc:docMkLst>
        <pc:docMk/>
      </pc:docMkLst>
      <pc:sldChg chg="modSp mod">
        <pc:chgData name="Zeno Leung" userId="a08ca5a1-307c-496d-ab60-1a1000b53ffc" providerId="ADAL" clId="{2AD1D60F-37EC-2446-BFF3-FD4F483FD9F7}" dt="2024-09-07T10:47:14.286" v="1" actId="6549"/>
        <pc:sldMkLst>
          <pc:docMk/>
          <pc:sldMk cId="0" sldId="257"/>
        </pc:sldMkLst>
      </pc:sldChg>
    </pc:docChg>
  </pc:docChgLst>
  <pc:docChgLst>
    <pc:chgData name="Zeno Leung" userId="S::z.leung@uwtsd.ac.uk::a08ca5a1-307c-496d-ab60-1a1000b53ffc" providerId="AD" clId="Web-{72931BA8-36D2-B7D1-2557-A2487DD57220}"/>
    <pc:docChg chg="delSld">
      <pc:chgData name="Zeno Leung" userId="S::z.leung@uwtsd.ac.uk::a08ca5a1-307c-496d-ab60-1a1000b53ffc" providerId="AD" clId="Web-{72931BA8-36D2-B7D1-2557-A2487DD57220}" dt="2024-01-15T14:47:48.787" v="0"/>
      <pc:docMkLst>
        <pc:docMk/>
      </pc:docMkLst>
      <pc:sldChg chg="del">
        <pc:chgData name="Zeno Leung" userId="S::z.leung@uwtsd.ac.uk::a08ca5a1-307c-496d-ab60-1a1000b53ffc" providerId="AD" clId="Web-{72931BA8-36D2-B7D1-2557-A2487DD57220}" dt="2024-01-15T14:47:48.787" v="0"/>
        <pc:sldMkLst>
          <pc:docMk/>
          <pc:sldMk cId="2115290767" sldId="550"/>
        </pc:sldMkLst>
      </pc:sldChg>
    </pc:docChg>
  </pc:docChgLst>
  <pc:docChgLst>
    <pc:chgData name="Zeno Leung" userId="S::z.leung@uwtsd.ac.uk::a08ca5a1-307c-496d-ab60-1a1000b53ffc" providerId="AD" clId="Web-{60865229-FDBB-43A4-D8F3-182758BF7DD5}"/>
    <pc:docChg chg="modSld">
      <pc:chgData name="Zeno Leung" userId="S::z.leung@uwtsd.ac.uk::a08ca5a1-307c-496d-ab60-1a1000b53ffc" providerId="AD" clId="Web-{60865229-FDBB-43A4-D8F3-182758BF7DD5}" dt="2024-01-10T12:11:51.113" v="10"/>
      <pc:docMkLst>
        <pc:docMk/>
      </pc:docMkLst>
      <pc:sldChg chg="modSp">
        <pc:chgData name="Zeno Leung" userId="S::z.leung@uwtsd.ac.uk::a08ca5a1-307c-496d-ab60-1a1000b53ffc" providerId="AD" clId="Web-{60865229-FDBB-43A4-D8F3-182758BF7DD5}" dt="2024-01-10T12:10:52.737" v="3"/>
        <pc:sldMkLst>
          <pc:docMk/>
          <pc:sldMk cId="3740880970" sldId="548"/>
        </pc:sldMkLst>
      </pc:sldChg>
      <pc:sldChg chg="modSp">
        <pc:chgData name="Zeno Leung" userId="S::z.leung@uwtsd.ac.uk::a08ca5a1-307c-496d-ab60-1a1000b53ffc" providerId="AD" clId="Web-{60865229-FDBB-43A4-D8F3-182758BF7DD5}" dt="2024-01-10T12:11:01.972" v="5"/>
        <pc:sldMkLst>
          <pc:docMk/>
          <pc:sldMk cId="2999768409" sldId="559"/>
        </pc:sldMkLst>
      </pc:sldChg>
      <pc:sldChg chg="modSp">
        <pc:chgData name="Zeno Leung" userId="S::z.leung@uwtsd.ac.uk::a08ca5a1-307c-496d-ab60-1a1000b53ffc" providerId="AD" clId="Web-{60865229-FDBB-43A4-D8F3-182758BF7DD5}" dt="2024-01-10T12:11:07.440" v="7"/>
        <pc:sldMkLst>
          <pc:docMk/>
          <pc:sldMk cId="2628308827" sldId="560"/>
        </pc:sldMkLst>
      </pc:sldChg>
      <pc:sldChg chg="modSp mod setBg">
        <pc:chgData name="Zeno Leung" userId="S::z.leung@uwtsd.ac.uk::a08ca5a1-307c-496d-ab60-1a1000b53ffc" providerId="AD" clId="Web-{60865229-FDBB-43A4-D8F3-182758BF7DD5}" dt="2024-01-10T12:11:51.113" v="10"/>
        <pc:sldMkLst>
          <pc:docMk/>
          <pc:sldMk cId="935990588" sldId="577"/>
        </pc:sldMkLst>
      </pc:sldChg>
    </pc:docChg>
  </pc:docChgLst>
  <pc:docChgLst>
    <pc:chgData name="Zeno Leung" userId="a08ca5a1-307c-496d-ab60-1a1000b53ffc" providerId="ADAL" clId="{17C3F510-F46E-519B-B1D9-F69F1908BC6C}"/>
    <pc:docChg chg="custSel addSld delSld modSld">
      <pc:chgData name="Zeno Leung" userId="a08ca5a1-307c-496d-ab60-1a1000b53ffc" providerId="ADAL" clId="{17C3F510-F46E-519B-B1D9-F69F1908BC6C}" dt="2025-09-05T17:17:11.795" v="199" actId="207"/>
      <pc:docMkLst>
        <pc:docMk/>
      </pc:docMkLst>
      <pc:sldChg chg="del">
        <pc:chgData name="Zeno Leung" userId="a08ca5a1-307c-496d-ab60-1a1000b53ffc" providerId="ADAL" clId="{17C3F510-F46E-519B-B1D9-F69F1908BC6C}" dt="2025-09-05T17:07:01.407" v="0" actId="2696"/>
        <pc:sldMkLst>
          <pc:docMk/>
          <pc:sldMk cId="3024857393" sldId="625"/>
        </pc:sldMkLst>
      </pc:sldChg>
      <pc:sldChg chg="modSp add mod">
        <pc:chgData name="Zeno Leung" userId="a08ca5a1-307c-496d-ab60-1a1000b53ffc" providerId="ADAL" clId="{17C3F510-F46E-519B-B1D9-F69F1908BC6C}" dt="2025-09-05T17:17:11.795" v="199" actId="207"/>
        <pc:sldMkLst>
          <pc:docMk/>
          <pc:sldMk cId="3415140287" sldId="625"/>
        </pc:sldMkLst>
        <pc:spChg chg="mod">
          <ac:chgData name="Zeno Leung" userId="a08ca5a1-307c-496d-ab60-1a1000b53ffc" providerId="ADAL" clId="{17C3F510-F46E-519B-B1D9-F69F1908BC6C}" dt="2025-09-05T17:17:11.795" v="199" actId="207"/>
          <ac:spMkLst>
            <pc:docMk/>
            <pc:sldMk cId="3415140287" sldId="625"/>
            <ac:spMk id="3" creationId="{8375ED00-6647-4BE7-9350-7A370A0086A1}"/>
          </ac:spMkLst>
        </pc:spChg>
      </pc:sldChg>
      <pc:sldChg chg="add">
        <pc:chgData name="Zeno Leung" userId="a08ca5a1-307c-496d-ab60-1a1000b53ffc" providerId="ADAL" clId="{17C3F510-F46E-519B-B1D9-F69F1908BC6C}" dt="2025-09-05T17:07:05.212" v="1"/>
        <pc:sldMkLst>
          <pc:docMk/>
          <pc:sldMk cId="1657271378" sldId="626"/>
        </pc:sldMkLst>
      </pc:sldChg>
      <pc:sldChg chg="del">
        <pc:chgData name="Zeno Leung" userId="a08ca5a1-307c-496d-ab60-1a1000b53ffc" providerId="ADAL" clId="{17C3F510-F46E-519B-B1D9-F69F1908BC6C}" dt="2025-09-05T17:07:01.407" v="0" actId="2696"/>
        <pc:sldMkLst>
          <pc:docMk/>
          <pc:sldMk cId="2500109216" sldId="626"/>
        </pc:sldMkLst>
      </pc:sldChg>
      <pc:sldChg chg="del">
        <pc:chgData name="Zeno Leung" userId="a08ca5a1-307c-496d-ab60-1a1000b53ffc" providerId="ADAL" clId="{17C3F510-F46E-519B-B1D9-F69F1908BC6C}" dt="2025-09-05T17:07:01.407" v="0" actId="2696"/>
        <pc:sldMkLst>
          <pc:docMk/>
          <pc:sldMk cId="1087179538" sldId="628"/>
        </pc:sldMkLst>
      </pc:sldChg>
      <pc:sldChg chg="add">
        <pc:chgData name="Zeno Leung" userId="a08ca5a1-307c-496d-ab60-1a1000b53ffc" providerId="ADAL" clId="{17C3F510-F46E-519B-B1D9-F69F1908BC6C}" dt="2025-09-05T17:07:05.212" v="1"/>
        <pc:sldMkLst>
          <pc:docMk/>
          <pc:sldMk cId="1456465915" sldId="628"/>
        </pc:sldMkLst>
      </pc:sldChg>
      <pc:sldChg chg="del">
        <pc:chgData name="Zeno Leung" userId="a08ca5a1-307c-496d-ab60-1a1000b53ffc" providerId="ADAL" clId="{17C3F510-F46E-519B-B1D9-F69F1908BC6C}" dt="2025-09-05T17:07:01.407" v="0" actId="2696"/>
        <pc:sldMkLst>
          <pc:docMk/>
          <pc:sldMk cId="3365532421" sldId="629"/>
        </pc:sldMkLst>
      </pc:sldChg>
      <pc:sldChg chg="add">
        <pc:chgData name="Zeno Leung" userId="a08ca5a1-307c-496d-ab60-1a1000b53ffc" providerId="ADAL" clId="{17C3F510-F46E-519B-B1D9-F69F1908BC6C}" dt="2025-09-05T17:07:05.212" v="1"/>
        <pc:sldMkLst>
          <pc:docMk/>
          <pc:sldMk cId="4282312579" sldId="629"/>
        </pc:sldMkLst>
      </pc:sldChg>
      <pc:sldChg chg="add">
        <pc:chgData name="Zeno Leung" userId="a08ca5a1-307c-496d-ab60-1a1000b53ffc" providerId="ADAL" clId="{17C3F510-F46E-519B-B1D9-F69F1908BC6C}" dt="2025-09-05T17:07:05.212" v="1"/>
        <pc:sldMkLst>
          <pc:docMk/>
          <pc:sldMk cId="1394023925" sldId="634"/>
        </pc:sldMkLst>
      </pc:sldChg>
      <pc:sldChg chg="del">
        <pc:chgData name="Zeno Leung" userId="a08ca5a1-307c-496d-ab60-1a1000b53ffc" providerId="ADAL" clId="{17C3F510-F46E-519B-B1D9-F69F1908BC6C}" dt="2025-09-05T17:07:01.407" v="0" actId="2696"/>
        <pc:sldMkLst>
          <pc:docMk/>
          <pc:sldMk cId="3488045495" sldId="634"/>
        </pc:sldMkLst>
      </pc:sldChg>
      <pc:sldChg chg="del">
        <pc:chgData name="Zeno Leung" userId="a08ca5a1-307c-496d-ab60-1a1000b53ffc" providerId="ADAL" clId="{17C3F510-F46E-519B-B1D9-F69F1908BC6C}" dt="2025-09-05T17:07:01.407" v="0" actId="2696"/>
        <pc:sldMkLst>
          <pc:docMk/>
          <pc:sldMk cId="2305953258" sldId="757"/>
        </pc:sldMkLst>
      </pc:sldChg>
      <pc:sldChg chg="add">
        <pc:chgData name="Zeno Leung" userId="a08ca5a1-307c-496d-ab60-1a1000b53ffc" providerId="ADAL" clId="{17C3F510-F46E-519B-B1D9-F69F1908BC6C}" dt="2025-09-05T17:07:05.212" v="1"/>
        <pc:sldMkLst>
          <pc:docMk/>
          <pc:sldMk cId="2452134917" sldId="757"/>
        </pc:sldMkLst>
      </pc:sldChg>
      <pc:sldChg chg="modSp mod">
        <pc:chgData name="Zeno Leung" userId="a08ca5a1-307c-496d-ab60-1a1000b53ffc" providerId="ADAL" clId="{17C3F510-F46E-519B-B1D9-F69F1908BC6C}" dt="2025-09-05T17:08:06.135" v="13" actId="6549"/>
        <pc:sldMkLst>
          <pc:docMk/>
          <pc:sldMk cId="160271309" sldId="766"/>
        </pc:sldMkLst>
        <pc:spChg chg="mod">
          <ac:chgData name="Zeno Leung" userId="a08ca5a1-307c-496d-ab60-1a1000b53ffc" providerId="ADAL" clId="{17C3F510-F46E-519B-B1D9-F69F1908BC6C}" dt="2025-09-05T17:08:06.135" v="13" actId="6549"/>
          <ac:spMkLst>
            <pc:docMk/>
            <pc:sldMk cId="160271309" sldId="766"/>
            <ac:spMk id="4" creationId="{C5BF3189-76BB-6694-4F2F-23769B789102}"/>
          </ac:spMkLst>
        </pc:spChg>
      </pc:sldChg>
      <pc:sldChg chg="addSp delSp modSp new mod modClrScheme chgLayout">
        <pc:chgData name="Zeno Leung" userId="a08ca5a1-307c-496d-ab60-1a1000b53ffc" providerId="ADAL" clId="{17C3F510-F46E-519B-B1D9-F69F1908BC6C}" dt="2025-09-05T17:10:40.417" v="51" actId="14100"/>
        <pc:sldMkLst>
          <pc:docMk/>
          <pc:sldMk cId="2807977914" sldId="767"/>
        </pc:sldMkLst>
        <pc:spChg chg="del mod ord">
          <ac:chgData name="Zeno Leung" userId="a08ca5a1-307c-496d-ab60-1a1000b53ffc" providerId="ADAL" clId="{17C3F510-F46E-519B-B1D9-F69F1908BC6C}" dt="2025-09-05T17:08:29.277" v="15" actId="700"/>
          <ac:spMkLst>
            <pc:docMk/>
            <pc:sldMk cId="2807977914" sldId="767"/>
            <ac:spMk id="2" creationId="{5546EB10-150C-EB48-20B8-FA15BC3A85E8}"/>
          </ac:spMkLst>
        </pc:spChg>
        <pc:spChg chg="del mod ord">
          <ac:chgData name="Zeno Leung" userId="a08ca5a1-307c-496d-ab60-1a1000b53ffc" providerId="ADAL" clId="{17C3F510-F46E-519B-B1D9-F69F1908BC6C}" dt="2025-09-05T17:08:29.277" v="15" actId="700"/>
          <ac:spMkLst>
            <pc:docMk/>
            <pc:sldMk cId="2807977914" sldId="767"/>
            <ac:spMk id="3" creationId="{95A57403-9A31-BA5A-130F-02574E2A9388}"/>
          </ac:spMkLst>
        </pc:spChg>
        <pc:spChg chg="del">
          <ac:chgData name="Zeno Leung" userId="a08ca5a1-307c-496d-ab60-1a1000b53ffc" providerId="ADAL" clId="{17C3F510-F46E-519B-B1D9-F69F1908BC6C}" dt="2025-09-05T17:08:29.277" v="15" actId="700"/>
          <ac:spMkLst>
            <pc:docMk/>
            <pc:sldMk cId="2807977914" sldId="767"/>
            <ac:spMk id="4" creationId="{CF246AF7-1D18-DB05-386D-33AF9C5C7C0D}"/>
          </ac:spMkLst>
        </pc:spChg>
        <pc:spChg chg="add del mod ord">
          <ac:chgData name="Zeno Leung" userId="a08ca5a1-307c-496d-ab60-1a1000b53ffc" providerId="ADAL" clId="{17C3F510-F46E-519B-B1D9-F69F1908BC6C}" dt="2025-09-05T17:08:36.239" v="16" actId="478"/>
          <ac:spMkLst>
            <pc:docMk/>
            <pc:sldMk cId="2807977914" sldId="767"/>
            <ac:spMk id="5" creationId="{163CDBCB-8379-4490-AA7C-B331CBB6C348}"/>
          </ac:spMkLst>
        </pc:spChg>
        <pc:spChg chg="add mod ord">
          <ac:chgData name="Zeno Leung" userId="a08ca5a1-307c-496d-ab60-1a1000b53ffc" providerId="ADAL" clId="{17C3F510-F46E-519B-B1D9-F69F1908BC6C}" dt="2025-09-05T17:10:40.417" v="51" actId="14100"/>
          <ac:spMkLst>
            <pc:docMk/>
            <pc:sldMk cId="2807977914" sldId="767"/>
            <ac:spMk id="6" creationId="{6E41C4FF-8A6C-900C-5526-140EA41BA09E}"/>
          </ac:spMkLst>
        </pc:spChg>
      </pc:sldChg>
      <pc:sldChg chg="delSp modSp new mod">
        <pc:chgData name="Zeno Leung" userId="a08ca5a1-307c-496d-ab60-1a1000b53ffc" providerId="ADAL" clId="{17C3F510-F46E-519B-B1D9-F69F1908BC6C}" dt="2025-09-05T17:13:06.599" v="118" actId="14100"/>
        <pc:sldMkLst>
          <pc:docMk/>
          <pc:sldMk cId="553380092" sldId="768"/>
        </pc:sldMkLst>
        <pc:spChg chg="del">
          <ac:chgData name="Zeno Leung" userId="a08ca5a1-307c-496d-ab60-1a1000b53ffc" providerId="ADAL" clId="{17C3F510-F46E-519B-B1D9-F69F1908BC6C}" dt="2025-09-05T17:10:49.679" v="53" actId="478"/>
          <ac:spMkLst>
            <pc:docMk/>
            <pc:sldMk cId="553380092" sldId="768"/>
            <ac:spMk id="2" creationId="{E115A8A6-5683-0163-48A0-FF0CEFBFA997}"/>
          </ac:spMkLst>
        </pc:spChg>
        <pc:spChg chg="mod">
          <ac:chgData name="Zeno Leung" userId="a08ca5a1-307c-496d-ab60-1a1000b53ffc" providerId="ADAL" clId="{17C3F510-F46E-519B-B1D9-F69F1908BC6C}" dt="2025-09-05T17:13:06.599" v="118" actId="14100"/>
          <ac:spMkLst>
            <pc:docMk/>
            <pc:sldMk cId="553380092" sldId="768"/>
            <ac:spMk id="3" creationId="{786CF80A-63CA-8DDA-1CCB-0FE8BEBFF44F}"/>
          </ac:spMkLst>
        </pc:spChg>
      </pc:sldChg>
      <pc:sldChg chg="delSp modSp new mod">
        <pc:chgData name="Zeno Leung" userId="a08ca5a1-307c-496d-ab60-1a1000b53ffc" providerId="ADAL" clId="{17C3F510-F46E-519B-B1D9-F69F1908BC6C}" dt="2025-09-05T17:15:41.005" v="155" actId="1076"/>
        <pc:sldMkLst>
          <pc:docMk/>
          <pc:sldMk cId="3602751398" sldId="769"/>
        </pc:sldMkLst>
        <pc:spChg chg="del">
          <ac:chgData name="Zeno Leung" userId="a08ca5a1-307c-496d-ab60-1a1000b53ffc" providerId="ADAL" clId="{17C3F510-F46E-519B-B1D9-F69F1908BC6C}" dt="2025-09-05T17:13:22.202" v="120" actId="478"/>
          <ac:spMkLst>
            <pc:docMk/>
            <pc:sldMk cId="3602751398" sldId="769"/>
            <ac:spMk id="2" creationId="{2B0B1E09-D5A9-D31C-A69B-5C454AA19FE7}"/>
          </ac:spMkLst>
        </pc:spChg>
        <pc:spChg chg="mod">
          <ac:chgData name="Zeno Leung" userId="a08ca5a1-307c-496d-ab60-1a1000b53ffc" providerId="ADAL" clId="{17C3F510-F46E-519B-B1D9-F69F1908BC6C}" dt="2025-09-05T17:15:41.005" v="155" actId="1076"/>
          <ac:spMkLst>
            <pc:docMk/>
            <pc:sldMk cId="3602751398" sldId="769"/>
            <ac:spMk id="3" creationId="{AEE1ED9F-6D85-CD73-9278-4183F1C6A27C}"/>
          </ac:spMkLst>
        </pc:spChg>
      </pc:sldChg>
    </pc:docChg>
  </pc:docChgLst>
  <pc:docChgLst>
    <pc:chgData name="Zeno Leung" userId="a08ca5a1-307c-496d-ab60-1a1000b53ffc" providerId="ADAL" clId="{88E14C54-9E6D-4EED-9835-51702362405B}"/>
    <pc:docChg chg="modSld">
      <pc:chgData name="Zeno Leung" userId="a08ca5a1-307c-496d-ab60-1a1000b53ffc" providerId="ADAL" clId="{88E14C54-9E6D-4EED-9835-51702362405B}" dt="2024-05-20T10:28:15.712" v="4" actId="6549"/>
      <pc:docMkLst>
        <pc:docMk/>
      </pc:docMkLst>
      <pc:sldChg chg="modSp mod">
        <pc:chgData name="Zeno Leung" userId="a08ca5a1-307c-496d-ab60-1a1000b53ffc" providerId="ADAL" clId="{88E14C54-9E6D-4EED-9835-51702362405B}" dt="2024-05-20T10:28:15.712" v="4" actId="6549"/>
        <pc:sldMkLst>
          <pc:docMk/>
          <pc:sldMk cId="1008393072" sldId="537"/>
        </pc:sldMkLst>
      </pc:sldChg>
      <pc:sldChg chg="modSp mod">
        <pc:chgData name="Zeno Leung" userId="a08ca5a1-307c-496d-ab60-1a1000b53ffc" providerId="ADAL" clId="{88E14C54-9E6D-4EED-9835-51702362405B}" dt="2024-05-20T10:26:59.038" v="0" actId="113"/>
        <pc:sldMkLst>
          <pc:docMk/>
          <pc:sldMk cId="1544580391" sldId="762"/>
        </pc:sldMkLst>
      </pc:sldChg>
    </pc:docChg>
  </pc:docChgLst>
  <pc:docChgLst>
    <pc:chgData name="Zeno Leung" userId="S::z.leung@uwtsd.ac.uk::a08ca5a1-307c-496d-ab60-1a1000b53ffc" providerId="AD" clId="Web-{09A62330-C5D1-032A-3B24-249BA72E77D6}"/>
    <pc:docChg chg="addSld delSld modSld">
      <pc:chgData name="Zeno Leung" userId="S::z.leung@uwtsd.ac.uk::a08ca5a1-307c-496d-ab60-1a1000b53ffc" providerId="AD" clId="Web-{09A62330-C5D1-032A-3B24-249BA72E77D6}" dt="2025-05-12T21:01:46.765" v="9"/>
      <pc:docMkLst>
        <pc:docMk/>
      </pc:docMkLst>
      <pc:sldChg chg="modSp">
        <pc:chgData name="Zeno Leung" userId="S::z.leung@uwtsd.ac.uk::a08ca5a1-307c-496d-ab60-1a1000b53ffc" providerId="AD" clId="Web-{09A62330-C5D1-032A-3B24-249BA72E77D6}" dt="2025-05-12T21:00:12.715" v="6" actId="20577"/>
        <pc:sldMkLst>
          <pc:docMk/>
          <pc:sldMk cId="2807088791" sldId="452"/>
        </pc:sldMkLst>
      </pc:sldChg>
      <pc:sldChg chg="modSp">
        <pc:chgData name="Zeno Leung" userId="S::z.leung@uwtsd.ac.uk::a08ca5a1-307c-496d-ab60-1a1000b53ffc" providerId="AD" clId="Web-{09A62330-C5D1-032A-3B24-249BA72E77D6}" dt="2025-05-12T20:58:55.854" v="1" actId="20577"/>
        <pc:sldMkLst>
          <pc:docMk/>
          <pc:sldMk cId="2814384210" sldId="551"/>
        </pc:sldMkLst>
      </pc:sldChg>
      <pc:sldChg chg="add del">
        <pc:chgData name="Zeno Leung" userId="S::z.leung@uwtsd.ac.uk::a08ca5a1-307c-496d-ab60-1a1000b53ffc" providerId="AD" clId="Web-{09A62330-C5D1-032A-3B24-249BA72E77D6}" dt="2025-05-12T21:01:46.765" v="9"/>
        <pc:sldMkLst>
          <pc:docMk/>
          <pc:sldMk cId="383002281" sldId="765"/>
        </pc:sldMkLst>
      </pc:sldChg>
    </pc:docChg>
  </pc:docChgLst>
  <pc:docChgLst>
    <pc:chgData name="Zeno Leung" userId="a08ca5a1-307c-496d-ab60-1a1000b53ffc" providerId="ADAL" clId="{99DBB167-87EA-7B4B-8999-4BEFA11CC1A4}"/>
    <pc:docChg chg="undo redo custSel addSld delSld modSld sldOrd delMainMaster">
      <pc:chgData name="Zeno Leung" userId="a08ca5a1-307c-496d-ab60-1a1000b53ffc" providerId="ADAL" clId="{99DBB167-87EA-7B4B-8999-4BEFA11CC1A4}" dt="2024-05-13T14:56:15.460" v="1295" actId="1076"/>
      <pc:docMkLst>
        <pc:docMk/>
      </pc:docMkLst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0" sldId="257"/>
        </pc:sldMkLst>
      </pc:sldChg>
      <pc:sldChg chg="modSp mod">
        <pc:chgData name="Zeno Leung" userId="a08ca5a1-307c-496d-ab60-1a1000b53ffc" providerId="ADAL" clId="{99DBB167-87EA-7B4B-8999-4BEFA11CC1A4}" dt="2024-05-13T14:15:37.904" v="967" actId="1076"/>
        <pc:sldMkLst>
          <pc:docMk/>
          <pc:sldMk cId="0" sldId="266"/>
        </pc:sldMkLst>
      </pc:sldChg>
      <pc:sldChg chg="modSp mod">
        <pc:chgData name="Zeno Leung" userId="a08ca5a1-307c-496d-ab60-1a1000b53ffc" providerId="ADAL" clId="{99DBB167-87EA-7B4B-8999-4BEFA11CC1A4}" dt="2024-05-13T12:54:23.438" v="19" actId="14100"/>
        <pc:sldMkLst>
          <pc:docMk/>
          <pc:sldMk cId="0" sldId="274"/>
        </pc:sldMkLst>
      </pc:sldChg>
      <pc:sldChg chg="del">
        <pc:chgData name="Zeno Leung" userId="a08ca5a1-307c-496d-ab60-1a1000b53ffc" providerId="ADAL" clId="{99DBB167-87EA-7B4B-8999-4BEFA11CC1A4}" dt="2024-05-13T13:39:44.999" v="530" actId="2696"/>
        <pc:sldMkLst>
          <pc:docMk/>
          <pc:sldMk cId="1559746299" sldId="294"/>
        </pc:sldMkLst>
      </pc:sldChg>
      <pc:sldChg chg="modSp add del mod">
        <pc:chgData name="Zeno Leung" userId="a08ca5a1-307c-496d-ab60-1a1000b53ffc" providerId="ADAL" clId="{99DBB167-87EA-7B4B-8999-4BEFA11CC1A4}" dt="2024-05-13T13:39:57.885" v="534"/>
        <pc:sldMkLst>
          <pc:docMk/>
          <pc:sldMk cId="3282456513" sldId="294"/>
        </pc:sldMkLst>
      </pc:sldChg>
      <pc:sldChg chg="add">
        <pc:chgData name="Zeno Leung" userId="a08ca5a1-307c-496d-ab60-1a1000b53ffc" providerId="ADAL" clId="{99DBB167-87EA-7B4B-8999-4BEFA11CC1A4}" dt="2024-05-13T13:39:57.903" v="535"/>
        <pc:sldMkLst>
          <pc:docMk/>
          <pc:sldMk cId="3455970425" sldId="294"/>
        </pc:sldMkLst>
      </pc:sldChg>
      <pc:sldChg chg="modSp add del mod">
        <pc:chgData name="Zeno Leung" userId="a08ca5a1-307c-496d-ab60-1a1000b53ffc" providerId="ADAL" clId="{99DBB167-87EA-7B4B-8999-4BEFA11CC1A4}" dt="2024-05-13T14:41:38.498" v="1252" actId="207"/>
        <pc:sldMkLst>
          <pc:docMk/>
          <pc:sldMk cId="3708493743" sldId="324"/>
        </pc:sldMkLst>
      </pc:sldChg>
      <pc:sldChg chg="modSp add del mod">
        <pc:chgData name="Zeno Leung" userId="a08ca5a1-307c-496d-ab60-1a1000b53ffc" providerId="ADAL" clId="{99DBB167-87EA-7B4B-8999-4BEFA11CC1A4}" dt="2024-05-13T14:39:22.997" v="1236" actId="207"/>
        <pc:sldMkLst>
          <pc:docMk/>
          <pc:sldMk cId="674359208" sldId="330"/>
        </pc:sldMkLst>
      </pc:sldChg>
      <pc:sldChg chg="delSp modSp add del mod">
        <pc:chgData name="Zeno Leung" userId="a08ca5a1-307c-496d-ab60-1a1000b53ffc" providerId="ADAL" clId="{99DBB167-87EA-7B4B-8999-4BEFA11CC1A4}" dt="2024-05-13T14:15:39.610" v="970" actId="2696"/>
        <pc:sldMkLst>
          <pc:docMk/>
          <pc:sldMk cId="374211755" sldId="331"/>
        </pc:sldMkLst>
      </pc:sldChg>
      <pc:sldChg chg="modSp add del mod">
        <pc:chgData name="Zeno Leung" userId="a08ca5a1-307c-496d-ab60-1a1000b53ffc" providerId="ADAL" clId="{99DBB167-87EA-7B4B-8999-4BEFA11CC1A4}" dt="2024-05-13T14:41:35.348" v="1251" actId="207"/>
        <pc:sldMkLst>
          <pc:docMk/>
          <pc:sldMk cId="3163735329" sldId="332"/>
        </pc:sldMkLst>
      </pc:sldChg>
      <pc:sldChg chg="modSp add del mod setBg">
        <pc:chgData name="Zeno Leung" userId="a08ca5a1-307c-496d-ab60-1a1000b53ffc" providerId="ADAL" clId="{99DBB167-87EA-7B4B-8999-4BEFA11CC1A4}" dt="2024-05-13T14:43:12.914" v="1260" actId="207"/>
        <pc:sldMkLst>
          <pc:docMk/>
          <pc:sldMk cId="270835746" sldId="333"/>
        </pc:sldMkLst>
      </pc:sldChg>
      <pc:sldChg chg="delSp modSp add del mod">
        <pc:chgData name="Zeno Leung" userId="a08ca5a1-307c-496d-ab60-1a1000b53ffc" providerId="ADAL" clId="{99DBB167-87EA-7B4B-8999-4BEFA11CC1A4}" dt="2024-05-13T14:17:56.315" v="1006" actId="1076"/>
        <pc:sldMkLst>
          <pc:docMk/>
          <pc:sldMk cId="2475507059" sldId="334"/>
        </pc:sldMkLst>
      </pc:sldChg>
      <pc:sldChg chg="modSp del mod">
        <pc:chgData name="Zeno Leung" userId="a08ca5a1-307c-496d-ab60-1a1000b53ffc" providerId="ADAL" clId="{99DBB167-87EA-7B4B-8999-4BEFA11CC1A4}" dt="2024-05-13T13:47:57.603" v="616" actId="2696"/>
        <pc:sldMkLst>
          <pc:docMk/>
          <pc:sldMk cId="2611580839" sldId="379"/>
        </pc:sldMkLst>
      </pc:sldChg>
      <pc:sldChg chg="modSp add mod">
        <pc:chgData name="Zeno Leung" userId="a08ca5a1-307c-496d-ab60-1a1000b53ffc" providerId="ADAL" clId="{99DBB167-87EA-7B4B-8999-4BEFA11CC1A4}" dt="2024-05-13T14:26:45.611" v="1014" actId="255"/>
        <pc:sldMkLst>
          <pc:docMk/>
          <pc:sldMk cId="3142513587" sldId="379"/>
        </pc:sldMkLst>
      </pc:sldChg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3512170913" sldId="388"/>
        </pc:sldMkLst>
      </pc:sldChg>
      <pc:sldChg chg="modSp add mod">
        <pc:chgData name="Zeno Leung" userId="a08ca5a1-307c-496d-ab60-1a1000b53ffc" providerId="ADAL" clId="{99DBB167-87EA-7B4B-8999-4BEFA11CC1A4}" dt="2024-05-13T13:20:17.538" v="413" actId="1076"/>
        <pc:sldMkLst>
          <pc:docMk/>
          <pc:sldMk cId="1578912649" sldId="402"/>
        </pc:sldMkLst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1580978607" sldId="402"/>
        </pc:sldMkLst>
      </pc:sldChg>
      <pc:sldChg chg="del">
        <pc:chgData name="Zeno Leung" userId="a08ca5a1-307c-496d-ab60-1a1000b53ffc" providerId="ADAL" clId="{99DBB167-87EA-7B4B-8999-4BEFA11CC1A4}" dt="2024-05-13T13:04:09.967" v="41" actId="2696"/>
        <pc:sldMkLst>
          <pc:docMk/>
          <pc:sldMk cId="394394962" sldId="414"/>
        </pc:sldMkLst>
      </pc:sldChg>
      <pc:sldChg chg="delSp modSp mod">
        <pc:chgData name="Zeno Leung" userId="a08ca5a1-307c-496d-ab60-1a1000b53ffc" providerId="ADAL" clId="{99DBB167-87EA-7B4B-8999-4BEFA11CC1A4}" dt="2024-05-13T13:13:24.774" v="94" actId="27636"/>
        <pc:sldMkLst>
          <pc:docMk/>
          <pc:sldMk cId="2749367872" sldId="417"/>
        </pc:sldMkLst>
      </pc:sldChg>
      <pc:sldChg chg="delSp modSp mod">
        <pc:chgData name="Zeno Leung" userId="a08ca5a1-307c-496d-ab60-1a1000b53ffc" providerId="ADAL" clId="{99DBB167-87EA-7B4B-8999-4BEFA11CC1A4}" dt="2024-05-13T13:13:33.023" v="97" actId="27636"/>
        <pc:sldMkLst>
          <pc:docMk/>
          <pc:sldMk cId="2899659293" sldId="419"/>
        </pc:sldMkLst>
      </pc:sldChg>
      <pc:sldChg chg="addSp delSp modSp add mod">
        <pc:chgData name="Zeno Leung" userId="a08ca5a1-307c-496d-ab60-1a1000b53ffc" providerId="ADAL" clId="{99DBB167-87EA-7B4B-8999-4BEFA11CC1A4}" dt="2024-05-13T13:23:34" v="524" actId="478"/>
        <pc:sldMkLst>
          <pc:docMk/>
          <pc:sldMk cId="2807088791" sldId="452"/>
        </pc:sldMkLst>
      </pc:sldChg>
      <pc:sldChg chg="del">
        <pc:chgData name="Zeno Leung" userId="a08ca5a1-307c-496d-ab60-1a1000b53ffc" providerId="ADAL" clId="{99DBB167-87EA-7B4B-8999-4BEFA11CC1A4}" dt="2024-05-13T13:10:10.248" v="49" actId="2696"/>
        <pc:sldMkLst>
          <pc:docMk/>
          <pc:sldMk cId="3793480728" sldId="452"/>
        </pc:sldMkLst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575199561" sldId="492"/>
        </pc:sldMkLst>
      </pc:sldChg>
      <pc:sldChg chg="delSp add del mod">
        <pc:chgData name="Zeno Leung" userId="a08ca5a1-307c-496d-ab60-1a1000b53ffc" providerId="ADAL" clId="{99DBB167-87EA-7B4B-8999-4BEFA11CC1A4}" dt="2024-05-13T13:17:38.664" v="260" actId="2696"/>
        <pc:sldMkLst>
          <pc:docMk/>
          <pc:sldMk cId="3236677576" sldId="492"/>
        </pc:sldMkLst>
      </pc:sldChg>
      <pc:sldChg chg="del">
        <pc:chgData name="Zeno Leung" userId="a08ca5a1-307c-496d-ab60-1a1000b53ffc" providerId="ADAL" clId="{99DBB167-87EA-7B4B-8999-4BEFA11CC1A4}" dt="2024-05-13T13:10:10.248" v="49" actId="2696"/>
        <pc:sldMkLst>
          <pc:docMk/>
          <pc:sldMk cId="431886692" sldId="493"/>
        </pc:sldMkLst>
      </pc:sldChg>
      <pc:sldChg chg="modSp add del mod">
        <pc:chgData name="Zeno Leung" userId="a08ca5a1-307c-496d-ab60-1a1000b53ffc" providerId="ADAL" clId="{99DBB167-87EA-7B4B-8999-4BEFA11CC1A4}" dt="2024-05-13T13:23:00.284" v="493" actId="2696"/>
        <pc:sldMkLst>
          <pc:docMk/>
          <pc:sldMk cId="678401084" sldId="493"/>
        </pc:sldMkLst>
      </pc:sldChg>
      <pc:sldChg chg="modSp mod">
        <pc:chgData name="Zeno Leung" userId="a08ca5a1-307c-496d-ab60-1a1000b53ffc" providerId="ADAL" clId="{99DBB167-87EA-7B4B-8999-4BEFA11CC1A4}" dt="2024-05-13T13:48:30.330" v="618" actId="255"/>
        <pc:sldMkLst>
          <pc:docMk/>
          <pc:sldMk cId="2181447933" sldId="506"/>
        </pc:sldMkLst>
      </pc:sldChg>
      <pc:sldChg chg="modSp del mod">
        <pc:chgData name="Zeno Leung" userId="a08ca5a1-307c-496d-ab60-1a1000b53ffc" providerId="ADAL" clId="{99DBB167-87EA-7B4B-8999-4BEFA11CC1A4}" dt="2024-05-13T13:45:43.131" v="602" actId="2696"/>
        <pc:sldMkLst>
          <pc:docMk/>
          <pc:sldMk cId="519525673" sldId="515"/>
        </pc:sldMkLst>
      </pc:sldChg>
      <pc:sldChg chg="modSp add del mod">
        <pc:chgData name="Zeno Leung" userId="a08ca5a1-307c-496d-ab60-1a1000b53ffc" providerId="ADAL" clId="{99DBB167-87EA-7B4B-8999-4BEFA11CC1A4}" dt="2024-05-13T14:11:05.080" v="902" actId="1076"/>
        <pc:sldMkLst>
          <pc:docMk/>
          <pc:sldMk cId="2874026755" sldId="536"/>
        </pc:sldMkLst>
      </pc:sldChg>
      <pc:sldChg chg="modSp add del mod">
        <pc:chgData name="Zeno Leung" userId="a08ca5a1-307c-496d-ab60-1a1000b53ffc" providerId="ADAL" clId="{99DBB167-87EA-7B4B-8999-4BEFA11CC1A4}" dt="2024-05-13T14:56:15.460" v="1295" actId="1076"/>
        <pc:sldMkLst>
          <pc:docMk/>
          <pc:sldMk cId="1008393072" sldId="537"/>
        </pc:sldMkLst>
      </pc:sldChg>
      <pc:sldChg chg="modSp add del mod">
        <pc:chgData name="Zeno Leung" userId="a08ca5a1-307c-496d-ab60-1a1000b53ffc" providerId="ADAL" clId="{99DBB167-87EA-7B4B-8999-4BEFA11CC1A4}" dt="2024-05-13T14:54:48.055" v="1284" actId="2696"/>
        <pc:sldMkLst>
          <pc:docMk/>
          <pc:sldMk cId="2554511350" sldId="539"/>
        </pc:sldMkLst>
      </pc:sldChg>
      <pc:sldChg chg="modSp add del mod">
        <pc:chgData name="Zeno Leung" userId="a08ca5a1-307c-496d-ab60-1a1000b53ffc" providerId="ADAL" clId="{99DBB167-87EA-7B4B-8999-4BEFA11CC1A4}" dt="2024-05-13T14:41:44.328" v="1253" actId="207"/>
        <pc:sldMkLst>
          <pc:docMk/>
          <pc:sldMk cId="1804829630" sldId="541"/>
        </pc:sldMkLst>
      </pc:sldChg>
      <pc:sldChg chg="modSp add del mod">
        <pc:chgData name="Zeno Leung" userId="a08ca5a1-307c-496d-ab60-1a1000b53ffc" providerId="ADAL" clId="{99DBB167-87EA-7B4B-8999-4BEFA11CC1A4}" dt="2024-05-13T14:11:40.213" v="909" actId="1076"/>
        <pc:sldMkLst>
          <pc:docMk/>
          <pc:sldMk cId="35747269" sldId="542"/>
        </pc:sldMkLst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769197113" sldId="551"/>
        </pc:sldMkLst>
      </pc:sldChg>
      <pc:sldChg chg="addSp delSp modSp add mod">
        <pc:chgData name="Zeno Leung" userId="a08ca5a1-307c-496d-ab60-1a1000b53ffc" providerId="ADAL" clId="{99DBB167-87EA-7B4B-8999-4BEFA11CC1A4}" dt="2024-05-13T13:22:51.725" v="491" actId="20577"/>
        <pc:sldMkLst>
          <pc:docMk/>
          <pc:sldMk cId="2814384210" sldId="551"/>
        </pc:sldMkLst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133368540" sldId="552"/>
        </pc:sldMkLst>
      </pc:sldChg>
      <pc:sldChg chg="modSp add del mod">
        <pc:chgData name="Zeno Leung" userId="a08ca5a1-307c-496d-ab60-1a1000b53ffc" providerId="ADAL" clId="{99DBB167-87EA-7B4B-8999-4BEFA11CC1A4}" dt="2024-05-13T13:22:54.304" v="492" actId="2696"/>
        <pc:sldMkLst>
          <pc:docMk/>
          <pc:sldMk cId="1862675142" sldId="552"/>
        </pc:sldMkLst>
      </pc:sldChg>
      <pc:sldChg chg="modSp add del mod">
        <pc:chgData name="Zeno Leung" userId="a08ca5a1-307c-496d-ab60-1a1000b53ffc" providerId="ADAL" clId="{99DBB167-87EA-7B4B-8999-4BEFA11CC1A4}" dt="2024-05-13T14:38:38.233" v="1234" actId="207"/>
        <pc:sldMkLst>
          <pc:docMk/>
          <pc:sldMk cId="2173567415" sldId="552"/>
        </pc:sldMkLst>
      </pc:sldChg>
      <pc:sldChg chg="modSp add del mod">
        <pc:chgData name="Zeno Leung" userId="a08ca5a1-307c-496d-ab60-1a1000b53ffc" providerId="ADAL" clId="{99DBB167-87EA-7B4B-8999-4BEFA11CC1A4}" dt="2024-05-13T14:39:39.827" v="1237" actId="207"/>
        <pc:sldMkLst>
          <pc:docMk/>
          <pc:sldMk cId="610070871" sldId="553"/>
        </pc:sldMkLst>
      </pc:sldChg>
      <pc:sldChg chg="modSp add del mod">
        <pc:chgData name="Zeno Leung" userId="a08ca5a1-307c-496d-ab60-1a1000b53ffc" providerId="ADAL" clId="{99DBB167-87EA-7B4B-8999-4BEFA11CC1A4}" dt="2024-05-13T14:55:30.645" v="1293" actId="255"/>
        <pc:sldMkLst>
          <pc:docMk/>
          <pc:sldMk cId="2107640782" sldId="554"/>
        </pc:sldMkLst>
      </pc:sldChg>
      <pc:sldChg chg="modSp del mod">
        <pc:chgData name="Zeno Leung" userId="a08ca5a1-307c-496d-ab60-1a1000b53ffc" providerId="ADAL" clId="{99DBB167-87EA-7B4B-8999-4BEFA11CC1A4}" dt="2024-05-13T13:44:35.110" v="577" actId="2696"/>
        <pc:sldMkLst>
          <pc:docMk/>
          <pc:sldMk cId="3984098015" sldId="554"/>
        </pc:sldMkLst>
      </pc:sldChg>
      <pc:sldChg chg="addSp delSp modSp mod ord">
        <pc:chgData name="Zeno Leung" userId="a08ca5a1-307c-496d-ab60-1a1000b53ffc" providerId="ADAL" clId="{99DBB167-87EA-7B4B-8999-4BEFA11CC1A4}" dt="2024-05-13T14:26:19.798" v="1009" actId="207"/>
        <pc:sldMkLst>
          <pc:docMk/>
          <pc:sldMk cId="306874601" sldId="555"/>
        </pc:sldMkLst>
      </pc:sldChg>
      <pc:sldChg chg="modSp del mod">
        <pc:chgData name="Zeno Leung" userId="a08ca5a1-307c-496d-ab60-1a1000b53ffc" providerId="ADAL" clId="{99DBB167-87EA-7B4B-8999-4BEFA11CC1A4}" dt="2024-05-13T13:17:19.458" v="258" actId="2696"/>
        <pc:sldMkLst>
          <pc:docMk/>
          <pc:sldMk cId="1206446898" sldId="556"/>
        </pc:sldMkLst>
      </pc:sldChg>
      <pc:sldChg chg="modSp add del mod setBg">
        <pc:chgData name="Zeno Leung" userId="a08ca5a1-307c-496d-ab60-1a1000b53ffc" providerId="ADAL" clId="{99DBB167-87EA-7B4B-8999-4BEFA11CC1A4}" dt="2024-05-13T14:39:57.041" v="1240" actId="207"/>
        <pc:sldMkLst>
          <pc:docMk/>
          <pc:sldMk cId="1382949833" sldId="556"/>
        </pc:sldMkLst>
      </pc:sldChg>
      <pc:sldChg chg="modSp del mod">
        <pc:chgData name="Zeno Leung" userId="a08ca5a1-307c-496d-ab60-1a1000b53ffc" providerId="ADAL" clId="{99DBB167-87EA-7B4B-8999-4BEFA11CC1A4}" dt="2024-05-13T13:39:31.789" v="529" actId="2696"/>
        <pc:sldMkLst>
          <pc:docMk/>
          <pc:sldMk cId="1125035253" sldId="557"/>
        </pc:sldMkLst>
      </pc:sldChg>
      <pc:sldChg chg="modSp del mod">
        <pc:chgData name="Zeno Leung" userId="a08ca5a1-307c-496d-ab60-1a1000b53ffc" providerId="ADAL" clId="{99DBB167-87EA-7B4B-8999-4BEFA11CC1A4}" dt="2024-05-13T13:39:31.120" v="528" actId="2696"/>
        <pc:sldMkLst>
          <pc:docMk/>
          <pc:sldMk cId="530379092" sldId="558"/>
        </pc:sldMkLst>
      </pc:sldChg>
      <pc:sldChg chg="modSp mod">
        <pc:chgData name="Zeno Leung" userId="a08ca5a1-307c-496d-ab60-1a1000b53ffc" providerId="ADAL" clId="{99DBB167-87EA-7B4B-8999-4BEFA11CC1A4}" dt="2024-05-13T13:52:18.815" v="652" actId="6549"/>
        <pc:sldMkLst>
          <pc:docMk/>
          <pc:sldMk cId="1305936877" sldId="563"/>
        </pc:sldMkLst>
      </pc:sldChg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1204487544" sldId="564"/>
        </pc:sldMkLst>
      </pc:sldChg>
      <pc:sldChg chg="addSp modSp mod">
        <pc:chgData name="Zeno Leung" userId="a08ca5a1-307c-496d-ab60-1a1000b53ffc" providerId="ADAL" clId="{99DBB167-87EA-7B4B-8999-4BEFA11CC1A4}" dt="2024-05-13T14:30:35.961" v="1053" actId="1076"/>
        <pc:sldMkLst>
          <pc:docMk/>
          <pc:sldMk cId="4021497341" sldId="566"/>
        </pc:sldMkLst>
      </pc:sldChg>
      <pc:sldChg chg="addSp delSp modSp del mod">
        <pc:chgData name="Zeno Leung" userId="a08ca5a1-307c-496d-ab60-1a1000b53ffc" providerId="ADAL" clId="{99DBB167-87EA-7B4B-8999-4BEFA11CC1A4}" dt="2024-05-13T13:39:06.792" v="527" actId="2696"/>
        <pc:sldMkLst>
          <pc:docMk/>
          <pc:sldMk cId="637028681" sldId="567"/>
        </pc:sldMkLst>
      </pc:sldChg>
      <pc:sldChg chg="delSp modSp mod">
        <pc:chgData name="Zeno Leung" userId="a08ca5a1-307c-496d-ab60-1a1000b53ffc" providerId="ADAL" clId="{99DBB167-87EA-7B4B-8999-4BEFA11CC1A4}" dt="2024-05-13T13:40:13.351" v="536" actId="478"/>
        <pc:sldMkLst>
          <pc:docMk/>
          <pc:sldMk cId="3083588356" sldId="568"/>
        </pc:sldMkLst>
      </pc:sldChg>
      <pc:sldChg chg="modSp mod">
        <pc:chgData name="Zeno Leung" userId="a08ca5a1-307c-496d-ab60-1a1000b53ffc" providerId="ADAL" clId="{99DBB167-87EA-7B4B-8999-4BEFA11CC1A4}" dt="2024-05-13T13:53:54.156" v="657" actId="207"/>
        <pc:sldMkLst>
          <pc:docMk/>
          <pc:sldMk cId="1400044400" sldId="570"/>
        </pc:sldMkLst>
      </pc:sldChg>
      <pc:sldChg chg="addSp modSp mod modAnim">
        <pc:chgData name="Zeno Leung" userId="a08ca5a1-307c-496d-ab60-1a1000b53ffc" providerId="ADAL" clId="{99DBB167-87EA-7B4B-8999-4BEFA11CC1A4}" dt="2024-05-13T13:55:49.268" v="708"/>
        <pc:sldMkLst>
          <pc:docMk/>
          <pc:sldMk cId="1617460077" sldId="571"/>
        </pc:sldMkLst>
      </pc:sldChg>
      <pc:sldChg chg="modSp add del mod">
        <pc:chgData name="Zeno Leung" userId="a08ca5a1-307c-496d-ab60-1a1000b53ffc" providerId="ADAL" clId="{99DBB167-87EA-7B4B-8999-4BEFA11CC1A4}" dt="2024-05-13T14:55:49.794" v="1294" actId="1076"/>
        <pc:sldMkLst>
          <pc:docMk/>
          <pc:sldMk cId="1118839696" sldId="579"/>
        </pc:sldMkLst>
      </pc:sldChg>
      <pc:sldChg chg="modSp del mod">
        <pc:chgData name="Zeno Leung" userId="a08ca5a1-307c-496d-ab60-1a1000b53ffc" providerId="ADAL" clId="{99DBB167-87EA-7B4B-8999-4BEFA11CC1A4}" dt="2024-05-13T13:55:56.922" v="709" actId="2696"/>
        <pc:sldMkLst>
          <pc:docMk/>
          <pc:sldMk cId="3408252239" sldId="581"/>
        </pc:sldMkLst>
      </pc:sldChg>
      <pc:sldChg chg="modSp mod">
        <pc:chgData name="Zeno Leung" userId="a08ca5a1-307c-496d-ab60-1a1000b53ffc" providerId="ADAL" clId="{99DBB167-87EA-7B4B-8999-4BEFA11CC1A4}" dt="2024-05-13T13:56:21.632" v="727" actId="207"/>
        <pc:sldMkLst>
          <pc:docMk/>
          <pc:sldMk cId="1572205341" sldId="582"/>
        </pc:sldMkLst>
      </pc:sldChg>
      <pc:sldChg chg="modSp del mod">
        <pc:chgData name="Zeno Leung" userId="a08ca5a1-307c-496d-ab60-1a1000b53ffc" providerId="ADAL" clId="{99DBB167-87EA-7B4B-8999-4BEFA11CC1A4}" dt="2024-05-13T13:47:57.603" v="616" actId="2696"/>
        <pc:sldMkLst>
          <pc:docMk/>
          <pc:sldMk cId="643644831" sldId="583"/>
        </pc:sldMkLst>
      </pc:sldChg>
      <pc:sldChg chg="add">
        <pc:chgData name="Zeno Leung" userId="a08ca5a1-307c-496d-ab60-1a1000b53ffc" providerId="ADAL" clId="{99DBB167-87EA-7B4B-8999-4BEFA11CC1A4}" dt="2024-05-13T13:48:08.886" v="617"/>
        <pc:sldMkLst>
          <pc:docMk/>
          <pc:sldMk cId="2548135407" sldId="583"/>
        </pc:sldMkLst>
      </pc:sldChg>
      <pc:sldChg chg="modSp del">
        <pc:chgData name="Zeno Leung" userId="a08ca5a1-307c-496d-ab60-1a1000b53ffc" providerId="ADAL" clId="{99DBB167-87EA-7B4B-8999-4BEFA11CC1A4}" dt="2024-05-13T13:47:57.603" v="616" actId="2696"/>
        <pc:sldMkLst>
          <pc:docMk/>
          <pc:sldMk cId="38419756" sldId="584"/>
        </pc:sldMkLst>
      </pc:sldChg>
      <pc:sldChg chg="modSp add mod">
        <pc:chgData name="Zeno Leung" userId="a08ca5a1-307c-496d-ab60-1a1000b53ffc" providerId="ADAL" clId="{99DBB167-87EA-7B4B-8999-4BEFA11CC1A4}" dt="2024-05-13T13:51:11.492" v="622" actId="1076"/>
        <pc:sldMkLst>
          <pc:docMk/>
          <pc:sldMk cId="1959990870" sldId="584"/>
        </pc:sldMkLst>
      </pc:sldChg>
      <pc:sldChg chg="modSp mod ord">
        <pc:chgData name="Zeno Leung" userId="a08ca5a1-307c-496d-ab60-1a1000b53ffc" providerId="ADAL" clId="{99DBB167-87EA-7B4B-8999-4BEFA11CC1A4}" dt="2024-05-13T14:18:01.966" v="1007" actId="20578"/>
        <pc:sldMkLst>
          <pc:docMk/>
          <pc:sldMk cId="674924535" sldId="585"/>
        </pc:sldMkLst>
      </pc:sldChg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3006844421" sldId="587"/>
        </pc:sldMkLst>
      </pc:sldChg>
      <pc:sldChg chg="addSp delSp modSp mod">
        <pc:chgData name="Zeno Leung" userId="a08ca5a1-307c-496d-ab60-1a1000b53ffc" providerId="ADAL" clId="{99DBB167-87EA-7B4B-8999-4BEFA11CC1A4}" dt="2024-05-13T13:16:53.050" v="257"/>
        <pc:sldMkLst>
          <pc:docMk/>
          <pc:sldMk cId="2648954149" sldId="588"/>
        </pc:sldMkLst>
      </pc:sldChg>
      <pc:sldChg chg="addSp delSp modSp mod">
        <pc:chgData name="Zeno Leung" userId="a08ca5a1-307c-496d-ab60-1a1000b53ffc" providerId="ADAL" clId="{99DBB167-87EA-7B4B-8999-4BEFA11CC1A4}" dt="2024-05-13T13:59:17.311" v="794"/>
        <pc:sldMkLst>
          <pc:docMk/>
          <pc:sldMk cId="3024857393" sldId="625"/>
        </pc:sldMkLst>
      </pc:sldChg>
      <pc:sldChg chg="modSp mod">
        <pc:chgData name="Zeno Leung" userId="a08ca5a1-307c-496d-ab60-1a1000b53ffc" providerId="ADAL" clId="{99DBB167-87EA-7B4B-8999-4BEFA11CC1A4}" dt="2024-05-13T13:57:47.115" v="768" actId="14100"/>
        <pc:sldMkLst>
          <pc:docMk/>
          <pc:sldMk cId="2500109216" sldId="626"/>
        </pc:sldMkLst>
      </pc:sldChg>
      <pc:sldChg chg="addSp modSp mod modAnim">
        <pc:chgData name="Zeno Leung" userId="a08ca5a1-307c-496d-ab60-1a1000b53ffc" providerId="ADAL" clId="{99DBB167-87EA-7B4B-8999-4BEFA11CC1A4}" dt="2024-05-13T14:36:44.592" v="1222"/>
        <pc:sldMkLst>
          <pc:docMk/>
          <pc:sldMk cId="1087179538" sldId="628"/>
        </pc:sldMkLst>
      </pc:sldChg>
      <pc:sldChg chg="modSp mod">
        <pc:chgData name="Zeno Leung" userId="a08ca5a1-307c-496d-ab60-1a1000b53ffc" providerId="ADAL" clId="{99DBB167-87EA-7B4B-8999-4BEFA11CC1A4}" dt="2024-05-13T13:59:58.030" v="800" actId="27636"/>
        <pc:sldMkLst>
          <pc:docMk/>
          <pc:sldMk cId="3365532421" sldId="629"/>
        </pc:sldMkLst>
      </pc:sldChg>
      <pc:sldChg chg="addSp delSp modSp add mod">
        <pc:chgData name="Zeno Leung" userId="a08ca5a1-307c-496d-ab60-1a1000b53ffc" providerId="ADAL" clId="{99DBB167-87EA-7B4B-8999-4BEFA11CC1A4}" dt="2024-05-13T13:41:04.076" v="576" actId="1076"/>
        <pc:sldMkLst>
          <pc:docMk/>
          <pc:sldMk cId="359260197" sldId="631"/>
        </pc:sldMkLst>
      </pc:sldChg>
      <pc:sldChg chg="add del">
        <pc:chgData name="Zeno Leung" userId="a08ca5a1-307c-496d-ab60-1a1000b53ffc" providerId="ADAL" clId="{99DBB167-87EA-7B4B-8999-4BEFA11CC1A4}" dt="2024-05-13T13:39:57.885" v="534"/>
        <pc:sldMkLst>
          <pc:docMk/>
          <pc:sldMk cId="2676884536" sldId="631"/>
        </pc:sldMkLst>
      </pc:sldChg>
      <pc:sldChg chg="modSp del mod">
        <pc:chgData name="Zeno Leung" userId="a08ca5a1-307c-496d-ab60-1a1000b53ffc" providerId="ADAL" clId="{99DBB167-87EA-7B4B-8999-4BEFA11CC1A4}" dt="2024-05-13T13:39:44.999" v="530" actId="2696"/>
        <pc:sldMkLst>
          <pc:docMk/>
          <pc:sldMk cId="3605092855" sldId="631"/>
        </pc:sldMkLst>
      </pc:sldChg>
      <pc:sldChg chg="delSp modSp new mod">
        <pc:chgData name="Zeno Leung" userId="a08ca5a1-307c-496d-ab60-1a1000b53ffc" providerId="ADAL" clId="{99DBB167-87EA-7B4B-8999-4BEFA11CC1A4}" dt="2024-05-13T13:13:48.954" v="98" actId="478"/>
        <pc:sldMkLst>
          <pc:docMk/>
          <pc:sldMk cId="328976335" sldId="632"/>
        </pc:sldMkLst>
      </pc:sldChg>
      <pc:sldChg chg="modSp add mod">
        <pc:chgData name="Zeno Leung" userId="a08ca5a1-307c-496d-ab60-1a1000b53ffc" providerId="ADAL" clId="{99DBB167-87EA-7B4B-8999-4BEFA11CC1A4}" dt="2024-05-13T13:14:59.532" v="195" actId="6549"/>
        <pc:sldMkLst>
          <pc:docMk/>
          <pc:sldMk cId="3595170435" sldId="633"/>
        </pc:sldMkLst>
      </pc:sldChg>
      <pc:sldChg chg="modSp add mod ord">
        <pc:chgData name="Zeno Leung" userId="a08ca5a1-307c-496d-ab60-1a1000b53ffc" providerId="ADAL" clId="{99DBB167-87EA-7B4B-8999-4BEFA11CC1A4}" dt="2024-05-13T14:00:43.588" v="833" actId="20577"/>
        <pc:sldMkLst>
          <pc:docMk/>
          <pc:sldMk cId="3488045495" sldId="634"/>
        </pc:sldMkLst>
      </pc:sldChg>
      <pc:sldChg chg="add">
        <pc:chgData name="Zeno Leung" userId="a08ca5a1-307c-496d-ab60-1a1000b53ffc" providerId="ADAL" clId="{99DBB167-87EA-7B4B-8999-4BEFA11CC1A4}" dt="2024-05-13T14:00:19.422" v="801"/>
        <pc:sldMkLst>
          <pc:docMk/>
          <pc:sldMk cId="2764785038" sldId="635"/>
        </pc:sldMkLst>
      </pc:sldChg>
      <pc:sldChg chg="modSp add del mod">
        <pc:chgData name="Zeno Leung" userId="a08ca5a1-307c-496d-ab60-1a1000b53ffc" providerId="ADAL" clId="{99DBB167-87EA-7B4B-8999-4BEFA11CC1A4}" dt="2024-05-13T14:37:40.227" v="1224" actId="1076"/>
        <pc:sldMkLst>
          <pc:docMk/>
          <pc:sldMk cId="2518974531" sldId="636"/>
        </pc:sldMkLst>
      </pc:sldChg>
      <pc:sldChg chg="modSp add mod">
        <pc:chgData name="Zeno Leung" userId="a08ca5a1-307c-496d-ab60-1a1000b53ffc" providerId="ADAL" clId="{99DBB167-87EA-7B4B-8999-4BEFA11CC1A4}" dt="2024-05-13T14:33:23.141" v="1064" actId="20577"/>
        <pc:sldMkLst>
          <pc:docMk/>
          <pc:sldMk cId="2305953258" sldId="757"/>
        </pc:sldMkLst>
      </pc:sldChg>
      <pc:sldChg chg="modSp add del mod">
        <pc:chgData name="Zeno Leung" userId="a08ca5a1-307c-496d-ab60-1a1000b53ffc" providerId="ADAL" clId="{99DBB167-87EA-7B4B-8999-4BEFA11CC1A4}" dt="2024-05-13T14:51:34.133" v="1283" actId="20577"/>
        <pc:sldMkLst>
          <pc:docMk/>
          <pc:sldMk cId="4127486069" sldId="761"/>
        </pc:sldMkLst>
      </pc:sldChg>
      <pc:sldChg chg="modSp add del mod">
        <pc:chgData name="Zeno Leung" userId="a08ca5a1-307c-496d-ab60-1a1000b53ffc" providerId="ADAL" clId="{99DBB167-87EA-7B4B-8999-4BEFA11CC1A4}" dt="2024-05-13T14:07:07.817" v="864" actId="207"/>
        <pc:sldMkLst>
          <pc:docMk/>
          <pc:sldMk cId="1544580391" sldId="762"/>
        </pc:sldMkLst>
      </pc:sldChg>
      <pc:sldChg chg="modSp add del mod">
        <pc:chgData name="Zeno Leung" userId="a08ca5a1-307c-496d-ab60-1a1000b53ffc" providerId="ADAL" clId="{99DBB167-87EA-7B4B-8999-4BEFA11CC1A4}" dt="2024-05-13T14:55:07.270" v="1290" actId="1076"/>
        <pc:sldMkLst>
          <pc:docMk/>
          <pc:sldMk cId="2674826959" sldId="763"/>
        </pc:sldMkLst>
      </pc:sldChg>
      <pc:sldChg chg="add del">
        <pc:chgData name="Zeno Leung" userId="a08ca5a1-307c-496d-ab60-1a1000b53ffc" providerId="ADAL" clId="{99DBB167-87EA-7B4B-8999-4BEFA11CC1A4}" dt="2024-05-13T14:05:22.110" v="842"/>
        <pc:sldMkLst>
          <pc:docMk/>
          <pc:sldMk cId="1308940862" sldId="764"/>
        </pc:sldMkLst>
      </pc:sldChg>
      <pc:sldChg chg="new del">
        <pc:chgData name="Zeno Leung" userId="a08ca5a1-307c-496d-ab60-1a1000b53ffc" providerId="ADAL" clId="{99DBB167-87EA-7B4B-8999-4BEFA11CC1A4}" dt="2024-05-13T14:30:37.948" v="1054" actId="2696"/>
        <pc:sldMkLst>
          <pc:docMk/>
          <pc:sldMk cId="843802155" sldId="765"/>
        </pc:sldMkLst>
      </pc:sldChg>
      <pc:sldChg chg="new del">
        <pc:chgData name="Zeno Leung" userId="a08ca5a1-307c-496d-ab60-1a1000b53ffc" providerId="ADAL" clId="{99DBB167-87EA-7B4B-8999-4BEFA11CC1A4}" dt="2024-05-13T14:48:18.954" v="1268" actId="2696"/>
        <pc:sldMkLst>
          <pc:docMk/>
          <pc:sldMk cId="2629581777" sldId="765"/>
        </pc:sldMkLst>
      </pc:sldChg>
      <pc:sldChg chg="addSp delSp modSp new mod modAnim">
        <pc:chgData name="Zeno Leung" userId="a08ca5a1-307c-496d-ab60-1a1000b53ffc" providerId="ADAL" clId="{99DBB167-87EA-7B4B-8999-4BEFA11CC1A4}" dt="2024-05-13T14:49:13.554" v="1277" actId="14100"/>
        <pc:sldMkLst>
          <pc:docMk/>
          <pc:sldMk cId="3035905229" sldId="766"/>
        </pc:sldMkLst>
      </pc:sldChg>
      <pc:sldMasterChg chg="del delSldLayout">
        <pc:chgData name="Zeno Leung" userId="a08ca5a1-307c-496d-ab60-1a1000b53ffc" providerId="ADAL" clId="{99DBB167-87EA-7B4B-8999-4BEFA11CC1A4}" dt="2024-05-13T13:39:44.999" v="530" actId="2696"/>
        <pc:sldMasterMkLst>
          <pc:docMk/>
          <pc:sldMasterMk cId="2751894757" sldId="2147483660"/>
        </pc:sldMasterMkLst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1012744559" sldId="2147483661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2968292348" sldId="2147483662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2297527155" sldId="2147483663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1372652856" sldId="2147483664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3020785670" sldId="2147483665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4090217684" sldId="2147483666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380624803" sldId="2147483667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1676343064" sldId="2147483668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766192531" sldId="2147483669"/>
          </pc:sldLayoutMkLst>
        </pc:sldLayoutChg>
      </pc:sldMasterChg>
    </pc:docChg>
  </pc:docChgLst>
  <pc:docChgLst>
    <pc:chgData name="Aishat Bakre" userId="839b68a6-4a2b-45ef-9a5a-14f954bfea5f" providerId="ADAL" clId="{3ACE7CCE-F6D0-46C0-8A95-732870E69FF3}"/>
    <pc:docChg chg="delSld modSld">
      <pc:chgData name="Aishat Bakre" userId="839b68a6-4a2b-45ef-9a5a-14f954bfea5f" providerId="ADAL" clId="{3ACE7CCE-F6D0-46C0-8A95-732870E69FF3}" dt="2023-01-18T09:42:41.763" v="46" actId="1076"/>
      <pc:docMkLst>
        <pc:docMk/>
      </pc:docMkLst>
      <pc:sldChg chg="modSp mod">
        <pc:chgData name="Aishat Bakre" userId="839b68a6-4a2b-45ef-9a5a-14f954bfea5f" providerId="ADAL" clId="{3ACE7CCE-F6D0-46C0-8A95-732870E69FF3}" dt="2023-01-18T09:42:41.763" v="46" actId="1076"/>
        <pc:sldMkLst>
          <pc:docMk/>
          <pc:sldMk cId="0" sldId="293"/>
        </pc:sldMkLst>
      </pc:sldChg>
      <pc:sldChg chg="del">
        <pc:chgData name="Aishat Bakre" userId="839b68a6-4a2b-45ef-9a5a-14f954bfea5f" providerId="ADAL" clId="{3ACE7CCE-F6D0-46C0-8A95-732870E69FF3}" dt="2023-01-18T09:41:21.166" v="0" actId="2696"/>
        <pc:sldMkLst>
          <pc:docMk/>
          <pc:sldMk cId="3159375172" sldId="562"/>
        </pc:sldMkLst>
      </pc:sldChg>
    </pc:docChg>
  </pc:docChgLst>
  <pc:docChgLst>
    <pc:chgData name="Zeno Leung" userId="S::z.leung@uwtsd.ac.uk::a08ca5a1-307c-496d-ab60-1a1000b53ffc" providerId="AD" clId="Web-{FCD2E5BA-214F-29B3-4A87-77E96CA2DD33}"/>
    <pc:docChg chg="addSld modSld">
      <pc:chgData name="Zeno Leung" userId="S::z.leung@uwtsd.ac.uk::a08ca5a1-307c-496d-ab60-1a1000b53ffc" providerId="AD" clId="Web-{FCD2E5BA-214F-29B3-4A87-77E96CA2DD33}" dt="2025-01-13T14:54:51.695" v="15" actId="20577"/>
      <pc:docMkLst>
        <pc:docMk/>
      </pc:docMkLst>
      <pc:sldChg chg="addSp modSp new mod chgLayout">
        <pc:chgData name="Zeno Leung" userId="S::z.leung@uwtsd.ac.uk::a08ca5a1-307c-496d-ab60-1a1000b53ffc" providerId="AD" clId="Web-{FCD2E5BA-214F-29B3-4A87-77E96CA2DD33}" dt="2025-01-13T14:54:51.695" v="15" actId="20577"/>
        <pc:sldMkLst>
          <pc:docMk/>
          <pc:sldMk cId="383002281" sldId="765"/>
        </pc:sldMkLst>
      </pc:sldChg>
    </pc:docChg>
  </pc:docChgLst>
  <pc:docChgLst>
    <pc:chgData name="Zeno Leung" userId="S::z.leung@uwtsd.ac.uk::a08ca5a1-307c-496d-ab60-1a1000b53ffc" providerId="AD" clId="Web-{F5459686-03D4-EAE8-DDC6-4FFD7A1CE1B9}"/>
    <pc:docChg chg="modSld">
      <pc:chgData name="Zeno Leung" userId="S::z.leung@uwtsd.ac.uk::a08ca5a1-307c-496d-ab60-1a1000b53ffc" providerId="AD" clId="Web-{F5459686-03D4-EAE8-DDC6-4FFD7A1CE1B9}" dt="2024-01-09T14:56:03.463" v="12"/>
      <pc:docMkLst>
        <pc:docMk/>
      </pc:docMkLst>
      <pc:sldChg chg="mod setBg modShow">
        <pc:chgData name="Zeno Leung" userId="S::z.leung@uwtsd.ac.uk::a08ca5a1-307c-496d-ab60-1a1000b53ffc" providerId="AD" clId="Web-{F5459686-03D4-EAE8-DDC6-4FFD7A1CE1B9}" dt="2024-01-09T14:52:08.033" v="3"/>
        <pc:sldMkLst>
          <pc:docMk/>
          <pc:sldMk cId="3740880970" sldId="548"/>
        </pc:sldMkLst>
      </pc:sldChg>
      <pc:sldChg chg="modSp">
        <pc:chgData name="Zeno Leung" userId="S::z.leung@uwtsd.ac.uk::a08ca5a1-307c-496d-ab60-1a1000b53ffc" providerId="AD" clId="Web-{F5459686-03D4-EAE8-DDC6-4FFD7A1CE1B9}" dt="2024-01-09T14:51:31.501" v="2" actId="20577"/>
        <pc:sldMkLst>
          <pc:docMk/>
          <pc:sldMk cId="2115290767" sldId="550"/>
        </pc:sldMkLst>
      </pc:sldChg>
      <pc:sldChg chg="modSp">
        <pc:chgData name="Zeno Leung" userId="S::z.leung@uwtsd.ac.uk::a08ca5a1-307c-496d-ab60-1a1000b53ffc" providerId="AD" clId="Web-{F5459686-03D4-EAE8-DDC6-4FFD7A1CE1B9}" dt="2024-01-09T14:54:41.382" v="10" actId="20577"/>
        <pc:sldMkLst>
          <pc:docMk/>
          <pc:sldMk cId="1125035253" sldId="557"/>
        </pc:sldMkLst>
      </pc:sldChg>
      <pc:sldChg chg="mod setBg">
        <pc:chgData name="Zeno Leung" userId="S::z.leung@uwtsd.ac.uk::a08ca5a1-307c-496d-ab60-1a1000b53ffc" providerId="AD" clId="Web-{F5459686-03D4-EAE8-DDC6-4FFD7A1CE1B9}" dt="2024-01-09T14:55:56.885" v="11"/>
        <pc:sldMkLst>
          <pc:docMk/>
          <pc:sldMk cId="2999768409" sldId="559"/>
        </pc:sldMkLst>
      </pc:sldChg>
      <pc:sldChg chg="mod setBg">
        <pc:chgData name="Zeno Leung" userId="S::z.leung@uwtsd.ac.uk::a08ca5a1-307c-496d-ab60-1a1000b53ffc" providerId="AD" clId="Web-{F5459686-03D4-EAE8-DDC6-4FFD7A1CE1B9}" dt="2024-01-09T14:56:03.463" v="12"/>
        <pc:sldMkLst>
          <pc:docMk/>
          <pc:sldMk cId="2628308827" sldId="560"/>
        </pc:sldMkLst>
      </pc:sldChg>
      <pc:sldChg chg="modSp">
        <pc:chgData name="Zeno Leung" userId="S::z.leung@uwtsd.ac.uk::a08ca5a1-307c-496d-ab60-1a1000b53ffc" providerId="AD" clId="Web-{F5459686-03D4-EAE8-DDC6-4FFD7A1CE1B9}" dt="2024-01-09T14:53:45.755" v="7" actId="20577"/>
        <pc:sldMkLst>
          <pc:docMk/>
          <pc:sldMk cId="637028681" sldId="567"/>
        </pc:sldMkLst>
      </pc:sldChg>
      <pc:sldChg chg="modSp">
        <pc:chgData name="Zeno Leung" userId="S::z.leung@uwtsd.ac.uk::a08ca5a1-307c-496d-ab60-1a1000b53ffc" providerId="AD" clId="Web-{F5459686-03D4-EAE8-DDC6-4FFD7A1CE1B9}" dt="2024-01-09T14:53:14.504" v="6" actId="20577"/>
        <pc:sldMkLst>
          <pc:docMk/>
          <pc:sldMk cId="2648954149" sldId="588"/>
        </pc:sldMkLst>
      </pc:sldChg>
    </pc:docChg>
  </pc:docChgLst>
  <pc:docChgLst>
    <pc:chgData name="Zeno Leung" userId="S::z.leung@uwtsd.ac.uk::a08ca5a1-307c-496d-ab60-1a1000b53ffc" providerId="AD" clId="Web-{EED677B4-3F24-4B89-493B-F5FDA85FAAA1}"/>
    <pc:docChg chg="modSld">
      <pc:chgData name="Zeno Leung" userId="S::z.leung@uwtsd.ac.uk::a08ca5a1-307c-496d-ab60-1a1000b53ffc" providerId="AD" clId="Web-{EED677B4-3F24-4B89-493B-F5FDA85FAAA1}" dt="2024-01-12T16:56:37.623" v="6" actId="20577"/>
      <pc:docMkLst>
        <pc:docMk/>
      </pc:docMkLst>
      <pc:sldChg chg="modSp">
        <pc:chgData name="Zeno Leung" userId="S::z.leung@uwtsd.ac.uk::a08ca5a1-307c-496d-ab60-1a1000b53ffc" providerId="AD" clId="Web-{EED677B4-3F24-4B89-493B-F5FDA85FAAA1}" dt="2024-01-12T16:56:37.623" v="6" actId="20577"/>
        <pc:sldMkLst>
          <pc:docMk/>
          <pc:sldMk cId="1087179538" sldId="62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8C1CFE-5D06-4BDA-9D5B-D5F9577992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EFD7963-9202-4018-B05C-C1CC4AFA1EE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7EA7C-892C-490C-979F-6889A2A3A621}" type="parTrans" cxnId="{33BA787C-3A5D-4010-9423-74E404722A9F}">
      <dgm:prSet/>
      <dgm:spPr/>
      <dgm:t>
        <a:bodyPr/>
        <a:lstStyle/>
        <a:p>
          <a:endParaRPr lang="en-US"/>
        </a:p>
      </dgm:t>
    </dgm:pt>
    <dgm:pt modelId="{E54004F3-99C0-4EF2-AE5C-411A938DD22B}" type="sibTrans" cxnId="{33BA787C-3A5D-4010-9423-74E404722A9F}">
      <dgm:prSet/>
      <dgm:spPr/>
      <dgm:t>
        <a:bodyPr/>
        <a:lstStyle/>
        <a:p>
          <a:endParaRPr lang="en-US"/>
        </a:p>
      </dgm:t>
    </dgm:pt>
    <dgm:pt modelId="{5570EDCC-E0C0-4BD6-A3F3-938F20FD2EF0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8FFCA5-0CC9-48D2-ADFF-02DBECC2FB13}" type="parTrans" cxnId="{1351AE4A-0E0E-4638-BA1F-D270AC45703A}">
      <dgm:prSet/>
      <dgm:spPr/>
      <dgm:t>
        <a:bodyPr/>
        <a:lstStyle/>
        <a:p>
          <a:endParaRPr lang="en-US"/>
        </a:p>
      </dgm:t>
    </dgm:pt>
    <dgm:pt modelId="{5D608376-5DBB-4F02-BA54-FA7416825481}" type="sibTrans" cxnId="{1351AE4A-0E0E-4638-BA1F-D270AC45703A}">
      <dgm:prSet/>
      <dgm:spPr/>
      <dgm:t>
        <a:bodyPr/>
        <a:lstStyle/>
        <a:p>
          <a:endParaRPr lang="en-US"/>
        </a:p>
      </dgm:t>
    </dgm:pt>
    <dgm:pt modelId="{CFBBC0CE-4EBC-40FD-B7D4-D62A89F71521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0F024F-D703-4397-BE87-C933FDB9E3C2}" type="parTrans" cxnId="{57CE2B4C-69FA-49E3-8736-AC3AE191B5AC}">
      <dgm:prSet/>
      <dgm:spPr/>
      <dgm:t>
        <a:bodyPr/>
        <a:lstStyle/>
        <a:p>
          <a:endParaRPr lang="en-US"/>
        </a:p>
      </dgm:t>
    </dgm:pt>
    <dgm:pt modelId="{0F054AE6-B91D-42BB-89C5-B135A9BC59E6}" type="sibTrans" cxnId="{57CE2B4C-69FA-49E3-8736-AC3AE191B5AC}">
      <dgm:prSet/>
      <dgm:spPr/>
      <dgm:t>
        <a:bodyPr/>
        <a:lstStyle/>
        <a:p>
          <a:endParaRPr lang="en-US"/>
        </a:p>
      </dgm:t>
    </dgm:pt>
    <dgm:pt modelId="{0A9BD4C6-EF29-4FC1-89B8-7D23672AC7A1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265B9-BF95-44D0-ADAA-D3B0671187B4}" type="parTrans" cxnId="{519A9DB4-0417-4C81-AA7D-782642876BDA}">
      <dgm:prSet/>
      <dgm:spPr/>
      <dgm:t>
        <a:bodyPr/>
        <a:lstStyle/>
        <a:p>
          <a:endParaRPr lang="en-US"/>
        </a:p>
      </dgm:t>
    </dgm:pt>
    <dgm:pt modelId="{9DB5D405-F6DD-4571-BA7B-791CFB4D1250}" type="sibTrans" cxnId="{519A9DB4-0417-4C81-AA7D-782642876BDA}">
      <dgm:prSet/>
      <dgm:spPr/>
      <dgm:t>
        <a:bodyPr/>
        <a:lstStyle/>
        <a:p>
          <a:endParaRPr lang="en-US"/>
        </a:p>
      </dgm:t>
    </dgm:pt>
    <dgm:pt modelId="{D0003672-9ECF-4180-9C0C-B1E24E458E35}" type="pres">
      <dgm:prSet presAssocID="{808C1CFE-5D06-4BDA-9D5B-D5F957799268}" presName="root" presStyleCnt="0">
        <dgm:presLayoutVars>
          <dgm:dir/>
          <dgm:resizeHandles val="exact"/>
        </dgm:presLayoutVars>
      </dgm:prSet>
      <dgm:spPr/>
    </dgm:pt>
    <dgm:pt modelId="{0A862CD5-D6D3-4254-8BF2-904D138346C3}" type="pres">
      <dgm:prSet presAssocID="{3EFD7963-9202-4018-B05C-C1CC4AFA1EEB}" presName="compNode" presStyleCnt="0"/>
      <dgm:spPr/>
    </dgm:pt>
    <dgm:pt modelId="{0E3EDFCE-286D-45A8-AB59-C055C197F4B0}" type="pres">
      <dgm:prSet presAssocID="{3EFD7963-9202-4018-B05C-C1CC4AFA1EEB}" presName="bgRect" presStyleLbl="bgShp" presStyleIdx="0" presStyleCnt="4"/>
      <dgm:spPr/>
    </dgm:pt>
    <dgm:pt modelId="{A191A969-261F-4C86-9038-1874E9716596}" type="pres">
      <dgm:prSet presAssocID="{3EFD7963-9202-4018-B05C-C1CC4AFA1E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DC0EB32-C0AF-4F59-BE66-FA29BBC675FC}" type="pres">
      <dgm:prSet presAssocID="{3EFD7963-9202-4018-B05C-C1CC4AFA1EEB}" presName="spaceRect" presStyleCnt="0"/>
      <dgm:spPr/>
    </dgm:pt>
    <dgm:pt modelId="{EDA18887-A30D-40D7-95A3-4624DBA4F751}" type="pres">
      <dgm:prSet presAssocID="{3EFD7963-9202-4018-B05C-C1CC4AFA1EEB}" presName="parTx" presStyleLbl="revTx" presStyleIdx="0" presStyleCnt="4">
        <dgm:presLayoutVars>
          <dgm:chMax val="0"/>
          <dgm:chPref val="0"/>
        </dgm:presLayoutVars>
      </dgm:prSet>
      <dgm:spPr/>
    </dgm:pt>
    <dgm:pt modelId="{2314AB8E-B9EC-48A4-A3E1-599ADDA72F18}" type="pres">
      <dgm:prSet presAssocID="{E54004F3-99C0-4EF2-AE5C-411A938DD22B}" presName="sibTrans" presStyleCnt="0"/>
      <dgm:spPr/>
    </dgm:pt>
    <dgm:pt modelId="{86E51324-F44B-41DE-9AD5-0709D7274A66}" type="pres">
      <dgm:prSet presAssocID="{5570EDCC-E0C0-4BD6-A3F3-938F20FD2EF0}" presName="compNode" presStyleCnt="0"/>
      <dgm:spPr/>
    </dgm:pt>
    <dgm:pt modelId="{BE35EA80-692A-4D96-9CE5-C9185D18F8F7}" type="pres">
      <dgm:prSet presAssocID="{5570EDCC-E0C0-4BD6-A3F3-938F20FD2EF0}" presName="bgRect" presStyleLbl="bgShp" presStyleIdx="1" presStyleCnt="4"/>
      <dgm:spPr/>
    </dgm:pt>
    <dgm:pt modelId="{41619E66-CF54-4F7C-8BF7-D791B3ECE029}" type="pres">
      <dgm:prSet presAssocID="{5570EDCC-E0C0-4BD6-A3F3-938F20FD2EF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997E55F-3981-4B82-9F1F-71B30180D4D2}" type="pres">
      <dgm:prSet presAssocID="{5570EDCC-E0C0-4BD6-A3F3-938F20FD2EF0}" presName="spaceRect" presStyleCnt="0"/>
      <dgm:spPr/>
    </dgm:pt>
    <dgm:pt modelId="{5928A7CC-FA32-4478-A88E-DD3907A0F1DA}" type="pres">
      <dgm:prSet presAssocID="{5570EDCC-E0C0-4BD6-A3F3-938F20FD2EF0}" presName="parTx" presStyleLbl="revTx" presStyleIdx="1" presStyleCnt="4">
        <dgm:presLayoutVars>
          <dgm:chMax val="0"/>
          <dgm:chPref val="0"/>
        </dgm:presLayoutVars>
      </dgm:prSet>
      <dgm:spPr/>
    </dgm:pt>
    <dgm:pt modelId="{74F9FC03-7CBA-4749-ABEE-6B3D763DC7B8}" type="pres">
      <dgm:prSet presAssocID="{5D608376-5DBB-4F02-BA54-FA7416825481}" presName="sibTrans" presStyleCnt="0"/>
      <dgm:spPr/>
    </dgm:pt>
    <dgm:pt modelId="{A7FCFC5F-2A61-48DC-9EBF-D6B070AEFFCB}" type="pres">
      <dgm:prSet presAssocID="{CFBBC0CE-4EBC-40FD-B7D4-D62A89F71521}" presName="compNode" presStyleCnt="0"/>
      <dgm:spPr/>
    </dgm:pt>
    <dgm:pt modelId="{34D89AC6-0F1D-4EE5-9F24-D119AEBBEBE7}" type="pres">
      <dgm:prSet presAssocID="{CFBBC0CE-4EBC-40FD-B7D4-D62A89F71521}" presName="bgRect" presStyleLbl="bgShp" presStyleIdx="2" presStyleCnt="4"/>
      <dgm:spPr/>
    </dgm:pt>
    <dgm:pt modelId="{5BCBF567-E460-42AD-988C-EEFE15F60FA4}" type="pres">
      <dgm:prSet presAssocID="{CFBBC0CE-4EBC-40FD-B7D4-D62A89F7152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B784B9D-45EE-42EA-8F34-D18A70248B81}" type="pres">
      <dgm:prSet presAssocID="{CFBBC0CE-4EBC-40FD-B7D4-D62A89F71521}" presName="spaceRect" presStyleCnt="0"/>
      <dgm:spPr/>
    </dgm:pt>
    <dgm:pt modelId="{7DCA5CCB-1916-4A50-93D1-59DDD7A1D481}" type="pres">
      <dgm:prSet presAssocID="{CFBBC0CE-4EBC-40FD-B7D4-D62A89F71521}" presName="parTx" presStyleLbl="revTx" presStyleIdx="2" presStyleCnt="4" custLinFactNeighborY="-5145">
        <dgm:presLayoutVars>
          <dgm:chMax val="0"/>
          <dgm:chPref val="0"/>
        </dgm:presLayoutVars>
      </dgm:prSet>
      <dgm:spPr/>
    </dgm:pt>
    <dgm:pt modelId="{F620AF07-8B58-434F-91C1-82FC95E08AEC}" type="pres">
      <dgm:prSet presAssocID="{0F054AE6-B91D-42BB-89C5-B135A9BC59E6}" presName="sibTrans" presStyleCnt="0"/>
      <dgm:spPr/>
    </dgm:pt>
    <dgm:pt modelId="{3F2C5FD5-1D21-4D27-82DC-9FBF37B0A50C}" type="pres">
      <dgm:prSet presAssocID="{0A9BD4C6-EF29-4FC1-89B8-7D23672AC7A1}" presName="compNode" presStyleCnt="0"/>
      <dgm:spPr/>
    </dgm:pt>
    <dgm:pt modelId="{D4531EB0-554E-4E35-A47D-C1FC36A3388B}" type="pres">
      <dgm:prSet presAssocID="{0A9BD4C6-EF29-4FC1-89B8-7D23672AC7A1}" presName="bgRect" presStyleLbl="bgShp" presStyleIdx="3" presStyleCnt="4"/>
      <dgm:spPr/>
    </dgm:pt>
    <dgm:pt modelId="{E4C6A276-96BF-44BD-B7B5-257F862B0011}" type="pres">
      <dgm:prSet presAssocID="{0A9BD4C6-EF29-4FC1-89B8-7D23672AC7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A1D01FE-1124-4B19-8D76-D266378B77F6}" type="pres">
      <dgm:prSet presAssocID="{0A9BD4C6-EF29-4FC1-89B8-7D23672AC7A1}" presName="spaceRect" presStyleCnt="0"/>
      <dgm:spPr/>
    </dgm:pt>
    <dgm:pt modelId="{5ED31BA7-690B-4672-A59E-132212012782}" type="pres">
      <dgm:prSet presAssocID="{0A9BD4C6-EF29-4FC1-89B8-7D23672AC7A1}" presName="parTx" presStyleLbl="revTx" presStyleIdx="3" presStyleCnt="4" custLinFactNeighborY="-4116">
        <dgm:presLayoutVars>
          <dgm:chMax val="0"/>
          <dgm:chPref val="0"/>
        </dgm:presLayoutVars>
      </dgm:prSet>
      <dgm:spPr/>
    </dgm:pt>
  </dgm:ptLst>
  <dgm:cxnLst>
    <dgm:cxn modelId="{0C336304-3A86-4646-B818-D9BA3356E00E}" type="presOf" srcId="{3EFD7963-9202-4018-B05C-C1CC4AFA1EEB}" destId="{EDA18887-A30D-40D7-95A3-4624DBA4F751}" srcOrd="0" destOrd="0" presId="urn:microsoft.com/office/officeart/2018/2/layout/IconVerticalSolidList"/>
    <dgm:cxn modelId="{855BFD11-8B4E-4D1B-B412-6EA598E59DE1}" type="presOf" srcId="{5570EDCC-E0C0-4BD6-A3F3-938F20FD2EF0}" destId="{5928A7CC-FA32-4478-A88E-DD3907A0F1DA}" srcOrd="0" destOrd="0" presId="urn:microsoft.com/office/officeart/2018/2/layout/IconVerticalSolidList"/>
    <dgm:cxn modelId="{0CE85648-3201-4948-AEC8-B58197B650DD}" type="presOf" srcId="{808C1CFE-5D06-4BDA-9D5B-D5F957799268}" destId="{D0003672-9ECF-4180-9C0C-B1E24E458E35}" srcOrd="0" destOrd="0" presId="urn:microsoft.com/office/officeart/2018/2/layout/IconVerticalSolidList"/>
    <dgm:cxn modelId="{1351AE4A-0E0E-4638-BA1F-D270AC45703A}" srcId="{808C1CFE-5D06-4BDA-9D5B-D5F957799268}" destId="{5570EDCC-E0C0-4BD6-A3F3-938F20FD2EF0}" srcOrd="1" destOrd="0" parTransId="{1D8FFCA5-0CC9-48D2-ADFF-02DBECC2FB13}" sibTransId="{5D608376-5DBB-4F02-BA54-FA7416825481}"/>
    <dgm:cxn modelId="{57CE2B4C-69FA-49E3-8736-AC3AE191B5AC}" srcId="{808C1CFE-5D06-4BDA-9D5B-D5F957799268}" destId="{CFBBC0CE-4EBC-40FD-B7D4-D62A89F71521}" srcOrd="2" destOrd="0" parTransId="{730F024F-D703-4397-BE87-C933FDB9E3C2}" sibTransId="{0F054AE6-B91D-42BB-89C5-B135A9BC59E6}"/>
    <dgm:cxn modelId="{68436D6B-D0F3-4C73-B91E-E8C0D6F48C40}" type="presOf" srcId="{0A9BD4C6-EF29-4FC1-89B8-7D23672AC7A1}" destId="{5ED31BA7-690B-4672-A59E-132212012782}" srcOrd="0" destOrd="0" presId="urn:microsoft.com/office/officeart/2018/2/layout/IconVerticalSolidList"/>
    <dgm:cxn modelId="{33BA787C-3A5D-4010-9423-74E404722A9F}" srcId="{808C1CFE-5D06-4BDA-9D5B-D5F957799268}" destId="{3EFD7963-9202-4018-B05C-C1CC4AFA1EEB}" srcOrd="0" destOrd="0" parTransId="{B727EA7C-892C-490C-979F-6889A2A3A621}" sibTransId="{E54004F3-99C0-4EF2-AE5C-411A938DD22B}"/>
    <dgm:cxn modelId="{519A9DB4-0417-4C81-AA7D-782642876BDA}" srcId="{808C1CFE-5D06-4BDA-9D5B-D5F957799268}" destId="{0A9BD4C6-EF29-4FC1-89B8-7D23672AC7A1}" srcOrd="3" destOrd="0" parTransId="{E0C265B9-BF95-44D0-ADAA-D3B0671187B4}" sibTransId="{9DB5D405-F6DD-4571-BA7B-791CFB4D1250}"/>
    <dgm:cxn modelId="{40FBA8F3-5E17-4394-9AB0-BDF6D5BB6BA8}" type="presOf" srcId="{CFBBC0CE-4EBC-40FD-B7D4-D62A89F71521}" destId="{7DCA5CCB-1916-4A50-93D1-59DDD7A1D481}" srcOrd="0" destOrd="0" presId="urn:microsoft.com/office/officeart/2018/2/layout/IconVerticalSolidList"/>
    <dgm:cxn modelId="{DA592BD3-70A0-4DA6-B1C5-A6969539D42E}" type="presParOf" srcId="{D0003672-9ECF-4180-9C0C-B1E24E458E35}" destId="{0A862CD5-D6D3-4254-8BF2-904D138346C3}" srcOrd="0" destOrd="0" presId="urn:microsoft.com/office/officeart/2018/2/layout/IconVerticalSolidList"/>
    <dgm:cxn modelId="{766A7015-7209-4479-AAC9-6AABDA1B0B09}" type="presParOf" srcId="{0A862CD5-D6D3-4254-8BF2-904D138346C3}" destId="{0E3EDFCE-286D-45A8-AB59-C055C197F4B0}" srcOrd="0" destOrd="0" presId="urn:microsoft.com/office/officeart/2018/2/layout/IconVerticalSolidList"/>
    <dgm:cxn modelId="{EE704C2B-F3C4-4C7F-8C9C-F6C2F44D2435}" type="presParOf" srcId="{0A862CD5-D6D3-4254-8BF2-904D138346C3}" destId="{A191A969-261F-4C86-9038-1874E9716596}" srcOrd="1" destOrd="0" presId="urn:microsoft.com/office/officeart/2018/2/layout/IconVerticalSolidList"/>
    <dgm:cxn modelId="{38995F8A-D96C-4A01-B230-9A1535EB8861}" type="presParOf" srcId="{0A862CD5-D6D3-4254-8BF2-904D138346C3}" destId="{FDC0EB32-C0AF-4F59-BE66-FA29BBC675FC}" srcOrd="2" destOrd="0" presId="urn:microsoft.com/office/officeart/2018/2/layout/IconVerticalSolidList"/>
    <dgm:cxn modelId="{1ED5A525-1265-4B8E-8910-9117E17CAD23}" type="presParOf" srcId="{0A862CD5-D6D3-4254-8BF2-904D138346C3}" destId="{EDA18887-A30D-40D7-95A3-4624DBA4F751}" srcOrd="3" destOrd="0" presId="urn:microsoft.com/office/officeart/2018/2/layout/IconVerticalSolidList"/>
    <dgm:cxn modelId="{B750C4D4-2AC3-4180-B21B-CF174B6BA455}" type="presParOf" srcId="{D0003672-9ECF-4180-9C0C-B1E24E458E35}" destId="{2314AB8E-B9EC-48A4-A3E1-599ADDA72F18}" srcOrd="1" destOrd="0" presId="urn:microsoft.com/office/officeart/2018/2/layout/IconVerticalSolidList"/>
    <dgm:cxn modelId="{41A191B6-BA8B-4353-B8F3-8FB77470019A}" type="presParOf" srcId="{D0003672-9ECF-4180-9C0C-B1E24E458E35}" destId="{86E51324-F44B-41DE-9AD5-0709D7274A66}" srcOrd="2" destOrd="0" presId="urn:microsoft.com/office/officeart/2018/2/layout/IconVerticalSolidList"/>
    <dgm:cxn modelId="{0A9B0CB8-5E97-4DCC-A7D6-69FF09EF22BA}" type="presParOf" srcId="{86E51324-F44B-41DE-9AD5-0709D7274A66}" destId="{BE35EA80-692A-4D96-9CE5-C9185D18F8F7}" srcOrd="0" destOrd="0" presId="urn:microsoft.com/office/officeart/2018/2/layout/IconVerticalSolidList"/>
    <dgm:cxn modelId="{C6565951-E1A2-43B1-AF8D-69BACD8EAE01}" type="presParOf" srcId="{86E51324-F44B-41DE-9AD5-0709D7274A66}" destId="{41619E66-CF54-4F7C-8BF7-D791B3ECE029}" srcOrd="1" destOrd="0" presId="urn:microsoft.com/office/officeart/2018/2/layout/IconVerticalSolidList"/>
    <dgm:cxn modelId="{7DE32290-47A1-4F32-A7BD-271133223125}" type="presParOf" srcId="{86E51324-F44B-41DE-9AD5-0709D7274A66}" destId="{2997E55F-3981-4B82-9F1F-71B30180D4D2}" srcOrd="2" destOrd="0" presId="urn:microsoft.com/office/officeart/2018/2/layout/IconVerticalSolidList"/>
    <dgm:cxn modelId="{6CF83660-44D0-4F2E-B442-4DD877701DE6}" type="presParOf" srcId="{86E51324-F44B-41DE-9AD5-0709D7274A66}" destId="{5928A7CC-FA32-4478-A88E-DD3907A0F1DA}" srcOrd="3" destOrd="0" presId="urn:microsoft.com/office/officeart/2018/2/layout/IconVerticalSolidList"/>
    <dgm:cxn modelId="{74D3DFF0-89AB-47C0-8508-02282A90F223}" type="presParOf" srcId="{D0003672-9ECF-4180-9C0C-B1E24E458E35}" destId="{74F9FC03-7CBA-4749-ABEE-6B3D763DC7B8}" srcOrd="3" destOrd="0" presId="urn:microsoft.com/office/officeart/2018/2/layout/IconVerticalSolidList"/>
    <dgm:cxn modelId="{1A2EB9A7-F36F-4239-AF83-1781997974B2}" type="presParOf" srcId="{D0003672-9ECF-4180-9C0C-B1E24E458E35}" destId="{A7FCFC5F-2A61-48DC-9EBF-D6B070AEFFCB}" srcOrd="4" destOrd="0" presId="urn:microsoft.com/office/officeart/2018/2/layout/IconVerticalSolidList"/>
    <dgm:cxn modelId="{368328BA-3071-4A2D-A634-EAC4F4BC6842}" type="presParOf" srcId="{A7FCFC5F-2A61-48DC-9EBF-D6B070AEFFCB}" destId="{34D89AC6-0F1D-4EE5-9F24-D119AEBBEBE7}" srcOrd="0" destOrd="0" presId="urn:microsoft.com/office/officeart/2018/2/layout/IconVerticalSolidList"/>
    <dgm:cxn modelId="{60B60BD2-CDAD-47D9-904F-BB3E68C82F59}" type="presParOf" srcId="{A7FCFC5F-2A61-48DC-9EBF-D6B070AEFFCB}" destId="{5BCBF567-E460-42AD-988C-EEFE15F60FA4}" srcOrd="1" destOrd="0" presId="urn:microsoft.com/office/officeart/2018/2/layout/IconVerticalSolidList"/>
    <dgm:cxn modelId="{8D0410B5-69C5-411F-9FE2-FAF3A6E6305F}" type="presParOf" srcId="{A7FCFC5F-2A61-48DC-9EBF-D6B070AEFFCB}" destId="{1B784B9D-45EE-42EA-8F34-D18A70248B81}" srcOrd="2" destOrd="0" presId="urn:microsoft.com/office/officeart/2018/2/layout/IconVerticalSolidList"/>
    <dgm:cxn modelId="{42210FC8-8F72-4211-841F-F500DCE29644}" type="presParOf" srcId="{A7FCFC5F-2A61-48DC-9EBF-D6B070AEFFCB}" destId="{7DCA5CCB-1916-4A50-93D1-59DDD7A1D481}" srcOrd="3" destOrd="0" presId="urn:microsoft.com/office/officeart/2018/2/layout/IconVerticalSolidList"/>
    <dgm:cxn modelId="{1FF227CB-D159-414D-A15B-CF52305DBC9B}" type="presParOf" srcId="{D0003672-9ECF-4180-9C0C-B1E24E458E35}" destId="{F620AF07-8B58-434F-91C1-82FC95E08AEC}" srcOrd="5" destOrd="0" presId="urn:microsoft.com/office/officeart/2018/2/layout/IconVerticalSolidList"/>
    <dgm:cxn modelId="{4574C863-9411-4920-9FFB-E8DF1613AB17}" type="presParOf" srcId="{D0003672-9ECF-4180-9C0C-B1E24E458E35}" destId="{3F2C5FD5-1D21-4D27-82DC-9FBF37B0A50C}" srcOrd="6" destOrd="0" presId="urn:microsoft.com/office/officeart/2018/2/layout/IconVerticalSolidList"/>
    <dgm:cxn modelId="{989DAB16-6C25-4A3D-A59F-F340FE5BCBBE}" type="presParOf" srcId="{3F2C5FD5-1D21-4D27-82DC-9FBF37B0A50C}" destId="{D4531EB0-554E-4E35-A47D-C1FC36A3388B}" srcOrd="0" destOrd="0" presId="urn:microsoft.com/office/officeart/2018/2/layout/IconVerticalSolidList"/>
    <dgm:cxn modelId="{2FC3C7B9-963E-408E-AB8D-31E56BF16184}" type="presParOf" srcId="{3F2C5FD5-1D21-4D27-82DC-9FBF37B0A50C}" destId="{E4C6A276-96BF-44BD-B7B5-257F862B0011}" srcOrd="1" destOrd="0" presId="urn:microsoft.com/office/officeart/2018/2/layout/IconVerticalSolidList"/>
    <dgm:cxn modelId="{0C4FF38C-AC1E-484B-AA6E-094243053F29}" type="presParOf" srcId="{3F2C5FD5-1D21-4D27-82DC-9FBF37B0A50C}" destId="{FA1D01FE-1124-4B19-8D76-D266378B77F6}" srcOrd="2" destOrd="0" presId="urn:microsoft.com/office/officeart/2018/2/layout/IconVerticalSolidList"/>
    <dgm:cxn modelId="{9AD2085F-5F15-4227-9437-6EFA2C8C0A03}" type="presParOf" srcId="{3F2C5FD5-1D21-4D27-82DC-9FBF37B0A50C}" destId="{5ED31BA7-690B-4672-A59E-1322120127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EDFCE-286D-45A8-AB59-C055C197F4B0}">
      <dsp:nvSpPr>
        <dsp:cNvPr id="0" name=""/>
        <dsp:cNvSpPr/>
      </dsp:nvSpPr>
      <dsp:spPr>
        <a:xfrm>
          <a:off x="0" y="1907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91A969-261F-4C86-9038-1874E9716596}">
      <dsp:nvSpPr>
        <dsp:cNvPr id="0" name=""/>
        <dsp:cNvSpPr/>
      </dsp:nvSpPr>
      <dsp:spPr>
        <a:xfrm>
          <a:off x="292404" y="219398"/>
          <a:ext cx="531644" cy="531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18887-A30D-40D7-95A3-4624DBA4F751}">
      <dsp:nvSpPr>
        <dsp:cNvPr id="0" name=""/>
        <dsp:cNvSpPr/>
      </dsp:nvSpPr>
      <dsp:spPr>
        <a:xfrm>
          <a:off x="1116453" y="1907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1907"/>
        <a:ext cx="6770246" cy="966626"/>
      </dsp:txXfrm>
    </dsp:sp>
    <dsp:sp modelId="{BE35EA80-692A-4D96-9CE5-C9185D18F8F7}">
      <dsp:nvSpPr>
        <dsp:cNvPr id="0" name=""/>
        <dsp:cNvSpPr/>
      </dsp:nvSpPr>
      <dsp:spPr>
        <a:xfrm>
          <a:off x="0" y="1210189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19E66-CF54-4F7C-8BF7-D791B3ECE029}">
      <dsp:nvSpPr>
        <dsp:cNvPr id="0" name=""/>
        <dsp:cNvSpPr/>
      </dsp:nvSpPr>
      <dsp:spPr>
        <a:xfrm>
          <a:off x="292404" y="1427680"/>
          <a:ext cx="531644" cy="531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8A7CC-FA32-4478-A88E-DD3907A0F1DA}">
      <dsp:nvSpPr>
        <dsp:cNvPr id="0" name=""/>
        <dsp:cNvSpPr/>
      </dsp:nvSpPr>
      <dsp:spPr>
        <a:xfrm>
          <a:off x="1116453" y="1210189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1210189"/>
        <a:ext cx="6770246" cy="966626"/>
      </dsp:txXfrm>
    </dsp:sp>
    <dsp:sp modelId="{34D89AC6-0F1D-4EE5-9F24-D119AEBBEBE7}">
      <dsp:nvSpPr>
        <dsp:cNvPr id="0" name=""/>
        <dsp:cNvSpPr/>
      </dsp:nvSpPr>
      <dsp:spPr>
        <a:xfrm>
          <a:off x="0" y="2418472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BF567-E460-42AD-988C-EEFE15F60FA4}">
      <dsp:nvSpPr>
        <dsp:cNvPr id="0" name=""/>
        <dsp:cNvSpPr/>
      </dsp:nvSpPr>
      <dsp:spPr>
        <a:xfrm>
          <a:off x="292404" y="2635963"/>
          <a:ext cx="531644" cy="531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A5CCB-1916-4A50-93D1-59DDD7A1D481}">
      <dsp:nvSpPr>
        <dsp:cNvPr id="0" name=""/>
        <dsp:cNvSpPr/>
      </dsp:nvSpPr>
      <dsp:spPr>
        <a:xfrm>
          <a:off x="1116453" y="2368739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2368739"/>
        <a:ext cx="6770246" cy="966626"/>
      </dsp:txXfrm>
    </dsp:sp>
    <dsp:sp modelId="{D4531EB0-554E-4E35-A47D-C1FC36A3388B}">
      <dsp:nvSpPr>
        <dsp:cNvPr id="0" name=""/>
        <dsp:cNvSpPr/>
      </dsp:nvSpPr>
      <dsp:spPr>
        <a:xfrm>
          <a:off x="0" y="3626754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6A276-96BF-44BD-B7B5-257F862B0011}">
      <dsp:nvSpPr>
        <dsp:cNvPr id="0" name=""/>
        <dsp:cNvSpPr/>
      </dsp:nvSpPr>
      <dsp:spPr>
        <a:xfrm>
          <a:off x="292404" y="3844245"/>
          <a:ext cx="531644" cy="531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31BA7-690B-4672-A59E-132212012782}">
      <dsp:nvSpPr>
        <dsp:cNvPr id="0" name=""/>
        <dsp:cNvSpPr/>
      </dsp:nvSpPr>
      <dsp:spPr>
        <a:xfrm>
          <a:off x="1116453" y="3586968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3586968"/>
        <a:ext cx="6770246" cy="9666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E028D-A29C-46AD-81FA-BE12C1EFA248}" type="datetimeFigureOut">
              <a:rPr lang="en-GB" smtClean="0"/>
              <a:t>05/09/2025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823DC-7A90-4827-B80E-C4D9CE3AE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6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21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26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38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053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Originality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Generality 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Pragmatism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Ethical Issues 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Quality of evidence used 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Balance – Have all arguments been considered? Has the research been conducted objectively?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302F96-7FDC-47E1-BAFD-A0224E5A84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18147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2271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70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Transferring/translating research into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878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7A52D71-0F25-40F8-B61B-213CF545EF2C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726136-3392-4E31-9586-CAD5F59E4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136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A06920-BFF7-4E97-A3FA-9A031C8A5BE1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A127A0-1359-494C-918A-056476418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37760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3E4F57D-8E97-4E78-9719-1528F493E2FB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DCE1F2-9AC6-4A7C-83D5-6C2DF1FDC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05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515817E-26E3-49AE-9895-6C5FB0AF4460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764A61E-294D-493A-9F5E-9610E7FE75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38492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6819BA1-61ED-4768-863B-8AD984418F45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3DD585-E4F2-44AA-88D4-37873676CB7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782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39AF77A-3E49-4B8F-BD36-27F67775145B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FD52FC-289C-49DF-A05E-ABB83081E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74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809D5B5-AED7-43F6-889E-D1254B81F497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EAFC3F9-8D2E-4A4C-A1D7-F90C23554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54147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26C89E1-BFA1-4615-8112-0D7033A19E79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E8DCDC-DF98-41A8-BA21-437F573D82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94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lvl="0"/>
            <a:fld id="{76784DF8-D1B3-40AA-AFA9-5110193F7925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3A6301C-CABA-4AFB-947C-5244D7875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10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2177580-119F-4704-849E-C2E0C8EFD444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C857C4-03EE-4D43-9513-6F6584662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58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018D077-A3B9-4B6D-90AF-5146909A08A1}" type="datetime1">
              <a:rPr lang="en-GB" smtClean="0"/>
              <a:pPr lvl="0"/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5B0407-85F5-4ABA-98B3-A0C7A14A9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833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8" y="4682067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8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2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0430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040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7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70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303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2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7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6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015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9539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770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2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1587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2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9/5/25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7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9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9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99214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224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7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56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tMhpEYAHAE?feature=oembed" TargetMode="External"/><Relationship Id="rId4" Type="http://schemas.openxmlformats.org/officeDocument/2006/relationships/image" Target="../media/image1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ri.org/councils/" TargetMode="External"/><Relationship Id="rId2" Type="http://schemas.openxmlformats.org/officeDocument/2006/relationships/hyperlink" Target="https://www.nihr.ac.uk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r/personal/z_leung_uwtsd_ac_uk/Documents/Teaching/202401/MSc%20PHSCP%20dissertation/PG2_Application_for_Ethical_Approval_10-2022%20-%20BLANK.docx?d=wa448845231474f6097d009cfec4b48d0&amp;csf=1&amp;web=1&amp;e=APgO1P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6UIjmBGpCEc?feature=oembed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06E4-2002-4E64-8BBC-E83681FCCE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229" y="393904"/>
            <a:ext cx="7886700" cy="994169"/>
          </a:xfrm>
          <a:solidFill>
            <a:srgbClr val="B4C7E7"/>
          </a:solidFill>
        </p:spPr>
        <p:txBody>
          <a:bodyPr anchorCtr="1">
            <a:normAutofit/>
          </a:bodyPr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PRACTICE-BASED RESEARCH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5F2938-4032-4B3C-B60D-F68E003BC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226473"/>
            <a:ext cx="7886700" cy="35685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/>
                <a:cs typeface="Arial"/>
              </a:rPr>
              <a:t>LCHS7008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Image result for research methods picture">
            <a:extLst>
              <a:ext uri="{FF2B5EF4-FFF2-40B4-BE49-F238E27FC236}">
                <a16:creationId xmlns:a16="http://schemas.microsoft.com/office/drawing/2014/main" id="{C4131321-0C9C-4BF3-84F6-D3D82EBD3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88" y="1947686"/>
            <a:ext cx="5805377" cy="195601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380761-CB60-FBB5-AC9D-4F667B4F3AE7}"/>
              </a:ext>
            </a:extLst>
          </p:cNvPr>
          <p:cNvSpPr txBox="1"/>
          <p:nvPr/>
        </p:nvSpPr>
        <p:spPr>
          <a:xfrm>
            <a:off x="109203" y="6073800"/>
            <a:ext cx="3094249" cy="6001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Created by: Dr Aishat </a:t>
            </a:r>
            <a:r>
              <a:rPr lang="en-GB" sz="1500" b="1" err="1">
                <a:latin typeface="Arial"/>
                <a:cs typeface="Arial"/>
              </a:rPr>
              <a:t>Bakre</a:t>
            </a:r>
            <a:endParaRPr lang="en-GB" sz="1500" b="1"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0DB3D0-20DE-F6E4-AD27-23FF71F34C0A}"/>
              </a:ext>
            </a:extLst>
          </p:cNvPr>
          <p:cNvSpPr txBox="1"/>
          <p:nvPr/>
        </p:nvSpPr>
        <p:spPr>
          <a:xfrm>
            <a:off x="2854507" y="4326959"/>
            <a:ext cx="39214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267008"/>
            <a:ext cx="7886700" cy="358465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the module, you will be able to: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Engage in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practice-based research in public health and social care </a:t>
            </a:r>
            <a:r>
              <a:rPr lang="en-GB" dirty="0">
                <a:latin typeface="Arial"/>
                <a:cs typeface="Arial"/>
              </a:rPr>
              <a:t>settings and identify areas for improvement in terms of physical and/or mental health of the target group or community of interest.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Develop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critical reflection skills</a:t>
            </a:r>
            <a:r>
              <a:rPr lang="en-GB" dirty="0">
                <a:latin typeface="Arial"/>
                <a:cs typeface="Arial"/>
              </a:rPr>
              <a:t>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Critically analyse the data collection and findings from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quantitative, qualitative</a:t>
            </a:r>
            <a:r>
              <a:rPr lang="en-GB" dirty="0">
                <a:latin typeface="Arial"/>
                <a:cs typeface="Arial"/>
              </a:rPr>
              <a:t> or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mixed methods</a:t>
            </a:r>
            <a:r>
              <a:rPr lang="en-GB" dirty="0">
                <a:latin typeface="Arial"/>
                <a:cs typeface="Arial"/>
              </a:rPr>
              <a:t>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Develop knowledge and understanding of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professional integrity and ethics in research</a:t>
            </a:r>
            <a:r>
              <a:rPr lang="en-GB" dirty="0">
                <a:latin typeface="Arial"/>
                <a:cs typeface="Arial"/>
              </a:rPr>
              <a:t> and potential risks for participants and how to prevent them.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367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319363"/>
            <a:ext cx="7886700" cy="326350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</p:spTree>
    <p:extLst>
      <p:ext uri="{BB962C8B-B14F-4D97-AF65-F5344CB8AC3E}">
        <p14:creationId xmlns:p14="http://schemas.microsoft.com/office/powerpoint/2010/main" val="2899659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0133" y="422617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10132" y="2302720"/>
            <a:ext cx="8226049" cy="32635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Definition, characteristics, and importance of research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practice-based research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Common types of research in HSC 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Definition, characteristics and importance of research</a:t>
            </a:r>
          </a:p>
        </p:txBody>
      </p:sp>
    </p:spTree>
    <p:extLst>
      <p:ext uri="{BB962C8B-B14F-4D97-AF65-F5344CB8AC3E}">
        <p14:creationId xmlns:p14="http://schemas.microsoft.com/office/powerpoint/2010/main" val="328976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6DDA3-E14F-3EE0-FF25-99466DD8F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E57CF-F41E-1189-10F2-236F30113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esearch 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technically made up of two distinct terms, namely,</a:t>
            </a:r>
          </a:p>
          <a:p>
            <a:pPr marL="0" indent="0" fontAlgn="base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 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means :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do it again’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means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investigate or to look for something’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844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2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96166" y="2262178"/>
            <a:ext cx="6921796" cy="328403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is a “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systematic process</a:t>
            </a:r>
            <a:r>
              <a:rPr lang="en-GB" sz="2400" i="1" dirty="0">
                <a:latin typeface="Arial"/>
                <a:cs typeface="Arial"/>
              </a:rPr>
              <a:t> of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collecting</a:t>
            </a:r>
            <a:r>
              <a:rPr lang="en-GB" sz="2400" i="1" dirty="0">
                <a:latin typeface="Arial"/>
                <a:cs typeface="Arial"/>
              </a:rPr>
              <a:t>,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organising</a:t>
            </a:r>
            <a:r>
              <a:rPr lang="en-GB" sz="2400" i="1" dirty="0">
                <a:latin typeface="Arial"/>
                <a:cs typeface="Arial"/>
              </a:rPr>
              <a:t> and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analysing</a:t>
            </a:r>
            <a:r>
              <a:rPr lang="en-GB" sz="2400" i="1" dirty="0">
                <a:latin typeface="Arial"/>
                <a:cs typeface="Arial"/>
              </a:rPr>
              <a:t> information/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data</a:t>
            </a:r>
            <a:r>
              <a:rPr lang="en-GB" sz="2400" i="1" dirty="0">
                <a:latin typeface="Arial"/>
                <a:cs typeface="Arial"/>
              </a:rPr>
              <a:t> to increase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understanding</a:t>
            </a:r>
            <a:r>
              <a:rPr lang="en-GB" sz="2400" i="1" dirty="0">
                <a:latin typeface="Arial"/>
                <a:cs typeface="Arial"/>
              </a:rPr>
              <a:t> of the topic or issue</a:t>
            </a:r>
            <a:r>
              <a:rPr lang="en-GB" sz="2400" dirty="0">
                <a:latin typeface="Arial"/>
                <a:cs typeface="Arial"/>
              </a:rPr>
              <a:t>”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(Creswell, 2008)</a:t>
            </a:r>
          </a:p>
        </p:txBody>
      </p:sp>
    </p:spTree>
    <p:extLst>
      <p:ext uri="{BB962C8B-B14F-4D97-AF65-F5344CB8AC3E}">
        <p14:creationId xmlns:p14="http://schemas.microsoft.com/office/powerpoint/2010/main" val="3512170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54D35-8D59-6169-CD5C-D15F8286D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l" fontAlgn="base"/>
            <a:r>
              <a:rPr lang="en-GB" b="0" i="0" dirty="0">
                <a:effectLst/>
                <a:latin typeface="Arial"/>
                <a:cs typeface="Arial"/>
              </a:rPr>
              <a:t>“Research is a perpetual investigative process to </a:t>
            </a:r>
            <a:r>
              <a:rPr lang="en-GB" b="0" i="0" dirty="0">
                <a:solidFill>
                  <a:srgbClr val="FF0000"/>
                </a:solidFill>
                <a:effectLst/>
                <a:latin typeface="Arial"/>
                <a:cs typeface="Arial"/>
              </a:rPr>
              <a:t>discover something unknown</a:t>
            </a:r>
            <a:r>
              <a:rPr lang="en-GB" b="0" i="0" dirty="0">
                <a:effectLst/>
                <a:latin typeface="Arial"/>
                <a:cs typeface="Arial"/>
              </a:rPr>
              <a:t> or to innovate and invent a new entity, thus, contributing to the existing body of knowledge”.</a:t>
            </a:r>
          </a:p>
          <a:p>
            <a:pPr marL="0" indent="0" fontAlgn="base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base"/>
            <a:r>
              <a:rPr lang="en-GB" b="0" i="0" dirty="0">
                <a:effectLst/>
                <a:latin typeface="Arial"/>
                <a:cs typeface="Arial"/>
              </a:rPr>
              <a:t>It is like an adventurous and mysterious journey that enables one to see the world with a whole </a:t>
            </a:r>
            <a:r>
              <a:rPr lang="en-GB" b="0" i="0" dirty="0">
                <a:solidFill>
                  <a:srgbClr val="FF0000"/>
                </a:solidFill>
                <a:effectLst/>
                <a:latin typeface="Arial"/>
                <a:cs typeface="Arial"/>
              </a:rPr>
              <a:t>new perspective</a:t>
            </a:r>
            <a:r>
              <a:rPr lang="en-GB" b="0" i="0" dirty="0">
                <a:effectLst/>
                <a:latin typeface="Arial"/>
                <a:cs typeface="Arial"/>
              </a:rPr>
              <a:t>, supported by facts and evidences in order to substantially prove the thought process.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23D007-22F6-D99C-FEC7-8157D2E370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2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</p:spTree>
    <p:extLst>
      <p:ext uri="{BB962C8B-B14F-4D97-AF65-F5344CB8AC3E}">
        <p14:creationId xmlns:p14="http://schemas.microsoft.com/office/powerpoint/2010/main" val="2648954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953869"/>
            <a:ext cx="7886700" cy="966758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23084" y="2266881"/>
            <a:ext cx="7465543" cy="371330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helps to contribute to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developing knowledge</a:t>
            </a:r>
            <a:r>
              <a:rPr lang="en-GB" sz="2400" dirty="0">
                <a:latin typeface="Arial"/>
                <a:cs typeface="Arial"/>
              </a:rPr>
              <a:t> in a field of study.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allows lies to be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disproved</a:t>
            </a:r>
            <a:r>
              <a:rPr lang="en-GB" sz="2400" dirty="0">
                <a:latin typeface="Arial"/>
                <a:cs typeface="Arial"/>
              </a:rPr>
              <a:t> and truth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supported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is essential to find out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better</a:t>
            </a:r>
            <a:r>
              <a:rPr lang="en-GB" sz="2400" dirty="0">
                <a:latin typeface="Arial"/>
                <a:cs typeface="Arial"/>
              </a:rPr>
              <a:t> ways to accomplish tasks (in HSC, treatments that work 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better</a:t>
            </a:r>
            <a:r>
              <a:rPr lang="en-GB" sz="2400" dirty="0">
                <a:latin typeface="Arial"/>
                <a:cs typeface="Arial"/>
              </a:rPr>
              <a:t> for patients).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allows us to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tests</a:t>
            </a:r>
            <a:r>
              <a:rPr lang="en-GB" sz="2400" dirty="0">
                <a:latin typeface="Arial"/>
                <a:cs typeface="Arial"/>
              </a:rPr>
              <a:t> the reliability and validity of instruments, procedures, or experiments.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912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71E9D-A912-4660-974E-D47ECA18D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425" y="2167933"/>
            <a:ext cx="7537153" cy="420305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Health &amp; Social Care,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plays an important role in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discovering</a:t>
            </a:r>
            <a:r>
              <a:rPr lang="en-GB" sz="2400" dirty="0">
                <a:latin typeface="Arial"/>
                <a:cs typeface="Arial"/>
              </a:rPr>
              <a:t> new treatments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And making sure that we use existing treatments in the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best</a:t>
            </a:r>
            <a:r>
              <a:rPr lang="en-GB" sz="2400" dirty="0">
                <a:latin typeface="Arial"/>
                <a:cs typeface="Arial"/>
              </a:rPr>
              <a:t> possible ways.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can find answers to things that are unknown, filling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gaps in knowledge</a:t>
            </a:r>
            <a:r>
              <a:rPr lang="en-GB" sz="2400" dirty="0">
                <a:latin typeface="Arial"/>
                <a:cs typeface="Arial"/>
              </a:rPr>
              <a:t> and changing the way that healthcare professionals work.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helps to identify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needs and gaps in service provision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are an everyday part of NHS in the UK.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F5861F9-713A-98CE-BE75-BFF501CB12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953869"/>
            <a:ext cx="7886700" cy="966758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</p:txBody>
      </p:sp>
    </p:spTree>
    <p:extLst>
      <p:ext uri="{BB962C8B-B14F-4D97-AF65-F5344CB8AC3E}">
        <p14:creationId xmlns:p14="http://schemas.microsoft.com/office/powerpoint/2010/main" val="2814384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6CC5-1BC7-44DE-89A1-526AD3147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6" y="2356524"/>
            <a:ext cx="7600948" cy="326350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Exploration of something new involves a movement into unknown territory with </a:t>
            </a:r>
            <a:r>
              <a:rPr lang="en-GB" sz="2400" dirty="0">
                <a:solidFill>
                  <a:srgbClr val="00B050"/>
                </a:solidFill>
                <a:latin typeface="Arial"/>
                <a:cs typeface="Arial"/>
              </a:rPr>
              <a:t>often no simple, exact answers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You will probably be working </a:t>
            </a:r>
            <a:r>
              <a:rPr lang="en-GB" sz="2400" dirty="0">
                <a:solidFill>
                  <a:srgbClr val="00B050"/>
                </a:solidFill>
                <a:latin typeface="Arial"/>
                <a:cs typeface="Arial"/>
              </a:rPr>
              <a:t>alone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involve a </a:t>
            </a:r>
            <a:r>
              <a:rPr lang="en-GB" sz="2400" dirty="0">
                <a:solidFill>
                  <a:srgbClr val="00B050"/>
                </a:solidFill>
                <a:latin typeface="Arial"/>
                <a:cs typeface="Arial"/>
              </a:rPr>
              <a:t>process</a:t>
            </a:r>
            <a:r>
              <a:rPr lang="en-GB" sz="2400" dirty="0">
                <a:latin typeface="Arial"/>
                <a:cs typeface="Arial"/>
              </a:rPr>
              <a:t> of discovery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Familiarisation with relevant literature can be </a:t>
            </a:r>
            <a:r>
              <a:rPr lang="en-GB" sz="2400" dirty="0">
                <a:solidFill>
                  <a:srgbClr val="00B050"/>
                </a:solidFill>
                <a:latin typeface="Arial"/>
                <a:cs typeface="Arial"/>
              </a:rPr>
              <a:t>time consuming and overwhelming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You may have to </a:t>
            </a:r>
            <a:r>
              <a:rPr lang="en-GB" sz="2400" dirty="0">
                <a:solidFill>
                  <a:srgbClr val="00B050"/>
                </a:solidFill>
                <a:latin typeface="Arial"/>
                <a:cs typeface="Arial"/>
              </a:rPr>
              <a:t>re-evaluate</a:t>
            </a:r>
            <a:r>
              <a:rPr lang="en-GB" sz="2400" dirty="0">
                <a:latin typeface="Arial"/>
                <a:cs typeface="Arial"/>
              </a:rPr>
              <a:t> as you conduct your research 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B341B59-1274-03D9-3D83-624DE97942FB}"/>
              </a:ext>
            </a:extLst>
          </p:cNvPr>
          <p:cNvSpPr txBox="1">
            <a:spLocks/>
          </p:cNvSpPr>
          <p:nvPr/>
        </p:nvSpPr>
        <p:spPr bwMode="black">
          <a:xfrm>
            <a:off x="628650" y="953869"/>
            <a:ext cx="7886700" cy="966758"/>
          </a:xfrm>
          <a:prstGeom prst="rect">
            <a:avLst/>
          </a:prstGeom>
          <a:solidFill>
            <a:srgbClr val="B4C7E7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 anchorCtr="1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6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Difficulty in conducting research</a:t>
            </a:r>
          </a:p>
        </p:txBody>
      </p:sp>
    </p:spTree>
    <p:extLst>
      <p:ext uri="{BB962C8B-B14F-4D97-AF65-F5344CB8AC3E}">
        <p14:creationId xmlns:p14="http://schemas.microsoft.com/office/powerpoint/2010/main" val="2807088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 fontScale="90000"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can a good research be accomplished?</a:t>
            </a:r>
          </a:p>
        </p:txBody>
      </p:sp>
    </p:spTree>
    <p:extLst>
      <p:ext uri="{BB962C8B-B14F-4D97-AF65-F5344CB8AC3E}">
        <p14:creationId xmlns:p14="http://schemas.microsoft.com/office/powerpoint/2010/main" val="3083588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830C3-1A35-9944-B0E7-91B445DC3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The Attributes of Good Research Projects</a:t>
            </a:r>
            <a:br>
              <a:rPr lang="en-GB" dirty="0">
                <a:solidFill>
                  <a:schemeClr val="tx1"/>
                </a:solidFill>
                <a:ea typeface="ＭＳ Ｐゴシック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27C2-1FDE-4DA3-B1EA-59359D08E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944" y="1928297"/>
            <a:ext cx="7543800" cy="353972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1800" dirty="0" err="1">
                <a:ea typeface="ＭＳ Ｐゴシック" charset="0"/>
              </a:rPr>
              <a:t>Jankowicz</a:t>
            </a:r>
            <a:r>
              <a:rPr lang="en-GB" sz="1800" dirty="0">
                <a:ea typeface="ＭＳ Ｐゴシック" charset="0"/>
              </a:rPr>
              <a:t> (2004) lists six concepts that apply to research in general.</a:t>
            </a: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5400" dirty="0">
                <a:ea typeface="ＭＳ Ｐゴシック" charset="0"/>
              </a:rPr>
              <a:t>  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highlight>
                <a:srgbClr val="00FFFF"/>
              </a:highlight>
              <a:ea typeface="ＭＳ Ｐゴシック" charset="0"/>
            </a:endParaRPr>
          </a:p>
          <a:p>
            <a:pPr marL="0" indent="0">
              <a:buNone/>
            </a:pP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24EA0854-025C-44EC-A63D-459281150717}"/>
              </a:ext>
            </a:extLst>
          </p:cNvPr>
          <p:cNvSpPr/>
          <p:nvPr/>
        </p:nvSpPr>
        <p:spPr>
          <a:xfrm>
            <a:off x="-2518807" y="2048634"/>
            <a:ext cx="3924670" cy="3924670"/>
          </a:xfrm>
          <a:prstGeom prst="blockArc">
            <a:avLst>
              <a:gd name="adj1" fmla="val 18900000"/>
              <a:gd name="adj2" fmla="val 2700000"/>
              <a:gd name="adj3" fmla="val 413"/>
            </a:avLst>
          </a:pr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hemeClr val="accent2">
              <a:tint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D2D2F3B-982F-490B-976B-DF0865482811}"/>
              </a:ext>
            </a:extLst>
          </p:cNvPr>
          <p:cNvSpPr/>
          <p:nvPr/>
        </p:nvSpPr>
        <p:spPr>
          <a:xfrm>
            <a:off x="1192692" y="2739370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Originality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CF38F8E-4CFE-4492-8C21-CF87D22DEA7C}"/>
              </a:ext>
            </a:extLst>
          </p:cNvPr>
          <p:cNvSpPr/>
          <p:nvPr/>
        </p:nvSpPr>
        <p:spPr>
          <a:xfrm>
            <a:off x="932380" y="270317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505C058-B42C-4A3A-8613-FB2FBFDB199B}"/>
              </a:ext>
            </a:extLst>
          </p:cNvPr>
          <p:cNvSpPr/>
          <p:nvPr/>
        </p:nvSpPr>
        <p:spPr>
          <a:xfrm>
            <a:off x="1405866" y="3202722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1446769"/>
              <a:satOff val="7091"/>
              <a:lumOff val="2713"/>
              <a:alphaOff val="0"/>
            </a:schemeClr>
          </a:fillRef>
          <a:effectRef idx="0">
            <a:schemeClr val="accent3">
              <a:hueOff val="-1446769"/>
              <a:satOff val="7091"/>
              <a:lumOff val="271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Generality</a:t>
            </a: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49D9E0A-FEFE-436F-A584-5BD993238005}"/>
              </a:ext>
            </a:extLst>
          </p:cNvPr>
          <p:cNvSpPr/>
          <p:nvPr/>
        </p:nvSpPr>
        <p:spPr>
          <a:xfrm>
            <a:off x="1112187" y="317825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1446769"/>
              <a:satOff val="7091"/>
              <a:lumOff val="271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E31D89-2F31-49B7-9A3B-84F51805488F}"/>
              </a:ext>
            </a:extLst>
          </p:cNvPr>
          <p:cNvSpPr/>
          <p:nvPr/>
        </p:nvSpPr>
        <p:spPr>
          <a:xfrm>
            <a:off x="1425975" y="3701957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2893538"/>
              <a:satOff val="14182"/>
              <a:lumOff val="5425"/>
              <a:alphaOff val="0"/>
            </a:schemeClr>
          </a:fillRef>
          <a:effectRef idx="0">
            <a:schemeClr val="accent3">
              <a:hueOff val="-2893538"/>
              <a:satOff val="14182"/>
              <a:lumOff val="54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Pragmatism</a:t>
            </a: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3A20A66-CE92-4F5F-8E19-DE6C893CABEC}"/>
              </a:ext>
            </a:extLst>
          </p:cNvPr>
          <p:cNvSpPr/>
          <p:nvPr/>
        </p:nvSpPr>
        <p:spPr>
          <a:xfrm>
            <a:off x="1219356" y="3696598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2893538"/>
              <a:satOff val="14182"/>
              <a:lumOff val="542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1140F5F-C2E0-4709-9DFE-5117395CB28F}"/>
              </a:ext>
            </a:extLst>
          </p:cNvPr>
          <p:cNvSpPr/>
          <p:nvPr/>
        </p:nvSpPr>
        <p:spPr>
          <a:xfrm>
            <a:off x="1384873" y="4223131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5787075"/>
              <a:satOff val="28364"/>
              <a:lumOff val="10850"/>
              <a:alphaOff val="0"/>
            </a:schemeClr>
          </a:fillRef>
          <a:effectRef idx="0">
            <a:schemeClr val="accent3">
              <a:hueOff val="-5787075"/>
              <a:satOff val="28364"/>
              <a:lumOff val="1085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Ethical issues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021D519-0CA4-4F38-B5A8-DF529E2AA176}"/>
              </a:ext>
            </a:extLst>
          </p:cNvPr>
          <p:cNvSpPr/>
          <p:nvPr/>
        </p:nvSpPr>
        <p:spPr>
          <a:xfrm>
            <a:off x="1206911" y="414327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5787075"/>
              <a:satOff val="28364"/>
              <a:lumOff val="1085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CDE17AB-2A68-471C-9BCF-276C10331DB6}"/>
              </a:ext>
            </a:extLst>
          </p:cNvPr>
          <p:cNvSpPr/>
          <p:nvPr/>
        </p:nvSpPr>
        <p:spPr>
          <a:xfrm>
            <a:off x="1219356" y="4673230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7233844"/>
              <a:satOff val="35455"/>
              <a:lumOff val="13563"/>
              <a:alphaOff val="0"/>
            </a:schemeClr>
          </a:fillRef>
          <a:effectRef idx="0">
            <a:schemeClr val="accent3">
              <a:hueOff val="-7233844"/>
              <a:satOff val="35455"/>
              <a:lumOff val="1356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Quality of evidence used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996D97A-04CB-4E2C-A7AB-D596258C0923}"/>
              </a:ext>
            </a:extLst>
          </p:cNvPr>
          <p:cNvSpPr/>
          <p:nvPr/>
        </p:nvSpPr>
        <p:spPr>
          <a:xfrm>
            <a:off x="1053832" y="4640126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7233844"/>
              <a:satOff val="35455"/>
              <a:lumOff val="1356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A4C966D-A3EA-4096-8205-4F43D5099ACB}"/>
              </a:ext>
            </a:extLst>
          </p:cNvPr>
          <p:cNvSpPr/>
          <p:nvPr/>
        </p:nvSpPr>
        <p:spPr>
          <a:xfrm>
            <a:off x="979521" y="5070715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8680613"/>
              <a:satOff val="42546"/>
              <a:lumOff val="16275"/>
              <a:alphaOff val="0"/>
            </a:schemeClr>
          </a:fillRef>
          <a:effectRef idx="0">
            <a:schemeClr val="accent3">
              <a:hueOff val="-8680613"/>
              <a:satOff val="42546"/>
              <a:lumOff val="1627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Balance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4688DE3-CED8-4A07-B70B-9035E91A3D8E}"/>
              </a:ext>
            </a:extLst>
          </p:cNvPr>
          <p:cNvSpPr/>
          <p:nvPr/>
        </p:nvSpPr>
        <p:spPr>
          <a:xfrm>
            <a:off x="814000" y="503761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8680613"/>
              <a:satOff val="42546"/>
              <a:lumOff val="1627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597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5" grpId="0" animBg="1"/>
      <p:bldP spid="17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04813-A0CC-15F4-B3D7-9667F1171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667249"/>
          </a:xfrm>
        </p:spPr>
        <p:txBody>
          <a:bodyPr>
            <a:normAutofit fontScale="625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Originality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Generality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Pragmatism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Ethical Issues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Quality of evidence used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Have all arguments been considered? Has the research been conducted objectively? 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7DF11C4-C688-0706-8320-963283F1E5D1}"/>
              </a:ext>
            </a:extLst>
          </p:cNvPr>
          <p:cNvSpPr txBox="1">
            <a:spLocks/>
          </p:cNvSpPr>
          <p:nvPr/>
        </p:nvSpPr>
        <p:spPr bwMode="black">
          <a:xfrm>
            <a:off x="628650" y="566530"/>
            <a:ext cx="7886700" cy="966758"/>
          </a:xfrm>
          <a:prstGeom prst="rect">
            <a:avLst/>
          </a:prstGeom>
          <a:solidFill>
            <a:srgbClr val="B4C7E7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 anchorCtr="1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6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attributes of a good research</a:t>
            </a:r>
          </a:p>
        </p:txBody>
      </p:sp>
    </p:spTree>
    <p:extLst>
      <p:ext uri="{BB962C8B-B14F-4D97-AF65-F5344CB8AC3E}">
        <p14:creationId xmlns:p14="http://schemas.microsoft.com/office/powerpoint/2010/main" val="359260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research in </a:t>
            </a:r>
            <a:br>
              <a:rPr lang="en-US" dirty="0"/>
            </a:br>
            <a:r>
              <a:rPr lang="en-US" dirty="0"/>
              <a:t>health &amp; social care</a:t>
            </a:r>
          </a:p>
        </p:txBody>
      </p:sp>
    </p:spTree>
    <p:extLst>
      <p:ext uri="{BB962C8B-B14F-4D97-AF65-F5344CB8AC3E}">
        <p14:creationId xmlns:p14="http://schemas.microsoft.com/office/powerpoint/2010/main" val="3595170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6E159-A231-4AA6-9C78-53F8A5384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833" y="838805"/>
            <a:ext cx="8028331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705D-32BE-4B6F-8214-22D13720C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2613934"/>
            <a:ext cx="7886700" cy="368943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Health and social care research aims to find out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new knowledge</a:t>
            </a:r>
            <a:r>
              <a:rPr lang="en-GB" sz="2400" b="1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that could lead to 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changes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to health treatments, policies, or care</a:t>
            </a:r>
            <a:r>
              <a:rPr lang="en-GB" sz="2400" dirty="0">
                <a:latin typeface="Arial"/>
                <a:cs typeface="Arial"/>
              </a:rPr>
              <a:t>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Without health and social care research, clinicians (doctors, nurses, dentists, social workers, and other health professionals) would continue to carry out their work the same way without knowing if a new treatment or approach would be more effective for the person they are supporting or treating.</a:t>
            </a:r>
          </a:p>
        </p:txBody>
      </p:sp>
    </p:spTree>
    <p:extLst>
      <p:ext uri="{BB962C8B-B14F-4D97-AF65-F5344CB8AC3E}">
        <p14:creationId xmlns:p14="http://schemas.microsoft.com/office/powerpoint/2010/main" val="306874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3B78A-39BE-4B36-9042-9376BA6B8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775" y="366665"/>
            <a:ext cx="7886700" cy="850270"/>
          </a:xfrm>
        </p:spPr>
        <p:txBody>
          <a:bodyPr>
            <a:normAutofit fontScale="90000"/>
          </a:bodyPr>
          <a:lstStyle/>
          <a:p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Common aims for conducting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HSC research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891299D-751F-4632-BCAD-CD6387EAF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0889536"/>
              </p:ext>
            </p:extLst>
          </p:nvPr>
        </p:nvGraphicFramePr>
        <p:xfrm>
          <a:off x="628650" y="1497694"/>
          <a:ext cx="7886700" cy="4595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1447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C4FE9-8CE2-488F-A1DC-63A2A825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/>
                <a:cs typeface="Arial"/>
              </a:rPr>
              <a:t>Practice-Based Research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8D6CF-0EE1-4ACF-AE70-62F2CE62C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Also as practice-led research, or practice research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ea typeface="+mn-lt"/>
                <a:cs typeface="Arial"/>
              </a:rPr>
              <a:t>"an original investigation undertaken in order to gain new knowledge partly by means of practice and the outcomes of that practice" (Candy, 2006)</a:t>
            </a:r>
            <a:endParaRPr lang="en-GB" dirty="0">
              <a:latin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Has long been supported and recognised by clinicians for its importance in healthcare; </a:t>
            </a:r>
            <a:endParaRPr lang="en-GB">
              <a:cs typeface="Calibri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As one of the main drivers in providing </a:t>
            </a:r>
            <a:r>
              <a:rPr lang="en-GB" sz="2400" b="1" dirty="0">
                <a:latin typeface="Arial"/>
                <a:cs typeface="Arial"/>
              </a:rPr>
              <a:t>evidence-based practice</a:t>
            </a:r>
            <a:r>
              <a:rPr lang="en-GB" sz="2400" dirty="0">
                <a:latin typeface="Arial"/>
                <a:cs typeface="Arial"/>
              </a:rPr>
              <a:t> by health and social care professionals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135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0109-569E-4E35-90C6-76A49A687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122" y="626762"/>
            <a:ext cx="5937755" cy="118872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What is </a:t>
            </a: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Evidence-Based Practice (EBP)?</a:t>
            </a:r>
            <a:endParaRPr lang="en-GB" b="1" dirty="0">
              <a:latin typeface="Arial"/>
              <a:cs typeface="Arial"/>
            </a:endParaRPr>
          </a:p>
        </p:txBody>
      </p:sp>
      <p:pic>
        <p:nvPicPr>
          <p:cNvPr id="6" name="Online Media 5" title="Evidence Based Practice">
            <a:hlinkClick r:id="" action="ppaction://media"/>
            <a:extLst>
              <a:ext uri="{FF2B5EF4-FFF2-40B4-BE49-F238E27FC236}">
                <a16:creationId xmlns:a16="http://schemas.microsoft.com/office/drawing/2014/main" id="{CF8534CE-F127-8679-D5B6-9DE07F53403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37530" y="2216426"/>
            <a:ext cx="7668940" cy="4333461"/>
          </a:xfrm>
        </p:spPr>
      </p:pic>
    </p:spTree>
    <p:extLst>
      <p:ext uri="{BB962C8B-B14F-4D97-AF65-F5344CB8AC3E}">
        <p14:creationId xmlns:p14="http://schemas.microsoft.com/office/powerpoint/2010/main" val="1959990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5B84E-F2CC-4C9A-9B6A-A977D1B1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Evidence-Based</a:t>
            </a:r>
            <a:r>
              <a:rPr lang="en-GB" b="1" dirty="0">
                <a:solidFill>
                  <a:srgbClr val="333333"/>
                </a:solidFill>
                <a:latin typeface="Arial"/>
                <a:cs typeface="Arial"/>
              </a:rPr>
              <a:t> Practice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A2FAF-F55F-487D-BE13-C254E0DAD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1" y="2638045"/>
            <a:ext cx="7991061" cy="310198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Evidence-Based 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Practice (EBP) or Evidence-Based 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Treatment (EBT)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refers to the practice of incorporating study results and procedures into everyday practical application by practitioners.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While study results may seem like an obvious source of knowledge for practitioners, in reality it has been a difficult procedure to transfer that knowledge from the researcher to the practitioner.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endParaRPr lang="en-GB" sz="20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Thus, 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EBP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 establishes guidelines on finding, critically analysing, incorporating, and applying the knowledge to practice.</a:t>
            </a: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425135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is </a:t>
            </a:r>
            <a:r>
              <a:rPr lang="en-GB" sz="3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hSC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 research funded?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Research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Research can be funded through the NHS itself (commonly through the </a:t>
            </a:r>
            <a:r>
              <a:rPr lang="en-GB" dirty="0">
                <a:latin typeface="Arial"/>
                <a:cs typeface="Arial"/>
                <a:hlinkClick r:id="rId2"/>
              </a:rPr>
              <a:t>National Institute of Health Research (NIHR)</a:t>
            </a:r>
            <a:r>
              <a:rPr lang="en-GB" dirty="0">
                <a:latin typeface="Arial"/>
                <a:cs typeface="Arial"/>
              </a:rPr>
              <a:t> which is the research arm of the NHS),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Commercial organisations (for example, drug companies),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Universities,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Research councils (e.g. </a:t>
            </a:r>
            <a:r>
              <a:rPr lang="en-GB" dirty="0">
                <a:latin typeface="Arial"/>
                <a:cs typeface="Arial"/>
                <a:hlinkClick r:id="rId3"/>
              </a:rPr>
              <a:t>UKRI councils</a:t>
            </a:r>
            <a:r>
              <a:rPr lang="en-GB" dirty="0">
                <a:latin typeface="Arial"/>
                <a:cs typeface="Arial"/>
              </a:rPr>
              <a:t>)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Health organisations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And charities ...</a:t>
            </a:r>
          </a:p>
        </p:txBody>
      </p:sp>
    </p:spTree>
    <p:extLst>
      <p:ext uri="{BB962C8B-B14F-4D97-AF65-F5344CB8AC3E}">
        <p14:creationId xmlns:p14="http://schemas.microsoft.com/office/powerpoint/2010/main" val="1204487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does research get approved?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10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Approval of HSC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592409"/>
            <a:ext cx="7886700" cy="3601637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a research study can start;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needs to be approved first by the relevant bodies and health regulatory organisations.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Ethics Committees (REC)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independent groups of people who review certain types of research to assess whether studies are ethical.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Confidentiality Advisory Group (CAG) provides advice on specific projects that will be using confidential medical information.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0ADA90-66E6-7A6C-040A-91D971F2BADC}"/>
              </a:ext>
            </a:extLst>
          </p:cNvPr>
          <p:cNvSpPr txBox="1"/>
          <p:nvPr/>
        </p:nvSpPr>
        <p:spPr>
          <a:xfrm>
            <a:off x="795130" y="6194046"/>
            <a:ext cx="44427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hlinkClick r:id="rId2"/>
              </a:rPr>
              <a:t>Example of ethical approval form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21497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Where is research carried out?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5077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32E25-28F2-4F81-BAAD-2542BDC4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23" y="106730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8D206-F0E8-4170-84FD-C2C2B7E5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223" y="2138752"/>
            <a:ext cx="7886700" cy="326350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With all the relevant approvals in place, health and social care research is carried out in a number of locations including NHS hospitals, doctors/GP surgeries, dentists, care homes or residential care services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with patients and service users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health research testing new medicines involves healthy volunteers and takes place in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or in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commercial research centres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In health and social care research, these are called the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research sites</a:t>
            </a:r>
            <a:r>
              <a:rPr lang="en-GB" sz="2400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000444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Who carried out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8472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B8FE7-570E-4319-86E3-178BFA21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does the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22ECE-DB2C-4D32-B57D-534F357A9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04" y="2791325"/>
            <a:ext cx="7573617" cy="310198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will be someone responsible for the overall research study called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chief investigator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Usually, this is someone who works directly with patients such as a doctor, dentist, nurse, social worker or a university researcher.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principal investigator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person responsible for the conduct and day to day running of a study at each research site and will lead a team to carry out the research.</a:t>
            </a:r>
          </a:p>
        </p:txBody>
      </p:sp>
      <p:sp>
        <p:nvSpPr>
          <p:cNvPr id="4" name="Rectangular Callout 3">
            <a:extLst>
              <a:ext uri="{FF2B5EF4-FFF2-40B4-BE49-F238E27FC236}">
                <a16:creationId xmlns:a16="http://schemas.microsoft.com/office/drawing/2014/main" id="{D3C6A150-E7B3-EFC9-2FF0-A3E10F4CE2CD}"/>
              </a:ext>
            </a:extLst>
          </p:cNvPr>
          <p:cNvSpPr/>
          <p:nvPr/>
        </p:nvSpPr>
        <p:spPr>
          <a:xfrm>
            <a:off x="139147" y="1798982"/>
            <a:ext cx="1361662" cy="735495"/>
          </a:xfrm>
          <a:prstGeom prst="wedgeRectCallout">
            <a:avLst>
              <a:gd name="adj1" fmla="val 33854"/>
              <a:gd name="adj2" fmla="val 27736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Researchers</a:t>
            </a:r>
          </a:p>
        </p:txBody>
      </p:sp>
      <p:sp>
        <p:nvSpPr>
          <p:cNvPr id="5" name="Rectangular Callout 4">
            <a:extLst>
              <a:ext uri="{FF2B5EF4-FFF2-40B4-BE49-F238E27FC236}">
                <a16:creationId xmlns:a16="http://schemas.microsoft.com/office/drawing/2014/main" id="{319A02CC-0ADF-0D33-C938-4493747EBABA}"/>
              </a:ext>
            </a:extLst>
          </p:cNvPr>
          <p:cNvSpPr/>
          <p:nvPr/>
        </p:nvSpPr>
        <p:spPr>
          <a:xfrm>
            <a:off x="7434471" y="2298466"/>
            <a:ext cx="1480930" cy="735495"/>
          </a:xfrm>
          <a:prstGeom prst="wedgeRectCallout">
            <a:avLst>
              <a:gd name="adj1" fmla="val -105208"/>
              <a:gd name="adj2" fmla="val 16385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Practitioners</a:t>
            </a:r>
          </a:p>
        </p:txBody>
      </p:sp>
    </p:spTree>
    <p:extLst>
      <p:ext uri="{BB962C8B-B14F-4D97-AF65-F5344CB8AC3E}">
        <p14:creationId xmlns:p14="http://schemas.microsoft.com/office/powerpoint/2010/main" val="161746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A7FA-336E-4699-A7B7-92275DD6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F26E-BCFA-4AE8-B2E2-4AC973A6A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035" y="2906402"/>
            <a:ext cx="7195930" cy="310198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Patients, carers, service users and members of the public may undertake an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advisory role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working with a research team to offer valuable insight on their health condition or experiences to help with the design and set up a research study.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patients and the public undertake this type of role or activity, it is called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 in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722053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3D623-8910-BE4B-A59D-8741D2714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A3666-4A57-4744-4611-2F0566CD1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Common HSC research areas</a:t>
            </a:r>
          </a:p>
        </p:txBody>
      </p:sp>
    </p:spTree>
    <p:extLst>
      <p:ext uri="{BB962C8B-B14F-4D97-AF65-F5344CB8AC3E}">
        <p14:creationId xmlns:p14="http://schemas.microsoft.com/office/powerpoint/2010/main" val="11473215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BF3189-76BB-6694-4F2F-23769B789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045" y="199149"/>
            <a:ext cx="5937755" cy="1188720"/>
          </a:xfrm>
        </p:spPr>
        <p:txBody>
          <a:bodyPr/>
          <a:lstStyle/>
          <a:p>
            <a:r>
              <a:rPr lang="en-GB" dirty="0"/>
              <a:t>HSC research areas &amp; examples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E0B9F9F-B749-30A9-9AC0-7FE37EDCCA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7321" y="1669312"/>
            <a:ext cx="7963786" cy="4805916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Epidemiology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Disease surveillance and outbreak investigation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Patterns and trends in infectious and chronic diseases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factor analysis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 Policy and Systems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Healthcare access and financing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system resilience and reform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Health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Air and water quality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Climate change and health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Occupational hazards</a:t>
            </a:r>
          </a:p>
        </p:txBody>
      </p:sp>
    </p:spTree>
    <p:extLst>
      <p:ext uri="{BB962C8B-B14F-4D97-AF65-F5344CB8AC3E}">
        <p14:creationId xmlns:p14="http://schemas.microsoft.com/office/powerpoint/2010/main" val="1602713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41C4FF-8A6C-900C-5526-140EA41BA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602429"/>
            <a:ext cx="7992931" cy="5137600"/>
          </a:xfrm>
        </p:spPr>
        <p:txBody>
          <a:bodyPr>
            <a:noAutofit/>
          </a:bodyPr>
          <a:lstStyle/>
          <a:p>
            <a:r>
              <a:rPr lang="en-HK" sz="2400" b="1" dirty="0">
                <a:latin typeface="Arial" panose="020B0604020202020204" pitchFamily="34" charset="0"/>
                <a:cs typeface="Arial" panose="020B0604020202020204" pitchFamily="34" charset="0"/>
              </a:rPr>
              <a:t>Infectious Disease Control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Vaccination strategies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Pandemic preparedness</a:t>
            </a:r>
          </a:p>
          <a:p>
            <a:r>
              <a:rPr lang="en-HK" sz="2400" b="1" dirty="0">
                <a:latin typeface="Arial" panose="020B0604020202020204" pitchFamily="34" charset="0"/>
                <a:cs typeface="Arial" panose="020B0604020202020204" pitchFamily="34" charset="0"/>
              </a:rPr>
              <a:t>Chronic Disease Prevention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Diabetes, cardiovascular disease, cancer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Lifestyle interventions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Aging and chronic illness</a:t>
            </a:r>
          </a:p>
          <a:p>
            <a:r>
              <a:rPr lang="en-HK" sz="2400" b="1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programs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Suicide prevention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Workplace mental health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Stigma reduction and access to care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79779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CF80A-63CA-8DDA-1CCB-0FE8BEBFF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733" y="634701"/>
            <a:ext cx="7992932" cy="5852160"/>
          </a:xfrm>
        </p:spPr>
        <p:txBody>
          <a:bodyPr>
            <a:noAutofit/>
          </a:bodyPr>
          <a:lstStyle/>
          <a:p>
            <a:r>
              <a:rPr lang="en-HK" sz="2400" b="1" dirty="0"/>
              <a:t>Maternal and Child Health</a:t>
            </a:r>
          </a:p>
          <a:p>
            <a:pPr lvl="1"/>
            <a:r>
              <a:rPr lang="en-HK" sz="2400" dirty="0"/>
              <a:t>Prenatal and neonatal care</a:t>
            </a:r>
          </a:p>
          <a:p>
            <a:pPr lvl="1"/>
            <a:r>
              <a:rPr lang="en-HK" sz="2400" dirty="0"/>
              <a:t>Adolescent reproductive health</a:t>
            </a:r>
          </a:p>
          <a:p>
            <a:pPr lvl="1"/>
            <a:r>
              <a:rPr lang="en-HK" sz="2400" dirty="0"/>
              <a:t>Child nutrition and development</a:t>
            </a:r>
          </a:p>
          <a:p>
            <a:r>
              <a:rPr lang="en-HK" sz="2400" b="1" dirty="0"/>
              <a:t>Health Promotion and Behaviour</a:t>
            </a:r>
          </a:p>
          <a:p>
            <a:pPr lvl="1"/>
            <a:r>
              <a:rPr lang="en-HK" sz="2400" dirty="0"/>
              <a:t>Smoking cessation and substance abuse</a:t>
            </a:r>
          </a:p>
          <a:p>
            <a:pPr lvl="1"/>
            <a:r>
              <a:rPr lang="en-HK" sz="2400" dirty="0"/>
              <a:t>Physical activity and nutrition</a:t>
            </a:r>
          </a:p>
          <a:p>
            <a:pPr lvl="1"/>
            <a:r>
              <a:rPr lang="en-HK" sz="2400" dirty="0"/>
              <a:t>Social media and digital interventions</a:t>
            </a:r>
          </a:p>
          <a:p>
            <a:r>
              <a:rPr lang="en-HK" sz="2400" b="1" dirty="0"/>
              <a:t>Social Determinants of Health</a:t>
            </a:r>
          </a:p>
          <a:p>
            <a:pPr lvl="1"/>
            <a:r>
              <a:rPr lang="en-HK" sz="2400" dirty="0"/>
              <a:t>Income, education, housing, and employment</a:t>
            </a:r>
          </a:p>
          <a:p>
            <a:pPr lvl="1"/>
            <a:r>
              <a:rPr lang="en-HK" sz="2400" dirty="0"/>
              <a:t>Racial, ethnic, and gender disparities</a:t>
            </a:r>
          </a:p>
          <a:p>
            <a:pPr lvl="1"/>
            <a:r>
              <a:rPr lang="en-HK" sz="2400" dirty="0"/>
              <a:t>LGBTQ+ health equity</a:t>
            </a:r>
          </a:p>
        </p:txBody>
      </p:sp>
    </p:spTree>
    <p:extLst>
      <p:ext uri="{BB962C8B-B14F-4D97-AF65-F5344CB8AC3E}">
        <p14:creationId xmlns:p14="http://schemas.microsoft.com/office/powerpoint/2010/main" val="5533800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ED9F-6D85-CD73-9278-4183F1C6A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367" y="524435"/>
            <a:ext cx="8111266" cy="5809129"/>
          </a:xfrm>
        </p:spPr>
        <p:txBody>
          <a:bodyPr>
            <a:noAutofit/>
          </a:bodyPr>
          <a:lstStyle/>
          <a:p>
            <a:r>
              <a:rPr lang="en-HK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Community Health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Community-based participatory research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Local health assessments and planning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Cultural competence in care delivery</a:t>
            </a:r>
          </a:p>
          <a:p>
            <a:r>
              <a:rPr lang="en-HK" sz="2400" b="1" dirty="0">
                <a:latin typeface="Arial" panose="020B0604020202020204" pitchFamily="34" charset="0"/>
                <a:cs typeface="Arial" panose="020B0604020202020204" pitchFamily="34" charset="0"/>
              </a:rPr>
              <a:t>Health Technology and Innovation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mHealth and telehealth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AI and big data in public health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Wearables and remote monitoring</a:t>
            </a:r>
          </a:p>
          <a:p>
            <a:r>
              <a:rPr lang="en-HK" sz="2400" b="1" dirty="0">
                <a:latin typeface="Arial" panose="020B0604020202020204" pitchFamily="34" charset="0"/>
                <a:cs typeface="Arial" panose="020B0604020202020204" pitchFamily="34" charset="0"/>
              </a:rPr>
              <a:t>Global Health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International aid and health diplomacy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Access to essential medicines</a:t>
            </a:r>
          </a:p>
          <a:p>
            <a:pPr lvl="1"/>
            <a:r>
              <a:rPr lang="en-HK" sz="2200" dirty="0">
                <a:latin typeface="Arial" panose="020B0604020202020204" pitchFamily="34" charset="0"/>
                <a:cs typeface="Arial" panose="020B0604020202020204" pitchFamily="34" charset="0"/>
              </a:rPr>
              <a:t>Refugee and migrant health</a:t>
            </a:r>
            <a:endParaRPr lang="en-HK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7513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types of research</a:t>
            </a:r>
          </a:p>
        </p:txBody>
      </p:sp>
    </p:spTree>
    <p:extLst>
      <p:ext uri="{BB962C8B-B14F-4D97-AF65-F5344CB8AC3E}">
        <p14:creationId xmlns:p14="http://schemas.microsoft.com/office/powerpoint/2010/main" val="13940239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76248-62D4-4F13-877B-1300D4F95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045" y="318650"/>
            <a:ext cx="5937755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2ACA-DAC2-40CF-9E24-A347D29A6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814" y="2608501"/>
            <a:ext cx="3262509" cy="34327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Primary 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Secondary research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8E386CD-8D9D-416E-1CF5-D02922FE1077}"/>
              </a:ext>
            </a:extLst>
          </p:cNvPr>
          <p:cNvSpPr txBox="1">
            <a:spLocks/>
          </p:cNvSpPr>
          <p:nvPr/>
        </p:nvSpPr>
        <p:spPr>
          <a:xfrm>
            <a:off x="634913" y="1633559"/>
            <a:ext cx="5016153" cy="6770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Different ways to categorise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8A17FC0-E217-D190-08CF-DFE5DB9FD732}"/>
              </a:ext>
            </a:extLst>
          </p:cNvPr>
          <p:cNvSpPr txBox="1">
            <a:spLocks/>
          </p:cNvSpPr>
          <p:nvPr/>
        </p:nvSpPr>
        <p:spPr>
          <a:xfrm>
            <a:off x="3140118" y="2604326"/>
            <a:ext cx="3262509" cy="3432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/>
                <a:cs typeface="Arial"/>
              </a:rPr>
              <a:t>Exploratory 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Descriptive research</a:t>
            </a:r>
            <a:endParaRPr lang="en-GB" sz="2000" dirty="0"/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Explanatory research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Evaluative research</a:t>
            </a:r>
          </a:p>
          <a:p>
            <a:endParaRPr lang="en-GB" sz="2000" dirty="0">
              <a:cs typeface="Calibri" panose="020F0502020204030204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4D072E-F78F-C4ED-B5E3-14EB7EFCDF35}"/>
              </a:ext>
            </a:extLst>
          </p:cNvPr>
          <p:cNvSpPr txBox="1">
            <a:spLocks/>
          </p:cNvSpPr>
          <p:nvPr/>
        </p:nvSpPr>
        <p:spPr>
          <a:xfrm>
            <a:off x="6115048" y="2604326"/>
            <a:ext cx="3032866" cy="3432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/>
                <a:cs typeface="Arial"/>
              </a:rPr>
              <a:t>Quantitative 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Qualitative research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8F1BC0-B25F-FDA6-88FD-F1960A86E7D7}"/>
              </a:ext>
            </a:extLst>
          </p:cNvPr>
          <p:cNvSpPr/>
          <p:nvPr/>
        </p:nvSpPr>
        <p:spPr>
          <a:xfrm>
            <a:off x="3968307" y="6077685"/>
            <a:ext cx="120738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Purpose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EE2128-5224-4B26-F8E5-2823E35F32E8}"/>
              </a:ext>
            </a:extLst>
          </p:cNvPr>
          <p:cNvSpPr/>
          <p:nvPr/>
        </p:nvSpPr>
        <p:spPr>
          <a:xfrm>
            <a:off x="830306" y="6077685"/>
            <a:ext cx="17046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Data source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A7EE5E9-7A2D-2F6B-1F31-69CEABB78E50}"/>
              </a:ext>
            </a:extLst>
          </p:cNvPr>
          <p:cNvSpPr/>
          <p:nvPr/>
        </p:nvSpPr>
        <p:spPr>
          <a:xfrm>
            <a:off x="6603315" y="5985351"/>
            <a:ext cx="20563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Data collection</a:t>
            </a:r>
          </a:p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and analysis method</a:t>
            </a:r>
          </a:p>
        </p:txBody>
      </p:sp>
    </p:spTree>
    <p:extLst>
      <p:ext uri="{BB962C8B-B14F-4D97-AF65-F5344CB8AC3E}">
        <p14:creationId xmlns:p14="http://schemas.microsoft.com/office/powerpoint/2010/main" val="145646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DC22-4BE9-49D3-ACAB-227C6BB8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21B1B-9D43-4A01-A800-EA8513A4B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635" y="2638045"/>
            <a:ext cx="6887817" cy="3101983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defined as a methodology used by researchers to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data directly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rather than depending on data collected from previously done research.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Technically, they “own” the data.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solely carried out to address a certain problem, which requires in-depth analysis. </a:t>
            </a:r>
          </a:p>
        </p:txBody>
      </p:sp>
    </p:spTree>
    <p:extLst>
      <p:ext uri="{BB962C8B-B14F-4D97-AF65-F5344CB8AC3E}">
        <p14:creationId xmlns:p14="http://schemas.microsoft.com/office/powerpoint/2010/main" val="16572713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5ED00-6647-4BE7-9350-7A370A008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065606"/>
            <a:ext cx="7886700" cy="392769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or desktop research is a research method that involves using already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existing data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data is summarised and collated to increase the overall effectiveness of research.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also includes research material published in research reports and related documents e.g.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 literature review (SLR)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3324E86-9229-AE7A-FD16-05725490F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712" y="467736"/>
            <a:ext cx="5937755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1402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ipboard with a checklist and a pen&#10;&#10;Description automatically generated">
            <a:extLst>
              <a:ext uri="{FF2B5EF4-FFF2-40B4-BE49-F238E27FC236}">
                <a16:creationId xmlns:a16="http://schemas.microsoft.com/office/drawing/2014/main" id="{5B50F410-5A5B-7E15-E0A1-57A99681E3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00000">
            <a:off x="5627074" y="4896212"/>
            <a:ext cx="3348539" cy="22323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1C523E-3F69-4F25-8D22-B2EDDBD29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712" y="467736"/>
            <a:ext cx="5937755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7D600-5A06-4504-8173-D6FEA55D5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40" y="1997678"/>
            <a:ext cx="7886700" cy="3150791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documents can be made available by public libraries, websites, data obtained from already filled in surveys etc.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government and non-government agencies also store data, that can be used for research purposes and can be retrieved from them.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is much more cost-effective than primary research, as it makes use of already existing data,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Unlike primary research where data is collected first hand by organisations or businesses or they can employ a third party to collect data on their behalf.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31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30B97-7982-7248-1ACF-D4FA100C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Quantitative vs. Qualitative research</a:t>
            </a:r>
            <a:endParaRPr lang="en-US" dirty="0"/>
          </a:p>
        </p:txBody>
      </p:sp>
      <p:pic>
        <p:nvPicPr>
          <p:cNvPr id="3" name="Online Media 2" title="Quantitative Research vs Qualitative Research (Practical Research 2)">
            <a:hlinkClick r:id="" action="ppaction://media"/>
            <a:extLst>
              <a:ext uri="{FF2B5EF4-FFF2-40B4-BE49-F238E27FC236}">
                <a16:creationId xmlns:a16="http://schemas.microsoft.com/office/drawing/2014/main" id="{D1768406-2188-7903-2B98-8D6A684E679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97907" y="2489417"/>
            <a:ext cx="7315200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4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5D3EC-8185-4D47-BC13-20DC1C872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66F5A-7EA7-4448-8A48-5276980F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4096" y="2638045"/>
            <a:ext cx="7573617" cy="3101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Arial"/>
                <a:cs typeface="Arial"/>
              </a:rPr>
              <a:t>What is Research</a:t>
            </a:r>
          </a:p>
          <a:p>
            <a:r>
              <a:rPr lang="en-GB" sz="2800" dirty="0">
                <a:latin typeface="Arial"/>
                <a:cs typeface="Arial"/>
              </a:rPr>
              <a:t>Relation between practice-based research and evidence-based practice/treatment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Types of research in HSC</a:t>
            </a:r>
          </a:p>
        </p:txBody>
      </p:sp>
    </p:spTree>
    <p:extLst>
      <p:ext uri="{BB962C8B-B14F-4D97-AF65-F5344CB8AC3E}">
        <p14:creationId xmlns:p14="http://schemas.microsoft.com/office/powerpoint/2010/main" val="67492453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09182-AA5C-4403-8DE5-D2F9C73B60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03122" y="517431"/>
            <a:ext cx="5937755" cy="1188720"/>
          </a:xfrm>
          <a:solidFill>
            <a:srgbClr val="8FAADC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46167-452B-4AC7-9AF6-9E9D49512C1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7017" y="1948070"/>
            <a:ext cx="8478078" cy="471114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Cohen, L., Manion, L. and Morrison, K., 2002. Research methods in education. Routledge.</a:t>
            </a:r>
          </a:p>
          <a:p>
            <a:pPr marL="0" indent="0">
              <a:buNone/>
            </a:pPr>
            <a:r>
              <a:rPr lang="en-GB" sz="1400" dirty="0">
                <a:cs typeface="Arial"/>
              </a:rPr>
              <a:t>Creswell, J.W. (2008). </a:t>
            </a:r>
            <a:r>
              <a:rPr lang="en-GB" sz="1400" i="1" dirty="0">
                <a:cs typeface="Arial"/>
              </a:rPr>
              <a:t>Educational Research: Planning, conducting, and evaluating quantitative and qualitative research </a:t>
            </a:r>
            <a:r>
              <a:rPr lang="en-GB" sz="1400" dirty="0">
                <a:cs typeface="Arial"/>
              </a:rPr>
              <a:t>(3rd ed.). Upper Saddle River: Pearson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 err="1">
                <a:cs typeface="Arial"/>
              </a:rPr>
              <a:t>Cresswell</a:t>
            </a:r>
            <a:r>
              <a:rPr lang="en-GB" sz="1400" dirty="0">
                <a:cs typeface="Arial"/>
              </a:rPr>
              <a:t>, J. W., (2013) </a:t>
            </a:r>
            <a:r>
              <a:rPr lang="en-GB" sz="1400" i="1" dirty="0">
                <a:cs typeface="Arial"/>
              </a:rPr>
              <a:t>Educational research: Planning, conducting and evaluating Quantitative and Qualitative Research</a:t>
            </a:r>
            <a:r>
              <a:rPr lang="en-GB" sz="1400" dirty="0">
                <a:cs typeface="Arial"/>
              </a:rPr>
              <a:t>, London: Pearson </a:t>
            </a:r>
            <a:endParaRPr lang="en-GB" sz="1400" dirty="0"/>
          </a:p>
          <a:p>
            <a:pPr marL="0" indent="0">
              <a:buNone/>
              <a:defRPr/>
            </a:pPr>
            <a:r>
              <a:rPr lang="en-GB" sz="1400" dirty="0" err="1">
                <a:cs typeface="Arial"/>
              </a:rPr>
              <a:t>Cresswell</a:t>
            </a:r>
            <a:r>
              <a:rPr lang="en-GB" sz="1400" dirty="0">
                <a:cs typeface="Arial"/>
              </a:rPr>
              <a:t> JW, </a:t>
            </a:r>
            <a:r>
              <a:rPr lang="en-GB" sz="1400" dirty="0" err="1">
                <a:cs typeface="Arial"/>
              </a:rPr>
              <a:t>Cresswell</a:t>
            </a:r>
            <a:r>
              <a:rPr lang="en-GB" sz="1400" dirty="0">
                <a:cs typeface="Arial"/>
              </a:rPr>
              <a:t> JD. (2017). </a:t>
            </a:r>
            <a:r>
              <a:rPr lang="en-GB" sz="1400" i="1" dirty="0">
                <a:cs typeface="Arial"/>
              </a:rPr>
              <a:t>Research design: qualitative, quantitative and mixed method approaches</a:t>
            </a:r>
            <a:r>
              <a:rPr lang="en-GB" sz="1400" dirty="0">
                <a:cs typeface="Arial"/>
              </a:rPr>
              <a:t>. (</a:t>
            </a:r>
            <a:r>
              <a:rPr lang="en-GB" sz="1400" dirty="0" err="1">
                <a:cs typeface="Arial"/>
              </a:rPr>
              <a:t>Edn</a:t>
            </a:r>
            <a:r>
              <a:rPr lang="en-GB" sz="1400" dirty="0">
                <a:cs typeface="Arial"/>
              </a:rPr>
              <a:t>: 5</a:t>
            </a:r>
            <a:r>
              <a:rPr lang="en-GB" sz="1400" baseline="30000" dirty="0">
                <a:cs typeface="Arial"/>
              </a:rPr>
              <a:t>th</a:t>
            </a:r>
            <a:r>
              <a:rPr lang="en-GB" sz="1400" dirty="0">
                <a:cs typeface="Arial"/>
              </a:rPr>
              <a:t>). Sage Publications Inc: London</a:t>
            </a:r>
            <a:r>
              <a:rPr lang="en-GB" sz="1400" i="1" dirty="0">
                <a:cs typeface="Arial"/>
              </a:rPr>
              <a:t>. </a:t>
            </a:r>
          </a:p>
          <a:p>
            <a:pPr marL="0" indent="0">
              <a:buNone/>
              <a:defRPr/>
            </a:pPr>
            <a:r>
              <a:rPr lang="en-GB" sz="1400" dirty="0" err="1">
                <a:cs typeface="Arial"/>
              </a:rPr>
              <a:t>Jankowicz</a:t>
            </a:r>
            <a:r>
              <a:rPr lang="en-GB" sz="1400" dirty="0">
                <a:cs typeface="Arial"/>
              </a:rPr>
              <a:t>, A. D., (2004) </a:t>
            </a:r>
            <a:r>
              <a:rPr lang="en-GB" sz="1400" i="1" dirty="0">
                <a:cs typeface="Arial"/>
              </a:rPr>
              <a:t>Business </a:t>
            </a:r>
            <a:r>
              <a:rPr lang="en-GB" sz="1400" i="1" dirty="0" err="1">
                <a:cs typeface="Arial"/>
              </a:rPr>
              <a:t>Rearch</a:t>
            </a:r>
            <a:r>
              <a:rPr lang="en-GB" sz="1400" i="1" dirty="0">
                <a:cs typeface="Arial"/>
              </a:rPr>
              <a:t> Projects</a:t>
            </a:r>
            <a:r>
              <a:rPr lang="en-GB" sz="1400" dirty="0">
                <a:cs typeface="Arial"/>
              </a:rPr>
              <a:t>, 4</a:t>
            </a:r>
            <a:r>
              <a:rPr lang="en-GB" sz="1400" baseline="30000" dirty="0">
                <a:cs typeface="Arial"/>
              </a:rPr>
              <a:t>th</a:t>
            </a:r>
            <a:r>
              <a:rPr lang="en-GB" sz="1400" dirty="0">
                <a:cs typeface="Arial"/>
              </a:rPr>
              <a:t> Ed, Andover: </a:t>
            </a:r>
            <a:r>
              <a:rPr lang="en-GB" sz="1400" dirty="0">
                <a:solidFill>
                  <a:srgbClr val="0F1111"/>
                </a:solidFill>
                <a:cs typeface="Arial"/>
              </a:rPr>
              <a:t>Cengage Learning EMEA </a:t>
            </a:r>
          </a:p>
          <a:p>
            <a:pPr marL="0" indent="0">
              <a:buNone/>
              <a:defRPr/>
            </a:pPr>
            <a:r>
              <a:rPr lang="en-GB" sz="1400" dirty="0">
                <a:ea typeface="+mn-lt"/>
                <a:cs typeface="+mn-lt"/>
              </a:rPr>
              <a:t>Mackenzie, N. and Knipe, S., 2006. Research dilemmas: Paradigms, methods and methodology. Issues in educational research, 16(2), pp.193-205.</a:t>
            </a:r>
          </a:p>
          <a:p>
            <a:pPr marL="0" indent="0">
              <a:buNone/>
              <a:defRPr/>
            </a:pPr>
            <a:r>
              <a:rPr lang="en-GB" sz="1400" dirty="0">
                <a:cs typeface="Arial" panose="020B0604020202020204" pitchFamily="34" charset="0"/>
              </a:rPr>
              <a:t>Maxwell JA. (2012). </a:t>
            </a:r>
            <a:r>
              <a:rPr lang="en-GB" sz="1400" i="1" dirty="0">
                <a:cs typeface="Arial" panose="020B0604020202020204" pitchFamily="34" charset="0"/>
              </a:rPr>
              <a:t>Qualitative Research Design: An Interactive Approach: 41 (Applied Social Research Methods</a:t>
            </a:r>
            <a:r>
              <a:rPr lang="en-GB" sz="1400" dirty="0">
                <a:cs typeface="Arial" panose="020B0604020202020204" pitchFamily="34" charset="0"/>
              </a:rPr>
              <a:t>). Sage Publications Inc: London. </a:t>
            </a:r>
          </a:p>
          <a:p>
            <a:pPr marL="0" indent="0">
              <a:buNone/>
              <a:defRPr/>
            </a:pPr>
            <a:r>
              <a:rPr lang="en-GB" sz="1400" dirty="0" err="1">
                <a:ea typeface="+mn-lt"/>
                <a:cs typeface="+mn-lt"/>
              </a:rPr>
              <a:t>McCombes</a:t>
            </a:r>
            <a:r>
              <a:rPr lang="en-GB" sz="1400" dirty="0">
                <a:ea typeface="+mn-lt"/>
                <a:cs typeface="+mn-lt"/>
              </a:rPr>
              <a:t>, S. (2022, October 10). Research Design | Step-by-Step Guide with Examples. </a:t>
            </a:r>
            <a:r>
              <a:rPr lang="en-GB" sz="1400" dirty="0" err="1">
                <a:ea typeface="+mn-lt"/>
                <a:cs typeface="+mn-lt"/>
              </a:rPr>
              <a:t>Scribbr</a:t>
            </a:r>
            <a:r>
              <a:rPr lang="en-GB" sz="1400" dirty="0">
                <a:ea typeface="+mn-lt"/>
                <a:cs typeface="+mn-lt"/>
              </a:rPr>
              <a:t>. Available at: https://</a:t>
            </a:r>
            <a:r>
              <a:rPr lang="en-GB" sz="1400" dirty="0" err="1">
                <a:ea typeface="+mn-lt"/>
                <a:cs typeface="+mn-lt"/>
              </a:rPr>
              <a:t>www.scribbr.co.uk</a:t>
            </a:r>
            <a:r>
              <a:rPr lang="en-GB" sz="1400" dirty="0">
                <a:ea typeface="+mn-lt"/>
                <a:cs typeface="+mn-lt"/>
              </a:rPr>
              <a:t>/research-methods/research-design/ (Accessed date 9th January 2022).</a:t>
            </a:r>
          </a:p>
          <a:p>
            <a:pPr marL="0" indent="0">
              <a:buNone/>
              <a:defRPr/>
            </a:pPr>
            <a:r>
              <a:rPr lang="en-GB" sz="1400" dirty="0">
                <a:ea typeface="+mn-lt"/>
                <a:cs typeface="+mn-lt"/>
              </a:rPr>
              <a:t>Moser A, </a:t>
            </a:r>
            <a:r>
              <a:rPr lang="en-GB" sz="1400" dirty="0" err="1">
                <a:ea typeface="+mn-lt"/>
                <a:cs typeface="+mn-lt"/>
              </a:rPr>
              <a:t>Korstjens</a:t>
            </a:r>
            <a:r>
              <a:rPr lang="en-GB" sz="1400" dirty="0">
                <a:ea typeface="+mn-lt"/>
                <a:cs typeface="+mn-lt"/>
              </a:rPr>
              <a:t> I. (2017) Series: Practical guidance to qualitative research. Part 1: Introduction. European Journal Gen Practical  23(1), pp. 271-273. Candy, L., 2006. Practice based research: A guide. </a:t>
            </a:r>
            <a:r>
              <a:rPr lang="en-GB" sz="1400" i="1" dirty="0">
                <a:ea typeface="+mn-lt"/>
                <a:cs typeface="+mn-lt"/>
              </a:rPr>
              <a:t>CCS report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1</a:t>
            </a:r>
            <a:r>
              <a:rPr lang="en-GB" sz="1400" dirty="0">
                <a:ea typeface="+mn-lt"/>
                <a:cs typeface="+mn-lt"/>
              </a:rPr>
              <a:t>(2), pp.1-19.</a:t>
            </a:r>
          </a:p>
          <a:p>
            <a:pPr marL="0" indent="0">
              <a:buNone/>
            </a:pPr>
            <a:endParaRPr lang="en-GB" sz="1400" dirty="0">
              <a:solidFill>
                <a:srgbClr val="0F1111"/>
              </a:solidFill>
              <a:cs typeface="Arial"/>
            </a:endParaRPr>
          </a:p>
          <a:p>
            <a:pPr marL="0" indent="0">
              <a:buNone/>
            </a:pPr>
            <a:endParaRPr lang="en-GB" sz="14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0F1111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2347</Words>
  <Application>Microsoft Macintosh PowerPoint</Application>
  <PresentationFormat>On-screen Show (4:3)</PresentationFormat>
  <Paragraphs>256</Paragraphs>
  <Slides>42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ＭＳ Ｐゴシック</vt:lpstr>
      <vt:lpstr>Arial</vt:lpstr>
      <vt:lpstr>Calibri</vt:lpstr>
      <vt:lpstr>Century Gothic</vt:lpstr>
      <vt:lpstr>Garamond</vt:lpstr>
      <vt:lpstr>Gill Sans MT</vt:lpstr>
      <vt:lpstr>Wingdings</vt:lpstr>
      <vt:lpstr>Parcel</vt:lpstr>
      <vt:lpstr>SavonVTI</vt:lpstr>
      <vt:lpstr>PRACTICE-BASED RESEARCH </vt:lpstr>
      <vt:lpstr>Learning outcomes</vt:lpstr>
      <vt:lpstr>Module Summary</vt:lpstr>
      <vt:lpstr>Aims of the Session</vt:lpstr>
      <vt:lpstr>Definition, characteristics and importance of research</vt:lpstr>
      <vt:lpstr>What is Research?</vt:lpstr>
      <vt:lpstr>Definition of Research</vt:lpstr>
      <vt:lpstr>Definition of Research</vt:lpstr>
      <vt:lpstr>Importance of research</vt:lpstr>
      <vt:lpstr>Importance of research</vt:lpstr>
      <vt:lpstr>PowerPoint Presentation</vt:lpstr>
      <vt:lpstr>How can a good research be accomplished?</vt:lpstr>
      <vt:lpstr>The Attributes of Good Research Projects </vt:lpstr>
      <vt:lpstr>PowerPoint Presentation</vt:lpstr>
      <vt:lpstr>research in  health &amp; social care</vt:lpstr>
      <vt:lpstr>Health and social care research</vt:lpstr>
      <vt:lpstr>Common aims for conducting HSC research</vt:lpstr>
      <vt:lpstr>Practice-Based Research</vt:lpstr>
      <vt:lpstr>What is Evidence-Based Practice (EBP)?</vt:lpstr>
      <vt:lpstr>Evidence-Based Practice</vt:lpstr>
      <vt:lpstr>How is hSC research funded?</vt:lpstr>
      <vt:lpstr>Health Research Funding</vt:lpstr>
      <vt:lpstr>How does research get approved?</vt:lpstr>
      <vt:lpstr>Approval of HSC Research</vt:lpstr>
      <vt:lpstr>Where is research carried out?</vt:lpstr>
      <vt:lpstr>Research location</vt:lpstr>
      <vt:lpstr>Who carried out research?</vt:lpstr>
      <vt:lpstr>Who does the research</vt:lpstr>
      <vt:lpstr>Public involvement</vt:lpstr>
      <vt:lpstr>Common HSC research areas</vt:lpstr>
      <vt:lpstr>HSC research areas &amp; examples</vt:lpstr>
      <vt:lpstr>PowerPoint Presentation</vt:lpstr>
      <vt:lpstr>PowerPoint Presentation</vt:lpstr>
      <vt:lpstr>PowerPoint Presentation</vt:lpstr>
      <vt:lpstr>types of research</vt:lpstr>
      <vt:lpstr>Types of research</vt:lpstr>
      <vt:lpstr>Primary Research</vt:lpstr>
      <vt:lpstr>Secondary Research</vt:lpstr>
      <vt:lpstr>Secondary Research</vt:lpstr>
      <vt:lpstr>Quantitative vs. Qualitative research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Back to Project</dc:title>
  <dc:creator>Lynne Susan Baines</dc:creator>
  <cp:lastModifiedBy>Zeno Leung</cp:lastModifiedBy>
  <cp:revision>414</cp:revision>
  <cp:lastPrinted>2021-11-15T11:09:44Z</cp:lastPrinted>
  <dcterms:created xsi:type="dcterms:W3CDTF">2020-04-22T12:34:26Z</dcterms:created>
  <dcterms:modified xsi:type="dcterms:W3CDTF">2025-09-05T17:17:15Z</dcterms:modified>
</cp:coreProperties>
</file>