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56" r:id="rId4"/>
    <p:sldId id="260" r:id="rId5"/>
    <p:sldId id="261" r:id="rId6"/>
    <p:sldId id="265" r:id="rId7"/>
    <p:sldId id="257" r:id="rId8"/>
    <p:sldId id="258" r:id="rId9"/>
    <p:sldId id="259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17522A-1559-41D2-9BBE-DD7F293D15C0}" v="88" dt="2026-10-15T22:57:03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Rees (St Teilos Catholic Primary School)" userId="7d02df42-706d-48dc-be25-4ff5f7dbcc0a" providerId="ADAL" clId="{CDC11466-46A2-4380-B363-E3ACBE550664}"/>
    <pc:docChg chg="undo custSel addSld delSld modSld sldOrd">
      <pc:chgData name="C Rees (St Teilos Catholic Primary School)" userId="7d02df42-706d-48dc-be25-4ff5f7dbcc0a" providerId="ADAL" clId="{CDC11466-46A2-4380-B363-E3ACBE550664}" dt="2026-10-15T22:57:20.786" v="3928" actId="115"/>
      <pc:docMkLst>
        <pc:docMk/>
      </pc:docMkLst>
      <pc:sldChg chg="addSp delSp modSp mod ord delAnim">
        <pc:chgData name="C Rees (St Teilos Catholic Primary School)" userId="7d02df42-706d-48dc-be25-4ff5f7dbcc0a" providerId="ADAL" clId="{CDC11466-46A2-4380-B363-E3ACBE550664}" dt="2026-10-15T22:33:20.917" v="3763"/>
        <pc:sldMkLst>
          <pc:docMk/>
          <pc:sldMk cId="2452774646" sldId="256"/>
        </pc:sldMkLst>
        <pc:spChg chg="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2452774646" sldId="256"/>
            <ac:spMk id="2" creationId="{086F563E-89A5-47A4-55AB-95D1C0BD0E54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2452774646" sldId="256"/>
            <ac:spMk id="3" creationId="{CE639B9F-AF0C-FB10-D53D-96F6BA1B0B77}"/>
          </ac:spMkLst>
        </pc:spChg>
        <pc:picChg chg="del mod">
          <ac:chgData name="C Rees (St Teilos Catholic Primary School)" userId="7d02df42-706d-48dc-be25-4ff5f7dbcc0a" providerId="ADAL" clId="{CDC11466-46A2-4380-B363-E3ACBE550664}" dt="2026-10-14T20:14:42.132" v="194" actId="478"/>
          <ac:picMkLst>
            <pc:docMk/>
            <pc:sldMk cId="2452774646" sldId="256"/>
            <ac:picMk id="22" creationId="{0A254B1A-45EB-31BF-1F96-F14EADCA76CA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10-15T22:27:00.029" v="3754" actId="1076"/>
          <ac:picMkLst>
            <pc:docMk/>
            <pc:sldMk cId="2452774646" sldId="256"/>
            <ac:picMk id="24" creationId="{61B4A0E7-DBB4-3C6D-24CE-E864444FC30E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09-22T13:44:25.123" v="57" actId="1076"/>
          <ac:picMkLst>
            <pc:docMk/>
            <pc:sldMk cId="2452774646" sldId="256"/>
            <ac:picMk id="26" creationId="{CF9F1ABE-EB42-E6D8-A1F6-5859EB468409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09-22T13:45:09.609" v="67" actId="1076"/>
          <ac:picMkLst>
            <pc:docMk/>
            <pc:sldMk cId="2452774646" sldId="256"/>
            <ac:picMk id="28" creationId="{C23EC4AE-53B2-F260-3F6C-71AF220E896D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09-22T13:44:27.179" v="58" actId="1076"/>
          <ac:picMkLst>
            <pc:docMk/>
            <pc:sldMk cId="2452774646" sldId="256"/>
            <ac:picMk id="30" creationId="{28DE9B92-3075-0C82-922A-75A1890B3089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10-14T20:14:56.016" v="199" actId="1076"/>
          <ac:picMkLst>
            <pc:docMk/>
            <pc:sldMk cId="2452774646" sldId="256"/>
            <ac:picMk id="32" creationId="{D4A8F328-9134-1A75-F7D0-B13C9674B05C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10-15T22:27:04.539" v="3756" actId="1076"/>
          <ac:picMkLst>
            <pc:docMk/>
            <pc:sldMk cId="2452774646" sldId="256"/>
            <ac:picMk id="34" creationId="{E81D1163-9A6F-AFB6-DD11-8148EF805BA3}"/>
          </ac:picMkLst>
        </pc:picChg>
      </pc:sldChg>
      <pc:sldChg chg="addSp modSp new mod ord modNotesTx">
        <pc:chgData name="C Rees (St Teilos Catholic Primary School)" userId="7d02df42-706d-48dc-be25-4ff5f7dbcc0a" providerId="ADAL" clId="{CDC11466-46A2-4380-B363-E3ACBE550664}" dt="2026-10-15T21:11:24.325" v="3171" actId="255"/>
        <pc:sldMkLst>
          <pc:docMk/>
          <pc:sldMk cId="1873758091" sldId="257"/>
        </pc:sldMkLst>
        <pc:spChg chg="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1873758091" sldId="257"/>
            <ac:spMk id="2" creationId="{65C37CD5-4799-62A2-AD85-88777BE05BB8}"/>
          </ac:spMkLst>
        </pc:spChg>
        <pc:spChg chg="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1873758091" sldId="257"/>
            <ac:spMk id="3" creationId="{721951C0-F88E-ECF3-9ED2-1B86BCC7BD27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1873758091" sldId="257"/>
            <ac:spMk id="4" creationId="{68F1B7F4-9098-D88E-F95F-A4BD28687E43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1:11:24.325" v="3171" actId="255"/>
          <ac:spMkLst>
            <pc:docMk/>
            <pc:sldMk cId="1873758091" sldId="257"/>
            <ac:spMk id="5" creationId="{097A6340-694A-BA4C-539D-C2D999ABFA36}"/>
          </ac:spMkLst>
        </pc:spChg>
        <pc:picChg chg="add mod modCrop">
          <ac:chgData name="C Rees (St Teilos Catholic Primary School)" userId="7d02df42-706d-48dc-be25-4ff5f7dbcc0a" providerId="ADAL" clId="{CDC11466-46A2-4380-B363-E3ACBE550664}" dt="2026-10-15T21:11:14.667" v="3170" actId="14100"/>
          <ac:picMkLst>
            <pc:docMk/>
            <pc:sldMk cId="1873758091" sldId="257"/>
            <ac:picMk id="7" creationId="{F8F47BDA-B296-A7F4-4529-ED5156F0E05F}"/>
          </ac:picMkLst>
        </pc:picChg>
      </pc:sldChg>
      <pc:sldChg chg="addSp delSp modSp new mod ord modAnim">
        <pc:chgData name="C Rees (St Teilos Catholic Primary School)" userId="7d02df42-706d-48dc-be25-4ff5f7dbcc0a" providerId="ADAL" clId="{CDC11466-46A2-4380-B363-E3ACBE550664}" dt="2026-10-15T22:37:29.699" v="3800" actId="20577"/>
        <pc:sldMkLst>
          <pc:docMk/>
          <pc:sldMk cId="2176096051" sldId="258"/>
        </pc:sldMkLst>
        <pc:spChg chg="add del mod">
          <ac:chgData name="C Rees (St Teilos Catholic Primary School)" userId="7d02df42-706d-48dc-be25-4ff5f7dbcc0a" providerId="ADAL" clId="{CDC11466-46A2-4380-B363-E3ACBE550664}" dt="2026-10-14T21:08:09.650" v="1032" actId="478"/>
          <ac:spMkLst>
            <pc:docMk/>
            <pc:sldMk cId="2176096051" sldId="258"/>
            <ac:spMk id="2" creationId="{5284BA60-5880-6B63-1995-F9A9C46F8759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2:37:29.699" v="3800" actId="20577"/>
          <ac:spMkLst>
            <pc:docMk/>
            <pc:sldMk cId="2176096051" sldId="258"/>
            <ac:spMk id="3" creationId="{348FE387-9772-14CF-5E29-3F3DF09A40F5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2176096051" sldId="258"/>
            <ac:spMk id="4" creationId="{3A971DD0-A084-6A37-9188-763EC9AEAA66}"/>
          </ac:spMkLst>
        </pc:spChg>
        <pc:spChg chg="add del mod">
          <ac:chgData name="C Rees (St Teilos Catholic Primary School)" userId="7d02df42-706d-48dc-be25-4ff5f7dbcc0a" providerId="ADAL" clId="{CDC11466-46A2-4380-B363-E3ACBE550664}" dt="2026-10-15T21:26:07.226" v="3290" actId="478"/>
          <ac:spMkLst>
            <pc:docMk/>
            <pc:sldMk cId="2176096051" sldId="258"/>
            <ac:spMk id="5" creationId="{545B3AAF-F084-2FC8-3E54-D455D4445C93}"/>
          </ac:spMkLst>
        </pc:spChg>
        <pc:spChg chg="add del mod">
          <ac:chgData name="C Rees (St Teilos Catholic Primary School)" userId="7d02df42-706d-48dc-be25-4ff5f7dbcc0a" providerId="ADAL" clId="{CDC11466-46A2-4380-B363-E3ACBE550664}" dt="2026-10-14T21:08:09.655" v="1034"/>
          <ac:spMkLst>
            <pc:docMk/>
            <pc:sldMk cId="2176096051" sldId="258"/>
            <ac:spMk id="6" creationId="{CF070100-64E8-4517-7FD0-C99E1E1C213E}"/>
          </ac:spMkLst>
        </pc:spChg>
        <pc:spChg chg="add del mod">
          <ac:chgData name="C Rees (St Teilos Catholic Primary School)" userId="7d02df42-706d-48dc-be25-4ff5f7dbcc0a" providerId="ADAL" clId="{CDC11466-46A2-4380-B363-E3ACBE550664}" dt="2026-10-15T21:26:09.513" v="3291" actId="478"/>
          <ac:spMkLst>
            <pc:docMk/>
            <pc:sldMk cId="2176096051" sldId="258"/>
            <ac:spMk id="7" creationId="{A19EF1A6-5389-8A08-06B7-FA0A593587EC}"/>
          </ac:spMkLst>
        </pc:spChg>
        <pc:picChg chg="add mod modCrop">
          <ac:chgData name="C Rees (St Teilos Catholic Primary School)" userId="7d02df42-706d-48dc-be25-4ff5f7dbcc0a" providerId="ADAL" clId="{CDC11466-46A2-4380-B363-E3ACBE550664}" dt="2026-10-15T21:26:42.141" v="3299" actId="1076"/>
          <ac:picMkLst>
            <pc:docMk/>
            <pc:sldMk cId="2176096051" sldId="258"/>
            <ac:picMk id="6" creationId="{987FACBA-2B54-CCC3-0EB8-72B5F6400B21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10-15T21:26:36.786" v="3298" actId="1076"/>
          <ac:picMkLst>
            <pc:docMk/>
            <pc:sldMk cId="2176096051" sldId="258"/>
            <ac:picMk id="9" creationId="{F8C29B86-CE15-77B9-44AE-DB1629CA9453}"/>
          </ac:picMkLst>
        </pc:picChg>
      </pc:sldChg>
      <pc:sldChg chg="addSp delSp modSp new mod ord delAnim modAnim">
        <pc:chgData name="C Rees (St Teilos Catholic Primary School)" userId="7d02df42-706d-48dc-be25-4ff5f7dbcc0a" providerId="ADAL" clId="{CDC11466-46A2-4380-B363-E3ACBE550664}" dt="2026-10-15T22:44:34.900" v="3847" actId="1076"/>
        <pc:sldMkLst>
          <pc:docMk/>
          <pc:sldMk cId="3971867655" sldId="259"/>
        </pc:sldMkLst>
        <pc:spChg chg="add mod">
          <ac:chgData name="C Rees (St Teilos Catholic Primary School)" userId="7d02df42-706d-48dc-be25-4ff5f7dbcc0a" providerId="ADAL" clId="{CDC11466-46A2-4380-B363-E3ACBE550664}" dt="2026-10-15T22:25:05.489" v="3740" actId="20577"/>
          <ac:spMkLst>
            <pc:docMk/>
            <pc:sldMk cId="3971867655" sldId="259"/>
            <ac:spMk id="2" creationId="{7A9830EB-3DE2-645A-1283-DEE6F59EAC35}"/>
          </ac:spMkLst>
        </pc:spChg>
        <pc:spChg chg="add del mod">
          <ac:chgData name="C Rees (St Teilos Catholic Primary School)" userId="7d02df42-706d-48dc-be25-4ff5f7dbcc0a" providerId="ADAL" clId="{CDC11466-46A2-4380-B363-E3ACBE550664}" dt="2026-10-15T22:43:18.174" v="3825" actId="478"/>
          <ac:spMkLst>
            <pc:docMk/>
            <pc:sldMk cId="3971867655" sldId="259"/>
            <ac:spMk id="4" creationId="{0FDAE57A-4081-5C4B-6763-33CFFCB83CDE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2:44:30.284" v="3846" actId="1076"/>
          <ac:spMkLst>
            <pc:docMk/>
            <pc:sldMk cId="3971867655" sldId="259"/>
            <ac:spMk id="10" creationId="{121EDCB2-9DCF-4418-E74F-846D15B53897}"/>
          </ac:spMkLst>
        </pc:spChg>
        <pc:spChg chg="add">
          <ac:chgData name="C Rees (St Teilos Catholic Primary School)" userId="7d02df42-706d-48dc-be25-4ff5f7dbcc0a" providerId="ADAL" clId="{CDC11466-46A2-4380-B363-E3ACBE550664}" dt="2026-10-15T22:44:04.516" v="3841" actId="22"/>
          <ac:spMkLst>
            <pc:docMk/>
            <pc:sldMk cId="3971867655" sldId="259"/>
            <ac:spMk id="14" creationId="{2A79AEEB-B925-ACF4-AE30-7BCE0B4289EE}"/>
          </ac:spMkLst>
        </pc:spChg>
        <pc:picChg chg="add del mod">
          <ac:chgData name="C Rees (St Teilos Catholic Primary School)" userId="7d02df42-706d-48dc-be25-4ff5f7dbcc0a" providerId="ADAL" clId="{CDC11466-46A2-4380-B363-E3ACBE550664}" dt="2026-10-14T20:54:34.381" v="668" actId="478"/>
          <ac:picMkLst>
            <pc:docMk/>
            <pc:sldMk cId="3971867655" sldId="259"/>
            <ac:picMk id="3" creationId="{67C8E861-BEE9-4458-18E9-2FE1A2BA3610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26:11.407" v="3750" actId="1076"/>
          <ac:picMkLst>
            <pc:docMk/>
            <pc:sldMk cId="3971867655" sldId="259"/>
            <ac:picMk id="5" creationId="{7873C9C4-1877-CD70-753D-146D4CC4DA4B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2:25:36.568" v="3742" actId="478"/>
          <ac:picMkLst>
            <pc:docMk/>
            <pc:sldMk cId="3971867655" sldId="259"/>
            <ac:picMk id="7" creationId="{465B3C84-06D6-4C98-845A-FE2438644BB2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44:34.900" v="3847" actId="1076"/>
          <ac:picMkLst>
            <pc:docMk/>
            <pc:sldMk cId="3971867655" sldId="259"/>
            <ac:picMk id="9" creationId="{19E46582-4E30-1552-65A2-AAC9869C6961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2:44:02.254" v="3840" actId="478"/>
          <ac:picMkLst>
            <pc:docMk/>
            <pc:sldMk cId="3971867655" sldId="259"/>
            <ac:picMk id="12" creationId="{8A0A7D25-5924-1920-EA52-AAEE2D35A741}"/>
          </ac:picMkLst>
        </pc:picChg>
      </pc:sldChg>
      <pc:sldChg chg="new del">
        <pc:chgData name="C Rees (St Teilos Catholic Primary School)" userId="7d02df42-706d-48dc-be25-4ff5f7dbcc0a" providerId="ADAL" clId="{CDC11466-46A2-4380-B363-E3ACBE550664}" dt="2026-10-14T20:20:37.940" v="335" actId="47"/>
        <pc:sldMkLst>
          <pc:docMk/>
          <pc:sldMk cId="1579076201" sldId="260"/>
        </pc:sldMkLst>
      </pc:sldChg>
      <pc:sldChg chg="addSp modSp new mod modAnim">
        <pc:chgData name="C Rees (St Teilos Catholic Primary School)" userId="7d02df42-706d-48dc-be25-4ff5f7dbcc0a" providerId="ADAL" clId="{CDC11466-46A2-4380-B363-E3ACBE550664}" dt="2026-10-15T22:27:22.720" v="3759" actId="20577"/>
        <pc:sldMkLst>
          <pc:docMk/>
          <pc:sldMk cId="1805579798" sldId="260"/>
        </pc:sldMkLst>
        <pc:spChg chg="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1805579798" sldId="260"/>
            <ac:spMk id="2" creationId="{322D5132-7D23-7649-0FA5-1319CC0CF5B8}"/>
          </ac:spMkLst>
        </pc:spChg>
        <pc:spChg chg="mod">
          <ac:chgData name="C Rees (St Teilos Catholic Primary School)" userId="7d02df42-706d-48dc-be25-4ff5f7dbcc0a" providerId="ADAL" clId="{CDC11466-46A2-4380-B363-E3ACBE550664}" dt="2026-10-15T22:27:22.720" v="3759" actId="20577"/>
          <ac:spMkLst>
            <pc:docMk/>
            <pc:sldMk cId="1805579798" sldId="260"/>
            <ac:spMk id="3" creationId="{E21D08AA-7760-DF8E-432C-453C02EF7821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1805579798" sldId="260"/>
            <ac:spMk id="4" creationId="{D8411168-C34D-373E-AA96-8CA7927C3342}"/>
          </ac:spMkLst>
        </pc:spChg>
      </pc:sldChg>
      <pc:sldChg chg="addSp delSp modSp new mod modAnim modNotesTx">
        <pc:chgData name="C Rees (St Teilos Catholic Primary School)" userId="7d02df42-706d-48dc-be25-4ff5f7dbcc0a" providerId="ADAL" clId="{CDC11466-46A2-4380-B363-E3ACBE550664}" dt="2026-10-15T22:43:04.656" v="3824" actId="22"/>
        <pc:sldMkLst>
          <pc:docMk/>
          <pc:sldMk cId="1030820876" sldId="261"/>
        </pc:sldMkLst>
        <pc:spChg chg="mod">
          <ac:chgData name="C Rees (St Teilos Catholic Primary School)" userId="7d02df42-706d-48dc-be25-4ff5f7dbcc0a" providerId="ADAL" clId="{CDC11466-46A2-4380-B363-E3ACBE550664}" dt="2026-10-15T21:01:17.798" v="2959" actId="20577"/>
          <ac:spMkLst>
            <pc:docMk/>
            <pc:sldMk cId="1030820876" sldId="261"/>
            <ac:spMk id="2" creationId="{D262D47B-56EE-5815-41C3-3FC4D530AA63}"/>
          </ac:spMkLst>
        </pc:spChg>
        <pc:spChg chg="mod">
          <ac:chgData name="C Rees (St Teilos Catholic Primary School)" userId="7d02df42-706d-48dc-be25-4ff5f7dbcc0a" providerId="ADAL" clId="{CDC11466-46A2-4380-B363-E3ACBE550664}" dt="2026-10-15T22:14:39.996" v="3577" actId="1076"/>
          <ac:spMkLst>
            <pc:docMk/>
            <pc:sldMk cId="1030820876" sldId="261"/>
            <ac:spMk id="3" creationId="{ACA89F0C-EA3B-7BCC-BD2C-29CAA4B8396D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2:15:27.429" v="3596" actId="20577"/>
          <ac:spMkLst>
            <pc:docMk/>
            <pc:sldMk cId="1030820876" sldId="261"/>
            <ac:spMk id="10" creationId="{6A68EA65-FF57-2F5D-C963-3EFF3296F408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2:42:55.273" v="3823" actId="1076"/>
          <ac:spMkLst>
            <pc:docMk/>
            <pc:sldMk cId="1030820876" sldId="261"/>
            <ac:spMk id="15" creationId="{8957019F-9360-C222-A64E-89917A4956FA}"/>
          </ac:spMkLst>
        </pc:spChg>
        <pc:picChg chg="add del">
          <ac:chgData name="C Rees (St Teilos Catholic Primary School)" userId="7d02df42-706d-48dc-be25-4ff5f7dbcc0a" providerId="ADAL" clId="{CDC11466-46A2-4380-B363-E3ACBE550664}" dt="2026-10-14T21:30:53.574" v="1376" actId="478"/>
          <ac:picMkLst>
            <pc:docMk/>
            <pc:sldMk cId="1030820876" sldId="261"/>
            <ac:picMk id="5" creationId="{8451EFE0-8F35-7B75-CC96-17020F3B644F}"/>
          </ac:picMkLst>
        </pc:picChg>
        <pc:picChg chg="add del mod">
          <ac:chgData name="C Rees (St Teilos Catholic Primary School)" userId="7d02df42-706d-48dc-be25-4ff5f7dbcc0a" providerId="ADAL" clId="{CDC11466-46A2-4380-B363-E3ACBE550664}" dt="2026-10-15T19:23:42.403" v="1564" actId="478"/>
          <ac:picMkLst>
            <pc:docMk/>
            <pc:sldMk cId="1030820876" sldId="261"/>
            <ac:picMk id="5" creationId="{EB083193-D354-2E44-D17F-61D12D6BCB8E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0:28:37.708" v="1908" actId="478"/>
          <ac:picMkLst>
            <pc:docMk/>
            <pc:sldMk cId="1030820876" sldId="261"/>
            <ac:picMk id="7" creationId="{87822035-7EB3-088D-AFD1-D87FF1979F16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14:35.863" v="3576" actId="14100"/>
          <ac:picMkLst>
            <pc:docMk/>
            <pc:sldMk cId="1030820876" sldId="261"/>
            <ac:picMk id="9" creationId="{A539A808-338B-4DBA-49C3-31B72B371E3F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2:13:51.590" v="3564" actId="478"/>
          <ac:picMkLst>
            <pc:docMk/>
            <pc:sldMk cId="1030820876" sldId="261"/>
            <ac:picMk id="12" creationId="{CB766FE8-4E92-61AE-533B-EEB5C340A91A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2:41:57.089" v="3802" actId="478"/>
          <ac:picMkLst>
            <pc:docMk/>
            <pc:sldMk cId="1030820876" sldId="261"/>
            <ac:picMk id="14" creationId="{FDC5BBDC-A3F0-C6AF-C558-94F10BF1579F}"/>
          </ac:picMkLst>
        </pc:picChg>
        <pc:picChg chg="add">
          <ac:chgData name="C Rees (St Teilos Catholic Primary School)" userId="7d02df42-706d-48dc-be25-4ff5f7dbcc0a" providerId="ADAL" clId="{CDC11466-46A2-4380-B363-E3ACBE550664}" dt="2026-10-15T22:43:04.656" v="3824" actId="22"/>
          <ac:picMkLst>
            <pc:docMk/>
            <pc:sldMk cId="1030820876" sldId="261"/>
            <ac:picMk id="17" creationId="{4474C20D-CDE2-57F7-FCA7-A3FF4B016DF9}"/>
          </ac:picMkLst>
        </pc:picChg>
      </pc:sldChg>
      <pc:sldChg chg="addSp delSp modSp new del mod">
        <pc:chgData name="C Rees (St Teilos Catholic Primary School)" userId="7d02df42-706d-48dc-be25-4ff5f7dbcc0a" providerId="ADAL" clId="{CDC11466-46A2-4380-B363-E3ACBE550664}" dt="2026-10-15T19:30:55.927" v="1574" actId="47"/>
        <pc:sldMkLst>
          <pc:docMk/>
          <pc:sldMk cId="708331331" sldId="262"/>
        </pc:sldMkLst>
        <pc:spChg chg="add mod">
          <ac:chgData name="C Rees (St Teilos Catholic Primary School)" userId="7d02df42-706d-48dc-be25-4ff5f7dbcc0a" providerId="ADAL" clId="{CDC11466-46A2-4380-B363-E3ACBE550664}" dt="2026-10-14T21:01:58.519" v="938" actId="20577"/>
          <ac:spMkLst>
            <pc:docMk/>
            <pc:sldMk cId="708331331" sldId="262"/>
            <ac:spMk id="4" creationId="{C9C0FFF9-4033-F50A-39F9-3194C151444D}"/>
          </ac:spMkLst>
        </pc:spChg>
        <pc:picChg chg="add del">
          <ac:chgData name="C Rees (St Teilos Catholic Primary School)" userId="7d02df42-706d-48dc-be25-4ff5f7dbcc0a" providerId="ADAL" clId="{CDC11466-46A2-4380-B363-E3ACBE550664}" dt="2026-10-15T19:27:19.908" v="1567" actId="478"/>
          <ac:picMkLst>
            <pc:docMk/>
            <pc:sldMk cId="708331331" sldId="262"/>
            <ac:picMk id="3" creationId="{662CA3F2-43CA-6393-407D-80FF5C8BD2AB}"/>
          </ac:picMkLst>
        </pc:picChg>
      </pc:sldChg>
      <pc:sldChg chg="addSp modSp new mod modNotesTx">
        <pc:chgData name="C Rees (St Teilos Catholic Primary School)" userId="7d02df42-706d-48dc-be25-4ff5f7dbcc0a" providerId="ADAL" clId="{CDC11466-46A2-4380-B363-E3ACBE550664}" dt="2026-10-15T22:28:44.595" v="3760" actId="790"/>
        <pc:sldMkLst>
          <pc:docMk/>
          <pc:sldMk cId="738157291" sldId="263"/>
        </pc:sldMkLst>
        <pc:spChg chg="add mod">
          <ac:chgData name="C Rees (St Teilos Catholic Primary School)" userId="7d02df42-706d-48dc-be25-4ff5f7dbcc0a" providerId="ADAL" clId="{CDC11466-46A2-4380-B363-E3ACBE550664}" dt="2026-10-15T22:28:44.595" v="3760" actId="790"/>
          <ac:spMkLst>
            <pc:docMk/>
            <pc:sldMk cId="738157291" sldId="263"/>
            <ac:spMk id="3" creationId="{5470B41A-1946-38E3-E2D6-CA9A8918BF91}"/>
          </ac:spMkLst>
        </pc:spChg>
        <pc:picChg chg="add mod modCrop">
          <ac:chgData name="C Rees (St Teilos Catholic Primary School)" userId="7d02df42-706d-48dc-be25-4ff5f7dbcc0a" providerId="ADAL" clId="{CDC11466-46A2-4380-B363-E3ACBE550664}" dt="2026-10-15T19:36:54.493" v="1586" actId="1076"/>
          <ac:picMkLst>
            <pc:docMk/>
            <pc:sldMk cId="738157291" sldId="263"/>
            <ac:picMk id="4" creationId="{382A21D6-C4F6-4B31-B075-7D0139C7C490}"/>
          </ac:picMkLst>
        </pc:picChg>
        <pc:picChg chg="add">
          <ac:chgData name="C Rees (St Teilos Catholic Primary School)" userId="7d02df42-706d-48dc-be25-4ff5f7dbcc0a" providerId="ADAL" clId="{CDC11466-46A2-4380-B363-E3ACBE550664}" dt="2026-10-15T21:52:33.958" v="3372" actId="22"/>
          <ac:picMkLst>
            <pc:docMk/>
            <pc:sldMk cId="738157291" sldId="263"/>
            <ac:picMk id="6" creationId="{E731865C-A4F1-6FEC-40D7-49E5D6405864}"/>
          </ac:picMkLst>
        </pc:picChg>
      </pc:sldChg>
      <pc:sldChg chg="addSp modSp new del mod">
        <pc:chgData name="C Rees (St Teilos Catholic Primary School)" userId="7d02df42-706d-48dc-be25-4ff5f7dbcc0a" providerId="ADAL" clId="{CDC11466-46A2-4380-B363-E3ACBE550664}" dt="2026-10-15T21:28:30.648" v="3317" actId="47"/>
        <pc:sldMkLst>
          <pc:docMk/>
          <pc:sldMk cId="1064705043" sldId="264"/>
        </pc:sldMkLst>
        <pc:spChg chg="add mod">
          <ac:chgData name="C Rees (St Teilos Catholic Primary School)" userId="7d02df42-706d-48dc-be25-4ff5f7dbcc0a" providerId="ADAL" clId="{CDC11466-46A2-4380-B363-E3ACBE550664}" dt="2026-10-15T20:59:12.528" v="2934" actId="790"/>
          <ac:spMkLst>
            <pc:docMk/>
            <pc:sldMk cId="1064705043" sldId="264"/>
            <ac:spMk id="2" creationId="{A659F491-EE44-C91C-633B-D9B889C35ABE}"/>
          </ac:spMkLst>
        </pc:spChg>
      </pc:sldChg>
      <pc:sldChg chg="addSp delSp modSp new mod delAnim modAnim">
        <pc:chgData name="C Rees (St Teilos Catholic Primary School)" userId="7d02df42-706d-48dc-be25-4ff5f7dbcc0a" providerId="ADAL" clId="{CDC11466-46A2-4380-B363-E3ACBE550664}" dt="2026-10-15T22:37:08.081" v="3796" actId="1076"/>
        <pc:sldMkLst>
          <pc:docMk/>
          <pc:sldMk cId="3590597124" sldId="265"/>
        </pc:sldMkLst>
        <pc:spChg chg="del">
          <ac:chgData name="C Rees (St Teilos Catholic Primary School)" userId="7d02df42-706d-48dc-be25-4ff5f7dbcc0a" providerId="ADAL" clId="{CDC11466-46A2-4380-B363-E3ACBE550664}" dt="2026-10-15T20:07:03.151" v="1818" actId="478"/>
          <ac:spMkLst>
            <pc:docMk/>
            <pc:sldMk cId="3590597124" sldId="265"/>
            <ac:spMk id="2" creationId="{F8E37F29-C944-A9F9-84D8-EB0FD950B812}"/>
          </ac:spMkLst>
        </pc:spChg>
        <pc:spChg chg="del mod">
          <ac:chgData name="C Rees (St Teilos Catholic Primary School)" userId="7d02df42-706d-48dc-be25-4ff5f7dbcc0a" providerId="ADAL" clId="{CDC11466-46A2-4380-B363-E3ACBE550664}" dt="2026-10-15T20:07:01.770" v="1817" actId="478"/>
          <ac:spMkLst>
            <pc:docMk/>
            <pc:sldMk cId="3590597124" sldId="265"/>
            <ac:spMk id="3" creationId="{A55A0088-7E08-F621-5074-A47FE6ACEFEC}"/>
          </ac:spMkLst>
        </pc:spChg>
        <pc:spChg chg="add del mod">
          <ac:chgData name="C Rees (St Teilos Catholic Primary School)" userId="7d02df42-706d-48dc-be25-4ff5f7dbcc0a" providerId="ADAL" clId="{CDC11466-46A2-4380-B363-E3ACBE550664}" dt="2026-10-15T21:01:14.384" v="2952"/>
          <ac:spMkLst>
            <pc:docMk/>
            <pc:sldMk cId="3590597124" sldId="265"/>
            <ac:spMk id="26" creationId="{FA252F1B-B5A8-ADC2-72E5-28855C6B6A97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2:36:50.041" v="3792" actId="1076"/>
          <ac:spMkLst>
            <pc:docMk/>
            <pc:sldMk cId="3590597124" sldId="265"/>
            <ac:spMk id="27" creationId="{15D4C23E-847A-3B6C-38B6-93F0A67520CD}"/>
          </ac:spMkLst>
        </pc:spChg>
        <pc:graphicFrameChg chg="add mod">
          <ac:chgData name="C Rees (St Teilos Catholic Primary School)" userId="7d02df42-706d-48dc-be25-4ff5f7dbcc0a" providerId="ADAL" clId="{CDC11466-46A2-4380-B363-E3ACBE550664}" dt="2026-10-15T22:36:27.420" v="3789"/>
          <ac:graphicFrameMkLst>
            <pc:docMk/>
            <pc:sldMk cId="3590597124" sldId="265"/>
            <ac:graphicFrameMk id="36" creationId="{37F6306E-D7BC-0504-4EB6-BAF5BABA7F75}"/>
          </ac:graphicFrameMkLst>
        </pc:graphicFrameChg>
        <pc:picChg chg="add mod modCrop">
          <ac:chgData name="C Rees (St Teilos Catholic Primary School)" userId="7d02df42-706d-48dc-be25-4ff5f7dbcc0a" providerId="ADAL" clId="{CDC11466-46A2-4380-B363-E3ACBE550664}" dt="2026-10-15T21:00:48.322" v="2944" actId="1076"/>
          <ac:picMkLst>
            <pc:docMk/>
            <pc:sldMk cId="3590597124" sldId="265"/>
            <ac:picMk id="5" creationId="{7D97EC16-1371-5AE5-4382-1120536BB58F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0:19:14.889" v="1857" actId="1076"/>
          <ac:picMkLst>
            <pc:docMk/>
            <pc:sldMk cId="3590597124" sldId="265"/>
            <ac:picMk id="7" creationId="{A539AFA0-BA62-12B4-624D-DAFC19F887B6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0:12:57.821" v="1823" actId="478"/>
          <ac:picMkLst>
            <pc:docMk/>
            <pc:sldMk cId="3590597124" sldId="265"/>
            <ac:picMk id="9" creationId="{67E99380-6008-746A-92F0-413FD546E1AF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10-15T21:01:01.069" v="2949" actId="1076"/>
          <ac:picMkLst>
            <pc:docMk/>
            <pc:sldMk cId="3590597124" sldId="265"/>
            <ac:picMk id="11" creationId="{8BD8AD89-E2ED-4550-A27D-E4522370AD56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36:01.675" v="3784" actId="14100"/>
          <ac:picMkLst>
            <pc:docMk/>
            <pc:sldMk cId="3590597124" sldId="265"/>
            <ac:picMk id="13" creationId="{903DB8A0-0C8F-BE4A-1B12-C5450364A816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13:28.828" v="3559" actId="1076"/>
          <ac:picMkLst>
            <pc:docMk/>
            <pc:sldMk cId="3590597124" sldId="265"/>
            <ac:picMk id="15" creationId="{B05BD7BD-774B-9F67-4139-D0C13F4DDB43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10-15T22:37:01.718" v="3795" actId="14100"/>
          <ac:picMkLst>
            <pc:docMk/>
            <pc:sldMk cId="3590597124" sldId="265"/>
            <ac:picMk id="17" creationId="{58097019-94AE-4884-856B-E365D4DE004A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1:00:46.328" v="2943" actId="1076"/>
          <ac:picMkLst>
            <pc:docMk/>
            <pc:sldMk cId="3590597124" sldId="265"/>
            <ac:picMk id="19" creationId="{A7A735BB-A575-DF26-5D76-DD3B18FF88BB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1:00:44.870" v="2942" actId="1076"/>
          <ac:picMkLst>
            <pc:docMk/>
            <pc:sldMk cId="3590597124" sldId="265"/>
            <ac:picMk id="21" creationId="{9D707D2D-BA98-F40D-AEE6-10454CF031C4}"/>
          </ac:picMkLst>
        </pc:picChg>
        <pc:picChg chg="add del mod">
          <ac:chgData name="C Rees (St Teilos Catholic Primary School)" userId="7d02df42-706d-48dc-be25-4ff5f7dbcc0a" providerId="ADAL" clId="{CDC11466-46A2-4380-B363-E3ACBE550664}" dt="2026-10-15T20:26:12.022" v="1887" actId="478"/>
          <ac:picMkLst>
            <pc:docMk/>
            <pc:sldMk cId="3590597124" sldId="265"/>
            <ac:picMk id="23" creationId="{131E5423-8292-0E3C-D9C4-85C313FA8709}"/>
          </ac:picMkLst>
        </pc:picChg>
        <pc:picChg chg="add del mod">
          <ac:chgData name="C Rees (St Teilos Catholic Primary School)" userId="7d02df42-706d-48dc-be25-4ff5f7dbcc0a" providerId="ADAL" clId="{CDC11466-46A2-4380-B363-E3ACBE550664}" dt="2026-10-15T21:00:40.450" v="2940" actId="478"/>
          <ac:picMkLst>
            <pc:docMk/>
            <pc:sldMk cId="3590597124" sldId="265"/>
            <ac:picMk id="25" creationId="{4FC5FCAC-5974-82FA-2293-7A87DC4A1A52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36:23.347" v="3788" actId="1076"/>
          <ac:picMkLst>
            <pc:docMk/>
            <pc:sldMk cId="3590597124" sldId="265"/>
            <ac:picMk id="29" creationId="{F0107BF9-73EE-90BF-7AEC-2C2F7BA12806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36:20.321" v="3787" actId="1076"/>
          <ac:picMkLst>
            <pc:docMk/>
            <pc:sldMk cId="3590597124" sldId="265"/>
            <ac:picMk id="31" creationId="{C942CED1-ACC7-9B97-7D81-8D9E227DA154}"/>
          </ac:picMkLst>
        </pc:picChg>
        <pc:picChg chg="add del mod">
          <ac:chgData name="C Rees (St Teilos Catholic Primary School)" userId="7d02df42-706d-48dc-be25-4ff5f7dbcc0a" providerId="ADAL" clId="{CDC11466-46A2-4380-B363-E3ACBE550664}" dt="2026-10-15T22:13:18.787" v="3556" actId="478"/>
          <ac:picMkLst>
            <pc:docMk/>
            <pc:sldMk cId="3590597124" sldId="265"/>
            <ac:picMk id="33" creationId="{886F512E-8F10-2E68-45A7-720EC45C5B3F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2:35:27.450" v="3771" actId="478"/>
          <ac:picMkLst>
            <pc:docMk/>
            <pc:sldMk cId="3590597124" sldId="265"/>
            <ac:picMk id="35" creationId="{ABC14838-72BE-7100-24FC-BC9D86550BC8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37:08.081" v="3796" actId="1076"/>
          <ac:picMkLst>
            <pc:docMk/>
            <pc:sldMk cId="3590597124" sldId="265"/>
            <ac:picMk id="38" creationId="{661D3B8A-7234-11A5-A7FC-0F1619376181}"/>
          </ac:picMkLst>
        </pc:picChg>
      </pc:sldChg>
      <pc:sldChg chg="addSp delSp modSp new mod">
        <pc:chgData name="C Rees (St Teilos Catholic Primary School)" userId="7d02df42-706d-48dc-be25-4ff5f7dbcc0a" providerId="ADAL" clId="{CDC11466-46A2-4380-B363-E3ACBE550664}" dt="2026-10-15T22:45:42.861" v="3867" actId="113"/>
        <pc:sldMkLst>
          <pc:docMk/>
          <pc:sldMk cId="2312237940" sldId="266"/>
        </pc:sldMkLst>
        <pc:spChg chg="add mod">
          <ac:chgData name="C Rees (St Teilos Catholic Primary School)" userId="7d02df42-706d-48dc-be25-4ff5f7dbcc0a" providerId="ADAL" clId="{CDC11466-46A2-4380-B363-E3ACBE550664}" dt="2026-10-15T22:05:01.561" v="3537" actId="20577"/>
          <ac:spMkLst>
            <pc:docMk/>
            <pc:sldMk cId="2312237940" sldId="266"/>
            <ac:spMk id="2" creationId="{1A8F8D10-CFCB-630D-3C2E-4B5B0DF65402}"/>
          </ac:spMkLst>
        </pc:spChg>
        <pc:spChg chg="add del mod">
          <ac:chgData name="C Rees (St Teilos Catholic Primary School)" userId="7d02df42-706d-48dc-be25-4ff5f7dbcc0a" providerId="ADAL" clId="{CDC11466-46A2-4380-B363-E3ACBE550664}" dt="2026-10-15T22:21:35.514" v="3608" actId="478"/>
          <ac:spMkLst>
            <pc:docMk/>
            <pc:sldMk cId="2312237940" sldId="266"/>
            <ac:spMk id="12" creationId="{74BFD53B-0015-EFB1-D661-EA09BFC60978}"/>
          </ac:spMkLst>
        </pc:spChg>
        <pc:spChg chg="add">
          <ac:chgData name="C Rees (St Teilos Catholic Primary School)" userId="7d02df42-706d-48dc-be25-4ff5f7dbcc0a" providerId="ADAL" clId="{CDC11466-46A2-4380-B363-E3ACBE550664}" dt="2026-10-15T22:44:42.047" v="3848" actId="22"/>
          <ac:spMkLst>
            <pc:docMk/>
            <pc:sldMk cId="2312237940" sldId="266"/>
            <ac:spMk id="14" creationId="{3A5DC83F-9CB1-9EEB-A589-93ECDEA9AC18}"/>
          </ac:spMkLst>
        </pc:spChg>
        <pc:spChg chg="add mod">
          <ac:chgData name="C Rees (St Teilos Catholic Primary School)" userId="7d02df42-706d-48dc-be25-4ff5f7dbcc0a" providerId="ADAL" clId="{CDC11466-46A2-4380-B363-E3ACBE550664}" dt="2026-10-15T22:45:42.861" v="3867" actId="113"/>
          <ac:spMkLst>
            <pc:docMk/>
            <pc:sldMk cId="2312237940" sldId="266"/>
            <ac:spMk id="15" creationId="{ED85E8EB-E98F-9FB4-9F70-319A779EE816}"/>
          </ac:spMkLst>
        </pc:spChg>
        <pc:picChg chg="add del mod">
          <ac:chgData name="C Rees (St Teilos Catholic Primary School)" userId="7d02df42-706d-48dc-be25-4ff5f7dbcc0a" providerId="ADAL" clId="{CDC11466-46A2-4380-B363-E3ACBE550664}" dt="2026-10-15T21:52:15.090" v="3367" actId="478"/>
          <ac:picMkLst>
            <pc:docMk/>
            <pc:sldMk cId="2312237940" sldId="266"/>
            <ac:picMk id="4" creationId="{DBC5B3BF-81EC-2C0B-BBD5-CC6037913999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1:52:29.635" v="3371" actId="478"/>
          <ac:picMkLst>
            <pc:docMk/>
            <pc:sldMk cId="2312237940" sldId="266"/>
            <ac:picMk id="6" creationId="{3F7DFDAB-584B-1FF1-5E0F-882844A1FDC8}"/>
          </ac:picMkLst>
        </pc:picChg>
        <pc:picChg chg="add mod modCrop">
          <ac:chgData name="C Rees (St Teilos Catholic Primary School)" userId="7d02df42-706d-48dc-be25-4ff5f7dbcc0a" providerId="ADAL" clId="{CDC11466-46A2-4380-B363-E3ACBE550664}" dt="2026-10-15T22:12:17.928" v="3550" actId="1076"/>
          <ac:picMkLst>
            <pc:docMk/>
            <pc:sldMk cId="2312237940" sldId="266"/>
            <ac:picMk id="8" creationId="{FE28B75B-7AB6-5CA3-1A06-892A7FA6862A}"/>
          </ac:picMkLst>
        </pc:picChg>
        <pc:picChg chg="mod">
          <ac:chgData name="C Rees (St Teilos Catholic Primary School)" userId="7d02df42-706d-48dc-be25-4ff5f7dbcc0a" providerId="ADAL" clId="{CDC11466-46A2-4380-B363-E3ACBE550664}" dt="2026-10-15T22:17:38.942" v="3603" actId="1076"/>
          <ac:picMkLst>
            <pc:docMk/>
            <pc:sldMk cId="2312237940" sldId="266"/>
            <ac:picMk id="9" creationId="{A5D8E5FF-B1B9-D6A3-3580-BB50273CBA67}"/>
          </ac:picMkLst>
        </pc:picChg>
        <pc:picChg chg="add del">
          <ac:chgData name="C Rees (St Teilos Catholic Primary School)" userId="7d02df42-706d-48dc-be25-4ff5f7dbcc0a" providerId="ADAL" clId="{CDC11466-46A2-4380-B363-E3ACBE550664}" dt="2026-10-15T22:21:12.819" v="3605" actId="478"/>
          <ac:picMkLst>
            <pc:docMk/>
            <pc:sldMk cId="2312237940" sldId="266"/>
            <ac:picMk id="11" creationId="{6B0CE35A-489A-B1DF-0718-A776867C5EE4}"/>
          </ac:picMkLst>
        </pc:picChg>
      </pc:sldChg>
      <pc:sldChg chg="new del">
        <pc:chgData name="C Rees (St Teilos Catholic Primary School)" userId="7d02df42-706d-48dc-be25-4ff5f7dbcc0a" providerId="ADAL" clId="{CDC11466-46A2-4380-B363-E3ACBE550664}" dt="2026-10-15T22:15:43.794" v="3598" actId="47"/>
        <pc:sldMkLst>
          <pc:docMk/>
          <pc:sldMk cId="1515276420" sldId="267"/>
        </pc:sldMkLst>
      </pc:sldChg>
      <pc:sldChg chg="addSp delSp new del mod">
        <pc:chgData name="C Rees (St Teilos Catholic Primary School)" userId="7d02df42-706d-48dc-be25-4ff5f7dbcc0a" providerId="ADAL" clId="{CDC11466-46A2-4380-B363-E3ACBE550664}" dt="2026-10-15T21:26:26.641" v="3295" actId="47"/>
        <pc:sldMkLst>
          <pc:docMk/>
          <pc:sldMk cId="2368211391" sldId="267"/>
        </pc:sldMkLst>
        <pc:spChg chg="add del">
          <ac:chgData name="C Rees (St Teilos Catholic Primary School)" userId="7d02df42-706d-48dc-be25-4ff5f7dbcc0a" providerId="ADAL" clId="{CDC11466-46A2-4380-B363-E3ACBE550664}" dt="2026-10-15T21:26:24.672" v="3294" actId="478"/>
          <ac:spMkLst>
            <pc:docMk/>
            <pc:sldMk cId="2368211391" sldId="267"/>
            <ac:spMk id="3" creationId="{88F67E48-184D-E2FF-D049-B44C074E6DF5}"/>
          </ac:spMkLst>
        </pc:spChg>
      </pc:sldChg>
      <pc:sldChg chg="addSp delSp modSp new mod">
        <pc:chgData name="C Rees (St Teilos Catholic Primary School)" userId="7d02df42-706d-48dc-be25-4ff5f7dbcc0a" providerId="ADAL" clId="{CDC11466-46A2-4380-B363-E3ACBE550664}" dt="2026-10-15T22:47:06.340" v="3869" actId="1076"/>
        <pc:sldMkLst>
          <pc:docMk/>
          <pc:sldMk cId="3652942215" sldId="267"/>
        </pc:sldMkLst>
        <pc:graphicFrameChg chg="add mod">
          <ac:chgData name="C Rees (St Teilos Catholic Primary School)" userId="7d02df42-706d-48dc-be25-4ff5f7dbcc0a" providerId="ADAL" clId="{CDC11466-46A2-4380-B363-E3ACBE550664}" dt="2026-10-15T22:33:25.339" v="3764"/>
          <ac:graphicFrameMkLst>
            <pc:docMk/>
            <pc:sldMk cId="3652942215" sldId="267"/>
            <ac:graphicFrameMk id="2" creationId="{0FDE582D-3044-36E4-490D-11F3D21D1156}"/>
          </ac:graphicFrameMkLst>
        </pc:graphicFrameChg>
        <pc:graphicFrameChg chg="add">
          <ac:chgData name="C Rees (St Teilos Catholic Primary School)" userId="7d02df42-706d-48dc-be25-4ff5f7dbcc0a" providerId="ADAL" clId="{CDC11466-46A2-4380-B363-E3ACBE550664}" dt="2026-10-15T22:47:00.482" v="3868" actId="22"/>
          <ac:graphicFrameMkLst>
            <pc:docMk/>
            <pc:sldMk cId="3652942215" sldId="267"/>
            <ac:graphicFrameMk id="10" creationId="{6224733F-FF7E-D30B-8A22-41F63063CBFF}"/>
          </ac:graphicFrameMkLst>
        </pc:graphicFrameChg>
        <pc:picChg chg="add mod">
          <ac:chgData name="C Rees (St Teilos Catholic Primary School)" userId="7d02df42-706d-48dc-be25-4ff5f7dbcc0a" providerId="ADAL" clId="{CDC11466-46A2-4380-B363-E3ACBE550664}" dt="2026-10-15T22:33:41.470" v="3766" actId="1076"/>
          <ac:picMkLst>
            <pc:docMk/>
            <pc:sldMk cId="3652942215" sldId="267"/>
            <ac:picMk id="4" creationId="{EC277E13-9624-FBE1-BF0E-F7DDAA9FAEFF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47:06.340" v="3869" actId="1076"/>
          <ac:picMkLst>
            <pc:docMk/>
            <pc:sldMk cId="3652942215" sldId="267"/>
            <ac:picMk id="6" creationId="{74293E02-E3FD-8AB9-A278-F8A745E2BFBC}"/>
          </ac:picMkLst>
        </pc:picChg>
        <pc:picChg chg="add del mod">
          <ac:chgData name="C Rees (St Teilos Catholic Primary School)" userId="7d02df42-706d-48dc-be25-4ff5f7dbcc0a" providerId="ADAL" clId="{CDC11466-46A2-4380-B363-E3ACBE550664}" dt="2026-10-15T22:39:36.696" v="3801" actId="478"/>
          <ac:picMkLst>
            <pc:docMk/>
            <pc:sldMk cId="3652942215" sldId="267"/>
            <ac:picMk id="8" creationId="{B88F0BF0-C38B-2890-0B4E-4CB0923235D5}"/>
          </ac:picMkLst>
        </pc:picChg>
      </pc:sldChg>
      <pc:sldChg chg="addSp modSp new mod">
        <pc:chgData name="C Rees (St Teilos Catholic Primary School)" userId="7d02df42-706d-48dc-be25-4ff5f7dbcc0a" providerId="ADAL" clId="{CDC11466-46A2-4380-B363-E3ACBE550664}" dt="2026-10-15T22:57:20.786" v="3928" actId="115"/>
        <pc:sldMkLst>
          <pc:docMk/>
          <pc:sldMk cId="1354935336" sldId="268"/>
        </pc:sldMkLst>
        <pc:spChg chg="add mod">
          <ac:chgData name="C Rees (St Teilos Catholic Primary School)" userId="7d02df42-706d-48dc-be25-4ff5f7dbcc0a" providerId="ADAL" clId="{CDC11466-46A2-4380-B363-E3ACBE550664}" dt="2026-10-15T22:57:20.786" v="3928" actId="115"/>
          <ac:spMkLst>
            <pc:docMk/>
            <pc:sldMk cId="1354935336" sldId="268"/>
            <ac:spMk id="12" creationId="{8FD348F3-CDCD-2C3B-2992-4E9FE70BFB0C}"/>
          </ac:spMkLst>
        </pc:spChg>
        <pc:picChg chg="add mod">
          <ac:chgData name="C Rees (St Teilos Catholic Primary School)" userId="7d02df42-706d-48dc-be25-4ff5f7dbcc0a" providerId="ADAL" clId="{CDC11466-46A2-4380-B363-E3ACBE550664}" dt="2026-10-15T22:56:18.243" v="3901" actId="1076"/>
          <ac:picMkLst>
            <pc:docMk/>
            <pc:sldMk cId="1354935336" sldId="268"/>
            <ac:picMk id="3" creationId="{43EB640C-F5F1-B325-68DC-C43E87629094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56:25.687" v="3905" actId="1076"/>
          <ac:picMkLst>
            <pc:docMk/>
            <pc:sldMk cId="1354935336" sldId="268"/>
            <ac:picMk id="5" creationId="{393FCEA2-4A7F-7AFE-9EE1-C5E1316AE6A4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56:27.660" v="3906" actId="1076"/>
          <ac:picMkLst>
            <pc:docMk/>
            <pc:sldMk cId="1354935336" sldId="268"/>
            <ac:picMk id="7" creationId="{C838C9EE-82A5-341C-A03D-1515B7068091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56:21.784" v="3903" actId="1076"/>
          <ac:picMkLst>
            <pc:docMk/>
            <pc:sldMk cId="1354935336" sldId="268"/>
            <ac:picMk id="9" creationId="{C03874AE-90C1-6503-05C1-EB0B7592CB9B}"/>
          </ac:picMkLst>
        </pc:picChg>
        <pc:picChg chg="add mod">
          <ac:chgData name="C Rees (St Teilos Catholic Primary School)" userId="7d02df42-706d-48dc-be25-4ff5f7dbcc0a" providerId="ADAL" clId="{CDC11466-46A2-4380-B363-E3ACBE550664}" dt="2026-10-15T22:56:30.042" v="3907" actId="1076"/>
          <ac:picMkLst>
            <pc:docMk/>
            <pc:sldMk cId="1354935336" sldId="268"/>
            <ac:picMk id="11" creationId="{4C39540A-FC24-9D1B-6D4A-F4BB2A947500}"/>
          </ac:picMkLst>
        </pc:picChg>
      </pc:sldChg>
      <pc:sldChg chg="addSp delSp modSp new del mod">
        <pc:chgData name="C Rees (St Teilos Catholic Primary School)" userId="7d02df42-706d-48dc-be25-4ff5f7dbcc0a" providerId="ADAL" clId="{CDC11466-46A2-4380-B363-E3ACBE550664}" dt="2026-10-15T22:56:35.843" v="3908" actId="2696"/>
        <pc:sldMkLst>
          <pc:docMk/>
          <pc:sldMk cId="59615631" sldId="269"/>
        </pc:sldMkLst>
        <pc:picChg chg="add del mod">
          <ac:chgData name="C Rees (St Teilos Catholic Primary School)" userId="7d02df42-706d-48dc-be25-4ff5f7dbcc0a" providerId="ADAL" clId="{CDC11466-46A2-4380-B363-E3ACBE550664}" dt="2026-10-15T22:55:59.343" v="3894" actId="478"/>
          <ac:picMkLst>
            <pc:docMk/>
            <pc:sldMk cId="59615631" sldId="269"/>
            <ac:picMk id="3" creationId="{48ADA16B-9EAB-60BD-437D-2AC86AA55BE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FD56C-7615-4ED5-9BC4-8A1AC9D6B81C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D3D08-7298-4EE5-A385-8046BBF62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538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3, 2, 1 bant a chi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D3D08-7298-4EE5-A385-8046BBF621D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40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canu</a:t>
            </a:r>
            <a:r>
              <a:rPr lang="en-GB" dirty="0"/>
              <a:t>….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D3D08-7298-4EE5-A385-8046BBF621D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1333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Singular – </a:t>
            </a:r>
            <a:r>
              <a:rPr lang="en-GB" dirty="0" err="1"/>
              <a:t>Edrycha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a llyn…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D3D08-7298-4EE5-A385-8046BBF621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506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E291A-1DB7-1A10-7201-8DE3DC3C3A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79630E-44FE-1860-8160-442823233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8CB81-9B80-14F3-6713-A4D607C83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FC13C-6FFB-DB2E-96AD-3AFA8F88F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1AAD3-4F39-F7B7-EF41-B1D87F02E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605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259EB-BA08-2216-272D-FA4B13C23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6E1D6-5CDB-3C32-0106-EFD15980C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B07B1-2848-92BE-BF18-AFD70B959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8D30C-8A3B-FB26-F3E8-7A4DECB2E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E40F9-6557-91F7-4DF6-F9EC7D022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83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2ED0E-26B5-ED75-2091-03E2FA1A0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6DFCCA-3DE7-4EDA-12EB-F5C2C58C63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91FCA-DD47-367A-70AE-CFBD58E73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1ADFA-96B8-6B59-D998-3C6DDCDCB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8B120-E21C-9340-7C20-0C2D4CDD0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66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E7EEA-7FB4-8008-BF64-1EC8CF750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5B7D9-FBF8-7FC6-1D25-457300EC7B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68525-2AE2-5CCF-86C8-73EC5B8F72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DAC89D-481B-8CBA-96F2-BBAEE7474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951E3B-1567-2480-EA22-587598EC6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BFE72B-25D7-4A8A-E2A7-D24D8E18D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5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7126A-F5CB-25A8-8A0D-EEFC738C0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58B8E0-461E-E57A-B7EB-8291D63C31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EF912-68A4-1128-0CC5-70C82459CA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7A8B17-357C-2807-F383-F551F77C88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87134-0362-1D45-E003-5CA754DE34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7C69E6-0ADF-99A8-C074-73505EC60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113E14-B98B-6B2F-64AB-DE9369B4A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FAC15E-BCFE-912E-286A-70655C425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157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59797-17CF-4C8E-D032-281798B02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357C75-821A-DCA1-1B04-4D6D431E0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7A565C-1DF8-E578-F3A7-56A131BF5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6A1E-3285-7BAA-BA39-E037DABE6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7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55A92C-9129-3586-8254-18DC5332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C4DF36-BEFD-9C30-FC8C-66BA01A8B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49D71-B440-1C6D-DD96-5BC4F76DF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510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EE89D-134A-68CA-73CB-6E467827B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7E848-E79E-BF9F-C26D-377D3EB1F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0F8FF4-2F0D-B46C-B9C2-B3A4B169A4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6CC35B-434D-2D54-CF28-9BFF6549A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46CA43-4B80-0463-60FB-68A334EF3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82CD52-54CF-2608-9FFD-FB1A17855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29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9D3B1-FC22-1E33-9124-AFD330707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752003-B915-E9FE-8840-3AEC4863BD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CA4B61-F55F-9D31-A0D8-61F06AE826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4D0A42-4601-CC15-C805-4D551AB5F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58D19A-976E-08A2-C944-3C15A5E6B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21711D-DAE0-5A4D-0AB8-117393076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673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0A3A-5244-7FE8-4A37-1286852D7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073635-3FA3-7FD4-316D-F3A39AA854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C4C34-06E9-DFE3-EE93-A2649E60E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FCA25-48CA-D54F-4EE1-C1B6D3C7D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EF1DF-9738-8A42-BB58-CA794F4BC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0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8A52C2-FE2C-D508-EBEB-D831FEB6C2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48B10B-63CA-0692-4C85-E72C679BC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E9B5D1-DEE3-4D11-686A-E884A0890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DE144-EEC1-6C99-EE5F-F182FC777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7CE79-AAE4-3EF6-E587-9B08E287D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85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F3781E-9A26-60B3-4F1C-76E3B7406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771D94-9044-7DEA-1608-3CE1D1B0F2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E4847-5C77-42E8-0A37-2847AD76FD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838688-16E4-457D-917C-213DF0FFA02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6B4EF-BB51-0720-3450-D5BC956A0D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70F22-2377-CB80-70F1-03A33132A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697132-C8FD-41B1-BF1D-F8DE3721B0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025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FDE582D-3044-36E4-490D-11F3D21D11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004490"/>
              </p:ext>
            </p:extLst>
          </p:nvPr>
        </p:nvGraphicFramePr>
        <p:xfrm>
          <a:off x="400477" y="1405274"/>
          <a:ext cx="5695523" cy="52685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142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Ffocws Iaith / Patrymau: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kumimoji="0" lang="cy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Adolygu: Sut mae’r tywydd heddiw?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Ateb: Mae hi’n... Neu dydy hi ddim yn....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Amherffaith: Sut oedd y tywydd?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Ateb: Roedd hi’n... neu doedd hi ddim...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kumimoji="0" lang="cy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b="1" noProof="0" dirty="0">
                        <a:latin typeface="Comic Sans MS" panose="030F0702030302020204" pitchFamily="66" charset="0"/>
                      </a:endParaRPr>
                    </a:p>
                    <a:p>
                      <a:endParaRPr lang="cy-GB" b="1" noProof="0" dirty="0">
                        <a:latin typeface="Comic Sans MS" panose="030F0702030302020204" pitchFamily="66" charset="0"/>
                      </a:endParaRPr>
                    </a:p>
                    <a:p>
                      <a:endParaRPr lang="cy-GB" b="1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387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Mae’r plant wedi dysgu </a:t>
                      </a:r>
                      <a:r>
                        <a:rPr lang="cy-GB" sz="1200" i="1" noProof="0" dirty="0">
                          <a:latin typeface="Comic Sans MS" panose="030F0702030302020204" pitchFamily="66" charset="0"/>
                        </a:rPr>
                        <a:t>Sut mae’r tywydd heddiw?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sz="1400" i="1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400" i="1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400" i="1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C277E13-9624-FBE1-BF0E-F7DDAA9FA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49" y="410136"/>
            <a:ext cx="5706351" cy="8779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293E02-E3FD-8AB9-A278-F8A745E2BF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461" y="151428"/>
            <a:ext cx="5157663" cy="1176630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24733F-FF7E-D30B-8A22-41F63063CB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8427766"/>
              </p:ext>
            </p:extLst>
          </p:nvPr>
        </p:nvGraphicFramePr>
        <p:xfrm>
          <a:off x="6764091" y="1405274"/>
          <a:ext cx="5116033" cy="533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603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033343">
                <a:tc>
                  <a:txBody>
                    <a:bodyPr/>
                    <a:lstStyle/>
                    <a:p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endParaRPr lang="cy-GB" sz="1200" b="1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noProof="0" dirty="0">
                          <a:latin typeface="Comic Sans MS" panose="030F0702030302020204" pitchFamily="66" charset="0"/>
                        </a:rPr>
                        <a:t>Dril 1- Sut mae’r tywydd heddiw?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noProof="0" dirty="0">
                          <a:latin typeface="Comic Sans MS" panose="030F0702030302020204" pitchFamily="66" charset="0"/>
                        </a:rPr>
                        <a:t>Tasg 1- Sut mae’r tywydd heddiw?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200" b="0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noProof="0" dirty="0">
                          <a:latin typeface="Comic Sans MS" panose="030F0702030302020204" pitchFamily="66" charset="0"/>
                        </a:rPr>
                        <a:t>Dril 2 &amp; Dril 3- ailadroddwch ac ymarferwch.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200" b="0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noProof="0" dirty="0">
                          <a:latin typeface="Comic Sans MS" panose="030F0702030302020204" pitchFamily="66" charset="0"/>
                        </a:rPr>
                        <a:t>Tasg 2- darllen fy meddwl- </a:t>
                      </a: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Meddyliwch am y tywydd. Gofynnwch eich partner: </a:t>
                      </a:r>
                      <a:r>
                        <a:rPr lang="cy-GB" sz="1200" i="1" noProof="0" dirty="0">
                          <a:latin typeface="Comic Sans MS" panose="030F0702030302020204" pitchFamily="66" charset="0"/>
                        </a:rPr>
                        <a:t>oedd hi’n______. </a:t>
                      </a: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Atebwch yn brawddeg gadarnhaol neu negyddol. Dyfalwch y tywydd ac ysgrifennwch yr ateb ar eich bwrdd gwyn.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200" b="0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noProof="0" dirty="0">
                          <a:latin typeface="Comic Sans MS" panose="030F0702030302020204" pitchFamily="66" charset="0"/>
                        </a:rPr>
                        <a:t>Tasg 3- Gwrandewch ar y </a:t>
                      </a:r>
                      <a:r>
                        <a:rPr lang="cy-GB" sz="1200" b="0" u="none" noProof="0" dirty="0">
                          <a:latin typeface="Comic Sans MS" panose="030F0702030302020204" pitchFamily="66" charset="0"/>
                        </a:rPr>
                        <a:t>bwletin tywydd ac atebwch y cwestiynau.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200" b="0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b="0" noProof="0" dirty="0">
                          <a:latin typeface="Comic Sans MS" panose="030F0702030302020204" pitchFamily="66" charset="0"/>
                        </a:rPr>
                        <a:t>Tasg gloi- Rhaid i bawb ateb cwestiwn yn Gymraeg. Rhaid i bawb edrychwch ar a llyn. Rowch ateb cadarnhaol ac ateb negyddol.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90078">
                <a:tc>
                  <a:txBody>
                    <a:bodyPr/>
                    <a:lstStyle/>
                    <a:p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Geirfa:</a:t>
                      </a:r>
                      <a:endParaRPr lang="cy-GB" sz="1400" noProof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Ddoe                                      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echdoe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neithiwr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Roedd hi’n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Doedd hi ddim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Heulog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Wyntog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noProof="0" dirty="0">
                          <a:latin typeface="Comic Sans MS" panose="030F0702030302020204" pitchFamily="66" charset="0"/>
                        </a:rPr>
                        <a:t>Oer/ rhewi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400" noProof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2942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EB640C-F5F1-B325-68DC-C43E87629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2114"/>
            <a:ext cx="2552831" cy="36196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3FCEA2-4A7F-7AFE-9EE1-C5E1316AE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6409" y="1186092"/>
            <a:ext cx="2559182" cy="35117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38C9EE-82A5-341C-A03D-1515B70680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9126" y="1233719"/>
            <a:ext cx="2540131" cy="34164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3874AE-90C1-6503-05C1-EB0B7592CB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102" y="1167041"/>
            <a:ext cx="2406774" cy="35498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C39540A-FC24-9D1B-6D4A-F4BB2A9475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95898" y="1241852"/>
            <a:ext cx="2420322" cy="34750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FD348F3-CDCD-2C3B-2992-4E9FE70BFB0C}"/>
              </a:ext>
            </a:extLst>
          </p:cNvPr>
          <p:cNvSpPr txBox="1"/>
          <p:nvPr/>
        </p:nvSpPr>
        <p:spPr>
          <a:xfrm>
            <a:off x="337457" y="326571"/>
            <a:ext cx="4321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Cardiau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fflach</a:t>
            </a:r>
            <a:endParaRPr lang="en-GB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935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F563E-89A5-47A4-55AB-95D1C0BD0E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914" y="119743"/>
            <a:ext cx="11647715" cy="6531427"/>
          </a:xfrm>
          <a:custGeom>
            <a:avLst/>
            <a:gdLst>
              <a:gd name="csX0" fmla="*/ 0 w 11647715"/>
              <a:gd name="csY0" fmla="*/ 0 h 6531427"/>
              <a:gd name="csX1" fmla="*/ 465909 w 11647715"/>
              <a:gd name="csY1" fmla="*/ 0 h 6531427"/>
              <a:gd name="csX2" fmla="*/ 1281249 w 11647715"/>
              <a:gd name="csY2" fmla="*/ 0 h 6531427"/>
              <a:gd name="csX3" fmla="*/ 2096589 w 11647715"/>
              <a:gd name="csY3" fmla="*/ 0 h 6531427"/>
              <a:gd name="csX4" fmla="*/ 2446020 w 11647715"/>
              <a:gd name="csY4" fmla="*/ 0 h 6531427"/>
              <a:gd name="csX5" fmla="*/ 3261360 w 11647715"/>
              <a:gd name="csY5" fmla="*/ 0 h 6531427"/>
              <a:gd name="csX6" fmla="*/ 3494315 w 11647715"/>
              <a:gd name="csY6" fmla="*/ 0 h 6531427"/>
              <a:gd name="csX7" fmla="*/ 4309655 w 11647715"/>
              <a:gd name="csY7" fmla="*/ 0 h 6531427"/>
              <a:gd name="csX8" fmla="*/ 4659086 w 11647715"/>
              <a:gd name="csY8" fmla="*/ 0 h 6531427"/>
              <a:gd name="csX9" fmla="*/ 5474426 w 11647715"/>
              <a:gd name="csY9" fmla="*/ 0 h 6531427"/>
              <a:gd name="csX10" fmla="*/ 5940335 w 11647715"/>
              <a:gd name="csY10" fmla="*/ 0 h 6531427"/>
              <a:gd name="csX11" fmla="*/ 6173289 w 11647715"/>
              <a:gd name="csY11" fmla="*/ 0 h 6531427"/>
              <a:gd name="csX12" fmla="*/ 6872152 w 11647715"/>
              <a:gd name="csY12" fmla="*/ 0 h 6531427"/>
              <a:gd name="csX13" fmla="*/ 7105106 w 11647715"/>
              <a:gd name="csY13" fmla="*/ 0 h 6531427"/>
              <a:gd name="csX14" fmla="*/ 7571015 w 11647715"/>
              <a:gd name="csY14" fmla="*/ 0 h 6531427"/>
              <a:gd name="csX15" fmla="*/ 8269878 w 11647715"/>
              <a:gd name="csY15" fmla="*/ 0 h 6531427"/>
              <a:gd name="csX16" fmla="*/ 8735786 w 11647715"/>
              <a:gd name="csY16" fmla="*/ 0 h 6531427"/>
              <a:gd name="csX17" fmla="*/ 9318172 w 11647715"/>
              <a:gd name="csY17" fmla="*/ 0 h 6531427"/>
              <a:gd name="csX18" fmla="*/ 9900558 w 11647715"/>
              <a:gd name="csY18" fmla="*/ 0 h 6531427"/>
              <a:gd name="csX19" fmla="*/ 10599421 w 11647715"/>
              <a:gd name="csY19" fmla="*/ 0 h 6531427"/>
              <a:gd name="csX20" fmla="*/ 11647715 w 11647715"/>
              <a:gd name="csY20" fmla="*/ 0 h 6531427"/>
              <a:gd name="csX21" fmla="*/ 11647715 w 11647715"/>
              <a:gd name="csY21" fmla="*/ 724395 h 6531427"/>
              <a:gd name="csX22" fmla="*/ 11647715 w 11647715"/>
              <a:gd name="csY22" fmla="*/ 1187532 h 6531427"/>
              <a:gd name="csX23" fmla="*/ 11647715 w 11647715"/>
              <a:gd name="csY23" fmla="*/ 1715984 h 6531427"/>
              <a:gd name="csX24" fmla="*/ 11647715 w 11647715"/>
              <a:gd name="csY24" fmla="*/ 2309750 h 6531427"/>
              <a:gd name="csX25" fmla="*/ 11647715 w 11647715"/>
              <a:gd name="csY25" fmla="*/ 2772888 h 6531427"/>
              <a:gd name="csX26" fmla="*/ 11647715 w 11647715"/>
              <a:gd name="csY26" fmla="*/ 3301339 h 6531427"/>
              <a:gd name="csX27" fmla="*/ 11647715 w 11647715"/>
              <a:gd name="csY27" fmla="*/ 3699163 h 6531427"/>
              <a:gd name="csX28" fmla="*/ 11647715 w 11647715"/>
              <a:gd name="csY28" fmla="*/ 4358243 h 6531427"/>
              <a:gd name="csX29" fmla="*/ 11647715 w 11647715"/>
              <a:gd name="csY29" fmla="*/ 4886695 h 6531427"/>
              <a:gd name="csX30" fmla="*/ 11647715 w 11647715"/>
              <a:gd name="csY30" fmla="*/ 5480461 h 6531427"/>
              <a:gd name="csX31" fmla="*/ 11647715 w 11647715"/>
              <a:gd name="csY31" fmla="*/ 6531427 h 6531427"/>
              <a:gd name="csX32" fmla="*/ 10832375 w 11647715"/>
              <a:gd name="csY32" fmla="*/ 6531427 h 6531427"/>
              <a:gd name="csX33" fmla="*/ 10017035 w 11647715"/>
              <a:gd name="csY33" fmla="*/ 6531427 h 6531427"/>
              <a:gd name="csX34" fmla="*/ 9434649 w 11647715"/>
              <a:gd name="csY34" fmla="*/ 6531427 h 6531427"/>
              <a:gd name="csX35" fmla="*/ 9201695 w 11647715"/>
              <a:gd name="csY35" fmla="*/ 6531427 h 6531427"/>
              <a:gd name="csX36" fmla="*/ 8386355 w 11647715"/>
              <a:gd name="csY36" fmla="*/ 6531427 h 6531427"/>
              <a:gd name="csX37" fmla="*/ 7920446 w 11647715"/>
              <a:gd name="csY37" fmla="*/ 6531427 h 6531427"/>
              <a:gd name="csX38" fmla="*/ 7571015 w 11647715"/>
              <a:gd name="csY38" fmla="*/ 6531427 h 6531427"/>
              <a:gd name="csX39" fmla="*/ 7338060 w 11647715"/>
              <a:gd name="csY39" fmla="*/ 6531427 h 6531427"/>
              <a:gd name="csX40" fmla="*/ 6755675 w 11647715"/>
              <a:gd name="csY40" fmla="*/ 6531427 h 6531427"/>
              <a:gd name="csX41" fmla="*/ 6173289 w 11647715"/>
              <a:gd name="csY41" fmla="*/ 6531427 h 6531427"/>
              <a:gd name="csX42" fmla="*/ 5707380 w 11647715"/>
              <a:gd name="csY42" fmla="*/ 6531427 h 6531427"/>
              <a:gd name="csX43" fmla="*/ 4892040 w 11647715"/>
              <a:gd name="csY43" fmla="*/ 6531427 h 6531427"/>
              <a:gd name="csX44" fmla="*/ 4193177 w 11647715"/>
              <a:gd name="csY44" fmla="*/ 6531427 h 6531427"/>
              <a:gd name="csX45" fmla="*/ 3610792 w 11647715"/>
              <a:gd name="csY45" fmla="*/ 6531427 h 6531427"/>
              <a:gd name="csX46" fmla="*/ 2911929 w 11647715"/>
              <a:gd name="csY46" fmla="*/ 6531427 h 6531427"/>
              <a:gd name="csX47" fmla="*/ 2329543 w 11647715"/>
              <a:gd name="csY47" fmla="*/ 6531427 h 6531427"/>
              <a:gd name="csX48" fmla="*/ 2096589 w 11647715"/>
              <a:gd name="csY48" fmla="*/ 6531427 h 6531427"/>
              <a:gd name="csX49" fmla="*/ 1863634 w 11647715"/>
              <a:gd name="csY49" fmla="*/ 6531427 h 6531427"/>
              <a:gd name="csX50" fmla="*/ 1164771 w 11647715"/>
              <a:gd name="csY50" fmla="*/ 6531427 h 6531427"/>
              <a:gd name="csX51" fmla="*/ 0 w 11647715"/>
              <a:gd name="csY51" fmla="*/ 6531427 h 6531427"/>
              <a:gd name="csX52" fmla="*/ 0 w 11647715"/>
              <a:gd name="csY52" fmla="*/ 5872347 h 6531427"/>
              <a:gd name="csX53" fmla="*/ 0 w 11647715"/>
              <a:gd name="csY53" fmla="*/ 5213266 h 6531427"/>
              <a:gd name="csX54" fmla="*/ 0 w 11647715"/>
              <a:gd name="csY54" fmla="*/ 4684814 h 6531427"/>
              <a:gd name="csX55" fmla="*/ 0 w 11647715"/>
              <a:gd name="csY55" fmla="*/ 3960420 h 6531427"/>
              <a:gd name="csX56" fmla="*/ 0 w 11647715"/>
              <a:gd name="csY56" fmla="*/ 3236025 h 6531427"/>
              <a:gd name="csX57" fmla="*/ 0 w 11647715"/>
              <a:gd name="csY57" fmla="*/ 2642259 h 6531427"/>
              <a:gd name="csX58" fmla="*/ 0 w 11647715"/>
              <a:gd name="csY58" fmla="*/ 1983179 h 6531427"/>
              <a:gd name="csX59" fmla="*/ 0 w 11647715"/>
              <a:gd name="csY59" fmla="*/ 1258784 h 6531427"/>
              <a:gd name="csX60" fmla="*/ 0 w 11647715"/>
              <a:gd name="csY60" fmla="*/ 665018 h 6531427"/>
              <a:gd name="csX61" fmla="*/ 0 w 11647715"/>
              <a:gd name="csY61" fmla="*/ 0 h 65314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</a:cxnLst>
            <a:rect l="l" t="t" r="r" b="b"/>
            <a:pathLst>
              <a:path w="11647715" h="6531427" fill="none" extrusionOk="0">
                <a:moveTo>
                  <a:pt x="0" y="0"/>
                </a:moveTo>
                <a:cubicBezTo>
                  <a:pt x="203536" y="-11498"/>
                  <a:pt x="309081" y="17418"/>
                  <a:pt x="465909" y="0"/>
                </a:cubicBezTo>
                <a:cubicBezTo>
                  <a:pt x="622737" y="-17418"/>
                  <a:pt x="969452" y="75414"/>
                  <a:pt x="1281249" y="0"/>
                </a:cubicBezTo>
                <a:cubicBezTo>
                  <a:pt x="1593046" y="-75414"/>
                  <a:pt x="1874914" y="95650"/>
                  <a:pt x="2096589" y="0"/>
                </a:cubicBezTo>
                <a:cubicBezTo>
                  <a:pt x="2318264" y="-95650"/>
                  <a:pt x="2309965" y="12448"/>
                  <a:pt x="2446020" y="0"/>
                </a:cubicBezTo>
                <a:cubicBezTo>
                  <a:pt x="2582075" y="-12448"/>
                  <a:pt x="2895610" y="72649"/>
                  <a:pt x="3261360" y="0"/>
                </a:cubicBezTo>
                <a:cubicBezTo>
                  <a:pt x="3627110" y="-72649"/>
                  <a:pt x="3391379" y="18271"/>
                  <a:pt x="3494315" y="0"/>
                </a:cubicBezTo>
                <a:cubicBezTo>
                  <a:pt x="3597252" y="-18271"/>
                  <a:pt x="4140665" y="57284"/>
                  <a:pt x="4309655" y="0"/>
                </a:cubicBezTo>
                <a:cubicBezTo>
                  <a:pt x="4478645" y="-57284"/>
                  <a:pt x="4574200" y="27465"/>
                  <a:pt x="4659086" y="0"/>
                </a:cubicBezTo>
                <a:cubicBezTo>
                  <a:pt x="4743972" y="-27465"/>
                  <a:pt x="5228532" y="6598"/>
                  <a:pt x="5474426" y="0"/>
                </a:cubicBezTo>
                <a:cubicBezTo>
                  <a:pt x="5720320" y="-6598"/>
                  <a:pt x="5777138" y="34862"/>
                  <a:pt x="5940335" y="0"/>
                </a:cubicBezTo>
                <a:cubicBezTo>
                  <a:pt x="6103532" y="-34862"/>
                  <a:pt x="6069997" y="19260"/>
                  <a:pt x="6173289" y="0"/>
                </a:cubicBezTo>
                <a:cubicBezTo>
                  <a:pt x="6276581" y="-19260"/>
                  <a:pt x="6586943" y="3857"/>
                  <a:pt x="6872152" y="0"/>
                </a:cubicBezTo>
                <a:cubicBezTo>
                  <a:pt x="7157361" y="-3857"/>
                  <a:pt x="7023637" y="24887"/>
                  <a:pt x="7105106" y="0"/>
                </a:cubicBezTo>
                <a:cubicBezTo>
                  <a:pt x="7186575" y="-24887"/>
                  <a:pt x="7368106" y="14394"/>
                  <a:pt x="7571015" y="0"/>
                </a:cubicBezTo>
                <a:cubicBezTo>
                  <a:pt x="7773924" y="-14394"/>
                  <a:pt x="7936828" y="7677"/>
                  <a:pt x="8269878" y="0"/>
                </a:cubicBezTo>
                <a:cubicBezTo>
                  <a:pt x="8602928" y="-7677"/>
                  <a:pt x="8642316" y="37397"/>
                  <a:pt x="8735786" y="0"/>
                </a:cubicBezTo>
                <a:cubicBezTo>
                  <a:pt x="8829256" y="-37397"/>
                  <a:pt x="9100849" y="51034"/>
                  <a:pt x="9318172" y="0"/>
                </a:cubicBezTo>
                <a:cubicBezTo>
                  <a:pt x="9535495" y="-51034"/>
                  <a:pt x="9641153" y="5288"/>
                  <a:pt x="9900558" y="0"/>
                </a:cubicBezTo>
                <a:cubicBezTo>
                  <a:pt x="10159963" y="-5288"/>
                  <a:pt x="10392022" y="72737"/>
                  <a:pt x="10599421" y="0"/>
                </a:cubicBezTo>
                <a:cubicBezTo>
                  <a:pt x="10806820" y="-72737"/>
                  <a:pt x="11261368" y="7738"/>
                  <a:pt x="11647715" y="0"/>
                </a:cubicBezTo>
                <a:cubicBezTo>
                  <a:pt x="11672395" y="256186"/>
                  <a:pt x="11618382" y="517959"/>
                  <a:pt x="11647715" y="724395"/>
                </a:cubicBezTo>
                <a:cubicBezTo>
                  <a:pt x="11677048" y="930832"/>
                  <a:pt x="11634491" y="1033796"/>
                  <a:pt x="11647715" y="1187532"/>
                </a:cubicBezTo>
                <a:cubicBezTo>
                  <a:pt x="11660939" y="1341268"/>
                  <a:pt x="11641937" y="1556641"/>
                  <a:pt x="11647715" y="1715984"/>
                </a:cubicBezTo>
                <a:cubicBezTo>
                  <a:pt x="11653493" y="1875327"/>
                  <a:pt x="11643025" y="2056696"/>
                  <a:pt x="11647715" y="2309750"/>
                </a:cubicBezTo>
                <a:cubicBezTo>
                  <a:pt x="11652405" y="2562804"/>
                  <a:pt x="11623480" y="2629960"/>
                  <a:pt x="11647715" y="2772888"/>
                </a:cubicBezTo>
                <a:cubicBezTo>
                  <a:pt x="11671950" y="2915816"/>
                  <a:pt x="11597687" y="3097673"/>
                  <a:pt x="11647715" y="3301339"/>
                </a:cubicBezTo>
                <a:cubicBezTo>
                  <a:pt x="11697743" y="3505005"/>
                  <a:pt x="11624530" y="3533690"/>
                  <a:pt x="11647715" y="3699163"/>
                </a:cubicBezTo>
                <a:cubicBezTo>
                  <a:pt x="11670900" y="3864636"/>
                  <a:pt x="11617052" y="4038580"/>
                  <a:pt x="11647715" y="4358243"/>
                </a:cubicBezTo>
                <a:cubicBezTo>
                  <a:pt x="11678378" y="4677906"/>
                  <a:pt x="11640767" y="4703447"/>
                  <a:pt x="11647715" y="4886695"/>
                </a:cubicBezTo>
                <a:cubicBezTo>
                  <a:pt x="11654663" y="5069943"/>
                  <a:pt x="11577903" y="5217266"/>
                  <a:pt x="11647715" y="5480461"/>
                </a:cubicBezTo>
                <a:cubicBezTo>
                  <a:pt x="11717527" y="5743656"/>
                  <a:pt x="11591809" y="6286932"/>
                  <a:pt x="11647715" y="6531427"/>
                </a:cubicBezTo>
                <a:cubicBezTo>
                  <a:pt x="11271297" y="6607715"/>
                  <a:pt x="11198136" y="6475543"/>
                  <a:pt x="10832375" y="6531427"/>
                </a:cubicBezTo>
                <a:cubicBezTo>
                  <a:pt x="10466614" y="6587311"/>
                  <a:pt x="10311344" y="6523644"/>
                  <a:pt x="10017035" y="6531427"/>
                </a:cubicBezTo>
                <a:cubicBezTo>
                  <a:pt x="9722726" y="6539210"/>
                  <a:pt x="9618835" y="6507541"/>
                  <a:pt x="9434649" y="6531427"/>
                </a:cubicBezTo>
                <a:cubicBezTo>
                  <a:pt x="9250463" y="6555313"/>
                  <a:pt x="9285040" y="6508506"/>
                  <a:pt x="9201695" y="6531427"/>
                </a:cubicBezTo>
                <a:cubicBezTo>
                  <a:pt x="9118350" y="6554348"/>
                  <a:pt x="8674048" y="6440471"/>
                  <a:pt x="8386355" y="6531427"/>
                </a:cubicBezTo>
                <a:cubicBezTo>
                  <a:pt x="8098662" y="6622383"/>
                  <a:pt x="8118763" y="6521171"/>
                  <a:pt x="7920446" y="6531427"/>
                </a:cubicBezTo>
                <a:cubicBezTo>
                  <a:pt x="7722129" y="6541683"/>
                  <a:pt x="7709432" y="6509918"/>
                  <a:pt x="7571015" y="6531427"/>
                </a:cubicBezTo>
                <a:cubicBezTo>
                  <a:pt x="7432598" y="6552936"/>
                  <a:pt x="7389432" y="6521071"/>
                  <a:pt x="7338060" y="6531427"/>
                </a:cubicBezTo>
                <a:cubicBezTo>
                  <a:pt x="7286689" y="6541783"/>
                  <a:pt x="6889363" y="6522658"/>
                  <a:pt x="6755675" y="6531427"/>
                </a:cubicBezTo>
                <a:cubicBezTo>
                  <a:pt x="6621988" y="6540196"/>
                  <a:pt x="6357525" y="6511215"/>
                  <a:pt x="6173289" y="6531427"/>
                </a:cubicBezTo>
                <a:cubicBezTo>
                  <a:pt x="5989053" y="6551639"/>
                  <a:pt x="5883862" y="6504997"/>
                  <a:pt x="5707380" y="6531427"/>
                </a:cubicBezTo>
                <a:cubicBezTo>
                  <a:pt x="5530898" y="6557857"/>
                  <a:pt x="5113287" y="6453026"/>
                  <a:pt x="4892040" y="6531427"/>
                </a:cubicBezTo>
                <a:cubicBezTo>
                  <a:pt x="4670793" y="6609828"/>
                  <a:pt x="4446536" y="6492577"/>
                  <a:pt x="4193177" y="6531427"/>
                </a:cubicBezTo>
                <a:cubicBezTo>
                  <a:pt x="3939818" y="6570277"/>
                  <a:pt x="3762490" y="6508466"/>
                  <a:pt x="3610792" y="6531427"/>
                </a:cubicBezTo>
                <a:cubicBezTo>
                  <a:pt x="3459095" y="6554388"/>
                  <a:pt x="3199810" y="6486336"/>
                  <a:pt x="2911929" y="6531427"/>
                </a:cubicBezTo>
                <a:cubicBezTo>
                  <a:pt x="2624048" y="6576518"/>
                  <a:pt x="2493517" y="6506908"/>
                  <a:pt x="2329543" y="6531427"/>
                </a:cubicBezTo>
                <a:cubicBezTo>
                  <a:pt x="2165569" y="6555946"/>
                  <a:pt x="2143377" y="6528173"/>
                  <a:pt x="2096589" y="6531427"/>
                </a:cubicBezTo>
                <a:cubicBezTo>
                  <a:pt x="2049801" y="6534681"/>
                  <a:pt x="1931241" y="6531328"/>
                  <a:pt x="1863634" y="6531427"/>
                </a:cubicBezTo>
                <a:cubicBezTo>
                  <a:pt x="1796027" y="6531526"/>
                  <a:pt x="1414387" y="6474954"/>
                  <a:pt x="1164771" y="6531427"/>
                </a:cubicBezTo>
                <a:cubicBezTo>
                  <a:pt x="915155" y="6587900"/>
                  <a:pt x="509708" y="6493134"/>
                  <a:pt x="0" y="6531427"/>
                </a:cubicBezTo>
                <a:cubicBezTo>
                  <a:pt x="-51979" y="6281701"/>
                  <a:pt x="24792" y="6128775"/>
                  <a:pt x="0" y="5872347"/>
                </a:cubicBezTo>
                <a:cubicBezTo>
                  <a:pt x="-24792" y="5615919"/>
                  <a:pt x="62087" y="5409340"/>
                  <a:pt x="0" y="5213266"/>
                </a:cubicBezTo>
                <a:cubicBezTo>
                  <a:pt x="-62087" y="5017192"/>
                  <a:pt x="19705" y="4838368"/>
                  <a:pt x="0" y="4684814"/>
                </a:cubicBezTo>
                <a:cubicBezTo>
                  <a:pt x="-19705" y="4531260"/>
                  <a:pt x="64744" y="4209594"/>
                  <a:pt x="0" y="3960420"/>
                </a:cubicBezTo>
                <a:cubicBezTo>
                  <a:pt x="-64744" y="3711246"/>
                  <a:pt x="21336" y="3596009"/>
                  <a:pt x="0" y="3236025"/>
                </a:cubicBezTo>
                <a:cubicBezTo>
                  <a:pt x="-21336" y="2876041"/>
                  <a:pt x="19206" y="2874603"/>
                  <a:pt x="0" y="2642259"/>
                </a:cubicBezTo>
                <a:cubicBezTo>
                  <a:pt x="-19206" y="2409915"/>
                  <a:pt x="6682" y="2216971"/>
                  <a:pt x="0" y="1983179"/>
                </a:cubicBezTo>
                <a:cubicBezTo>
                  <a:pt x="-6682" y="1749387"/>
                  <a:pt x="28044" y="1518495"/>
                  <a:pt x="0" y="1258784"/>
                </a:cubicBezTo>
                <a:cubicBezTo>
                  <a:pt x="-28044" y="999073"/>
                  <a:pt x="49787" y="856185"/>
                  <a:pt x="0" y="665018"/>
                </a:cubicBezTo>
                <a:cubicBezTo>
                  <a:pt x="-49787" y="473851"/>
                  <a:pt x="7153" y="310493"/>
                  <a:pt x="0" y="0"/>
                </a:cubicBezTo>
                <a:close/>
              </a:path>
              <a:path w="11647715" h="6531427" stroke="0" extrusionOk="0">
                <a:moveTo>
                  <a:pt x="0" y="0"/>
                </a:moveTo>
                <a:cubicBezTo>
                  <a:pt x="71005" y="-3831"/>
                  <a:pt x="125041" y="20027"/>
                  <a:pt x="232954" y="0"/>
                </a:cubicBezTo>
                <a:cubicBezTo>
                  <a:pt x="340867" y="-20027"/>
                  <a:pt x="645744" y="30280"/>
                  <a:pt x="815340" y="0"/>
                </a:cubicBezTo>
                <a:cubicBezTo>
                  <a:pt x="984936" y="-30280"/>
                  <a:pt x="1050866" y="29867"/>
                  <a:pt x="1281249" y="0"/>
                </a:cubicBezTo>
                <a:cubicBezTo>
                  <a:pt x="1511632" y="-29867"/>
                  <a:pt x="1546330" y="16628"/>
                  <a:pt x="1747157" y="0"/>
                </a:cubicBezTo>
                <a:cubicBezTo>
                  <a:pt x="1947984" y="-16628"/>
                  <a:pt x="2181936" y="72202"/>
                  <a:pt x="2562497" y="0"/>
                </a:cubicBezTo>
                <a:cubicBezTo>
                  <a:pt x="2943058" y="-72202"/>
                  <a:pt x="3015901" y="93159"/>
                  <a:pt x="3377837" y="0"/>
                </a:cubicBezTo>
                <a:cubicBezTo>
                  <a:pt x="3739773" y="-93159"/>
                  <a:pt x="3740035" y="7898"/>
                  <a:pt x="3843746" y="0"/>
                </a:cubicBezTo>
                <a:cubicBezTo>
                  <a:pt x="3947457" y="-7898"/>
                  <a:pt x="4022768" y="14475"/>
                  <a:pt x="4076700" y="0"/>
                </a:cubicBezTo>
                <a:cubicBezTo>
                  <a:pt x="4130632" y="-14475"/>
                  <a:pt x="4707955" y="43251"/>
                  <a:pt x="4892040" y="0"/>
                </a:cubicBezTo>
                <a:cubicBezTo>
                  <a:pt x="5076125" y="-43251"/>
                  <a:pt x="5100701" y="21759"/>
                  <a:pt x="5241472" y="0"/>
                </a:cubicBezTo>
                <a:cubicBezTo>
                  <a:pt x="5382243" y="-21759"/>
                  <a:pt x="5421442" y="14305"/>
                  <a:pt x="5590903" y="0"/>
                </a:cubicBezTo>
                <a:cubicBezTo>
                  <a:pt x="5760364" y="-14305"/>
                  <a:pt x="5713917" y="24154"/>
                  <a:pt x="5823858" y="0"/>
                </a:cubicBezTo>
                <a:cubicBezTo>
                  <a:pt x="5933799" y="-24154"/>
                  <a:pt x="5984449" y="14092"/>
                  <a:pt x="6056812" y="0"/>
                </a:cubicBezTo>
                <a:cubicBezTo>
                  <a:pt x="6129175" y="-14092"/>
                  <a:pt x="6520569" y="55921"/>
                  <a:pt x="6872152" y="0"/>
                </a:cubicBezTo>
                <a:cubicBezTo>
                  <a:pt x="7223735" y="-55921"/>
                  <a:pt x="6988900" y="15978"/>
                  <a:pt x="7105106" y="0"/>
                </a:cubicBezTo>
                <a:cubicBezTo>
                  <a:pt x="7221312" y="-15978"/>
                  <a:pt x="7656461" y="23931"/>
                  <a:pt x="7803969" y="0"/>
                </a:cubicBezTo>
                <a:cubicBezTo>
                  <a:pt x="7951477" y="-23931"/>
                  <a:pt x="8211138" y="34662"/>
                  <a:pt x="8386355" y="0"/>
                </a:cubicBezTo>
                <a:cubicBezTo>
                  <a:pt x="8561572" y="-34662"/>
                  <a:pt x="8752751" y="39583"/>
                  <a:pt x="9085218" y="0"/>
                </a:cubicBezTo>
                <a:cubicBezTo>
                  <a:pt x="9417685" y="-39583"/>
                  <a:pt x="9496802" y="61190"/>
                  <a:pt x="9667603" y="0"/>
                </a:cubicBezTo>
                <a:cubicBezTo>
                  <a:pt x="9838405" y="-61190"/>
                  <a:pt x="10249784" y="37474"/>
                  <a:pt x="10482944" y="0"/>
                </a:cubicBezTo>
                <a:cubicBezTo>
                  <a:pt x="10716104" y="-37474"/>
                  <a:pt x="11082519" y="80559"/>
                  <a:pt x="11647715" y="0"/>
                </a:cubicBezTo>
                <a:cubicBezTo>
                  <a:pt x="11647906" y="99870"/>
                  <a:pt x="11618519" y="233243"/>
                  <a:pt x="11647715" y="463138"/>
                </a:cubicBezTo>
                <a:cubicBezTo>
                  <a:pt x="11676911" y="693033"/>
                  <a:pt x="11626155" y="775187"/>
                  <a:pt x="11647715" y="991589"/>
                </a:cubicBezTo>
                <a:cubicBezTo>
                  <a:pt x="11669275" y="1207991"/>
                  <a:pt x="11630037" y="1421407"/>
                  <a:pt x="11647715" y="1650670"/>
                </a:cubicBezTo>
                <a:cubicBezTo>
                  <a:pt x="11665393" y="1879933"/>
                  <a:pt x="11627994" y="1955226"/>
                  <a:pt x="11647715" y="2113807"/>
                </a:cubicBezTo>
                <a:cubicBezTo>
                  <a:pt x="11667436" y="2272388"/>
                  <a:pt x="11575858" y="2543193"/>
                  <a:pt x="11647715" y="2838202"/>
                </a:cubicBezTo>
                <a:cubicBezTo>
                  <a:pt x="11719572" y="3133211"/>
                  <a:pt x="11606089" y="3112351"/>
                  <a:pt x="11647715" y="3236025"/>
                </a:cubicBezTo>
                <a:cubicBezTo>
                  <a:pt x="11689341" y="3359699"/>
                  <a:pt x="11607300" y="3435575"/>
                  <a:pt x="11647715" y="3633848"/>
                </a:cubicBezTo>
                <a:cubicBezTo>
                  <a:pt x="11688130" y="3832121"/>
                  <a:pt x="11606546" y="3882642"/>
                  <a:pt x="11647715" y="4031672"/>
                </a:cubicBezTo>
                <a:cubicBezTo>
                  <a:pt x="11688884" y="4180702"/>
                  <a:pt x="11587610" y="4382491"/>
                  <a:pt x="11647715" y="4690752"/>
                </a:cubicBezTo>
                <a:cubicBezTo>
                  <a:pt x="11707820" y="4999013"/>
                  <a:pt x="11617840" y="5042059"/>
                  <a:pt x="11647715" y="5153890"/>
                </a:cubicBezTo>
                <a:cubicBezTo>
                  <a:pt x="11677590" y="5265721"/>
                  <a:pt x="11619434" y="5407479"/>
                  <a:pt x="11647715" y="5551713"/>
                </a:cubicBezTo>
                <a:cubicBezTo>
                  <a:pt x="11675996" y="5695947"/>
                  <a:pt x="11589341" y="6089553"/>
                  <a:pt x="11647715" y="6531427"/>
                </a:cubicBezTo>
                <a:cubicBezTo>
                  <a:pt x="11396971" y="6540530"/>
                  <a:pt x="11248026" y="6487116"/>
                  <a:pt x="10948852" y="6531427"/>
                </a:cubicBezTo>
                <a:cubicBezTo>
                  <a:pt x="10649678" y="6575738"/>
                  <a:pt x="10545612" y="6468385"/>
                  <a:pt x="10249989" y="6531427"/>
                </a:cubicBezTo>
                <a:cubicBezTo>
                  <a:pt x="9954366" y="6594469"/>
                  <a:pt x="9990209" y="6496925"/>
                  <a:pt x="9900558" y="6531427"/>
                </a:cubicBezTo>
                <a:cubicBezTo>
                  <a:pt x="9810907" y="6565929"/>
                  <a:pt x="9528079" y="6466141"/>
                  <a:pt x="9318172" y="6531427"/>
                </a:cubicBezTo>
                <a:cubicBezTo>
                  <a:pt x="9108265" y="6596713"/>
                  <a:pt x="8800531" y="6471260"/>
                  <a:pt x="8619309" y="6531427"/>
                </a:cubicBezTo>
                <a:cubicBezTo>
                  <a:pt x="8438087" y="6591594"/>
                  <a:pt x="8233051" y="6518344"/>
                  <a:pt x="8036923" y="6531427"/>
                </a:cubicBezTo>
                <a:cubicBezTo>
                  <a:pt x="7840795" y="6544510"/>
                  <a:pt x="7767124" y="6521895"/>
                  <a:pt x="7571015" y="6531427"/>
                </a:cubicBezTo>
                <a:cubicBezTo>
                  <a:pt x="7374906" y="6540959"/>
                  <a:pt x="7216195" y="6490823"/>
                  <a:pt x="6988629" y="6531427"/>
                </a:cubicBezTo>
                <a:cubicBezTo>
                  <a:pt x="6761063" y="6572031"/>
                  <a:pt x="6683453" y="6498643"/>
                  <a:pt x="6522720" y="6531427"/>
                </a:cubicBezTo>
                <a:cubicBezTo>
                  <a:pt x="6361987" y="6564211"/>
                  <a:pt x="6251513" y="6506220"/>
                  <a:pt x="6173289" y="6531427"/>
                </a:cubicBezTo>
                <a:cubicBezTo>
                  <a:pt x="6095065" y="6556634"/>
                  <a:pt x="5663331" y="6462761"/>
                  <a:pt x="5474426" y="6531427"/>
                </a:cubicBezTo>
                <a:cubicBezTo>
                  <a:pt x="5285521" y="6600093"/>
                  <a:pt x="4827538" y="6523858"/>
                  <a:pt x="4659086" y="6531427"/>
                </a:cubicBezTo>
                <a:cubicBezTo>
                  <a:pt x="4490634" y="6538996"/>
                  <a:pt x="4188998" y="6473105"/>
                  <a:pt x="3960223" y="6531427"/>
                </a:cubicBezTo>
                <a:cubicBezTo>
                  <a:pt x="3731448" y="6589749"/>
                  <a:pt x="3522827" y="6497165"/>
                  <a:pt x="3377837" y="6531427"/>
                </a:cubicBezTo>
                <a:cubicBezTo>
                  <a:pt x="3232847" y="6565689"/>
                  <a:pt x="3191766" y="6509621"/>
                  <a:pt x="3144883" y="6531427"/>
                </a:cubicBezTo>
                <a:cubicBezTo>
                  <a:pt x="3098000" y="6553233"/>
                  <a:pt x="2845955" y="6491674"/>
                  <a:pt x="2678974" y="6531427"/>
                </a:cubicBezTo>
                <a:cubicBezTo>
                  <a:pt x="2511993" y="6571180"/>
                  <a:pt x="2399613" y="6513992"/>
                  <a:pt x="2329543" y="6531427"/>
                </a:cubicBezTo>
                <a:cubicBezTo>
                  <a:pt x="2259473" y="6548862"/>
                  <a:pt x="2030080" y="6502071"/>
                  <a:pt x="1863634" y="6531427"/>
                </a:cubicBezTo>
                <a:cubicBezTo>
                  <a:pt x="1697188" y="6560783"/>
                  <a:pt x="1338430" y="6439816"/>
                  <a:pt x="1048294" y="6531427"/>
                </a:cubicBezTo>
                <a:cubicBezTo>
                  <a:pt x="758158" y="6623038"/>
                  <a:pt x="700703" y="6479363"/>
                  <a:pt x="582386" y="6531427"/>
                </a:cubicBezTo>
                <a:cubicBezTo>
                  <a:pt x="464069" y="6583491"/>
                  <a:pt x="197293" y="6521131"/>
                  <a:pt x="0" y="6531427"/>
                </a:cubicBezTo>
                <a:cubicBezTo>
                  <a:pt x="-36781" y="6380331"/>
                  <a:pt x="1124" y="6179538"/>
                  <a:pt x="0" y="6068289"/>
                </a:cubicBezTo>
                <a:cubicBezTo>
                  <a:pt x="-1124" y="5957040"/>
                  <a:pt x="36745" y="5630109"/>
                  <a:pt x="0" y="5474523"/>
                </a:cubicBezTo>
                <a:cubicBezTo>
                  <a:pt x="-36745" y="5318937"/>
                  <a:pt x="61850" y="5076008"/>
                  <a:pt x="0" y="4946072"/>
                </a:cubicBezTo>
                <a:cubicBezTo>
                  <a:pt x="-61850" y="4816136"/>
                  <a:pt x="39708" y="4560340"/>
                  <a:pt x="0" y="4286991"/>
                </a:cubicBezTo>
                <a:cubicBezTo>
                  <a:pt x="-39708" y="4013642"/>
                  <a:pt x="53733" y="4020178"/>
                  <a:pt x="0" y="3823854"/>
                </a:cubicBezTo>
                <a:cubicBezTo>
                  <a:pt x="-53733" y="3627530"/>
                  <a:pt x="51246" y="3370992"/>
                  <a:pt x="0" y="3164773"/>
                </a:cubicBezTo>
                <a:cubicBezTo>
                  <a:pt x="-51246" y="2958554"/>
                  <a:pt x="42794" y="2861166"/>
                  <a:pt x="0" y="2701636"/>
                </a:cubicBezTo>
                <a:cubicBezTo>
                  <a:pt x="-42794" y="2542106"/>
                  <a:pt x="15336" y="2394480"/>
                  <a:pt x="0" y="2303812"/>
                </a:cubicBezTo>
                <a:cubicBezTo>
                  <a:pt x="-15336" y="2213144"/>
                  <a:pt x="33291" y="2042339"/>
                  <a:pt x="0" y="1840675"/>
                </a:cubicBezTo>
                <a:cubicBezTo>
                  <a:pt x="-33291" y="1639011"/>
                  <a:pt x="23249" y="1396065"/>
                  <a:pt x="0" y="1246909"/>
                </a:cubicBezTo>
                <a:cubicBezTo>
                  <a:pt x="-23249" y="1097753"/>
                  <a:pt x="32129" y="730568"/>
                  <a:pt x="0" y="587828"/>
                </a:cubicBezTo>
                <a:cubicBezTo>
                  <a:pt x="-32129" y="445088"/>
                  <a:pt x="19860" y="218267"/>
                  <a:pt x="0" y="0"/>
                </a:cubicBezTo>
                <a:close/>
              </a:path>
            </a:pathLst>
          </a:custGeom>
          <a:ln w="57150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848929788"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rmAutofit/>
          </a:bodyPr>
          <a:lstStyle/>
          <a:p>
            <a:br>
              <a:rPr lang="cy-GB" b="1" u="sng" noProof="0" dirty="0">
                <a:latin typeface="Comic Sans MS" panose="030F0702030302020204" pitchFamily="66" charset="0"/>
              </a:rPr>
            </a:br>
            <a:endParaRPr lang="cy-GB" b="1" u="sng" noProof="0" dirty="0">
              <a:latin typeface="Comic Sans MS" panose="030F0702030302020204" pitchFamily="66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1B4A0E7-DBB4-3C6D-24CE-E864444FC3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72" r="68209" b="67389"/>
          <a:stretch>
            <a:fillRect/>
          </a:stretch>
        </p:blipFill>
        <p:spPr>
          <a:xfrm>
            <a:off x="2232138" y="588770"/>
            <a:ext cx="3094913" cy="183874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F9F1ABE-EB42-E6D8-A1F6-5859EB4684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824" t="15229" r="52205" b="67130"/>
          <a:stretch>
            <a:fillRect/>
          </a:stretch>
        </p:blipFill>
        <p:spPr>
          <a:xfrm>
            <a:off x="494285" y="2466068"/>
            <a:ext cx="1507912" cy="1567543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23EC4AE-53B2-F260-3F6C-71AF220E89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487" t="16284" r="33764" b="71465"/>
          <a:stretch>
            <a:fillRect/>
          </a:stretch>
        </p:blipFill>
        <p:spPr>
          <a:xfrm>
            <a:off x="9971288" y="4131583"/>
            <a:ext cx="1643770" cy="120241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8DE9B92-3075-0C82-922A-75A1890B30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79" t="48210" r="79999" b="34421"/>
          <a:stretch>
            <a:fillRect/>
          </a:stretch>
        </p:blipFill>
        <p:spPr>
          <a:xfrm>
            <a:off x="2002197" y="4245429"/>
            <a:ext cx="2008343" cy="217714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4A8F328-9134-1A75-F7D0-B13C9674B0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018" t="15196" r="22287" b="67178"/>
          <a:stretch>
            <a:fillRect/>
          </a:stretch>
        </p:blipFill>
        <p:spPr>
          <a:xfrm>
            <a:off x="7652657" y="4430487"/>
            <a:ext cx="1321676" cy="199208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E81D1163-9A6F-AFB6-DD11-8148EF805B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828" t="30825" r="6984" b="52301"/>
          <a:stretch>
            <a:fillRect/>
          </a:stretch>
        </p:blipFill>
        <p:spPr>
          <a:xfrm>
            <a:off x="8709103" y="330353"/>
            <a:ext cx="2415619" cy="23960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639B9F-AF0C-FB10-D53D-96F6BA1B0B77}"/>
              </a:ext>
            </a:extLst>
          </p:cNvPr>
          <p:cNvSpPr txBox="1"/>
          <p:nvPr/>
        </p:nvSpPr>
        <p:spPr>
          <a:xfrm>
            <a:off x="3886200" y="2699657"/>
            <a:ext cx="55843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7200" u="sng" noProof="0" dirty="0">
                <a:latin typeface="Comic Sans MS" panose="030F0702030302020204" pitchFamily="66" charset="0"/>
              </a:rPr>
              <a:t>Y Tywydd</a:t>
            </a:r>
          </a:p>
        </p:txBody>
      </p:sp>
    </p:spTree>
    <p:extLst>
      <p:ext uri="{BB962C8B-B14F-4D97-AF65-F5344CB8AC3E}">
        <p14:creationId xmlns:p14="http://schemas.microsoft.com/office/powerpoint/2010/main" val="2452774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5132-7D23-7649-0FA5-1319CC0CF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>
                <a:latin typeface="Comic Sans MS" panose="030F0702030302020204" pitchFamily="66" charset="0"/>
              </a:rPr>
              <a:t>Yn y wers Heddiw, byddwn ni’n…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D08AA-7760-DF8E-432C-453C02EF7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971" y="2013857"/>
            <a:ext cx="10515600" cy="3564392"/>
          </a:xfrm>
        </p:spPr>
        <p:txBody>
          <a:bodyPr/>
          <a:lstStyle/>
          <a:p>
            <a:r>
              <a:rPr lang="cy-GB" noProof="0" dirty="0">
                <a:latin typeface="Comic Sans MS" panose="030F0702030302020204" pitchFamily="66" charset="0"/>
              </a:rPr>
              <a:t>Adolygu y tywydd.</a:t>
            </a:r>
          </a:p>
          <a:p>
            <a:endParaRPr lang="cy-GB" noProof="0" dirty="0">
              <a:latin typeface="Comic Sans MS" panose="030F0702030302020204" pitchFamily="66" charset="0"/>
            </a:endParaRPr>
          </a:p>
          <a:p>
            <a:r>
              <a:rPr lang="cy-GB" noProof="0" dirty="0">
                <a:latin typeface="Comic Sans MS" panose="030F0702030302020204" pitchFamily="66" charset="0"/>
              </a:rPr>
              <a:t>Dysgu am yr amser amherffaith- </a:t>
            </a:r>
          </a:p>
          <a:p>
            <a:endParaRPr lang="cy-GB" noProof="0" dirty="0">
              <a:latin typeface="Comic Sans MS" panose="030F0702030302020204" pitchFamily="66" charset="0"/>
            </a:endParaRPr>
          </a:p>
          <a:p>
            <a:r>
              <a:rPr lang="cy-GB" noProof="0" dirty="0">
                <a:latin typeface="Comic Sans MS" panose="030F0702030302020204" pitchFamily="66" charset="0"/>
              </a:rPr>
              <a:t>Ymarfer, ymarfer, ymarfer </a:t>
            </a:r>
            <a:r>
              <a:rPr lang="cy-GB" noProof="0" dirty="0">
                <a:latin typeface="Comic Sans MS" panose="030F0702030302020204" pitchFamily="66" charset="0"/>
                <a:sym typeface="Wingdings" panose="05000000000000000000" pitchFamily="2" charset="2"/>
              </a:rPr>
              <a:t></a:t>
            </a:r>
            <a:endParaRPr lang="cy-GB" noProof="0" dirty="0">
              <a:latin typeface="Comic Sans MS" panose="030F0702030302020204" pitchFamily="66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8411168-C34D-373E-AA96-8CA7927C3342}"/>
              </a:ext>
            </a:extLst>
          </p:cNvPr>
          <p:cNvSpPr txBox="1">
            <a:spLocks/>
          </p:cNvSpPr>
          <p:nvPr/>
        </p:nvSpPr>
        <p:spPr>
          <a:xfrm>
            <a:off x="293914" y="119743"/>
            <a:ext cx="11647715" cy="6531427"/>
          </a:xfrm>
          <a:custGeom>
            <a:avLst/>
            <a:gdLst>
              <a:gd name="csX0" fmla="*/ 0 w 11647715"/>
              <a:gd name="csY0" fmla="*/ 0 h 6531427"/>
              <a:gd name="csX1" fmla="*/ 465909 w 11647715"/>
              <a:gd name="csY1" fmla="*/ 0 h 6531427"/>
              <a:gd name="csX2" fmla="*/ 1281249 w 11647715"/>
              <a:gd name="csY2" fmla="*/ 0 h 6531427"/>
              <a:gd name="csX3" fmla="*/ 2096589 w 11647715"/>
              <a:gd name="csY3" fmla="*/ 0 h 6531427"/>
              <a:gd name="csX4" fmla="*/ 2446020 w 11647715"/>
              <a:gd name="csY4" fmla="*/ 0 h 6531427"/>
              <a:gd name="csX5" fmla="*/ 3261360 w 11647715"/>
              <a:gd name="csY5" fmla="*/ 0 h 6531427"/>
              <a:gd name="csX6" fmla="*/ 3494315 w 11647715"/>
              <a:gd name="csY6" fmla="*/ 0 h 6531427"/>
              <a:gd name="csX7" fmla="*/ 4309655 w 11647715"/>
              <a:gd name="csY7" fmla="*/ 0 h 6531427"/>
              <a:gd name="csX8" fmla="*/ 4659086 w 11647715"/>
              <a:gd name="csY8" fmla="*/ 0 h 6531427"/>
              <a:gd name="csX9" fmla="*/ 5474426 w 11647715"/>
              <a:gd name="csY9" fmla="*/ 0 h 6531427"/>
              <a:gd name="csX10" fmla="*/ 5940335 w 11647715"/>
              <a:gd name="csY10" fmla="*/ 0 h 6531427"/>
              <a:gd name="csX11" fmla="*/ 6173289 w 11647715"/>
              <a:gd name="csY11" fmla="*/ 0 h 6531427"/>
              <a:gd name="csX12" fmla="*/ 6872152 w 11647715"/>
              <a:gd name="csY12" fmla="*/ 0 h 6531427"/>
              <a:gd name="csX13" fmla="*/ 7105106 w 11647715"/>
              <a:gd name="csY13" fmla="*/ 0 h 6531427"/>
              <a:gd name="csX14" fmla="*/ 7571015 w 11647715"/>
              <a:gd name="csY14" fmla="*/ 0 h 6531427"/>
              <a:gd name="csX15" fmla="*/ 8269878 w 11647715"/>
              <a:gd name="csY15" fmla="*/ 0 h 6531427"/>
              <a:gd name="csX16" fmla="*/ 8735786 w 11647715"/>
              <a:gd name="csY16" fmla="*/ 0 h 6531427"/>
              <a:gd name="csX17" fmla="*/ 9318172 w 11647715"/>
              <a:gd name="csY17" fmla="*/ 0 h 6531427"/>
              <a:gd name="csX18" fmla="*/ 9900558 w 11647715"/>
              <a:gd name="csY18" fmla="*/ 0 h 6531427"/>
              <a:gd name="csX19" fmla="*/ 10599421 w 11647715"/>
              <a:gd name="csY19" fmla="*/ 0 h 6531427"/>
              <a:gd name="csX20" fmla="*/ 11647715 w 11647715"/>
              <a:gd name="csY20" fmla="*/ 0 h 6531427"/>
              <a:gd name="csX21" fmla="*/ 11647715 w 11647715"/>
              <a:gd name="csY21" fmla="*/ 724395 h 6531427"/>
              <a:gd name="csX22" fmla="*/ 11647715 w 11647715"/>
              <a:gd name="csY22" fmla="*/ 1187532 h 6531427"/>
              <a:gd name="csX23" fmla="*/ 11647715 w 11647715"/>
              <a:gd name="csY23" fmla="*/ 1715984 h 6531427"/>
              <a:gd name="csX24" fmla="*/ 11647715 w 11647715"/>
              <a:gd name="csY24" fmla="*/ 2309750 h 6531427"/>
              <a:gd name="csX25" fmla="*/ 11647715 w 11647715"/>
              <a:gd name="csY25" fmla="*/ 2772888 h 6531427"/>
              <a:gd name="csX26" fmla="*/ 11647715 w 11647715"/>
              <a:gd name="csY26" fmla="*/ 3301339 h 6531427"/>
              <a:gd name="csX27" fmla="*/ 11647715 w 11647715"/>
              <a:gd name="csY27" fmla="*/ 3699163 h 6531427"/>
              <a:gd name="csX28" fmla="*/ 11647715 w 11647715"/>
              <a:gd name="csY28" fmla="*/ 4358243 h 6531427"/>
              <a:gd name="csX29" fmla="*/ 11647715 w 11647715"/>
              <a:gd name="csY29" fmla="*/ 4886695 h 6531427"/>
              <a:gd name="csX30" fmla="*/ 11647715 w 11647715"/>
              <a:gd name="csY30" fmla="*/ 5480461 h 6531427"/>
              <a:gd name="csX31" fmla="*/ 11647715 w 11647715"/>
              <a:gd name="csY31" fmla="*/ 6531427 h 6531427"/>
              <a:gd name="csX32" fmla="*/ 10832375 w 11647715"/>
              <a:gd name="csY32" fmla="*/ 6531427 h 6531427"/>
              <a:gd name="csX33" fmla="*/ 10017035 w 11647715"/>
              <a:gd name="csY33" fmla="*/ 6531427 h 6531427"/>
              <a:gd name="csX34" fmla="*/ 9434649 w 11647715"/>
              <a:gd name="csY34" fmla="*/ 6531427 h 6531427"/>
              <a:gd name="csX35" fmla="*/ 9201695 w 11647715"/>
              <a:gd name="csY35" fmla="*/ 6531427 h 6531427"/>
              <a:gd name="csX36" fmla="*/ 8386355 w 11647715"/>
              <a:gd name="csY36" fmla="*/ 6531427 h 6531427"/>
              <a:gd name="csX37" fmla="*/ 7920446 w 11647715"/>
              <a:gd name="csY37" fmla="*/ 6531427 h 6531427"/>
              <a:gd name="csX38" fmla="*/ 7571015 w 11647715"/>
              <a:gd name="csY38" fmla="*/ 6531427 h 6531427"/>
              <a:gd name="csX39" fmla="*/ 7338060 w 11647715"/>
              <a:gd name="csY39" fmla="*/ 6531427 h 6531427"/>
              <a:gd name="csX40" fmla="*/ 6755675 w 11647715"/>
              <a:gd name="csY40" fmla="*/ 6531427 h 6531427"/>
              <a:gd name="csX41" fmla="*/ 6173289 w 11647715"/>
              <a:gd name="csY41" fmla="*/ 6531427 h 6531427"/>
              <a:gd name="csX42" fmla="*/ 5707380 w 11647715"/>
              <a:gd name="csY42" fmla="*/ 6531427 h 6531427"/>
              <a:gd name="csX43" fmla="*/ 4892040 w 11647715"/>
              <a:gd name="csY43" fmla="*/ 6531427 h 6531427"/>
              <a:gd name="csX44" fmla="*/ 4193177 w 11647715"/>
              <a:gd name="csY44" fmla="*/ 6531427 h 6531427"/>
              <a:gd name="csX45" fmla="*/ 3610792 w 11647715"/>
              <a:gd name="csY45" fmla="*/ 6531427 h 6531427"/>
              <a:gd name="csX46" fmla="*/ 2911929 w 11647715"/>
              <a:gd name="csY46" fmla="*/ 6531427 h 6531427"/>
              <a:gd name="csX47" fmla="*/ 2329543 w 11647715"/>
              <a:gd name="csY47" fmla="*/ 6531427 h 6531427"/>
              <a:gd name="csX48" fmla="*/ 2096589 w 11647715"/>
              <a:gd name="csY48" fmla="*/ 6531427 h 6531427"/>
              <a:gd name="csX49" fmla="*/ 1863634 w 11647715"/>
              <a:gd name="csY49" fmla="*/ 6531427 h 6531427"/>
              <a:gd name="csX50" fmla="*/ 1164771 w 11647715"/>
              <a:gd name="csY50" fmla="*/ 6531427 h 6531427"/>
              <a:gd name="csX51" fmla="*/ 0 w 11647715"/>
              <a:gd name="csY51" fmla="*/ 6531427 h 6531427"/>
              <a:gd name="csX52" fmla="*/ 0 w 11647715"/>
              <a:gd name="csY52" fmla="*/ 5872347 h 6531427"/>
              <a:gd name="csX53" fmla="*/ 0 w 11647715"/>
              <a:gd name="csY53" fmla="*/ 5213266 h 6531427"/>
              <a:gd name="csX54" fmla="*/ 0 w 11647715"/>
              <a:gd name="csY54" fmla="*/ 4684814 h 6531427"/>
              <a:gd name="csX55" fmla="*/ 0 w 11647715"/>
              <a:gd name="csY55" fmla="*/ 3960420 h 6531427"/>
              <a:gd name="csX56" fmla="*/ 0 w 11647715"/>
              <a:gd name="csY56" fmla="*/ 3236025 h 6531427"/>
              <a:gd name="csX57" fmla="*/ 0 w 11647715"/>
              <a:gd name="csY57" fmla="*/ 2642259 h 6531427"/>
              <a:gd name="csX58" fmla="*/ 0 w 11647715"/>
              <a:gd name="csY58" fmla="*/ 1983179 h 6531427"/>
              <a:gd name="csX59" fmla="*/ 0 w 11647715"/>
              <a:gd name="csY59" fmla="*/ 1258784 h 6531427"/>
              <a:gd name="csX60" fmla="*/ 0 w 11647715"/>
              <a:gd name="csY60" fmla="*/ 665018 h 6531427"/>
              <a:gd name="csX61" fmla="*/ 0 w 11647715"/>
              <a:gd name="csY61" fmla="*/ 0 h 65314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</a:cxnLst>
            <a:rect l="l" t="t" r="r" b="b"/>
            <a:pathLst>
              <a:path w="11647715" h="6531427" fill="none" extrusionOk="0">
                <a:moveTo>
                  <a:pt x="0" y="0"/>
                </a:moveTo>
                <a:cubicBezTo>
                  <a:pt x="203536" y="-11498"/>
                  <a:pt x="309081" y="17418"/>
                  <a:pt x="465909" y="0"/>
                </a:cubicBezTo>
                <a:cubicBezTo>
                  <a:pt x="622737" y="-17418"/>
                  <a:pt x="969452" y="75414"/>
                  <a:pt x="1281249" y="0"/>
                </a:cubicBezTo>
                <a:cubicBezTo>
                  <a:pt x="1593046" y="-75414"/>
                  <a:pt x="1874914" y="95650"/>
                  <a:pt x="2096589" y="0"/>
                </a:cubicBezTo>
                <a:cubicBezTo>
                  <a:pt x="2318264" y="-95650"/>
                  <a:pt x="2309965" y="12448"/>
                  <a:pt x="2446020" y="0"/>
                </a:cubicBezTo>
                <a:cubicBezTo>
                  <a:pt x="2582075" y="-12448"/>
                  <a:pt x="2895610" y="72649"/>
                  <a:pt x="3261360" y="0"/>
                </a:cubicBezTo>
                <a:cubicBezTo>
                  <a:pt x="3627110" y="-72649"/>
                  <a:pt x="3391379" y="18271"/>
                  <a:pt x="3494315" y="0"/>
                </a:cubicBezTo>
                <a:cubicBezTo>
                  <a:pt x="3597252" y="-18271"/>
                  <a:pt x="4140665" y="57284"/>
                  <a:pt x="4309655" y="0"/>
                </a:cubicBezTo>
                <a:cubicBezTo>
                  <a:pt x="4478645" y="-57284"/>
                  <a:pt x="4574200" y="27465"/>
                  <a:pt x="4659086" y="0"/>
                </a:cubicBezTo>
                <a:cubicBezTo>
                  <a:pt x="4743972" y="-27465"/>
                  <a:pt x="5228532" y="6598"/>
                  <a:pt x="5474426" y="0"/>
                </a:cubicBezTo>
                <a:cubicBezTo>
                  <a:pt x="5720320" y="-6598"/>
                  <a:pt x="5777138" y="34862"/>
                  <a:pt x="5940335" y="0"/>
                </a:cubicBezTo>
                <a:cubicBezTo>
                  <a:pt x="6103532" y="-34862"/>
                  <a:pt x="6069997" y="19260"/>
                  <a:pt x="6173289" y="0"/>
                </a:cubicBezTo>
                <a:cubicBezTo>
                  <a:pt x="6276581" y="-19260"/>
                  <a:pt x="6586943" y="3857"/>
                  <a:pt x="6872152" y="0"/>
                </a:cubicBezTo>
                <a:cubicBezTo>
                  <a:pt x="7157361" y="-3857"/>
                  <a:pt x="7023637" y="24887"/>
                  <a:pt x="7105106" y="0"/>
                </a:cubicBezTo>
                <a:cubicBezTo>
                  <a:pt x="7186575" y="-24887"/>
                  <a:pt x="7368106" y="14394"/>
                  <a:pt x="7571015" y="0"/>
                </a:cubicBezTo>
                <a:cubicBezTo>
                  <a:pt x="7773924" y="-14394"/>
                  <a:pt x="7936828" y="7677"/>
                  <a:pt x="8269878" y="0"/>
                </a:cubicBezTo>
                <a:cubicBezTo>
                  <a:pt x="8602928" y="-7677"/>
                  <a:pt x="8642316" y="37397"/>
                  <a:pt x="8735786" y="0"/>
                </a:cubicBezTo>
                <a:cubicBezTo>
                  <a:pt x="8829256" y="-37397"/>
                  <a:pt x="9100849" y="51034"/>
                  <a:pt x="9318172" y="0"/>
                </a:cubicBezTo>
                <a:cubicBezTo>
                  <a:pt x="9535495" y="-51034"/>
                  <a:pt x="9641153" y="5288"/>
                  <a:pt x="9900558" y="0"/>
                </a:cubicBezTo>
                <a:cubicBezTo>
                  <a:pt x="10159963" y="-5288"/>
                  <a:pt x="10392022" y="72737"/>
                  <a:pt x="10599421" y="0"/>
                </a:cubicBezTo>
                <a:cubicBezTo>
                  <a:pt x="10806820" y="-72737"/>
                  <a:pt x="11261368" y="7738"/>
                  <a:pt x="11647715" y="0"/>
                </a:cubicBezTo>
                <a:cubicBezTo>
                  <a:pt x="11672395" y="256186"/>
                  <a:pt x="11618382" y="517959"/>
                  <a:pt x="11647715" y="724395"/>
                </a:cubicBezTo>
                <a:cubicBezTo>
                  <a:pt x="11677048" y="930832"/>
                  <a:pt x="11634491" y="1033796"/>
                  <a:pt x="11647715" y="1187532"/>
                </a:cubicBezTo>
                <a:cubicBezTo>
                  <a:pt x="11660939" y="1341268"/>
                  <a:pt x="11641937" y="1556641"/>
                  <a:pt x="11647715" y="1715984"/>
                </a:cubicBezTo>
                <a:cubicBezTo>
                  <a:pt x="11653493" y="1875327"/>
                  <a:pt x="11643025" y="2056696"/>
                  <a:pt x="11647715" y="2309750"/>
                </a:cubicBezTo>
                <a:cubicBezTo>
                  <a:pt x="11652405" y="2562804"/>
                  <a:pt x="11623480" y="2629960"/>
                  <a:pt x="11647715" y="2772888"/>
                </a:cubicBezTo>
                <a:cubicBezTo>
                  <a:pt x="11671950" y="2915816"/>
                  <a:pt x="11597687" y="3097673"/>
                  <a:pt x="11647715" y="3301339"/>
                </a:cubicBezTo>
                <a:cubicBezTo>
                  <a:pt x="11697743" y="3505005"/>
                  <a:pt x="11624530" y="3533690"/>
                  <a:pt x="11647715" y="3699163"/>
                </a:cubicBezTo>
                <a:cubicBezTo>
                  <a:pt x="11670900" y="3864636"/>
                  <a:pt x="11617052" y="4038580"/>
                  <a:pt x="11647715" y="4358243"/>
                </a:cubicBezTo>
                <a:cubicBezTo>
                  <a:pt x="11678378" y="4677906"/>
                  <a:pt x="11640767" y="4703447"/>
                  <a:pt x="11647715" y="4886695"/>
                </a:cubicBezTo>
                <a:cubicBezTo>
                  <a:pt x="11654663" y="5069943"/>
                  <a:pt x="11577903" y="5217266"/>
                  <a:pt x="11647715" y="5480461"/>
                </a:cubicBezTo>
                <a:cubicBezTo>
                  <a:pt x="11717527" y="5743656"/>
                  <a:pt x="11591809" y="6286932"/>
                  <a:pt x="11647715" y="6531427"/>
                </a:cubicBezTo>
                <a:cubicBezTo>
                  <a:pt x="11271297" y="6607715"/>
                  <a:pt x="11198136" y="6475543"/>
                  <a:pt x="10832375" y="6531427"/>
                </a:cubicBezTo>
                <a:cubicBezTo>
                  <a:pt x="10466614" y="6587311"/>
                  <a:pt x="10311344" y="6523644"/>
                  <a:pt x="10017035" y="6531427"/>
                </a:cubicBezTo>
                <a:cubicBezTo>
                  <a:pt x="9722726" y="6539210"/>
                  <a:pt x="9618835" y="6507541"/>
                  <a:pt x="9434649" y="6531427"/>
                </a:cubicBezTo>
                <a:cubicBezTo>
                  <a:pt x="9250463" y="6555313"/>
                  <a:pt x="9285040" y="6508506"/>
                  <a:pt x="9201695" y="6531427"/>
                </a:cubicBezTo>
                <a:cubicBezTo>
                  <a:pt x="9118350" y="6554348"/>
                  <a:pt x="8674048" y="6440471"/>
                  <a:pt x="8386355" y="6531427"/>
                </a:cubicBezTo>
                <a:cubicBezTo>
                  <a:pt x="8098662" y="6622383"/>
                  <a:pt x="8118763" y="6521171"/>
                  <a:pt x="7920446" y="6531427"/>
                </a:cubicBezTo>
                <a:cubicBezTo>
                  <a:pt x="7722129" y="6541683"/>
                  <a:pt x="7709432" y="6509918"/>
                  <a:pt x="7571015" y="6531427"/>
                </a:cubicBezTo>
                <a:cubicBezTo>
                  <a:pt x="7432598" y="6552936"/>
                  <a:pt x="7389432" y="6521071"/>
                  <a:pt x="7338060" y="6531427"/>
                </a:cubicBezTo>
                <a:cubicBezTo>
                  <a:pt x="7286689" y="6541783"/>
                  <a:pt x="6889363" y="6522658"/>
                  <a:pt x="6755675" y="6531427"/>
                </a:cubicBezTo>
                <a:cubicBezTo>
                  <a:pt x="6621988" y="6540196"/>
                  <a:pt x="6357525" y="6511215"/>
                  <a:pt x="6173289" y="6531427"/>
                </a:cubicBezTo>
                <a:cubicBezTo>
                  <a:pt x="5989053" y="6551639"/>
                  <a:pt x="5883862" y="6504997"/>
                  <a:pt x="5707380" y="6531427"/>
                </a:cubicBezTo>
                <a:cubicBezTo>
                  <a:pt x="5530898" y="6557857"/>
                  <a:pt x="5113287" y="6453026"/>
                  <a:pt x="4892040" y="6531427"/>
                </a:cubicBezTo>
                <a:cubicBezTo>
                  <a:pt x="4670793" y="6609828"/>
                  <a:pt x="4446536" y="6492577"/>
                  <a:pt x="4193177" y="6531427"/>
                </a:cubicBezTo>
                <a:cubicBezTo>
                  <a:pt x="3939818" y="6570277"/>
                  <a:pt x="3762490" y="6508466"/>
                  <a:pt x="3610792" y="6531427"/>
                </a:cubicBezTo>
                <a:cubicBezTo>
                  <a:pt x="3459095" y="6554388"/>
                  <a:pt x="3199810" y="6486336"/>
                  <a:pt x="2911929" y="6531427"/>
                </a:cubicBezTo>
                <a:cubicBezTo>
                  <a:pt x="2624048" y="6576518"/>
                  <a:pt x="2493517" y="6506908"/>
                  <a:pt x="2329543" y="6531427"/>
                </a:cubicBezTo>
                <a:cubicBezTo>
                  <a:pt x="2165569" y="6555946"/>
                  <a:pt x="2143377" y="6528173"/>
                  <a:pt x="2096589" y="6531427"/>
                </a:cubicBezTo>
                <a:cubicBezTo>
                  <a:pt x="2049801" y="6534681"/>
                  <a:pt x="1931241" y="6531328"/>
                  <a:pt x="1863634" y="6531427"/>
                </a:cubicBezTo>
                <a:cubicBezTo>
                  <a:pt x="1796027" y="6531526"/>
                  <a:pt x="1414387" y="6474954"/>
                  <a:pt x="1164771" y="6531427"/>
                </a:cubicBezTo>
                <a:cubicBezTo>
                  <a:pt x="915155" y="6587900"/>
                  <a:pt x="509708" y="6493134"/>
                  <a:pt x="0" y="6531427"/>
                </a:cubicBezTo>
                <a:cubicBezTo>
                  <a:pt x="-51979" y="6281701"/>
                  <a:pt x="24792" y="6128775"/>
                  <a:pt x="0" y="5872347"/>
                </a:cubicBezTo>
                <a:cubicBezTo>
                  <a:pt x="-24792" y="5615919"/>
                  <a:pt x="62087" y="5409340"/>
                  <a:pt x="0" y="5213266"/>
                </a:cubicBezTo>
                <a:cubicBezTo>
                  <a:pt x="-62087" y="5017192"/>
                  <a:pt x="19705" y="4838368"/>
                  <a:pt x="0" y="4684814"/>
                </a:cubicBezTo>
                <a:cubicBezTo>
                  <a:pt x="-19705" y="4531260"/>
                  <a:pt x="64744" y="4209594"/>
                  <a:pt x="0" y="3960420"/>
                </a:cubicBezTo>
                <a:cubicBezTo>
                  <a:pt x="-64744" y="3711246"/>
                  <a:pt x="21336" y="3596009"/>
                  <a:pt x="0" y="3236025"/>
                </a:cubicBezTo>
                <a:cubicBezTo>
                  <a:pt x="-21336" y="2876041"/>
                  <a:pt x="19206" y="2874603"/>
                  <a:pt x="0" y="2642259"/>
                </a:cubicBezTo>
                <a:cubicBezTo>
                  <a:pt x="-19206" y="2409915"/>
                  <a:pt x="6682" y="2216971"/>
                  <a:pt x="0" y="1983179"/>
                </a:cubicBezTo>
                <a:cubicBezTo>
                  <a:pt x="-6682" y="1749387"/>
                  <a:pt x="28044" y="1518495"/>
                  <a:pt x="0" y="1258784"/>
                </a:cubicBezTo>
                <a:cubicBezTo>
                  <a:pt x="-28044" y="999073"/>
                  <a:pt x="49787" y="856185"/>
                  <a:pt x="0" y="665018"/>
                </a:cubicBezTo>
                <a:cubicBezTo>
                  <a:pt x="-49787" y="473851"/>
                  <a:pt x="7153" y="310493"/>
                  <a:pt x="0" y="0"/>
                </a:cubicBezTo>
                <a:close/>
              </a:path>
              <a:path w="11647715" h="6531427" stroke="0" extrusionOk="0">
                <a:moveTo>
                  <a:pt x="0" y="0"/>
                </a:moveTo>
                <a:cubicBezTo>
                  <a:pt x="71005" y="-3831"/>
                  <a:pt x="125041" y="20027"/>
                  <a:pt x="232954" y="0"/>
                </a:cubicBezTo>
                <a:cubicBezTo>
                  <a:pt x="340867" y="-20027"/>
                  <a:pt x="645744" y="30280"/>
                  <a:pt x="815340" y="0"/>
                </a:cubicBezTo>
                <a:cubicBezTo>
                  <a:pt x="984936" y="-30280"/>
                  <a:pt x="1050866" y="29867"/>
                  <a:pt x="1281249" y="0"/>
                </a:cubicBezTo>
                <a:cubicBezTo>
                  <a:pt x="1511632" y="-29867"/>
                  <a:pt x="1546330" y="16628"/>
                  <a:pt x="1747157" y="0"/>
                </a:cubicBezTo>
                <a:cubicBezTo>
                  <a:pt x="1947984" y="-16628"/>
                  <a:pt x="2181936" y="72202"/>
                  <a:pt x="2562497" y="0"/>
                </a:cubicBezTo>
                <a:cubicBezTo>
                  <a:pt x="2943058" y="-72202"/>
                  <a:pt x="3015901" y="93159"/>
                  <a:pt x="3377837" y="0"/>
                </a:cubicBezTo>
                <a:cubicBezTo>
                  <a:pt x="3739773" y="-93159"/>
                  <a:pt x="3740035" y="7898"/>
                  <a:pt x="3843746" y="0"/>
                </a:cubicBezTo>
                <a:cubicBezTo>
                  <a:pt x="3947457" y="-7898"/>
                  <a:pt x="4022768" y="14475"/>
                  <a:pt x="4076700" y="0"/>
                </a:cubicBezTo>
                <a:cubicBezTo>
                  <a:pt x="4130632" y="-14475"/>
                  <a:pt x="4707955" y="43251"/>
                  <a:pt x="4892040" y="0"/>
                </a:cubicBezTo>
                <a:cubicBezTo>
                  <a:pt x="5076125" y="-43251"/>
                  <a:pt x="5100701" y="21759"/>
                  <a:pt x="5241472" y="0"/>
                </a:cubicBezTo>
                <a:cubicBezTo>
                  <a:pt x="5382243" y="-21759"/>
                  <a:pt x="5421442" y="14305"/>
                  <a:pt x="5590903" y="0"/>
                </a:cubicBezTo>
                <a:cubicBezTo>
                  <a:pt x="5760364" y="-14305"/>
                  <a:pt x="5713917" y="24154"/>
                  <a:pt x="5823858" y="0"/>
                </a:cubicBezTo>
                <a:cubicBezTo>
                  <a:pt x="5933799" y="-24154"/>
                  <a:pt x="5984449" y="14092"/>
                  <a:pt x="6056812" y="0"/>
                </a:cubicBezTo>
                <a:cubicBezTo>
                  <a:pt x="6129175" y="-14092"/>
                  <a:pt x="6520569" y="55921"/>
                  <a:pt x="6872152" y="0"/>
                </a:cubicBezTo>
                <a:cubicBezTo>
                  <a:pt x="7223735" y="-55921"/>
                  <a:pt x="6988900" y="15978"/>
                  <a:pt x="7105106" y="0"/>
                </a:cubicBezTo>
                <a:cubicBezTo>
                  <a:pt x="7221312" y="-15978"/>
                  <a:pt x="7656461" y="23931"/>
                  <a:pt x="7803969" y="0"/>
                </a:cubicBezTo>
                <a:cubicBezTo>
                  <a:pt x="7951477" y="-23931"/>
                  <a:pt x="8211138" y="34662"/>
                  <a:pt x="8386355" y="0"/>
                </a:cubicBezTo>
                <a:cubicBezTo>
                  <a:pt x="8561572" y="-34662"/>
                  <a:pt x="8752751" y="39583"/>
                  <a:pt x="9085218" y="0"/>
                </a:cubicBezTo>
                <a:cubicBezTo>
                  <a:pt x="9417685" y="-39583"/>
                  <a:pt x="9496802" y="61190"/>
                  <a:pt x="9667603" y="0"/>
                </a:cubicBezTo>
                <a:cubicBezTo>
                  <a:pt x="9838405" y="-61190"/>
                  <a:pt x="10249784" y="37474"/>
                  <a:pt x="10482944" y="0"/>
                </a:cubicBezTo>
                <a:cubicBezTo>
                  <a:pt x="10716104" y="-37474"/>
                  <a:pt x="11082519" y="80559"/>
                  <a:pt x="11647715" y="0"/>
                </a:cubicBezTo>
                <a:cubicBezTo>
                  <a:pt x="11647906" y="99870"/>
                  <a:pt x="11618519" y="233243"/>
                  <a:pt x="11647715" y="463138"/>
                </a:cubicBezTo>
                <a:cubicBezTo>
                  <a:pt x="11676911" y="693033"/>
                  <a:pt x="11626155" y="775187"/>
                  <a:pt x="11647715" y="991589"/>
                </a:cubicBezTo>
                <a:cubicBezTo>
                  <a:pt x="11669275" y="1207991"/>
                  <a:pt x="11630037" y="1421407"/>
                  <a:pt x="11647715" y="1650670"/>
                </a:cubicBezTo>
                <a:cubicBezTo>
                  <a:pt x="11665393" y="1879933"/>
                  <a:pt x="11627994" y="1955226"/>
                  <a:pt x="11647715" y="2113807"/>
                </a:cubicBezTo>
                <a:cubicBezTo>
                  <a:pt x="11667436" y="2272388"/>
                  <a:pt x="11575858" y="2543193"/>
                  <a:pt x="11647715" y="2838202"/>
                </a:cubicBezTo>
                <a:cubicBezTo>
                  <a:pt x="11719572" y="3133211"/>
                  <a:pt x="11606089" y="3112351"/>
                  <a:pt x="11647715" y="3236025"/>
                </a:cubicBezTo>
                <a:cubicBezTo>
                  <a:pt x="11689341" y="3359699"/>
                  <a:pt x="11607300" y="3435575"/>
                  <a:pt x="11647715" y="3633848"/>
                </a:cubicBezTo>
                <a:cubicBezTo>
                  <a:pt x="11688130" y="3832121"/>
                  <a:pt x="11606546" y="3882642"/>
                  <a:pt x="11647715" y="4031672"/>
                </a:cubicBezTo>
                <a:cubicBezTo>
                  <a:pt x="11688884" y="4180702"/>
                  <a:pt x="11587610" y="4382491"/>
                  <a:pt x="11647715" y="4690752"/>
                </a:cubicBezTo>
                <a:cubicBezTo>
                  <a:pt x="11707820" y="4999013"/>
                  <a:pt x="11617840" y="5042059"/>
                  <a:pt x="11647715" y="5153890"/>
                </a:cubicBezTo>
                <a:cubicBezTo>
                  <a:pt x="11677590" y="5265721"/>
                  <a:pt x="11619434" y="5407479"/>
                  <a:pt x="11647715" y="5551713"/>
                </a:cubicBezTo>
                <a:cubicBezTo>
                  <a:pt x="11675996" y="5695947"/>
                  <a:pt x="11589341" y="6089553"/>
                  <a:pt x="11647715" y="6531427"/>
                </a:cubicBezTo>
                <a:cubicBezTo>
                  <a:pt x="11396971" y="6540530"/>
                  <a:pt x="11248026" y="6487116"/>
                  <a:pt x="10948852" y="6531427"/>
                </a:cubicBezTo>
                <a:cubicBezTo>
                  <a:pt x="10649678" y="6575738"/>
                  <a:pt x="10545612" y="6468385"/>
                  <a:pt x="10249989" y="6531427"/>
                </a:cubicBezTo>
                <a:cubicBezTo>
                  <a:pt x="9954366" y="6594469"/>
                  <a:pt x="9990209" y="6496925"/>
                  <a:pt x="9900558" y="6531427"/>
                </a:cubicBezTo>
                <a:cubicBezTo>
                  <a:pt x="9810907" y="6565929"/>
                  <a:pt x="9528079" y="6466141"/>
                  <a:pt x="9318172" y="6531427"/>
                </a:cubicBezTo>
                <a:cubicBezTo>
                  <a:pt x="9108265" y="6596713"/>
                  <a:pt x="8800531" y="6471260"/>
                  <a:pt x="8619309" y="6531427"/>
                </a:cubicBezTo>
                <a:cubicBezTo>
                  <a:pt x="8438087" y="6591594"/>
                  <a:pt x="8233051" y="6518344"/>
                  <a:pt x="8036923" y="6531427"/>
                </a:cubicBezTo>
                <a:cubicBezTo>
                  <a:pt x="7840795" y="6544510"/>
                  <a:pt x="7767124" y="6521895"/>
                  <a:pt x="7571015" y="6531427"/>
                </a:cubicBezTo>
                <a:cubicBezTo>
                  <a:pt x="7374906" y="6540959"/>
                  <a:pt x="7216195" y="6490823"/>
                  <a:pt x="6988629" y="6531427"/>
                </a:cubicBezTo>
                <a:cubicBezTo>
                  <a:pt x="6761063" y="6572031"/>
                  <a:pt x="6683453" y="6498643"/>
                  <a:pt x="6522720" y="6531427"/>
                </a:cubicBezTo>
                <a:cubicBezTo>
                  <a:pt x="6361987" y="6564211"/>
                  <a:pt x="6251513" y="6506220"/>
                  <a:pt x="6173289" y="6531427"/>
                </a:cubicBezTo>
                <a:cubicBezTo>
                  <a:pt x="6095065" y="6556634"/>
                  <a:pt x="5663331" y="6462761"/>
                  <a:pt x="5474426" y="6531427"/>
                </a:cubicBezTo>
                <a:cubicBezTo>
                  <a:pt x="5285521" y="6600093"/>
                  <a:pt x="4827538" y="6523858"/>
                  <a:pt x="4659086" y="6531427"/>
                </a:cubicBezTo>
                <a:cubicBezTo>
                  <a:pt x="4490634" y="6538996"/>
                  <a:pt x="4188998" y="6473105"/>
                  <a:pt x="3960223" y="6531427"/>
                </a:cubicBezTo>
                <a:cubicBezTo>
                  <a:pt x="3731448" y="6589749"/>
                  <a:pt x="3522827" y="6497165"/>
                  <a:pt x="3377837" y="6531427"/>
                </a:cubicBezTo>
                <a:cubicBezTo>
                  <a:pt x="3232847" y="6565689"/>
                  <a:pt x="3191766" y="6509621"/>
                  <a:pt x="3144883" y="6531427"/>
                </a:cubicBezTo>
                <a:cubicBezTo>
                  <a:pt x="3098000" y="6553233"/>
                  <a:pt x="2845955" y="6491674"/>
                  <a:pt x="2678974" y="6531427"/>
                </a:cubicBezTo>
                <a:cubicBezTo>
                  <a:pt x="2511993" y="6571180"/>
                  <a:pt x="2399613" y="6513992"/>
                  <a:pt x="2329543" y="6531427"/>
                </a:cubicBezTo>
                <a:cubicBezTo>
                  <a:pt x="2259473" y="6548862"/>
                  <a:pt x="2030080" y="6502071"/>
                  <a:pt x="1863634" y="6531427"/>
                </a:cubicBezTo>
                <a:cubicBezTo>
                  <a:pt x="1697188" y="6560783"/>
                  <a:pt x="1338430" y="6439816"/>
                  <a:pt x="1048294" y="6531427"/>
                </a:cubicBezTo>
                <a:cubicBezTo>
                  <a:pt x="758158" y="6623038"/>
                  <a:pt x="700703" y="6479363"/>
                  <a:pt x="582386" y="6531427"/>
                </a:cubicBezTo>
                <a:cubicBezTo>
                  <a:pt x="464069" y="6583491"/>
                  <a:pt x="197293" y="6521131"/>
                  <a:pt x="0" y="6531427"/>
                </a:cubicBezTo>
                <a:cubicBezTo>
                  <a:pt x="-36781" y="6380331"/>
                  <a:pt x="1124" y="6179538"/>
                  <a:pt x="0" y="6068289"/>
                </a:cubicBezTo>
                <a:cubicBezTo>
                  <a:pt x="-1124" y="5957040"/>
                  <a:pt x="36745" y="5630109"/>
                  <a:pt x="0" y="5474523"/>
                </a:cubicBezTo>
                <a:cubicBezTo>
                  <a:pt x="-36745" y="5318937"/>
                  <a:pt x="61850" y="5076008"/>
                  <a:pt x="0" y="4946072"/>
                </a:cubicBezTo>
                <a:cubicBezTo>
                  <a:pt x="-61850" y="4816136"/>
                  <a:pt x="39708" y="4560340"/>
                  <a:pt x="0" y="4286991"/>
                </a:cubicBezTo>
                <a:cubicBezTo>
                  <a:pt x="-39708" y="4013642"/>
                  <a:pt x="53733" y="4020178"/>
                  <a:pt x="0" y="3823854"/>
                </a:cubicBezTo>
                <a:cubicBezTo>
                  <a:pt x="-53733" y="3627530"/>
                  <a:pt x="51246" y="3370992"/>
                  <a:pt x="0" y="3164773"/>
                </a:cubicBezTo>
                <a:cubicBezTo>
                  <a:pt x="-51246" y="2958554"/>
                  <a:pt x="42794" y="2861166"/>
                  <a:pt x="0" y="2701636"/>
                </a:cubicBezTo>
                <a:cubicBezTo>
                  <a:pt x="-42794" y="2542106"/>
                  <a:pt x="15336" y="2394480"/>
                  <a:pt x="0" y="2303812"/>
                </a:cubicBezTo>
                <a:cubicBezTo>
                  <a:pt x="-15336" y="2213144"/>
                  <a:pt x="33291" y="2042339"/>
                  <a:pt x="0" y="1840675"/>
                </a:cubicBezTo>
                <a:cubicBezTo>
                  <a:pt x="-33291" y="1639011"/>
                  <a:pt x="23249" y="1396065"/>
                  <a:pt x="0" y="1246909"/>
                </a:cubicBezTo>
                <a:cubicBezTo>
                  <a:pt x="-23249" y="1097753"/>
                  <a:pt x="32129" y="730568"/>
                  <a:pt x="0" y="587828"/>
                </a:cubicBezTo>
                <a:cubicBezTo>
                  <a:pt x="-32129" y="445088"/>
                  <a:pt x="19860" y="218267"/>
                  <a:pt x="0" y="0"/>
                </a:cubicBezTo>
                <a:close/>
              </a:path>
            </a:pathLst>
          </a:custGeom>
          <a:ln w="57150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8489297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cy-GB" b="1" u="sng" noProof="0" dirty="0">
                <a:latin typeface="Comic Sans MS" panose="030F0702030302020204" pitchFamily="66" charset="0"/>
              </a:rPr>
            </a:br>
            <a:endParaRPr lang="cy-GB" b="1" u="sng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579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2D47B-56EE-5815-41C3-3FC4D530A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u="sng" noProof="0" dirty="0">
                <a:latin typeface="Comic Sans MS" panose="030F0702030302020204" pitchFamily="66" charset="0"/>
              </a:rPr>
              <a:t>Sut mae’r tywydd heddiw?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89F0C-EA3B-7BCC-BD2C-29CAA4B83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571" y="213405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Comic Sans MS" panose="030F0702030302020204" pitchFamily="66" charset="0"/>
              </a:rPr>
              <a:t>Edrychwch ar y lluniau.</a:t>
            </a:r>
          </a:p>
          <a:p>
            <a:pPr marL="0" indent="0">
              <a:buNone/>
            </a:pPr>
            <a:endParaRPr lang="cy-GB" noProof="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noProof="0" dirty="0">
                <a:latin typeface="Comic Sans MS" panose="030F0702030302020204" pitchFamily="66" charset="0"/>
              </a:rPr>
              <a:t>Siaradwch mewn brawddeg llawn gyda bartner.</a:t>
            </a:r>
          </a:p>
          <a:p>
            <a:pPr marL="0" indent="0">
              <a:buNone/>
            </a:pPr>
            <a:endParaRPr lang="cy-GB" noProof="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noProof="0" dirty="0">
                <a:latin typeface="Comic Sans MS" panose="030F0702030302020204" pitchFamily="66" charset="0"/>
              </a:rPr>
              <a:t>Atebwch yn gadarnhaol neu negyddol.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39A808-338B-4DBA-49C3-31B72B371E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5713" y="3505201"/>
            <a:ext cx="4266636" cy="31150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A68EA65-FF57-2F5D-C963-3EFF3296F408}"/>
              </a:ext>
            </a:extLst>
          </p:cNvPr>
          <p:cNvSpPr txBox="1"/>
          <p:nvPr/>
        </p:nvSpPr>
        <p:spPr>
          <a:xfrm>
            <a:off x="8164286" y="4056264"/>
            <a:ext cx="30588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noProof="0" dirty="0">
                <a:latin typeface="Comic Sans MS" panose="030F0702030302020204" pitchFamily="66" charset="0"/>
              </a:rPr>
              <a:t> ‘n = Treiglad Meddal</a:t>
            </a: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r>
              <a:rPr lang="cy-GB" b="1" noProof="0" dirty="0">
                <a:latin typeface="Comic Sans MS" panose="030F0702030302020204" pitchFamily="66" charset="0"/>
              </a:rPr>
              <a:t>ee. </a:t>
            </a:r>
            <a:r>
              <a:rPr lang="cy-GB" noProof="0" dirty="0">
                <a:latin typeface="Comic Sans MS" panose="030F0702030302020204" pitchFamily="66" charset="0"/>
              </a:rPr>
              <a:t>Mae hi’n </a:t>
            </a:r>
            <a:r>
              <a:rPr lang="cy-GB" b="1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noProof="0" dirty="0">
                <a:latin typeface="Comic Sans MS" panose="030F0702030302020204" pitchFamily="66" charset="0"/>
              </a:rPr>
              <a:t>ymylog.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Mae hi’n </a:t>
            </a:r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cy-GB" dirty="0">
                <a:latin typeface="Comic Sans MS" panose="030F0702030302020204" pitchFamily="66" charset="0"/>
              </a:rPr>
              <a:t>oeth</a:t>
            </a:r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57019F-9360-C222-A64E-89917A4956FA}"/>
              </a:ext>
            </a:extLst>
          </p:cNvPr>
          <p:cNvSpPr txBox="1"/>
          <p:nvPr/>
        </p:nvSpPr>
        <p:spPr>
          <a:xfrm>
            <a:off x="707571" y="533288"/>
            <a:ext cx="1436915" cy="919389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b="1" dirty="0">
              <a:latin typeface="Comic Sans MS" panose="030F0702030302020204" pitchFamily="66" charset="0"/>
            </a:endParaRPr>
          </a:p>
          <a:p>
            <a:pPr algn="ctr"/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1</a:t>
            </a:r>
          </a:p>
          <a:p>
            <a:pPr algn="ctr"/>
            <a:endParaRPr lang="en-GB" b="1" dirty="0">
              <a:latin typeface="Comic Sans MS" panose="030F0702030302020204" pitchFamily="66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474C20D-CDE2-57F7-FCA7-A3FF4B016D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898" y="94199"/>
            <a:ext cx="11760203" cy="666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82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D97EC16-1371-5AE5-4382-1120536BB5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07" t="16762" r="18041" b="15228"/>
          <a:stretch>
            <a:fillRect/>
          </a:stretch>
        </p:blipFill>
        <p:spPr>
          <a:xfrm>
            <a:off x="3170971" y="1981200"/>
            <a:ext cx="2786744" cy="2895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39AFA0-BA62-12B4-624D-DAFC19F887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7715" y="1404257"/>
            <a:ext cx="2285323" cy="25500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BD8AD89-E2ED-4550-A27D-E4522370AD5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9469" r="4204" b="12868"/>
          <a:stretch>
            <a:fillRect/>
          </a:stretch>
        </p:blipFill>
        <p:spPr>
          <a:xfrm>
            <a:off x="9311027" y="1785731"/>
            <a:ext cx="2530138" cy="17871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03DB8A0-0C8F-BE4A-1B12-C5450364A8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0971" y="2417126"/>
            <a:ext cx="1350272" cy="15371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05BD7BD-774B-9F67-4139-D0C13F4DDB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4417" y="3831463"/>
            <a:ext cx="2638425" cy="263842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8097019-94AE-4884-856B-E365D4DE004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46" t="6472" r="2346" b="6266"/>
          <a:stretch>
            <a:fillRect/>
          </a:stretch>
        </p:blipFill>
        <p:spPr>
          <a:xfrm>
            <a:off x="990600" y="3954309"/>
            <a:ext cx="2656522" cy="243227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7A735BB-A575-DF26-5D76-DD3B18FF88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7796" y="4507739"/>
            <a:ext cx="2847975" cy="128587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D707D2D-BA98-F40D-AEE6-10454CF031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97501" y="5072742"/>
            <a:ext cx="2039645" cy="144174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5D4C23E-847A-3B6C-38B6-93F0A67520CD}"/>
              </a:ext>
            </a:extLst>
          </p:cNvPr>
          <p:cNvSpPr txBox="1"/>
          <p:nvPr/>
        </p:nvSpPr>
        <p:spPr>
          <a:xfrm>
            <a:off x="462327" y="264171"/>
            <a:ext cx="4961394" cy="2031325"/>
          </a:xfrm>
          <a:custGeom>
            <a:avLst/>
            <a:gdLst>
              <a:gd name="csX0" fmla="*/ 0 w 4961394"/>
              <a:gd name="csY0" fmla="*/ 0 h 2031325"/>
              <a:gd name="csX1" fmla="*/ 471332 w 4961394"/>
              <a:gd name="csY1" fmla="*/ 0 h 2031325"/>
              <a:gd name="csX2" fmla="*/ 1041893 w 4961394"/>
              <a:gd name="csY2" fmla="*/ 0 h 2031325"/>
              <a:gd name="csX3" fmla="*/ 1662067 w 4961394"/>
              <a:gd name="csY3" fmla="*/ 0 h 2031325"/>
              <a:gd name="csX4" fmla="*/ 2232627 w 4961394"/>
              <a:gd name="csY4" fmla="*/ 0 h 2031325"/>
              <a:gd name="csX5" fmla="*/ 2753574 w 4961394"/>
              <a:gd name="csY5" fmla="*/ 0 h 2031325"/>
              <a:gd name="csX6" fmla="*/ 3274520 w 4961394"/>
              <a:gd name="csY6" fmla="*/ 0 h 2031325"/>
              <a:gd name="csX7" fmla="*/ 3795466 w 4961394"/>
              <a:gd name="csY7" fmla="*/ 0 h 2031325"/>
              <a:gd name="csX8" fmla="*/ 4316413 w 4961394"/>
              <a:gd name="csY8" fmla="*/ 0 h 2031325"/>
              <a:gd name="csX9" fmla="*/ 4961394 w 4961394"/>
              <a:gd name="csY9" fmla="*/ 0 h 2031325"/>
              <a:gd name="csX10" fmla="*/ 4961394 w 4961394"/>
              <a:gd name="csY10" fmla="*/ 717735 h 2031325"/>
              <a:gd name="csX11" fmla="*/ 4961394 w 4961394"/>
              <a:gd name="csY11" fmla="*/ 1435470 h 2031325"/>
              <a:gd name="csX12" fmla="*/ 4961394 w 4961394"/>
              <a:gd name="csY12" fmla="*/ 2031325 h 2031325"/>
              <a:gd name="csX13" fmla="*/ 4440448 w 4961394"/>
              <a:gd name="csY13" fmla="*/ 2031325 h 2031325"/>
              <a:gd name="csX14" fmla="*/ 3820273 w 4961394"/>
              <a:gd name="csY14" fmla="*/ 2031325 h 2031325"/>
              <a:gd name="csX15" fmla="*/ 3200099 w 4961394"/>
              <a:gd name="csY15" fmla="*/ 2031325 h 2031325"/>
              <a:gd name="csX16" fmla="*/ 2579925 w 4961394"/>
              <a:gd name="csY16" fmla="*/ 2031325 h 2031325"/>
              <a:gd name="csX17" fmla="*/ 2108592 w 4961394"/>
              <a:gd name="csY17" fmla="*/ 2031325 h 2031325"/>
              <a:gd name="csX18" fmla="*/ 1587646 w 4961394"/>
              <a:gd name="csY18" fmla="*/ 2031325 h 2031325"/>
              <a:gd name="csX19" fmla="*/ 1116314 w 4961394"/>
              <a:gd name="csY19" fmla="*/ 2031325 h 2031325"/>
              <a:gd name="csX20" fmla="*/ 545753 w 4961394"/>
              <a:gd name="csY20" fmla="*/ 2031325 h 2031325"/>
              <a:gd name="csX21" fmla="*/ 0 w 4961394"/>
              <a:gd name="csY21" fmla="*/ 2031325 h 2031325"/>
              <a:gd name="csX22" fmla="*/ 0 w 4961394"/>
              <a:gd name="csY22" fmla="*/ 1415156 h 2031325"/>
              <a:gd name="csX23" fmla="*/ 0 w 4961394"/>
              <a:gd name="csY23" fmla="*/ 758361 h 2031325"/>
              <a:gd name="csX24" fmla="*/ 0 w 4961394"/>
              <a:gd name="csY24" fmla="*/ 0 h 203132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</a:cxnLst>
            <a:rect l="l" t="t" r="r" b="b"/>
            <a:pathLst>
              <a:path w="4961394" h="2031325" extrusionOk="0">
                <a:moveTo>
                  <a:pt x="0" y="0"/>
                </a:moveTo>
                <a:cubicBezTo>
                  <a:pt x="210882" y="-624"/>
                  <a:pt x="244909" y="14560"/>
                  <a:pt x="471332" y="0"/>
                </a:cubicBezTo>
                <a:cubicBezTo>
                  <a:pt x="697755" y="-14560"/>
                  <a:pt x="769354" y="26391"/>
                  <a:pt x="1041893" y="0"/>
                </a:cubicBezTo>
                <a:cubicBezTo>
                  <a:pt x="1314432" y="-26391"/>
                  <a:pt x="1447947" y="-6573"/>
                  <a:pt x="1662067" y="0"/>
                </a:cubicBezTo>
                <a:cubicBezTo>
                  <a:pt x="1876187" y="6573"/>
                  <a:pt x="2002304" y="25891"/>
                  <a:pt x="2232627" y="0"/>
                </a:cubicBezTo>
                <a:cubicBezTo>
                  <a:pt x="2462950" y="-25891"/>
                  <a:pt x="2552205" y="17395"/>
                  <a:pt x="2753574" y="0"/>
                </a:cubicBezTo>
                <a:cubicBezTo>
                  <a:pt x="2954943" y="-17395"/>
                  <a:pt x="3042480" y="-3787"/>
                  <a:pt x="3274520" y="0"/>
                </a:cubicBezTo>
                <a:cubicBezTo>
                  <a:pt x="3506560" y="3787"/>
                  <a:pt x="3628081" y="-15702"/>
                  <a:pt x="3795466" y="0"/>
                </a:cubicBezTo>
                <a:cubicBezTo>
                  <a:pt x="3962851" y="15702"/>
                  <a:pt x="4169012" y="-3915"/>
                  <a:pt x="4316413" y="0"/>
                </a:cubicBezTo>
                <a:cubicBezTo>
                  <a:pt x="4463814" y="3915"/>
                  <a:pt x="4644295" y="-25582"/>
                  <a:pt x="4961394" y="0"/>
                </a:cubicBezTo>
                <a:cubicBezTo>
                  <a:pt x="4926531" y="168371"/>
                  <a:pt x="4983739" y="483792"/>
                  <a:pt x="4961394" y="717735"/>
                </a:cubicBezTo>
                <a:cubicBezTo>
                  <a:pt x="4939049" y="951678"/>
                  <a:pt x="4975730" y="1162621"/>
                  <a:pt x="4961394" y="1435470"/>
                </a:cubicBezTo>
                <a:cubicBezTo>
                  <a:pt x="4947058" y="1708319"/>
                  <a:pt x="4971776" y="1791353"/>
                  <a:pt x="4961394" y="2031325"/>
                </a:cubicBezTo>
                <a:cubicBezTo>
                  <a:pt x="4707952" y="2046674"/>
                  <a:pt x="4598498" y="2036101"/>
                  <a:pt x="4440448" y="2031325"/>
                </a:cubicBezTo>
                <a:cubicBezTo>
                  <a:pt x="4282398" y="2026549"/>
                  <a:pt x="4013678" y="2040748"/>
                  <a:pt x="3820273" y="2031325"/>
                </a:cubicBezTo>
                <a:cubicBezTo>
                  <a:pt x="3626868" y="2021902"/>
                  <a:pt x="3491302" y="2042524"/>
                  <a:pt x="3200099" y="2031325"/>
                </a:cubicBezTo>
                <a:cubicBezTo>
                  <a:pt x="2908896" y="2020126"/>
                  <a:pt x="2737420" y="2051285"/>
                  <a:pt x="2579925" y="2031325"/>
                </a:cubicBezTo>
                <a:cubicBezTo>
                  <a:pt x="2422430" y="2011365"/>
                  <a:pt x="2229763" y="2023653"/>
                  <a:pt x="2108592" y="2031325"/>
                </a:cubicBezTo>
                <a:cubicBezTo>
                  <a:pt x="1987421" y="2038997"/>
                  <a:pt x="1833737" y="2019788"/>
                  <a:pt x="1587646" y="2031325"/>
                </a:cubicBezTo>
                <a:cubicBezTo>
                  <a:pt x="1341555" y="2042862"/>
                  <a:pt x="1219605" y="2047880"/>
                  <a:pt x="1116314" y="2031325"/>
                </a:cubicBezTo>
                <a:cubicBezTo>
                  <a:pt x="1013023" y="2014770"/>
                  <a:pt x="754381" y="2022678"/>
                  <a:pt x="545753" y="2031325"/>
                </a:cubicBezTo>
                <a:cubicBezTo>
                  <a:pt x="337125" y="2039972"/>
                  <a:pt x="263158" y="2019758"/>
                  <a:pt x="0" y="2031325"/>
                </a:cubicBezTo>
                <a:cubicBezTo>
                  <a:pt x="-19028" y="1792984"/>
                  <a:pt x="18628" y="1674375"/>
                  <a:pt x="0" y="1415156"/>
                </a:cubicBezTo>
                <a:cubicBezTo>
                  <a:pt x="-18628" y="1155937"/>
                  <a:pt x="20523" y="1083035"/>
                  <a:pt x="0" y="758361"/>
                </a:cubicBezTo>
                <a:cubicBezTo>
                  <a:pt x="-20523" y="433687"/>
                  <a:pt x="-16860" y="181930"/>
                  <a:pt x="0" y="0"/>
                </a:cubicBezTo>
                <a:close/>
              </a:path>
            </a:pathLst>
          </a:custGeom>
          <a:noFill/>
          <a:ln w="76200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3808385447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u="sng" dirty="0" err="1">
                <a:latin typeface="Comic Sans MS" panose="030F0702030302020204" pitchFamily="66" charset="0"/>
              </a:rPr>
              <a:t>Dril</a:t>
            </a:r>
            <a:r>
              <a:rPr lang="en-GB" b="1" u="sng" dirty="0">
                <a:latin typeface="Comic Sans MS" panose="030F0702030302020204" pitchFamily="66" charset="0"/>
              </a:rPr>
              <a:t> 1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>
                <a:latin typeface="Comic Sans MS" panose="030F0702030302020204" pitchFamily="66" charset="0"/>
              </a:rPr>
              <a:t>Mae </a:t>
            </a:r>
            <a:r>
              <a:rPr lang="en-GB" b="1" dirty="0" err="1">
                <a:latin typeface="Comic Sans MS" panose="030F0702030302020204" pitchFamily="66" charset="0"/>
              </a:rPr>
              <a:t>hi’n</a:t>
            </a:r>
            <a:r>
              <a:rPr lang="en-GB" b="1" dirty="0">
                <a:latin typeface="Comic Sans MS" panose="030F0702030302020204" pitchFamily="66" charset="0"/>
              </a:rPr>
              <a:t> _____________ </a:t>
            </a:r>
            <a:r>
              <a:rPr lang="en-GB" b="1" dirty="0" err="1">
                <a:latin typeface="Comic Sans MS" panose="030F0702030302020204" pitchFamily="66" charset="0"/>
              </a:rPr>
              <a:t>heddiw</a:t>
            </a:r>
            <a:r>
              <a:rPr lang="en-GB" b="1" dirty="0">
                <a:latin typeface="Comic Sans MS" panose="030F0702030302020204" pitchFamily="66" charset="0"/>
              </a:rPr>
              <a:t>.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>
                <a:latin typeface="Comic Sans MS" panose="030F0702030302020204" pitchFamily="66" charset="0"/>
              </a:rPr>
              <a:t>Dydy hi </a:t>
            </a:r>
            <a:r>
              <a:rPr lang="en-GB" b="1" dirty="0" err="1">
                <a:latin typeface="Comic Sans MS" panose="030F0702030302020204" pitchFamily="66" charset="0"/>
              </a:rPr>
              <a:t>ddim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yn</a:t>
            </a:r>
            <a:r>
              <a:rPr lang="en-GB" b="1" dirty="0">
                <a:latin typeface="Comic Sans MS" panose="030F0702030302020204" pitchFamily="66" charset="0"/>
              </a:rPr>
              <a:t>_______</a:t>
            </a:r>
            <a:r>
              <a:rPr lang="en-GB" b="1" dirty="0" err="1">
                <a:latin typeface="Comic Sans MS" panose="030F0702030302020204" pitchFamily="66" charset="0"/>
              </a:rPr>
              <a:t>heddiw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F0107BF9-73EE-90BF-7AEC-2C2F7BA128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27400" y="943565"/>
            <a:ext cx="576280" cy="39379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942CED1-ACC7-9B97-7D81-8D9E227DA15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95734" y="1457009"/>
            <a:ext cx="613370" cy="47457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61D3B8A-7234-11A5-A7FC-0F161937618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15898" y="94199"/>
            <a:ext cx="11760203" cy="666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597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37CD5-4799-62A2-AD85-88777BE05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371" y="20683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3600" b="1" u="sng" noProof="0" dirty="0">
                <a:latin typeface="Comic Sans MS" panose="030F0702030302020204" pitchFamily="66" charset="0"/>
              </a:rPr>
              <a:t>Tywydd  (Adams </a:t>
            </a:r>
            <a:r>
              <a:rPr lang="cy-GB" sz="3600" b="1" u="sng" noProof="0" dirty="0" err="1">
                <a:latin typeface="Comic Sans MS" panose="030F0702030302020204" pitchFamily="66" charset="0"/>
              </a:rPr>
              <a:t>Family</a:t>
            </a:r>
            <a:r>
              <a:rPr lang="cy-GB" sz="3600" b="1" noProof="0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951C0-F88E-ECF3-9ED2-1B86BCC7B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943" y="1436914"/>
            <a:ext cx="10776857" cy="47400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Sut mae’r tywydd heddiw?</a:t>
            </a:r>
          </a:p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Sut mae’r tywydd heddiw?</a:t>
            </a:r>
          </a:p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Sut mae’r tywydd heddiw?</a:t>
            </a:r>
          </a:p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Mae hi’n heulog.</a:t>
            </a:r>
          </a:p>
          <a:p>
            <a:pPr marL="0" indent="0">
              <a:buNone/>
            </a:pPr>
            <a:endParaRPr lang="cy-GB" sz="2400" noProof="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Sut mae’r tywydd heddiw?</a:t>
            </a:r>
          </a:p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Sut mae’r tywydd heddiw?</a:t>
            </a:r>
          </a:p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Sut mae’r tywydd heddiw?</a:t>
            </a:r>
          </a:p>
          <a:p>
            <a:pPr marL="0" indent="0">
              <a:buNone/>
            </a:pPr>
            <a:r>
              <a:rPr lang="cy-GB" sz="2400" noProof="0" dirty="0">
                <a:latin typeface="Comic Sans MS" panose="030F0702030302020204" pitchFamily="66" charset="0"/>
              </a:rPr>
              <a:t>Mae hi’n bwrw eira.                           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8F1B7F4-9098-D88E-F95F-A4BD28687E43}"/>
              </a:ext>
            </a:extLst>
          </p:cNvPr>
          <p:cNvSpPr txBox="1">
            <a:spLocks/>
          </p:cNvSpPr>
          <p:nvPr/>
        </p:nvSpPr>
        <p:spPr>
          <a:xfrm>
            <a:off x="293914" y="119743"/>
            <a:ext cx="11647715" cy="6531427"/>
          </a:xfrm>
          <a:custGeom>
            <a:avLst/>
            <a:gdLst>
              <a:gd name="csX0" fmla="*/ 0 w 11647715"/>
              <a:gd name="csY0" fmla="*/ 0 h 6531427"/>
              <a:gd name="csX1" fmla="*/ 465909 w 11647715"/>
              <a:gd name="csY1" fmla="*/ 0 h 6531427"/>
              <a:gd name="csX2" fmla="*/ 1281249 w 11647715"/>
              <a:gd name="csY2" fmla="*/ 0 h 6531427"/>
              <a:gd name="csX3" fmla="*/ 2096589 w 11647715"/>
              <a:gd name="csY3" fmla="*/ 0 h 6531427"/>
              <a:gd name="csX4" fmla="*/ 2446020 w 11647715"/>
              <a:gd name="csY4" fmla="*/ 0 h 6531427"/>
              <a:gd name="csX5" fmla="*/ 3261360 w 11647715"/>
              <a:gd name="csY5" fmla="*/ 0 h 6531427"/>
              <a:gd name="csX6" fmla="*/ 3494315 w 11647715"/>
              <a:gd name="csY6" fmla="*/ 0 h 6531427"/>
              <a:gd name="csX7" fmla="*/ 4309655 w 11647715"/>
              <a:gd name="csY7" fmla="*/ 0 h 6531427"/>
              <a:gd name="csX8" fmla="*/ 4659086 w 11647715"/>
              <a:gd name="csY8" fmla="*/ 0 h 6531427"/>
              <a:gd name="csX9" fmla="*/ 5474426 w 11647715"/>
              <a:gd name="csY9" fmla="*/ 0 h 6531427"/>
              <a:gd name="csX10" fmla="*/ 5940335 w 11647715"/>
              <a:gd name="csY10" fmla="*/ 0 h 6531427"/>
              <a:gd name="csX11" fmla="*/ 6173289 w 11647715"/>
              <a:gd name="csY11" fmla="*/ 0 h 6531427"/>
              <a:gd name="csX12" fmla="*/ 6872152 w 11647715"/>
              <a:gd name="csY12" fmla="*/ 0 h 6531427"/>
              <a:gd name="csX13" fmla="*/ 7105106 w 11647715"/>
              <a:gd name="csY13" fmla="*/ 0 h 6531427"/>
              <a:gd name="csX14" fmla="*/ 7571015 w 11647715"/>
              <a:gd name="csY14" fmla="*/ 0 h 6531427"/>
              <a:gd name="csX15" fmla="*/ 8269878 w 11647715"/>
              <a:gd name="csY15" fmla="*/ 0 h 6531427"/>
              <a:gd name="csX16" fmla="*/ 8735786 w 11647715"/>
              <a:gd name="csY16" fmla="*/ 0 h 6531427"/>
              <a:gd name="csX17" fmla="*/ 9318172 w 11647715"/>
              <a:gd name="csY17" fmla="*/ 0 h 6531427"/>
              <a:gd name="csX18" fmla="*/ 9900558 w 11647715"/>
              <a:gd name="csY18" fmla="*/ 0 h 6531427"/>
              <a:gd name="csX19" fmla="*/ 10599421 w 11647715"/>
              <a:gd name="csY19" fmla="*/ 0 h 6531427"/>
              <a:gd name="csX20" fmla="*/ 11647715 w 11647715"/>
              <a:gd name="csY20" fmla="*/ 0 h 6531427"/>
              <a:gd name="csX21" fmla="*/ 11647715 w 11647715"/>
              <a:gd name="csY21" fmla="*/ 724395 h 6531427"/>
              <a:gd name="csX22" fmla="*/ 11647715 w 11647715"/>
              <a:gd name="csY22" fmla="*/ 1187532 h 6531427"/>
              <a:gd name="csX23" fmla="*/ 11647715 w 11647715"/>
              <a:gd name="csY23" fmla="*/ 1715984 h 6531427"/>
              <a:gd name="csX24" fmla="*/ 11647715 w 11647715"/>
              <a:gd name="csY24" fmla="*/ 2309750 h 6531427"/>
              <a:gd name="csX25" fmla="*/ 11647715 w 11647715"/>
              <a:gd name="csY25" fmla="*/ 2772888 h 6531427"/>
              <a:gd name="csX26" fmla="*/ 11647715 w 11647715"/>
              <a:gd name="csY26" fmla="*/ 3301339 h 6531427"/>
              <a:gd name="csX27" fmla="*/ 11647715 w 11647715"/>
              <a:gd name="csY27" fmla="*/ 3699163 h 6531427"/>
              <a:gd name="csX28" fmla="*/ 11647715 w 11647715"/>
              <a:gd name="csY28" fmla="*/ 4358243 h 6531427"/>
              <a:gd name="csX29" fmla="*/ 11647715 w 11647715"/>
              <a:gd name="csY29" fmla="*/ 4886695 h 6531427"/>
              <a:gd name="csX30" fmla="*/ 11647715 w 11647715"/>
              <a:gd name="csY30" fmla="*/ 5480461 h 6531427"/>
              <a:gd name="csX31" fmla="*/ 11647715 w 11647715"/>
              <a:gd name="csY31" fmla="*/ 6531427 h 6531427"/>
              <a:gd name="csX32" fmla="*/ 10832375 w 11647715"/>
              <a:gd name="csY32" fmla="*/ 6531427 h 6531427"/>
              <a:gd name="csX33" fmla="*/ 10017035 w 11647715"/>
              <a:gd name="csY33" fmla="*/ 6531427 h 6531427"/>
              <a:gd name="csX34" fmla="*/ 9434649 w 11647715"/>
              <a:gd name="csY34" fmla="*/ 6531427 h 6531427"/>
              <a:gd name="csX35" fmla="*/ 9201695 w 11647715"/>
              <a:gd name="csY35" fmla="*/ 6531427 h 6531427"/>
              <a:gd name="csX36" fmla="*/ 8386355 w 11647715"/>
              <a:gd name="csY36" fmla="*/ 6531427 h 6531427"/>
              <a:gd name="csX37" fmla="*/ 7920446 w 11647715"/>
              <a:gd name="csY37" fmla="*/ 6531427 h 6531427"/>
              <a:gd name="csX38" fmla="*/ 7571015 w 11647715"/>
              <a:gd name="csY38" fmla="*/ 6531427 h 6531427"/>
              <a:gd name="csX39" fmla="*/ 7338060 w 11647715"/>
              <a:gd name="csY39" fmla="*/ 6531427 h 6531427"/>
              <a:gd name="csX40" fmla="*/ 6755675 w 11647715"/>
              <a:gd name="csY40" fmla="*/ 6531427 h 6531427"/>
              <a:gd name="csX41" fmla="*/ 6173289 w 11647715"/>
              <a:gd name="csY41" fmla="*/ 6531427 h 6531427"/>
              <a:gd name="csX42" fmla="*/ 5707380 w 11647715"/>
              <a:gd name="csY42" fmla="*/ 6531427 h 6531427"/>
              <a:gd name="csX43" fmla="*/ 4892040 w 11647715"/>
              <a:gd name="csY43" fmla="*/ 6531427 h 6531427"/>
              <a:gd name="csX44" fmla="*/ 4193177 w 11647715"/>
              <a:gd name="csY44" fmla="*/ 6531427 h 6531427"/>
              <a:gd name="csX45" fmla="*/ 3610792 w 11647715"/>
              <a:gd name="csY45" fmla="*/ 6531427 h 6531427"/>
              <a:gd name="csX46" fmla="*/ 2911929 w 11647715"/>
              <a:gd name="csY46" fmla="*/ 6531427 h 6531427"/>
              <a:gd name="csX47" fmla="*/ 2329543 w 11647715"/>
              <a:gd name="csY47" fmla="*/ 6531427 h 6531427"/>
              <a:gd name="csX48" fmla="*/ 2096589 w 11647715"/>
              <a:gd name="csY48" fmla="*/ 6531427 h 6531427"/>
              <a:gd name="csX49" fmla="*/ 1863634 w 11647715"/>
              <a:gd name="csY49" fmla="*/ 6531427 h 6531427"/>
              <a:gd name="csX50" fmla="*/ 1164771 w 11647715"/>
              <a:gd name="csY50" fmla="*/ 6531427 h 6531427"/>
              <a:gd name="csX51" fmla="*/ 0 w 11647715"/>
              <a:gd name="csY51" fmla="*/ 6531427 h 6531427"/>
              <a:gd name="csX52" fmla="*/ 0 w 11647715"/>
              <a:gd name="csY52" fmla="*/ 5872347 h 6531427"/>
              <a:gd name="csX53" fmla="*/ 0 w 11647715"/>
              <a:gd name="csY53" fmla="*/ 5213266 h 6531427"/>
              <a:gd name="csX54" fmla="*/ 0 w 11647715"/>
              <a:gd name="csY54" fmla="*/ 4684814 h 6531427"/>
              <a:gd name="csX55" fmla="*/ 0 w 11647715"/>
              <a:gd name="csY55" fmla="*/ 3960420 h 6531427"/>
              <a:gd name="csX56" fmla="*/ 0 w 11647715"/>
              <a:gd name="csY56" fmla="*/ 3236025 h 6531427"/>
              <a:gd name="csX57" fmla="*/ 0 w 11647715"/>
              <a:gd name="csY57" fmla="*/ 2642259 h 6531427"/>
              <a:gd name="csX58" fmla="*/ 0 w 11647715"/>
              <a:gd name="csY58" fmla="*/ 1983179 h 6531427"/>
              <a:gd name="csX59" fmla="*/ 0 w 11647715"/>
              <a:gd name="csY59" fmla="*/ 1258784 h 6531427"/>
              <a:gd name="csX60" fmla="*/ 0 w 11647715"/>
              <a:gd name="csY60" fmla="*/ 665018 h 6531427"/>
              <a:gd name="csX61" fmla="*/ 0 w 11647715"/>
              <a:gd name="csY61" fmla="*/ 0 h 65314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</a:cxnLst>
            <a:rect l="l" t="t" r="r" b="b"/>
            <a:pathLst>
              <a:path w="11647715" h="6531427" fill="none" extrusionOk="0">
                <a:moveTo>
                  <a:pt x="0" y="0"/>
                </a:moveTo>
                <a:cubicBezTo>
                  <a:pt x="203536" y="-11498"/>
                  <a:pt x="309081" y="17418"/>
                  <a:pt x="465909" y="0"/>
                </a:cubicBezTo>
                <a:cubicBezTo>
                  <a:pt x="622737" y="-17418"/>
                  <a:pt x="969452" y="75414"/>
                  <a:pt x="1281249" y="0"/>
                </a:cubicBezTo>
                <a:cubicBezTo>
                  <a:pt x="1593046" y="-75414"/>
                  <a:pt x="1874914" y="95650"/>
                  <a:pt x="2096589" y="0"/>
                </a:cubicBezTo>
                <a:cubicBezTo>
                  <a:pt x="2318264" y="-95650"/>
                  <a:pt x="2309965" y="12448"/>
                  <a:pt x="2446020" y="0"/>
                </a:cubicBezTo>
                <a:cubicBezTo>
                  <a:pt x="2582075" y="-12448"/>
                  <a:pt x="2895610" y="72649"/>
                  <a:pt x="3261360" y="0"/>
                </a:cubicBezTo>
                <a:cubicBezTo>
                  <a:pt x="3627110" y="-72649"/>
                  <a:pt x="3391379" y="18271"/>
                  <a:pt x="3494315" y="0"/>
                </a:cubicBezTo>
                <a:cubicBezTo>
                  <a:pt x="3597252" y="-18271"/>
                  <a:pt x="4140665" y="57284"/>
                  <a:pt x="4309655" y="0"/>
                </a:cubicBezTo>
                <a:cubicBezTo>
                  <a:pt x="4478645" y="-57284"/>
                  <a:pt x="4574200" y="27465"/>
                  <a:pt x="4659086" y="0"/>
                </a:cubicBezTo>
                <a:cubicBezTo>
                  <a:pt x="4743972" y="-27465"/>
                  <a:pt x="5228532" y="6598"/>
                  <a:pt x="5474426" y="0"/>
                </a:cubicBezTo>
                <a:cubicBezTo>
                  <a:pt x="5720320" y="-6598"/>
                  <a:pt x="5777138" y="34862"/>
                  <a:pt x="5940335" y="0"/>
                </a:cubicBezTo>
                <a:cubicBezTo>
                  <a:pt x="6103532" y="-34862"/>
                  <a:pt x="6069997" y="19260"/>
                  <a:pt x="6173289" y="0"/>
                </a:cubicBezTo>
                <a:cubicBezTo>
                  <a:pt x="6276581" y="-19260"/>
                  <a:pt x="6586943" y="3857"/>
                  <a:pt x="6872152" y="0"/>
                </a:cubicBezTo>
                <a:cubicBezTo>
                  <a:pt x="7157361" y="-3857"/>
                  <a:pt x="7023637" y="24887"/>
                  <a:pt x="7105106" y="0"/>
                </a:cubicBezTo>
                <a:cubicBezTo>
                  <a:pt x="7186575" y="-24887"/>
                  <a:pt x="7368106" y="14394"/>
                  <a:pt x="7571015" y="0"/>
                </a:cubicBezTo>
                <a:cubicBezTo>
                  <a:pt x="7773924" y="-14394"/>
                  <a:pt x="7936828" y="7677"/>
                  <a:pt x="8269878" y="0"/>
                </a:cubicBezTo>
                <a:cubicBezTo>
                  <a:pt x="8602928" y="-7677"/>
                  <a:pt x="8642316" y="37397"/>
                  <a:pt x="8735786" y="0"/>
                </a:cubicBezTo>
                <a:cubicBezTo>
                  <a:pt x="8829256" y="-37397"/>
                  <a:pt x="9100849" y="51034"/>
                  <a:pt x="9318172" y="0"/>
                </a:cubicBezTo>
                <a:cubicBezTo>
                  <a:pt x="9535495" y="-51034"/>
                  <a:pt x="9641153" y="5288"/>
                  <a:pt x="9900558" y="0"/>
                </a:cubicBezTo>
                <a:cubicBezTo>
                  <a:pt x="10159963" y="-5288"/>
                  <a:pt x="10392022" y="72737"/>
                  <a:pt x="10599421" y="0"/>
                </a:cubicBezTo>
                <a:cubicBezTo>
                  <a:pt x="10806820" y="-72737"/>
                  <a:pt x="11261368" y="7738"/>
                  <a:pt x="11647715" y="0"/>
                </a:cubicBezTo>
                <a:cubicBezTo>
                  <a:pt x="11672395" y="256186"/>
                  <a:pt x="11618382" y="517959"/>
                  <a:pt x="11647715" y="724395"/>
                </a:cubicBezTo>
                <a:cubicBezTo>
                  <a:pt x="11677048" y="930832"/>
                  <a:pt x="11634491" y="1033796"/>
                  <a:pt x="11647715" y="1187532"/>
                </a:cubicBezTo>
                <a:cubicBezTo>
                  <a:pt x="11660939" y="1341268"/>
                  <a:pt x="11641937" y="1556641"/>
                  <a:pt x="11647715" y="1715984"/>
                </a:cubicBezTo>
                <a:cubicBezTo>
                  <a:pt x="11653493" y="1875327"/>
                  <a:pt x="11643025" y="2056696"/>
                  <a:pt x="11647715" y="2309750"/>
                </a:cubicBezTo>
                <a:cubicBezTo>
                  <a:pt x="11652405" y="2562804"/>
                  <a:pt x="11623480" y="2629960"/>
                  <a:pt x="11647715" y="2772888"/>
                </a:cubicBezTo>
                <a:cubicBezTo>
                  <a:pt x="11671950" y="2915816"/>
                  <a:pt x="11597687" y="3097673"/>
                  <a:pt x="11647715" y="3301339"/>
                </a:cubicBezTo>
                <a:cubicBezTo>
                  <a:pt x="11697743" y="3505005"/>
                  <a:pt x="11624530" y="3533690"/>
                  <a:pt x="11647715" y="3699163"/>
                </a:cubicBezTo>
                <a:cubicBezTo>
                  <a:pt x="11670900" y="3864636"/>
                  <a:pt x="11617052" y="4038580"/>
                  <a:pt x="11647715" y="4358243"/>
                </a:cubicBezTo>
                <a:cubicBezTo>
                  <a:pt x="11678378" y="4677906"/>
                  <a:pt x="11640767" y="4703447"/>
                  <a:pt x="11647715" y="4886695"/>
                </a:cubicBezTo>
                <a:cubicBezTo>
                  <a:pt x="11654663" y="5069943"/>
                  <a:pt x="11577903" y="5217266"/>
                  <a:pt x="11647715" y="5480461"/>
                </a:cubicBezTo>
                <a:cubicBezTo>
                  <a:pt x="11717527" y="5743656"/>
                  <a:pt x="11591809" y="6286932"/>
                  <a:pt x="11647715" y="6531427"/>
                </a:cubicBezTo>
                <a:cubicBezTo>
                  <a:pt x="11271297" y="6607715"/>
                  <a:pt x="11198136" y="6475543"/>
                  <a:pt x="10832375" y="6531427"/>
                </a:cubicBezTo>
                <a:cubicBezTo>
                  <a:pt x="10466614" y="6587311"/>
                  <a:pt x="10311344" y="6523644"/>
                  <a:pt x="10017035" y="6531427"/>
                </a:cubicBezTo>
                <a:cubicBezTo>
                  <a:pt x="9722726" y="6539210"/>
                  <a:pt x="9618835" y="6507541"/>
                  <a:pt x="9434649" y="6531427"/>
                </a:cubicBezTo>
                <a:cubicBezTo>
                  <a:pt x="9250463" y="6555313"/>
                  <a:pt x="9285040" y="6508506"/>
                  <a:pt x="9201695" y="6531427"/>
                </a:cubicBezTo>
                <a:cubicBezTo>
                  <a:pt x="9118350" y="6554348"/>
                  <a:pt x="8674048" y="6440471"/>
                  <a:pt x="8386355" y="6531427"/>
                </a:cubicBezTo>
                <a:cubicBezTo>
                  <a:pt x="8098662" y="6622383"/>
                  <a:pt x="8118763" y="6521171"/>
                  <a:pt x="7920446" y="6531427"/>
                </a:cubicBezTo>
                <a:cubicBezTo>
                  <a:pt x="7722129" y="6541683"/>
                  <a:pt x="7709432" y="6509918"/>
                  <a:pt x="7571015" y="6531427"/>
                </a:cubicBezTo>
                <a:cubicBezTo>
                  <a:pt x="7432598" y="6552936"/>
                  <a:pt x="7389432" y="6521071"/>
                  <a:pt x="7338060" y="6531427"/>
                </a:cubicBezTo>
                <a:cubicBezTo>
                  <a:pt x="7286689" y="6541783"/>
                  <a:pt x="6889363" y="6522658"/>
                  <a:pt x="6755675" y="6531427"/>
                </a:cubicBezTo>
                <a:cubicBezTo>
                  <a:pt x="6621988" y="6540196"/>
                  <a:pt x="6357525" y="6511215"/>
                  <a:pt x="6173289" y="6531427"/>
                </a:cubicBezTo>
                <a:cubicBezTo>
                  <a:pt x="5989053" y="6551639"/>
                  <a:pt x="5883862" y="6504997"/>
                  <a:pt x="5707380" y="6531427"/>
                </a:cubicBezTo>
                <a:cubicBezTo>
                  <a:pt x="5530898" y="6557857"/>
                  <a:pt x="5113287" y="6453026"/>
                  <a:pt x="4892040" y="6531427"/>
                </a:cubicBezTo>
                <a:cubicBezTo>
                  <a:pt x="4670793" y="6609828"/>
                  <a:pt x="4446536" y="6492577"/>
                  <a:pt x="4193177" y="6531427"/>
                </a:cubicBezTo>
                <a:cubicBezTo>
                  <a:pt x="3939818" y="6570277"/>
                  <a:pt x="3762490" y="6508466"/>
                  <a:pt x="3610792" y="6531427"/>
                </a:cubicBezTo>
                <a:cubicBezTo>
                  <a:pt x="3459095" y="6554388"/>
                  <a:pt x="3199810" y="6486336"/>
                  <a:pt x="2911929" y="6531427"/>
                </a:cubicBezTo>
                <a:cubicBezTo>
                  <a:pt x="2624048" y="6576518"/>
                  <a:pt x="2493517" y="6506908"/>
                  <a:pt x="2329543" y="6531427"/>
                </a:cubicBezTo>
                <a:cubicBezTo>
                  <a:pt x="2165569" y="6555946"/>
                  <a:pt x="2143377" y="6528173"/>
                  <a:pt x="2096589" y="6531427"/>
                </a:cubicBezTo>
                <a:cubicBezTo>
                  <a:pt x="2049801" y="6534681"/>
                  <a:pt x="1931241" y="6531328"/>
                  <a:pt x="1863634" y="6531427"/>
                </a:cubicBezTo>
                <a:cubicBezTo>
                  <a:pt x="1796027" y="6531526"/>
                  <a:pt x="1414387" y="6474954"/>
                  <a:pt x="1164771" y="6531427"/>
                </a:cubicBezTo>
                <a:cubicBezTo>
                  <a:pt x="915155" y="6587900"/>
                  <a:pt x="509708" y="6493134"/>
                  <a:pt x="0" y="6531427"/>
                </a:cubicBezTo>
                <a:cubicBezTo>
                  <a:pt x="-51979" y="6281701"/>
                  <a:pt x="24792" y="6128775"/>
                  <a:pt x="0" y="5872347"/>
                </a:cubicBezTo>
                <a:cubicBezTo>
                  <a:pt x="-24792" y="5615919"/>
                  <a:pt x="62087" y="5409340"/>
                  <a:pt x="0" y="5213266"/>
                </a:cubicBezTo>
                <a:cubicBezTo>
                  <a:pt x="-62087" y="5017192"/>
                  <a:pt x="19705" y="4838368"/>
                  <a:pt x="0" y="4684814"/>
                </a:cubicBezTo>
                <a:cubicBezTo>
                  <a:pt x="-19705" y="4531260"/>
                  <a:pt x="64744" y="4209594"/>
                  <a:pt x="0" y="3960420"/>
                </a:cubicBezTo>
                <a:cubicBezTo>
                  <a:pt x="-64744" y="3711246"/>
                  <a:pt x="21336" y="3596009"/>
                  <a:pt x="0" y="3236025"/>
                </a:cubicBezTo>
                <a:cubicBezTo>
                  <a:pt x="-21336" y="2876041"/>
                  <a:pt x="19206" y="2874603"/>
                  <a:pt x="0" y="2642259"/>
                </a:cubicBezTo>
                <a:cubicBezTo>
                  <a:pt x="-19206" y="2409915"/>
                  <a:pt x="6682" y="2216971"/>
                  <a:pt x="0" y="1983179"/>
                </a:cubicBezTo>
                <a:cubicBezTo>
                  <a:pt x="-6682" y="1749387"/>
                  <a:pt x="28044" y="1518495"/>
                  <a:pt x="0" y="1258784"/>
                </a:cubicBezTo>
                <a:cubicBezTo>
                  <a:pt x="-28044" y="999073"/>
                  <a:pt x="49787" y="856185"/>
                  <a:pt x="0" y="665018"/>
                </a:cubicBezTo>
                <a:cubicBezTo>
                  <a:pt x="-49787" y="473851"/>
                  <a:pt x="7153" y="310493"/>
                  <a:pt x="0" y="0"/>
                </a:cubicBezTo>
                <a:close/>
              </a:path>
              <a:path w="11647715" h="6531427" stroke="0" extrusionOk="0">
                <a:moveTo>
                  <a:pt x="0" y="0"/>
                </a:moveTo>
                <a:cubicBezTo>
                  <a:pt x="71005" y="-3831"/>
                  <a:pt x="125041" y="20027"/>
                  <a:pt x="232954" y="0"/>
                </a:cubicBezTo>
                <a:cubicBezTo>
                  <a:pt x="340867" y="-20027"/>
                  <a:pt x="645744" y="30280"/>
                  <a:pt x="815340" y="0"/>
                </a:cubicBezTo>
                <a:cubicBezTo>
                  <a:pt x="984936" y="-30280"/>
                  <a:pt x="1050866" y="29867"/>
                  <a:pt x="1281249" y="0"/>
                </a:cubicBezTo>
                <a:cubicBezTo>
                  <a:pt x="1511632" y="-29867"/>
                  <a:pt x="1546330" y="16628"/>
                  <a:pt x="1747157" y="0"/>
                </a:cubicBezTo>
                <a:cubicBezTo>
                  <a:pt x="1947984" y="-16628"/>
                  <a:pt x="2181936" y="72202"/>
                  <a:pt x="2562497" y="0"/>
                </a:cubicBezTo>
                <a:cubicBezTo>
                  <a:pt x="2943058" y="-72202"/>
                  <a:pt x="3015901" y="93159"/>
                  <a:pt x="3377837" y="0"/>
                </a:cubicBezTo>
                <a:cubicBezTo>
                  <a:pt x="3739773" y="-93159"/>
                  <a:pt x="3740035" y="7898"/>
                  <a:pt x="3843746" y="0"/>
                </a:cubicBezTo>
                <a:cubicBezTo>
                  <a:pt x="3947457" y="-7898"/>
                  <a:pt x="4022768" y="14475"/>
                  <a:pt x="4076700" y="0"/>
                </a:cubicBezTo>
                <a:cubicBezTo>
                  <a:pt x="4130632" y="-14475"/>
                  <a:pt x="4707955" y="43251"/>
                  <a:pt x="4892040" y="0"/>
                </a:cubicBezTo>
                <a:cubicBezTo>
                  <a:pt x="5076125" y="-43251"/>
                  <a:pt x="5100701" y="21759"/>
                  <a:pt x="5241472" y="0"/>
                </a:cubicBezTo>
                <a:cubicBezTo>
                  <a:pt x="5382243" y="-21759"/>
                  <a:pt x="5421442" y="14305"/>
                  <a:pt x="5590903" y="0"/>
                </a:cubicBezTo>
                <a:cubicBezTo>
                  <a:pt x="5760364" y="-14305"/>
                  <a:pt x="5713917" y="24154"/>
                  <a:pt x="5823858" y="0"/>
                </a:cubicBezTo>
                <a:cubicBezTo>
                  <a:pt x="5933799" y="-24154"/>
                  <a:pt x="5984449" y="14092"/>
                  <a:pt x="6056812" y="0"/>
                </a:cubicBezTo>
                <a:cubicBezTo>
                  <a:pt x="6129175" y="-14092"/>
                  <a:pt x="6520569" y="55921"/>
                  <a:pt x="6872152" y="0"/>
                </a:cubicBezTo>
                <a:cubicBezTo>
                  <a:pt x="7223735" y="-55921"/>
                  <a:pt x="6988900" y="15978"/>
                  <a:pt x="7105106" y="0"/>
                </a:cubicBezTo>
                <a:cubicBezTo>
                  <a:pt x="7221312" y="-15978"/>
                  <a:pt x="7656461" y="23931"/>
                  <a:pt x="7803969" y="0"/>
                </a:cubicBezTo>
                <a:cubicBezTo>
                  <a:pt x="7951477" y="-23931"/>
                  <a:pt x="8211138" y="34662"/>
                  <a:pt x="8386355" y="0"/>
                </a:cubicBezTo>
                <a:cubicBezTo>
                  <a:pt x="8561572" y="-34662"/>
                  <a:pt x="8752751" y="39583"/>
                  <a:pt x="9085218" y="0"/>
                </a:cubicBezTo>
                <a:cubicBezTo>
                  <a:pt x="9417685" y="-39583"/>
                  <a:pt x="9496802" y="61190"/>
                  <a:pt x="9667603" y="0"/>
                </a:cubicBezTo>
                <a:cubicBezTo>
                  <a:pt x="9838405" y="-61190"/>
                  <a:pt x="10249784" y="37474"/>
                  <a:pt x="10482944" y="0"/>
                </a:cubicBezTo>
                <a:cubicBezTo>
                  <a:pt x="10716104" y="-37474"/>
                  <a:pt x="11082519" y="80559"/>
                  <a:pt x="11647715" y="0"/>
                </a:cubicBezTo>
                <a:cubicBezTo>
                  <a:pt x="11647906" y="99870"/>
                  <a:pt x="11618519" y="233243"/>
                  <a:pt x="11647715" y="463138"/>
                </a:cubicBezTo>
                <a:cubicBezTo>
                  <a:pt x="11676911" y="693033"/>
                  <a:pt x="11626155" y="775187"/>
                  <a:pt x="11647715" y="991589"/>
                </a:cubicBezTo>
                <a:cubicBezTo>
                  <a:pt x="11669275" y="1207991"/>
                  <a:pt x="11630037" y="1421407"/>
                  <a:pt x="11647715" y="1650670"/>
                </a:cubicBezTo>
                <a:cubicBezTo>
                  <a:pt x="11665393" y="1879933"/>
                  <a:pt x="11627994" y="1955226"/>
                  <a:pt x="11647715" y="2113807"/>
                </a:cubicBezTo>
                <a:cubicBezTo>
                  <a:pt x="11667436" y="2272388"/>
                  <a:pt x="11575858" y="2543193"/>
                  <a:pt x="11647715" y="2838202"/>
                </a:cubicBezTo>
                <a:cubicBezTo>
                  <a:pt x="11719572" y="3133211"/>
                  <a:pt x="11606089" y="3112351"/>
                  <a:pt x="11647715" y="3236025"/>
                </a:cubicBezTo>
                <a:cubicBezTo>
                  <a:pt x="11689341" y="3359699"/>
                  <a:pt x="11607300" y="3435575"/>
                  <a:pt x="11647715" y="3633848"/>
                </a:cubicBezTo>
                <a:cubicBezTo>
                  <a:pt x="11688130" y="3832121"/>
                  <a:pt x="11606546" y="3882642"/>
                  <a:pt x="11647715" y="4031672"/>
                </a:cubicBezTo>
                <a:cubicBezTo>
                  <a:pt x="11688884" y="4180702"/>
                  <a:pt x="11587610" y="4382491"/>
                  <a:pt x="11647715" y="4690752"/>
                </a:cubicBezTo>
                <a:cubicBezTo>
                  <a:pt x="11707820" y="4999013"/>
                  <a:pt x="11617840" y="5042059"/>
                  <a:pt x="11647715" y="5153890"/>
                </a:cubicBezTo>
                <a:cubicBezTo>
                  <a:pt x="11677590" y="5265721"/>
                  <a:pt x="11619434" y="5407479"/>
                  <a:pt x="11647715" y="5551713"/>
                </a:cubicBezTo>
                <a:cubicBezTo>
                  <a:pt x="11675996" y="5695947"/>
                  <a:pt x="11589341" y="6089553"/>
                  <a:pt x="11647715" y="6531427"/>
                </a:cubicBezTo>
                <a:cubicBezTo>
                  <a:pt x="11396971" y="6540530"/>
                  <a:pt x="11248026" y="6487116"/>
                  <a:pt x="10948852" y="6531427"/>
                </a:cubicBezTo>
                <a:cubicBezTo>
                  <a:pt x="10649678" y="6575738"/>
                  <a:pt x="10545612" y="6468385"/>
                  <a:pt x="10249989" y="6531427"/>
                </a:cubicBezTo>
                <a:cubicBezTo>
                  <a:pt x="9954366" y="6594469"/>
                  <a:pt x="9990209" y="6496925"/>
                  <a:pt x="9900558" y="6531427"/>
                </a:cubicBezTo>
                <a:cubicBezTo>
                  <a:pt x="9810907" y="6565929"/>
                  <a:pt x="9528079" y="6466141"/>
                  <a:pt x="9318172" y="6531427"/>
                </a:cubicBezTo>
                <a:cubicBezTo>
                  <a:pt x="9108265" y="6596713"/>
                  <a:pt x="8800531" y="6471260"/>
                  <a:pt x="8619309" y="6531427"/>
                </a:cubicBezTo>
                <a:cubicBezTo>
                  <a:pt x="8438087" y="6591594"/>
                  <a:pt x="8233051" y="6518344"/>
                  <a:pt x="8036923" y="6531427"/>
                </a:cubicBezTo>
                <a:cubicBezTo>
                  <a:pt x="7840795" y="6544510"/>
                  <a:pt x="7767124" y="6521895"/>
                  <a:pt x="7571015" y="6531427"/>
                </a:cubicBezTo>
                <a:cubicBezTo>
                  <a:pt x="7374906" y="6540959"/>
                  <a:pt x="7216195" y="6490823"/>
                  <a:pt x="6988629" y="6531427"/>
                </a:cubicBezTo>
                <a:cubicBezTo>
                  <a:pt x="6761063" y="6572031"/>
                  <a:pt x="6683453" y="6498643"/>
                  <a:pt x="6522720" y="6531427"/>
                </a:cubicBezTo>
                <a:cubicBezTo>
                  <a:pt x="6361987" y="6564211"/>
                  <a:pt x="6251513" y="6506220"/>
                  <a:pt x="6173289" y="6531427"/>
                </a:cubicBezTo>
                <a:cubicBezTo>
                  <a:pt x="6095065" y="6556634"/>
                  <a:pt x="5663331" y="6462761"/>
                  <a:pt x="5474426" y="6531427"/>
                </a:cubicBezTo>
                <a:cubicBezTo>
                  <a:pt x="5285521" y="6600093"/>
                  <a:pt x="4827538" y="6523858"/>
                  <a:pt x="4659086" y="6531427"/>
                </a:cubicBezTo>
                <a:cubicBezTo>
                  <a:pt x="4490634" y="6538996"/>
                  <a:pt x="4188998" y="6473105"/>
                  <a:pt x="3960223" y="6531427"/>
                </a:cubicBezTo>
                <a:cubicBezTo>
                  <a:pt x="3731448" y="6589749"/>
                  <a:pt x="3522827" y="6497165"/>
                  <a:pt x="3377837" y="6531427"/>
                </a:cubicBezTo>
                <a:cubicBezTo>
                  <a:pt x="3232847" y="6565689"/>
                  <a:pt x="3191766" y="6509621"/>
                  <a:pt x="3144883" y="6531427"/>
                </a:cubicBezTo>
                <a:cubicBezTo>
                  <a:pt x="3098000" y="6553233"/>
                  <a:pt x="2845955" y="6491674"/>
                  <a:pt x="2678974" y="6531427"/>
                </a:cubicBezTo>
                <a:cubicBezTo>
                  <a:pt x="2511993" y="6571180"/>
                  <a:pt x="2399613" y="6513992"/>
                  <a:pt x="2329543" y="6531427"/>
                </a:cubicBezTo>
                <a:cubicBezTo>
                  <a:pt x="2259473" y="6548862"/>
                  <a:pt x="2030080" y="6502071"/>
                  <a:pt x="1863634" y="6531427"/>
                </a:cubicBezTo>
                <a:cubicBezTo>
                  <a:pt x="1697188" y="6560783"/>
                  <a:pt x="1338430" y="6439816"/>
                  <a:pt x="1048294" y="6531427"/>
                </a:cubicBezTo>
                <a:cubicBezTo>
                  <a:pt x="758158" y="6623038"/>
                  <a:pt x="700703" y="6479363"/>
                  <a:pt x="582386" y="6531427"/>
                </a:cubicBezTo>
                <a:cubicBezTo>
                  <a:pt x="464069" y="6583491"/>
                  <a:pt x="197293" y="6521131"/>
                  <a:pt x="0" y="6531427"/>
                </a:cubicBezTo>
                <a:cubicBezTo>
                  <a:pt x="-36781" y="6380331"/>
                  <a:pt x="1124" y="6179538"/>
                  <a:pt x="0" y="6068289"/>
                </a:cubicBezTo>
                <a:cubicBezTo>
                  <a:pt x="-1124" y="5957040"/>
                  <a:pt x="36745" y="5630109"/>
                  <a:pt x="0" y="5474523"/>
                </a:cubicBezTo>
                <a:cubicBezTo>
                  <a:pt x="-36745" y="5318937"/>
                  <a:pt x="61850" y="5076008"/>
                  <a:pt x="0" y="4946072"/>
                </a:cubicBezTo>
                <a:cubicBezTo>
                  <a:pt x="-61850" y="4816136"/>
                  <a:pt x="39708" y="4560340"/>
                  <a:pt x="0" y="4286991"/>
                </a:cubicBezTo>
                <a:cubicBezTo>
                  <a:pt x="-39708" y="4013642"/>
                  <a:pt x="53733" y="4020178"/>
                  <a:pt x="0" y="3823854"/>
                </a:cubicBezTo>
                <a:cubicBezTo>
                  <a:pt x="-53733" y="3627530"/>
                  <a:pt x="51246" y="3370992"/>
                  <a:pt x="0" y="3164773"/>
                </a:cubicBezTo>
                <a:cubicBezTo>
                  <a:pt x="-51246" y="2958554"/>
                  <a:pt x="42794" y="2861166"/>
                  <a:pt x="0" y="2701636"/>
                </a:cubicBezTo>
                <a:cubicBezTo>
                  <a:pt x="-42794" y="2542106"/>
                  <a:pt x="15336" y="2394480"/>
                  <a:pt x="0" y="2303812"/>
                </a:cubicBezTo>
                <a:cubicBezTo>
                  <a:pt x="-15336" y="2213144"/>
                  <a:pt x="33291" y="2042339"/>
                  <a:pt x="0" y="1840675"/>
                </a:cubicBezTo>
                <a:cubicBezTo>
                  <a:pt x="-33291" y="1639011"/>
                  <a:pt x="23249" y="1396065"/>
                  <a:pt x="0" y="1246909"/>
                </a:cubicBezTo>
                <a:cubicBezTo>
                  <a:pt x="-23249" y="1097753"/>
                  <a:pt x="32129" y="730568"/>
                  <a:pt x="0" y="587828"/>
                </a:cubicBezTo>
                <a:cubicBezTo>
                  <a:pt x="-32129" y="445088"/>
                  <a:pt x="19860" y="218267"/>
                  <a:pt x="0" y="0"/>
                </a:cubicBezTo>
                <a:close/>
              </a:path>
            </a:pathLst>
          </a:custGeom>
          <a:ln w="57150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8489297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cy-GB" b="1" u="sng" noProof="0" dirty="0">
                <a:latin typeface="Comic Sans MS" panose="030F0702030302020204" pitchFamily="66" charset="0"/>
              </a:rPr>
            </a:br>
            <a:endParaRPr lang="cy-GB" b="1" u="sng" noProof="0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7A6340-694A-BA4C-539D-C2D999ABFA36}"/>
              </a:ext>
            </a:extLst>
          </p:cNvPr>
          <p:cNvSpPr txBox="1"/>
          <p:nvPr/>
        </p:nvSpPr>
        <p:spPr>
          <a:xfrm>
            <a:off x="6270171" y="2354653"/>
            <a:ext cx="4278086" cy="2831544"/>
          </a:xfrm>
          <a:custGeom>
            <a:avLst/>
            <a:gdLst>
              <a:gd name="csX0" fmla="*/ 0 w 4278086"/>
              <a:gd name="csY0" fmla="*/ 0 h 2831544"/>
              <a:gd name="csX1" fmla="*/ 406418 w 4278086"/>
              <a:gd name="csY1" fmla="*/ 0 h 2831544"/>
              <a:gd name="csX2" fmla="*/ 898398 w 4278086"/>
              <a:gd name="csY2" fmla="*/ 0 h 2831544"/>
              <a:gd name="csX3" fmla="*/ 1518721 w 4278086"/>
              <a:gd name="csY3" fmla="*/ 0 h 2831544"/>
              <a:gd name="csX4" fmla="*/ 1967920 w 4278086"/>
              <a:gd name="csY4" fmla="*/ 0 h 2831544"/>
              <a:gd name="csX5" fmla="*/ 2459899 w 4278086"/>
              <a:gd name="csY5" fmla="*/ 0 h 2831544"/>
              <a:gd name="csX6" fmla="*/ 2994660 w 4278086"/>
              <a:gd name="csY6" fmla="*/ 0 h 2831544"/>
              <a:gd name="csX7" fmla="*/ 3443859 w 4278086"/>
              <a:gd name="csY7" fmla="*/ 0 h 2831544"/>
              <a:gd name="csX8" fmla="*/ 4278086 w 4278086"/>
              <a:gd name="csY8" fmla="*/ 0 h 2831544"/>
              <a:gd name="csX9" fmla="*/ 4278086 w 4278086"/>
              <a:gd name="csY9" fmla="*/ 537993 h 2831544"/>
              <a:gd name="csX10" fmla="*/ 4278086 w 4278086"/>
              <a:gd name="csY10" fmla="*/ 1104302 h 2831544"/>
              <a:gd name="csX11" fmla="*/ 4278086 w 4278086"/>
              <a:gd name="csY11" fmla="*/ 1585665 h 2831544"/>
              <a:gd name="csX12" fmla="*/ 4278086 w 4278086"/>
              <a:gd name="csY12" fmla="*/ 2180289 h 2831544"/>
              <a:gd name="csX13" fmla="*/ 4278086 w 4278086"/>
              <a:gd name="csY13" fmla="*/ 2831544 h 2831544"/>
              <a:gd name="csX14" fmla="*/ 3786106 w 4278086"/>
              <a:gd name="csY14" fmla="*/ 2831544 h 2831544"/>
              <a:gd name="csX15" fmla="*/ 3208565 w 4278086"/>
              <a:gd name="csY15" fmla="*/ 2831544 h 2831544"/>
              <a:gd name="csX16" fmla="*/ 2802146 w 4278086"/>
              <a:gd name="csY16" fmla="*/ 2831544 h 2831544"/>
              <a:gd name="csX17" fmla="*/ 2224605 w 4278086"/>
              <a:gd name="csY17" fmla="*/ 2831544 h 2831544"/>
              <a:gd name="csX18" fmla="*/ 1818187 w 4278086"/>
              <a:gd name="csY18" fmla="*/ 2831544 h 2831544"/>
              <a:gd name="csX19" fmla="*/ 1283426 w 4278086"/>
              <a:gd name="csY19" fmla="*/ 2831544 h 2831544"/>
              <a:gd name="csX20" fmla="*/ 705884 w 4278086"/>
              <a:gd name="csY20" fmla="*/ 2831544 h 2831544"/>
              <a:gd name="csX21" fmla="*/ 0 w 4278086"/>
              <a:gd name="csY21" fmla="*/ 2831544 h 2831544"/>
              <a:gd name="csX22" fmla="*/ 0 w 4278086"/>
              <a:gd name="csY22" fmla="*/ 2293551 h 2831544"/>
              <a:gd name="csX23" fmla="*/ 0 w 4278086"/>
              <a:gd name="csY23" fmla="*/ 1698926 h 2831544"/>
              <a:gd name="csX24" fmla="*/ 0 w 4278086"/>
              <a:gd name="csY24" fmla="*/ 1217564 h 2831544"/>
              <a:gd name="csX25" fmla="*/ 0 w 4278086"/>
              <a:gd name="csY25" fmla="*/ 651255 h 2831544"/>
              <a:gd name="csX26" fmla="*/ 0 w 4278086"/>
              <a:gd name="csY26" fmla="*/ 0 h 283154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4278086" h="2831544" extrusionOk="0">
                <a:moveTo>
                  <a:pt x="0" y="0"/>
                </a:moveTo>
                <a:cubicBezTo>
                  <a:pt x="189439" y="-21972"/>
                  <a:pt x="310744" y="41795"/>
                  <a:pt x="406418" y="0"/>
                </a:cubicBezTo>
                <a:cubicBezTo>
                  <a:pt x="502092" y="-41795"/>
                  <a:pt x="743560" y="17720"/>
                  <a:pt x="898398" y="0"/>
                </a:cubicBezTo>
                <a:cubicBezTo>
                  <a:pt x="1053236" y="-17720"/>
                  <a:pt x="1350272" y="30229"/>
                  <a:pt x="1518721" y="0"/>
                </a:cubicBezTo>
                <a:cubicBezTo>
                  <a:pt x="1687170" y="-30229"/>
                  <a:pt x="1830149" y="49170"/>
                  <a:pt x="1967920" y="0"/>
                </a:cubicBezTo>
                <a:cubicBezTo>
                  <a:pt x="2105691" y="-49170"/>
                  <a:pt x="2231694" y="22600"/>
                  <a:pt x="2459899" y="0"/>
                </a:cubicBezTo>
                <a:cubicBezTo>
                  <a:pt x="2688104" y="-22600"/>
                  <a:pt x="2876861" y="21762"/>
                  <a:pt x="2994660" y="0"/>
                </a:cubicBezTo>
                <a:cubicBezTo>
                  <a:pt x="3112459" y="-21762"/>
                  <a:pt x="3280793" y="28475"/>
                  <a:pt x="3443859" y="0"/>
                </a:cubicBezTo>
                <a:cubicBezTo>
                  <a:pt x="3606925" y="-28475"/>
                  <a:pt x="3970590" y="4639"/>
                  <a:pt x="4278086" y="0"/>
                </a:cubicBezTo>
                <a:cubicBezTo>
                  <a:pt x="4288271" y="148151"/>
                  <a:pt x="4273505" y="369927"/>
                  <a:pt x="4278086" y="537993"/>
                </a:cubicBezTo>
                <a:cubicBezTo>
                  <a:pt x="4282667" y="706059"/>
                  <a:pt x="4224840" y="962356"/>
                  <a:pt x="4278086" y="1104302"/>
                </a:cubicBezTo>
                <a:cubicBezTo>
                  <a:pt x="4331332" y="1246248"/>
                  <a:pt x="4237824" y="1428844"/>
                  <a:pt x="4278086" y="1585665"/>
                </a:cubicBezTo>
                <a:cubicBezTo>
                  <a:pt x="4318348" y="1742486"/>
                  <a:pt x="4269147" y="1931597"/>
                  <a:pt x="4278086" y="2180289"/>
                </a:cubicBezTo>
                <a:cubicBezTo>
                  <a:pt x="4287025" y="2428981"/>
                  <a:pt x="4249830" y="2660813"/>
                  <a:pt x="4278086" y="2831544"/>
                </a:cubicBezTo>
                <a:cubicBezTo>
                  <a:pt x="4172139" y="2868794"/>
                  <a:pt x="3953394" y="2814105"/>
                  <a:pt x="3786106" y="2831544"/>
                </a:cubicBezTo>
                <a:cubicBezTo>
                  <a:pt x="3618818" y="2848983"/>
                  <a:pt x="3459125" y="2790908"/>
                  <a:pt x="3208565" y="2831544"/>
                </a:cubicBezTo>
                <a:cubicBezTo>
                  <a:pt x="2958005" y="2872180"/>
                  <a:pt x="2945827" y="2785129"/>
                  <a:pt x="2802146" y="2831544"/>
                </a:cubicBezTo>
                <a:cubicBezTo>
                  <a:pt x="2658465" y="2877959"/>
                  <a:pt x="2351517" y="2808891"/>
                  <a:pt x="2224605" y="2831544"/>
                </a:cubicBezTo>
                <a:cubicBezTo>
                  <a:pt x="2097693" y="2854197"/>
                  <a:pt x="2003824" y="2805560"/>
                  <a:pt x="1818187" y="2831544"/>
                </a:cubicBezTo>
                <a:cubicBezTo>
                  <a:pt x="1632550" y="2857528"/>
                  <a:pt x="1480086" y="2830723"/>
                  <a:pt x="1283426" y="2831544"/>
                </a:cubicBezTo>
                <a:cubicBezTo>
                  <a:pt x="1086766" y="2832365"/>
                  <a:pt x="831977" y="2818653"/>
                  <a:pt x="705884" y="2831544"/>
                </a:cubicBezTo>
                <a:cubicBezTo>
                  <a:pt x="579791" y="2844435"/>
                  <a:pt x="307192" y="2813368"/>
                  <a:pt x="0" y="2831544"/>
                </a:cubicBezTo>
                <a:cubicBezTo>
                  <a:pt x="-54572" y="2682073"/>
                  <a:pt x="5629" y="2454407"/>
                  <a:pt x="0" y="2293551"/>
                </a:cubicBezTo>
                <a:cubicBezTo>
                  <a:pt x="-5629" y="2132695"/>
                  <a:pt x="16618" y="1835941"/>
                  <a:pt x="0" y="1698926"/>
                </a:cubicBezTo>
                <a:cubicBezTo>
                  <a:pt x="-16618" y="1561911"/>
                  <a:pt x="32234" y="1315488"/>
                  <a:pt x="0" y="1217564"/>
                </a:cubicBezTo>
                <a:cubicBezTo>
                  <a:pt x="-32234" y="1119640"/>
                  <a:pt x="26503" y="809029"/>
                  <a:pt x="0" y="651255"/>
                </a:cubicBezTo>
                <a:cubicBezTo>
                  <a:pt x="-26503" y="493481"/>
                  <a:pt x="45470" y="296931"/>
                  <a:pt x="0" y="0"/>
                </a:cubicBezTo>
                <a:close/>
              </a:path>
            </a:pathLst>
          </a:custGeom>
          <a:noFill/>
          <a:ln w="57150">
            <a:solidFill>
              <a:schemeClr val="accent3">
                <a:lumMod val="60000"/>
                <a:lumOff val="40000"/>
              </a:schemeClr>
            </a:solidFill>
            <a:extLst>
              <a:ext uri="{C807C97D-BFC1-408E-A445-0C87EB9F89A2}">
                <ask:lineSketchStyleProps xmlns:ask="http://schemas.microsoft.com/office/drawing/2018/sketchyshapes" sd="2125291426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endParaRPr lang="cy-GB" b="1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2400" b="1" noProof="0" dirty="0">
                <a:latin typeface="Comic Sans MS" panose="030F0702030302020204" pitchFamily="66" charset="0"/>
              </a:rPr>
              <a:t>Daliwch ati!</a:t>
            </a: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2000" noProof="0" dirty="0">
                <a:latin typeface="Comic Sans MS" panose="030F0702030302020204" pitchFamily="66" charset="0"/>
              </a:rPr>
              <a:t>Mae hi’n bwrw glaw</a:t>
            </a:r>
          </a:p>
          <a:p>
            <a:pPr algn="ctr"/>
            <a:endParaRPr lang="cy-GB" sz="2000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2000" noProof="0" dirty="0">
                <a:latin typeface="Comic Sans MS" panose="030F0702030302020204" pitchFamily="66" charset="0"/>
              </a:rPr>
              <a:t>Mae hi’n rhewi</a:t>
            </a:r>
          </a:p>
          <a:p>
            <a:pPr algn="ctr"/>
            <a:endParaRPr lang="cy-GB" sz="2000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2000" noProof="0" dirty="0">
                <a:latin typeface="Comic Sans MS" panose="030F0702030302020204" pitchFamily="66" charset="0"/>
              </a:rPr>
              <a:t>Mae hi’n wyntog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F47BDA-B296-A7F4-4529-ED5156F0E0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05" t="18900" r="7017" b="19153"/>
          <a:stretch>
            <a:fillRect/>
          </a:stretch>
        </p:blipFill>
        <p:spPr>
          <a:xfrm>
            <a:off x="9209314" y="825757"/>
            <a:ext cx="2579914" cy="1224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758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8FE387-9772-14CF-5E29-3F3DF09A40F5}"/>
              </a:ext>
            </a:extLst>
          </p:cNvPr>
          <p:cNvSpPr txBox="1"/>
          <p:nvPr/>
        </p:nvSpPr>
        <p:spPr>
          <a:xfrm>
            <a:off x="413657" y="119743"/>
            <a:ext cx="11778343" cy="12187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b="1" u="sng" noProof="0" dirty="0">
                <a:latin typeface="Comic Sans MS" panose="030F0702030302020204" pitchFamily="66" charset="0"/>
              </a:rPr>
              <a:t>Amherffaith</a:t>
            </a:r>
          </a:p>
          <a:p>
            <a:r>
              <a:rPr lang="cy-GB" sz="2400" b="1" u="sng" noProof="0" dirty="0">
                <a:latin typeface="Comic Sans MS" panose="030F0702030302020204" pitchFamily="66" charset="0"/>
              </a:rPr>
              <a:t>Dril </a:t>
            </a:r>
            <a:r>
              <a:rPr lang="cy-GB" sz="2400" b="1" u="sng" dirty="0">
                <a:latin typeface="Comic Sans MS" panose="030F0702030302020204" pitchFamily="66" charset="0"/>
              </a:rPr>
              <a:t>2</a:t>
            </a:r>
            <a:endParaRPr lang="cy-GB" sz="2400" b="1" u="sng" noProof="0" dirty="0">
              <a:latin typeface="Comic Sans MS" panose="030F0702030302020204" pitchFamily="66" charset="0"/>
            </a:endParaRPr>
          </a:p>
          <a:p>
            <a:endParaRPr lang="cy-GB" sz="2400" b="1" u="sng" noProof="0" dirty="0">
              <a:latin typeface="Comic Sans MS" panose="030F0702030302020204" pitchFamily="66" charset="0"/>
            </a:endParaRPr>
          </a:p>
          <a:p>
            <a:r>
              <a:rPr lang="cy-GB" sz="2400" noProof="0" dirty="0">
                <a:latin typeface="Comic Sans MS" panose="030F0702030302020204" pitchFamily="66" charset="0"/>
              </a:rPr>
              <a:t>Sut oedd y tywydd       ddoe?                Roedd hi’n heulog ddoe.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                                    neithiwr?           Roedd hi’n wyntog neithiwr.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                                    echdoe?             Roedd hi’n oer echdoe.</a:t>
            </a:r>
          </a:p>
          <a:p>
            <a:endParaRPr lang="cy-GB" sz="2400" noProof="0" dirty="0">
              <a:latin typeface="Comic Sans MS" panose="030F0702030302020204" pitchFamily="66" charset="0"/>
            </a:endParaRP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b="1" u="sng" noProof="0" dirty="0">
                <a:latin typeface="Comic Sans MS" panose="030F0702030302020204" pitchFamily="66" charset="0"/>
              </a:rPr>
              <a:t>Dril 3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 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Oedd hi’n bwrw glaw ddoe?                Oedd, Roedd hi’n bwrw glaw ddoe.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                braf                               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                heulog 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                bwrw eira                            Nac oedd, Doedd hi ddim yn braf.</a:t>
            </a:r>
          </a:p>
          <a:p>
            <a:r>
              <a:rPr lang="cy-GB" sz="2400" noProof="0" dirty="0">
                <a:latin typeface="Comic Sans MS" panose="030F0702030302020204" pitchFamily="66" charset="0"/>
              </a:rPr>
              <a:t>                niwlog</a:t>
            </a:r>
            <a:endParaRPr lang="cy-GB" sz="4000" b="1" u="sng" noProof="0" dirty="0">
              <a:latin typeface="Comic Sans MS" panose="030F0702030302020204" pitchFamily="66" charset="0"/>
            </a:endParaRPr>
          </a:p>
          <a:p>
            <a:endParaRPr lang="cy-GB" sz="3200" b="1" u="sng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971DD0-A084-6A37-9188-763EC9AEAA66}"/>
              </a:ext>
            </a:extLst>
          </p:cNvPr>
          <p:cNvSpPr txBox="1">
            <a:spLocks/>
          </p:cNvSpPr>
          <p:nvPr/>
        </p:nvSpPr>
        <p:spPr>
          <a:xfrm>
            <a:off x="293914" y="119743"/>
            <a:ext cx="11647715" cy="6531427"/>
          </a:xfrm>
          <a:custGeom>
            <a:avLst/>
            <a:gdLst>
              <a:gd name="csX0" fmla="*/ 0 w 11647715"/>
              <a:gd name="csY0" fmla="*/ 0 h 6531427"/>
              <a:gd name="csX1" fmla="*/ 465909 w 11647715"/>
              <a:gd name="csY1" fmla="*/ 0 h 6531427"/>
              <a:gd name="csX2" fmla="*/ 1281249 w 11647715"/>
              <a:gd name="csY2" fmla="*/ 0 h 6531427"/>
              <a:gd name="csX3" fmla="*/ 2096589 w 11647715"/>
              <a:gd name="csY3" fmla="*/ 0 h 6531427"/>
              <a:gd name="csX4" fmla="*/ 2446020 w 11647715"/>
              <a:gd name="csY4" fmla="*/ 0 h 6531427"/>
              <a:gd name="csX5" fmla="*/ 3261360 w 11647715"/>
              <a:gd name="csY5" fmla="*/ 0 h 6531427"/>
              <a:gd name="csX6" fmla="*/ 3494315 w 11647715"/>
              <a:gd name="csY6" fmla="*/ 0 h 6531427"/>
              <a:gd name="csX7" fmla="*/ 4309655 w 11647715"/>
              <a:gd name="csY7" fmla="*/ 0 h 6531427"/>
              <a:gd name="csX8" fmla="*/ 4659086 w 11647715"/>
              <a:gd name="csY8" fmla="*/ 0 h 6531427"/>
              <a:gd name="csX9" fmla="*/ 5474426 w 11647715"/>
              <a:gd name="csY9" fmla="*/ 0 h 6531427"/>
              <a:gd name="csX10" fmla="*/ 5940335 w 11647715"/>
              <a:gd name="csY10" fmla="*/ 0 h 6531427"/>
              <a:gd name="csX11" fmla="*/ 6173289 w 11647715"/>
              <a:gd name="csY11" fmla="*/ 0 h 6531427"/>
              <a:gd name="csX12" fmla="*/ 6872152 w 11647715"/>
              <a:gd name="csY12" fmla="*/ 0 h 6531427"/>
              <a:gd name="csX13" fmla="*/ 7105106 w 11647715"/>
              <a:gd name="csY13" fmla="*/ 0 h 6531427"/>
              <a:gd name="csX14" fmla="*/ 7571015 w 11647715"/>
              <a:gd name="csY14" fmla="*/ 0 h 6531427"/>
              <a:gd name="csX15" fmla="*/ 8269878 w 11647715"/>
              <a:gd name="csY15" fmla="*/ 0 h 6531427"/>
              <a:gd name="csX16" fmla="*/ 8735786 w 11647715"/>
              <a:gd name="csY16" fmla="*/ 0 h 6531427"/>
              <a:gd name="csX17" fmla="*/ 9318172 w 11647715"/>
              <a:gd name="csY17" fmla="*/ 0 h 6531427"/>
              <a:gd name="csX18" fmla="*/ 9900558 w 11647715"/>
              <a:gd name="csY18" fmla="*/ 0 h 6531427"/>
              <a:gd name="csX19" fmla="*/ 10599421 w 11647715"/>
              <a:gd name="csY19" fmla="*/ 0 h 6531427"/>
              <a:gd name="csX20" fmla="*/ 11647715 w 11647715"/>
              <a:gd name="csY20" fmla="*/ 0 h 6531427"/>
              <a:gd name="csX21" fmla="*/ 11647715 w 11647715"/>
              <a:gd name="csY21" fmla="*/ 724395 h 6531427"/>
              <a:gd name="csX22" fmla="*/ 11647715 w 11647715"/>
              <a:gd name="csY22" fmla="*/ 1187532 h 6531427"/>
              <a:gd name="csX23" fmla="*/ 11647715 w 11647715"/>
              <a:gd name="csY23" fmla="*/ 1715984 h 6531427"/>
              <a:gd name="csX24" fmla="*/ 11647715 w 11647715"/>
              <a:gd name="csY24" fmla="*/ 2309750 h 6531427"/>
              <a:gd name="csX25" fmla="*/ 11647715 w 11647715"/>
              <a:gd name="csY25" fmla="*/ 2772888 h 6531427"/>
              <a:gd name="csX26" fmla="*/ 11647715 w 11647715"/>
              <a:gd name="csY26" fmla="*/ 3301339 h 6531427"/>
              <a:gd name="csX27" fmla="*/ 11647715 w 11647715"/>
              <a:gd name="csY27" fmla="*/ 3699163 h 6531427"/>
              <a:gd name="csX28" fmla="*/ 11647715 w 11647715"/>
              <a:gd name="csY28" fmla="*/ 4358243 h 6531427"/>
              <a:gd name="csX29" fmla="*/ 11647715 w 11647715"/>
              <a:gd name="csY29" fmla="*/ 4886695 h 6531427"/>
              <a:gd name="csX30" fmla="*/ 11647715 w 11647715"/>
              <a:gd name="csY30" fmla="*/ 5480461 h 6531427"/>
              <a:gd name="csX31" fmla="*/ 11647715 w 11647715"/>
              <a:gd name="csY31" fmla="*/ 6531427 h 6531427"/>
              <a:gd name="csX32" fmla="*/ 10832375 w 11647715"/>
              <a:gd name="csY32" fmla="*/ 6531427 h 6531427"/>
              <a:gd name="csX33" fmla="*/ 10017035 w 11647715"/>
              <a:gd name="csY33" fmla="*/ 6531427 h 6531427"/>
              <a:gd name="csX34" fmla="*/ 9434649 w 11647715"/>
              <a:gd name="csY34" fmla="*/ 6531427 h 6531427"/>
              <a:gd name="csX35" fmla="*/ 9201695 w 11647715"/>
              <a:gd name="csY35" fmla="*/ 6531427 h 6531427"/>
              <a:gd name="csX36" fmla="*/ 8386355 w 11647715"/>
              <a:gd name="csY36" fmla="*/ 6531427 h 6531427"/>
              <a:gd name="csX37" fmla="*/ 7920446 w 11647715"/>
              <a:gd name="csY37" fmla="*/ 6531427 h 6531427"/>
              <a:gd name="csX38" fmla="*/ 7571015 w 11647715"/>
              <a:gd name="csY38" fmla="*/ 6531427 h 6531427"/>
              <a:gd name="csX39" fmla="*/ 7338060 w 11647715"/>
              <a:gd name="csY39" fmla="*/ 6531427 h 6531427"/>
              <a:gd name="csX40" fmla="*/ 6755675 w 11647715"/>
              <a:gd name="csY40" fmla="*/ 6531427 h 6531427"/>
              <a:gd name="csX41" fmla="*/ 6173289 w 11647715"/>
              <a:gd name="csY41" fmla="*/ 6531427 h 6531427"/>
              <a:gd name="csX42" fmla="*/ 5707380 w 11647715"/>
              <a:gd name="csY42" fmla="*/ 6531427 h 6531427"/>
              <a:gd name="csX43" fmla="*/ 4892040 w 11647715"/>
              <a:gd name="csY43" fmla="*/ 6531427 h 6531427"/>
              <a:gd name="csX44" fmla="*/ 4193177 w 11647715"/>
              <a:gd name="csY44" fmla="*/ 6531427 h 6531427"/>
              <a:gd name="csX45" fmla="*/ 3610792 w 11647715"/>
              <a:gd name="csY45" fmla="*/ 6531427 h 6531427"/>
              <a:gd name="csX46" fmla="*/ 2911929 w 11647715"/>
              <a:gd name="csY46" fmla="*/ 6531427 h 6531427"/>
              <a:gd name="csX47" fmla="*/ 2329543 w 11647715"/>
              <a:gd name="csY47" fmla="*/ 6531427 h 6531427"/>
              <a:gd name="csX48" fmla="*/ 2096589 w 11647715"/>
              <a:gd name="csY48" fmla="*/ 6531427 h 6531427"/>
              <a:gd name="csX49" fmla="*/ 1863634 w 11647715"/>
              <a:gd name="csY49" fmla="*/ 6531427 h 6531427"/>
              <a:gd name="csX50" fmla="*/ 1164771 w 11647715"/>
              <a:gd name="csY50" fmla="*/ 6531427 h 6531427"/>
              <a:gd name="csX51" fmla="*/ 0 w 11647715"/>
              <a:gd name="csY51" fmla="*/ 6531427 h 6531427"/>
              <a:gd name="csX52" fmla="*/ 0 w 11647715"/>
              <a:gd name="csY52" fmla="*/ 5872347 h 6531427"/>
              <a:gd name="csX53" fmla="*/ 0 w 11647715"/>
              <a:gd name="csY53" fmla="*/ 5213266 h 6531427"/>
              <a:gd name="csX54" fmla="*/ 0 w 11647715"/>
              <a:gd name="csY54" fmla="*/ 4684814 h 6531427"/>
              <a:gd name="csX55" fmla="*/ 0 w 11647715"/>
              <a:gd name="csY55" fmla="*/ 3960420 h 6531427"/>
              <a:gd name="csX56" fmla="*/ 0 w 11647715"/>
              <a:gd name="csY56" fmla="*/ 3236025 h 6531427"/>
              <a:gd name="csX57" fmla="*/ 0 w 11647715"/>
              <a:gd name="csY57" fmla="*/ 2642259 h 6531427"/>
              <a:gd name="csX58" fmla="*/ 0 w 11647715"/>
              <a:gd name="csY58" fmla="*/ 1983179 h 6531427"/>
              <a:gd name="csX59" fmla="*/ 0 w 11647715"/>
              <a:gd name="csY59" fmla="*/ 1258784 h 6531427"/>
              <a:gd name="csX60" fmla="*/ 0 w 11647715"/>
              <a:gd name="csY60" fmla="*/ 665018 h 6531427"/>
              <a:gd name="csX61" fmla="*/ 0 w 11647715"/>
              <a:gd name="csY61" fmla="*/ 0 h 65314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</a:cxnLst>
            <a:rect l="l" t="t" r="r" b="b"/>
            <a:pathLst>
              <a:path w="11647715" h="6531427" fill="none" extrusionOk="0">
                <a:moveTo>
                  <a:pt x="0" y="0"/>
                </a:moveTo>
                <a:cubicBezTo>
                  <a:pt x="203536" y="-11498"/>
                  <a:pt x="309081" y="17418"/>
                  <a:pt x="465909" y="0"/>
                </a:cubicBezTo>
                <a:cubicBezTo>
                  <a:pt x="622737" y="-17418"/>
                  <a:pt x="969452" y="75414"/>
                  <a:pt x="1281249" y="0"/>
                </a:cubicBezTo>
                <a:cubicBezTo>
                  <a:pt x="1593046" y="-75414"/>
                  <a:pt x="1874914" y="95650"/>
                  <a:pt x="2096589" y="0"/>
                </a:cubicBezTo>
                <a:cubicBezTo>
                  <a:pt x="2318264" y="-95650"/>
                  <a:pt x="2309965" y="12448"/>
                  <a:pt x="2446020" y="0"/>
                </a:cubicBezTo>
                <a:cubicBezTo>
                  <a:pt x="2582075" y="-12448"/>
                  <a:pt x="2895610" y="72649"/>
                  <a:pt x="3261360" y="0"/>
                </a:cubicBezTo>
                <a:cubicBezTo>
                  <a:pt x="3627110" y="-72649"/>
                  <a:pt x="3391379" y="18271"/>
                  <a:pt x="3494315" y="0"/>
                </a:cubicBezTo>
                <a:cubicBezTo>
                  <a:pt x="3597252" y="-18271"/>
                  <a:pt x="4140665" y="57284"/>
                  <a:pt x="4309655" y="0"/>
                </a:cubicBezTo>
                <a:cubicBezTo>
                  <a:pt x="4478645" y="-57284"/>
                  <a:pt x="4574200" y="27465"/>
                  <a:pt x="4659086" y="0"/>
                </a:cubicBezTo>
                <a:cubicBezTo>
                  <a:pt x="4743972" y="-27465"/>
                  <a:pt x="5228532" y="6598"/>
                  <a:pt x="5474426" y="0"/>
                </a:cubicBezTo>
                <a:cubicBezTo>
                  <a:pt x="5720320" y="-6598"/>
                  <a:pt x="5777138" y="34862"/>
                  <a:pt x="5940335" y="0"/>
                </a:cubicBezTo>
                <a:cubicBezTo>
                  <a:pt x="6103532" y="-34862"/>
                  <a:pt x="6069997" y="19260"/>
                  <a:pt x="6173289" y="0"/>
                </a:cubicBezTo>
                <a:cubicBezTo>
                  <a:pt x="6276581" y="-19260"/>
                  <a:pt x="6586943" y="3857"/>
                  <a:pt x="6872152" y="0"/>
                </a:cubicBezTo>
                <a:cubicBezTo>
                  <a:pt x="7157361" y="-3857"/>
                  <a:pt x="7023637" y="24887"/>
                  <a:pt x="7105106" y="0"/>
                </a:cubicBezTo>
                <a:cubicBezTo>
                  <a:pt x="7186575" y="-24887"/>
                  <a:pt x="7368106" y="14394"/>
                  <a:pt x="7571015" y="0"/>
                </a:cubicBezTo>
                <a:cubicBezTo>
                  <a:pt x="7773924" y="-14394"/>
                  <a:pt x="7936828" y="7677"/>
                  <a:pt x="8269878" y="0"/>
                </a:cubicBezTo>
                <a:cubicBezTo>
                  <a:pt x="8602928" y="-7677"/>
                  <a:pt x="8642316" y="37397"/>
                  <a:pt x="8735786" y="0"/>
                </a:cubicBezTo>
                <a:cubicBezTo>
                  <a:pt x="8829256" y="-37397"/>
                  <a:pt x="9100849" y="51034"/>
                  <a:pt x="9318172" y="0"/>
                </a:cubicBezTo>
                <a:cubicBezTo>
                  <a:pt x="9535495" y="-51034"/>
                  <a:pt x="9641153" y="5288"/>
                  <a:pt x="9900558" y="0"/>
                </a:cubicBezTo>
                <a:cubicBezTo>
                  <a:pt x="10159963" y="-5288"/>
                  <a:pt x="10392022" y="72737"/>
                  <a:pt x="10599421" y="0"/>
                </a:cubicBezTo>
                <a:cubicBezTo>
                  <a:pt x="10806820" y="-72737"/>
                  <a:pt x="11261368" y="7738"/>
                  <a:pt x="11647715" y="0"/>
                </a:cubicBezTo>
                <a:cubicBezTo>
                  <a:pt x="11672395" y="256186"/>
                  <a:pt x="11618382" y="517959"/>
                  <a:pt x="11647715" y="724395"/>
                </a:cubicBezTo>
                <a:cubicBezTo>
                  <a:pt x="11677048" y="930832"/>
                  <a:pt x="11634491" y="1033796"/>
                  <a:pt x="11647715" y="1187532"/>
                </a:cubicBezTo>
                <a:cubicBezTo>
                  <a:pt x="11660939" y="1341268"/>
                  <a:pt x="11641937" y="1556641"/>
                  <a:pt x="11647715" y="1715984"/>
                </a:cubicBezTo>
                <a:cubicBezTo>
                  <a:pt x="11653493" y="1875327"/>
                  <a:pt x="11643025" y="2056696"/>
                  <a:pt x="11647715" y="2309750"/>
                </a:cubicBezTo>
                <a:cubicBezTo>
                  <a:pt x="11652405" y="2562804"/>
                  <a:pt x="11623480" y="2629960"/>
                  <a:pt x="11647715" y="2772888"/>
                </a:cubicBezTo>
                <a:cubicBezTo>
                  <a:pt x="11671950" y="2915816"/>
                  <a:pt x="11597687" y="3097673"/>
                  <a:pt x="11647715" y="3301339"/>
                </a:cubicBezTo>
                <a:cubicBezTo>
                  <a:pt x="11697743" y="3505005"/>
                  <a:pt x="11624530" y="3533690"/>
                  <a:pt x="11647715" y="3699163"/>
                </a:cubicBezTo>
                <a:cubicBezTo>
                  <a:pt x="11670900" y="3864636"/>
                  <a:pt x="11617052" y="4038580"/>
                  <a:pt x="11647715" y="4358243"/>
                </a:cubicBezTo>
                <a:cubicBezTo>
                  <a:pt x="11678378" y="4677906"/>
                  <a:pt x="11640767" y="4703447"/>
                  <a:pt x="11647715" y="4886695"/>
                </a:cubicBezTo>
                <a:cubicBezTo>
                  <a:pt x="11654663" y="5069943"/>
                  <a:pt x="11577903" y="5217266"/>
                  <a:pt x="11647715" y="5480461"/>
                </a:cubicBezTo>
                <a:cubicBezTo>
                  <a:pt x="11717527" y="5743656"/>
                  <a:pt x="11591809" y="6286932"/>
                  <a:pt x="11647715" y="6531427"/>
                </a:cubicBezTo>
                <a:cubicBezTo>
                  <a:pt x="11271297" y="6607715"/>
                  <a:pt x="11198136" y="6475543"/>
                  <a:pt x="10832375" y="6531427"/>
                </a:cubicBezTo>
                <a:cubicBezTo>
                  <a:pt x="10466614" y="6587311"/>
                  <a:pt x="10311344" y="6523644"/>
                  <a:pt x="10017035" y="6531427"/>
                </a:cubicBezTo>
                <a:cubicBezTo>
                  <a:pt x="9722726" y="6539210"/>
                  <a:pt x="9618835" y="6507541"/>
                  <a:pt x="9434649" y="6531427"/>
                </a:cubicBezTo>
                <a:cubicBezTo>
                  <a:pt x="9250463" y="6555313"/>
                  <a:pt x="9285040" y="6508506"/>
                  <a:pt x="9201695" y="6531427"/>
                </a:cubicBezTo>
                <a:cubicBezTo>
                  <a:pt x="9118350" y="6554348"/>
                  <a:pt x="8674048" y="6440471"/>
                  <a:pt x="8386355" y="6531427"/>
                </a:cubicBezTo>
                <a:cubicBezTo>
                  <a:pt x="8098662" y="6622383"/>
                  <a:pt x="8118763" y="6521171"/>
                  <a:pt x="7920446" y="6531427"/>
                </a:cubicBezTo>
                <a:cubicBezTo>
                  <a:pt x="7722129" y="6541683"/>
                  <a:pt x="7709432" y="6509918"/>
                  <a:pt x="7571015" y="6531427"/>
                </a:cubicBezTo>
                <a:cubicBezTo>
                  <a:pt x="7432598" y="6552936"/>
                  <a:pt x="7389432" y="6521071"/>
                  <a:pt x="7338060" y="6531427"/>
                </a:cubicBezTo>
                <a:cubicBezTo>
                  <a:pt x="7286689" y="6541783"/>
                  <a:pt x="6889363" y="6522658"/>
                  <a:pt x="6755675" y="6531427"/>
                </a:cubicBezTo>
                <a:cubicBezTo>
                  <a:pt x="6621988" y="6540196"/>
                  <a:pt x="6357525" y="6511215"/>
                  <a:pt x="6173289" y="6531427"/>
                </a:cubicBezTo>
                <a:cubicBezTo>
                  <a:pt x="5989053" y="6551639"/>
                  <a:pt x="5883862" y="6504997"/>
                  <a:pt x="5707380" y="6531427"/>
                </a:cubicBezTo>
                <a:cubicBezTo>
                  <a:pt x="5530898" y="6557857"/>
                  <a:pt x="5113287" y="6453026"/>
                  <a:pt x="4892040" y="6531427"/>
                </a:cubicBezTo>
                <a:cubicBezTo>
                  <a:pt x="4670793" y="6609828"/>
                  <a:pt x="4446536" y="6492577"/>
                  <a:pt x="4193177" y="6531427"/>
                </a:cubicBezTo>
                <a:cubicBezTo>
                  <a:pt x="3939818" y="6570277"/>
                  <a:pt x="3762490" y="6508466"/>
                  <a:pt x="3610792" y="6531427"/>
                </a:cubicBezTo>
                <a:cubicBezTo>
                  <a:pt x="3459095" y="6554388"/>
                  <a:pt x="3199810" y="6486336"/>
                  <a:pt x="2911929" y="6531427"/>
                </a:cubicBezTo>
                <a:cubicBezTo>
                  <a:pt x="2624048" y="6576518"/>
                  <a:pt x="2493517" y="6506908"/>
                  <a:pt x="2329543" y="6531427"/>
                </a:cubicBezTo>
                <a:cubicBezTo>
                  <a:pt x="2165569" y="6555946"/>
                  <a:pt x="2143377" y="6528173"/>
                  <a:pt x="2096589" y="6531427"/>
                </a:cubicBezTo>
                <a:cubicBezTo>
                  <a:pt x="2049801" y="6534681"/>
                  <a:pt x="1931241" y="6531328"/>
                  <a:pt x="1863634" y="6531427"/>
                </a:cubicBezTo>
                <a:cubicBezTo>
                  <a:pt x="1796027" y="6531526"/>
                  <a:pt x="1414387" y="6474954"/>
                  <a:pt x="1164771" y="6531427"/>
                </a:cubicBezTo>
                <a:cubicBezTo>
                  <a:pt x="915155" y="6587900"/>
                  <a:pt x="509708" y="6493134"/>
                  <a:pt x="0" y="6531427"/>
                </a:cubicBezTo>
                <a:cubicBezTo>
                  <a:pt x="-51979" y="6281701"/>
                  <a:pt x="24792" y="6128775"/>
                  <a:pt x="0" y="5872347"/>
                </a:cubicBezTo>
                <a:cubicBezTo>
                  <a:pt x="-24792" y="5615919"/>
                  <a:pt x="62087" y="5409340"/>
                  <a:pt x="0" y="5213266"/>
                </a:cubicBezTo>
                <a:cubicBezTo>
                  <a:pt x="-62087" y="5017192"/>
                  <a:pt x="19705" y="4838368"/>
                  <a:pt x="0" y="4684814"/>
                </a:cubicBezTo>
                <a:cubicBezTo>
                  <a:pt x="-19705" y="4531260"/>
                  <a:pt x="64744" y="4209594"/>
                  <a:pt x="0" y="3960420"/>
                </a:cubicBezTo>
                <a:cubicBezTo>
                  <a:pt x="-64744" y="3711246"/>
                  <a:pt x="21336" y="3596009"/>
                  <a:pt x="0" y="3236025"/>
                </a:cubicBezTo>
                <a:cubicBezTo>
                  <a:pt x="-21336" y="2876041"/>
                  <a:pt x="19206" y="2874603"/>
                  <a:pt x="0" y="2642259"/>
                </a:cubicBezTo>
                <a:cubicBezTo>
                  <a:pt x="-19206" y="2409915"/>
                  <a:pt x="6682" y="2216971"/>
                  <a:pt x="0" y="1983179"/>
                </a:cubicBezTo>
                <a:cubicBezTo>
                  <a:pt x="-6682" y="1749387"/>
                  <a:pt x="28044" y="1518495"/>
                  <a:pt x="0" y="1258784"/>
                </a:cubicBezTo>
                <a:cubicBezTo>
                  <a:pt x="-28044" y="999073"/>
                  <a:pt x="49787" y="856185"/>
                  <a:pt x="0" y="665018"/>
                </a:cubicBezTo>
                <a:cubicBezTo>
                  <a:pt x="-49787" y="473851"/>
                  <a:pt x="7153" y="310493"/>
                  <a:pt x="0" y="0"/>
                </a:cubicBezTo>
                <a:close/>
              </a:path>
              <a:path w="11647715" h="6531427" stroke="0" extrusionOk="0">
                <a:moveTo>
                  <a:pt x="0" y="0"/>
                </a:moveTo>
                <a:cubicBezTo>
                  <a:pt x="71005" y="-3831"/>
                  <a:pt x="125041" y="20027"/>
                  <a:pt x="232954" y="0"/>
                </a:cubicBezTo>
                <a:cubicBezTo>
                  <a:pt x="340867" y="-20027"/>
                  <a:pt x="645744" y="30280"/>
                  <a:pt x="815340" y="0"/>
                </a:cubicBezTo>
                <a:cubicBezTo>
                  <a:pt x="984936" y="-30280"/>
                  <a:pt x="1050866" y="29867"/>
                  <a:pt x="1281249" y="0"/>
                </a:cubicBezTo>
                <a:cubicBezTo>
                  <a:pt x="1511632" y="-29867"/>
                  <a:pt x="1546330" y="16628"/>
                  <a:pt x="1747157" y="0"/>
                </a:cubicBezTo>
                <a:cubicBezTo>
                  <a:pt x="1947984" y="-16628"/>
                  <a:pt x="2181936" y="72202"/>
                  <a:pt x="2562497" y="0"/>
                </a:cubicBezTo>
                <a:cubicBezTo>
                  <a:pt x="2943058" y="-72202"/>
                  <a:pt x="3015901" y="93159"/>
                  <a:pt x="3377837" y="0"/>
                </a:cubicBezTo>
                <a:cubicBezTo>
                  <a:pt x="3739773" y="-93159"/>
                  <a:pt x="3740035" y="7898"/>
                  <a:pt x="3843746" y="0"/>
                </a:cubicBezTo>
                <a:cubicBezTo>
                  <a:pt x="3947457" y="-7898"/>
                  <a:pt x="4022768" y="14475"/>
                  <a:pt x="4076700" y="0"/>
                </a:cubicBezTo>
                <a:cubicBezTo>
                  <a:pt x="4130632" y="-14475"/>
                  <a:pt x="4707955" y="43251"/>
                  <a:pt x="4892040" y="0"/>
                </a:cubicBezTo>
                <a:cubicBezTo>
                  <a:pt x="5076125" y="-43251"/>
                  <a:pt x="5100701" y="21759"/>
                  <a:pt x="5241472" y="0"/>
                </a:cubicBezTo>
                <a:cubicBezTo>
                  <a:pt x="5382243" y="-21759"/>
                  <a:pt x="5421442" y="14305"/>
                  <a:pt x="5590903" y="0"/>
                </a:cubicBezTo>
                <a:cubicBezTo>
                  <a:pt x="5760364" y="-14305"/>
                  <a:pt x="5713917" y="24154"/>
                  <a:pt x="5823858" y="0"/>
                </a:cubicBezTo>
                <a:cubicBezTo>
                  <a:pt x="5933799" y="-24154"/>
                  <a:pt x="5984449" y="14092"/>
                  <a:pt x="6056812" y="0"/>
                </a:cubicBezTo>
                <a:cubicBezTo>
                  <a:pt x="6129175" y="-14092"/>
                  <a:pt x="6520569" y="55921"/>
                  <a:pt x="6872152" y="0"/>
                </a:cubicBezTo>
                <a:cubicBezTo>
                  <a:pt x="7223735" y="-55921"/>
                  <a:pt x="6988900" y="15978"/>
                  <a:pt x="7105106" y="0"/>
                </a:cubicBezTo>
                <a:cubicBezTo>
                  <a:pt x="7221312" y="-15978"/>
                  <a:pt x="7656461" y="23931"/>
                  <a:pt x="7803969" y="0"/>
                </a:cubicBezTo>
                <a:cubicBezTo>
                  <a:pt x="7951477" y="-23931"/>
                  <a:pt x="8211138" y="34662"/>
                  <a:pt x="8386355" y="0"/>
                </a:cubicBezTo>
                <a:cubicBezTo>
                  <a:pt x="8561572" y="-34662"/>
                  <a:pt x="8752751" y="39583"/>
                  <a:pt x="9085218" y="0"/>
                </a:cubicBezTo>
                <a:cubicBezTo>
                  <a:pt x="9417685" y="-39583"/>
                  <a:pt x="9496802" y="61190"/>
                  <a:pt x="9667603" y="0"/>
                </a:cubicBezTo>
                <a:cubicBezTo>
                  <a:pt x="9838405" y="-61190"/>
                  <a:pt x="10249784" y="37474"/>
                  <a:pt x="10482944" y="0"/>
                </a:cubicBezTo>
                <a:cubicBezTo>
                  <a:pt x="10716104" y="-37474"/>
                  <a:pt x="11082519" y="80559"/>
                  <a:pt x="11647715" y="0"/>
                </a:cubicBezTo>
                <a:cubicBezTo>
                  <a:pt x="11647906" y="99870"/>
                  <a:pt x="11618519" y="233243"/>
                  <a:pt x="11647715" y="463138"/>
                </a:cubicBezTo>
                <a:cubicBezTo>
                  <a:pt x="11676911" y="693033"/>
                  <a:pt x="11626155" y="775187"/>
                  <a:pt x="11647715" y="991589"/>
                </a:cubicBezTo>
                <a:cubicBezTo>
                  <a:pt x="11669275" y="1207991"/>
                  <a:pt x="11630037" y="1421407"/>
                  <a:pt x="11647715" y="1650670"/>
                </a:cubicBezTo>
                <a:cubicBezTo>
                  <a:pt x="11665393" y="1879933"/>
                  <a:pt x="11627994" y="1955226"/>
                  <a:pt x="11647715" y="2113807"/>
                </a:cubicBezTo>
                <a:cubicBezTo>
                  <a:pt x="11667436" y="2272388"/>
                  <a:pt x="11575858" y="2543193"/>
                  <a:pt x="11647715" y="2838202"/>
                </a:cubicBezTo>
                <a:cubicBezTo>
                  <a:pt x="11719572" y="3133211"/>
                  <a:pt x="11606089" y="3112351"/>
                  <a:pt x="11647715" y="3236025"/>
                </a:cubicBezTo>
                <a:cubicBezTo>
                  <a:pt x="11689341" y="3359699"/>
                  <a:pt x="11607300" y="3435575"/>
                  <a:pt x="11647715" y="3633848"/>
                </a:cubicBezTo>
                <a:cubicBezTo>
                  <a:pt x="11688130" y="3832121"/>
                  <a:pt x="11606546" y="3882642"/>
                  <a:pt x="11647715" y="4031672"/>
                </a:cubicBezTo>
                <a:cubicBezTo>
                  <a:pt x="11688884" y="4180702"/>
                  <a:pt x="11587610" y="4382491"/>
                  <a:pt x="11647715" y="4690752"/>
                </a:cubicBezTo>
                <a:cubicBezTo>
                  <a:pt x="11707820" y="4999013"/>
                  <a:pt x="11617840" y="5042059"/>
                  <a:pt x="11647715" y="5153890"/>
                </a:cubicBezTo>
                <a:cubicBezTo>
                  <a:pt x="11677590" y="5265721"/>
                  <a:pt x="11619434" y="5407479"/>
                  <a:pt x="11647715" y="5551713"/>
                </a:cubicBezTo>
                <a:cubicBezTo>
                  <a:pt x="11675996" y="5695947"/>
                  <a:pt x="11589341" y="6089553"/>
                  <a:pt x="11647715" y="6531427"/>
                </a:cubicBezTo>
                <a:cubicBezTo>
                  <a:pt x="11396971" y="6540530"/>
                  <a:pt x="11248026" y="6487116"/>
                  <a:pt x="10948852" y="6531427"/>
                </a:cubicBezTo>
                <a:cubicBezTo>
                  <a:pt x="10649678" y="6575738"/>
                  <a:pt x="10545612" y="6468385"/>
                  <a:pt x="10249989" y="6531427"/>
                </a:cubicBezTo>
                <a:cubicBezTo>
                  <a:pt x="9954366" y="6594469"/>
                  <a:pt x="9990209" y="6496925"/>
                  <a:pt x="9900558" y="6531427"/>
                </a:cubicBezTo>
                <a:cubicBezTo>
                  <a:pt x="9810907" y="6565929"/>
                  <a:pt x="9528079" y="6466141"/>
                  <a:pt x="9318172" y="6531427"/>
                </a:cubicBezTo>
                <a:cubicBezTo>
                  <a:pt x="9108265" y="6596713"/>
                  <a:pt x="8800531" y="6471260"/>
                  <a:pt x="8619309" y="6531427"/>
                </a:cubicBezTo>
                <a:cubicBezTo>
                  <a:pt x="8438087" y="6591594"/>
                  <a:pt x="8233051" y="6518344"/>
                  <a:pt x="8036923" y="6531427"/>
                </a:cubicBezTo>
                <a:cubicBezTo>
                  <a:pt x="7840795" y="6544510"/>
                  <a:pt x="7767124" y="6521895"/>
                  <a:pt x="7571015" y="6531427"/>
                </a:cubicBezTo>
                <a:cubicBezTo>
                  <a:pt x="7374906" y="6540959"/>
                  <a:pt x="7216195" y="6490823"/>
                  <a:pt x="6988629" y="6531427"/>
                </a:cubicBezTo>
                <a:cubicBezTo>
                  <a:pt x="6761063" y="6572031"/>
                  <a:pt x="6683453" y="6498643"/>
                  <a:pt x="6522720" y="6531427"/>
                </a:cubicBezTo>
                <a:cubicBezTo>
                  <a:pt x="6361987" y="6564211"/>
                  <a:pt x="6251513" y="6506220"/>
                  <a:pt x="6173289" y="6531427"/>
                </a:cubicBezTo>
                <a:cubicBezTo>
                  <a:pt x="6095065" y="6556634"/>
                  <a:pt x="5663331" y="6462761"/>
                  <a:pt x="5474426" y="6531427"/>
                </a:cubicBezTo>
                <a:cubicBezTo>
                  <a:pt x="5285521" y="6600093"/>
                  <a:pt x="4827538" y="6523858"/>
                  <a:pt x="4659086" y="6531427"/>
                </a:cubicBezTo>
                <a:cubicBezTo>
                  <a:pt x="4490634" y="6538996"/>
                  <a:pt x="4188998" y="6473105"/>
                  <a:pt x="3960223" y="6531427"/>
                </a:cubicBezTo>
                <a:cubicBezTo>
                  <a:pt x="3731448" y="6589749"/>
                  <a:pt x="3522827" y="6497165"/>
                  <a:pt x="3377837" y="6531427"/>
                </a:cubicBezTo>
                <a:cubicBezTo>
                  <a:pt x="3232847" y="6565689"/>
                  <a:pt x="3191766" y="6509621"/>
                  <a:pt x="3144883" y="6531427"/>
                </a:cubicBezTo>
                <a:cubicBezTo>
                  <a:pt x="3098000" y="6553233"/>
                  <a:pt x="2845955" y="6491674"/>
                  <a:pt x="2678974" y="6531427"/>
                </a:cubicBezTo>
                <a:cubicBezTo>
                  <a:pt x="2511993" y="6571180"/>
                  <a:pt x="2399613" y="6513992"/>
                  <a:pt x="2329543" y="6531427"/>
                </a:cubicBezTo>
                <a:cubicBezTo>
                  <a:pt x="2259473" y="6548862"/>
                  <a:pt x="2030080" y="6502071"/>
                  <a:pt x="1863634" y="6531427"/>
                </a:cubicBezTo>
                <a:cubicBezTo>
                  <a:pt x="1697188" y="6560783"/>
                  <a:pt x="1338430" y="6439816"/>
                  <a:pt x="1048294" y="6531427"/>
                </a:cubicBezTo>
                <a:cubicBezTo>
                  <a:pt x="758158" y="6623038"/>
                  <a:pt x="700703" y="6479363"/>
                  <a:pt x="582386" y="6531427"/>
                </a:cubicBezTo>
                <a:cubicBezTo>
                  <a:pt x="464069" y="6583491"/>
                  <a:pt x="197293" y="6521131"/>
                  <a:pt x="0" y="6531427"/>
                </a:cubicBezTo>
                <a:cubicBezTo>
                  <a:pt x="-36781" y="6380331"/>
                  <a:pt x="1124" y="6179538"/>
                  <a:pt x="0" y="6068289"/>
                </a:cubicBezTo>
                <a:cubicBezTo>
                  <a:pt x="-1124" y="5957040"/>
                  <a:pt x="36745" y="5630109"/>
                  <a:pt x="0" y="5474523"/>
                </a:cubicBezTo>
                <a:cubicBezTo>
                  <a:pt x="-36745" y="5318937"/>
                  <a:pt x="61850" y="5076008"/>
                  <a:pt x="0" y="4946072"/>
                </a:cubicBezTo>
                <a:cubicBezTo>
                  <a:pt x="-61850" y="4816136"/>
                  <a:pt x="39708" y="4560340"/>
                  <a:pt x="0" y="4286991"/>
                </a:cubicBezTo>
                <a:cubicBezTo>
                  <a:pt x="-39708" y="4013642"/>
                  <a:pt x="53733" y="4020178"/>
                  <a:pt x="0" y="3823854"/>
                </a:cubicBezTo>
                <a:cubicBezTo>
                  <a:pt x="-53733" y="3627530"/>
                  <a:pt x="51246" y="3370992"/>
                  <a:pt x="0" y="3164773"/>
                </a:cubicBezTo>
                <a:cubicBezTo>
                  <a:pt x="-51246" y="2958554"/>
                  <a:pt x="42794" y="2861166"/>
                  <a:pt x="0" y="2701636"/>
                </a:cubicBezTo>
                <a:cubicBezTo>
                  <a:pt x="-42794" y="2542106"/>
                  <a:pt x="15336" y="2394480"/>
                  <a:pt x="0" y="2303812"/>
                </a:cubicBezTo>
                <a:cubicBezTo>
                  <a:pt x="-15336" y="2213144"/>
                  <a:pt x="33291" y="2042339"/>
                  <a:pt x="0" y="1840675"/>
                </a:cubicBezTo>
                <a:cubicBezTo>
                  <a:pt x="-33291" y="1639011"/>
                  <a:pt x="23249" y="1396065"/>
                  <a:pt x="0" y="1246909"/>
                </a:cubicBezTo>
                <a:cubicBezTo>
                  <a:pt x="-23249" y="1097753"/>
                  <a:pt x="32129" y="730568"/>
                  <a:pt x="0" y="587828"/>
                </a:cubicBezTo>
                <a:cubicBezTo>
                  <a:pt x="-32129" y="445088"/>
                  <a:pt x="19860" y="218267"/>
                  <a:pt x="0" y="0"/>
                </a:cubicBezTo>
                <a:close/>
              </a:path>
            </a:pathLst>
          </a:custGeom>
          <a:ln w="57150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8489297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cy-GB" b="1" u="sng" noProof="0" dirty="0">
                <a:latin typeface="Comic Sans MS" panose="030F0702030302020204" pitchFamily="66" charset="0"/>
              </a:rPr>
            </a:br>
            <a:endParaRPr lang="cy-GB" b="1" u="sng" noProof="0" dirty="0">
              <a:latin typeface="Comic Sans MS" panose="030F07020303020202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7FACBA-2B54-CCC3-0EB8-72B5F6400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49" t="19524" r="47460" b="17619"/>
          <a:stretch>
            <a:fillRect/>
          </a:stretch>
        </p:blipFill>
        <p:spPr>
          <a:xfrm>
            <a:off x="4882247" y="3984171"/>
            <a:ext cx="735940" cy="5007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C29B86-CE15-77B9-44AE-DB1629CA94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841" t="18572" b="21746"/>
          <a:stretch>
            <a:fillRect/>
          </a:stretch>
        </p:blipFill>
        <p:spPr>
          <a:xfrm>
            <a:off x="4828978" y="5061857"/>
            <a:ext cx="842479" cy="62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096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9830EB-3DE2-645A-1283-DEE6F59EAC35}"/>
              </a:ext>
            </a:extLst>
          </p:cNvPr>
          <p:cNvSpPr txBox="1"/>
          <p:nvPr/>
        </p:nvSpPr>
        <p:spPr>
          <a:xfrm>
            <a:off x="468086" y="206830"/>
            <a:ext cx="11473543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u="sng" noProof="0" dirty="0">
                <a:latin typeface="Comic Sans MS" panose="030F0702030302020204" pitchFamily="66" charset="0"/>
              </a:rPr>
              <a:t>Darllenwch fy meddwl</a:t>
            </a:r>
          </a:p>
          <a:p>
            <a:endParaRPr lang="cy-GB" sz="4000" u="sng" noProof="0" dirty="0">
              <a:latin typeface="Comic Sans MS" panose="030F0702030302020204" pitchFamily="66" charset="0"/>
            </a:endParaRPr>
          </a:p>
          <a:p>
            <a:endParaRPr lang="cy-GB" sz="2800" noProof="0" dirty="0">
              <a:latin typeface="Comic Sans MS" panose="030F0702030302020204" pitchFamily="66" charset="0"/>
            </a:endParaRPr>
          </a:p>
          <a:p>
            <a:endParaRPr lang="cy-GB" sz="2800" u="sng" noProof="0" dirty="0">
              <a:latin typeface="Comic Sans MS" panose="030F0702030302020204" pitchFamily="66" charset="0"/>
            </a:endParaRPr>
          </a:p>
          <a:p>
            <a:endParaRPr lang="cy-GB" sz="2800" u="sng" noProof="0" dirty="0">
              <a:latin typeface="Comic Sans MS" panose="030F0702030302020204" pitchFamily="66" charset="0"/>
            </a:endParaRPr>
          </a:p>
          <a:p>
            <a:endParaRPr lang="cy-GB" sz="2800" u="sng" noProof="0" dirty="0">
              <a:latin typeface="Comic Sans MS" panose="030F0702030302020204" pitchFamily="66" charset="0"/>
            </a:endParaRPr>
          </a:p>
          <a:p>
            <a:endParaRPr lang="cy-GB" sz="2400" u="sng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r>
              <a:rPr lang="cy-GB" sz="2400" noProof="0" dirty="0">
                <a:latin typeface="Comic Sans MS" panose="030F0702030302020204" pitchFamily="66" charset="0"/>
              </a:rPr>
              <a:t>Meddyliwch am y tywydd.</a:t>
            </a:r>
          </a:p>
          <a:p>
            <a:pPr marL="457200" indent="-457200">
              <a:buAutoNum type="arabicPeriod"/>
            </a:pPr>
            <a:endParaRPr lang="cy-GB" sz="2400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r>
              <a:rPr lang="cy-GB" sz="2400" noProof="0" dirty="0">
                <a:latin typeface="Comic Sans MS" panose="030F0702030302020204" pitchFamily="66" charset="0"/>
              </a:rPr>
              <a:t>Gofynnwch eich partner: </a:t>
            </a:r>
            <a:r>
              <a:rPr lang="cy-GB" sz="2400" i="1" noProof="0" dirty="0">
                <a:latin typeface="Comic Sans MS" panose="030F0702030302020204" pitchFamily="66" charset="0"/>
              </a:rPr>
              <a:t>oedd hi’n______ ddoe?</a:t>
            </a:r>
          </a:p>
          <a:p>
            <a:pPr marL="457200" indent="-457200">
              <a:buAutoNum type="arabicPeriod"/>
            </a:pPr>
            <a:endParaRPr lang="cy-GB" sz="2400" i="1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r>
              <a:rPr lang="cy-GB" sz="2400" noProof="0" dirty="0">
                <a:latin typeface="Comic Sans MS" panose="030F0702030302020204" pitchFamily="66" charset="0"/>
              </a:rPr>
              <a:t>Atebwch yn brawddeg gadarnhaol neu negyddol: </a:t>
            </a:r>
            <a:r>
              <a:rPr lang="cy-GB" sz="2400" i="1" noProof="0" dirty="0">
                <a:latin typeface="Comic Sans MS" panose="030F0702030302020204" pitchFamily="66" charset="0"/>
              </a:rPr>
              <a:t>Oedd, roedd hi’n____ ddoe neu nac oedd, doedd hi ddim yn ____ ddoe?</a:t>
            </a:r>
          </a:p>
          <a:p>
            <a:pPr marL="457200" indent="-457200">
              <a:buAutoNum type="arabicPeriod"/>
            </a:pPr>
            <a:endParaRPr lang="cy-GB" sz="2400" i="1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r>
              <a:rPr lang="cy-GB" sz="2400" noProof="0" dirty="0">
                <a:latin typeface="Comic Sans MS" panose="030F0702030302020204" pitchFamily="66" charset="0"/>
              </a:rPr>
              <a:t>Dyfalwch y tywydd ac ysgrifennwch yr ateb ar eich bwrdd gwyn.</a:t>
            </a:r>
          </a:p>
          <a:p>
            <a:endParaRPr lang="cy-GB" sz="2800" u="sng" noProof="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73C9C4-1877-CD70-753D-146D4CC4D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1946" y="1044121"/>
            <a:ext cx="4148818" cy="27658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E46582-4E30-1552-65A2-AAC9869C69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6839" y="1446554"/>
            <a:ext cx="3234357" cy="17886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21EDCB2-9DCF-4418-E74F-846D15B53897}"/>
              </a:ext>
            </a:extLst>
          </p:cNvPr>
          <p:cNvSpPr txBox="1"/>
          <p:nvPr/>
        </p:nvSpPr>
        <p:spPr>
          <a:xfrm>
            <a:off x="722268" y="321484"/>
            <a:ext cx="1668911" cy="92333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b="1" dirty="0">
              <a:latin typeface="Comic Sans MS" panose="030F0702030302020204" pitchFamily="66" charset="0"/>
            </a:endParaRPr>
          </a:p>
          <a:p>
            <a:pPr algn="ctr"/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2</a:t>
            </a:r>
          </a:p>
          <a:p>
            <a:pPr algn="ctr"/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A79AEEB-B925-ACF4-AE30-7BCE0B4289EE}"/>
              </a:ext>
            </a:extLst>
          </p:cNvPr>
          <p:cNvSpPr txBox="1">
            <a:spLocks/>
          </p:cNvSpPr>
          <p:nvPr/>
        </p:nvSpPr>
        <p:spPr>
          <a:xfrm>
            <a:off x="293914" y="119743"/>
            <a:ext cx="11647715" cy="6531427"/>
          </a:xfrm>
          <a:custGeom>
            <a:avLst/>
            <a:gdLst>
              <a:gd name="csX0" fmla="*/ 0 w 11647715"/>
              <a:gd name="csY0" fmla="*/ 0 h 6531427"/>
              <a:gd name="csX1" fmla="*/ 465909 w 11647715"/>
              <a:gd name="csY1" fmla="*/ 0 h 6531427"/>
              <a:gd name="csX2" fmla="*/ 1281249 w 11647715"/>
              <a:gd name="csY2" fmla="*/ 0 h 6531427"/>
              <a:gd name="csX3" fmla="*/ 2096589 w 11647715"/>
              <a:gd name="csY3" fmla="*/ 0 h 6531427"/>
              <a:gd name="csX4" fmla="*/ 2446020 w 11647715"/>
              <a:gd name="csY4" fmla="*/ 0 h 6531427"/>
              <a:gd name="csX5" fmla="*/ 3261360 w 11647715"/>
              <a:gd name="csY5" fmla="*/ 0 h 6531427"/>
              <a:gd name="csX6" fmla="*/ 3494315 w 11647715"/>
              <a:gd name="csY6" fmla="*/ 0 h 6531427"/>
              <a:gd name="csX7" fmla="*/ 4309655 w 11647715"/>
              <a:gd name="csY7" fmla="*/ 0 h 6531427"/>
              <a:gd name="csX8" fmla="*/ 4659086 w 11647715"/>
              <a:gd name="csY8" fmla="*/ 0 h 6531427"/>
              <a:gd name="csX9" fmla="*/ 5474426 w 11647715"/>
              <a:gd name="csY9" fmla="*/ 0 h 6531427"/>
              <a:gd name="csX10" fmla="*/ 5940335 w 11647715"/>
              <a:gd name="csY10" fmla="*/ 0 h 6531427"/>
              <a:gd name="csX11" fmla="*/ 6173289 w 11647715"/>
              <a:gd name="csY11" fmla="*/ 0 h 6531427"/>
              <a:gd name="csX12" fmla="*/ 6872152 w 11647715"/>
              <a:gd name="csY12" fmla="*/ 0 h 6531427"/>
              <a:gd name="csX13" fmla="*/ 7105106 w 11647715"/>
              <a:gd name="csY13" fmla="*/ 0 h 6531427"/>
              <a:gd name="csX14" fmla="*/ 7571015 w 11647715"/>
              <a:gd name="csY14" fmla="*/ 0 h 6531427"/>
              <a:gd name="csX15" fmla="*/ 8269878 w 11647715"/>
              <a:gd name="csY15" fmla="*/ 0 h 6531427"/>
              <a:gd name="csX16" fmla="*/ 8735786 w 11647715"/>
              <a:gd name="csY16" fmla="*/ 0 h 6531427"/>
              <a:gd name="csX17" fmla="*/ 9318172 w 11647715"/>
              <a:gd name="csY17" fmla="*/ 0 h 6531427"/>
              <a:gd name="csX18" fmla="*/ 9900558 w 11647715"/>
              <a:gd name="csY18" fmla="*/ 0 h 6531427"/>
              <a:gd name="csX19" fmla="*/ 10599421 w 11647715"/>
              <a:gd name="csY19" fmla="*/ 0 h 6531427"/>
              <a:gd name="csX20" fmla="*/ 11647715 w 11647715"/>
              <a:gd name="csY20" fmla="*/ 0 h 6531427"/>
              <a:gd name="csX21" fmla="*/ 11647715 w 11647715"/>
              <a:gd name="csY21" fmla="*/ 724395 h 6531427"/>
              <a:gd name="csX22" fmla="*/ 11647715 w 11647715"/>
              <a:gd name="csY22" fmla="*/ 1187532 h 6531427"/>
              <a:gd name="csX23" fmla="*/ 11647715 w 11647715"/>
              <a:gd name="csY23" fmla="*/ 1715984 h 6531427"/>
              <a:gd name="csX24" fmla="*/ 11647715 w 11647715"/>
              <a:gd name="csY24" fmla="*/ 2309750 h 6531427"/>
              <a:gd name="csX25" fmla="*/ 11647715 w 11647715"/>
              <a:gd name="csY25" fmla="*/ 2772888 h 6531427"/>
              <a:gd name="csX26" fmla="*/ 11647715 w 11647715"/>
              <a:gd name="csY26" fmla="*/ 3301339 h 6531427"/>
              <a:gd name="csX27" fmla="*/ 11647715 w 11647715"/>
              <a:gd name="csY27" fmla="*/ 3699163 h 6531427"/>
              <a:gd name="csX28" fmla="*/ 11647715 w 11647715"/>
              <a:gd name="csY28" fmla="*/ 4358243 h 6531427"/>
              <a:gd name="csX29" fmla="*/ 11647715 w 11647715"/>
              <a:gd name="csY29" fmla="*/ 4886695 h 6531427"/>
              <a:gd name="csX30" fmla="*/ 11647715 w 11647715"/>
              <a:gd name="csY30" fmla="*/ 5480461 h 6531427"/>
              <a:gd name="csX31" fmla="*/ 11647715 w 11647715"/>
              <a:gd name="csY31" fmla="*/ 6531427 h 6531427"/>
              <a:gd name="csX32" fmla="*/ 10832375 w 11647715"/>
              <a:gd name="csY32" fmla="*/ 6531427 h 6531427"/>
              <a:gd name="csX33" fmla="*/ 10017035 w 11647715"/>
              <a:gd name="csY33" fmla="*/ 6531427 h 6531427"/>
              <a:gd name="csX34" fmla="*/ 9434649 w 11647715"/>
              <a:gd name="csY34" fmla="*/ 6531427 h 6531427"/>
              <a:gd name="csX35" fmla="*/ 9201695 w 11647715"/>
              <a:gd name="csY35" fmla="*/ 6531427 h 6531427"/>
              <a:gd name="csX36" fmla="*/ 8386355 w 11647715"/>
              <a:gd name="csY36" fmla="*/ 6531427 h 6531427"/>
              <a:gd name="csX37" fmla="*/ 7920446 w 11647715"/>
              <a:gd name="csY37" fmla="*/ 6531427 h 6531427"/>
              <a:gd name="csX38" fmla="*/ 7571015 w 11647715"/>
              <a:gd name="csY38" fmla="*/ 6531427 h 6531427"/>
              <a:gd name="csX39" fmla="*/ 7338060 w 11647715"/>
              <a:gd name="csY39" fmla="*/ 6531427 h 6531427"/>
              <a:gd name="csX40" fmla="*/ 6755675 w 11647715"/>
              <a:gd name="csY40" fmla="*/ 6531427 h 6531427"/>
              <a:gd name="csX41" fmla="*/ 6173289 w 11647715"/>
              <a:gd name="csY41" fmla="*/ 6531427 h 6531427"/>
              <a:gd name="csX42" fmla="*/ 5707380 w 11647715"/>
              <a:gd name="csY42" fmla="*/ 6531427 h 6531427"/>
              <a:gd name="csX43" fmla="*/ 4892040 w 11647715"/>
              <a:gd name="csY43" fmla="*/ 6531427 h 6531427"/>
              <a:gd name="csX44" fmla="*/ 4193177 w 11647715"/>
              <a:gd name="csY44" fmla="*/ 6531427 h 6531427"/>
              <a:gd name="csX45" fmla="*/ 3610792 w 11647715"/>
              <a:gd name="csY45" fmla="*/ 6531427 h 6531427"/>
              <a:gd name="csX46" fmla="*/ 2911929 w 11647715"/>
              <a:gd name="csY46" fmla="*/ 6531427 h 6531427"/>
              <a:gd name="csX47" fmla="*/ 2329543 w 11647715"/>
              <a:gd name="csY47" fmla="*/ 6531427 h 6531427"/>
              <a:gd name="csX48" fmla="*/ 2096589 w 11647715"/>
              <a:gd name="csY48" fmla="*/ 6531427 h 6531427"/>
              <a:gd name="csX49" fmla="*/ 1863634 w 11647715"/>
              <a:gd name="csY49" fmla="*/ 6531427 h 6531427"/>
              <a:gd name="csX50" fmla="*/ 1164771 w 11647715"/>
              <a:gd name="csY50" fmla="*/ 6531427 h 6531427"/>
              <a:gd name="csX51" fmla="*/ 0 w 11647715"/>
              <a:gd name="csY51" fmla="*/ 6531427 h 6531427"/>
              <a:gd name="csX52" fmla="*/ 0 w 11647715"/>
              <a:gd name="csY52" fmla="*/ 5872347 h 6531427"/>
              <a:gd name="csX53" fmla="*/ 0 w 11647715"/>
              <a:gd name="csY53" fmla="*/ 5213266 h 6531427"/>
              <a:gd name="csX54" fmla="*/ 0 w 11647715"/>
              <a:gd name="csY54" fmla="*/ 4684814 h 6531427"/>
              <a:gd name="csX55" fmla="*/ 0 w 11647715"/>
              <a:gd name="csY55" fmla="*/ 3960420 h 6531427"/>
              <a:gd name="csX56" fmla="*/ 0 w 11647715"/>
              <a:gd name="csY56" fmla="*/ 3236025 h 6531427"/>
              <a:gd name="csX57" fmla="*/ 0 w 11647715"/>
              <a:gd name="csY57" fmla="*/ 2642259 h 6531427"/>
              <a:gd name="csX58" fmla="*/ 0 w 11647715"/>
              <a:gd name="csY58" fmla="*/ 1983179 h 6531427"/>
              <a:gd name="csX59" fmla="*/ 0 w 11647715"/>
              <a:gd name="csY59" fmla="*/ 1258784 h 6531427"/>
              <a:gd name="csX60" fmla="*/ 0 w 11647715"/>
              <a:gd name="csY60" fmla="*/ 665018 h 6531427"/>
              <a:gd name="csX61" fmla="*/ 0 w 11647715"/>
              <a:gd name="csY61" fmla="*/ 0 h 65314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</a:cxnLst>
            <a:rect l="l" t="t" r="r" b="b"/>
            <a:pathLst>
              <a:path w="11647715" h="6531427" fill="none" extrusionOk="0">
                <a:moveTo>
                  <a:pt x="0" y="0"/>
                </a:moveTo>
                <a:cubicBezTo>
                  <a:pt x="203536" y="-11498"/>
                  <a:pt x="309081" y="17418"/>
                  <a:pt x="465909" y="0"/>
                </a:cubicBezTo>
                <a:cubicBezTo>
                  <a:pt x="622737" y="-17418"/>
                  <a:pt x="969452" y="75414"/>
                  <a:pt x="1281249" y="0"/>
                </a:cubicBezTo>
                <a:cubicBezTo>
                  <a:pt x="1593046" y="-75414"/>
                  <a:pt x="1874914" y="95650"/>
                  <a:pt x="2096589" y="0"/>
                </a:cubicBezTo>
                <a:cubicBezTo>
                  <a:pt x="2318264" y="-95650"/>
                  <a:pt x="2309965" y="12448"/>
                  <a:pt x="2446020" y="0"/>
                </a:cubicBezTo>
                <a:cubicBezTo>
                  <a:pt x="2582075" y="-12448"/>
                  <a:pt x="2895610" y="72649"/>
                  <a:pt x="3261360" y="0"/>
                </a:cubicBezTo>
                <a:cubicBezTo>
                  <a:pt x="3627110" y="-72649"/>
                  <a:pt x="3391379" y="18271"/>
                  <a:pt x="3494315" y="0"/>
                </a:cubicBezTo>
                <a:cubicBezTo>
                  <a:pt x="3597252" y="-18271"/>
                  <a:pt x="4140665" y="57284"/>
                  <a:pt x="4309655" y="0"/>
                </a:cubicBezTo>
                <a:cubicBezTo>
                  <a:pt x="4478645" y="-57284"/>
                  <a:pt x="4574200" y="27465"/>
                  <a:pt x="4659086" y="0"/>
                </a:cubicBezTo>
                <a:cubicBezTo>
                  <a:pt x="4743972" y="-27465"/>
                  <a:pt x="5228532" y="6598"/>
                  <a:pt x="5474426" y="0"/>
                </a:cubicBezTo>
                <a:cubicBezTo>
                  <a:pt x="5720320" y="-6598"/>
                  <a:pt x="5777138" y="34862"/>
                  <a:pt x="5940335" y="0"/>
                </a:cubicBezTo>
                <a:cubicBezTo>
                  <a:pt x="6103532" y="-34862"/>
                  <a:pt x="6069997" y="19260"/>
                  <a:pt x="6173289" y="0"/>
                </a:cubicBezTo>
                <a:cubicBezTo>
                  <a:pt x="6276581" y="-19260"/>
                  <a:pt x="6586943" y="3857"/>
                  <a:pt x="6872152" y="0"/>
                </a:cubicBezTo>
                <a:cubicBezTo>
                  <a:pt x="7157361" y="-3857"/>
                  <a:pt x="7023637" y="24887"/>
                  <a:pt x="7105106" y="0"/>
                </a:cubicBezTo>
                <a:cubicBezTo>
                  <a:pt x="7186575" y="-24887"/>
                  <a:pt x="7368106" y="14394"/>
                  <a:pt x="7571015" y="0"/>
                </a:cubicBezTo>
                <a:cubicBezTo>
                  <a:pt x="7773924" y="-14394"/>
                  <a:pt x="7936828" y="7677"/>
                  <a:pt x="8269878" y="0"/>
                </a:cubicBezTo>
                <a:cubicBezTo>
                  <a:pt x="8602928" y="-7677"/>
                  <a:pt x="8642316" y="37397"/>
                  <a:pt x="8735786" y="0"/>
                </a:cubicBezTo>
                <a:cubicBezTo>
                  <a:pt x="8829256" y="-37397"/>
                  <a:pt x="9100849" y="51034"/>
                  <a:pt x="9318172" y="0"/>
                </a:cubicBezTo>
                <a:cubicBezTo>
                  <a:pt x="9535495" y="-51034"/>
                  <a:pt x="9641153" y="5288"/>
                  <a:pt x="9900558" y="0"/>
                </a:cubicBezTo>
                <a:cubicBezTo>
                  <a:pt x="10159963" y="-5288"/>
                  <a:pt x="10392022" y="72737"/>
                  <a:pt x="10599421" y="0"/>
                </a:cubicBezTo>
                <a:cubicBezTo>
                  <a:pt x="10806820" y="-72737"/>
                  <a:pt x="11261368" y="7738"/>
                  <a:pt x="11647715" y="0"/>
                </a:cubicBezTo>
                <a:cubicBezTo>
                  <a:pt x="11672395" y="256186"/>
                  <a:pt x="11618382" y="517959"/>
                  <a:pt x="11647715" y="724395"/>
                </a:cubicBezTo>
                <a:cubicBezTo>
                  <a:pt x="11677048" y="930832"/>
                  <a:pt x="11634491" y="1033796"/>
                  <a:pt x="11647715" y="1187532"/>
                </a:cubicBezTo>
                <a:cubicBezTo>
                  <a:pt x="11660939" y="1341268"/>
                  <a:pt x="11641937" y="1556641"/>
                  <a:pt x="11647715" y="1715984"/>
                </a:cubicBezTo>
                <a:cubicBezTo>
                  <a:pt x="11653493" y="1875327"/>
                  <a:pt x="11643025" y="2056696"/>
                  <a:pt x="11647715" y="2309750"/>
                </a:cubicBezTo>
                <a:cubicBezTo>
                  <a:pt x="11652405" y="2562804"/>
                  <a:pt x="11623480" y="2629960"/>
                  <a:pt x="11647715" y="2772888"/>
                </a:cubicBezTo>
                <a:cubicBezTo>
                  <a:pt x="11671950" y="2915816"/>
                  <a:pt x="11597687" y="3097673"/>
                  <a:pt x="11647715" y="3301339"/>
                </a:cubicBezTo>
                <a:cubicBezTo>
                  <a:pt x="11697743" y="3505005"/>
                  <a:pt x="11624530" y="3533690"/>
                  <a:pt x="11647715" y="3699163"/>
                </a:cubicBezTo>
                <a:cubicBezTo>
                  <a:pt x="11670900" y="3864636"/>
                  <a:pt x="11617052" y="4038580"/>
                  <a:pt x="11647715" y="4358243"/>
                </a:cubicBezTo>
                <a:cubicBezTo>
                  <a:pt x="11678378" y="4677906"/>
                  <a:pt x="11640767" y="4703447"/>
                  <a:pt x="11647715" y="4886695"/>
                </a:cubicBezTo>
                <a:cubicBezTo>
                  <a:pt x="11654663" y="5069943"/>
                  <a:pt x="11577903" y="5217266"/>
                  <a:pt x="11647715" y="5480461"/>
                </a:cubicBezTo>
                <a:cubicBezTo>
                  <a:pt x="11717527" y="5743656"/>
                  <a:pt x="11591809" y="6286932"/>
                  <a:pt x="11647715" y="6531427"/>
                </a:cubicBezTo>
                <a:cubicBezTo>
                  <a:pt x="11271297" y="6607715"/>
                  <a:pt x="11198136" y="6475543"/>
                  <a:pt x="10832375" y="6531427"/>
                </a:cubicBezTo>
                <a:cubicBezTo>
                  <a:pt x="10466614" y="6587311"/>
                  <a:pt x="10311344" y="6523644"/>
                  <a:pt x="10017035" y="6531427"/>
                </a:cubicBezTo>
                <a:cubicBezTo>
                  <a:pt x="9722726" y="6539210"/>
                  <a:pt x="9618835" y="6507541"/>
                  <a:pt x="9434649" y="6531427"/>
                </a:cubicBezTo>
                <a:cubicBezTo>
                  <a:pt x="9250463" y="6555313"/>
                  <a:pt x="9285040" y="6508506"/>
                  <a:pt x="9201695" y="6531427"/>
                </a:cubicBezTo>
                <a:cubicBezTo>
                  <a:pt x="9118350" y="6554348"/>
                  <a:pt x="8674048" y="6440471"/>
                  <a:pt x="8386355" y="6531427"/>
                </a:cubicBezTo>
                <a:cubicBezTo>
                  <a:pt x="8098662" y="6622383"/>
                  <a:pt x="8118763" y="6521171"/>
                  <a:pt x="7920446" y="6531427"/>
                </a:cubicBezTo>
                <a:cubicBezTo>
                  <a:pt x="7722129" y="6541683"/>
                  <a:pt x="7709432" y="6509918"/>
                  <a:pt x="7571015" y="6531427"/>
                </a:cubicBezTo>
                <a:cubicBezTo>
                  <a:pt x="7432598" y="6552936"/>
                  <a:pt x="7389432" y="6521071"/>
                  <a:pt x="7338060" y="6531427"/>
                </a:cubicBezTo>
                <a:cubicBezTo>
                  <a:pt x="7286689" y="6541783"/>
                  <a:pt x="6889363" y="6522658"/>
                  <a:pt x="6755675" y="6531427"/>
                </a:cubicBezTo>
                <a:cubicBezTo>
                  <a:pt x="6621988" y="6540196"/>
                  <a:pt x="6357525" y="6511215"/>
                  <a:pt x="6173289" y="6531427"/>
                </a:cubicBezTo>
                <a:cubicBezTo>
                  <a:pt x="5989053" y="6551639"/>
                  <a:pt x="5883862" y="6504997"/>
                  <a:pt x="5707380" y="6531427"/>
                </a:cubicBezTo>
                <a:cubicBezTo>
                  <a:pt x="5530898" y="6557857"/>
                  <a:pt x="5113287" y="6453026"/>
                  <a:pt x="4892040" y="6531427"/>
                </a:cubicBezTo>
                <a:cubicBezTo>
                  <a:pt x="4670793" y="6609828"/>
                  <a:pt x="4446536" y="6492577"/>
                  <a:pt x="4193177" y="6531427"/>
                </a:cubicBezTo>
                <a:cubicBezTo>
                  <a:pt x="3939818" y="6570277"/>
                  <a:pt x="3762490" y="6508466"/>
                  <a:pt x="3610792" y="6531427"/>
                </a:cubicBezTo>
                <a:cubicBezTo>
                  <a:pt x="3459095" y="6554388"/>
                  <a:pt x="3199810" y="6486336"/>
                  <a:pt x="2911929" y="6531427"/>
                </a:cubicBezTo>
                <a:cubicBezTo>
                  <a:pt x="2624048" y="6576518"/>
                  <a:pt x="2493517" y="6506908"/>
                  <a:pt x="2329543" y="6531427"/>
                </a:cubicBezTo>
                <a:cubicBezTo>
                  <a:pt x="2165569" y="6555946"/>
                  <a:pt x="2143377" y="6528173"/>
                  <a:pt x="2096589" y="6531427"/>
                </a:cubicBezTo>
                <a:cubicBezTo>
                  <a:pt x="2049801" y="6534681"/>
                  <a:pt x="1931241" y="6531328"/>
                  <a:pt x="1863634" y="6531427"/>
                </a:cubicBezTo>
                <a:cubicBezTo>
                  <a:pt x="1796027" y="6531526"/>
                  <a:pt x="1414387" y="6474954"/>
                  <a:pt x="1164771" y="6531427"/>
                </a:cubicBezTo>
                <a:cubicBezTo>
                  <a:pt x="915155" y="6587900"/>
                  <a:pt x="509708" y="6493134"/>
                  <a:pt x="0" y="6531427"/>
                </a:cubicBezTo>
                <a:cubicBezTo>
                  <a:pt x="-51979" y="6281701"/>
                  <a:pt x="24792" y="6128775"/>
                  <a:pt x="0" y="5872347"/>
                </a:cubicBezTo>
                <a:cubicBezTo>
                  <a:pt x="-24792" y="5615919"/>
                  <a:pt x="62087" y="5409340"/>
                  <a:pt x="0" y="5213266"/>
                </a:cubicBezTo>
                <a:cubicBezTo>
                  <a:pt x="-62087" y="5017192"/>
                  <a:pt x="19705" y="4838368"/>
                  <a:pt x="0" y="4684814"/>
                </a:cubicBezTo>
                <a:cubicBezTo>
                  <a:pt x="-19705" y="4531260"/>
                  <a:pt x="64744" y="4209594"/>
                  <a:pt x="0" y="3960420"/>
                </a:cubicBezTo>
                <a:cubicBezTo>
                  <a:pt x="-64744" y="3711246"/>
                  <a:pt x="21336" y="3596009"/>
                  <a:pt x="0" y="3236025"/>
                </a:cubicBezTo>
                <a:cubicBezTo>
                  <a:pt x="-21336" y="2876041"/>
                  <a:pt x="19206" y="2874603"/>
                  <a:pt x="0" y="2642259"/>
                </a:cubicBezTo>
                <a:cubicBezTo>
                  <a:pt x="-19206" y="2409915"/>
                  <a:pt x="6682" y="2216971"/>
                  <a:pt x="0" y="1983179"/>
                </a:cubicBezTo>
                <a:cubicBezTo>
                  <a:pt x="-6682" y="1749387"/>
                  <a:pt x="28044" y="1518495"/>
                  <a:pt x="0" y="1258784"/>
                </a:cubicBezTo>
                <a:cubicBezTo>
                  <a:pt x="-28044" y="999073"/>
                  <a:pt x="49787" y="856185"/>
                  <a:pt x="0" y="665018"/>
                </a:cubicBezTo>
                <a:cubicBezTo>
                  <a:pt x="-49787" y="473851"/>
                  <a:pt x="7153" y="310493"/>
                  <a:pt x="0" y="0"/>
                </a:cubicBezTo>
                <a:close/>
              </a:path>
              <a:path w="11647715" h="6531427" stroke="0" extrusionOk="0">
                <a:moveTo>
                  <a:pt x="0" y="0"/>
                </a:moveTo>
                <a:cubicBezTo>
                  <a:pt x="71005" y="-3831"/>
                  <a:pt x="125041" y="20027"/>
                  <a:pt x="232954" y="0"/>
                </a:cubicBezTo>
                <a:cubicBezTo>
                  <a:pt x="340867" y="-20027"/>
                  <a:pt x="645744" y="30280"/>
                  <a:pt x="815340" y="0"/>
                </a:cubicBezTo>
                <a:cubicBezTo>
                  <a:pt x="984936" y="-30280"/>
                  <a:pt x="1050866" y="29867"/>
                  <a:pt x="1281249" y="0"/>
                </a:cubicBezTo>
                <a:cubicBezTo>
                  <a:pt x="1511632" y="-29867"/>
                  <a:pt x="1546330" y="16628"/>
                  <a:pt x="1747157" y="0"/>
                </a:cubicBezTo>
                <a:cubicBezTo>
                  <a:pt x="1947984" y="-16628"/>
                  <a:pt x="2181936" y="72202"/>
                  <a:pt x="2562497" y="0"/>
                </a:cubicBezTo>
                <a:cubicBezTo>
                  <a:pt x="2943058" y="-72202"/>
                  <a:pt x="3015901" y="93159"/>
                  <a:pt x="3377837" y="0"/>
                </a:cubicBezTo>
                <a:cubicBezTo>
                  <a:pt x="3739773" y="-93159"/>
                  <a:pt x="3740035" y="7898"/>
                  <a:pt x="3843746" y="0"/>
                </a:cubicBezTo>
                <a:cubicBezTo>
                  <a:pt x="3947457" y="-7898"/>
                  <a:pt x="4022768" y="14475"/>
                  <a:pt x="4076700" y="0"/>
                </a:cubicBezTo>
                <a:cubicBezTo>
                  <a:pt x="4130632" y="-14475"/>
                  <a:pt x="4707955" y="43251"/>
                  <a:pt x="4892040" y="0"/>
                </a:cubicBezTo>
                <a:cubicBezTo>
                  <a:pt x="5076125" y="-43251"/>
                  <a:pt x="5100701" y="21759"/>
                  <a:pt x="5241472" y="0"/>
                </a:cubicBezTo>
                <a:cubicBezTo>
                  <a:pt x="5382243" y="-21759"/>
                  <a:pt x="5421442" y="14305"/>
                  <a:pt x="5590903" y="0"/>
                </a:cubicBezTo>
                <a:cubicBezTo>
                  <a:pt x="5760364" y="-14305"/>
                  <a:pt x="5713917" y="24154"/>
                  <a:pt x="5823858" y="0"/>
                </a:cubicBezTo>
                <a:cubicBezTo>
                  <a:pt x="5933799" y="-24154"/>
                  <a:pt x="5984449" y="14092"/>
                  <a:pt x="6056812" y="0"/>
                </a:cubicBezTo>
                <a:cubicBezTo>
                  <a:pt x="6129175" y="-14092"/>
                  <a:pt x="6520569" y="55921"/>
                  <a:pt x="6872152" y="0"/>
                </a:cubicBezTo>
                <a:cubicBezTo>
                  <a:pt x="7223735" y="-55921"/>
                  <a:pt x="6988900" y="15978"/>
                  <a:pt x="7105106" y="0"/>
                </a:cubicBezTo>
                <a:cubicBezTo>
                  <a:pt x="7221312" y="-15978"/>
                  <a:pt x="7656461" y="23931"/>
                  <a:pt x="7803969" y="0"/>
                </a:cubicBezTo>
                <a:cubicBezTo>
                  <a:pt x="7951477" y="-23931"/>
                  <a:pt x="8211138" y="34662"/>
                  <a:pt x="8386355" y="0"/>
                </a:cubicBezTo>
                <a:cubicBezTo>
                  <a:pt x="8561572" y="-34662"/>
                  <a:pt x="8752751" y="39583"/>
                  <a:pt x="9085218" y="0"/>
                </a:cubicBezTo>
                <a:cubicBezTo>
                  <a:pt x="9417685" y="-39583"/>
                  <a:pt x="9496802" y="61190"/>
                  <a:pt x="9667603" y="0"/>
                </a:cubicBezTo>
                <a:cubicBezTo>
                  <a:pt x="9838405" y="-61190"/>
                  <a:pt x="10249784" y="37474"/>
                  <a:pt x="10482944" y="0"/>
                </a:cubicBezTo>
                <a:cubicBezTo>
                  <a:pt x="10716104" y="-37474"/>
                  <a:pt x="11082519" y="80559"/>
                  <a:pt x="11647715" y="0"/>
                </a:cubicBezTo>
                <a:cubicBezTo>
                  <a:pt x="11647906" y="99870"/>
                  <a:pt x="11618519" y="233243"/>
                  <a:pt x="11647715" y="463138"/>
                </a:cubicBezTo>
                <a:cubicBezTo>
                  <a:pt x="11676911" y="693033"/>
                  <a:pt x="11626155" y="775187"/>
                  <a:pt x="11647715" y="991589"/>
                </a:cubicBezTo>
                <a:cubicBezTo>
                  <a:pt x="11669275" y="1207991"/>
                  <a:pt x="11630037" y="1421407"/>
                  <a:pt x="11647715" y="1650670"/>
                </a:cubicBezTo>
                <a:cubicBezTo>
                  <a:pt x="11665393" y="1879933"/>
                  <a:pt x="11627994" y="1955226"/>
                  <a:pt x="11647715" y="2113807"/>
                </a:cubicBezTo>
                <a:cubicBezTo>
                  <a:pt x="11667436" y="2272388"/>
                  <a:pt x="11575858" y="2543193"/>
                  <a:pt x="11647715" y="2838202"/>
                </a:cubicBezTo>
                <a:cubicBezTo>
                  <a:pt x="11719572" y="3133211"/>
                  <a:pt x="11606089" y="3112351"/>
                  <a:pt x="11647715" y="3236025"/>
                </a:cubicBezTo>
                <a:cubicBezTo>
                  <a:pt x="11689341" y="3359699"/>
                  <a:pt x="11607300" y="3435575"/>
                  <a:pt x="11647715" y="3633848"/>
                </a:cubicBezTo>
                <a:cubicBezTo>
                  <a:pt x="11688130" y="3832121"/>
                  <a:pt x="11606546" y="3882642"/>
                  <a:pt x="11647715" y="4031672"/>
                </a:cubicBezTo>
                <a:cubicBezTo>
                  <a:pt x="11688884" y="4180702"/>
                  <a:pt x="11587610" y="4382491"/>
                  <a:pt x="11647715" y="4690752"/>
                </a:cubicBezTo>
                <a:cubicBezTo>
                  <a:pt x="11707820" y="4999013"/>
                  <a:pt x="11617840" y="5042059"/>
                  <a:pt x="11647715" y="5153890"/>
                </a:cubicBezTo>
                <a:cubicBezTo>
                  <a:pt x="11677590" y="5265721"/>
                  <a:pt x="11619434" y="5407479"/>
                  <a:pt x="11647715" y="5551713"/>
                </a:cubicBezTo>
                <a:cubicBezTo>
                  <a:pt x="11675996" y="5695947"/>
                  <a:pt x="11589341" y="6089553"/>
                  <a:pt x="11647715" y="6531427"/>
                </a:cubicBezTo>
                <a:cubicBezTo>
                  <a:pt x="11396971" y="6540530"/>
                  <a:pt x="11248026" y="6487116"/>
                  <a:pt x="10948852" y="6531427"/>
                </a:cubicBezTo>
                <a:cubicBezTo>
                  <a:pt x="10649678" y="6575738"/>
                  <a:pt x="10545612" y="6468385"/>
                  <a:pt x="10249989" y="6531427"/>
                </a:cubicBezTo>
                <a:cubicBezTo>
                  <a:pt x="9954366" y="6594469"/>
                  <a:pt x="9990209" y="6496925"/>
                  <a:pt x="9900558" y="6531427"/>
                </a:cubicBezTo>
                <a:cubicBezTo>
                  <a:pt x="9810907" y="6565929"/>
                  <a:pt x="9528079" y="6466141"/>
                  <a:pt x="9318172" y="6531427"/>
                </a:cubicBezTo>
                <a:cubicBezTo>
                  <a:pt x="9108265" y="6596713"/>
                  <a:pt x="8800531" y="6471260"/>
                  <a:pt x="8619309" y="6531427"/>
                </a:cubicBezTo>
                <a:cubicBezTo>
                  <a:pt x="8438087" y="6591594"/>
                  <a:pt x="8233051" y="6518344"/>
                  <a:pt x="8036923" y="6531427"/>
                </a:cubicBezTo>
                <a:cubicBezTo>
                  <a:pt x="7840795" y="6544510"/>
                  <a:pt x="7767124" y="6521895"/>
                  <a:pt x="7571015" y="6531427"/>
                </a:cubicBezTo>
                <a:cubicBezTo>
                  <a:pt x="7374906" y="6540959"/>
                  <a:pt x="7216195" y="6490823"/>
                  <a:pt x="6988629" y="6531427"/>
                </a:cubicBezTo>
                <a:cubicBezTo>
                  <a:pt x="6761063" y="6572031"/>
                  <a:pt x="6683453" y="6498643"/>
                  <a:pt x="6522720" y="6531427"/>
                </a:cubicBezTo>
                <a:cubicBezTo>
                  <a:pt x="6361987" y="6564211"/>
                  <a:pt x="6251513" y="6506220"/>
                  <a:pt x="6173289" y="6531427"/>
                </a:cubicBezTo>
                <a:cubicBezTo>
                  <a:pt x="6095065" y="6556634"/>
                  <a:pt x="5663331" y="6462761"/>
                  <a:pt x="5474426" y="6531427"/>
                </a:cubicBezTo>
                <a:cubicBezTo>
                  <a:pt x="5285521" y="6600093"/>
                  <a:pt x="4827538" y="6523858"/>
                  <a:pt x="4659086" y="6531427"/>
                </a:cubicBezTo>
                <a:cubicBezTo>
                  <a:pt x="4490634" y="6538996"/>
                  <a:pt x="4188998" y="6473105"/>
                  <a:pt x="3960223" y="6531427"/>
                </a:cubicBezTo>
                <a:cubicBezTo>
                  <a:pt x="3731448" y="6589749"/>
                  <a:pt x="3522827" y="6497165"/>
                  <a:pt x="3377837" y="6531427"/>
                </a:cubicBezTo>
                <a:cubicBezTo>
                  <a:pt x="3232847" y="6565689"/>
                  <a:pt x="3191766" y="6509621"/>
                  <a:pt x="3144883" y="6531427"/>
                </a:cubicBezTo>
                <a:cubicBezTo>
                  <a:pt x="3098000" y="6553233"/>
                  <a:pt x="2845955" y="6491674"/>
                  <a:pt x="2678974" y="6531427"/>
                </a:cubicBezTo>
                <a:cubicBezTo>
                  <a:pt x="2511993" y="6571180"/>
                  <a:pt x="2399613" y="6513992"/>
                  <a:pt x="2329543" y="6531427"/>
                </a:cubicBezTo>
                <a:cubicBezTo>
                  <a:pt x="2259473" y="6548862"/>
                  <a:pt x="2030080" y="6502071"/>
                  <a:pt x="1863634" y="6531427"/>
                </a:cubicBezTo>
                <a:cubicBezTo>
                  <a:pt x="1697188" y="6560783"/>
                  <a:pt x="1338430" y="6439816"/>
                  <a:pt x="1048294" y="6531427"/>
                </a:cubicBezTo>
                <a:cubicBezTo>
                  <a:pt x="758158" y="6623038"/>
                  <a:pt x="700703" y="6479363"/>
                  <a:pt x="582386" y="6531427"/>
                </a:cubicBezTo>
                <a:cubicBezTo>
                  <a:pt x="464069" y="6583491"/>
                  <a:pt x="197293" y="6521131"/>
                  <a:pt x="0" y="6531427"/>
                </a:cubicBezTo>
                <a:cubicBezTo>
                  <a:pt x="-36781" y="6380331"/>
                  <a:pt x="1124" y="6179538"/>
                  <a:pt x="0" y="6068289"/>
                </a:cubicBezTo>
                <a:cubicBezTo>
                  <a:pt x="-1124" y="5957040"/>
                  <a:pt x="36745" y="5630109"/>
                  <a:pt x="0" y="5474523"/>
                </a:cubicBezTo>
                <a:cubicBezTo>
                  <a:pt x="-36745" y="5318937"/>
                  <a:pt x="61850" y="5076008"/>
                  <a:pt x="0" y="4946072"/>
                </a:cubicBezTo>
                <a:cubicBezTo>
                  <a:pt x="-61850" y="4816136"/>
                  <a:pt x="39708" y="4560340"/>
                  <a:pt x="0" y="4286991"/>
                </a:cubicBezTo>
                <a:cubicBezTo>
                  <a:pt x="-39708" y="4013642"/>
                  <a:pt x="53733" y="4020178"/>
                  <a:pt x="0" y="3823854"/>
                </a:cubicBezTo>
                <a:cubicBezTo>
                  <a:pt x="-53733" y="3627530"/>
                  <a:pt x="51246" y="3370992"/>
                  <a:pt x="0" y="3164773"/>
                </a:cubicBezTo>
                <a:cubicBezTo>
                  <a:pt x="-51246" y="2958554"/>
                  <a:pt x="42794" y="2861166"/>
                  <a:pt x="0" y="2701636"/>
                </a:cubicBezTo>
                <a:cubicBezTo>
                  <a:pt x="-42794" y="2542106"/>
                  <a:pt x="15336" y="2394480"/>
                  <a:pt x="0" y="2303812"/>
                </a:cubicBezTo>
                <a:cubicBezTo>
                  <a:pt x="-15336" y="2213144"/>
                  <a:pt x="33291" y="2042339"/>
                  <a:pt x="0" y="1840675"/>
                </a:cubicBezTo>
                <a:cubicBezTo>
                  <a:pt x="-33291" y="1639011"/>
                  <a:pt x="23249" y="1396065"/>
                  <a:pt x="0" y="1246909"/>
                </a:cubicBezTo>
                <a:cubicBezTo>
                  <a:pt x="-23249" y="1097753"/>
                  <a:pt x="32129" y="730568"/>
                  <a:pt x="0" y="587828"/>
                </a:cubicBezTo>
                <a:cubicBezTo>
                  <a:pt x="-32129" y="445088"/>
                  <a:pt x="19860" y="218267"/>
                  <a:pt x="0" y="0"/>
                </a:cubicBezTo>
                <a:close/>
              </a:path>
            </a:pathLst>
          </a:custGeom>
          <a:ln w="57150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8489297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cy-GB" b="1" u="sng" noProof="0" dirty="0">
                <a:latin typeface="Comic Sans MS" panose="030F0702030302020204" pitchFamily="66" charset="0"/>
              </a:rPr>
            </a:br>
            <a:endParaRPr lang="cy-GB" b="1" u="sng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867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8F8D10-CFCB-630D-3C2E-4B5B0DF65402}"/>
              </a:ext>
            </a:extLst>
          </p:cNvPr>
          <p:cNvSpPr txBox="1"/>
          <p:nvPr/>
        </p:nvSpPr>
        <p:spPr>
          <a:xfrm>
            <a:off x="544286" y="304800"/>
            <a:ext cx="1116874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u="sng" noProof="0" dirty="0">
                <a:latin typeface="Comic Sans MS" panose="030F0702030302020204" pitchFamily="66" charset="0"/>
              </a:rPr>
              <a:t>Gwrandewch ar y bwletin tywydd</a:t>
            </a:r>
          </a:p>
          <a:p>
            <a:pPr algn="ctr"/>
            <a:endParaRPr lang="cy-GB" sz="4000" b="1" u="sng" dirty="0">
              <a:latin typeface="Comic Sans MS" panose="030F0702030302020204" pitchFamily="66" charset="0"/>
            </a:endParaRPr>
          </a:p>
          <a:p>
            <a:r>
              <a:rPr lang="cy-GB" sz="2400" u="sng" dirty="0">
                <a:latin typeface="Comic Sans MS" panose="030F0702030302020204" pitchFamily="66" charset="0"/>
              </a:rPr>
              <a:t>Atebwch y cwestiynau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1. Sut oedd y tywydd ddydd Llun?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2. Sut oedd y tywydd ddydd Mawrth?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3. Sut oedd y tywydd ddydd Mercher?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4. Sut oedd y tywydd ddydd Iau?</a:t>
            </a:r>
          </a:p>
          <a:p>
            <a:pPr algn="ctr"/>
            <a:endParaRPr lang="cy-GB" sz="4000" b="1" u="sng" noProof="0" dirty="0">
              <a:latin typeface="Comic Sans MS" panose="030F0702030302020204" pitchFamily="66" charset="0"/>
            </a:endParaRPr>
          </a:p>
          <a:p>
            <a:pPr algn="ctr"/>
            <a:endParaRPr lang="cy-GB" sz="4000" b="1" u="sng" noProof="0" dirty="0">
              <a:latin typeface="Comic Sans MS" panose="030F07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28B75B-7AB6-5CA3-1A06-892A7FA686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486" r="9566" b="7504"/>
          <a:stretch>
            <a:fillRect/>
          </a:stretch>
        </p:blipFill>
        <p:spPr>
          <a:xfrm>
            <a:off x="6618514" y="1794225"/>
            <a:ext cx="2558143" cy="3075087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D8E5FF-B1B9-D6A3-3580-BB50273CBA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45172" y="2869969"/>
            <a:ext cx="1999343" cy="19993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A5DC83F-9CB1-9EEB-A589-93ECDEA9AC18}"/>
              </a:ext>
            </a:extLst>
          </p:cNvPr>
          <p:cNvSpPr txBox="1">
            <a:spLocks/>
          </p:cNvSpPr>
          <p:nvPr/>
        </p:nvSpPr>
        <p:spPr>
          <a:xfrm>
            <a:off x="293914" y="119743"/>
            <a:ext cx="11647715" cy="6531427"/>
          </a:xfrm>
          <a:custGeom>
            <a:avLst/>
            <a:gdLst>
              <a:gd name="csX0" fmla="*/ 0 w 11647715"/>
              <a:gd name="csY0" fmla="*/ 0 h 6531427"/>
              <a:gd name="csX1" fmla="*/ 465909 w 11647715"/>
              <a:gd name="csY1" fmla="*/ 0 h 6531427"/>
              <a:gd name="csX2" fmla="*/ 1281249 w 11647715"/>
              <a:gd name="csY2" fmla="*/ 0 h 6531427"/>
              <a:gd name="csX3" fmla="*/ 2096589 w 11647715"/>
              <a:gd name="csY3" fmla="*/ 0 h 6531427"/>
              <a:gd name="csX4" fmla="*/ 2446020 w 11647715"/>
              <a:gd name="csY4" fmla="*/ 0 h 6531427"/>
              <a:gd name="csX5" fmla="*/ 3261360 w 11647715"/>
              <a:gd name="csY5" fmla="*/ 0 h 6531427"/>
              <a:gd name="csX6" fmla="*/ 3494315 w 11647715"/>
              <a:gd name="csY6" fmla="*/ 0 h 6531427"/>
              <a:gd name="csX7" fmla="*/ 4309655 w 11647715"/>
              <a:gd name="csY7" fmla="*/ 0 h 6531427"/>
              <a:gd name="csX8" fmla="*/ 4659086 w 11647715"/>
              <a:gd name="csY8" fmla="*/ 0 h 6531427"/>
              <a:gd name="csX9" fmla="*/ 5474426 w 11647715"/>
              <a:gd name="csY9" fmla="*/ 0 h 6531427"/>
              <a:gd name="csX10" fmla="*/ 5940335 w 11647715"/>
              <a:gd name="csY10" fmla="*/ 0 h 6531427"/>
              <a:gd name="csX11" fmla="*/ 6173289 w 11647715"/>
              <a:gd name="csY11" fmla="*/ 0 h 6531427"/>
              <a:gd name="csX12" fmla="*/ 6872152 w 11647715"/>
              <a:gd name="csY12" fmla="*/ 0 h 6531427"/>
              <a:gd name="csX13" fmla="*/ 7105106 w 11647715"/>
              <a:gd name="csY13" fmla="*/ 0 h 6531427"/>
              <a:gd name="csX14" fmla="*/ 7571015 w 11647715"/>
              <a:gd name="csY14" fmla="*/ 0 h 6531427"/>
              <a:gd name="csX15" fmla="*/ 8269878 w 11647715"/>
              <a:gd name="csY15" fmla="*/ 0 h 6531427"/>
              <a:gd name="csX16" fmla="*/ 8735786 w 11647715"/>
              <a:gd name="csY16" fmla="*/ 0 h 6531427"/>
              <a:gd name="csX17" fmla="*/ 9318172 w 11647715"/>
              <a:gd name="csY17" fmla="*/ 0 h 6531427"/>
              <a:gd name="csX18" fmla="*/ 9900558 w 11647715"/>
              <a:gd name="csY18" fmla="*/ 0 h 6531427"/>
              <a:gd name="csX19" fmla="*/ 10599421 w 11647715"/>
              <a:gd name="csY19" fmla="*/ 0 h 6531427"/>
              <a:gd name="csX20" fmla="*/ 11647715 w 11647715"/>
              <a:gd name="csY20" fmla="*/ 0 h 6531427"/>
              <a:gd name="csX21" fmla="*/ 11647715 w 11647715"/>
              <a:gd name="csY21" fmla="*/ 724395 h 6531427"/>
              <a:gd name="csX22" fmla="*/ 11647715 w 11647715"/>
              <a:gd name="csY22" fmla="*/ 1187532 h 6531427"/>
              <a:gd name="csX23" fmla="*/ 11647715 w 11647715"/>
              <a:gd name="csY23" fmla="*/ 1715984 h 6531427"/>
              <a:gd name="csX24" fmla="*/ 11647715 w 11647715"/>
              <a:gd name="csY24" fmla="*/ 2309750 h 6531427"/>
              <a:gd name="csX25" fmla="*/ 11647715 w 11647715"/>
              <a:gd name="csY25" fmla="*/ 2772888 h 6531427"/>
              <a:gd name="csX26" fmla="*/ 11647715 w 11647715"/>
              <a:gd name="csY26" fmla="*/ 3301339 h 6531427"/>
              <a:gd name="csX27" fmla="*/ 11647715 w 11647715"/>
              <a:gd name="csY27" fmla="*/ 3699163 h 6531427"/>
              <a:gd name="csX28" fmla="*/ 11647715 w 11647715"/>
              <a:gd name="csY28" fmla="*/ 4358243 h 6531427"/>
              <a:gd name="csX29" fmla="*/ 11647715 w 11647715"/>
              <a:gd name="csY29" fmla="*/ 4886695 h 6531427"/>
              <a:gd name="csX30" fmla="*/ 11647715 w 11647715"/>
              <a:gd name="csY30" fmla="*/ 5480461 h 6531427"/>
              <a:gd name="csX31" fmla="*/ 11647715 w 11647715"/>
              <a:gd name="csY31" fmla="*/ 6531427 h 6531427"/>
              <a:gd name="csX32" fmla="*/ 10832375 w 11647715"/>
              <a:gd name="csY32" fmla="*/ 6531427 h 6531427"/>
              <a:gd name="csX33" fmla="*/ 10017035 w 11647715"/>
              <a:gd name="csY33" fmla="*/ 6531427 h 6531427"/>
              <a:gd name="csX34" fmla="*/ 9434649 w 11647715"/>
              <a:gd name="csY34" fmla="*/ 6531427 h 6531427"/>
              <a:gd name="csX35" fmla="*/ 9201695 w 11647715"/>
              <a:gd name="csY35" fmla="*/ 6531427 h 6531427"/>
              <a:gd name="csX36" fmla="*/ 8386355 w 11647715"/>
              <a:gd name="csY36" fmla="*/ 6531427 h 6531427"/>
              <a:gd name="csX37" fmla="*/ 7920446 w 11647715"/>
              <a:gd name="csY37" fmla="*/ 6531427 h 6531427"/>
              <a:gd name="csX38" fmla="*/ 7571015 w 11647715"/>
              <a:gd name="csY38" fmla="*/ 6531427 h 6531427"/>
              <a:gd name="csX39" fmla="*/ 7338060 w 11647715"/>
              <a:gd name="csY39" fmla="*/ 6531427 h 6531427"/>
              <a:gd name="csX40" fmla="*/ 6755675 w 11647715"/>
              <a:gd name="csY40" fmla="*/ 6531427 h 6531427"/>
              <a:gd name="csX41" fmla="*/ 6173289 w 11647715"/>
              <a:gd name="csY41" fmla="*/ 6531427 h 6531427"/>
              <a:gd name="csX42" fmla="*/ 5707380 w 11647715"/>
              <a:gd name="csY42" fmla="*/ 6531427 h 6531427"/>
              <a:gd name="csX43" fmla="*/ 4892040 w 11647715"/>
              <a:gd name="csY43" fmla="*/ 6531427 h 6531427"/>
              <a:gd name="csX44" fmla="*/ 4193177 w 11647715"/>
              <a:gd name="csY44" fmla="*/ 6531427 h 6531427"/>
              <a:gd name="csX45" fmla="*/ 3610792 w 11647715"/>
              <a:gd name="csY45" fmla="*/ 6531427 h 6531427"/>
              <a:gd name="csX46" fmla="*/ 2911929 w 11647715"/>
              <a:gd name="csY46" fmla="*/ 6531427 h 6531427"/>
              <a:gd name="csX47" fmla="*/ 2329543 w 11647715"/>
              <a:gd name="csY47" fmla="*/ 6531427 h 6531427"/>
              <a:gd name="csX48" fmla="*/ 2096589 w 11647715"/>
              <a:gd name="csY48" fmla="*/ 6531427 h 6531427"/>
              <a:gd name="csX49" fmla="*/ 1863634 w 11647715"/>
              <a:gd name="csY49" fmla="*/ 6531427 h 6531427"/>
              <a:gd name="csX50" fmla="*/ 1164771 w 11647715"/>
              <a:gd name="csY50" fmla="*/ 6531427 h 6531427"/>
              <a:gd name="csX51" fmla="*/ 0 w 11647715"/>
              <a:gd name="csY51" fmla="*/ 6531427 h 6531427"/>
              <a:gd name="csX52" fmla="*/ 0 w 11647715"/>
              <a:gd name="csY52" fmla="*/ 5872347 h 6531427"/>
              <a:gd name="csX53" fmla="*/ 0 w 11647715"/>
              <a:gd name="csY53" fmla="*/ 5213266 h 6531427"/>
              <a:gd name="csX54" fmla="*/ 0 w 11647715"/>
              <a:gd name="csY54" fmla="*/ 4684814 h 6531427"/>
              <a:gd name="csX55" fmla="*/ 0 w 11647715"/>
              <a:gd name="csY55" fmla="*/ 3960420 h 6531427"/>
              <a:gd name="csX56" fmla="*/ 0 w 11647715"/>
              <a:gd name="csY56" fmla="*/ 3236025 h 6531427"/>
              <a:gd name="csX57" fmla="*/ 0 w 11647715"/>
              <a:gd name="csY57" fmla="*/ 2642259 h 6531427"/>
              <a:gd name="csX58" fmla="*/ 0 w 11647715"/>
              <a:gd name="csY58" fmla="*/ 1983179 h 6531427"/>
              <a:gd name="csX59" fmla="*/ 0 w 11647715"/>
              <a:gd name="csY59" fmla="*/ 1258784 h 6531427"/>
              <a:gd name="csX60" fmla="*/ 0 w 11647715"/>
              <a:gd name="csY60" fmla="*/ 665018 h 6531427"/>
              <a:gd name="csX61" fmla="*/ 0 w 11647715"/>
              <a:gd name="csY61" fmla="*/ 0 h 65314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</a:cxnLst>
            <a:rect l="l" t="t" r="r" b="b"/>
            <a:pathLst>
              <a:path w="11647715" h="6531427" fill="none" extrusionOk="0">
                <a:moveTo>
                  <a:pt x="0" y="0"/>
                </a:moveTo>
                <a:cubicBezTo>
                  <a:pt x="203536" y="-11498"/>
                  <a:pt x="309081" y="17418"/>
                  <a:pt x="465909" y="0"/>
                </a:cubicBezTo>
                <a:cubicBezTo>
                  <a:pt x="622737" y="-17418"/>
                  <a:pt x="969452" y="75414"/>
                  <a:pt x="1281249" y="0"/>
                </a:cubicBezTo>
                <a:cubicBezTo>
                  <a:pt x="1593046" y="-75414"/>
                  <a:pt x="1874914" y="95650"/>
                  <a:pt x="2096589" y="0"/>
                </a:cubicBezTo>
                <a:cubicBezTo>
                  <a:pt x="2318264" y="-95650"/>
                  <a:pt x="2309965" y="12448"/>
                  <a:pt x="2446020" y="0"/>
                </a:cubicBezTo>
                <a:cubicBezTo>
                  <a:pt x="2582075" y="-12448"/>
                  <a:pt x="2895610" y="72649"/>
                  <a:pt x="3261360" y="0"/>
                </a:cubicBezTo>
                <a:cubicBezTo>
                  <a:pt x="3627110" y="-72649"/>
                  <a:pt x="3391379" y="18271"/>
                  <a:pt x="3494315" y="0"/>
                </a:cubicBezTo>
                <a:cubicBezTo>
                  <a:pt x="3597252" y="-18271"/>
                  <a:pt x="4140665" y="57284"/>
                  <a:pt x="4309655" y="0"/>
                </a:cubicBezTo>
                <a:cubicBezTo>
                  <a:pt x="4478645" y="-57284"/>
                  <a:pt x="4574200" y="27465"/>
                  <a:pt x="4659086" y="0"/>
                </a:cubicBezTo>
                <a:cubicBezTo>
                  <a:pt x="4743972" y="-27465"/>
                  <a:pt x="5228532" y="6598"/>
                  <a:pt x="5474426" y="0"/>
                </a:cubicBezTo>
                <a:cubicBezTo>
                  <a:pt x="5720320" y="-6598"/>
                  <a:pt x="5777138" y="34862"/>
                  <a:pt x="5940335" y="0"/>
                </a:cubicBezTo>
                <a:cubicBezTo>
                  <a:pt x="6103532" y="-34862"/>
                  <a:pt x="6069997" y="19260"/>
                  <a:pt x="6173289" y="0"/>
                </a:cubicBezTo>
                <a:cubicBezTo>
                  <a:pt x="6276581" y="-19260"/>
                  <a:pt x="6586943" y="3857"/>
                  <a:pt x="6872152" y="0"/>
                </a:cubicBezTo>
                <a:cubicBezTo>
                  <a:pt x="7157361" y="-3857"/>
                  <a:pt x="7023637" y="24887"/>
                  <a:pt x="7105106" y="0"/>
                </a:cubicBezTo>
                <a:cubicBezTo>
                  <a:pt x="7186575" y="-24887"/>
                  <a:pt x="7368106" y="14394"/>
                  <a:pt x="7571015" y="0"/>
                </a:cubicBezTo>
                <a:cubicBezTo>
                  <a:pt x="7773924" y="-14394"/>
                  <a:pt x="7936828" y="7677"/>
                  <a:pt x="8269878" y="0"/>
                </a:cubicBezTo>
                <a:cubicBezTo>
                  <a:pt x="8602928" y="-7677"/>
                  <a:pt x="8642316" y="37397"/>
                  <a:pt x="8735786" y="0"/>
                </a:cubicBezTo>
                <a:cubicBezTo>
                  <a:pt x="8829256" y="-37397"/>
                  <a:pt x="9100849" y="51034"/>
                  <a:pt x="9318172" y="0"/>
                </a:cubicBezTo>
                <a:cubicBezTo>
                  <a:pt x="9535495" y="-51034"/>
                  <a:pt x="9641153" y="5288"/>
                  <a:pt x="9900558" y="0"/>
                </a:cubicBezTo>
                <a:cubicBezTo>
                  <a:pt x="10159963" y="-5288"/>
                  <a:pt x="10392022" y="72737"/>
                  <a:pt x="10599421" y="0"/>
                </a:cubicBezTo>
                <a:cubicBezTo>
                  <a:pt x="10806820" y="-72737"/>
                  <a:pt x="11261368" y="7738"/>
                  <a:pt x="11647715" y="0"/>
                </a:cubicBezTo>
                <a:cubicBezTo>
                  <a:pt x="11672395" y="256186"/>
                  <a:pt x="11618382" y="517959"/>
                  <a:pt x="11647715" y="724395"/>
                </a:cubicBezTo>
                <a:cubicBezTo>
                  <a:pt x="11677048" y="930832"/>
                  <a:pt x="11634491" y="1033796"/>
                  <a:pt x="11647715" y="1187532"/>
                </a:cubicBezTo>
                <a:cubicBezTo>
                  <a:pt x="11660939" y="1341268"/>
                  <a:pt x="11641937" y="1556641"/>
                  <a:pt x="11647715" y="1715984"/>
                </a:cubicBezTo>
                <a:cubicBezTo>
                  <a:pt x="11653493" y="1875327"/>
                  <a:pt x="11643025" y="2056696"/>
                  <a:pt x="11647715" y="2309750"/>
                </a:cubicBezTo>
                <a:cubicBezTo>
                  <a:pt x="11652405" y="2562804"/>
                  <a:pt x="11623480" y="2629960"/>
                  <a:pt x="11647715" y="2772888"/>
                </a:cubicBezTo>
                <a:cubicBezTo>
                  <a:pt x="11671950" y="2915816"/>
                  <a:pt x="11597687" y="3097673"/>
                  <a:pt x="11647715" y="3301339"/>
                </a:cubicBezTo>
                <a:cubicBezTo>
                  <a:pt x="11697743" y="3505005"/>
                  <a:pt x="11624530" y="3533690"/>
                  <a:pt x="11647715" y="3699163"/>
                </a:cubicBezTo>
                <a:cubicBezTo>
                  <a:pt x="11670900" y="3864636"/>
                  <a:pt x="11617052" y="4038580"/>
                  <a:pt x="11647715" y="4358243"/>
                </a:cubicBezTo>
                <a:cubicBezTo>
                  <a:pt x="11678378" y="4677906"/>
                  <a:pt x="11640767" y="4703447"/>
                  <a:pt x="11647715" y="4886695"/>
                </a:cubicBezTo>
                <a:cubicBezTo>
                  <a:pt x="11654663" y="5069943"/>
                  <a:pt x="11577903" y="5217266"/>
                  <a:pt x="11647715" y="5480461"/>
                </a:cubicBezTo>
                <a:cubicBezTo>
                  <a:pt x="11717527" y="5743656"/>
                  <a:pt x="11591809" y="6286932"/>
                  <a:pt x="11647715" y="6531427"/>
                </a:cubicBezTo>
                <a:cubicBezTo>
                  <a:pt x="11271297" y="6607715"/>
                  <a:pt x="11198136" y="6475543"/>
                  <a:pt x="10832375" y="6531427"/>
                </a:cubicBezTo>
                <a:cubicBezTo>
                  <a:pt x="10466614" y="6587311"/>
                  <a:pt x="10311344" y="6523644"/>
                  <a:pt x="10017035" y="6531427"/>
                </a:cubicBezTo>
                <a:cubicBezTo>
                  <a:pt x="9722726" y="6539210"/>
                  <a:pt x="9618835" y="6507541"/>
                  <a:pt x="9434649" y="6531427"/>
                </a:cubicBezTo>
                <a:cubicBezTo>
                  <a:pt x="9250463" y="6555313"/>
                  <a:pt x="9285040" y="6508506"/>
                  <a:pt x="9201695" y="6531427"/>
                </a:cubicBezTo>
                <a:cubicBezTo>
                  <a:pt x="9118350" y="6554348"/>
                  <a:pt x="8674048" y="6440471"/>
                  <a:pt x="8386355" y="6531427"/>
                </a:cubicBezTo>
                <a:cubicBezTo>
                  <a:pt x="8098662" y="6622383"/>
                  <a:pt x="8118763" y="6521171"/>
                  <a:pt x="7920446" y="6531427"/>
                </a:cubicBezTo>
                <a:cubicBezTo>
                  <a:pt x="7722129" y="6541683"/>
                  <a:pt x="7709432" y="6509918"/>
                  <a:pt x="7571015" y="6531427"/>
                </a:cubicBezTo>
                <a:cubicBezTo>
                  <a:pt x="7432598" y="6552936"/>
                  <a:pt x="7389432" y="6521071"/>
                  <a:pt x="7338060" y="6531427"/>
                </a:cubicBezTo>
                <a:cubicBezTo>
                  <a:pt x="7286689" y="6541783"/>
                  <a:pt x="6889363" y="6522658"/>
                  <a:pt x="6755675" y="6531427"/>
                </a:cubicBezTo>
                <a:cubicBezTo>
                  <a:pt x="6621988" y="6540196"/>
                  <a:pt x="6357525" y="6511215"/>
                  <a:pt x="6173289" y="6531427"/>
                </a:cubicBezTo>
                <a:cubicBezTo>
                  <a:pt x="5989053" y="6551639"/>
                  <a:pt x="5883862" y="6504997"/>
                  <a:pt x="5707380" y="6531427"/>
                </a:cubicBezTo>
                <a:cubicBezTo>
                  <a:pt x="5530898" y="6557857"/>
                  <a:pt x="5113287" y="6453026"/>
                  <a:pt x="4892040" y="6531427"/>
                </a:cubicBezTo>
                <a:cubicBezTo>
                  <a:pt x="4670793" y="6609828"/>
                  <a:pt x="4446536" y="6492577"/>
                  <a:pt x="4193177" y="6531427"/>
                </a:cubicBezTo>
                <a:cubicBezTo>
                  <a:pt x="3939818" y="6570277"/>
                  <a:pt x="3762490" y="6508466"/>
                  <a:pt x="3610792" y="6531427"/>
                </a:cubicBezTo>
                <a:cubicBezTo>
                  <a:pt x="3459095" y="6554388"/>
                  <a:pt x="3199810" y="6486336"/>
                  <a:pt x="2911929" y="6531427"/>
                </a:cubicBezTo>
                <a:cubicBezTo>
                  <a:pt x="2624048" y="6576518"/>
                  <a:pt x="2493517" y="6506908"/>
                  <a:pt x="2329543" y="6531427"/>
                </a:cubicBezTo>
                <a:cubicBezTo>
                  <a:pt x="2165569" y="6555946"/>
                  <a:pt x="2143377" y="6528173"/>
                  <a:pt x="2096589" y="6531427"/>
                </a:cubicBezTo>
                <a:cubicBezTo>
                  <a:pt x="2049801" y="6534681"/>
                  <a:pt x="1931241" y="6531328"/>
                  <a:pt x="1863634" y="6531427"/>
                </a:cubicBezTo>
                <a:cubicBezTo>
                  <a:pt x="1796027" y="6531526"/>
                  <a:pt x="1414387" y="6474954"/>
                  <a:pt x="1164771" y="6531427"/>
                </a:cubicBezTo>
                <a:cubicBezTo>
                  <a:pt x="915155" y="6587900"/>
                  <a:pt x="509708" y="6493134"/>
                  <a:pt x="0" y="6531427"/>
                </a:cubicBezTo>
                <a:cubicBezTo>
                  <a:pt x="-51979" y="6281701"/>
                  <a:pt x="24792" y="6128775"/>
                  <a:pt x="0" y="5872347"/>
                </a:cubicBezTo>
                <a:cubicBezTo>
                  <a:pt x="-24792" y="5615919"/>
                  <a:pt x="62087" y="5409340"/>
                  <a:pt x="0" y="5213266"/>
                </a:cubicBezTo>
                <a:cubicBezTo>
                  <a:pt x="-62087" y="5017192"/>
                  <a:pt x="19705" y="4838368"/>
                  <a:pt x="0" y="4684814"/>
                </a:cubicBezTo>
                <a:cubicBezTo>
                  <a:pt x="-19705" y="4531260"/>
                  <a:pt x="64744" y="4209594"/>
                  <a:pt x="0" y="3960420"/>
                </a:cubicBezTo>
                <a:cubicBezTo>
                  <a:pt x="-64744" y="3711246"/>
                  <a:pt x="21336" y="3596009"/>
                  <a:pt x="0" y="3236025"/>
                </a:cubicBezTo>
                <a:cubicBezTo>
                  <a:pt x="-21336" y="2876041"/>
                  <a:pt x="19206" y="2874603"/>
                  <a:pt x="0" y="2642259"/>
                </a:cubicBezTo>
                <a:cubicBezTo>
                  <a:pt x="-19206" y="2409915"/>
                  <a:pt x="6682" y="2216971"/>
                  <a:pt x="0" y="1983179"/>
                </a:cubicBezTo>
                <a:cubicBezTo>
                  <a:pt x="-6682" y="1749387"/>
                  <a:pt x="28044" y="1518495"/>
                  <a:pt x="0" y="1258784"/>
                </a:cubicBezTo>
                <a:cubicBezTo>
                  <a:pt x="-28044" y="999073"/>
                  <a:pt x="49787" y="856185"/>
                  <a:pt x="0" y="665018"/>
                </a:cubicBezTo>
                <a:cubicBezTo>
                  <a:pt x="-49787" y="473851"/>
                  <a:pt x="7153" y="310493"/>
                  <a:pt x="0" y="0"/>
                </a:cubicBezTo>
                <a:close/>
              </a:path>
              <a:path w="11647715" h="6531427" stroke="0" extrusionOk="0">
                <a:moveTo>
                  <a:pt x="0" y="0"/>
                </a:moveTo>
                <a:cubicBezTo>
                  <a:pt x="71005" y="-3831"/>
                  <a:pt x="125041" y="20027"/>
                  <a:pt x="232954" y="0"/>
                </a:cubicBezTo>
                <a:cubicBezTo>
                  <a:pt x="340867" y="-20027"/>
                  <a:pt x="645744" y="30280"/>
                  <a:pt x="815340" y="0"/>
                </a:cubicBezTo>
                <a:cubicBezTo>
                  <a:pt x="984936" y="-30280"/>
                  <a:pt x="1050866" y="29867"/>
                  <a:pt x="1281249" y="0"/>
                </a:cubicBezTo>
                <a:cubicBezTo>
                  <a:pt x="1511632" y="-29867"/>
                  <a:pt x="1546330" y="16628"/>
                  <a:pt x="1747157" y="0"/>
                </a:cubicBezTo>
                <a:cubicBezTo>
                  <a:pt x="1947984" y="-16628"/>
                  <a:pt x="2181936" y="72202"/>
                  <a:pt x="2562497" y="0"/>
                </a:cubicBezTo>
                <a:cubicBezTo>
                  <a:pt x="2943058" y="-72202"/>
                  <a:pt x="3015901" y="93159"/>
                  <a:pt x="3377837" y="0"/>
                </a:cubicBezTo>
                <a:cubicBezTo>
                  <a:pt x="3739773" y="-93159"/>
                  <a:pt x="3740035" y="7898"/>
                  <a:pt x="3843746" y="0"/>
                </a:cubicBezTo>
                <a:cubicBezTo>
                  <a:pt x="3947457" y="-7898"/>
                  <a:pt x="4022768" y="14475"/>
                  <a:pt x="4076700" y="0"/>
                </a:cubicBezTo>
                <a:cubicBezTo>
                  <a:pt x="4130632" y="-14475"/>
                  <a:pt x="4707955" y="43251"/>
                  <a:pt x="4892040" y="0"/>
                </a:cubicBezTo>
                <a:cubicBezTo>
                  <a:pt x="5076125" y="-43251"/>
                  <a:pt x="5100701" y="21759"/>
                  <a:pt x="5241472" y="0"/>
                </a:cubicBezTo>
                <a:cubicBezTo>
                  <a:pt x="5382243" y="-21759"/>
                  <a:pt x="5421442" y="14305"/>
                  <a:pt x="5590903" y="0"/>
                </a:cubicBezTo>
                <a:cubicBezTo>
                  <a:pt x="5760364" y="-14305"/>
                  <a:pt x="5713917" y="24154"/>
                  <a:pt x="5823858" y="0"/>
                </a:cubicBezTo>
                <a:cubicBezTo>
                  <a:pt x="5933799" y="-24154"/>
                  <a:pt x="5984449" y="14092"/>
                  <a:pt x="6056812" y="0"/>
                </a:cubicBezTo>
                <a:cubicBezTo>
                  <a:pt x="6129175" y="-14092"/>
                  <a:pt x="6520569" y="55921"/>
                  <a:pt x="6872152" y="0"/>
                </a:cubicBezTo>
                <a:cubicBezTo>
                  <a:pt x="7223735" y="-55921"/>
                  <a:pt x="6988900" y="15978"/>
                  <a:pt x="7105106" y="0"/>
                </a:cubicBezTo>
                <a:cubicBezTo>
                  <a:pt x="7221312" y="-15978"/>
                  <a:pt x="7656461" y="23931"/>
                  <a:pt x="7803969" y="0"/>
                </a:cubicBezTo>
                <a:cubicBezTo>
                  <a:pt x="7951477" y="-23931"/>
                  <a:pt x="8211138" y="34662"/>
                  <a:pt x="8386355" y="0"/>
                </a:cubicBezTo>
                <a:cubicBezTo>
                  <a:pt x="8561572" y="-34662"/>
                  <a:pt x="8752751" y="39583"/>
                  <a:pt x="9085218" y="0"/>
                </a:cubicBezTo>
                <a:cubicBezTo>
                  <a:pt x="9417685" y="-39583"/>
                  <a:pt x="9496802" y="61190"/>
                  <a:pt x="9667603" y="0"/>
                </a:cubicBezTo>
                <a:cubicBezTo>
                  <a:pt x="9838405" y="-61190"/>
                  <a:pt x="10249784" y="37474"/>
                  <a:pt x="10482944" y="0"/>
                </a:cubicBezTo>
                <a:cubicBezTo>
                  <a:pt x="10716104" y="-37474"/>
                  <a:pt x="11082519" y="80559"/>
                  <a:pt x="11647715" y="0"/>
                </a:cubicBezTo>
                <a:cubicBezTo>
                  <a:pt x="11647906" y="99870"/>
                  <a:pt x="11618519" y="233243"/>
                  <a:pt x="11647715" y="463138"/>
                </a:cubicBezTo>
                <a:cubicBezTo>
                  <a:pt x="11676911" y="693033"/>
                  <a:pt x="11626155" y="775187"/>
                  <a:pt x="11647715" y="991589"/>
                </a:cubicBezTo>
                <a:cubicBezTo>
                  <a:pt x="11669275" y="1207991"/>
                  <a:pt x="11630037" y="1421407"/>
                  <a:pt x="11647715" y="1650670"/>
                </a:cubicBezTo>
                <a:cubicBezTo>
                  <a:pt x="11665393" y="1879933"/>
                  <a:pt x="11627994" y="1955226"/>
                  <a:pt x="11647715" y="2113807"/>
                </a:cubicBezTo>
                <a:cubicBezTo>
                  <a:pt x="11667436" y="2272388"/>
                  <a:pt x="11575858" y="2543193"/>
                  <a:pt x="11647715" y="2838202"/>
                </a:cubicBezTo>
                <a:cubicBezTo>
                  <a:pt x="11719572" y="3133211"/>
                  <a:pt x="11606089" y="3112351"/>
                  <a:pt x="11647715" y="3236025"/>
                </a:cubicBezTo>
                <a:cubicBezTo>
                  <a:pt x="11689341" y="3359699"/>
                  <a:pt x="11607300" y="3435575"/>
                  <a:pt x="11647715" y="3633848"/>
                </a:cubicBezTo>
                <a:cubicBezTo>
                  <a:pt x="11688130" y="3832121"/>
                  <a:pt x="11606546" y="3882642"/>
                  <a:pt x="11647715" y="4031672"/>
                </a:cubicBezTo>
                <a:cubicBezTo>
                  <a:pt x="11688884" y="4180702"/>
                  <a:pt x="11587610" y="4382491"/>
                  <a:pt x="11647715" y="4690752"/>
                </a:cubicBezTo>
                <a:cubicBezTo>
                  <a:pt x="11707820" y="4999013"/>
                  <a:pt x="11617840" y="5042059"/>
                  <a:pt x="11647715" y="5153890"/>
                </a:cubicBezTo>
                <a:cubicBezTo>
                  <a:pt x="11677590" y="5265721"/>
                  <a:pt x="11619434" y="5407479"/>
                  <a:pt x="11647715" y="5551713"/>
                </a:cubicBezTo>
                <a:cubicBezTo>
                  <a:pt x="11675996" y="5695947"/>
                  <a:pt x="11589341" y="6089553"/>
                  <a:pt x="11647715" y="6531427"/>
                </a:cubicBezTo>
                <a:cubicBezTo>
                  <a:pt x="11396971" y="6540530"/>
                  <a:pt x="11248026" y="6487116"/>
                  <a:pt x="10948852" y="6531427"/>
                </a:cubicBezTo>
                <a:cubicBezTo>
                  <a:pt x="10649678" y="6575738"/>
                  <a:pt x="10545612" y="6468385"/>
                  <a:pt x="10249989" y="6531427"/>
                </a:cubicBezTo>
                <a:cubicBezTo>
                  <a:pt x="9954366" y="6594469"/>
                  <a:pt x="9990209" y="6496925"/>
                  <a:pt x="9900558" y="6531427"/>
                </a:cubicBezTo>
                <a:cubicBezTo>
                  <a:pt x="9810907" y="6565929"/>
                  <a:pt x="9528079" y="6466141"/>
                  <a:pt x="9318172" y="6531427"/>
                </a:cubicBezTo>
                <a:cubicBezTo>
                  <a:pt x="9108265" y="6596713"/>
                  <a:pt x="8800531" y="6471260"/>
                  <a:pt x="8619309" y="6531427"/>
                </a:cubicBezTo>
                <a:cubicBezTo>
                  <a:pt x="8438087" y="6591594"/>
                  <a:pt x="8233051" y="6518344"/>
                  <a:pt x="8036923" y="6531427"/>
                </a:cubicBezTo>
                <a:cubicBezTo>
                  <a:pt x="7840795" y="6544510"/>
                  <a:pt x="7767124" y="6521895"/>
                  <a:pt x="7571015" y="6531427"/>
                </a:cubicBezTo>
                <a:cubicBezTo>
                  <a:pt x="7374906" y="6540959"/>
                  <a:pt x="7216195" y="6490823"/>
                  <a:pt x="6988629" y="6531427"/>
                </a:cubicBezTo>
                <a:cubicBezTo>
                  <a:pt x="6761063" y="6572031"/>
                  <a:pt x="6683453" y="6498643"/>
                  <a:pt x="6522720" y="6531427"/>
                </a:cubicBezTo>
                <a:cubicBezTo>
                  <a:pt x="6361987" y="6564211"/>
                  <a:pt x="6251513" y="6506220"/>
                  <a:pt x="6173289" y="6531427"/>
                </a:cubicBezTo>
                <a:cubicBezTo>
                  <a:pt x="6095065" y="6556634"/>
                  <a:pt x="5663331" y="6462761"/>
                  <a:pt x="5474426" y="6531427"/>
                </a:cubicBezTo>
                <a:cubicBezTo>
                  <a:pt x="5285521" y="6600093"/>
                  <a:pt x="4827538" y="6523858"/>
                  <a:pt x="4659086" y="6531427"/>
                </a:cubicBezTo>
                <a:cubicBezTo>
                  <a:pt x="4490634" y="6538996"/>
                  <a:pt x="4188998" y="6473105"/>
                  <a:pt x="3960223" y="6531427"/>
                </a:cubicBezTo>
                <a:cubicBezTo>
                  <a:pt x="3731448" y="6589749"/>
                  <a:pt x="3522827" y="6497165"/>
                  <a:pt x="3377837" y="6531427"/>
                </a:cubicBezTo>
                <a:cubicBezTo>
                  <a:pt x="3232847" y="6565689"/>
                  <a:pt x="3191766" y="6509621"/>
                  <a:pt x="3144883" y="6531427"/>
                </a:cubicBezTo>
                <a:cubicBezTo>
                  <a:pt x="3098000" y="6553233"/>
                  <a:pt x="2845955" y="6491674"/>
                  <a:pt x="2678974" y="6531427"/>
                </a:cubicBezTo>
                <a:cubicBezTo>
                  <a:pt x="2511993" y="6571180"/>
                  <a:pt x="2399613" y="6513992"/>
                  <a:pt x="2329543" y="6531427"/>
                </a:cubicBezTo>
                <a:cubicBezTo>
                  <a:pt x="2259473" y="6548862"/>
                  <a:pt x="2030080" y="6502071"/>
                  <a:pt x="1863634" y="6531427"/>
                </a:cubicBezTo>
                <a:cubicBezTo>
                  <a:pt x="1697188" y="6560783"/>
                  <a:pt x="1338430" y="6439816"/>
                  <a:pt x="1048294" y="6531427"/>
                </a:cubicBezTo>
                <a:cubicBezTo>
                  <a:pt x="758158" y="6623038"/>
                  <a:pt x="700703" y="6479363"/>
                  <a:pt x="582386" y="6531427"/>
                </a:cubicBezTo>
                <a:cubicBezTo>
                  <a:pt x="464069" y="6583491"/>
                  <a:pt x="197293" y="6521131"/>
                  <a:pt x="0" y="6531427"/>
                </a:cubicBezTo>
                <a:cubicBezTo>
                  <a:pt x="-36781" y="6380331"/>
                  <a:pt x="1124" y="6179538"/>
                  <a:pt x="0" y="6068289"/>
                </a:cubicBezTo>
                <a:cubicBezTo>
                  <a:pt x="-1124" y="5957040"/>
                  <a:pt x="36745" y="5630109"/>
                  <a:pt x="0" y="5474523"/>
                </a:cubicBezTo>
                <a:cubicBezTo>
                  <a:pt x="-36745" y="5318937"/>
                  <a:pt x="61850" y="5076008"/>
                  <a:pt x="0" y="4946072"/>
                </a:cubicBezTo>
                <a:cubicBezTo>
                  <a:pt x="-61850" y="4816136"/>
                  <a:pt x="39708" y="4560340"/>
                  <a:pt x="0" y="4286991"/>
                </a:cubicBezTo>
                <a:cubicBezTo>
                  <a:pt x="-39708" y="4013642"/>
                  <a:pt x="53733" y="4020178"/>
                  <a:pt x="0" y="3823854"/>
                </a:cubicBezTo>
                <a:cubicBezTo>
                  <a:pt x="-53733" y="3627530"/>
                  <a:pt x="51246" y="3370992"/>
                  <a:pt x="0" y="3164773"/>
                </a:cubicBezTo>
                <a:cubicBezTo>
                  <a:pt x="-51246" y="2958554"/>
                  <a:pt x="42794" y="2861166"/>
                  <a:pt x="0" y="2701636"/>
                </a:cubicBezTo>
                <a:cubicBezTo>
                  <a:pt x="-42794" y="2542106"/>
                  <a:pt x="15336" y="2394480"/>
                  <a:pt x="0" y="2303812"/>
                </a:cubicBezTo>
                <a:cubicBezTo>
                  <a:pt x="-15336" y="2213144"/>
                  <a:pt x="33291" y="2042339"/>
                  <a:pt x="0" y="1840675"/>
                </a:cubicBezTo>
                <a:cubicBezTo>
                  <a:pt x="-33291" y="1639011"/>
                  <a:pt x="23249" y="1396065"/>
                  <a:pt x="0" y="1246909"/>
                </a:cubicBezTo>
                <a:cubicBezTo>
                  <a:pt x="-23249" y="1097753"/>
                  <a:pt x="32129" y="730568"/>
                  <a:pt x="0" y="587828"/>
                </a:cubicBezTo>
                <a:cubicBezTo>
                  <a:pt x="-32129" y="445088"/>
                  <a:pt x="19860" y="218267"/>
                  <a:pt x="0" y="0"/>
                </a:cubicBezTo>
                <a:close/>
              </a:path>
            </a:pathLst>
          </a:custGeom>
          <a:ln w="57150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8489297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cy-GB" b="1" u="sng" noProof="0" dirty="0">
                <a:latin typeface="Comic Sans MS" panose="030F0702030302020204" pitchFamily="66" charset="0"/>
              </a:rPr>
            </a:br>
            <a:endParaRPr lang="cy-GB" b="1" u="sng" noProof="0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D85E8EB-E98F-9FB4-9F70-319A779EE816}"/>
              </a:ext>
            </a:extLst>
          </p:cNvPr>
          <p:cNvSpPr txBox="1"/>
          <p:nvPr/>
        </p:nvSpPr>
        <p:spPr>
          <a:xfrm>
            <a:off x="544285" y="370968"/>
            <a:ext cx="1317171" cy="923330"/>
          </a:xfrm>
          <a:custGeom>
            <a:avLst/>
            <a:gdLst>
              <a:gd name="csX0" fmla="*/ 0 w 1317171"/>
              <a:gd name="csY0" fmla="*/ 0 h 923330"/>
              <a:gd name="csX1" fmla="*/ 632242 w 1317171"/>
              <a:gd name="csY1" fmla="*/ 0 h 923330"/>
              <a:gd name="csX2" fmla="*/ 1317171 w 1317171"/>
              <a:gd name="csY2" fmla="*/ 0 h 923330"/>
              <a:gd name="csX3" fmla="*/ 1317171 w 1317171"/>
              <a:gd name="csY3" fmla="*/ 461665 h 923330"/>
              <a:gd name="csX4" fmla="*/ 1317171 w 1317171"/>
              <a:gd name="csY4" fmla="*/ 923330 h 923330"/>
              <a:gd name="csX5" fmla="*/ 645414 w 1317171"/>
              <a:gd name="csY5" fmla="*/ 923330 h 923330"/>
              <a:gd name="csX6" fmla="*/ 0 w 1317171"/>
              <a:gd name="csY6" fmla="*/ 923330 h 923330"/>
              <a:gd name="csX7" fmla="*/ 0 w 1317171"/>
              <a:gd name="csY7" fmla="*/ 470898 h 923330"/>
              <a:gd name="csX8" fmla="*/ 0 w 1317171"/>
              <a:gd name="csY8" fmla="*/ 0 h 92333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317171" h="923330" extrusionOk="0">
                <a:moveTo>
                  <a:pt x="0" y="0"/>
                </a:moveTo>
                <a:cubicBezTo>
                  <a:pt x="215248" y="-11644"/>
                  <a:pt x="320019" y="-3136"/>
                  <a:pt x="632242" y="0"/>
                </a:cubicBezTo>
                <a:cubicBezTo>
                  <a:pt x="944465" y="3136"/>
                  <a:pt x="1027889" y="-15945"/>
                  <a:pt x="1317171" y="0"/>
                </a:cubicBezTo>
                <a:cubicBezTo>
                  <a:pt x="1311994" y="189264"/>
                  <a:pt x="1308591" y="269380"/>
                  <a:pt x="1317171" y="461665"/>
                </a:cubicBezTo>
                <a:cubicBezTo>
                  <a:pt x="1325751" y="653950"/>
                  <a:pt x="1324442" y="714204"/>
                  <a:pt x="1317171" y="923330"/>
                </a:cubicBezTo>
                <a:cubicBezTo>
                  <a:pt x="1084315" y="910767"/>
                  <a:pt x="969876" y="954228"/>
                  <a:pt x="645414" y="923330"/>
                </a:cubicBezTo>
                <a:cubicBezTo>
                  <a:pt x="320952" y="892432"/>
                  <a:pt x="267478" y="913922"/>
                  <a:pt x="0" y="923330"/>
                </a:cubicBezTo>
                <a:cubicBezTo>
                  <a:pt x="-21884" y="817041"/>
                  <a:pt x="-8534" y="695700"/>
                  <a:pt x="0" y="470898"/>
                </a:cubicBezTo>
                <a:cubicBezTo>
                  <a:pt x="8534" y="246096"/>
                  <a:pt x="23257" y="198406"/>
                  <a:pt x="0" y="0"/>
                </a:cubicBezTo>
                <a:close/>
              </a:path>
            </a:pathLst>
          </a:custGeom>
          <a:noFill/>
          <a:ln w="38100">
            <a:solidFill>
              <a:srgbClr val="00B050"/>
            </a:solidFill>
            <a:extLst>
              <a:ext uri="{C807C97D-BFC1-408E-A445-0C87EB9F89A2}">
                <ask:lineSketchStyleProps xmlns:ask="http://schemas.microsoft.com/office/drawing/2018/sketchyshapes" sd="101143149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dirty="0">
              <a:latin typeface="Comic Sans MS" panose="030F0702030302020204" pitchFamily="66" charset="0"/>
            </a:endParaRPr>
          </a:p>
          <a:p>
            <a:pPr algn="ctr"/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3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223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1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70B41A-1946-38E3-E2D6-CA9A8918BF91}"/>
              </a:ext>
            </a:extLst>
          </p:cNvPr>
          <p:cNvSpPr txBox="1"/>
          <p:nvPr/>
        </p:nvSpPr>
        <p:spPr>
          <a:xfrm>
            <a:off x="549729" y="261256"/>
            <a:ext cx="11092542" cy="695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800" b="1" u="sng" noProof="0" dirty="0">
                <a:latin typeface="Comic Sans MS" panose="030F0702030302020204" pitchFamily="66" charset="0"/>
              </a:rPr>
              <a:t>Tasg gloi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noProof="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b="0" noProof="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noProof="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b="0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r>
              <a:rPr lang="cy-GB" sz="2400" b="0" noProof="0" dirty="0">
                <a:latin typeface="Comic Sans MS" panose="030F0702030302020204" pitchFamily="66" charset="0"/>
              </a:rPr>
              <a:t>Edrychwch ar a lly</a:t>
            </a:r>
            <a:r>
              <a:rPr lang="cy-GB" sz="2400" noProof="0" dirty="0">
                <a:latin typeface="Comic Sans MS" panose="030F0702030302020204" pitchFamily="66" charset="0"/>
              </a:rPr>
              <a:t>n.</a:t>
            </a:r>
          </a:p>
          <a:p>
            <a:pPr marL="457200" indent="-457200">
              <a:buAutoNum type="arabicPeriod"/>
            </a:pPr>
            <a:endParaRPr lang="cy-GB" sz="2400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r>
              <a:rPr lang="cy-GB" sz="2400" b="0" noProof="0" dirty="0">
                <a:latin typeface="Comic Sans MS" panose="030F0702030302020204" pitchFamily="66" charset="0"/>
              </a:rPr>
              <a:t>Atebwch cwestiwn yn Gymraeg.</a:t>
            </a:r>
          </a:p>
          <a:p>
            <a:pPr marL="457200" indent="-457200">
              <a:buAutoNum type="arabicPeriod"/>
            </a:pPr>
            <a:endParaRPr lang="cy-GB" sz="2400" b="0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r>
              <a:rPr lang="cy-GB" sz="2400" noProof="0" dirty="0">
                <a:latin typeface="Comic Sans MS" panose="030F0702030302020204" pitchFamily="66" charset="0"/>
              </a:rPr>
              <a:t>Rowch ateb 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cadarnhaol ac ateb negyddol.</a:t>
            </a:r>
          </a:p>
          <a:p>
            <a:pPr marL="457200" indent="-457200">
              <a:buAutoNum type="arabicPeriod"/>
            </a:pPr>
            <a:endParaRPr lang="cy-GB" sz="2400" noProof="0" dirty="0">
              <a:solidFill>
                <a:prstClr val="black"/>
              </a:solidFill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endParaRPr lang="cy-GB" sz="4000" b="1" noProof="0" dirty="0">
              <a:solidFill>
                <a:prstClr val="black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4000" b="1" noProof="0" dirty="0">
                <a:solidFill>
                  <a:prstClr val="black"/>
                </a:solidFill>
                <a:latin typeface="Comic Sans MS" panose="030F0702030302020204" pitchFamily="66" charset="0"/>
              </a:rPr>
              <a:t>Ydych chi’n barod?</a:t>
            </a:r>
          </a:p>
          <a:p>
            <a:pPr algn="ctr"/>
            <a:endParaRPr lang="cy-GB" sz="4000" b="1" noProof="0" dirty="0">
              <a:solidFill>
                <a:prstClr val="black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4000" b="1" noProof="0" dirty="0">
                <a:solidFill>
                  <a:prstClr val="black"/>
                </a:solidFill>
                <a:latin typeface="Comic Sans MS" panose="030F0702030302020204" pitchFamily="66" charset="0"/>
              </a:rPr>
              <a:t>Bant a chi </a:t>
            </a:r>
            <a:r>
              <a:rPr lang="cy-GB" sz="4000" b="1" noProof="0" dirty="0">
                <a:solidFill>
                  <a:prstClr val="black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 </a:t>
            </a:r>
            <a:endParaRPr lang="cy-GB" sz="4000" b="1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endParaRPr lang="cy-GB" sz="2400" b="0" noProof="0" dirty="0">
              <a:latin typeface="Comic Sans MS" panose="030F0702030302020204" pitchFamily="66" charset="0"/>
            </a:endParaRPr>
          </a:p>
          <a:p>
            <a:pPr marL="457200" indent="-457200">
              <a:buAutoNum type="arabicPeriod"/>
            </a:pPr>
            <a:endParaRPr lang="cy-GB" sz="1400" noProof="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2A21D6-C4F6-4B31-B075-7D0139C7C4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921" b="23154"/>
          <a:stretch>
            <a:fillRect/>
          </a:stretch>
        </p:blipFill>
        <p:spPr>
          <a:xfrm>
            <a:off x="7472362" y="1306285"/>
            <a:ext cx="4257675" cy="22533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31865C-A4F1-6FEC-40D7-49E5D64058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898" y="94199"/>
            <a:ext cx="11760203" cy="666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57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1406</TotalTime>
  <Words>530</Words>
  <Application>Microsoft Office PowerPoint</Application>
  <PresentationFormat>Widescreen</PresentationFormat>
  <Paragraphs>170</Paragraphs>
  <Slides>11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 </vt:lpstr>
      <vt:lpstr>Yn y wers Heddiw, byddwn ni’n…</vt:lpstr>
      <vt:lpstr>Sut mae’r tywydd heddiw?</vt:lpstr>
      <vt:lpstr>PowerPoint Presentation</vt:lpstr>
      <vt:lpstr>Tywydd  (Adams Family)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 Rees (St Teilos Catholic Primary School)</dc:creator>
  <cp:lastModifiedBy>C Rees (St Teilos Catholic Primary School)</cp:lastModifiedBy>
  <cp:revision>1</cp:revision>
  <dcterms:created xsi:type="dcterms:W3CDTF">2026-09-22T13:36:06Z</dcterms:created>
  <dcterms:modified xsi:type="dcterms:W3CDTF">2026-10-15T22:57:21Z</dcterms:modified>
</cp:coreProperties>
</file>