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62" r:id="rId4"/>
    <p:sldId id="265" r:id="rId5"/>
    <p:sldId id="258" r:id="rId6"/>
    <p:sldId id="261" r:id="rId7"/>
    <p:sldId id="259" r:id="rId8"/>
    <p:sldId id="263" r:id="rId9"/>
    <p:sldId id="260"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41E19E-E1B1-D3EE-65DE-6DC8BD2D4123}" v="1239" dt="2026-02-14T21:33:09.751"/>
    <p1510:client id="{3D57A530-77D3-1189-035F-3F658E06D56B}" v="92" dt="2026-02-14T22:26:11.236"/>
    <p1510:client id="{A73FB929-E2C7-0CF9-64F7-C31192A96F66}" v="66" dt="2026-02-14T19:15:59.006"/>
    <p1510:client id="{C8B3D0F2-2D3D-58FF-6F9E-690A24419D04}" v="19" dt="2026-02-14T16:24:47.1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am Shaheen (2520951)" userId="S::2520951@student.uwtsd.ac.uk::e71c1913-aef4-489d-9707-9fdf0b192c81" providerId="AD" clId="Web-{9D488605-1746-E3DD-AEC4-19ACEE708755}"/>
    <pc:docChg chg="addSld delSld modSld">
      <pc:chgData name="Iram Shaheen (2520951)" userId="S::2520951@student.uwtsd.ac.uk::e71c1913-aef4-489d-9707-9fdf0b192c81" providerId="AD" clId="Web-{9D488605-1746-E3DD-AEC4-19ACEE708755}" dt="2026-02-07T22:39:46.754" v="702" actId="20577"/>
      <pc:docMkLst>
        <pc:docMk/>
      </pc:docMkLst>
      <pc:sldChg chg="modSp">
        <pc:chgData name="Iram Shaheen (2520951)" userId="S::2520951@student.uwtsd.ac.uk::e71c1913-aef4-489d-9707-9fdf0b192c81" providerId="AD" clId="Web-{9D488605-1746-E3DD-AEC4-19ACEE708755}" dt="2026-02-07T22:24:11.260" v="683" actId="20577"/>
        <pc:sldMkLst>
          <pc:docMk/>
          <pc:sldMk cId="109857222" sldId="256"/>
        </pc:sldMkLst>
        <pc:spChg chg="mod">
          <ac:chgData name="Iram Shaheen (2520951)" userId="S::2520951@student.uwtsd.ac.uk::e71c1913-aef4-489d-9707-9fdf0b192c81" providerId="AD" clId="Web-{9D488605-1746-E3DD-AEC4-19ACEE708755}" dt="2026-02-07T22:24:11.260" v="683" actId="20577"/>
          <ac:spMkLst>
            <pc:docMk/>
            <pc:sldMk cId="109857222" sldId="256"/>
            <ac:spMk id="4" creationId="{D26F38B2-74AB-33F2-1D8A-FCA0C4C1A3CF}"/>
          </ac:spMkLst>
        </pc:spChg>
      </pc:sldChg>
      <pc:sldChg chg="addSp delSp modSp">
        <pc:chgData name="Iram Shaheen (2520951)" userId="S::2520951@student.uwtsd.ac.uk::e71c1913-aef4-489d-9707-9fdf0b192c81" providerId="AD" clId="Web-{9D488605-1746-E3DD-AEC4-19ACEE708755}" dt="2026-02-07T22:39:37.097" v="700" actId="20577"/>
        <pc:sldMkLst>
          <pc:docMk/>
          <pc:sldMk cId="2419547255" sldId="257"/>
        </pc:sldMkLst>
        <pc:spChg chg="mod">
          <ac:chgData name="Iram Shaheen (2520951)" userId="S::2520951@student.uwtsd.ac.uk::e71c1913-aef4-489d-9707-9fdf0b192c81" providerId="AD" clId="Web-{9D488605-1746-E3DD-AEC4-19ACEE708755}" dt="2026-02-07T22:39:37.097" v="700" actId="20577"/>
          <ac:spMkLst>
            <pc:docMk/>
            <pc:sldMk cId="2419547255" sldId="257"/>
            <ac:spMk id="2" creationId="{C15978D0-577E-3373-9469-E9A0FB55B976}"/>
          </ac:spMkLst>
        </pc:spChg>
      </pc:sldChg>
      <pc:sldChg chg="modSp">
        <pc:chgData name="Iram Shaheen (2520951)" userId="S::2520951@student.uwtsd.ac.uk::e71c1913-aef4-489d-9707-9fdf0b192c81" providerId="AD" clId="Web-{9D488605-1746-E3DD-AEC4-19ACEE708755}" dt="2026-02-07T22:39:27.629" v="699" actId="20577"/>
        <pc:sldMkLst>
          <pc:docMk/>
          <pc:sldMk cId="1721492027" sldId="259"/>
        </pc:sldMkLst>
        <pc:spChg chg="mod">
          <ac:chgData name="Iram Shaheen (2520951)" userId="S::2520951@student.uwtsd.ac.uk::e71c1913-aef4-489d-9707-9fdf0b192c81" providerId="AD" clId="Web-{9D488605-1746-E3DD-AEC4-19ACEE708755}" dt="2026-02-07T22:39:27.629" v="699" actId="20577"/>
          <ac:spMkLst>
            <pc:docMk/>
            <pc:sldMk cId="1721492027" sldId="259"/>
            <ac:spMk id="2" creationId="{B1912A8E-49BD-AF32-E0DA-6AA565FA510D}"/>
          </ac:spMkLst>
        </pc:spChg>
      </pc:sldChg>
      <pc:sldChg chg="modSp">
        <pc:chgData name="Iram Shaheen (2520951)" userId="S::2520951@student.uwtsd.ac.uk::e71c1913-aef4-489d-9707-9fdf0b192c81" providerId="AD" clId="Web-{9D488605-1746-E3DD-AEC4-19ACEE708755}" dt="2026-02-07T22:39:46.754" v="702" actId="20577"/>
        <pc:sldMkLst>
          <pc:docMk/>
          <pc:sldMk cId="3047148046" sldId="260"/>
        </pc:sldMkLst>
        <pc:spChg chg="mod">
          <ac:chgData name="Iram Shaheen (2520951)" userId="S::2520951@student.uwtsd.ac.uk::e71c1913-aef4-489d-9707-9fdf0b192c81" providerId="AD" clId="Web-{9D488605-1746-E3DD-AEC4-19ACEE708755}" dt="2026-02-07T22:39:46.754" v="702" actId="20577"/>
          <ac:spMkLst>
            <pc:docMk/>
            <pc:sldMk cId="3047148046" sldId="260"/>
            <ac:spMk id="2" creationId="{AE6C9C2D-B493-461A-C13C-7191DCD9560F}"/>
          </ac:spMkLst>
        </pc:spChg>
      </pc:sldChg>
      <pc:sldChg chg="modSp">
        <pc:chgData name="Iram Shaheen (2520951)" userId="S::2520951@student.uwtsd.ac.uk::e71c1913-aef4-489d-9707-9fdf0b192c81" providerId="AD" clId="Web-{9D488605-1746-E3DD-AEC4-19ACEE708755}" dt="2026-02-07T22:20:54.256" v="682" actId="20577"/>
        <pc:sldMkLst>
          <pc:docMk/>
          <pc:sldMk cId="937555139" sldId="261"/>
        </pc:sldMkLst>
        <pc:spChg chg="mod">
          <ac:chgData name="Iram Shaheen (2520951)" userId="S::2520951@student.uwtsd.ac.uk::e71c1913-aef4-489d-9707-9fdf0b192c81" providerId="AD" clId="Web-{9D488605-1746-E3DD-AEC4-19ACEE708755}" dt="2026-02-07T22:20:54.256" v="682" actId="20577"/>
          <ac:spMkLst>
            <pc:docMk/>
            <pc:sldMk cId="937555139" sldId="261"/>
            <ac:spMk id="4" creationId="{AFC05D5F-94F3-174C-C8E3-C8A04B417D51}"/>
          </ac:spMkLst>
        </pc:spChg>
      </pc:sldChg>
    </pc:docChg>
  </pc:docChgLst>
  <pc:docChgLst>
    <pc:chgData name="Iram Shaheen (2520951)" userId="S::2520951@student.uwtsd.ac.uk::e71c1913-aef4-489d-9707-9fdf0b192c81" providerId="AD" clId="Web-{3D57A530-77D3-1189-035F-3F658E06D56B}"/>
    <pc:docChg chg="modSld">
      <pc:chgData name="Iram Shaheen (2520951)" userId="S::2520951@student.uwtsd.ac.uk::e71c1913-aef4-489d-9707-9fdf0b192c81" providerId="AD" clId="Web-{3D57A530-77D3-1189-035F-3F658E06D56B}" dt="2026-02-14T22:26:05.782" v="59" actId="20577"/>
      <pc:docMkLst>
        <pc:docMk/>
      </pc:docMkLst>
      <pc:sldChg chg="modSp">
        <pc:chgData name="Iram Shaheen (2520951)" userId="S::2520951@student.uwtsd.ac.uk::e71c1913-aef4-489d-9707-9fdf0b192c81" providerId="AD" clId="Web-{3D57A530-77D3-1189-035F-3F658E06D56B}" dt="2026-02-14T22:26:05.782" v="59" actId="20577"/>
        <pc:sldMkLst>
          <pc:docMk/>
          <pc:sldMk cId="53599360" sldId="258"/>
        </pc:sldMkLst>
        <pc:spChg chg="mod">
          <ac:chgData name="Iram Shaheen (2520951)" userId="S::2520951@student.uwtsd.ac.uk::e71c1913-aef4-489d-9707-9fdf0b192c81" providerId="AD" clId="Web-{3D57A530-77D3-1189-035F-3F658E06D56B}" dt="2026-02-14T22:26:05.782" v="59" actId="20577"/>
          <ac:spMkLst>
            <pc:docMk/>
            <pc:sldMk cId="53599360" sldId="258"/>
            <ac:spMk id="9" creationId="{68DE8949-CB7F-CBB5-CB0C-7230EAFB1551}"/>
          </ac:spMkLst>
        </pc:spChg>
      </pc:sldChg>
      <pc:sldChg chg="addSp modSp">
        <pc:chgData name="Iram Shaheen (2520951)" userId="S::2520951@student.uwtsd.ac.uk::e71c1913-aef4-489d-9707-9fdf0b192c81" providerId="AD" clId="Web-{3D57A530-77D3-1189-035F-3F658E06D56B}" dt="2026-02-14T22:23:45.127" v="43" actId="20577"/>
        <pc:sldMkLst>
          <pc:docMk/>
          <pc:sldMk cId="2057977389" sldId="264"/>
        </pc:sldMkLst>
        <pc:spChg chg="mod">
          <ac:chgData name="Iram Shaheen (2520951)" userId="S::2520951@student.uwtsd.ac.uk::e71c1913-aef4-489d-9707-9fdf0b192c81" providerId="AD" clId="Web-{3D57A530-77D3-1189-035F-3F658E06D56B}" dt="2026-02-14T22:19:29.638" v="8" actId="20577"/>
          <ac:spMkLst>
            <pc:docMk/>
            <pc:sldMk cId="2057977389" sldId="264"/>
            <ac:spMk id="2" creationId="{D2A0225D-95E4-A792-20DA-E8684FBF822F}"/>
          </ac:spMkLst>
        </pc:spChg>
        <pc:spChg chg="add mod">
          <ac:chgData name="Iram Shaheen (2520951)" userId="S::2520951@student.uwtsd.ac.uk::e71c1913-aef4-489d-9707-9fdf0b192c81" providerId="AD" clId="Web-{3D57A530-77D3-1189-035F-3F658E06D56B}" dt="2026-02-14T22:23:45.127" v="43" actId="20577"/>
          <ac:spMkLst>
            <pc:docMk/>
            <pc:sldMk cId="2057977389" sldId="264"/>
            <ac:spMk id="4" creationId="{CB9C5B7C-65EB-1178-7D4E-2686E57BB889}"/>
          </ac:spMkLst>
        </pc:spChg>
      </pc:sldChg>
    </pc:docChg>
  </pc:docChgLst>
  <pc:docChgLst>
    <pc:chgData name="Iram Shaheen (2520951)" userId="S::2520951@student.uwtsd.ac.uk::e71c1913-aef4-489d-9707-9fdf0b192c81" providerId="AD" clId="Web-{A73FB929-E2C7-0CF9-64F7-C31192A96F66}"/>
    <pc:docChg chg="addSld delSld modSld">
      <pc:chgData name="Iram Shaheen (2520951)" userId="S::2520951@student.uwtsd.ac.uk::e71c1913-aef4-489d-9707-9fdf0b192c81" providerId="AD" clId="Web-{A73FB929-E2C7-0CF9-64F7-C31192A96F66}" dt="2026-02-14T19:15:59.006" v="57" actId="20577"/>
      <pc:docMkLst>
        <pc:docMk/>
      </pc:docMkLst>
      <pc:sldChg chg="modSp">
        <pc:chgData name="Iram Shaheen (2520951)" userId="S::2520951@student.uwtsd.ac.uk::e71c1913-aef4-489d-9707-9fdf0b192c81" providerId="AD" clId="Web-{A73FB929-E2C7-0CF9-64F7-C31192A96F66}" dt="2026-02-14T17:38:25.750" v="10" actId="20577"/>
        <pc:sldMkLst>
          <pc:docMk/>
          <pc:sldMk cId="109857222" sldId="256"/>
        </pc:sldMkLst>
        <pc:spChg chg="mod">
          <ac:chgData name="Iram Shaheen (2520951)" userId="S::2520951@student.uwtsd.ac.uk::e71c1913-aef4-489d-9707-9fdf0b192c81" providerId="AD" clId="Web-{A73FB929-E2C7-0CF9-64F7-C31192A96F66}" dt="2026-02-14T17:38:25.750" v="10" actId="20577"/>
          <ac:spMkLst>
            <pc:docMk/>
            <pc:sldMk cId="109857222" sldId="256"/>
            <ac:spMk id="4" creationId="{D26F38B2-74AB-33F2-1D8A-FCA0C4C1A3CF}"/>
          </ac:spMkLst>
        </pc:spChg>
      </pc:sldChg>
      <pc:sldChg chg="modSp">
        <pc:chgData name="Iram Shaheen (2520951)" userId="S::2520951@student.uwtsd.ac.uk::e71c1913-aef4-489d-9707-9fdf0b192c81" providerId="AD" clId="Web-{A73FB929-E2C7-0CF9-64F7-C31192A96F66}" dt="2026-02-14T17:43:09.625" v="21" actId="1076"/>
        <pc:sldMkLst>
          <pc:docMk/>
          <pc:sldMk cId="1721492027" sldId="259"/>
        </pc:sldMkLst>
        <pc:spChg chg="mod">
          <ac:chgData name="Iram Shaheen (2520951)" userId="S::2520951@student.uwtsd.ac.uk::e71c1913-aef4-489d-9707-9fdf0b192c81" providerId="AD" clId="Web-{A73FB929-E2C7-0CF9-64F7-C31192A96F66}" dt="2026-02-14T17:43:09.625" v="21" actId="1076"/>
          <ac:spMkLst>
            <pc:docMk/>
            <pc:sldMk cId="1721492027" sldId="259"/>
            <ac:spMk id="2" creationId="{B1912A8E-49BD-AF32-E0DA-6AA565FA510D}"/>
          </ac:spMkLst>
        </pc:spChg>
        <pc:spChg chg="mod">
          <ac:chgData name="Iram Shaheen (2520951)" userId="S::2520951@student.uwtsd.ac.uk::e71c1913-aef4-489d-9707-9fdf0b192c81" providerId="AD" clId="Web-{A73FB929-E2C7-0CF9-64F7-C31192A96F66}" dt="2026-02-14T17:42:57.906" v="19" actId="20577"/>
          <ac:spMkLst>
            <pc:docMk/>
            <pc:sldMk cId="1721492027" sldId="259"/>
            <ac:spMk id="3" creationId="{79C821F6-4C41-C921-AF2E-1834F39C7401}"/>
          </ac:spMkLst>
        </pc:spChg>
      </pc:sldChg>
      <pc:sldChg chg="modSp">
        <pc:chgData name="Iram Shaheen (2520951)" userId="S::2520951@student.uwtsd.ac.uk::e71c1913-aef4-489d-9707-9fdf0b192c81" providerId="AD" clId="Web-{A73FB929-E2C7-0CF9-64F7-C31192A96F66}" dt="2026-02-14T17:47:28.837" v="52" actId="20577"/>
        <pc:sldMkLst>
          <pc:docMk/>
          <pc:sldMk cId="3047148046" sldId="260"/>
        </pc:sldMkLst>
        <pc:spChg chg="mod">
          <ac:chgData name="Iram Shaheen (2520951)" userId="S::2520951@student.uwtsd.ac.uk::e71c1913-aef4-489d-9707-9fdf0b192c81" providerId="AD" clId="Web-{A73FB929-E2C7-0CF9-64F7-C31192A96F66}" dt="2026-02-14T17:47:26.696" v="51" actId="1076"/>
          <ac:spMkLst>
            <pc:docMk/>
            <pc:sldMk cId="3047148046" sldId="260"/>
            <ac:spMk id="2" creationId="{AE6C9C2D-B493-461A-C13C-7191DCD9560F}"/>
          </ac:spMkLst>
        </pc:spChg>
        <pc:spChg chg="mod">
          <ac:chgData name="Iram Shaheen (2520951)" userId="S::2520951@student.uwtsd.ac.uk::e71c1913-aef4-489d-9707-9fdf0b192c81" providerId="AD" clId="Web-{A73FB929-E2C7-0CF9-64F7-C31192A96F66}" dt="2026-02-14T17:47:28.837" v="52" actId="20577"/>
          <ac:spMkLst>
            <pc:docMk/>
            <pc:sldMk cId="3047148046" sldId="260"/>
            <ac:spMk id="3" creationId="{E14A4FCF-1B5E-AD23-1694-374884756ABA}"/>
          </ac:spMkLst>
        </pc:spChg>
      </pc:sldChg>
      <pc:sldChg chg="modSp new">
        <pc:chgData name="Iram Shaheen (2520951)" userId="S::2520951@student.uwtsd.ac.uk::e71c1913-aef4-489d-9707-9fdf0b192c81" providerId="AD" clId="Web-{A73FB929-E2C7-0CF9-64F7-C31192A96F66}" dt="2026-02-14T17:45:44.521" v="37" actId="1076"/>
        <pc:sldMkLst>
          <pc:docMk/>
          <pc:sldMk cId="1903705110" sldId="263"/>
        </pc:sldMkLst>
        <pc:spChg chg="mod">
          <ac:chgData name="Iram Shaheen (2520951)" userId="S::2520951@student.uwtsd.ac.uk::e71c1913-aef4-489d-9707-9fdf0b192c81" providerId="AD" clId="Web-{A73FB929-E2C7-0CF9-64F7-C31192A96F66}" dt="2026-02-14T17:45:44.521" v="37" actId="1076"/>
          <ac:spMkLst>
            <pc:docMk/>
            <pc:sldMk cId="1903705110" sldId="263"/>
            <ac:spMk id="2" creationId="{31D33160-32EE-6A1F-E9F1-7143A5AA7ED4}"/>
          </ac:spMkLst>
        </pc:spChg>
        <pc:spChg chg="mod">
          <ac:chgData name="Iram Shaheen (2520951)" userId="S::2520951@student.uwtsd.ac.uk::e71c1913-aef4-489d-9707-9fdf0b192c81" providerId="AD" clId="Web-{A73FB929-E2C7-0CF9-64F7-C31192A96F66}" dt="2026-02-14T17:45:41.037" v="36" actId="1076"/>
          <ac:spMkLst>
            <pc:docMk/>
            <pc:sldMk cId="1903705110" sldId="263"/>
            <ac:spMk id="3" creationId="{B2E67D9C-E81D-7245-AFF0-68E07B082643}"/>
          </ac:spMkLst>
        </pc:spChg>
      </pc:sldChg>
      <pc:sldChg chg="modSp add replId">
        <pc:chgData name="Iram Shaheen (2520951)" userId="S::2520951@student.uwtsd.ac.uk::e71c1913-aef4-489d-9707-9fdf0b192c81" providerId="AD" clId="Web-{A73FB929-E2C7-0CF9-64F7-C31192A96F66}" dt="2026-02-14T19:15:59.006" v="57" actId="20577"/>
        <pc:sldMkLst>
          <pc:docMk/>
          <pc:sldMk cId="2057977389" sldId="264"/>
        </pc:sldMkLst>
        <pc:spChg chg="mod">
          <ac:chgData name="Iram Shaheen (2520951)" userId="S::2520951@student.uwtsd.ac.uk::e71c1913-aef4-489d-9707-9fdf0b192c81" providerId="AD" clId="Web-{A73FB929-E2C7-0CF9-64F7-C31192A96F66}" dt="2026-02-14T19:15:59.006" v="57" actId="20577"/>
          <ac:spMkLst>
            <pc:docMk/>
            <pc:sldMk cId="2057977389" sldId="264"/>
            <ac:spMk id="3" creationId="{E75925E9-8A7E-4111-A3A9-CA9225B35297}"/>
          </ac:spMkLst>
        </pc:spChg>
      </pc:sldChg>
      <pc:sldChg chg="new del">
        <pc:chgData name="Iram Shaheen (2520951)" userId="S::2520951@student.uwtsd.ac.uk::e71c1913-aef4-489d-9707-9fdf0b192c81" providerId="AD" clId="Web-{A73FB929-E2C7-0CF9-64F7-C31192A96F66}" dt="2026-02-14T19:15:42.865" v="54"/>
        <pc:sldMkLst>
          <pc:docMk/>
          <pc:sldMk cId="2845553474" sldId="264"/>
        </pc:sldMkLst>
      </pc:sldChg>
      <pc:sldChg chg="new del">
        <pc:chgData name="Iram Shaheen (2520951)" userId="S::2520951@student.uwtsd.ac.uk::e71c1913-aef4-489d-9707-9fdf0b192c81" providerId="AD" clId="Web-{A73FB929-E2C7-0CF9-64F7-C31192A96F66}" dt="2026-02-14T17:46:26.569" v="39"/>
        <pc:sldMkLst>
          <pc:docMk/>
          <pc:sldMk cId="3435320831" sldId="264"/>
        </pc:sldMkLst>
      </pc:sldChg>
    </pc:docChg>
  </pc:docChgLst>
  <pc:docChgLst>
    <pc:chgData name="Iram Shaheen (2520951)" userId="S::2520951@student.uwtsd.ac.uk::e71c1913-aef4-489d-9707-9fdf0b192c81" providerId="AD" clId="Web-{B88DD65C-D888-9BE2-4F1B-6CB7E2BAC0F7}"/>
    <pc:docChg chg="mod modSld addMainMaster delMainMaster">
      <pc:chgData name="Iram Shaheen (2520951)" userId="S::2520951@student.uwtsd.ac.uk::e71c1913-aef4-489d-9707-9fdf0b192c81" providerId="AD" clId="Web-{B88DD65C-D888-9BE2-4F1B-6CB7E2BAC0F7}" dt="2026-02-06T17:37:19.692" v="1030" actId="20577"/>
      <pc:docMkLst>
        <pc:docMk/>
      </pc:docMkLst>
      <pc:sldChg chg="addSp delSp modSp mod modClrScheme delDesignElem chgLayout">
        <pc:chgData name="Iram Shaheen (2520951)" userId="S::2520951@student.uwtsd.ac.uk::e71c1913-aef4-489d-9707-9fdf0b192c81" providerId="AD" clId="Web-{B88DD65C-D888-9BE2-4F1B-6CB7E2BAC0F7}" dt="2026-02-06T13:45:14.676" v="753"/>
        <pc:sldMkLst>
          <pc:docMk/>
          <pc:sldMk cId="109857222" sldId="256"/>
        </pc:sldMkLst>
        <pc:spChg chg="mod ord">
          <ac:chgData name="Iram Shaheen (2520951)" userId="S::2520951@student.uwtsd.ac.uk::e71c1913-aef4-489d-9707-9fdf0b192c81" providerId="AD" clId="Web-{B88DD65C-D888-9BE2-4F1B-6CB7E2BAC0F7}" dt="2026-02-06T13:43:50.593" v="745" actId="20577"/>
          <ac:spMkLst>
            <pc:docMk/>
            <pc:sldMk cId="109857222" sldId="256"/>
            <ac:spMk id="2" creationId="{00000000-0000-0000-0000-000000000000}"/>
          </ac:spMkLst>
        </pc:spChg>
        <pc:spChg chg="add mod">
          <ac:chgData name="Iram Shaheen (2520951)" userId="S::2520951@student.uwtsd.ac.uk::e71c1913-aef4-489d-9707-9fdf0b192c81" providerId="AD" clId="Web-{B88DD65C-D888-9BE2-4F1B-6CB7E2BAC0F7}" dt="2026-02-06T13:44:45.347" v="749" actId="20577"/>
          <ac:spMkLst>
            <pc:docMk/>
            <pc:sldMk cId="109857222" sldId="256"/>
            <ac:spMk id="4" creationId="{D26F38B2-74AB-33F2-1D8A-FCA0C4C1A3CF}"/>
          </ac:spMkLst>
        </pc:spChg>
      </pc:sldChg>
      <pc:sldChg chg="modSp mod modClrScheme chgLayout">
        <pc:chgData name="Iram Shaheen (2520951)" userId="S::2520951@student.uwtsd.ac.uk::e71c1913-aef4-489d-9707-9fdf0b192c81" providerId="AD" clId="Web-{B88DD65C-D888-9BE2-4F1B-6CB7E2BAC0F7}" dt="2026-02-06T14:06:56.807" v="760" actId="20577"/>
        <pc:sldMkLst>
          <pc:docMk/>
          <pc:sldMk cId="2419547255" sldId="257"/>
        </pc:sldMkLst>
        <pc:spChg chg="mod ord">
          <ac:chgData name="Iram Shaheen (2520951)" userId="S::2520951@student.uwtsd.ac.uk::e71c1913-aef4-489d-9707-9fdf0b192c81" providerId="AD" clId="Web-{B88DD65C-D888-9BE2-4F1B-6CB7E2BAC0F7}" dt="2026-02-06T14:06:56.807" v="760" actId="20577"/>
          <ac:spMkLst>
            <pc:docMk/>
            <pc:sldMk cId="2419547255" sldId="257"/>
            <ac:spMk id="2" creationId="{C15978D0-577E-3373-9469-E9A0FB55B976}"/>
          </ac:spMkLst>
        </pc:spChg>
        <pc:spChg chg="mod ord">
          <ac:chgData name="Iram Shaheen (2520951)" userId="S::2520951@student.uwtsd.ac.uk::e71c1913-aef4-489d-9707-9fdf0b192c81" providerId="AD" clId="Web-{B88DD65C-D888-9BE2-4F1B-6CB7E2BAC0F7}" dt="2026-02-06T13:40:23.213" v="717"/>
          <ac:spMkLst>
            <pc:docMk/>
            <pc:sldMk cId="2419547255" sldId="257"/>
            <ac:spMk id="3" creationId="{C746888D-55C6-DF55-E9A7-34B7F156D31B}"/>
          </ac:spMkLst>
        </pc:spChg>
      </pc:sldChg>
      <pc:sldChg chg="addSp delSp modSp mod modClrScheme chgLayout">
        <pc:chgData name="Iram Shaheen (2520951)" userId="S::2520951@student.uwtsd.ac.uk::e71c1913-aef4-489d-9707-9fdf0b192c81" providerId="AD" clId="Web-{B88DD65C-D888-9BE2-4F1B-6CB7E2BAC0F7}" dt="2026-02-06T14:16:56.350" v="812" actId="20577"/>
        <pc:sldMkLst>
          <pc:docMk/>
          <pc:sldMk cId="53599360" sldId="258"/>
        </pc:sldMkLst>
        <pc:spChg chg="mod ord">
          <ac:chgData name="Iram Shaheen (2520951)" userId="S::2520951@student.uwtsd.ac.uk::e71c1913-aef4-489d-9707-9fdf0b192c81" providerId="AD" clId="Web-{B88DD65C-D888-9BE2-4F1B-6CB7E2BAC0F7}" dt="2026-02-06T14:16:41.771" v="809" actId="20577"/>
          <ac:spMkLst>
            <pc:docMk/>
            <pc:sldMk cId="53599360" sldId="258"/>
            <ac:spMk id="2" creationId="{693ABB97-B49B-2892-EF6C-0D150AFB26AB}"/>
          </ac:spMkLst>
        </pc:spChg>
        <pc:spChg chg="mod ord">
          <ac:chgData name="Iram Shaheen (2520951)" userId="S::2520951@student.uwtsd.ac.uk::e71c1913-aef4-489d-9707-9fdf0b192c81" providerId="AD" clId="Web-{B88DD65C-D888-9BE2-4F1B-6CB7E2BAC0F7}" dt="2026-02-06T13:40:23.213" v="717"/>
          <ac:spMkLst>
            <pc:docMk/>
            <pc:sldMk cId="53599360" sldId="258"/>
            <ac:spMk id="3" creationId="{FD1F84B7-055D-C313-677E-CB4D52E41FC4}"/>
          </ac:spMkLst>
        </pc:spChg>
        <pc:spChg chg="add mod">
          <ac:chgData name="Iram Shaheen (2520951)" userId="S::2520951@student.uwtsd.ac.uk::e71c1913-aef4-489d-9707-9fdf0b192c81" providerId="AD" clId="Web-{B88DD65C-D888-9BE2-4F1B-6CB7E2BAC0F7}" dt="2026-02-06T14:16:56.350" v="812" actId="20577"/>
          <ac:spMkLst>
            <pc:docMk/>
            <pc:sldMk cId="53599360" sldId="258"/>
            <ac:spMk id="5" creationId="{06CC1FCC-AE9B-BBBE-E5B4-0789F190F26E}"/>
          </ac:spMkLst>
        </pc:spChg>
        <pc:spChg chg="add mod">
          <ac:chgData name="Iram Shaheen (2520951)" userId="S::2520951@student.uwtsd.ac.uk::e71c1913-aef4-489d-9707-9fdf0b192c81" providerId="AD" clId="Web-{B88DD65C-D888-9BE2-4F1B-6CB7E2BAC0F7}" dt="2026-02-06T14:16:46.850" v="810" actId="1076"/>
          <ac:spMkLst>
            <pc:docMk/>
            <pc:sldMk cId="53599360" sldId="258"/>
            <ac:spMk id="9" creationId="{68DE8949-CB7F-CBB5-CB0C-7230EAFB1551}"/>
          </ac:spMkLst>
        </pc:spChg>
      </pc:sldChg>
      <pc:sldChg chg="modSp mod modClrScheme chgLayout">
        <pc:chgData name="Iram Shaheen (2520951)" userId="S::2520951@student.uwtsd.ac.uk::e71c1913-aef4-489d-9707-9fdf0b192c81" providerId="AD" clId="Web-{B88DD65C-D888-9BE2-4F1B-6CB7E2BAC0F7}" dt="2026-02-06T13:40:23.213" v="717"/>
        <pc:sldMkLst>
          <pc:docMk/>
          <pc:sldMk cId="1721492027" sldId="259"/>
        </pc:sldMkLst>
        <pc:spChg chg="mod ord">
          <ac:chgData name="Iram Shaheen (2520951)" userId="S::2520951@student.uwtsd.ac.uk::e71c1913-aef4-489d-9707-9fdf0b192c81" providerId="AD" clId="Web-{B88DD65C-D888-9BE2-4F1B-6CB7E2BAC0F7}" dt="2026-02-06T13:40:23.213" v="717"/>
          <ac:spMkLst>
            <pc:docMk/>
            <pc:sldMk cId="1721492027" sldId="259"/>
            <ac:spMk id="2" creationId="{B1912A8E-49BD-AF32-E0DA-6AA565FA510D}"/>
          </ac:spMkLst>
        </pc:spChg>
        <pc:spChg chg="mod ord">
          <ac:chgData name="Iram Shaheen (2520951)" userId="S::2520951@student.uwtsd.ac.uk::e71c1913-aef4-489d-9707-9fdf0b192c81" providerId="AD" clId="Web-{B88DD65C-D888-9BE2-4F1B-6CB7E2BAC0F7}" dt="2026-02-06T13:40:23.213" v="717"/>
          <ac:spMkLst>
            <pc:docMk/>
            <pc:sldMk cId="1721492027" sldId="259"/>
            <ac:spMk id="3" creationId="{79C821F6-4C41-C921-AF2E-1834F39C7401}"/>
          </ac:spMkLst>
        </pc:spChg>
      </pc:sldChg>
      <pc:sldChg chg="modSp mod modClrScheme chgLayout">
        <pc:chgData name="Iram Shaheen (2520951)" userId="S::2520951@student.uwtsd.ac.uk::e71c1913-aef4-489d-9707-9fdf0b192c81" providerId="AD" clId="Web-{B88DD65C-D888-9BE2-4F1B-6CB7E2BAC0F7}" dt="2026-02-06T13:40:23.213" v="717"/>
        <pc:sldMkLst>
          <pc:docMk/>
          <pc:sldMk cId="3047148046" sldId="260"/>
        </pc:sldMkLst>
        <pc:spChg chg="mod ord">
          <ac:chgData name="Iram Shaheen (2520951)" userId="S::2520951@student.uwtsd.ac.uk::e71c1913-aef4-489d-9707-9fdf0b192c81" providerId="AD" clId="Web-{B88DD65C-D888-9BE2-4F1B-6CB7E2BAC0F7}" dt="2026-02-06T13:40:23.213" v="717"/>
          <ac:spMkLst>
            <pc:docMk/>
            <pc:sldMk cId="3047148046" sldId="260"/>
            <ac:spMk id="2" creationId="{AE6C9C2D-B493-461A-C13C-7191DCD9560F}"/>
          </ac:spMkLst>
        </pc:spChg>
        <pc:spChg chg="mod ord">
          <ac:chgData name="Iram Shaheen (2520951)" userId="S::2520951@student.uwtsd.ac.uk::e71c1913-aef4-489d-9707-9fdf0b192c81" providerId="AD" clId="Web-{B88DD65C-D888-9BE2-4F1B-6CB7E2BAC0F7}" dt="2026-02-06T13:40:23.213" v="717"/>
          <ac:spMkLst>
            <pc:docMk/>
            <pc:sldMk cId="3047148046" sldId="260"/>
            <ac:spMk id="3" creationId="{E14A4FCF-1B5E-AD23-1694-374884756ABA}"/>
          </ac:spMkLst>
        </pc:spChg>
      </pc:sldChg>
      <pc:sldChg chg="addSp delSp modSp mod modClrScheme chgLayout">
        <pc:chgData name="Iram Shaheen (2520951)" userId="S::2520951@student.uwtsd.ac.uk::e71c1913-aef4-489d-9707-9fdf0b192c81" providerId="AD" clId="Web-{B88DD65C-D888-9BE2-4F1B-6CB7E2BAC0F7}" dt="2026-02-06T17:37:19.692" v="1030" actId="20577"/>
        <pc:sldMkLst>
          <pc:docMk/>
          <pc:sldMk cId="937555139" sldId="261"/>
        </pc:sldMkLst>
        <pc:spChg chg="add mod">
          <ac:chgData name="Iram Shaheen (2520951)" userId="S::2520951@student.uwtsd.ac.uk::e71c1913-aef4-489d-9707-9fdf0b192c81" providerId="AD" clId="Web-{B88DD65C-D888-9BE2-4F1B-6CB7E2BAC0F7}" dt="2026-02-06T17:37:19.692" v="1030" actId="20577"/>
          <ac:spMkLst>
            <pc:docMk/>
            <pc:sldMk cId="937555139" sldId="261"/>
            <ac:spMk id="4" creationId="{AFC05D5F-94F3-174C-C8E3-C8A04B417D51}"/>
          </ac:spMkLst>
        </pc:spChg>
      </pc:sldChg>
      <pc:sldMasterChg chg="add addSldLayout modSldLayout">
        <pc:chgData name="Iram Shaheen (2520951)" userId="S::2520951@student.uwtsd.ac.uk::e71c1913-aef4-489d-9707-9fdf0b192c81" providerId="AD" clId="Web-{B88DD65C-D888-9BE2-4F1B-6CB7E2BAC0F7}" dt="2026-02-06T13:40:23.213" v="717"/>
        <pc:sldMasterMkLst>
          <pc:docMk/>
          <pc:sldMasterMk cId="2863232713" sldId="2147483756"/>
        </pc:sldMasterMkLst>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3203617048" sldId="2147483757"/>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2738738940" sldId="2147483758"/>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399065936" sldId="2147483759"/>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73281414" sldId="2147483760"/>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1778210408" sldId="2147483761"/>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1377911263" sldId="2147483762"/>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1753480279" sldId="2147483763"/>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3617076393" sldId="2147483764"/>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3270104218" sldId="2147483765"/>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714903807" sldId="2147483766"/>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2602799038" sldId="2147483767"/>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1755981841" sldId="2147483768"/>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255711981" sldId="2147483769"/>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1437797291" sldId="2147483770"/>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18435252" sldId="2147483771"/>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3786766097" sldId="2147483772"/>
          </pc:sldLayoutMkLst>
        </pc:sldLayoutChg>
        <pc:sldLayoutChg chg="add mod replId">
          <pc:chgData name="Iram Shaheen (2520951)" userId="S::2520951@student.uwtsd.ac.uk::e71c1913-aef4-489d-9707-9fdf0b192c81" providerId="AD" clId="Web-{B88DD65C-D888-9BE2-4F1B-6CB7E2BAC0F7}" dt="2026-02-06T13:40:23.213" v="717"/>
          <pc:sldLayoutMkLst>
            <pc:docMk/>
            <pc:sldMasterMk cId="2863232713" sldId="2147483756"/>
            <pc:sldLayoutMk cId="3858400665" sldId="2147483773"/>
          </pc:sldLayoutMkLst>
        </pc:sldLayoutChg>
      </pc:sldMasterChg>
    </pc:docChg>
  </pc:docChgLst>
  <pc:docChgLst>
    <pc:chgData name="Iram Shaheen (2520951)" userId="S::2520951@student.uwtsd.ac.uk::e71c1913-aef4-489d-9707-9fdf0b192c81" providerId="AD" clId="Web-{D592B3FE-B8B1-2D33-CAF3-6675237C1306}"/>
    <pc:docChg chg="addSld modSld">
      <pc:chgData name="Iram Shaheen (2520951)" userId="S::2520951@student.uwtsd.ac.uk::e71c1913-aef4-489d-9707-9fdf0b192c81" providerId="AD" clId="Web-{D592B3FE-B8B1-2D33-CAF3-6675237C1306}" dt="2026-02-04T11:53:59.377" v="313"/>
      <pc:docMkLst>
        <pc:docMk/>
      </pc:docMkLst>
      <pc:sldChg chg="modSp">
        <pc:chgData name="Iram Shaheen (2520951)" userId="S::2520951@student.uwtsd.ac.uk::e71c1913-aef4-489d-9707-9fdf0b192c81" providerId="AD" clId="Web-{D592B3FE-B8B1-2D33-CAF3-6675237C1306}" dt="2026-02-04T11:14:49.906" v="34" actId="20577"/>
        <pc:sldMkLst>
          <pc:docMk/>
          <pc:sldMk cId="109857222" sldId="256"/>
        </pc:sldMkLst>
      </pc:sldChg>
      <pc:sldChg chg="addSp delSp modSp">
        <pc:chgData name="Iram Shaheen (2520951)" userId="S::2520951@student.uwtsd.ac.uk::e71c1913-aef4-489d-9707-9fdf0b192c81" providerId="AD" clId="Web-{D592B3FE-B8B1-2D33-CAF3-6675237C1306}" dt="2026-02-04T11:53:59.377" v="313"/>
        <pc:sldMkLst>
          <pc:docMk/>
          <pc:sldMk cId="53599360" sldId="258"/>
        </pc:sldMkLst>
        <pc:spChg chg="mod">
          <ac:chgData name="Iram Shaheen (2520951)" userId="S::2520951@student.uwtsd.ac.uk::e71c1913-aef4-489d-9707-9fdf0b192c81" providerId="AD" clId="Web-{D592B3FE-B8B1-2D33-CAF3-6675237C1306}" dt="2026-02-04T11:51:32.760" v="304" actId="14100"/>
          <ac:spMkLst>
            <pc:docMk/>
            <pc:sldMk cId="53599360" sldId="258"/>
            <ac:spMk id="2" creationId="{693ABB97-B49B-2892-EF6C-0D150AFB26AB}"/>
          </ac:spMkLst>
        </pc:spChg>
        <pc:spChg chg="mod">
          <ac:chgData name="Iram Shaheen (2520951)" userId="S::2520951@student.uwtsd.ac.uk::e71c1913-aef4-489d-9707-9fdf0b192c81" providerId="AD" clId="Web-{D592B3FE-B8B1-2D33-CAF3-6675237C1306}" dt="2026-02-04T11:31:33.662" v="292" actId="20577"/>
          <ac:spMkLst>
            <pc:docMk/>
            <pc:sldMk cId="53599360" sldId="258"/>
            <ac:spMk id="3" creationId="{FD1F84B7-055D-C313-677E-CB4D52E41FC4}"/>
          </ac:spMkLst>
        </pc:spChg>
      </pc:sldChg>
      <pc:sldChg chg="new">
        <pc:chgData name="Iram Shaheen (2520951)" userId="S::2520951@student.uwtsd.ac.uk::e71c1913-aef4-489d-9707-9fdf0b192c81" providerId="AD" clId="Web-{D592B3FE-B8B1-2D33-CAF3-6675237C1306}" dt="2026-02-04T11:52:14.716" v="305"/>
        <pc:sldMkLst>
          <pc:docMk/>
          <pc:sldMk cId="937555139" sldId="261"/>
        </pc:sldMkLst>
      </pc:sldChg>
    </pc:docChg>
  </pc:docChgLst>
  <pc:docChgLst>
    <pc:chgData name="Iram Shaheen (2520951)" userId="S::2520951@student.uwtsd.ac.uk::e71c1913-aef4-489d-9707-9fdf0b192c81" providerId="AD" clId="Web-{FD4327AC-C0DB-6361-1ABA-83B878C1E70B}"/>
    <pc:docChg chg="addSld delSld modSld">
      <pc:chgData name="Iram Shaheen (2520951)" userId="S::2520951@student.uwtsd.ac.uk::e71c1913-aef4-489d-9707-9fdf0b192c81" providerId="AD" clId="Web-{FD4327AC-C0DB-6361-1ABA-83B878C1E70B}" dt="2026-02-04T14:12:36.345" v="8"/>
      <pc:docMkLst>
        <pc:docMk/>
      </pc:docMkLst>
      <pc:sldChg chg="addSp delSp modSp">
        <pc:chgData name="Iram Shaheen (2520951)" userId="S::2520951@student.uwtsd.ac.uk::e71c1913-aef4-489d-9707-9fdf0b192c81" providerId="AD" clId="Web-{FD4327AC-C0DB-6361-1ABA-83B878C1E70B}" dt="2026-02-04T14:12:36.345" v="8"/>
        <pc:sldMkLst>
          <pc:docMk/>
          <pc:sldMk cId="53599360" sldId="258"/>
        </pc:sldMkLst>
      </pc:sldChg>
    </pc:docChg>
  </pc:docChgLst>
  <pc:docChgLst>
    <pc:chgData name="Iram Shaheen (2520951)" userId="S::2520951@student.uwtsd.ac.uk::e71c1913-aef4-489d-9707-9fdf0b192c81" providerId="AD" clId="Web-{207EE741-59D6-B497-D9C0-9AC85E967CB3}"/>
    <pc:docChg chg="modSld">
      <pc:chgData name="Iram Shaheen (2520951)" userId="S::2520951@student.uwtsd.ac.uk::e71c1913-aef4-489d-9707-9fdf0b192c81" providerId="AD" clId="Web-{207EE741-59D6-B497-D9C0-9AC85E967CB3}" dt="2026-02-11T10:31:17.634" v="344" actId="20577"/>
      <pc:docMkLst>
        <pc:docMk/>
      </pc:docMkLst>
      <pc:sldChg chg="modSp">
        <pc:chgData name="Iram Shaheen (2520951)" userId="S::2520951@student.uwtsd.ac.uk::e71c1913-aef4-489d-9707-9fdf0b192c81" providerId="AD" clId="Web-{207EE741-59D6-B497-D9C0-9AC85E967CB3}" dt="2026-02-11T10:31:17.634" v="344" actId="20577"/>
        <pc:sldMkLst>
          <pc:docMk/>
          <pc:sldMk cId="53599360" sldId="258"/>
        </pc:sldMkLst>
        <pc:spChg chg="mod">
          <ac:chgData name="Iram Shaheen (2520951)" userId="S::2520951@student.uwtsd.ac.uk::e71c1913-aef4-489d-9707-9fdf0b192c81" providerId="AD" clId="Web-{207EE741-59D6-B497-D9C0-9AC85E967CB3}" dt="2026-02-11T10:31:17.634" v="344" actId="20577"/>
          <ac:spMkLst>
            <pc:docMk/>
            <pc:sldMk cId="53599360" sldId="258"/>
            <ac:spMk id="9" creationId="{68DE8949-CB7F-CBB5-CB0C-7230EAFB1551}"/>
          </ac:spMkLst>
        </pc:spChg>
      </pc:sldChg>
    </pc:docChg>
  </pc:docChgLst>
  <pc:docChgLst>
    <pc:chgData name="Shamira Begum Miah (2526810)" userId="S::2526810@student.uwtsd.ac.uk::a40ac455-1f39-47d2-af76-e3b8be29f64b" providerId="AD" clId="Web-{C8B3D0F2-2D3D-58FF-6F9E-690A24419D04}"/>
    <pc:docChg chg="modSld">
      <pc:chgData name="Shamira Begum Miah (2526810)" userId="S::2526810@student.uwtsd.ac.uk::a40ac455-1f39-47d2-af76-e3b8be29f64b" providerId="AD" clId="Web-{C8B3D0F2-2D3D-58FF-6F9E-690A24419D04}" dt="2026-02-14T16:24:41.891" v="13" actId="20577"/>
      <pc:docMkLst>
        <pc:docMk/>
      </pc:docMkLst>
      <pc:sldChg chg="modSp">
        <pc:chgData name="Shamira Begum Miah (2526810)" userId="S::2526810@student.uwtsd.ac.uk::a40ac455-1f39-47d2-af76-e3b8be29f64b" providerId="AD" clId="Web-{C8B3D0F2-2D3D-58FF-6F9E-690A24419D04}" dt="2026-02-14T16:24:41.891" v="13" actId="20577"/>
        <pc:sldMkLst>
          <pc:docMk/>
          <pc:sldMk cId="109857222" sldId="256"/>
        </pc:sldMkLst>
        <pc:spChg chg="mod">
          <ac:chgData name="Shamira Begum Miah (2526810)" userId="S::2526810@student.uwtsd.ac.uk::a40ac455-1f39-47d2-af76-e3b8be29f64b" providerId="AD" clId="Web-{C8B3D0F2-2D3D-58FF-6F9E-690A24419D04}" dt="2026-02-14T16:24:41.891" v="13" actId="20577"/>
          <ac:spMkLst>
            <pc:docMk/>
            <pc:sldMk cId="109857222" sldId="256"/>
            <ac:spMk id="4" creationId="{D26F38B2-74AB-33F2-1D8A-FCA0C4C1A3CF}"/>
          </ac:spMkLst>
        </pc:spChg>
      </pc:sldChg>
      <pc:sldChg chg="modSp">
        <pc:chgData name="Shamira Begum Miah (2526810)" userId="S::2526810@student.uwtsd.ac.uk::a40ac455-1f39-47d2-af76-e3b8be29f64b" providerId="AD" clId="Web-{C8B3D0F2-2D3D-58FF-6F9E-690A24419D04}" dt="2026-02-14T16:04:24.825" v="9" actId="20577"/>
        <pc:sldMkLst>
          <pc:docMk/>
          <pc:sldMk cId="3561141332" sldId="262"/>
        </pc:sldMkLst>
        <pc:spChg chg="mod">
          <ac:chgData name="Shamira Begum Miah (2526810)" userId="S::2526810@student.uwtsd.ac.uk::a40ac455-1f39-47d2-af76-e3b8be29f64b" providerId="AD" clId="Web-{C8B3D0F2-2D3D-58FF-6F9E-690A24419D04}" dt="2026-02-14T16:04:24.825" v="9" actId="20577"/>
          <ac:spMkLst>
            <pc:docMk/>
            <pc:sldMk cId="3561141332" sldId="262"/>
            <ac:spMk id="3" creationId="{EC3D0AC2-77D0-711C-E35E-73CB9353FA90}"/>
          </ac:spMkLst>
        </pc:spChg>
      </pc:sldChg>
    </pc:docChg>
  </pc:docChgLst>
  <pc:docChgLst>
    <pc:chgData name="Iram Shaheen (2520951)" userId="S::2520951@student.uwtsd.ac.uk::e71c1913-aef4-489d-9707-9fdf0b192c81" providerId="AD" clId="Web-{84623A3C-A911-B336-BA82-EE687ECEB015}"/>
    <pc:docChg chg="addSld modSld">
      <pc:chgData name="Iram Shaheen (2520951)" userId="S::2520951@student.uwtsd.ac.uk::e71c1913-aef4-489d-9707-9fdf0b192c81" providerId="AD" clId="Web-{84623A3C-A911-B336-BA82-EE687ECEB015}" dt="2026-02-08T21:30:55.939" v="42" actId="1076"/>
      <pc:docMkLst>
        <pc:docMk/>
      </pc:docMkLst>
      <pc:sldChg chg="addSp modSp">
        <pc:chgData name="Iram Shaheen (2520951)" userId="S::2520951@student.uwtsd.ac.uk::e71c1913-aef4-489d-9707-9fdf0b192c81" providerId="AD" clId="Web-{84623A3C-A911-B336-BA82-EE687ECEB015}" dt="2026-02-08T21:30:55.939" v="42" actId="1076"/>
        <pc:sldMkLst>
          <pc:docMk/>
          <pc:sldMk cId="2419547255" sldId="257"/>
        </pc:sldMkLst>
        <pc:spChg chg="mod">
          <ac:chgData name="Iram Shaheen (2520951)" userId="S::2520951@student.uwtsd.ac.uk::e71c1913-aef4-489d-9707-9fdf0b192c81" providerId="AD" clId="Web-{84623A3C-A911-B336-BA82-EE687ECEB015}" dt="2026-02-08T21:28:51.953" v="9" actId="1076"/>
          <ac:spMkLst>
            <pc:docMk/>
            <pc:sldMk cId="2419547255" sldId="257"/>
            <ac:spMk id="2" creationId="{C15978D0-577E-3373-9469-E9A0FB55B976}"/>
          </ac:spMkLst>
        </pc:spChg>
        <pc:spChg chg="add mod">
          <ac:chgData name="Iram Shaheen (2520951)" userId="S::2520951@student.uwtsd.ac.uk::e71c1913-aef4-489d-9707-9fdf0b192c81" providerId="AD" clId="Web-{84623A3C-A911-B336-BA82-EE687ECEB015}" dt="2026-02-08T21:30:55.939" v="42" actId="1076"/>
          <ac:spMkLst>
            <pc:docMk/>
            <pc:sldMk cId="2419547255" sldId="257"/>
            <ac:spMk id="4" creationId="{07993483-34CA-DECC-4108-47815F93039C}"/>
          </ac:spMkLst>
        </pc:spChg>
      </pc:sldChg>
      <pc:sldChg chg="delSp modSp new">
        <pc:chgData name="Iram Shaheen (2520951)" userId="S::2520951@student.uwtsd.ac.uk::e71c1913-aef4-489d-9707-9fdf0b192c81" providerId="AD" clId="Web-{84623A3C-A911-B336-BA82-EE687ECEB015}" dt="2026-02-08T21:30:30.826" v="35" actId="1076"/>
        <pc:sldMkLst>
          <pc:docMk/>
          <pc:sldMk cId="3561141332" sldId="262"/>
        </pc:sldMkLst>
        <pc:spChg chg="mod">
          <ac:chgData name="Iram Shaheen (2520951)" userId="S::2520951@student.uwtsd.ac.uk::e71c1913-aef4-489d-9707-9fdf0b192c81" providerId="AD" clId="Web-{84623A3C-A911-B336-BA82-EE687ECEB015}" dt="2026-02-08T21:30:30.826" v="35" actId="1076"/>
          <ac:spMkLst>
            <pc:docMk/>
            <pc:sldMk cId="3561141332" sldId="262"/>
            <ac:spMk id="3" creationId="{EC3D0AC2-77D0-711C-E35E-73CB9353FA90}"/>
          </ac:spMkLst>
        </pc:spChg>
      </pc:sldChg>
    </pc:docChg>
  </pc:docChgLst>
  <pc:docChgLst>
    <pc:chgData name="Shamira Begum Miah (2526810)" userId="S::2526810@student.uwtsd.ac.uk::a40ac455-1f39-47d2-af76-e3b8be29f64b" providerId="AD" clId="Web-{1541E19E-E1B1-D3EE-65DE-6DC8BD2D4123}"/>
    <pc:docChg chg="addSld modSld">
      <pc:chgData name="Shamira Begum Miah (2526810)" userId="S::2526810@student.uwtsd.ac.uk::a40ac455-1f39-47d2-af76-e3b8be29f64b" providerId="AD" clId="Web-{1541E19E-E1B1-D3EE-65DE-6DC8BD2D4123}" dt="2026-02-14T21:33:09.751" v="986" actId="20577"/>
      <pc:docMkLst>
        <pc:docMk/>
      </pc:docMkLst>
      <pc:sldChg chg="modSp">
        <pc:chgData name="Shamira Begum Miah (2526810)" userId="S::2526810@student.uwtsd.ac.uk::a40ac455-1f39-47d2-af76-e3b8be29f64b" providerId="AD" clId="Web-{1541E19E-E1B1-D3EE-65DE-6DC8BD2D4123}" dt="2026-02-14T21:26:47.256" v="870" actId="20577"/>
        <pc:sldMkLst>
          <pc:docMk/>
          <pc:sldMk cId="2419547255" sldId="257"/>
        </pc:sldMkLst>
        <pc:spChg chg="mod">
          <ac:chgData name="Shamira Begum Miah (2526810)" userId="S::2526810@student.uwtsd.ac.uk::a40ac455-1f39-47d2-af76-e3b8be29f64b" providerId="AD" clId="Web-{1541E19E-E1B1-D3EE-65DE-6DC8BD2D4123}" dt="2026-02-14T21:26:47.256" v="870" actId="20577"/>
          <ac:spMkLst>
            <pc:docMk/>
            <pc:sldMk cId="2419547255" sldId="257"/>
            <ac:spMk id="4" creationId="{07993483-34CA-DECC-4108-47815F93039C}"/>
          </ac:spMkLst>
        </pc:spChg>
      </pc:sldChg>
      <pc:sldChg chg="modSp">
        <pc:chgData name="Shamira Begum Miah (2526810)" userId="S::2526810@student.uwtsd.ac.uk::a40ac455-1f39-47d2-af76-e3b8be29f64b" providerId="AD" clId="Web-{1541E19E-E1B1-D3EE-65DE-6DC8BD2D4123}" dt="2026-02-14T20:14:39.863" v="39" actId="20577"/>
        <pc:sldMkLst>
          <pc:docMk/>
          <pc:sldMk cId="53599360" sldId="258"/>
        </pc:sldMkLst>
        <pc:spChg chg="mod">
          <ac:chgData name="Shamira Begum Miah (2526810)" userId="S::2526810@student.uwtsd.ac.uk::a40ac455-1f39-47d2-af76-e3b8be29f64b" providerId="AD" clId="Web-{1541E19E-E1B1-D3EE-65DE-6DC8BD2D4123}" dt="2026-02-14T20:14:39.863" v="39" actId="20577"/>
          <ac:spMkLst>
            <pc:docMk/>
            <pc:sldMk cId="53599360" sldId="258"/>
            <ac:spMk id="9" creationId="{68DE8949-CB7F-CBB5-CB0C-7230EAFB1551}"/>
          </ac:spMkLst>
        </pc:spChg>
      </pc:sldChg>
      <pc:sldChg chg="modSp">
        <pc:chgData name="Shamira Begum Miah (2526810)" userId="S::2526810@student.uwtsd.ac.uk::a40ac455-1f39-47d2-af76-e3b8be29f64b" providerId="AD" clId="Web-{1541E19E-E1B1-D3EE-65DE-6DC8BD2D4123}" dt="2026-02-14T20:12:41.839" v="15" actId="20577"/>
        <pc:sldMkLst>
          <pc:docMk/>
          <pc:sldMk cId="3561141332" sldId="262"/>
        </pc:sldMkLst>
        <pc:spChg chg="mod">
          <ac:chgData name="Shamira Begum Miah (2526810)" userId="S::2526810@student.uwtsd.ac.uk::a40ac455-1f39-47d2-af76-e3b8be29f64b" providerId="AD" clId="Web-{1541E19E-E1B1-D3EE-65DE-6DC8BD2D4123}" dt="2026-02-14T20:12:41.839" v="15" actId="20577"/>
          <ac:spMkLst>
            <pc:docMk/>
            <pc:sldMk cId="3561141332" sldId="262"/>
            <ac:spMk id="3" creationId="{EC3D0AC2-77D0-711C-E35E-73CB9353FA90}"/>
          </ac:spMkLst>
        </pc:spChg>
      </pc:sldChg>
      <pc:sldChg chg="modSp new">
        <pc:chgData name="Shamira Begum Miah (2526810)" userId="S::2526810@student.uwtsd.ac.uk::a40ac455-1f39-47d2-af76-e3b8be29f64b" providerId="AD" clId="Web-{1541E19E-E1B1-D3EE-65DE-6DC8BD2D4123}" dt="2026-02-14T21:33:09.751" v="986" actId="20577"/>
        <pc:sldMkLst>
          <pc:docMk/>
          <pc:sldMk cId="1268784130" sldId="265"/>
        </pc:sldMkLst>
        <pc:spChg chg="mod">
          <ac:chgData name="Shamira Begum Miah (2526810)" userId="S::2526810@student.uwtsd.ac.uk::a40ac455-1f39-47d2-af76-e3b8be29f64b" providerId="AD" clId="Web-{1541E19E-E1B1-D3EE-65DE-6DC8BD2D4123}" dt="2026-02-14T20:11:19.754" v="10" actId="20577"/>
          <ac:spMkLst>
            <pc:docMk/>
            <pc:sldMk cId="1268784130" sldId="265"/>
            <ac:spMk id="2" creationId="{A76E81FA-6FBF-F49C-2121-F919360DD7E3}"/>
          </ac:spMkLst>
        </pc:spChg>
        <pc:spChg chg="mod">
          <ac:chgData name="Shamira Begum Miah (2526810)" userId="S::2526810@student.uwtsd.ac.uk::a40ac455-1f39-47d2-af76-e3b8be29f64b" providerId="AD" clId="Web-{1541E19E-E1B1-D3EE-65DE-6DC8BD2D4123}" dt="2026-02-14T21:33:09.751" v="986" actId="20577"/>
          <ac:spMkLst>
            <pc:docMk/>
            <pc:sldMk cId="1268784130" sldId="265"/>
            <ac:spMk id="3" creationId="{33252F02-490F-1342-7B15-EF383EC7BB24}"/>
          </ac:spMkLst>
        </pc:spChg>
      </pc:sldChg>
    </pc:docChg>
  </pc:docChgLst>
  <pc:docChgLst>
    <pc:chgData name="Iram Shaheen (2520951)" userId="S::2520951@student.uwtsd.ac.uk::e71c1913-aef4-489d-9707-9fdf0b192c81" providerId="AD" clId="Web-{3699FD49-E5A8-4AD0-82B0-E736FF0048E2}"/>
    <pc:docChg chg="addSld modSld addMainMaster delMainMaster">
      <pc:chgData name="Iram Shaheen (2520951)" userId="S::2520951@student.uwtsd.ac.uk::e71c1913-aef4-489d-9707-9fdf0b192c81" providerId="AD" clId="Web-{3699FD49-E5A8-4AD0-82B0-E736FF0048E2}" dt="2026-01-21T12:17:25.683" v="245" actId="20577"/>
      <pc:docMkLst>
        <pc:docMk/>
      </pc:docMkLst>
      <pc:sldChg chg="addSp modSp mod setBg modClrScheme chgLayout">
        <pc:chgData name="Iram Shaheen (2520951)" userId="S::2520951@student.uwtsd.ac.uk::e71c1913-aef4-489d-9707-9fdf0b192c81" providerId="AD" clId="Web-{3699FD49-E5A8-4AD0-82B0-E736FF0048E2}" dt="2026-01-21T12:11:07.052" v="133" actId="20577"/>
        <pc:sldMkLst>
          <pc:docMk/>
          <pc:sldMk cId="109857222" sldId="256"/>
        </pc:sldMkLst>
        <pc:spChg chg="mod">
          <ac:chgData name="Iram Shaheen (2520951)" userId="S::2520951@student.uwtsd.ac.uk::e71c1913-aef4-489d-9707-9fdf0b192c81" providerId="AD" clId="Web-{3699FD49-E5A8-4AD0-82B0-E736FF0048E2}" dt="2026-01-21T12:11:07.052" v="133" actId="20577"/>
          <ac:spMkLst>
            <pc:docMk/>
            <pc:sldMk cId="109857222" sldId="256"/>
            <ac:spMk id="2" creationId="{00000000-0000-0000-0000-000000000000}"/>
          </ac:spMkLst>
        </pc:spChg>
      </pc:sldChg>
      <pc:sldChg chg="modSp new">
        <pc:chgData name="Iram Shaheen (2520951)" userId="S::2520951@student.uwtsd.ac.uk::e71c1913-aef4-489d-9707-9fdf0b192c81" providerId="AD" clId="Web-{3699FD49-E5A8-4AD0-82B0-E736FF0048E2}" dt="2026-01-21T12:16:25.415" v="237" actId="20577"/>
        <pc:sldMkLst>
          <pc:docMk/>
          <pc:sldMk cId="2419547255" sldId="257"/>
        </pc:sldMkLst>
        <pc:spChg chg="mod">
          <ac:chgData name="Iram Shaheen (2520951)" userId="S::2520951@student.uwtsd.ac.uk::e71c1913-aef4-489d-9707-9fdf0b192c81" providerId="AD" clId="Web-{3699FD49-E5A8-4AD0-82B0-E736FF0048E2}" dt="2026-01-21T12:12:37.400" v="143" actId="20577"/>
          <ac:spMkLst>
            <pc:docMk/>
            <pc:sldMk cId="2419547255" sldId="257"/>
            <ac:spMk id="2" creationId="{C15978D0-577E-3373-9469-E9A0FB55B976}"/>
          </ac:spMkLst>
        </pc:spChg>
        <pc:spChg chg="mod">
          <ac:chgData name="Iram Shaheen (2520951)" userId="S::2520951@student.uwtsd.ac.uk::e71c1913-aef4-489d-9707-9fdf0b192c81" providerId="AD" clId="Web-{3699FD49-E5A8-4AD0-82B0-E736FF0048E2}" dt="2026-01-21T12:16:25.415" v="237" actId="20577"/>
          <ac:spMkLst>
            <pc:docMk/>
            <pc:sldMk cId="2419547255" sldId="257"/>
            <ac:spMk id="3" creationId="{C746888D-55C6-DF55-E9A7-34B7F156D31B}"/>
          </ac:spMkLst>
        </pc:spChg>
      </pc:sldChg>
      <pc:sldChg chg="modSp new">
        <pc:chgData name="Iram Shaheen (2520951)" userId="S::2520951@student.uwtsd.ac.uk::e71c1913-aef4-489d-9707-9fdf0b192c81" providerId="AD" clId="Web-{3699FD49-E5A8-4AD0-82B0-E736FF0048E2}" dt="2026-01-21T12:15:02.801" v="190" actId="20577"/>
        <pc:sldMkLst>
          <pc:docMk/>
          <pc:sldMk cId="53599360" sldId="258"/>
        </pc:sldMkLst>
        <pc:spChg chg="mod">
          <ac:chgData name="Iram Shaheen (2520951)" userId="S::2520951@student.uwtsd.ac.uk::e71c1913-aef4-489d-9707-9fdf0b192c81" providerId="AD" clId="Web-{3699FD49-E5A8-4AD0-82B0-E736FF0048E2}" dt="2026-01-21T12:15:02.801" v="190" actId="20577"/>
          <ac:spMkLst>
            <pc:docMk/>
            <pc:sldMk cId="53599360" sldId="258"/>
            <ac:spMk id="2" creationId="{693ABB97-B49B-2892-EF6C-0D150AFB26AB}"/>
          </ac:spMkLst>
        </pc:spChg>
      </pc:sldChg>
      <pc:sldChg chg="modSp new">
        <pc:chgData name="Iram Shaheen (2520951)" userId="S::2520951@student.uwtsd.ac.uk::e71c1913-aef4-489d-9707-9fdf0b192c81" providerId="AD" clId="Web-{3699FD49-E5A8-4AD0-82B0-E736FF0048E2}" dt="2026-01-21T12:15:24.662" v="196" actId="20577"/>
        <pc:sldMkLst>
          <pc:docMk/>
          <pc:sldMk cId="1721492027" sldId="259"/>
        </pc:sldMkLst>
        <pc:spChg chg="mod">
          <ac:chgData name="Iram Shaheen (2520951)" userId="S::2520951@student.uwtsd.ac.uk::e71c1913-aef4-489d-9707-9fdf0b192c81" providerId="AD" clId="Web-{3699FD49-E5A8-4AD0-82B0-E736FF0048E2}" dt="2026-01-21T12:15:24.662" v="196" actId="20577"/>
          <ac:spMkLst>
            <pc:docMk/>
            <pc:sldMk cId="1721492027" sldId="259"/>
            <ac:spMk id="2" creationId="{B1912A8E-49BD-AF32-E0DA-6AA565FA510D}"/>
          </ac:spMkLst>
        </pc:spChg>
      </pc:sldChg>
      <pc:sldChg chg="modSp new">
        <pc:chgData name="Iram Shaheen (2520951)" userId="S::2520951@student.uwtsd.ac.uk::e71c1913-aef4-489d-9707-9fdf0b192c81" providerId="AD" clId="Web-{3699FD49-E5A8-4AD0-82B0-E736FF0048E2}" dt="2026-01-21T12:17:25.683" v="245" actId="20577"/>
        <pc:sldMkLst>
          <pc:docMk/>
          <pc:sldMk cId="3047148046" sldId="260"/>
        </pc:sldMkLst>
        <pc:spChg chg="mod">
          <ac:chgData name="Iram Shaheen (2520951)" userId="S::2520951@student.uwtsd.ac.uk::e71c1913-aef4-489d-9707-9fdf0b192c81" providerId="AD" clId="Web-{3699FD49-E5A8-4AD0-82B0-E736FF0048E2}" dt="2026-01-21T12:17:25.683" v="245" actId="20577"/>
          <ac:spMkLst>
            <pc:docMk/>
            <pc:sldMk cId="3047148046" sldId="260"/>
            <ac:spMk id="2" creationId="{AE6C9C2D-B493-461A-C13C-7191DCD9560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03617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3873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9065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3281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78210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77911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53480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7076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70104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14903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027990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7559818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57119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377972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435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867660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58400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2/14/2026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863232713"/>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icrosoft.com/en-gb/security/business/siem-and-xdr/microsoft-defender-" TargetMode="External"/><Relationship Id="rId2" Type="http://schemas.openxmlformats.org/officeDocument/2006/relationships/hyperlink" Target="https://www.microsoft.com/en-gb/security/business/microsoft-purview" TargetMode="External"/><Relationship Id="rId1" Type="http://schemas.openxmlformats.org/officeDocument/2006/relationships/slideLayout" Target="../slideLayouts/slideLayout2.xml"/><Relationship Id="rId5" Type="http://schemas.openxmlformats.org/officeDocument/2006/relationships/hyperlink" Target="https://www.microsoft.com/en-" TargetMode="External"/><Relationship Id="rId4" Type="http://schemas.openxmlformats.org/officeDocument/2006/relationships/hyperlink" Target="https://www.microsoft.com/en-gb/security/business/information-protection/microsoft-"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texaport.co.uk/blog/microsoft-teams-healthcare?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7357" y="1716595"/>
            <a:ext cx="9656714" cy="665422"/>
          </a:xfrm>
        </p:spPr>
        <p:txBody>
          <a:bodyPr vert="horz" lIns="91440" tIns="45720" rIns="91440" bIns="45720" rtlCol="0" anchor="t">
            <a:noAutofit/>
          </a:bodyPr>
          <a:lstStyle/>
          <a:p>
            <a:pPr algn="ctr"/>
            <a:r>
              <a:rPr lang="en-GB" sz="4000" b="1">
                <a:latin typeface="Calibri"/>
                <a:ea typeface="Calibri"/>
                <a:cs typeface="Calibri"/>
              </a:rPr>
              <a:t>Digital Skills and Research Methods</a:t>
            </a:r>
            <a:endParaRPr lang="en-US" sz="4000" b="1">
              <a:latin typeface="Calibri"/>
              <a:ea typeface="Calibri"/>
              <a:cs typeface="Calibri"/>
            </a:endParaRPr>
          </a:p>
        </p:txBody>
      </p:sp>
      <p:sp>
        <p:nvSpPr>
          <p:cNvPr id="4" name="TextBox 3">
            <a:extLst>
              <a:ext uri="{FF2B5EF4-FFF2-40B4-BE49-F238E27FC236}">
                <a16:creationId xmlns:a16="http://schemas.microsoft.com/office/drawing/2014/main" id="{D26F38B2-74AB-33F2-1D8A-FCA0C4C1A3CF}"/>
              </a:ext>
            </a:extLst>
          </p:cNvPr>
          <p:cNvSpPr txBox="1"/>
          <p:nvPr/>
        </p:nvSpPr>
        <p:spPr>
          <a:xfrm>
            <a:off x="3048000" y="2738437"/>
            <a:ext cx="6096000" cy="30623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500" baseline="0">
                <a:latin typeface="Calibri"/>
                <a:ea typeface="Calibri"/>
                <a:cs typeface="Calibri"/>
              </a:rPr>
              <a:t>Module code: LCHS4007</a:t>
            </a:r>
            <a:br>
              <a:rPr sz="2500">
                <a:latin typeface="Calibri"/>
                <a:ea typeface="Bierstadt"/>
                <a:cs typeface="Bierstadt"/>
              </a:rPr>
            </a:br>
            <a:r>
              <a:rPr lang="en-GB" sz="2500" baseline="0">
                <a:latin typeface="Calibri"/>
                <a:ea typeface="Calibri"/>
                <a:cs typeface="Calibri"/>
              </a:rPr>
              <a:t>Names of group members: </a:t>
            </a:r>
            <a:r>
              <a:rPr sz="2500">
                <a:latin typeface="Calibri"/>
                <a:ea typeface="Bierstadt"/>
                <a:cs typeface="Bierstadt"/>
              </a:rPr>
              <a:t>​</a:t>
            </a:r>
            <a:br>
              <a:rPr sz="2500">
                <a:latin typeface="Calibri"/>
                <a:ea typeface="Bierstadt"/>
                <a:cs typeface="Bierstadt"/>
              </a:rPr>
            </a:br>
            <a:r>
              <a:rPr lang="en-GB" sz="2500" baseline="0">
                <a:latin typeface="Calibri"/>
                <a:ea typeface="Calibri"/>
                <a:cs typeface="Calibri"/>
              </a:rPr>
              <a:t>Shamira</a:t>
            </a:r>
            <a:r>
              <a:rPr lang="en-GB" sz="2500">
                <a:latin typeface="Calibri"/>
                <a:ea typeface="Calibri"/>
                <a:cs typeface="Calibri"/>
              </a:rPr>
              <a:t> Miah:</a:t>
            </a:r>
            <a:r>
              <a:rPr lang="en-GB" sz="2500" baseline="0">
                <a:latin typeface="Calibri"/>
                <a:ea typeface="Calibri"/>
                <a:cs typeface="Calibri"/>
              </a:rPr>
              <a:t> 2526810</a:t>
            </a:r>
            <a:r>
              <a:rPr sz="2500">
                <a:latin typeface="Calibri"/>
                <a:ea typeface="Bierstadt"/>
                <a:cs typeface="Bierstadt"/>
              </a:rPr>
              <a:t>​</a:t>
            </a:r>
            <a:br>
              <a:rPr sz="2500">
                <a:latin typeface="Calibri"/>
                <a:ea typeface="Bierstadt"/>
                <a:cs typeface="Bierstadt"/>
              </a:rPr>
            </a:br>
            <a:r>
              <a:rPr lang="en-GB" sz="2500" baseline="0">
                <a:latin typeface="Calibri"/>
                <a:ea typeface="Calibri"/>
                <a:cs typeface="Calibri"/>
              </a:rPr>
              <a:t>Munira</a:t>
            </a:r>
            <a:r>
              <a:rPr lang="en-GB" sz="2500">
                <a:latin typeface="Calibri"/>
                <a:ea typeface="Calibri"/>
                <a:cs typeface="Calibri"/>
              </a:rPr>
              <a:t> Zakari Mohammed:</a:t>
            </a:r>
            <a:r>
              <a:rPr lang="en-GB" sz="2500" baseline="0">
                <a:latin typeface="Calibri"/>
                <a:ea typeface="Calibri"/>
                <a:cs typeface="Calibri"/>
              </a:rPr>
              <a:t> 2421787</a:t>
            </a:r>
            <a:r>
              <a:rPr sz="2500">
                <a:latin typeface="Calibri"/>
                <a:ea typeface="Bierstadt"/>
                <a:cs typeface="Bierstadt"/>
              </a:rPr>
              <a:t>​</a:t>
            </a:r>
            <a:br>
              <a:rPr sz="2500">
                <a:latin typeface="Calibri"/>
                <a:ea typeface="Bierstadt"/>
                <a:cs typeface="Bierstadt"/>
              </a:rPr>
            </a:br>
            <a:r>
              <a:rPr lang="en-GB" sz="2500" baseline="0">
                <a:latin typeface="Calibri"/>
                <a:ea typeface="Calibri"/>
                <a:cs typeface="Calibri"/>
              </a:rPr>
              <a:t>Iram</a:t>
            </a:r>
            <a:r>
              <a:rPr lang="en-GB" sz="2500">
                <a:latin typeface="Calibri"/>
                <a:ea typeface="Calibri"/>
                <a:cs typeface="Calibri"/>
              </a:rPr>
              <a:t> Shaheen:</a:t>
            </a:r>
            <a:r>
              <a:rPr lang="en-GB" sz="2500" baseline="0">
                <a:latin typeface="Calibri"/>
                <a:ea typeface="Calibri"/>
                <a:cs typeface="Calibri"/>
              </a:rPr>
              <a:t> 2520951</a:t>
            </a:r>
            <a:r>
              <a:rPr sz="2500">
                <a:latin typeface="Calibri"/>
                <a:ea typeface="Bierstadt"/>
                <a:cs typeface="Bierstadt"/>
              </a:rPr>
              <a:t>​</a:t>
            </a:r>
            <a:br>
              <a:rPr sz="2500">
                <a:latin typeface="Calibri"/>
                <a:ea typeface="Bierstadt"/>
                <a:cs typeface="Bierstadt"/>
              </a:rPr>
            </a:br>
            <a:r>
              <a:rPr lang="en-GB" sz="2500" baseline="0">
                <a:latin typeface="Calibri"/>
                <a:ea typeface="Calibri"/>
                <a:cs typeface="Calibri"/>
              </a:rPr>
              <a:t>Name of the tutor: Bianca </a:t>
            </a:r>
            <a:r>
              <a:rPr lang="en-GB" sz="2500">
                <a:latin typeface="Calibri"/>
                <a:ea typeface="Calibri"/>
                <a:cs typeface="Calibri"/>
              </a:rPr>
              <a:t>Dodgen</a:t>
            </a:r>
            <a:r>
              <a:rPr sz="2500">
                <a:latin typeface="Calibri"/>
                <a:ea typeface="Bierstadt"/>
                <a:cs typeface="Bierstadt"/>
              </a:rPr>
              <a:t>​</a:t>
            </a:r>
            <a:br>
              <a:rPr sz="2500">
                <a:latin typeface="Bierstadt"/>
                <a:ea typeface="Bierstadt"/>
                <a:cs typeface="Bierstadt"/>
              </a:rPr>
            </a:br>
            <a:r>
              <a:rPr sz="2500">
                <a:latin typeface="Bierstadt"/>
                <a:ea typeface="Bierstadt"/>
                <a:cs typeface="Bierstadt"/>
              </a:rPr>
              <a:t>​</a:t>
            </a:r>
            <a:endParaRPr lang="en-GB"/>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978D0-577E-3373-9469-E9A0FB55B976}"/>
              </a:ext>
            </a:extLst>
          </p:cNvPr>
          <p:cNvSpPr>
            <a:spLocks noGrp="1"/>
          </p:cNvSpPr>
          <p:nvPr>
            <p:ph type="title"/>
          </p:nvPr>
        </p:nvSpPr>
        <p:spPr>
          <a:xfrm>
            <a:off x="1108308" y="590128"/>
            <a:ext cx="9404723" cy="1400530"/>
          </a:xfrm>
        </p:spPr>
        <p:txBody>
          <a:bodyPr/>
          <a:lstStyle/>
          <a:p>
            <a:pPr algn="ctr"/>
            <a:r>
              <a:rPr lang="en-GB" sz="2800" b="1">
                <a:latin typeface="Calibri"/>
                <a:ea typeface="Calibri"/>
                <a:cs typeface="Calibri"/>
              </a:rPr>
              <a:t>Task 1</a:t>
            </a:r>
            <a:endParaRPr lang="en-US" sz="2800"/>
          </a:p>
        </p:txBody>
      </p:sp>
      <p:sp>
        <p:nvSpPr>
          <p:cNvPr id="3" name="Content Placeholder 2">
            <a:extLst>
              <a:ext uri="{FF2B5EF4-FFF2-40B4-BE49-F238E27FC236}">
                <a16:creationId xmlns:a16="http://schemas.microsoft.com/office/drawing/2014/main" id="{C746888D-55C6-DF55-E9A7-34B7F156D31B}"/>
              </a:ext>
            </a:extLst>
          </p:cNvPr>
          <p:cNvSpPr>
            <a:spLocks noGrp="1"/>
          </p:cNvSpPr>
          <p:nvPr>
            <p:ph idx="1"/>
          </p:nvPr>
        </p:nvSpPr>
        <p:spPr/>
        <p:txBody>
          <a:bodyPr vert="horz" lIns="91440" tIns="45720" rIns="91440" bIns="45720" rtlCol="0" anchor="t">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7993483-34CA-DECC-4108-47815F93039C}"/>
              </a:ext>
            </a:extLst>
          </p:cNvPr>
          <p:cNvSpPr txBox="1"/>
          <p:nvPr/>
        </p:nvSpPr>
        <p:spPr>
          <a:xfrm>
            <a:off x="936885" y="1992443"/>
            <a:ext cx="1030573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b="1"/>
              <a:t>Staff members in a care home can use Microsoft word to:​</a:t>
            </a:r>
          </a:p>
          <a:p>
            <a:endParaRPr lang="en-US" b="1"/>
          </a:p>
          <a:p>
            <a:pPr marL="228600" indent="-228600">
              <a:buFont typeface=""/>
              <a:buChar char="•"/>
            </a:pPr>
            <a:r>
              <a:rPr lang="en-US"/>
              <a:t>They can use it to log everything that patients need (elderly) whatever they put onto word will never get lost.​</a:t>
            </a:r>
          </a:p>
          <a:p>
            <a:pPr marL="228600" indent="-228600">
              <a:buFont typeface=""/>
              <a:buChar char="•"/>
            </a:pPr>
            <a:r>
              <a:rPr lang="en-US"/>
              <a:t>Perfectly structuring their needs and issues.​</a:t>
            </a:r>
          </a:p>
          <a:p>
            <a:pPr marL="228600" indent="-228600">
              <a:buFont typeface=""/>
              <a:buChar char="•"/>
            </a:pPr>
            <a:r>
              <a:rPr lang="en-US"/>
              <a:t>The staff members can also create plans for the day. ​</a:t>
            </a:r>
          </a:p>
          <a:p>
            <a:pPr marL="228600" indent="-228600">
              <a:buFont typeface=""/>
              <a:buChar char="•"/>
            </a:pPr>
            <a:r>
              <a:rPr lang="en-US"/>
              <a:t>Organize activities for the adults in care.​</a:t>
            </a:r>
          </a:p>
          <a:p>
            <a:pPr marL="228600" indent="-228600">
              <a:buFont typeface=""/>
              <a:buChar char="•"/>
            </a:pPr>
            <a:r>
              <a:rPr lang="en-US"/>
              <a:t>They can use the template on word.</a:t>
            </a:r>
          </a:p>
          <a:p>
            <a:pPr marL="228600" indent="-228600">
              <a:buFont typeface=""/>
              <a:buChar char="•"/>
            </a:pPr>
            <a:r>
              <a:rPr lang="en-US"/>
              <a:t>Keeping accurate records of everything. </a:t>
            </a:r>
          </a:p>
          <a:p>
            <a:pPr marL="228600" indent="-228600">
              <a:buFont typeface=""/>
              <a:buChar char="•"/>
            </a:pPr>
            <a:r>
              <a:rPr lang="en-US"/>
              <a:t>The best practice for keeping records. </a:t>
            </a:r>
          </a:p>
          <a:p>
            <a:pPr marL="228600" indent="-228600">
              <a:buFont typeface=""/>
              <a:buChar char="•"/>
            </a:pPr>
            <a:r>
              <a:rPr lang="en-US"/>
              <a:t>The electronic form of documentation will improve the quality of the record.</a:t>
            </a:r>
          </a:p>
          <a:p>
            <a:pPr marL="228600" indent="-228600">
              <a:buFont typeface=""/>
              <a:buChar char="•"/>
            </a:pPr>
            <a:endParaRPr lang="en-US"/>
          </a:p>
          <a:p>
            <a:pPr marL="228600" indent="-228600">
              <a:buFont typeface=""/>
              <a:buChar char="•"/>
            </a:pPr>
            <a:endParaRPr lang="en-US"/>
          </a:p>
          <a:p>
            <a:endParaRPr lang="en-US"/>
          </a:p>
          <a:p>
            <a:pPr algn="ctr"/>
            <a:endParaRPr lang="en-GB"/>
          </a:p>
        </p:txBody>
      </p:sp>
    </p:spTree>
    <p:extLst>
      <p:ext uri="{BB962C8B-B14F-4D97-AF65-F5344CB8AC3E}">
        <p14:creationId xmlns:p14="http://schemas.microsoft.com/office/powerpoint/2010/main" val="2419547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3D0AC2-77D0-711C-E35E-73CB9353FA90}"/>
              </a:ext>
            </a:extLst>
          </p:cNvPr>
          <p:cNvSpPr>
            <a:spLocks noGrp="1"/>
          </p:cNvSpPr>
          <p:nvPr>
            <p:ph idx="1"/>
          </p:nvPr>
        </p:nvSpPr>
        <p:spPr>
          <a:xfrm>
            <a:off x="912812" y="1719543"/>
            <a:ext cx="6100948" cy="2207138"/>
          </a:xfrm>
        </p:spPr>
        <p:txBody>
          <a:bodyPr vert="horz" lIns="91440" tIns="45720" rIns="91440" bIns="45720" rtlCol="0" anchor="t">
            <a:noAutofit/>
          </a:bodyPr>
          <a:lstStyle/>
          <a:p>
            <a:pPr marL="0" indent="0">
              <a:spcBef>
                <a:spcPts val="0"/>
              </a:spcBef>
              <a:buNone/>
            </a:pPr>
            <a:r>
              <a:rPr lang="en-US" b="1"/>
              <a:t>What they might have used before: </a:t>
            </a:r>
          </a:p>
          <a:p>
            <a:pPr marL="0" indent="0">
              <a:spcBef>
                <a:spcPts val="0"/>
              </a:spcBef>
              <a:buNone/>
            </a:pPr>
            <a:endParaRPr lang="en-US" b="1"/>
          </a:p>
          <a:p>
            <a:pPr marL="228600" indent="-228600">
              <a:spcBef>
                <a:spcPts val="0"/>
              </a:spcBef>
              <a:buClr>
                <a:srgbClr val="8AD0D6"/>
              </a:buClr>
              <a:buChar char="•"/>
            </a:pPr>
            <a:r>
              <a:rPr lang="en-US"/>
              <a:t>Handwritten documents. </a:t>
            </a:r>
          </a:p>
          <a:p>
            <a:pPr marL="228600" indent="-228600">
              <a:spcBef>
                <a:spcPts val="0"/>
              </a:spcBef>
              <a:buClr>
                <a:srgbClr val="8AD0D6"/>
              </a:buClr>
              <a:buChar char="•"/>
            </a:pPr>
            <a:r>
              <a:rPr lang="en-US"/>
              <a:t>Logbooks. </a:t>
            </a:r>
          </a:p>
          <a:p>
            <a:pPr marL="228600" indent="-228600">
              <a:spcBef>
                <a:spcPts val="0"/>
              </a:spcBef>
              <a:buClr>
                <a:srgbClr val="8AD0D6"/>
              </a:buClr>
              <a:buChar char="•"/>
            </a:pPr>
            <a:r>
              <a:rPr lang="en-US"/>
              <a:t>Notice boards. </a:t>
            </a:r>
          </a:p>
          <a:p>
            <a:pPr marL="228600" indent="-228600">
              <a:spcBef>
                <a:spcPts val="0"/>
              </a:spcBef>
              <a:buClr>
                <a:srgbClr val="8AD0D6"/>
              </a:buClr>
              <a:buChar char="•"/>
            </a:pPr>
            <a:r>
              <a:rPr lang="en-US"/>
              <a:t>Standard forms. </a:t>
            </a:r>
          </a:p>
          <a:p>
            <a:pPr marL="228600" indent="-228600">
              <a:spcBef>
                <a:spcPts val="0"/>
              </a:spcBef>
              <a:buClr>
                <a:srgbClr val="8AD0D6"/>
              </a:buClr>
              <a:buChar char="•"/>
            </a:pPr>
            <a:r>
              <a:rPr lang="en-US"/>
              <a:t>Duplicates of forms to share with their team. </a:t>
            </a:r>
          </a:p>
          <a:p>
            <a:pPr marL="228600" indent="-228600">
              <a:spcBef>
                <a:spcPts val="0"/>
              </a:spcBef>
              <a:buClr>
                <a:srgbClr val="8AD0D6"/>
              </a:buClr>
              <a:buChar char="•"/>
            </a:pPr>
            <a:endParaRPr lang="en-US"/>
          </a:p>
          <a:p>
            <a:pPr marL="0" indent="0">
              <a:spcBef>
                <a:spcPts val="0"/>
              </a:spcBef>
              <a:buClr>
                <a:srgbClr val="8AD0D6"/>
              </a:buClr>
              <a:buNone/>
            </a:pPr>
            <a:endParaRPr lang="en-US"/>
          </a:p>
        </p:txBody>
      </p:sp>
    </p:spTree>
    <p:extLst>
      <p:ext uri="{BB962C8B-B14F-4D97-AF65-F5344CB8AC3E}">
        <p14:creationId xmlns:p14="http://schemas.microsoft.com/office/powerpoint/2010/main" val="3561141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1FA-6FBF-F49C-2121-F919360DD7E3}"/>
              </a:ext>
            </a:extLst>
          </p:cNvPr>
          <p:cNvSpPr>
            <a:spLocks noGrp="1"/>
          </p:cNvSpPr>
          <p:nvPr>
            <p:ph type="title"/>
          </p:nvPr>
        </p:nvSpPr>
        <p:spPr/>
        <p:txBody>
          <a:bodyPr/>
          <a:lstStyle/>
          <a:p>
            <a:r>
              <a:rPr lang="en-GB"/>
              <a:t>Task 1 reference </a:t>
            </a:r>
          </a:p>
        </p:txBody>
      </p:sp>
      <p:sp>
        <p:nvSpPr>
          <p:cNvPr id="3" name="Content Placeholder 2">
            <a:extLst>
              <a:ext uri="{FF2B5EF4-FFF2-40B4-BE49-F238E27FC236}">
                <a16:creationId xmlns:a16="http://schemas.microsoft.com/office/drawing/2014/main" id="{33252F02-490F-1342-7B15-EF383EC7BB24}"/>
              </a:ext>
            </a:extLst>
          </p:cNvPr>
          <p:cNvSpPr>
            <a:spLocks noGrp="1"/>
          </p:cNvSpPr>
          <p:nvPr>
            <p:ph idx="1"/>
          </p:nvPr>
        </p:nvSpPr>
        <p:spPr>
          <a:xfrm>
            <a:off x="1103312" y="2052918"/>
            <a:ext cx="9636654" cy="4195481"/>
          </a:xfrm>
        </p:spPr>
        <p:txBody>
          <a:bodyPr vert="horz" lIns="91440" tIns="45720" rIns="91440" bIns="45720" rtlCol="0" anchor="t">
            <a:normAutofit/>
          </a:bodyPr>
          <a:lstStyle/>
          <a:p>
            <a:pPr>
              <a:buClr>
                <a:srgbClr val="8AD0D6"/>
              </a:buClr>
              <a:buFont typeface="Courier New" charset="2"/>
              <a:buChar char="o"/>
            </a:pPr>
            <a:r>
              <a:rPr lang="en-GB"/>
              <a:t>Best form of keeping records. </a:t>
            </a:r>
          </a:p>
          <a:p>
            <a:pPr>
              <a:buClr>
                <a:srgbClr val="8AD0D6"/>
              </a:buClr>
              <a:buFont typeface="Courier New" charset="2"/>
              <a:buChar char="o"/>
            </a:pPr>
            <a:r>
              <a:rPr lang="en-GB"/>
              <a:t>Law and Professional Issues in Nursing (2019) Authors: Richard (Griffith) &amp; </a:t>
            </a:r>
            <a:r>
              <a:rPr lang="en-GB" err="1"/>
              <a:t>Cassam</a:t>
            </a:r>
            <a:r>
              <a:rPr lang="en-GB"/>
              <a:t> (</a:t>
            </a:r>
            <a:r>
              <a:rPr lang="en-GB" err="1"/>
              <a:t>Tengham</a:t>
            </a:r>
            <a:r>
              <a:rPr lang="en-GB"/>
              <a:t>.) </a:t>
            </a:r>
            <a:r>
              <a:rPr lang="en-GB" err="1"/>
              <a:t>pg</a:t>
            </a:r>
            <a:r>
              <a:rPr lang="en-GB"/>
              <a:t>, 133-150.</a:t>
            </a:r>
          </a:p>
          <a:p>
            <a:pPr>
              <a:buClr>
                <a:srgbClr val="8AD0D6"/>
              </a:buClr>
              <a:buFont typeface="Courier New" charset="2"/>
              <a:buChar char="o"/>
            </a:pPr>
            <a:r>
              <a:rPr lang="en-GB"/>
              <a:t>Accurate records</a:t>
            </a:r>
          </a:p>
          <a:p>
            <a:pPr>
              <a:buClr>
                <a:srgbClr val="8AD0D6"/>
              </a:buClr>
              <a:buFont typeface="Courier New" charset="2"/>
              <a:buChar char="o"/>
            </a:pPr>
            <a:r>
              <a:rPr lang="en-GB"/>
              <a:t>The essential guide to record keeping for health and social care professionals. (2015) author Sian Knight. Pg 45-60. </a:t>
            </a:r>
          </a:p>
          <a:p>
            <a:pPr>
              <a:buClr>
                <a:srgbClr val="8AD0D6"/>
              </a:buClr>
              <a:buFont typeface="Courier New" charset="2"/>
              <a:buChar char="o"/>
            </a:pPr>
            <a:r>
              <a:rPr lang="en-GB"/>
              <a:t>Electronic documentation improves quality, safety and efficiency.</a:t>
            </a:r>
          </a:p>
          <a:p>
            <a:pPr>
              <a:buClr>
                <a:srgbClr val="8AD0D6"/>
              </a:buClr>
              <a:buFont typeface="Courier New" charset="2"/>
              <a:buChar char="o"/>
            </a:pPr>
            <a:r>
              <a:rPr lang="en-GB"/>
              <a:t>Documentation skills for quality patient care (2015 5th edition). Authors: Virginia Saba &amp; Kathleen McCormick. Pg 350-370.</a:t>
            </a:r>
          </a:p>
          <a:p>
            <a:pPr>
              <a:buClr>
                <a:srgbClr val="8AD0D6"/>
              </a:buClr>
              <a:buFont typeface="Courier New" charset="2"/>
              <a:buChar char="o"/>
            </a:pPr>
            <a:endParaRPr lang="en-GB"/>
          </a:p>
          <a:p>
            <a:pPr>
              <a:buClr>
                <a:srgbClr val="8AD0D6"/>
              </a:buClr>
              <a:buFont typeface="Courier New" charset="2"/>
              <a:buChar char="o"/>
            </a:pPr>
            <a:endParaRPr lang="en-GB" sz="1800"/>
          </a:p>
          <a:p>
            <a:pPr>
              <a:buClr>
                <a:srgbClr val="8AD0D6"/>
              </a:buClr>
              <a:buFont typeface="Courier New" charset="2"/>
              <a:buChar char="o"/>
            </a:pPr>
            <a:endParaRPr lang="en-GB"/>
          </a:p>
          <a:p>
            <a:pPr>
              <a:buClr>
                <a:srgbClr val="8AD0D6"/>
              </a:buClr>
              <a:buFont typeface="Courier New" charset="2"/>
              <a:buChar char="o"/>
            </a:pPr>
            <a:endParaRPr lang="en-GB"/>
          </a:p>
        </p:txBody>
      </p:sp>
    </p:spTree>
    <p:extLst>
      <p:ext uri="{BB962C8B-B14F-4D97-AF65-F5344CB8AC3E}">
        <p14:creationId xmlns:p14="http://schemas.microsoft.com/office/powerpoint/2010/main" val="1268784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BB97-B49B-2892-EF6C-0D150AFB26AB}"/>
              </a:ext>
            </a:extLst>
          </p:cNvPr>
          <p:cNvSpPr>
            <a:spLocks noGrp="1"/>
          </p:cNvSpPr>
          <p:nvPr>
            <p:ph type="title"/>
          </p:nvPr>
        </p:nvSpPr>
        <p:spPr>
          <a:xfrm>
            <a:off x="366427" y="287845"/>
            <a:ext cx="11310461" cy="5963601"/>
          </a:xfrm>
        </p:spPr>
        <p:txBody>
          <a:bodyPr/>
          <a:lstStyle/>
          <a:p>
            <a:pPr algn="ctr"/>
            <a:br>
              <a:rPr lang="en-GB" sz="2800" b="1">
                <a:latin typeface="Calibri"/>
                <a:ea typeface="Calibri"/>
                <a:cs typeface="Calibri"/>
              </a:rPr>
            </a:br>
            <a:r>
              <a:rPr lang="en-GB" sz="2800" b="1">
                <a:latin typeface="Calibri"/>
                <a:ea typeface="Calibri"/>
                <a:cs typeface="Calibri"/>
              </a:rPr>
              <a:t>Task 2</a:t>
            </a:r>
            <a:endParaRPr lang="en-US" b="1">
              <a:latin typeface="Calibri"/>
              <a:ea typeface="Calibri"/>
              <a:cs typeface="Calibri"/>
            </a:endParaRPr>
          </a:p>
        </p:txBody>
      </p:sp>
      <p:sp>
        <p:nvSpPr>
          <p:cNvPr id="3" name="Content Placeholder 2">
            <a:extLst>
              <a:ext uri="{FF2B5EF4-FFF2-40B4-BE49-F238E27FC236}">
                <a16:creationId xmlns:a16="http://schemas.microsoft.com/office/drawing/2014/main" id="{FD1F84B7-055D-C313-677E-CB4D52E41FC4}"/>
              </a:ext>
            </a:extLst>
          </p:cNvPr>
          <p:cNvSpPr>
            <a:spLocks noGrp="1"/>
          </p:cNvSpPr>
          <p:nvPr>
            <p:ph idx="1"/>
          </p:nvPr>
        </p:nvSpPr>
        <p:spPr/>
        <p:txBody>
          <a:bodyPr vert="horz" lIns="91440" tIns="45720" rIns="91440" bIns="45720" rtlCol="0" anchor="t">
            <a:normAutofit/>
          </a:bodyPr>
          <a:lstStyle/>
          <a:p>
            <a:endParaRPr lang="en-GB"/>
          </a:p>
          <a:p>
            <a:endParaRPr lang="en-GB"/>
          </a:p>
        </p:txBody>
      </p:sp>
      <p:sp>
        <p:nvSpPr>
          <p:cNvPr id="5" name="TextBox 4">
            <a:extLst>
              <a:ext uri="{FF2B5EF4-FFF2-40B4-BE49-F238E27FC236}">
                <a16:creationId xmlns:a16="http://schemas.microsoft.com/office/drawing/2014/main" id="{06CC1FCC-AE9B-BBBE-E5B4-0789F190F26E}"/>
              </a:ext>
            </a:extLst>
          </p:cNvPr>
          <p:cNvSpPr txBox="1"/>
          <p:nvPr/>
        </p:nvSpPr>
        <p:spPr>
          <a:xfrm>
            <a:off x="3529891" y="1338882"/>
            <a:ext cx="4993479"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Microsoft Teams in a care home</a:t>
            </a:r>
          </a:p>
        </p:txBody>
      </p:sp>
      <p:sp>
        <p:nvSpPr>
          <p:cNvPr id="9" name="TextBox 8">
            <a:extLst>
              <a:ext uri="{FF2B5EF4-FFF2-40B4-BE49-F238E27FC236}">
                <a16:creationId xmlns:a16="http://schemas.microsoft.com/office/drawing/2014/main" id="{68DE8949-CB7F-CBB5-CB0C-7230EAFB1551}"/>
              </a:ext>
            </a:extLst>
          </p:cNvPr>
          <p:cNvSpPr txBox="1"/>
          <p:nvPr/>
        </p:nvSpPr>
        <p:spPr>
          <a:xfrm>
            <a:off x="941196" y="2059143"/>
            <a:ext cx="10303667"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Part 1</a:t>
            </a:r>
            <a:endParaRPr lang="en-US" b="1"/>
          </a:p>
          <a:p>
            <a:endParaRPr lang="en-GB" b="1"/>
          </a:p>
          <a:p>
            <a:pPr marL="285750" indent="-285750">
              <a:buFont typeface="Arial"/>
              <a:buChar char="•"/>
            </a:pPr>
            <a:r>
              <a:rPr lang="en-GB"/>
              <a:t>Microsoft teams prioritises data security ensuring information is shared only with authorised personnel.</a:t>
            </a:r>
          </a:p>
          <a:p>
            <a:pPr marL="285750" indent="-285750">
              <a:buFont typeface="Arial"/>
              <a:buChar char="•"/>
            </a:pPr>
            <a:r>
              <a:rPr lang="en-GB" dirty="0"/>
              <a:t>The platform helps organise workflows and manage shifts effectively for the carers, the app will allow to </a:t>
            </a:r>
            <a:r>
              <a:rPr lang="en-GB"/>
              <a:t>help</a:t>
            </a:r>
            <a:r>
              <a:rPr lang="en-GB" dirty="0"/>
              <a:t> staff choose and change their shifts and access their rotas from their mobile devices</a:t>
            </a:r>
          </a:p>
          <a:p>
            <a:pPr marL="285750" indent="-285750">
              <a:buFont typeface="Arial"/>
              <a:buChar char="•"/>
            </a:pPr>
            <a:r>
              <a:rPr lang="en-GB" dirty="0"/>
              <a:t>Microsoft Teams tools that help track and review how well healthcare team</a:t>
            </a:r>
            <a:r>
              <a:rPr lang="en-GB"/>
              <a:t> works.</a:t>
            </a:r>
          </a:p>
          <a:p>
            <a:pPr marL="285750" indent="-285750">
              <a:buFont typeface="Arial"/>
              <a:buChar char="•"/>
            </a:pPr>
            <a:r>
              <a:rPr lang="en-GB"/>
              <a:t>Microsoft teams makes managing data easier and allows administrative documents to be shared securely.</a:t>
            </a:r>
          </a:p>
          <a:p>
            <a:pPr marL="285750" indent="-285750">
              <a:buFont typeface="Arial"/>
              <a:buChar char="•"/>
            </a:pPr>
            <a:r>
              <a:rPr lang="en-GB"/>
              <a:t>Smoother work processes lead to better care for service users and a more efficient organisations.</a:t>
            </a:r>
          </a:p>
          <a:p>
            <a:pPr marL="285750" indent="-285750">
              <a:buFont typeface="Arial"/>
              <a:buChar char="•"/>
            </a:pPr>
            <a:r>
              <a:rPr lang="en-GB"/>
              <a:t>Virtual consultations: if a service user is restricted to travel</a:t>
            </a:r>
          </a:p>
          <a:p>
            <a:endParaRPr lang="en-GB"/>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53599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C05D5F-94F3-174C-C8E3-C8A04B417D51}"/>
              </a:ext>
            </a:extLst>
          </p:cNvPr>
          <p:cNvSpPr txBox="1"/>
          <p:nvPr/>
        </p:nvSpPr>
        <p:spPr>
          <a:xfrm>
            <a:off x="1786328" y="843196"/>
            <a:ext cx="8631836"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Arial"/>
              <a:buChar char="•"/>
            </a:pPr>
            <a:endParaRPr lang="en-GB">
              <a:solidFill>
                <a:srgbClr val="FFFFFF"/>
              </a:solidFill>
              <a:latin typeface="Arial"/>
              <a:ea typeface="Arial"/>
              <a:cs typeface="Arial"/>
            </a:endParaRPr>
          </a:p>
          <a:p>
            <a:pPr rtl="0"/>
            <a:r>
              <a:rPr lang="en-GB" sz="1800" b="1" baseline="0">
                <a:solidFill>
                  <a:srgbClr val="FFFFFF"/>
                </a:solidFill>
                <a:latin typeface="Century Gothic"/>
                <a:ea typeface="Arial"/>
                <a:cs typeface="Arial"/>
              </a:rPr>
              <a:t>Part 2</a:t>
            </a:r>
            <a:r>
              <a:rPr lang="en-US" sz="1800">
                <a:solidFill>
                  <a:srgbClr val="FFFFFF"/>
                </a:solidFill>
                <a:latin typeface="Century Gothic"/>
                <a:ea typeface="Arial"/>
                <a:cs typeface="Arial"/>
              </a:rPr>
              <a:t>​</a:t>
            </a:r>
          </a:p>
          <a:p>
            <a:endParaRPr lang="en-US">
              <a:solidFill>
                <a:srgbClr val="FFFFFF"/>
              </a:solidFill>
              <a:latin typeface="Century Gothic"/>
              <a:ea typeface="Arial"/>
              <a:cs typeface="Arial"/>
            </a:endParaRPr>
          </a:p>
          <a:p>
            <a:pPr marL="285750" indent="-285750">
              <a:buFont typeface="Arial"/>
              <a:buChar char="•"/>
            </a:pPr>
            <a:r>
              <a:rPr lang="en-GB" sz="1800" baseline="0">
                <a:solidFill>
                  <a:srgbClr val="FFFFFF"/>
                </a:solidFill>
                <a:latin typeface="Century Gothic"/>
                <a:ea typeface="Arial"/>
                <a:cs typeface="Arial"/>
              </a:rPr>
              <a:t>It allows </a:t>
            </a:r>
            <a:r>
              <a:rPr lang="en-GB">
                <a:solidFill>
                  <a:srgbClr val="FFFFFF"/>
                </a:solidFill>
                <a:latin typeface="Century Gothic"/>
                <a:ea typeface="Arial"/>
                <a:cs typeface="Arial"/>
              </a:rPr>
              <a:t>staff</a:t>
            </a:r>
            <a:r>
              <a:rPr lang="en-GB" sz="1800" baseline="0">
                <a:solidFill>
                  <a:srgbClr val="FFFFFF"/>
                </a:solidFill>
                <a:latin typeface="Century Gothic"/>
                <a:ea typeface="Arial"/>
                <a:cs typeface="Arial"/>
              </a:rPr>
              <a:t> </a:t>
            </a:r>
            <a:r>
              <a:rPr lang="en-GB">
                <a:solidFill>
                  <a:srgbClr val="FFFFFF"/>
                </a:solidFill>
                <a:latin typeface="Century Gothic"/>
                <a:ea typeface="Arial"/>
                <a:cs typeface="Arial"/>
              </a:rPr>
              <a:t>in a care home </a:t>
            </a:r>
            <a:r>
              <a:rPr lang="en-GB" sz="1800" baseline="0">
                <a:solidFill>
                  <a:srgbClr val="FFFFFF"/>
                </a:solidFill>
                <a:latin typeface="Century Gothic"/>
                <a:ea typeface="Arial"/>
                <a:cs typeface="Arial"/>
              </a:rPr>
              <a:t>to communicate</a:t>
            </a:r>
            <a:r>
              <a:rPr lang="en-GB">
                <a:solidFill>
                  <a:srgbClr val="FFFFFF"/>
                </a:solidFill>
                <a:latin typeface="Century Gothic"/>
                <a:ea typeface="Arial"/>
                <a:cs typeface="Arial"/>
              </a:rPr>
              <a:t> effectively to provide better care for the patients. It will allow virtual meetings, it will allow file sharing and patient records.</a:t>
            </a:r>
            <a:endParaRPr lang="en-GB" sz="1800">
              <a:solidFill>
                <a:srgbClr val="FFFFFF"/>
              </a:solidFill>
              <a:latin typeface="Century Gothic"/>
              <a:ea typeface="Arial"/>
              <a:cs typeface="Arial"/>
            </a:endParaRPr>
          </a:p>
          <a:p>
            <a:pPr marL="285750" indent="-285750" rtl="0">
              <a:buFont typeface="Arial"/>
              <a:buChar char="•"/>
            </a:pPr>
            <a:r>
              <a:rPr lang="en-GB" sz="1800" baseline="0">
                <a:solidFill>
                  <a:srgbClr val="FFFFFF"/>
                </a:solidFill>
                <a:latin typeface="Century Gothic"/>
                <a:ea typeface="Arial"/>
                <a:cs typeface="Arial"/>
              </a:rPr>
              <a:t>Can be accessed on different devices.</a:t>
            </a:r>
          </a:p>
          <a:p>
            <a:pPr marL="285750" indent="-285750">
              <a:buFont typeface="Arial"/>
              <a:buChar char="•"/>
            </a:pPr>
            <a:r>
              <a:rPr lang="en-GB">
                <a:cs typeface="Arial"/>
              </a:rPr>
              <a:t>Patients who have travel restrictions will be able to attend virtual appointments using teams.</a:t>
            </a:r>
          </a:p>
          <a:p>
            <a:pPr marL="285750" indent="-285750">
              <a:buFont typeface="Arial"/>
              <a:buChar char="•"/>
            </a:pPr>
            <a:endParaRPr lang="en-GB">
              <a:cs typeface="Arial"/>
            </a:endParaRPr>
          </a:p>
          <a:p>
            <a:pPr marL="285750" indent="-285750">
              <a:buFont typeface="Arial"/>
              <a:buChar char="•"/>
            </a:pPr>
            <a:endParaRPr lang="en-GB">
              <a:cs typeface="Arial"/>
            </a:endParaRPr>
          </a:p>
          <a:p>
            <a:pPr marL="285750" indent="-285750">
              <a:buFont typeface="Arial"/>
              <a:buChar char="•"/>
            </a:pPr>
            <a:endParaRPr lang="en-GB">
              <a:cs typeface="Arial"/>
            </a:endParaRPr>
          </a:p>
          <a:p>
            <a:pPr marL="285750" indent="-285750">
              <a:buFont typeface="Arial"/>
              <a:buChar char="•"/>
            </a:pPr>
            <a:r>
              <a:rPr lang="en-GB">
                <a:cs typeface="Arial"/>
              </a:rPr>
              <a:t>Staff using MS teams could face challenges if they are new to it and don’t know how to use it however one way to possibly combat this could be through training, but this may be costly and time-consuming for (greenfield care home) user may get notifications by third party apps which may lead to disruptions in productivity</a:t>
            </a:r>
          </a:p>
          <a:p>
            <a:pPr marL="285750" indent="-285750">
              <a:buFont typeface="Arial"/>
              <a:buChar char="•"/>
            </a:pPr>
            <a:r>
              <a:rPr lang="en-GB">
                <a:cs typeface="Arial"/>
              </a:rPr>
              <a:t>Some features are only available to paid version.</a:t>
            </a:r>
          </a:p>
          <a:p>
            <a:pPr marL="285750" indent="-285750">
              <a:buFont typeface="Arial"/>
              <a:buChar char="•"/>
            </a:pPr>
            <a:endParaRPr lang="en-GB">
              <a:cs typeface="Arial"/>
            </a:endParaRPr>
          </a:p>
          <a:p>
            <a:pPr marL="285750" indent="-285750">
              <a:buFont typeface="Arial"/>
              <a:buChar char="•"/>
            </a:pPr>
            <a:endParaRPr lang="en-GB">
              <a:cs typeface="Arial"/>
            </a:endParaRPr>
          </a:p>
          <a:p>
            <a:pPr marL="285750" indent="-285750">
              <a:buFont typeface="Arial"/>
              <a:buChar char="•"/>
            </a:pPr>
            <a:endParaRPr lang="en-GB">
              <a:cs typeface="Arial"/>
            </a:endParaRPr>
          </a:p>
          <a:p>
            <a:pPr marL="285750" indent="-285750">
              <a:buFont typeface="Arial"/>
              <a:buChar char="•"/>
            </a:pPr>
            <a:endParaRPr lang="en-GB">
              <a:cs typeface="Arial"/>
            </a:endParaRPr>
          </a:p>
          <a:p>
            <a:pPr algn="ctr"/>
            <a:endParaRPr lang="en-GB"/>
          </a:p>
        </p:txBody>
      </p:sp>
    </p:spTree>
    <p:extLst>
      <p:ext uri="{BB962C8B-B14F-4D97-AF65-F5344CB8AC3E}">
        <p14:creationId xmlns:p14="http://schemas.microsoft.com/office/powerpoint/2010/main" val="937555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12A8E-49BD-AF32-E0DA-6AA565FA510D}"/>
              </a:ext>
            </a:extLst>
          </p:cNvPr>
          <p:cNvSpPr>
            <a:spLocks noGrp="1"/>
          </p:cNvSpPr>
          <p:nvPr>
            <p:ph type="title"/>
          </p:nvPr>
        </p:nvSpPr>
        <p:spPr>
          <a:xfrm>
            <a:off x="1158080" y="631312"/>
            <a:ext cx="9404723" cy="1400530"/>
          </a:xfrm>
        </p:spPr>
        <p:txBody>
          <a:bodyPr/>
          <a:lstStyle/>
          <a:p>
            <a:pPr algn="ctr"/>
            <a:r>
              <a:rPr lang="en-GB" sz="2800" b="1"/>
              <a:t>Task 3</a:t>
            </a:r>
            <a:endParaRPr lang="en-US" b="1"/>
          </a:p>
        </p:txBody>
      </p:sp>
      <p:sp>
        <p:nvSpPr>
          <p:cNvPr id="3" name="Content Placeholder 2">
            <a:extLst>
              <a:ext uri="{FF2B5EF4-FFF2-40B4-BE49-F238E27FC236}">
                <a16:creationId xmlns:a16="http://schemas.microsoft.com/office/drawing/2014/main" id="{79C821F6-4C41-C921-AF2E-1834F39C7401}"/>
              </a:ext>
            </a:extLst>
          </p:cNvPr>
          <p:cNvSpPr>
            <a:spLocks noGrp="1"/>
          </p:cNvSpPr>
          <p:nvPr>
            <p:ph idx="1"/>
          </p:nvPr>
        </p:nvSpPr>
        <p:spPr>
          <a:xfrm>
            <a:off x="1627187" y="1719543"/>
            <a:ext cx="8946541" cy="4195481"/>
          </a:xfrm>
        </p:spPr>
        <p:txBody>
          <a:bodyPr vert="horz" lIns="91440" tIns="45720" rIns="91440" bIns="45720" rtlCol="0" anchor="t">
            <a:normAutofit/>
          </a:bodyPr>
          <a:lstStyle/>
          <a:p>
            <a:r>
              <a:rPr lang="en-GB">
                <a:ea typeface="+mj-lt"/>
                <a:cs typeface="+mj-lt"/>
              </a:rPr>
              <a:t>Task 1 Microsoft 365 - Digital Safety Greenfield Home Care Agency Digital Safety Home care agency's are one of the institutions that handle sensitive data such as personal information of their clients, medical, family and financial records. This makes it a must for such orgs to use software such as the Microsoft 365 suite to prevent data breach. Digital Safety Having software with security measures in places makes it easy to focus on serving the individuals in the care home without fear of their personal, medical and financial record getting breached or exposed. Email Awareness The primary way hackers and thieves gain access to locked systems is by sending malicious emails to institutions to extract sensitive information. Microsoft's suite gives the user's further protection by detecting and blocking these kinds of emails</a:t>
            </a:r>
            <a:endParaRPr lang="en-GB"/>
          </a:p>
        </p:txBody>
      </p:sp>
    </p:spTree>
    <p:extLst>
      <p:ext uri="{BB962C8B-B14F-4D97-AF65-F5344CB8AC3E}">
        <p14:creationId xmlns:p14="http://schemas.microsoft.com/office/powerpoint/2010/main" val="1721492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33160-32EE-6A1F-E9F1-7143A5AA7ED4}"/>
              </a:ext>
            </a:extLst>
          </p:cNvPr>
          <p:cNvSpPr>
            <a:spLocks noGrp="1"/>
          </p:cNvSpPr>
          <p:nvPr>
            <p:ph type="title"/>
          </p:nvPr>
        </p:nvSpPr>
        <p:spPr>
          <a:xfrm>
            <a:off x="4337048" y="1214718"/>
            <a:ext cx="3523036" cy="495656"/>
          </a:xfrm>
        </p:spPr>
        <p:txBody>
          <a:bodyPr/>
          <a:lstStyle/>
          <a:p>
            <a:r>
              <a:rPr lang="en-GB" sz="2800" b="1">
                <a:solidFill>
                  <a:srgbClr val="FFFFFF"/>
                </a:solidFill>
              </a:rPr>
              <a:t>Data Management </a:t>
            </a:r>
            <a:endParaRPr lang="en-US"/>
          </a:p>
        </p:txBody>
      </p:sp>
      <p:sp>
        <p:nvSpPr>
          <p:cNvPr id="3" name="Content Placeholder 2">
            <a:extLst>
              <a:ext uri="{FF2B5EF4-FFF2-40B4-BE49-F238E27FC236}">
                <a16:creationId xmlns:a16="http://schemas.microsoft.com/office/drawing/2014/main" id="{B2E67D9C-E81D-7245-AFF0-68E07B082643}"/>
              </a:ext>
            </a:extLst>
          </p:cNvPr>
          <p:cNvSpPr>
            <a:spLocks noGrp="1"/>
          </p:cNvSpPr>
          <p:nvPr>
            <p:ph idx="1"/>
          </p:nvPr>
        </p:nvSpPr>
        <p:spPr>
          <a:xfrm>
            <a:off x="1627187" y="1898137"/>
            <a:ext cx="8946541" cy="4195481"/>
          </a:xfrm>
        </p:spPr>
        <p:txBody>
          <a:bodyPr vert="horz" lIns="91440" tIns="45720" rIns="91440" bIns="45720" rtlCol="0" anchor="t">
            <a:normAutofit/>
          </a:bodyPr>
          <a:lstStyle/>
          <a:p>
            <a:pPr marL="0" indent="0">
              <a:buNone/>
            </a:pPr>
            <a:endParaRPr lang="en-GB" sz="2800" b="1">
              <a:ea typeface="+mj-lt"/>
              <a:cs typeface="+mj-lt"/>
            </a:endParaRPr>
          </a:p>
          <a:p>
            <a:pPr marL="0" indent="0">
              <a:buNone/>
            </a:pPr>
            <a:r>
              <a:rPr lang="en-GB">
                <a:ea typeface="+mj-lt"/>
                <a:cs typeface="+mj-lt"/>
              </a:rPr>
              <a:t>Most home care agencies rely on old ways such as notes, and paper which could easily be misplaced and hard to track. When sensitive data is lost, both the agency and the clients are at risk. This is where tools within the Microsoft 365 package such as Purview allow the agency to share data across the cloud and easily find them when needed. The implementation of DLP (Data Loss Protection) also automatically restricts sharing sensitive data without the right authorization Compliance and Confidentiality Making sure the org adheres to the right regulatory standards is fundamental and essential. Features such as eDiscovery and audit assist with legal issues and regulatory reporting.</a:t>
            </a:r>
            <a:endParaRPr lang="en-US"/>
          </a:p>
        </p:txBody>
      </p:sp>
    </p:spTree>
    <p:extLst>
      <p:ext uri="{BB962C8B-B14F-4D97-AF65-F5344CB8AC3E}">
        <p14:creationId xmlns:p14="http://schemas.microsoft.com/office/powerpoint/2010/main" val="1903705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C9C2D-B493-461A-C13C-7191DCD9560F}"/>
              </a:ext>
            </a:extLst>
          </p:cNvPr>
          <p:cNvSpPr>
            <a:spLocks noGrp="1"/>
          </p:cNvSpPr>
          <p:nvPr>
            <p:ph type="title"/>
          </p:nvPr>
        </p:nvSpPr>
        <p:spPr>
          <a:xfrm>
            <a:off x="4682330" y="750374"/>
            <a:ext cx="2380036" cy="567093"/>
          </a:xfrm>
        </p:spPr>
        <p:txBody>
          <a:bodyPr/>
          <a:lstStyle/>
          <a:p>
            <a:r>
              <a:rPr lang="en-GB" sz="2800" b="1"/>
              <a:t>References</a:t>
            </a:r>
          </a:p>
        </p:txBody>
      </p:sp>
      <p:sp>
        <p:nvSpPr>
          <p:cNvPr id="3" name="Content Placeholder 2">
            <a:extLst>
              <a:ext uri="{FF2B5EF4-FFF2-40B4-BE49-F238E27FC236}">
                <a16:creationId xmlns:a16="http://schemas.microsoft.com/office/drawing/2014/main" id="{E14A4FCF-1B5E-AD23-1694-374884756ABA}"/>
              </a:ext>
            </a:extLst>
          </p:cNvPr>
          <p:cNvSpPr>
            <a:spLocks noGrp="1"/>
          </p:cNvSpPr>
          <p:nvPr>
            <p:ph idx="1"/>
          </p:nvPr>
        </p:nvSpPr>
        <p:spPr>
          <a:xfrm>
            <a:off x="650874" y="1326637"/>
            <a:ext cx="10446728" cy="4195481"/>
          </a:xfrm>
        </p:spPr>
        <p:txBody>
          <a:bodyPr vert="horz" lIns="91440" tIns="45720" rIns="91440" bIns="45720" rtlCol="0" anchor="t">
            <a:normAutofit fontScale="77500" lnSpcReduction="20000"/>
          </a:bodyPr>
          <a:lstStyle/>
          <a:p>
            <a:pPr marL="0" indent="0">
              <a:buNone/>
            </a:pPr>
            <a:endParaRPr lang="en-GB"/>
          </a:p>
          <a:p>
            <a:pPr>
              <a:buClr>
                <a:srgbClr val="8AD0D6"/>
              </a:buClr>
            </a:pPr>
            <a:endParaRPr lang="en-GB"/>
          </a:p>
          <a:p>
            <a:pPr>
              <a:buClr>
                <a:srgbClr val="8AD0D6"/>
              </a:buClr>
            </a:pPr>
            <a:r>
              <a:rPr lang="en-GB">
                <a:ea typeface="+mj-lt"/>
                <a:cs typeface="+mj-lt"/>
              </a:rPr>
              <a:t>Microsoft (2026) Microsoft Purview: Data Security and Governance. Available at:</a:t>
            </a:r>
            <a:endParaRPr lang="en-GB"/>
          </a:p>
          <a:p>
            <a:pPr>
              <a:buClr>
                <a:srgbClr val="8AD0D6"/>
              </a:buClr>
            </a:pPr>
            <a:r>
              <a:rPr lang="en-GB">
                <a:ea typeface="+mj-lt"/>
                <a:cs typeface="+mj-lt"/>
                <a:hlinkClick r:id="rId2"/>
              </a:rPr>
              <a:t>https://www.microsoft.com/en-gb/security/business/microsoft-purview</a:t>
            </a:r>
            <a:r>
              <a:rPr lang="en-GB">
                <a:ea typeface="+mj-lt"/>
                <a:cs typeface="+mj-lt"/>
              </a:rPr>
              <a:t> (Accessed: 8 February</a:t>
            </a:r>
            <a:endParaRPr lang="en-GB"/>
          </a:p>
          <a:p>
            <a:pPr>
              <a:buClr>
                <a:srgbClr val="8AD0D6"/>
              </a:buClr>
            </a:pPr>
            <a:r>
              <a:rPr lang="en-GB">
                <a:ea typeface="+mj-lt"/>
                <a:cs typeface="+mj-lt"/>
              </a:rPr>
              <a:t>2026).</a:t>
            </a:r>
            <a:endParaRPr lang="en-GB"/>
          </a:p>
          <a:p>
            <a:pPr>
              <a:buClr>
                <a:srgbClr val="8AD0D6"/>
              </a:buClr>
            </a:pPr>
            <a:r>
              <a:rPr lang="en-GB">
                <a:ea typeface="+mj-lt"/>
                <a:cs typeface="+mj-lt"/>
              </a:rPr>
              <a:t>Microsoft (2026) Microsoft Defender for Office 365. Available at:</a:t>
            </a:r>
            <a:endParaRPr lang="en-GB"/>
          </a:p>
          <a:p>
            <a:pPr>
              <a:buClr>
                <a:srgbClr val="8AD0D6"/>
              </a:buClr>
            </a:pPr>
            <a:r>
              <a:rPr lang="en-GB">
                <a:ea typeface="+mj-lt"/>
                <a:cs typeface="+mj-lt"/>
                <a:hlinkClick r:id="rId3"/>
              </a:rPr>
              <a:t>https://www.microsoft.com/en-gb/security/business/siem-and-xdr/microsoft-defender-</a:t>
            </a:r>
            <a:endParaRPr lang="en-GB"/>
          </a:p>
          <a:p>
            <a:pPr>
              <a:buClr>
                <a:srgbClr val="8AD0D6"/>
              </a:buClr>
            </a:pPr>
            <a:r>
              <a:rPr lang="en-GB">
                <a:ea typeface="+mj-lt"/>
                <a:cs typeface="+mj-lt"/>
              </a:rPr>
              <a:t>office-365 (Accessed: 8 February 2026).</a:t>
            </a:r>
            <a:endParaRPr lang="en-GB"/>
          </a:p>
          <a:p>
            <a:pPr>
              <a:buClr>
                <a:srgbClr val="8AD0D6"/>
              </a:buClr>
            </a:pPr>
            <a:r>
              <a:rPr lang="en-GB">
                <a:ea typeface="+mj-lt"/>
                <a:cs typeface="+mj-lt"/>
              </a:rPr>
              <a:t>Microsoft (2026) Microsoft Purview Information Protection. Available at:</a:t>
            </a:r>
            <a:endParaRPr lang="en-GB"/>
          </a:p>
          <a:p>
            <a:pPr>
              <a:buClr>
                <a:srgbClr val="8AD0D6"/>
              </a:buClr>
            </a:pPr>
            <a:r>
              <a:rPr lang="en-GB">
                <a:ea typeface="+mj-lt"/>
                <a:cs typeface="+mj-lt"/>
                <a:hlinkClick r:id="rId4"/>
              </a:rPr>
              <a:t>https://www.microsoft.com/en-gb/security/business/information-protection/microsoft-</a:t>
            </a:r>
            <a:endParaRPr lang="en-GB"/>
          </a:p>
          <a:p>
            <a:pPr>
              <a:buClr>
                <a:srgbClr val="8AD0D6"/>
              </a:buClr>
            </a:pPr>
            <a:r>
              <a:rPr lang="en-GB">
                <a:ea typeface="+mj-lt"/>
                <a:cs typeface="+mj-lt"/>
              </a:rPr>
              <a:t>purview-information-protection (Accessed: 8 February 2026).</a:t>
            </a:r>
            <a:endParaRPr lang="en-GB"/>
          </a:p>
          <a:p>
            <a:pPr>
              <a:buClr>
                <a:srgbClr val="8AD0D6"/>
              </a:buClr>
            </a:pPr>
            <a:r>
              <a:rPr lang="en-GB">
                <a:ea typeface="+mj-lt"/>
                <a:cs typeface="+mj-lt"/>
              </a:rPr>
              <a:t>Microsoft (2026) Microsoft Purview Suite. Available at: </a:t>
            </a:r>
            <a:r>
              <a:rPr lang="en-GB">
                <a:ea typeface="+mj-lt"/>
                <a:cs typeface="+mj-lt"/>
                <a:hlinkClick r:id="rId5"/>
              </a:rPr>
              <a:t>https://www.microsoft.com/en-</a:t>
            </a:r>
            <a:endParaRPr lang="en-GB"/>
          </a:p>
          <a:p>
            <a:pPr>
              <a:buClr>
                <a:srgbClr val="8AD0D6"/>
              </a:buClr>
            </a:pPr>
            <a:r>
              <a:rPr lang="en-GB" err="1">
                <a:ea typeface="+mj-lt"/>
                <a:cs typeface="+mj-lt"/>
              </a:rPr>
              <a:t>gb</a:t>
            </a:r>
            <a:r>
              <a:rPr lang="en-GB">
                <a:ea typeface="+mj-lt"/>
                <a:cs typeface="+mj-lt"/>
              </a:rPr>
              <a:t>/security/business/compliance/e5-compliance (Accessed: 8 February 2026)</a:t>
            </a:r>
          </a:p>
          <a:p>
            <a:pPr>
              <a:buClr>
                <a:srgbClr val="8AD0D6"/>
              </a:buClr>
            </a:pPr>
            <a:endParaRPr lang="en-GB"/>
          </a:p>
        </p:txBody>
      </p:sp>
    </p:spTree>
    <p:extLst>
      <p:ext uri="{BB962C8B-B14F-4D97-AF65-F5344CB8AC3E}">
        <p14:creationId xmlns:p14="http://schemas.microsoft.com/office/powerpoint/2010/main" val="3047148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074F4-54F7-6AF7-D416-A58523DDED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A0225D-95E4-A792-20DA-E8684FBF822F}"/>
              </a:ext>
            </a:extLst>
          </p:cNvPr>
          <p:cNvSpPr>
            <a:spLocks noGrp="1"/>
          </p:cNvSpPr>
          <p:nvPr>
            <p:ph type="title"/>
          </p:nvPr>
        </p:nvSpPr>
        <p:spPr>
          <a:xfrm>
            <a:off x="4682330" y="750374"/>
            <a:ext cx="2380036" cy="567093"/>
          </a:xfrm>
        </p:spPr>
        <p:txBody>
          <a:bodyPr/>
          <a:lstStyle/>
          <a:p>
            <a:r>
              <a:rPr lang="en-GB" sz="2800" b="1"/>
              <a:t>References:</a:t>
            </a:r>
          </a:p>
        </p:txBody>
      </p:sp>
      <p:sp>
        <p:nvSpPr>
          <p:cNvPr id="3" name="Content Placeholder 2">
            <a:extLst>
              <a:ext uri="{FF2B5EF4-FFF2-40B4-BE49-F238E27FC236}">
                <a16:creationId xmlns:a16="http://schemas.microsoft.com/office/drawing/2014/main" id="{E75925E9-8A7E-4111-A3A9-CA9225B35297}"/>
              </a:ext>
            </a:extLst>
          </p:cNvPr>
          <p:cNvSpPr>
            <a:spLocks noGrp="1"/>
          </p:cNvSpPr>
          <p:nvPr>
            <p:ph idx="1"/>
          </p:nvPr>
        </p:nvSpPr>
        <p:spPr>
          <a:xfrm>
            <a:off x="650874" y="1326637"/>
            <a:ext cx="10446728" cy="4195481"/>
          </a:xfrm>
        </p:spPr>
        <p:txBody>
          <a:bodyPr vert="horz" lIns="91440" tIns="45720" rIns="91440" bIns="45720" rtlCol="0" anchor="t">
            <a:normAutofit/>
          </a:bodyPr>
          <a:lstStyle/>
          <a:p>
            <a:pPr marL="0" indent="0">
              <a:buNone/>
            </a:pPr>
            <a:endParaRPr lang="en-GB"/>
          </a:p>
          <a:p>
            <a:pPr>
              <a:buClr>
                <a:srgbClr val="8AD0D6"/>
              </a:buClr>
            </a:pPr>
            <a:endParaRPr lang="en-GB"/>
          </a:p>
          <a:p>
            <a:pPr>
              <a:buClr>
                <a:srgbClr val="8AD0D6"/>
              </a:buClr>
            </a:pPr>
            <a:endParaRPr lang="en-GB">
              <a:ea typeface="+mj-lt"/>
              <a:cs typeface="+mj-lt"/>
            </a:endParaRPr>
          </a:p>
          <a:p>
            <a:pPr>
              <a:buClr>
                <a:srgbClr val="8AD0D6"/>
              </a:buClr>
            </a:pPr>
            <a:endParaRPr lang="en-GB"/>
          </a:p>
        </p:txBody>
      </p:sp>
      <p:sp>
        <p:nvSpPr>
          <p:cNvPr id="4" name="TextBox 3">
            <a:extLst>
              <a:ext uri="{FF2B5EF4-FFF2-40B4-BE49-F238E27FC236}">
                <a16:creationId xmlns:a16="http://schemas.microsoft.com/office/drawing/2014/main" id="{CB9C5B7C-65EB-1178-7D4E-2686E57BB889}"/>
              </a:ext>
            </a:extLst>
          </p:cNvPr>
          <p:cNvSpPr txBox="1"/>
          <p:nvPr/>
        </p:nvSpPr>
        <p:spPr>
          <a:xfrm>
            <a:off x="881122" y="1481036"/>
            <a:ext cx="1089218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GB" sz="1200" i="1">
                <a:ea typeface="+mn-lt"/>
                <a:cs typeface="+mn-lt"/>
              </a:rPr>
              <a:t>Admin Career Guide</a:t>
            </a:r>
            <a:r>
              <a:rPr lang="en-GB" sz="1200">
                <a:ea typeface="+mn-lt"/>
                <a:cs typeface="+mn-lt"/>
              </a:rPr>
              <a:t> (2025) </a:t>
            </a:r>
            <a:r>
              <a:rPr lang="en-GB" sz="1200" i="1">
                <a:ea typeface="+mn-lt"/>
                <a:cs typeface="+mn-lt"/>
              </a:rPr>
              <a:t>How Is Microsoft Teams Being Used In The Healthcare Industry?</a:t>
            </a:r>
            <a:r>
              <a:rPr lang="en-GB" sz="1200" dirty="0">
                <a:ea typeface="+mn-lt"/>
                <a:cs typeface="+mn-lt"/>
              </a:rPr>
              <a:t> </a:t>
            </a:r>
            <a:r>
              <a:rPr lang="en-GB" sz="1200" b="1">
                <a:ea typeface="+mn-lt"/>
                <a:cs typeface="+mn-lt"/>
              </a:rPr>
              <a:t>YouTube video</a:t>
            </a:r>
            <a:r>
              <a:rPr lang="en-GB" sz="1200">
                <a:ea typeface="+mn-lt"/>
                <a:cs typeface="+mn-lt"/>
              </a:rPr>
              <a:t>, 12 December. Available at: https://youtu.be/L6MTXWaH3OI (Accessed: 14 February 2026).</a:t>
            </a:r>
          </a:p>
          <a:p>
            <a:endParaRPr lang="en-GB" sz="1200" dirty="0">
              <a:solidFill>
                <a:srgbClr val="FFFFFF"/>
              </a:solidFill>
            </a:endParaRPr>
          </a:p>
          <a:p>
            <a:pPr marL="171450" indent="-171450">
              <a:buFont typeface="Calibri"/>
              <a:buChar char="-"/>
            </a:pPr>
            <a:r>
              <a:rPr lang="en-GB" sz="1200" dirty="0">
                <a:solidFill>
                  <a:srgbClr val="EBEBEB"/>
                </a:solidFill>
              </a:rPr>
              <a:t>Caldwell, H. (2025) </a:t>
            </a:r>
            <a:r>
              <a:rPr lang="en-GB" sz="1200" i="1" dirty="0">
                <a:solidFill>
                  <a:srgbClr val="EBEBEB"/>
                </a:solidFill>
              </a:rPr>
              <a:t>Utilising Microsoft Teams in healthcare</a:t>
            </a:r>
            <a:r>
              <a:rPr lang="en-GB" sz="1200" dirty="0">
                <a:solidFill>
                  <a:srgbClr val="EBEBEB"/>
                </a:solidFill>
              </a:rPr>
              <a:t>. </a:t>
            </a:r>
            <a:r>
              <a:rPr lang="en-GB" sz="1200" dirty="0" err="1">
                <a:solidFill>
                  <a:srgbClr val="EBEBEB"/>
                </a:solidFill>
              </a:rPr>
              <a:t>Texaport</a:t>
            </a:r>
            <a:r>
              <a:rPr lang="en-GB" sz="1200" dirty="0">
                <a:solidFill>
                  <a:srgbClr val="EBEBEB"/>
                </a:solidFill>
              </a:rPr>
              <a:t>. Available at: </a:t>
            </a:r>
            <a:r>
              <a:rPr lang="en-GB" sz="1200" dirty="0">
                <a:hlinkClick r:id="rId2"/>
              </a:rPr>
              <a:t>https://texaport.co.uk/blog/microsoft-teams-healthcare</a:t>
            </a:r>
            <a:r>
              <a:rPr lang="en-GB" sz="1200" dirty="0">
                <a:solidFill>
                  <a:srgbClr val="EBEBEB"/>
                </a:solidFill>
              </a:rPr>
              <a:t> (Accessed: 14 February 2026). </a:t>
            </a:r>
            <a:endParaRPr lang="en-GB" sz="1200" dirty="0"/>
          </a:p>
        </p:txBody>
      </p:sp>
    </p:spTree>
    <p:extLst>
      <p:ext uri="{BB962C8B-B14F-4D97-AF65-F5344CB8AC3E}">
        <p14:creationId xmlns:p14="http://schemas.microsoft.com/office/powerpoint/2010/main" val="20579773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Digital Skills and Research Methods</vt:lpstr>
      <vt:lpstr>Task 1</vt:lpstr>
      <vt:lpstr>PowerPoint Presentation</vt:lpstr>
      <vt:lpstr>Task 1 reference </vt:lpstr>
      <vt:lpstr> Task 2</vt:lpstr>
      <vt:lpstr>PowerPoint Presentation</vt:lpstr>
      <vt:lpstr>Task 3</vt:lpstr>
      <vt:lpstr>Data Management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27</cp:revision>
  <dcterms:created xsi:type="dcterms:W3CDTF">2026-01-21T12:03:16Z</dcterms:created>
  <dcterms:modified xsi:type="dcterms:W3CDTF">2026-02-14T22:26:13Z</dcterms:modified>
</cp:coreProperties>
</file>