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</p:sldMasterIdLst>
  <p:notesMasterIdLst>
    <p:notesMasterId r:id="rId22"/>
  </p:notesMasterIdLst>
  <p:sldIdLst>
    <p:sldId id="270" r:id="rId5"/>
    <p:sldId id="308" r:id="rId6"/>
    <p:sldId id="284" r:id="rId7"/>
    <p:sldId id="315" r:id="rId8"/>
    <p:sldId id="318" r:id="rId9"/>
    <p:sldId id="313" r:id="rId10"/>
    <p:sldId id="312" r:id="rId11"/>
    <p:sldId id="316" r:id="rId12"/>
    <p:sldId id="290" r:id="rId13"/>
    <p:sldId id="291" r:id="rId14"/>
    <p:sldId id="299" r:id="rId15"/>
    <p:sldId id="268" r:id="rId16"/>
    <p:sldId id="306" r:id="rId17"/>
    <p:sldId id="289" r:id="rId18"/>
    <p:sldId id="317" r:id="rId19"/>
    <p:sldId id="302" r:id="rId20"/>
    <p:sldId id="309" r:id="rId21"/>
  </p:sldIdLst>
  <p:sldSz cx="12192000" cy="6858000"/>
  <p:notesSz cx="6858000" cy="1057275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Untitled Section" id="{FF7A8B5B-17F3-4351-82BF-3D3BD32C1DAC}">
          <p14:sldIdLst>
            <p14:sldId id="270"/>
            <p14:sldId id="308"/>
            <p14:sldId id="284"/>
            <p14:sldId id="315"/>
            <p14:sldId id="318"/>
            <p14:sldId id="313"/>
            <p14:sldId id="312"/>
            <p14:sldId id="316"/>
            <p14:sldId id="290"/>
            <p14:sldId id="291"/>
            <p14:sldId id="299"/>
            <p14:sldId id="268"/>
            <p14:sldId id="306"/>
            <p14:sldId id="289"/>
            <p14:sldId id="317"/>
            <p14:sldId id="302"/>
            <p14:sldId id="309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FFB7920-5B86-44EE-B6E1-B35323313C15}" v="2" dt="2020-09-22T10:00:52.44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972" autoAdjust="0"/>
    <p:restoredTop sz="94660"/>
  </p:normalViewPr>
  <p:slideViewPr>
    <p:cSldViewPr snapToGrid="0">
      <p:cViewPr varScale="1">
        <p:scale>
          <a:sx n="64" d="100"/>
          <a:sy n="64" d="100"/>
        </p:scale>
        <p:origin x="147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92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presProps" Target="presProps.xml"/><Relationship Id="rId28" Type="http://schemas.microsoft.com/office/2015/10/relationships/revisionInfo" Target="revisionInfo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notesMaster" Target="notesMasters/notesMaster1.xml"/><Relationship Id="rId27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Williams" userId="c957a50b-491f-4d94-b4bc-52aca3e2340d" providerId="ADAL" clId="{2FFB7920-5B86-44EE-B6E1-B35323313C15}"/>
    <pc:docChg chg="undo custSel modSld">
      <pc:chgData name="James Williams" userId="c957a50b-491f-4d94-b4bc-52aca3e2340d" providerId="ADAL" clId="{2FFB7920-5B86-44EE-B6E1-B35323313C15}" dt="2020-09-22T10:00:58.066" v="210" actId="478"/>
      <pc:docMkLst>
        <pc:docMk/>
      </pc:docMkLst>
      <pc:sldChg chg="addSp modSp mod">
        <pc:chgData name="James Williams" userId="c957a50b-491f-4d94-b4bc-52aca3e2340d" providerId="ADAL" clId="{2FFB7920-5B86-44EE-B6E1-B35323313C15}" dt="2020-09-22T09:39:25.392" v="75" actId="20577"/>
        <pc:sldMkLst>
          <pc:docMk/>
          <pc:sldMk cId="3285734299" sldId="279"/>
        </pc:sldMkLst>
        <pc:spChg chg="add mod">
          <ac:chgData name="James Williams" userId="c957a50b-491f-4d94-b4bc-52aca3e2340d" providerId="ADAL" clId="{2FFB7920-5B86-44EE-B6E1-B35323313C15}" dt="2020-09-22T09:35:57.950" v="43" actId="1076"/>
          <ac:spMkLst>
            <pc:docMk/>
            <pc:sldMk cId="3285734299" sldId="279"/>
            <ac:spMk id="2" creationId="{78505289-923B-4162-897E-F588058E5D69}"/>
          </ac:spMkLst>
        </pc:spChg>
        <pc:spChg chg="mod">
          <ac:chgData name="James Williams" userId="c957a50b-491f-4d94-b4bc-52aca3e2340d" providerId="ADAL" clId="{2FFB7920-5B86-44EE-B6E1-B35323313C15}" dt="2020-09-22T09:39:25.392" v="75" actId="20577"/>
          <ac:spMkLst>
            <pc:docMk/>
            <pc:sldMk cId="3285734299" sldId="279"/>
            <ac:spMk id="4" creationId="{0833C173-4216-4B13-AEB2-DD282EBE7E44}"/>
          </ac:spMkLst>
        </pc:spChg>
        <pc:spChg chg="mod">
          <ac:chgData name="James Williams" userId="c957a50b-491f-4d94-b4bc-52aca3e2340d" providerId="ADAL" clId="{2FFB7920-5B86-44EE-B6E1-B35323313C15}" dt="2020-09-22T09:35:43.487" v="41" actId="20577"/>
          <ac:spMkLst>
            <pc:docMk/>
            <pc:sldMk cId="3285734299" sldId="279"/>
            <ac:spMk id="21" creationId="{BB38A1E2-3BDC-4484-999A-5C61E8E1B2CC}"/>
          </ac:spMkLst>
        </pc:spChg>
      </pc:sldChg>
      <pc:sldChg chg="addSp delSp modSp mod">
        <pc:chgData name="James Williams" userId="c957a50b-491f-4d94-b4bc-52aca3e2340d" providerId="ADAL" clId="{2FFB7920-5B86-44EE-B6E1-B35323313C15}" dt="2020-09-22T10:00:58.066" v="210" actId="478"/>
        <pc:sldMkLst>
          <pc:docMk/>
          <pc:sldMk cId="2110399098" sldId="291"/>
        </pc:sldMkLst>
        <pc:spChg chg="del mod">
          <ac:chgData name="James Williams" userId="c957a50b-491f-4d94-b4bc-52aca3e2340d" providerId="ADAL" clId="{2FFB7920-5B86-44EE-B6E1-B35323313C15}" dt="2020-09-22T10:00:50.902" v="208" actId="478"/>
          <ac:spMkLst>
            <pc:docMk/>
            <pc:sldMk cId="2110399098" sldId="291"/>
            <ac:spMk id="4" creationId="{0833C173-4216-4B13-AEB2-DD282EBE7E44}"/>
          </ac:spMkLst>
        </pc:spChg>
        <pc:spChg chg="add del mod">
          <ac:chgData name="James Williams" userId="c957a50b-491f-4d94-b4bc-52aca3e2340d" providerId="ADAL" clId="{2FFB7920-5B86-44EE-B6E1-B35323313C15}" dt="2020-09-22T10:00:58.066" v="210" actId="478"/>
          <ac:spMkLst>
            <pc:docMk/>
            <pc:sldMk cId="2110399098" sldId="291"/>
            <ac:spMk id="5" creationId="{04DB1F18-38FD-4F3E-B816-196957C2EFD9}"/>
          </ac:spMkLst>
        </pc:spChg>
        <pc:spChg chg="add mod">
          <ac:chgData name="James Williams" userId="c957a50b-491f-4d94-b4bc-52aca3e2340d" providerId="ADAL" clId="{2FFB7920-5B86-44EE-B6E1-B35323313C15}" dt="2020-09-22T10:00:52.447" v="209"/>
          <ac:spMkLst>
            <pc:docMk/>
            <pc:sldMk cId="2110399098" sldId="291"/>
            <ac:spMk id="7" creationId="{677AE73A-B26D-4882-BF0B-0835D6A911B4}"/>
          </ac:spMkLst>
        </pc:spChg>
        <pc:spChg chg="mod">
          <ac:chgData name="James Williams" userId="c957a50b-491f-4d94-b4bc-52aca3e2340d" providerId="ADAL" clId="{2FFB7920-5B86-44EE-B6E1-B35323313C15}" dt="2020-09-22T09:48:03.230" v="207" actId="404"/>
          <ac:spMkLst>
            <pc:docMk/>
            <pc:sldMk cId="2110399098" sldId="291"/>
            <ac:spMk id="21" creationId="{BB38A1E2-3BDC-4484-999A-5C61E8E1B2CC}"/>
          </ac:spMkLst>
        </pc:spChg>
      </pc:sldChg>
      <pc:sldChg chg="modSp mod">
        <pc:chgData name="James Williams" userId="c957a50b-491f-4d94-b4bc-52aca3e2340d" providerId="ADAL" clId="{2FFB7920-5B86-44EE-B6E1-B35323313C15}" dt="2020-09-22T09:41:24.342" v="115" actId="20577"/>
        <pc:sldMkLst>
          <pc:docMk/>
          <pc:sldMk cId="503530117" sldId="296"/>
        </pc:sldMkLst>
        <pc:spChg chg="mod">
          <ac:chgData name="James Williams" userId="c957a50b-491f-4d94-b4bc-52aca3e2340d" providerId="ADAL" clId="{2FFB7920-5B86-44EE-B6E1-B35323313C15}" dt="2020-09-22T09:41:24.342" v="115" actId="20577"/>
          <ac:spMkLst>
            <pc:docMk/>
            <pc:sldMk cId="503530117" sldId="296"/>
            <ac:spMk id="4" creationId="{0833C173-4216-4B13-AEB2-DD282EBE7E44}"/>
          </ac:spMkLst>
        </pc:spChg>
      </pc:sldChg>
    </pc:docChg>
  </pc:docChgLst>
</pc:chgInfo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hyperlink" Target="https://libguides.bhtafe.edu.au/IEEEreferencing/images" TargetMode="External"/><Relationship Id="rId7" Type="http://schemas.openxmlformats.org/officeDocument/2006/relationships/image" Target="../media/image5.svg"/><Relationship Id="rId2" Type="http://schemas.openxmlformats.org/officeDocument/2006/relationships/hyperlink" Target="https://libguides.sait.ca/c.php?g=612365&amp;p=4252412#:~:text=How%20to%20Cite%20Images%20using,the%20citation%20number%20in%20brackets." TargetMode="External"/><Relationship Id="rId1" Type="http://schemas.openxmlformats.org/officeDocument/2006/relationships/hyperlink" Target="https://tinyurl.com/y4vsv8yy" TargetMode="External"/><Relationship Id="rId6" Type="http://schemas.openxmlformats.org/officeDocument/2006/relationships/image" Target="../media/image4.png"/><Relationship Id="rId5" Type="http://schemas.openxmlformats.org/officeDocument/2006/relationships/image" Target="../media/image3.svg"/><Relationship Id="rId4" Type="http://schemas.openxmlformats.org/officeDocument/2006/relationships/image" Target="../media/image2.pn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hyperlink" Target="https://tinyurl.com/y4vsv8yy" TargetMode="External"/><Relationship Id="rId7" Type="http://schemas.openxmlformats.org/officeDocument/2006/relationships/image" Target="../media/image5.svg"/><Relationship Id="rId2" Type="http://schemas.openxmlformats.org/officeDocument/2006/relationships/image" Target="../media/image3.svg"/><Relationship Id="rId1" Type="http://schemas.openxmlformats.org/officeDocument/2006/relationships/image" Target="../media/image2.png"/><Relationship Id="rId6" Type="http://schemas.openxmlformats.org/officeDocument/2006/relationships/image" Target="../media/image4.png"/><Relationship Id="rId5" Type="http://schemas.openxmlformats.org/officeDocument/2006/relationships/hyperlink" Target="https://libguides.bhtafe.edu.au/IEEEreferencing/images" TargetMode="External"/><Relationship Id="rId4" Type="http://schemas.openxmlformats.org/officeDocument/2006/relationships/hyperlink" Target="https://libguides.sait.ca/c.php?g=612365&amp;p=4252412#:~:text=How%20to%20Cite%20Images%20using,the%20citation%20number%20in%20brackets." TargetMode="Externa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4BA9F9D-E9F8-46CD-8DAF-F5F663E8F958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5" csCatId="colorful" phldr="1"/>
      <dgm:spPr/>
      <dgm:t>
        <a:bodyPr/>
        <a:lstStyle/>
        <a:p>
          <a:endParaRPr lang="en-US"/>
        </a:p>
      </dgm:t>
    </dgm:pt>
    <dgm:pt modelId="{6BB30F3E-4FEE-4EF5-B462-DA0A47D68BEB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b="0" i="0" dirty="0"/>
            <a:t>Standard Referencing format within the school is IEEE. To access the University’s IEEE Referencing </a:t>
          </a:r>
          <a:r>
            <a:rPr lang="en-GB" b="0" i="0" dirty="0">
              <a:hlinkClick xmlns:r="http://schemas.openxmlformats.org/officeDocument/2006/relationships" r:id="rId1"/>
            </a:rPr>
            <a:t>click-here</a:t>
          </a:r>
          <a:r>
            <a:rPr lang="en-GB" b="0" i="0" dirty="0"/>
            <a:t>. For referencing images </a:t>
          </a:r>
          <a:r>
            <a:rPr lang="en-GB" b="0" i="1" dirty="0">
              <a:hlinkClick xmlns:r="http://schemas.openxmlformats.org/officeDocument/2006/relationships" r:id="rId2"/>
            </a:rPr>
            <a:t>click-here</a:t>
          </a:r>
          <a:r>
            <a:rPr lang="en-GB" b="0" i="1" dirty="0"/>
            <a:t> then scroll down and </a:t>
          </a:r>
          <a:r>
            <a:rPr lang="en-GB" b="0" i="1" dirty="0">
              <a:hlinkClick xmlns:r="http://schemas.openxmlformats.org/officeDocument/2006/relationships" r:id="rId3"/>
            </a:rPr>
            <a:t>click-here</a:t>
          </a:r>
          <a:r>
            <a:rPr lang="en-GB" b="0" i="1" dirty="0"/>
            <a:t>.</a:t>
          </a:r>
          <a:endParaRPr lang="en-US" dirty="0"/>
        </a:p>
      </dgm:t>
    </dgm:pt>
    <dgm:pt modelId="{54F25856-4B03-447F-ADEE-810952DCC12E}" type="parTrans" cxnId="{E5B7455F-B06F-45DF-8420-D6CF75BC1965}">
      <dgm:prSet/>
      <dgm:spPr/>
      <dgm:t>
        <a:bodyPr/>
        <a:lstStyle/>
        <a:p>
          <a:endParaRPr lang="en-US"/>
        </a:p>
      </dgm:t>
    </dgm:pt>
    <dgm:pt modelId="{4FC7161D-15F3-4040-BCCD-9C4B51019C2E}" type="sibTrans" cxnId="{E5B7455F-B06F-45DF-8420-D6CF75BC1965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FAA4EAF4-79F7-4824-8759-AE611488D8D0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b="1" i="0" dirty="0"/>
            <a:t>Location</a:t>
          </a:r>
          <a:r>
            <a:rPr lang="en-GB" b="0" i="0" dirty="0"/>
            <a:t> of Support slides (Moodle: Additional Resources tile).</a:t>
          </a:r>
          <a:endParaRPr lang="en-US" dirty="0"/>
        </a:p>
      </dgm:t>
    </dgm:pt>
    <dgm:pt modelId="{3D3ABF43-5CFF-46CC-884E-5A6A6852F95E}" type="parTrans" cxnId="{AA4A9B53-5BAA-4B67-A1D3-13CC1551E88D}">
      <dgm:prSet/>
      <dgm:spPr/>
      <dgm:t>
        <a:bodyPr/>
        <a:lstStyle/>
        <a:p>
          <a:endParaRPr lang="en-US"/>
        </a:p>
      </dgm:t>
    </dgm:pt>
    <dgm:pt modelId="{5040D1E2-B2D4-4F62-8C8C-C90C3BCEC71F}" type="sibTrans" cxnId="{AA4A9B53-5BAA-4B67-A1D3-13CC1551E88D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479F3673-8C61-43EE-97A1-E0B60BC2C9EC}" type="pres">
      <dgm:prSet presAssocID="{E4BA9F9D-E9F8-46CD-8DAF-F5F663E8F958}" presName="root" presStyleCnt="0">
        <dgm:presLayoutVars>
          <dgm:dir/>
          <dgm:resizeHandles val="exact"/>
        </dgm:presLayoutVars>
      </dgm:prSet>
      <dgm:spPr/>
    </dgm:pt>
    <dgm:pt modelId="{5DF36D4E-3995-4441-B57C-3107C84D8FF5}" type="pres">
      <dgm:prSet presAssocID="{6BB30F3E-4FEE-4EF5-B462-DA0A47D68BEB}" presName="compNode" presStyleCnt="0"/>
      <dgm:spPr/>
    </dgm:pt>
    <dgm:pt modelId="{3C591971-261C-4453-A04D-E4D3852D7862}" type="pres">
      <dgm:prSet presAssocID="{6BB30F3E-4FEE-4EF5-B462-DA0A47D68BEB}" presName="bgRect" presStyleLbl="bgShp" presStyleIdx="0" presStyleCnt="2"/>
      <dgm:spPr/>
    </dgm:pt>
    <dgm:pt modelId="{E1E83204-6D03-4F7D-9767-70824E4815C7}" type="pres">
      <dgm:prSet presAssocID="{6BB30F3E-4FEE-4EF5-B462-DA0A47D68BEB}" presName="iconRect" presStyleLbl="node1" presStyleIdx="0" presStyleCnt="2"/>
      <dgm:spPr>
        <a:blipFill>
          <a:blip xmlns:r="http://schemas.openxmlformats.org/officeDocument/2006/relationships"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ocument"/>
        </a:ext>
      </dgm:extLst>
    </dgm:pt>
    <dgm:pt modelId="{F0B7DC8F-AC13-42C9-8B8E-15D359220443}" type="pres">
      <dgm:prSet presAssocID="{6BB30F3E-4FEE-4EF5-B462-DA0A47D68BEB}" presName="spaceRect" presStyleCnt="0"/>
      <dgm:spPr/>
    </dgm:pt>
    <dgm:pt modelId="{8886C7D1-C53C-4935-82A8-4985A9CA015B}" type="pres">
      <dgm:prSet presAssocID="{6BB30F3E-4FEE-4EF5-B462-DA0A47D68BEB}" presName="parTx" presStyleLbl="revTx" presStyleIdx="0" presStyleCnt="2">
        <dgm:presLayoutVars>
          <dgm:chMax val="0"/>
          <dgm:chPref val="0"/>
        </dgm:presLayoutVars>
      </dgm:prSet>
      <dgm:spPr/>
    </dgm:pt>
    <dgm:pt modelId="{2635D44E-50D4-4AB9-A12C-CA87BA47C708}" type="pres">
      <dgm:prSet presAssocID="{4FC7161D-15F3-4040-BCCD-9C4B51019C2E}" presName="sibTrans" presStyleCnt="0"/>
      <dgm:spPr/>
    </dgm:pt>
    <dgm:pt modelId="{8822C21F-CA4F-4F00-BB59-A183FF3D1EF6}" type="pres">
      <dgm:prSet presAssocID="{FAA4EAF4-79F7-4824-8759-AE611488D8D0}" presName="compNode" presStyleCnt="0"/>
      <dgm:spPr/>
    </dgm:pt>
    <dgm:pt modelId="{7E33C6AF-E91E-4AF8-A4E2-5C9710D52782}" type="pres">
      <dgm:prSet presAssocID="{FAA4EAF4-79F7-4824-8759-AE611488D8D0}" presName="bgRect" presStyleLbl="bgShp" presStyleIdx="1" presStyleCnt="2"/>
      <dgm:spPr/>
    </dgm:pt>
    <dgm:pt modelId="{7E27C2A3-D02C-4840-89B9-4821EBEB9814}" type="pres">
      <dgm:prSet presAssocID="{FAA4EAF4-79F7-4824-8759-AE611488D8D0}" presName="iconRect" presStyleLbl="node1" presStyleIdx="1" presStyleCnt="2"/>
      <dgm:spPr>
        <a:blipFill>
          <a:blip xmlns:r="http://schemas.openxmlformats.org/officeDocument/2006/relationships"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Projector screen"/>
        </a:ext>
      </dgm:extLst>
    </dgm:pt>
    <dgm:pt modelId="{46EDB71A-C1B4-453C-A516-4548307373A4}" type="pres">
      <dgm:prSet presAssocID="{FAA4EAF4-79F7-4824-8759-AE611488D8D0}" presName="spaceRect" presStyleCnt="0"/>
      <dgm:spPr/>
    </dgm:pt>
    <dgm:pt modelId="{C55A7DE4-27C5-409A-853D-C1C829A23FBD}" type="pres">
      <dgm:prSet presAssocID="{FAA4EAF4-79F7-4824-8759-AE611488D8D0}" presName="parTx" presStyleLbl="revTx" presStyleIdx="1" presStyleCnt="2">
        <dgm:presLayoutVars>
          <dgm:chMax val="0"/>
          <dgm:chPref val="0"/>
        </dgm:presLayoutVars>
      </dgm:prSet>
      <dgm:spPr/>
    </dgm:pt>
  </dgm:ptLst>
  <dgm:cxnLst>
    <dgm:cxn modelId="{E5B7455F-B06F-45DF-8420-D6CF75BC1965}" srcId="{E4BA9F9D-E9F8-46CD-8DAF-F5F663E8F958}" destId="{6BB30F3E-4FEE-4EF5-B462-DA0A47D68BEB}" srcOrd="0" destOrd="0" parTransId="{54F25856-4B03-447F-ADEE-810952DCC12E}" sibTransId="{4FC7161D-15F3-4040-BCCD-9C4B51019C2E}"/>
    <dgm:cxn modelId="{AA4A9B53-5BAA-4B67-A1D3-13CC1551E88D}" srcId="{E4BA9F9D-E9F8-46CD-8DAF-F5F663E8F958}" destId="{FAA4EAF4-79F7-4824-8759-AE611488D8D0}" srcOrd="1" destOrd="0" parTransId="{3D3ABF43-5CFF-46CC-884E-5A6A6852F95E}" sibTransId="{5040D1E2-B2D4-4F62-8C8C-C90C3BCEC71F}"/>
    <dgm:cxn modelId="{DFF64374-A230-43E5-874C-338E6C676C63}" type="presOf" srcId="{6BB30F3E-4FEE-4EF5-B462-DA0A47D68BEB}" destId="{8886C7D1-C53C-4935-82A8-4985A9CA015B}" srcOrd="0" destOrd="0" presId="urn:microsoft.com/office/officeart/2018/2/layout/IconVerticalSolidList"/>
    <dgm:cxn modelId="{0B9EEB7C-620C-4331-B708-88157DDD8E8D}" type="presOf" srcId="{FAA4EAF4-79F7-4824-8759-AE611488D8D0}" destId="{C55A7DE4-27C5-409A-853D-C1C829A23FBD}" srcOrd="0" destOrd="0" presId="urn:microsoft.com/office/officeart/2018/2/layout/IconVerticalSolidList"/>
    <dgm:cxn modelId="{B66D6CF1-EF3F-452A-A22B-C9B9BE087CB2}" type="presOf" srcId="{E4BA9F9D-E9F8-46CD-8DAF-F5F663E8F958}" destId="{479F3673-8C61-43EE-97A1-E0B60BC2C9EC}" srcOrd="0" destOrd="0" presId="urn:microsoft.com/office/officeart/2018/2/layout/IconVerticalSolidList"/>
    <dgm:cxn modelId="{867E2D53-50AA-4E46-BFC5-41F6F935828D}" type="presParOf" srcId="{479F3673-8C61-43EE-97A1-E0B60BC2C9EC}" destId="{5DF36D4E-3995-4441-B57C-3107C84D8FF5}" srcOrd="0" destOrd="0" presId="urn:microsoft.com/office/officeart/2018/2/layout/IconVerticalSolidList"/>
    <dgm:cxn modelId="{6BA87216-7013-4DF7-8D2F-05CBAB1DFFB1}" type="presParOf" srcId="{5DF36D4E-3995-4441-B57C-3107C84D8FF5}" destId="{3C591971-261C-4453-A04D-E4D3852D7862}" srcOrd="0" destOrd="0" presId="urn:microsoft.com/office/officeart/2018/2/layout/IconVerticalSolidList"/>
    <dgm:cxn modelId="{B7B6A0E4-796D-4603-8D85-1E498E386526}" type="presParOf" srcId="{5DF36D4E-3995-4441-B57C-3107C84D8FF5}" destId="{E1E83204-6D03-4F7D-9767-70824E4815C7}" srcOrd="1" destOrd="0" presId="urn:microsoft.com/office/officeart/2018/2/layout/IconVerticalSolidList"/>
    <dgm:cxn modelId="{7F07B7F1-F232-496F-865C-0CED574E06CE}" type="presParOf" srcId="{5DF36D4E-3995-4441-B57C-3107C84D8FF5}" destId="{F0B7DC8F-AC13-42C9-8B8E-15D359220443}" srcOrd="2" destOrd="0" presId="urn:microsoft.com/office/officeart/2018/2/layout/IconVerticalSolidList"/>
    <dgm:cxn modelId="{609744EE-0112-4ECB-AF27-43225C4D66E6}" type="presParOf" srcId="{5DF36D4E-3995-4441-B57C-3107C84D8FF5}" destId="{8886C7D1-C53C-4935-82A8-4985A9CA015B}" srcOrd="3" destOrd="0" presId="urn:microsoft.com/office/officeart/2018/2/layout/IconVerticalSolidList"/>
    <dgm:cxn modelId="{22CB2633-B873-4190-92C4-F7BD67D97459}" type="presParOf" srcId="{479F3673-8C61-43EE-97A1-E0B60BC2C9EC}" destId="{2635D44E-50D4-4AB9-A12C-CA87BA47C708}" srcOrd="1" destOrd="0" presId="urn:microsoft.com/office/officeart/2018/2/layout/IconVerticalSolidList"/>
    <dgm:cxn modelId="{883C5D51-55EC-4AF4-AABB-811732DAA605}" type="presParOf" srcId="{479F3673-8C61-43EE-97A1-E0B60BC2C9EC}" destId="{8822C21F-CA4F-4F00-BB59-A183FF3D1EF6}" srcOrd="2" destOrd="0" presId="urn:microsoft.com/office/officeart/2018/2/layout/IconVerticalSolidList"/>
    <dgm:cxn modelId="{B071D577-86A2-48D9-B489-974CB1B1B543}" type="presParOf" srcId="{8822C21F-CA4F-4F00-BB59-A183FF3D1EF6}" destId="{7E33C6AF-E91E-4AF8-A4E2-5C9710D52782}" srcOrd="0" destOrd="0" presId="urn:microsoft.com/office/officeart/2018/2/layout/IconVerticalSolidList"/>
    <dgm:cxn modelId="{0E256334-9C65-4DC5-A639-AB0E1F5CAD2E}" type="presParOf" srcId="{8822C21F-CA4F-4F00-BB59-A183FF3D1EF6}" destId="{7E27C2A3-D02C-4840-89B9-4821EBEB9814}" srcOrd="1" destOrd="0" presId="urn:microsoft.com/office/officeart/2018/2/layout/IconVerticalSolidList"/>
    <dgm:cxn modelId="{0396C94C-6019-460B-9353-36A3C4507B3E}" type="presParOf" srcId="{8822C21F-CA4F-4F00-BB59-A183FF3D1EF6}" destId="{46EDB71A-C1B4-453C-A516-4548307373A4}" srcOrd="2" destOrd="0" presId="urn:microsoft.com/office/officeart/2018/2/layout/IconVerticalSolidList"/>
    <dgm:cxn modelId="{93AB193B-987E-43C8-8A3E-7B053F19833B}" type="presParOf" srcId="{8822C21F-CA4F-4F00-BB59-A183FF3D1EF6}" destId="{C55A7DE4-27C5-409A-853D-C1C829A23FBD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C591971-261C-4453-A04D-E4D3852D7862}">
      <dsp:nvSpPr>
        <dsp:cNvPr id="0" name=""/>
        <dsp:cNvSpPr/>
      </dsp:nvSpPr>
      <dsp:spPr>
        <a:xfrm>
          <a:off x="0" y="707092"/>
          <a:ext cx="10515600" cy="1305401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1E83204-6D03-4F7D-9767-70824E4815C7}">
      <dsp:nvSpPr>
        <dsp:cNvPr id="0" name=""/>
        <dsp:cNvSpPr/>
      </dsp:nvSpPr>
      <dsp:spPr>
        <a:xfrm>
          <a:off x="394883" y="1000807"/>
          <a:ext cx="717970" cy="71797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886C7D1-C53C-4935-82A8-4985A9CA015B}">
      <dsp:nvSpPr>
        <dsp:cNvPr id="0" name=""/>
        <dsp:cNvSpPr/>
      </dsp:nvSpPr>
      <dsp:spPr>
        <a:xfrm>
          <a:off x="1507738" y="707092"/>
          <a:ext cx="9007861" cy="130540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8155" tIns="138155" rIns="138155" bIns="138155" numCol="1" spcCol="1270" anchor="ctr" anchorCtr="0">
          <a:noAutofit/>
        </a:bodyPr>
        <a:lstStyle/>
        <a:p>
          <a:pPr marL="0" lvl="0" indent="0" algn="l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b="0" i="0" kern="1200" dirty="0"/>
            <a:t>Standard Referencing format within the school is IEEE. To access the University’s IEEE Referencing </a:t>
          </a:r>
          <a:r>
            <a:rPr lang="en-GB" sz="2200" b="0" i="0" kern="1200" dirty="0">
              <a:hlinkClick xmlns:r="http://schemas.openxmlformats.org/officeDocument/2006/relationships" r:id="rId3"/>
            </a:rPr>
            <a:t>click-here</a:t>
          </a:r>
          <a:r>
            <a:rPr lang="en-GB" sz="2200" b="0" i="0" kern="1200" dirty="0"/>
            <a:t>. For referencing images </a:t>
          </a:r>
          <a:r>
            <a:rPr lang="en-GB" sz="2200" b="0" i="1" kern="1200" dirty="0">
              <a:hlinkClick xmlns:r="http://schemas.openxmlformats.org/officeDocument/2006/relationships" r:id="rId4"/>
            </a:rPr>
            <a:t>click-here</a:t>
          </a:r>
          <a:r>
            <a:rPr lang="en-GB" sz="2200" b="0" i="1" kern="1200" dirty="0"/>
            <a:t> then scroll down and </a:t>
          </a:r>
          <a:r>
            <a:rPr lang="en-GB" sz="2200" b="0" i="1" kern="1200" dirty="0">
              <a:hlinkClick xmlns:r="http://schemas.openxmlformats.org/officeDocument/2006/relationships" r:id="rId5"/>
            </a:rPr>
            <a:t>click-here</a:t>
          </a:r>
          <a:r>
            <a:rPr lang="en-GB" sz="2200" b="0" i="1" kern="1200" dirty="0"/>
            <a:t>.</a:t>
          </a:r>
          <a:endParaRPr lang="en-US" sz="2200" kern="1200" dirty="0"/>
        </a:p>
      </dsp:txBody>
      <dsp:txXfrm>
        <a:off x="1507738" y="707092"/>
        <a:ext cx="9007861" cy="1305401"/>
      </dsp:txXfrm>
    </dsp:sp>
    <dsp:sp modelId="{7E33C6AF-E91E-4AF8-A4E2-5C9710D52782}">
      <dsp:nvSpPr>
        <dsp:cNvPr id="0" name=""/>
        <dsp:cNvSpPr/>
      </dsp:nvSpPr>
      <dsp:spPr>
        <a:xfrm>
          <a:off x="0" y="2338844"/>
          <a:ext cx="10515600" cy="1305401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E27C2A3-D02C-4840-89B9-4821EBEB9814}">
      <dsp:nvSpPr>
        <dsp:cNvPr id="0" name=""/>
        <dsp:cNvSpPr/>
      </dsp:nvSpPr>
      <dsp:spPr>
        <a:xfrm>
          <a:off x="394883" y="2632559"/>
          <a:ext cx="717970" cy="717970"/>
        </a:xfrm>
        <a:prstGeom prst="rect">
          <a:avLst/>
        </a:prstGeom>
        <a:blipFill>
          <a:blip xmlns:r="http://schemas.openxmlformats.org/officeDocument/2006/relationships"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55A7DE4-27C5-409A-853D-C1C829A23FBD}">
      <dsp:nvSpPr>
        <dsp:cNvPr id="0" name=""/>
        <dsp:cNvSpPr/>
      </dsp:nvSpPr>
      <dsp:spPr>
        <a:xfrm>
          <a:off x="1507738" y="2338844"/>
          <a:ext cx="9007861" cy="130540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8155" tIns="138155" rIns="138155" bIns="138155" numCol="1" spcCol="1270" anchor="ctr" anchorCtr="0">
          <a:noAutofit/>
        </a:bodyPr>
        <a:lstStyle/>
        <a:p>
          <a:pPr marL="0" lvl="0" indent="0" algn="l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b="1" i="0" kern="1200" dirty="0"/>
            <a:t>Location</a:t>
          </a:r>
          <a:r>
            <a:rPr lang="en-GB" sz="2200" b="0" i="0" kern="1200" dirty="0"/>
            <a:t> of Support slides (Moodle: Additional Resources tile).</a:t>
          </a:r>
          <a:endParaRPr lang="en-US" sz="2200" kern="1200" dirty="0"/>
        </a:p>
      </dsp:txBody>
      <dsp:txXfrm>
        <a:off x="1507738" y="2338844"/>
        <a:ext cx="9007861" cy="130540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403740F-A91B-46FD-B290-FADE44A75B67}" type="datetimeFigureOut">
              <a:rPr lang="en-GB"/>
              <a:t>14/02/2021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3445808-0A42-4057-92F6-5314E76B2A59}" type="slidenum">
              <a:rPr lang="en-GB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69219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2/14/2021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782233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2/14/2021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590405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2/14/2021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957071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2/14/2021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912034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2/14/2021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920139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2/14/2021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637502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2/14/2021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956885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2/14/2021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07936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2/14/2021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598702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2/14/2021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536445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2/14/2021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189020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dirty="0"/>
              <a:t>2/14/2021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8943908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cat.xula.edu/food/brightspace-tip-60-eportfolios/" TargetMode="External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creativecommons.org/licenses/by-nc-sa/3.0/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pxhere.com/en/photo/1587939" TargetMode="External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hyperlink" Target="https://creativecommons.org/licenses/by-nc-nd/3.0/" TargetMode="External"/><Relationship Id="rId3" Type="http://schemas.openxmlformats.org/officeDocument/2006/relationships/hyperlink" Target="http://clamorworld.com/hyderabads-high-on-tea-with-international-tea-day-today/" TargetMode="External"/><Relationship Id="rId7" Type="http://schemas.openxmlformats.org/officeDocument/2006/relationships/hyperlink" Target="https://en.wikipedia.org/wiki/Yin_and_yang" TargetMode="External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hyperlink" Target="http://whilehewasnapping.com/2016/01/how-to-make-a-snack-stadium-for-the-big-game/" TargetMode="External"/><Relationship Id="rId10" Type="http://schemas.openxmlformats.org/officeDocument/2006/relationships/hyperlink" Target="https://creativecommons.org/licenses/by-sa/3.0/" TargetMode="External"/><Relationship Id="rId4" Type="http://schemas.openxmlformats.org/officeDocument/2006/relationships/image" Target="../media/image13.jpg"/><Relationship Id="rId9" Type="http://schemas.openxmlformats.org/officeDocument/2006/relationships/hyperlink" Target="https://creativecommons.org/licenses/by/3.0/" TargetMode="Externa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4" name="Rectangle 26">
            <a:extLst>
              <a:ext uri="{FF2B5EF4-FFF2-40B4-BE49-F238E27FC236}">
                <a16:creationId xmlns:a16="http://schemas.microsoft.com/office/drawing/2014/main" id="{55666830-9A19-4E01-8505-D6C7F9AC56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A Principal's Reflections: Leading in the Digital Ag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4" r="2852" b="1"/>
          <a:stretch/>
        </p:blipFill>
        <p:spPr>
          <a:xfrm>
            <a:off x="4110127" y="10"/>
            <a:ext cx="8081873" cy="6857990"/>
          </a:xfrm>
          <a:custGeom>
            <a:avLst/>
            <a:gdLst/>
            <a:ahLst/>
            <a:cxnLst/>
            <a:rect l="l" t="t" r="r" b="b"/>
            <a:pathLst>
              <a:path w="8081873" h="6858000">
                <a:moveTo>
                  <a:pt x="0" y="0"/>
                </a:moveTo>
                <a:lnTo>
                  <a:pt x="8081873" y="0"/>
                </a:lnTo>
                <a:lnTo>
                  <a:pt x="8081873" y="6858000"/>
                </a:lnTo>
                <a:lnTo>
                  <a:pt x="0" y="6858000"/>
                </a:lnTo>
                <a:lnTo>
                  <a:pt x="68897" y="6734633"/>
                </a:lnTo>
                <a:cubicBezTo>
                  <a:pt x="558802" y="5812845"/>
                  <a:pt x="848920" y="4668597"/>
                  <a:pt x="848920" y="3429000"/>
                </a:cubicBezTo>
                <a:cubicBezTo>
                  <a:pt x="848920" y="2189404"/>
                  <a:pt x="558802" y="1045156"/>
                  <a:pt x="68897" y="123368"/>
                </a:cubicBezTo>
                <a:close/>
              </a:path>
            </a:pathLst>
          </a:custGeom>
        </p:spPr>
      </p:pic>
      <p:sp useBgFill="1">
        <p:nvSpPr>
          <p:cNvPr id="25" name="Freeform: Shape 28">
            <a:extLst>
              <a:ext uri="{FF2B5EF4-FFF2-40B4-BE49-F238E27FC236}">
                <a16:creationId xmlns:a16="http://schemas.microsoft.com/office/drawing/2014/main" id="{AE9FC877-7FB6-4D22-9988-35420644E2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959047" cy="6858000"/>
          </a:xfrm>
          <a:custGeom>
            <a:avLst/>
            <a:gdLst>
              <a:gd name="connsiteX0" fmla="*/ 0 w 4959047"/>
              <a:gd name="connsiteY0" fmla="*/ 0 h 6858000"/>
              <a:gd name="connsiteX1" fmla="*/ 4110127 w 4959047"/>
              <a:gd name="connsiteY1" fmla="*/ 0 h 6858000"/>
              <a:gd name="connsiteX2" fmla="*/ 4179024 w 4959047"/>
              <a:gd name="connsiteY2" fmla="*/ 123368 h 6858000"/>
              <a:gd name="connsiteX3" fmla="*/ 4959047 w 4959047"/>
              <a:gd name="connsiteY3" fmla="*/ 3429000 h 6858000"/>
              <a:gd name="connsiteX4" fmla="*/ 4179024 w 4959047"/>
              <a:gd name="connsiteY4" fmla="*/ 6734633 h 6858000"/>
              <a:gd name="connsiteX5" fmla="*/ 4110127 w 4959047"/>
              <a:gd name="connsiteY5" fmla="*/ 6858000 h 6858000"/>
              <a:gd name="connsiteX6" fmla="*/ 0 w 4959047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959047" h="6858000">
                <a:moveTo>
                  <a:pt x="0" y="0"/>
                </a:moveTo>
                <a:lnTo>
                  <a:pt x="4110127" y="0"/>
                </a:lnTo>
                <a:lnTo>
                  <a:pt x="4179024" y="123368"/>
                </a:lnTo>
                <a:cubicBezTo>
                  <a:pt x="4668929" y="1045156"/>
                  <a:pt x="4959047" y="2189404"/>
                  <a:pt x="4959047" y="3429000"/>
                </a:cubicBezTo>
                <a:cubicBezTo>
                  <a:pt x="4959047" y="4668597"/>
                  <a:pt x="4668929" y="5812845"/>
                  <a:pt x="4179024" y="6734633"/>
                </a:cubicBezTo>
                <a:lnTo>
                  <a:pt x="4110127" y="6858000"/>
                </a:lnTo>
                <a:lnTo>
                  <a:pt x="0" y="6858000"/>
                </a:lnTo>
                <a:close/>
              </a:path>
            </a:pathLst>
          </a:custGeom>
          <a:ln w="9525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algn="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26" name="Freeform: Shape 30">
            <a:extLst>
              <a:ext uri="{FF2B5EF4-FFF2-40B4-BE49-F238E27FC236}">
                <a16:creationId xmlns:a16="http://schemas.microsoft.com/office/drawing/2014/main" id="{E41809D1-F12E-46BB-B804-5F209D325E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948887" cy="6858000"/>
          </a:xfrm>
          <a:custGeom>
            <a:avLst/>
            <a:gdLst>
              <a:gd name="connsiteX0" fmla="*/ 0 w 4948887"/>
              <a:gd name="connsiteY0" fmla="*/ 0 h 6858000"/>
              <a:gd name="connsiteX1" fmla="*/ 4099967 w 4948887"/>
              <a:gd name="connsiteY1" fmla="*/ 0 h 6858000"/>
              <a:gd name="connsiteX2" fmla="*/ 4168864 w 4948887"/>
              <a:gd name="connsiteY2" fmla="*/ 123368 h 6858000"/>
              <a:gd name="connsiteX3" fmla="*/ 4948887 w 4948887"/>
              <a:gd name="connsiteY3" fmla="*/ 3429000 h 6858000"/>
              <a:gd name="connsiteX4" fmla="*/ 4168864 w 4948887"/>
              <a:gd name="connsiteY4" fmla="*/ 6734633 h 6858000"/>
              <a:gd name="connsiteX5" fmla="*/ 4099967 w 4948887"/>
              <a:gd name="connsiteY5" fmla="*/ 6858000 h 6858000"/>
              <a:gd name="connsiteX6" fmla="*/ 0 w 4948887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948887" h="6858000">
                <a:moveTo>
                  <a:pt x="0" y="0"/>
                </a:moveTo>
                <a:lnTo>
                  <a:pt x="4099967" y="0"/>
                </a:lnTo>
                <a:lnTo>
                  <a:pt x="4168864" y="123368"/>
                </a:lnTo>
                <a:cubicBezTo>
                  <a:pt x="4658769" y="1045156"/>
                  <a:pt x="4948887" y="2189404"/>
                  <a:pt x="4948887" y="3429000"/>
                </a:cubicBezTo>
                <a:cubicBezTo>
                  <a:pt x="4948887" y="4668597"/>
                  <a:pt x="4658769" y="5812845"/>
                  <a:pt x="4168864" y="6734633"/>
                </a:cubicBezTo>
                <a:lnTo>
                  <a:pt x="4099967" y="6858000"/>
                </a:lnTo>
                <a:lnTo>
                  <a:pt x="0" y="6858000"/>
                </a:lnTo>
                <a:close/>
              </a:path>
            </a:pathLst>
          </a:cu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A2E17CD-796B-4186-8605-034F343B92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7981" y="1122363"/>
            <a:ext cx="4023360" cy="3204134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GB" sz="4800" b="1" dirty="0">
                <a:cs typeface="Calibri Light"/>
              </a:rPr>
              <a:t>L4: Learning in the Digital Era</a:t>
            </a:r>
            <a:endParaRPr lang="en-US" sz="48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B4F399D-AE01-4224-ADB2-3C2EA54180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2255" y="4714827"/>
            <a:ext cx="4556632" cy="1208141"/>
          </a:xfrm>
        </p:spPr>
        <p:txBody>
          <a:bodyPr vert="horz" lIns="91440" tIns="45720" rIns="91440" bIns="45720" rtlCol="0">
            <a:normAutofit/>
          </a:bodyPr>
          <a:lstStyle/>
          <a:p>
            <a:pPr marL="0" indent="0">
              <a:buNone/>
            </a:pPr>
            <a:r>
              <a:rPr lang="en-US" sz="2400" dirty="0"/>
              <a:t>The foundations for success.</a:t>
            </a:r>
          </a:p>
          <a:p>
            <a:pPr marL="0" indent="0">
              <a:buNone/>
            </a:pPr>
            <a:r>
              <a:rPr lang="en-GB" sz="1800" dirty="0"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Support Tutorial 4. Assignment Task 2(b).</a:t>
            </a:r>
          </a:p>
          <a:p>
            <a:pPr marL="0" indent="0">
              <a:buNone/>
            </a:pPr>
            <a:endParaRPr lang="en-US" sz="2000" dirty="0"/>
          </a:p>
        </p:txBody>
      </p:sp>
      <p:sp>
        <p:nvSpPr>
          <p:cNvPr id="28" name="Rectangle 32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9921" y="346791"/>
            <a:ext cx="146304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029" y="4546920"/>
            <a:ext cx="402336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3E59D016-A01A-4AC7-A9BB-2E4004751B8F}"/>
              </a:ext>
            </a:extLst>
          </p:cNvPr>
          <p:cNvSpPr txBox="1">
            <a:spLocks/>
          </p:cNvSpPr>
          <p:nvPr/>
        </p:nvSpPr>
        <p:spPr>
          <a:xfrm>
            <a:off x="467821" y="901940"/>
            <a:ext cx="3933306" cy="120814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2000" dirty="0"/>
              <a:t>New L4 Online Learning module.</a:t>
            </a:r>
          </a:p>
        </p:txBody>
      </p:sp>
    </p:spTree>
    <p:extLst>
      <p:ext uri="{BB962C8B-B14F-4D97-AF65-F5344CB8AC3E}">
        <p14:creationId xmlns:p14="http://schemas.microsoft.com/office/powerpoint/2010/main" val="3920361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6C4028FD-8BAA-4A19-BFDE-594D991B75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46DB9AB-4F48-4C91-8A9A-E26D0F428A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56995"/>
            <a:ext cx="10515600" cy="1133693"/>
          </a:xfrm>
        </p:spPr>
        <p:txBody>
          <a:bodyPr>
            <a:normAutofit/>
          </a:bodyPr>
          <a:lstStyle/>
          <a:p>
            <a:r>
              <a:rPr lang="en-GB" sz="5200" b="1" dirty="0"/>
              <a:t>Reminders: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8BBAF526-9707-41BF-B98B-B176E92B00D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57720660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154092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B6FACB3C-9069-4791-BC5C-0DB7CD19B8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1F2038E-D777-4B76-81DD-DD13EE91B9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EA5BAF8-6357-4AD1-A22B-A7910C5873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6353" y="80066"/>
            <a:ext cx="9861712" cy="1454051"/>
          </a:xfrm>
        </p:spPr>
        <p:txBody>
          <a:bodyPr>
            <a:noAutofit/>
          </a:bodyPr>
          <a:lstStyle/>
          <a:p>
            <a:r>
              <a:rPr lang="en-GB" sz="4900" b="1" u="sng" dirty="0">
                <a:solidFill>
                  <a:schemeClr val="tx2"/>
                </a:solidFill>
              </a:rPr>
              <a:t>Last week = Assignment 1: Task 2 (a).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F4E3F27-B90A-4788-8BF3-38D2A26A5A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5537" y="1301770"/>
            <a:ext cx="11000926" cy="5052686"/>
          </a:xfrm>
        </p:spPr>
        <p:txBody>
          <a:bodyPr anchor="t">
            <a:noAutofit/>
          </a:bodyPr>
          <a:lstStyle/>
          <a:p>
            <a:pPr marL="357188" lvl="1" indent="-285750">
              <a:lnSpc>
                <a:spcPct val="115000"/>
              </a:lnSpc>
              <a:spcAft>
                <a:spcPts val="0"/>
              </a:spcAft>
              <a:buFont typeface="+mj-lt"/>
              <a:buAutoNum type="alphaLcParenR"/>
            </a:pPr>
            <a:r>
              <a:rPr lang="en-GB" sz="2800" b="1" dirty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 Create an Online e-portfolio</a:t>
            </a:r>
            <a:r>
              <a:rPr lang="en-GB" sz="2800" dirty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 with a page/section for each Assignment task answer.</a:t>
            </a:r>
            <a:endParaRPr lang="en-GB" sz="2800" dirty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</a:pPr>
            <a:r>
              <a:rPr lang="en-GB" dirty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Choose a platform to create your Online e-portfolio: </a:t>
            </a:r>
          </a:p>
          <a:p>
            <a:pPr lvl="1">
              <a:lnSpc>
                <a:spcPct val="115000"/>
              </a:lnSpc>
            </a:pPr>
            <a:r>
              <a:rPr lang="en-GB" sz="2800" dirty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E.g. a free Online Website builder such as Google Sites, </a:t>
            </a:r>
            <a:r>
              <a:rPr lang="en-GB" sz="2800" dirty="0" err="1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Wix</a:t>
            </a:r>
            <a:r>
              <a:rPr lang="en-GB" sz="2800" dirty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, Weebly, a free e-Portfolio builder or an Office 365 App. such as OneNote, or GitHub.</a:t>
            </a:r>
          </a:p>
          <a:p>
            <a:pPr>
              <a:lnSpc>
                <a:spcPct val="115000"/>
              </a:lnSpc>
            </a:pPr>
            <a:r>
              <a:rPr lang="en-GB" dirty="0">
                <a:ea typeface="Times New Roman" panose="02020603050405020304" pitchFamily="18" charset="0"/>
                <a:cs typeface="Arial" panose="020B0604020202020204" pitchFamily="34" charset="0"/>
              </a:rPr>
              <a:t>The</a:t>
            </a:r>
            <a:r>
              <a:rPr lang="en-GB" dirty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 e-portfolio should have a welcome/title page.</a:t>
            </a:r>
          </a:p>
          <a:p>
            <a:pPr>
              <a:lnSpc>
                <a:spcPct val="115000"/>
              </a:lnSpc>
            </a:pPr>
            <a:r>
              <a:rPr lang="en-GB" dirty="0">
                <a:ea typeface="Times New Roman" panose="02020603050405020304" pitchFamily="18" charset="0"/>
                <a:cs typeface="Arial" panose="020B0604020202020204" pitchFamily="34" charset="0"/>
              </a:rPr>
              <a:t>A page for each task answer. And</a:t>
            </a:r>
            <a:endParaRPr lang="en-GB" dirty="0">
              <a:effectLst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>
              <a:lnSpc>
                <a:spcPct val="115000"/>
              </a:lnSpc>
            </a:pPr>
            <a:r>
              <a:rPr lang="en-GB" dirty="0">
                <a:ea typeface="Times New Roman" panose="02020603050405020304" pitchFamily="18" charset="0"/>
                <a:cs typeface="Arial" panose="020B0604020202020204" pitchFamily="34" charset="0"/>
              </a:rPr>
              <a:t>A menu with links to each task page at the top of each page.</a:t>
            </a:r>
            <a:endParaRPr lang="en-GB" dirty="0">
              <a:solidFill>
                <a:schemeClr val="tx2"/>
              </a:solidFill>
            </a:endParaRP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DD354807-230F-4402-B1B9-F733A8F1F1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818240" y="-16714"/>
            <a:ext cx="6373761" cy="6874714"/>
            <a:chOff x="5818240" y="-1"/>
            <a:chExt cx="6373761" cy="6874714"/>
          </a:xfrm>
        </p:grpSpPr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BF5A6F4A-CE87-4D5C-9382-8167967CE81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18240" y="-1"/>
              <a:ext cx="6373761" cy="6874714"/>
            </a:xfrm>
            <a:custGeom>
              <a:avLst/>
              <a:gdLst>
                <a:gd name="connsiteX0" fmla="*/ 6373761 w 6373761"/>
                <a:gd name="connsiteY0" fmla="*/ 5771297 h 6874714"/>
                <a:gd name="connsiteX1" fmla="*/ 6373761 w 6373761"/>
                <a:gd name="connsiteY1" fmla="*/ 6247960 h 6874714"/>
                <a:gd name="connsiteX2" fmla="*/ 6235932 w 6373761"/>
                <a:gd name="connsiteY2" fmla="*/ 6361930 h 6874714"/>
                <a:gd name="connsiteX3" fmla="*/ 5960375 w 6373761"/>
                <a:gd name="connsiteY3" fmla="*/ 6587489 h 6874714"/>
                <a:gd name="connsiteX4" fmla="*/ 5822907 w 6373761"/>
                <a:gd name="connsiteY4" fmla="*/ 6701871 h 6874714"/>
                <a:gd name="connsiteX5" fmla="*/ 5681115 w 6373761"/>
                <a:gd name="connsiteY5" fmla="*/ 6816896 h 6874714"/>
                <a:gd name="connsiteX6" fmla="*/ 5604096 w 6373761"/>
                <a:gd name="connsiteY6" fmla="*/ 6874714 h 6874714"/>
                <a:gd name="connsiteX7" fmla="*/ 4878485 w 6373761"/>
                <a:gd name="connsiteY7" fmla="*/ 6874714 h 6874714"/>
                <a:gd name="connsiteX8" fmla="*/ 5006014 w 6373761"/>
                <a:gd name="connsiteY8" fmla="*/ 6800200 h 6874714"/>
                <a:gd name="connsiteX9" fmla="*/ 5149855 w 6373761"/>
                <a:gd name="connsiteY9" fmla="*/ 6707667 h 6874714"/>
                <a:gd name="connsiteX10" fmla="*/ 5431866 w 6373761"/>
                <a:gd name="connsiteY10" fmla="*/ 6506210 h 6874714"/>
                <a:gd name="connsiteX11" fmla="*/ 5571036 w 6373761"/>
                <a:gd name="connsiteY11" fmla="*/ 6399557 h 6874714"/>
                <a:gd name="connsiteX12" fmla="*/ 5711649 w 6373761"/>
                <a:gd name="connsiteY12" fmla="*/ 6288912 h 6874714"/>
                <a:gd name="connsiteX13" fmla="*/ 6276589 w 6373761"/>
                <a:gd name="connsiteY13" fmla="*/ 5852379 h 6874714"/>
                <a:gd name="connsiteX14" fmla="*/ 3975975 w 6373761"/>
                <a:gd name="connsiteY14" fmla="*/ 263 h 6874714"/>
                <a:gd name="connsiteX15" fmla="*/ 4350473 w 6373761"/>
                <a:gd name="connsiteY15" fmla="*/ 24963 h 6874714"/>
                <a:gd name="connsiteX16" fmla="*/ 5077909 w 6373761"/>
                <a:gd name="connsiteY16" fmla="*/ 189450 h 6874714"/>
                <a:gd name="connsiteX17" fmla="*/ 5746507 w 6373761"/>
                <a:gd name="connsiteY17" fmla="*/ 505804 h 6874714"/>
                <a:gd name="connsiteX18" fmla="*/ 6322456 w 6373761"/>
                <a:gd name="connsiteY18" fmla="*/ 956633 h 6874714"/>
                <a:gd name="connsiteX19" fmla="*/ 6373761 w 6373761"/>
                <a:gd name="connsiteY19" fmla="*/ 1011863 h 6874714"/>
                <a:gd name="connsiteX20" fmla="*/ 6373761 w 6373761"/>
                <a:gd name="connsiteY20" fmla="*/ 1185075 h 6874714"/>
                <a:gd name="connsiteX21" fmla="*/ 6359489 w 6373761"/>
                <a:gd name="connsiteY21" fmla="*/ 1169497 h 6874714"/>
                <a:gd name="connsiteX22" fmla="*/ 6233869 w 6373761"/>
                <a:gd name="connsiteY22" fmla="*/ 1047442 h 6874714"/>
                <a:gd name="connsiteX23" fmla="*/ 5961423 w 6373761"/>
                <a:gd name="connsiteY23" fmla="*/ 827953 h 6874714"/>
                <a:gd name="connsiteX24" fmla="*/ 5663555 w 6373761"/>
                <a:gd name="connsiteY24" fmla="*/ 645304 h 6874714"/>
                <a:gd name="connsiteX25" fmla="*/ 5013827 w 6373761"/>
                <a:gd name="connsiteY25" fmla="*/ 397863 h 6874714"/>
                <a:gd name="connsiteX26" fmla="*/ 4327409 w 6373761"/>
                <a:gd name="connsiteY26" fmla="*/ 302545 h 6874714"/>
                <a:gd name="connsiteX27" fmla="*/ 3639939 w 6373761"/>
                <a:gd name="connsiteY27" fmla="*/ 338868 h 6874714"/>
                <a:gd name="connsiteX28" fmla="*/ 3302495 w 6373761"/>
                <a:gd name="connsiteY28" fmla="*/ 403659 h 6874714"/>
                <a:gd name="connsiteX29" fmla="*/ 2971604 w 6373761"/>
                <a:gd name="connsiteY29" fmla="*/ 496273 h 6874714"/>
                <a:gd name="connsiteX30" fmla="*/ 2648706 w 6373761"/>
                <a:gd name="connsiteY30" fmla="*/ 614389 h 6874714"/>
                <a:gd name="connsiteX31" fmla="*/ 2335374 w 6373761"/>
                <a:gd name="connsiteY31" fmla="*/ 757109 h 6874714"/>
                <a:gd name="connsiteX32" fmla="*/ 1741342 w 6373761"/>
                <a:gd name="connsiteY32" fmla="*/ 1107725 h 6874714"/>
                <a:gd name="connsiteX33" fmla="*/ 1600861 w 6373761"/>
                <a:gd name="connsiteY33" fmla="*/ 1208710 h 6874714"/>
                <a:gd name="connsiteX34" fmla="*/ 1531799 w 6373761"/>
                <a:gd name="connsiteY34" fmla="*/ 1260879 h 6874714"/>
                <a:gd name="connsiteX35" fmla="*/ 1463655 w 6373761"/>
                <a:gd name="connsiteY35" fmla="*/ 1314333 h 6874714"/>
                <a:gd name="connsiteX36" fmla="*/ 1200777 w 6373761"/>
                <a:gd name="connsiteY36" fmla="*/ 1541166 h 6874714"/>
                <a:gd name="connsiteX37" fmla="*/ 731501 w 6373761"/>
                <a:gd name="connsiteY37" fmla="*/ 2055754 h 6874714"/>
                <a:gd name="connsiteX38" fmla="*/ 531393 w 6373761"/>
                <a:gd name="connsiteY38" fmla="*/ 2342739 h 6874714"/>
                <a:gd name="connsiteX39" fmla="*/ 361033 w 6373761"/>
                <a:gd name="connsiteY39" fmla="*/ 2649046 h 6874714"/>
                <a:gd name="connsiteX40" fmla="*/ 323292 w 6373761"/>
                <a:gd name="connsiteY40" fmla="*/ 2728263 h 6874714"/>
                <a:gd name="connsiteX41" fmla="*/ 304945 w 6373761"/>
                <a:gd name="connsiteY41" fmla="*/ 2768193 h 6874714"/>
                <a:gd name="connsiteX42" fmla="*/ 287516 w 6373761"/>
                <a:gd name="connsiteY42" fmla="*/ 2808510 h 6874714"/>
                <a:gd name="connsiteX43" fmla="*/ 254230 w 6373761"/>
                <a:gd name="connsiteY43" fmla="*/ 2889788 h 6874714"/>
                <a:gd name="connsiteX44" fmla="*/ 223042 w 6373761"/>
                <a:gd name="connsiteY44" fmla="*/ 2971968 h 6874714"/>
                <a:gd name="connsiteX45" fmla="*/ 121611 w 6373761"/>
                <a:gd name="connsiteY45" fmla="*/ 3308544 h 6874714"/>
                <a:gd name="connsiteX46" fmla="*/ 39314 w 6373761"/>
                <a:gd name="connsiteY46" fmla="*/ 4005912 h 6874714"/>
                <a:gd name="connsiteX47" fmla="*/ 73910 w 6373761"/>
                <a:gd name="connsiteY47" fmla="*/ 4354081 h 6874714"/>
                <a:gd name="connsiteX48" fmla="*/ 179534 w 6373761"/>
                <a:gd name="connsiteY48" fmla="*/ 4687050 h 6874714"/>
                <a:gd name="connsiteX49" fmla="*/ 215964 w 6373761"/>
                <a:gd name="connsiteY49" fmla="*/ 4766654 h 6874714"/>
                <a:gd name="connsiteX50" fmla="*/ 256457 w 6373761"/>
                <a:gd name="connsiteY50" fmla="*/ 4844455 h 6874714"/>
                <a:gd name="connsiteX51" fmla="*/ 346225 w 6373761"/>
                <a:gd name="connsiteY51" fmla="*/ 4995290 h 6874714"/>
                <a:gd name="connsiteX52" fmla="*/ 445296 w 6373761"/>
                <a:gd name="connsiteY52" fmla="*/ 5140971 h 6874714"/>
                <a:gd name="connsiteX53" fmla="*/ 551443 w 6373761"/>
                <a:gd name="connsiteY53" fmla="*/ 5282531 h 6874714"/>
                <a:gd name="connsiteX54" fmla="*/ 772387 w 6373761"/>
                <a:gd name="connsiteY54" fmla="*/ 5562561 h 6874714"/>
                <a:gd name="connsiteX55" fmla="*/ 882858 w 6373761"/>
                <a:gd name="connsiteY55" fmla="*/ 5704507 h 6874714"/>
                <a:gd name="connsiteX56" fmla="*/ 990316 w 6373761"/>
                <a:gd name="connsiteY56" fmla="*/ 5848258 h 6874714"/>
                <a:gd name="connsiteX57" fmla="*/ 1097774 w 6373761"/>
                <a:gd name="connsiteY57" fmla="*/ 5987114 h 6874714"/>
                <a:gd name="connsiteX58" fmla="*/ 1210080 w 6373761"/>
                <a:gd name="connsiteY58" fmla="*/ 6121203 h 6874714"/>
                <a:gd name="connsiteX59" fmla="*/ 1448192 w 6373761"/>
                <a:gd name="connsiteY59" fmla="*/ 6374054 h 6874714"/>
                <a:gd name="connsiteX60" fmla="*/ 1982991 w 6373761"/>
                <a:gd name="connsiteY60" fmla="*/ 6796158 h 6874714"/>
                <a:gd name="connsiteX61" fmla="*/ 2118475 w 6373761"/>
                <a:gd name="connsiteY61" fmla="*/ 6874714 h 6874714"/>
                <a:gd name="connsiteX62" fmla="*/ 1569874 w 6373761"/>
                <a:gd name="connsiteY62" fmla="*/ 6874714 h 6874714"/>
                <a:gd name="connsiteX63" fmla="*/ 1507802 w 6373761"/>
                <a:gd name="connsiteY63" fmla="*/ 6817815 h 6874714"/>
                <a:gd name="connsiteX64" fmla="*/ 1256865 w 6373761"/>
                <a:gd name="connsiteY64" fmla="*/ 6543437 h 6874714"/>
                <a:gd name="connsiteX65" fmla="*/ 1038410 w 6373761"/>
                <a:gd name="connsiteY65" fmla="*/ 6248722 h 6874714"/>
                <a:gd name="connsiteX66" fmla="*/ 845380 w 6373761"/>
                <a:gd name="connsiteY66" fmla="*/ 5941386 h 6874714"/>
                <a:gd name="connsiteX67" fmla="*/ 755351 w 6373761"/>
                <a:gd name="connsiteY67" fmla="*/ 5788877 h 6874714"/>
                <a:gd name="connsiteX68" fmla="*/ 661784 w 6373761"/>
                <a:gd name="connsiteY68" fmla="*/ 5638944 h 6874714"/>
                <a:gd name="connsiteX69" fmla="*/ 466525 w 6373761"/>
                <a:gd name="connsiteY69" fmla="*/ 5340366 h 6874714"/>
                <a:gd name="connsiteX70" fmla="*/ 370992 w 6373761"/>
                <a:gd name="connsiteY70" fmla="*/ 5188502 h 6874714"/>
                <a:gd name="connsiteX71" fmla="*/ 280046 w 6373761"/>
                <a:gd name="connsiteY71" fmla="*/ 5033287 h 6874714"/>
                <a:gd name="connsiteX72" fmla="*/ 126853 w 6373761"/>
                <a:gd name="connsiteY72" fmla="*/ 4707660 h 6874714"/>
                <a:gd name="connsiteX73" fmla="*/ 30272 w 6373761"/>
                <a:gd name="connsiteY73" fmla="*/ 4362068 h 6874714"/>
                <a:gd name="connsiteX74" fmla="*/ 0 w 6373761"/>
                <a:gd name="connsiteY74" fmla="*/ 4005912 h 6874714"/>
                <a:gd name="connsiteX75" fmla="*/ 270480 w 6373761"/>
                <a:gd name="connsiteY75" fmla="*/ 2610532 h 6874714"/>
                <a:gd name="connsiteX76" fmla="*/ 415942 w 6373761"/>
                <a:gd name="connsiteY76" fmla="*/ 2280526 h 6874714"/>
                <a:gd name="connsiteX77" fmla="*/ 590102 w 6373761"/>
                <a:gd name="connsiteY77" fmla="*/ 1962626 h 6874714"/>
                <a:gd name="connsiteX78" fmla="*/ 1020719 w 6373761"/>
                <a:gd name="connsiteY78" fmla="*/ 1373070 h 6874714"/>
                <a:gd name="connsiteX79" fmla="*/ 1275080 w 6373761"/>
                <a:gd name="connsiteY79" fmla="*/ 1107081 h 6874714"/>
                <a:gd name="connsiteX80" fmla="*/ 1342437 w 6373761"/>
                <a:gd name="connsiteY80" fmla="*/ 1043965 h 6874714"/>
                <a:gd name="connsiteX81" fmla="*/ 1411106 w 6373761"/>
                <a:gd name="connsiteY81" fmla="*/ 982138 h 6874714"/>
                <a:gd name="connsiteX82" fmla="*/ 1553029 w 6373761"/>
                <a:gd name="connsiteY82" fmla="*/ 863376 h 6874714"/>
                <a:gd name="connsiteX83" fmla="*/ 2173401 w 6373761"/>
                <a:gd name="connsiteY83" fmla="*/ 454409 h 6874714"/>
                <a:gd name="connsiteX84" fmla="*/ 3599708 w 6373761"/>
                <a:gd name="connsiteY84" fmla="*/ 16332 h 6874714"/>
                <a:gd name="connsiteX85" fmla="*/ 3975975 w 6373761"/>
                <a:gd name="connsiteY85" fmla="*/ 263 h 68747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</a:cxnLst>
              <a:rect l="l" t="t" r="r" b="b"/>
              <a:pathLst>
                <a:path w="6373761" h="6874714">
                  <a:moveTo>
                    <a:pt x="6373761" y="5771297"/>
                  </a:moveTo>
                  <a:lnTo>
                    <a:pt x="6373761" y="6247960"/>
                  </a:lnTo>
                  <a:lnTo>
                    <a:pt x="6235932" y="6361930"/>
                  </a:lnTo>
                  <a:cubicBezTo>
                    <a:pt x="6143250" y="6437460"/>
                    <a:pt x="6051059" y="6512200"/>
                    <a:pt x="5960375" y="6587489"/>
                  </a:cubicBezTo>
                  <a:lnTo>
                    <a:pt x="5822907" y="6701871"/>
                  </a:lnTo>
                  <a:cubicBezTo>
                    <a:pt x="5776123" y="6740385"/>
                    <a:pt x="5729079" y="6778899"/>
                    <a:pt x="5681115" y="6816896"/>
                  </a:cubicBezTo>
                  <a:lnTo>
                    <a:pt x="5604096" y="6874714"/>
                  </a:lnTo>
                  <a:lnTo>
                    <a:pt x="4878485" y="6874714"/>
                  </a:lnTo>
                  <a:lnTo>
                    <a:pt x="5006014" y="6800200"/>
                  </a:lnTo>
                  <a:cubicBezTo>
                    <a:pt x="5054354" y="6770429"/>
                    <a:pt x="5102285" y="6739483"/>
                    <a:pt x="5149855" y="6707667"/>
                  </a:cubicBezTo>
                  <a:cubicBezTo>
                    <a:pt x="5244993" y="6643906"/>
                    <a:pt x="5338561" y="6576025"/>
                    <a:pt x="5431866" y="6506210"/>
                  </a:cubicBezTo>
                  <a:cubicBezTo>
                    <a:pt x="5478386" y="6471304"/>
                    <a:pt x="5524777" y="6435495"/>
                    <a:pt x="5571036" y="6399557"/>
                  </a:cubicBezTo>
                  <a:lnTo>
                    <a:pt x="5711649" y="6288912"/>
                  </a:lnTo>
                  <a:cubicBezTo>
                    <a:pt x="5902059" y="6140395"/>
                    <a:pt x="6093257" y="5998320"/>
                    <a:pt x="6276589" y="5852379"/>
                  </a:cubicBezTo>
                  <a:close/>
                  <a:moveTo>
                    <a:pt x="3975975" y="263"/>
                  </a:moveTo>
                  <a:cubicBezTo>
                    <a:pt x="4101550" y="1809"/>
                    <a:pt x="4226830" y="10149"/>
                    <a:pt x="4350473" y="24963"/>
                  </a:cubicBezTo>
                  <a:cubicBezTo>
                    <a:pt x="4598149" y="54846"/>
                    <a:pt x="4842943" y="108687"/>
                    <a:pt x="5077909" y="189450"/>
                  </a:cubicBezTo>
                  <a:cubicBezTo>
                    <a:pt x="5312876" y="269955"/>
                    <a:pt x="5537357" y="376867"/>
                    <a:pt x="5746507" y="505804"/>
                  </a:cubicBezTo>
                  <a:cubicBezTo>
                    <a:pt x="5955527" y="634999"/>
                    <a:pt x="6148688" y="786864"/>
                    <a:pt x="6322456" y="956633"/>
                  </a:cubicBezTo>
                  <a:lnTo>
                    <a:pt x="6373761" y="1011863"/>
                  </a:lnTo>
                  <a:lnTo>
                    <a:pt x="6373761" y="1185075"/>
                  </a:lnTo>
                  <a:lnTo>
                    <a:pt x="6359489" y="1169497"/>
                  </a:lnTo>
                  <a:cubicBezTo>
                    <a:pt x="6318811" y="1127602"/>
                    <a:pt x="6276917" y="1086890"/>
                    <a:pt x="6233869" y="1047442"/>
                  </a:cubicBezTo>
                  <a:cubicBezTo>
                    <a:pt x="6147509" y="968870"/>
                    <a:pt x="6056431" y="895448"/>
                    <a:pt x="5961423" y="827953"/>
                  </a:cubicBezTo>
                  <a:cubicBezTo>
                    <a:pt x="5865891" y="761102"/>
                    <a:pt x="5766688" y="699403"/>
                    <a:pt x="5663555" y="645304"/>
                  </a:cubicBezTo>
                  <a:cubicBezTo>
                    <a:pt x="5457943" y="535816"/>
                    <a:pt x="5238703" y="453894"/>
                    <a:pt x="5013827" y="397863"/>
                  </a:cubicBezTo>
                  <a:cubicBezTo>
                    <a:pt x="4788953" y="341703"/>
                    <a:pt x="4558442" y="310917"/>
                    <a:pt x="4327409" y="302545"/>
                  </a:cubicBezTo>
                  <a:cubicBezTo>
                    <a:pt x="4096111" y="293012"/>
                    <a:pt x="3867174" y="305893"/>
                    <a:pt x="3639939" y="338868"/>
                  </a:cubicBezTo>
                  <a:cubicBezTo>
                    <a:pt x="3526585" y="355999"/>
                    <a:pt x="3413885" y="377254"/>
                    <a:pt x="3302495" y="403659"/>
                  </a:cubicBezTo>
                  <a:cubicBezTo>
                    <a:pt x="3191107" y="430451"/>
                    <a:pt x="3080634" y="460978"/>
                    <a:pt x="2971604" y="496273"/>
                  </a:cubicBezTo>
                  <a:cubicBezTo>
                    <a:pt x="2862573" y="531437"/>
                    <a:pt x="2754854" y="570852"/>
                    <a:pt x="2648706" y="614389"/>
                  </a:cubicBezTo>
                  <a:cubicBezTo>
                    <a:pt x="2542690" y="658056"/>
                    <a:pt x="2438114" y="705714"/>
                    <a:pt x="2335374" y="757109"/>
                  </a:cubicBezTo>
                  <a:cubicBezTo>
                    <a:pt x="2129894" y="859769"/>
                    <a:pt x="1931228" y="976855"/>
                    <a:pt x="1741342" y="1107725"/>
                  </a:cubicBezTo>
                  <a:cubicBezTo>
                    <a:pt x="1694035" y="1140571"/>
                    <a:pt x="1646858" y="1173933"/>
                    <a:pt x="1600861" y="1208710"/>
                  </a:cubicBezTo>
                  <a:cubicBezTo>
                    <a:pt x="1577535" y="1225713"/>
                    <a:pt x="1554732" y="1243361"/>
                    <a:pt x="1531799" y="1260879"/>
                  </a:cubicBezTo>
                  <a:cubicBezTo>
                    <a:pt x="1508735" y="1278267"/>
                    <a:pt x="1486064" y="1296171"/>
                    <a:pt x="1463655" y="1314333"/>
                  </a:cubicBezTo>
                  <a:cubicBezTo>
                    <a:pt x="1373627" y="1386853"/>
                    <a:pt x="1285564" y="1462077"/>
                    <a:pt x="1200777" y="1541166"/>
                  </a:cubicBezTo>
                  <a:cubicBezTo>
                    <a:pt x="1030810" y="1698827"/>
                    <a:pt x="873161" y="1870785"/>
                    <a:pt x="731501" y="2055754"/>
                  </a:cubicBezTo>
                  <a:cubicBezTo>
                    <a:pt x="660734" y="2148239"/>
                    <a:pt x="593771" y="2243944"/>
                    <a:pt x="531393" y="2342739"/>
                  </a:cubicBezTo>
                  <a:cubicBezTo>
                    <a:pt x="470063" y="2442050"/>
                    <a:pt x="412140" y="2543810"/>
                    <a:pt x="361033" y="2649046"/>
                  </a:cubicBezTo>
                  <a:cubicBezTo>
                    <a:pt x="347798" y="2675194"/>
                    <a:pt x="335479" y="2701728"/>
                    <a:pt x="323292" y="2728263"/>
                  </a:cubicBezTo>
                  <a:lnTo>
                    <a:pt x="304945" y="2768193"/>
                  </a:lnTo>
                  <a:lnTo>
                    <a:pt x="287516" y="2808510"/>
                  </a:lnTo>
                  <a:cubicBezTo>
                    <a:pt x="276115" y="2835432"/>
                    <a:pt x="264583" y="2862352"/>
                    <a:pt x="254230" y="2889788"/>
                  </a:cubicBezTo>
                  <a:cubicBezTo>
                    <a:pt x="243877" y="2917224"/>
                    <a:pt x="232477" y="2944274"/>
                    <a:pt x="223042" y="2971968"/>
                  </a:cubicBezTo>
                  <a:cubicBezTo>
                    <a:pt x="182679" y="3081970"/>
                    <a:pt x="148475" y="3194291"/>
                    <a:pt x="121611" y="3308544"/>
                  </a:cubicBezTo>
                  <a:cubicBezTo>
                    <a:pt x="67096" y="3536534"/>
                    <a:pt x="39183" y="3771224"/>
                    <a:pt x="39314" y="4005912"/>
                  </a:cubicBezTo>
                  <a:cubicBezTo>
                    <a:pt x="39969" y="4122871"/>
                    <a:pt x="51109" y="4239571"/>
                    <a:pt x="73910" y="4354081"/>
                  </a:cubicBezTo>
                  <a:cubicBezTo>
                    <a:pt x="97892" y="4468334"/>
                    <a:pt x="132619" y="4580140"/>
                    <a:pt x="179534" y="4687050"/>
                  </a:cubicBezTo>
                  <a:cubicBezTo>
                    <a:pt x="190673" y="4713972"/>
                    <a:pt x="203647" y="4740249"/>
                    <a:pt x="215964" y="4766654"/>
                  </a:cubicBezTo>
                  <a:cubicBezTo>
                    <a:pt x="229332" y="4792674"/>
                    <a:pt x="242043" y="4818950"/>
                    <a:pt x="256457" y="4844455"/>
                  </a:cubicBezTo>
                  <a:cubicBezTo>
                    <a:pt x="283978" y="4895978"/>
                    <a:pt x="314642" y="4945956"/>
                    <a:pt x="346225" y="4995290"/>
                  </a:cubicBezTo>
                  <a:cubicBezTo>
                    <a:pt x="377676" y="5044752"/>
                    <a:pt x="411355" y="5092926"/>
                    <a:pt x="445296" y="5140971"/>
                  </a:cubicBezTo>
                  <a:cubicBezTo>
                    <a:pt x="479760" y="5188630"/>
                    <a:pt x="515537" y="5235645"/>
                    <a:pt x="551443" y="5282531"/>
                  </a:cubicBezTo>
                  <a:cubicBezTo>
                    <a:pt x="623387" y="5376434"/>
                    <a:pt x="698608" y="5468402"/>
                    <a:pt x="772387" y="5562561"/>
                  </a:cubicBezTo>
                  <a:cubicBezTo>
                    <a:pt x="809472" y="5609448"/>
                    <a:pt x="846428" y="5656719"/>
                    <a:pt x="882858" y="5704507"/>
                  </a:cubicBezTo>
                  <a:cubicBezTo>
                    <a:pt x="919159" y="5751909"/>
                    <a:pt x="955196" y="5802273"/>
                    <a:pt x="990316" y="5848258"/>
                  </a:cubicBezTo>
                  <a:cubicBezTo>
                    <a:pt x="1025175" y="5895402"/>
                    <a:pt x="1061736" y="5941129"/>
                    <a:pt x="1097774" y="5987114"/>
                  </a:cubicBezTo>
                  <a:cubicBezTo>
                    <a:pt x="1134860" y="6032326"/>
                    <a:pt x="1171684" y="6077536"/>
                    <a:pt x="1210080" y="6121203"/>
                  </a:cubicBezTo>
                  <a:cubicBezTo>
                    <a:pt x="1286350" y="6209051"/>
                    <a:pt x="1365632" y="6293677"/>
                    <a:pt x="1448192" y="6374054"/>
                  </a:cubicBezTo>
                  <a:cubicBezTo>
                    <a:pt x="1613572" y="6534420"/>
                    <a:pt x="1792057" y="6677526"/>
                    <a:pt x="1982991" y="6796158"/>
                  </a:cubicBezTo>
                  <a:lnTo>
                    <a:pt x="2118475" y="6874714"/>
                  </a:lnTo>
                  <a:lnTo>
                    <a:pt x="1569874" y="6874714"/>
                  </a:lnTo>
                  <a:lnTo>
                    <a:pt x="1507802" y="6817815"/>
                  </a:lnTo>
                  <a:cubicBezTo>
                    <a:pt x="1418412" y="6730595"/>
                    <a:pt x="1334903" y="6638562"/>
                    <a:pt x="1256865" y="6543437"/>
                  </a:cubicBezTo>
                  <a:cubicBezTo>
                    <a:pt x="1179155" y="6447861"/>
                    <a:pt x="1106817" y="6349194"/>
                    <a:pt x="1038410" y="6248722"/>
                  </a:cubicBezTo>
                  <a:cubicBezTo>
                    <a:pt x="969873" y="6148253"/>
                    <a:pt x="905922" y="6045592"/>
                    <a:pt x="845380" y="5941386"/>
                  </a:cubicBezTo>
                  <a:cubicBezTo>
                    <a:pt x="814453" y="5888704"/>
                    <a:pt x="786147" y="5839370"/>
                    <a:pt x="755351" y="5788877"/>
                  </a:cubicBezTo>
                  <a:cubicBezTo>
                    <a:pt x="724817" y="5738771"/>
                    <a:pt x="693760" y="5688665"/>
                    <a:pt x="661784" y="5638944"/>
                  </a:cubicBezTo>
                  <a:lnTo>
                    <a:pt x="466525" y="5340366"/>
                  </a:lnTo>
                  <a:cubicBezTo>
                    <a:pt x="434156" y="5290131"/>
                    <a:pt x="402181" y="5239639"/>
                    <a:pt x="370992" y="5188502"/>
                  </a:cubicBezTo>
                  <a:cubicBezTo>
                    <a:pt x="339803" y="5137364"/>
                    <a:pt x="308876" y="5086099"/>
                    <a:pt x="280046" y="5033287"/>
                  </a:cubicBezTo>
                  <a:cubicBezTo>
                    <a:pt x="222255" y="4928179"/>
                    <a:pt x="169181" y="4819982"/>
                    <a:pt x="126853" y="4707660"/>
                  </a:cubicBezTo>
                  <a:cubicBezTo>
                    <a:pt x="83739" y="4595725"/>
                    <a:pt x="51764" y="4479670"/>
                    <a:pt x="30272" y="4362068"/>
                  </a:cubicBezTo>
                  <a:cubicBezTo>
                    <a:pt x="9698" y="4244466"/>
                    <a:pt x="0" y="4125060"/>
                    <a:pt x="0" y="4005912"/>
                  </a:cubicBezTo>
                  <a:cubicBezTo>
                    <a:pt x="1704" y="3530867"/>
                    <a:pt x="95140" y="3057110"/>
                    <a:pt x="270480" y="2610532"/>
                  </a:cubicBezTo>
                  <a:cubicBezTo>
                    <a:pt x="314511" y="2498984"/>
                    <a:pt x="362212" y="2388466"/>
                    <a:pt x="415942" y="2280526"/>
                  </a:cubicBezTo>
                  <a:cubicBezTo>
                    <a:pt x="468884" y="2172197"/>
                    <a:pt x="527199" y="2066188"/>
                    <a:pt x="590102" y="1962626"/>
                  </a:cubicBezTo>
                  <a:cubicBezTo>
                    <a:pt x="716037" y="1755631"/>
                    <a:pt x="859794" y="1557653"/>
                    <a:pt x="1020719" y="1373070"/>
                  </a:cubicBezTo>
                  <a:cubicBezTo>
                    <a:pt x="1101575" y="1281101"/>
                    <a:pt x="1185969" y="1191838"/>
                    <a:pt x="1275080" y="1107081"/>
                  </a:cubicBezTo>
                  <a:cubicBezTo>
                    <a:pt x="1297227" y="1085699"/>
                    <a:pt x="1319504" y="1064575"/>
                    <a:pt x="1342437" y="1043965"/>
                  </a:cubicBezTo>
                  <a:cubicBezTo>
                    <a:pt x="1365240" y="1023226"/>
                    <a:pt x="1387648" y="1002102"/>
                    <a:pt x="1411106" y="982138"/>
                  </a:cubicBezTo>
                  <a:cubicBezTo>
                    <a:pt x="1457497" y="941563"/>
                    <a:pt x="1505065" y="902276"/>
                    <a:pt x="1553029" y="863376"/>
                  </a:cubicBezTo>
                  <a:cubicBezTo>
                    <a:pt x="1745798" y="708806"/>
                    <a:pt x="1954030" y="571882"/>
                    <a:pt x="2173401" y="454409"/>
                  </a:cubicBezTo>
                  <a:cubicBezTo>
                    <a:pt x="2612013" y="219334"/>
                    <a:pt x="3099505" y="65666"/>
                    <a:pt x="3599708" y="16332"/>
                  </a:cubicBezTo>
                  <a:cubicBezTo>
                    <a:pt x="3724530" y="3966"/>
                    <a:pt x="3850400" y="-1283"/>
                    <a:pt x="3975975" y="263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61023DD2-2E6F-4419-B404-80F08460BEA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65276" y="313387"/>
              <a:ext cx="6326724" cy="6561326"/>
            </a:xfrm>
            <a:custGeom>
              <a:avLst/>
              <a:gdLst>
                <a:gd name="connsiteX0" fmla="*/ 6326724 w 6326724"/>
                <a:gd name="connsiteY0" fmla="*/ 5020808 h 6561326"/>
                <a:gd name="connsiteX1" fmla="*/ 6326724 w 6326724"/>
                <a:gd name="connsiteY1" fmla="*/ 5698632 h 6561326"/>
                <a:gd name="connsiteX2" fmla="*/ 6067438 w 6326724"/>
                <a:gd name="connsiteY2" fmla="*/ 5902509 h 6561326"/>
                <a:gd name="connsiteX3" fmla="*/ 5799974 w 6326724"/>
                <a:gd name="connsiteY3" fmla="*/ 6102017 h 6561326"/>
                <a:gd name="connsiteX4" fmla="*/ 5665258 w 6326724"/>
                <a:gd name="connsiteY4" fmla="*/ 6202100 h 6561326"/>
                <a:gd name="connsiteX5" fmla="*/ 5526873 w 6326724"/>
                <a:gd name="connsiteY5" fmla="*/ 6302828 h 6561326"/>
                <a:gd name="connsiteX6" fmla="*/ 5385080 w 6326724"/>
                <a:gd name="connsiteY6" fmla="*/ 6402268 h 6561326"/>
                <a:gd name="connsiteX7" fmla="*/ 5238833 w 6326724"/>
                <a:gd name="connsiteY7" fmla="*/ 6498875 h 6561326"/>
                <a:gd name="connsiteX8" fmla="*/ 5138040 w 6326724"/>
                <a:gd name="connsiteY8" fmla="*/ 6561326 h 6561326"/>
                <a:gd name="connsiteX9" fmla="*/ 3946072 w 6326724"/>
                <a:gd name="connsiteY9" fmla="*/ 6561326 h 6561326"/>
                <a:gd name="connsiteX10" fmla="*/ 3976009 w 6326724"/>
                <a:gd name="connsiteY10" fmla="*/ 6555242 h 6561326"/>
                <a:gd name="connsiteX11" fmla="*/ 4404855 w 6326724"/>
                <a:gd name="connsiteY11" fmla="*/ 6399048 h 6561326"/>
                <a:gd name="connsiteX12" fmla="*/ 4938868 w 6326724"/>
                <a:gd name="connsiteY12" fmla="*/ 6072132 h 6561326"/>
                <a:gd name="connsiteX13" fmla="*/ 5068342 w 6326724"/>
                <a:gd name="connsiteY13" fmla="*/ 5976042 h 6561326"/>
                <a:gd name="connsiteX14" fmla="*/ 5197816 w 6326724"/>
                <a:gd name="connsiteY14" fmla="*/ 5876730 h 6561326"/>
                <a:gd name="connsiteX15" fmla="*/ 5460039 w 6326724"/>
                <a:gd name="connsiteY15" fmla="*/ 5670637 h 6561326"/>
                <a:gd name="connsiteX16" fmla="*/ 5999033 w 6326724"/>
                <a:gd name="connsiteY16" fmla="*/ 5271718 h 6561326"/>
                <a:gd name="connsiteX17" fmla="*/ 6258766 w 6326724"/>
                <a:gd name="connsiteY17" fmla="*/ 5077603 h 6561326"/>
                <a:gd name="connsiteX18" fmla="*/ 4139342 w 6326724"/>
                <a:gd name="connsiteY18" fmla="*/ 440 h 6561326"/>
                <a:gd name="connsiteX19" fmla="*/ 4315744 w 6326724"/>
                <a:gd name="connsiteY19" fmla="*/ 6808 h 6561326"/>
                <a:gd name="connsiteX20" fmla="*/ 5015400 w 6326724"/>
                <a:gd name="connsiteY20" fmla="*/ 113591 h 6561326"/>
                <a:gd name="connsiteX21" fmla="*/ 5681114 w 6326724"/>
                <a:gd name="connsiteY21" fmla="*/ 361418 h 6561326"/>
                <a:gd name="connsiteX22" fmla="*/ 6270952 w 6326724"/>
                <a:gd name="connsiteY22" fmla="*/ 755441 h 6561326"/>
                <a:gd name="connsiteX23" fmla="*/ 6326724 w 6326724"/>
                <a:gd name="connsiteY23" fmla="*/ 807432 h 6561326"/>
                <a:gd name="connsiteX24" fmla="*/ 6326724 w 6326724"/>
                <a:gd name="connsiteY24" fmla="*/ 1231565 h 6561326"/>
                <a:gd name="connsiteX25" fmla="*/ 6302093 w 6326724"/>
                <a:gd name="connsiteY25" fmla="*/ 1203002 h 6561326"/>
                <a:gd name="connsiteX26" fmla="*/ 6066914 w 6326724"/>
                <a:gd name="connsiteY26" fmla="*/ 989616 h 6561326"/>
                <a:gd name="connsiteX27" fmla="*/ 5533688 w 6326724"/>
                <a:gd name="connsiteY27" fmla="*/ 647242 h 6561326"/>
                <a:gd name="connsiteX28" fmla="*/ 4933626 w 6326724"/>
                <a:gd name="connsiteY28" fmla="*/ 432262 h 6561326"/>
                <a:gd name="connsiteX29" fmla="*/ 4296873 w 6326724"/>
                <a:gd name="connsiteY29" fmla="*/ 343126 h 6561326"/>
                <a:gd name="connsiteX30" fmla="*/ 3651602 w 6326724"/>
                <a:gd name="connsiteY30" fmla="*/ 365797 h 6561326"/>
                <a:gd name="connsiteX31" fmla="*/ 3018256 w 6326724"/>
                <a:gd name="connsiteY31" fmla="*/ 496666 h 6561326"/>
                <a:gd name="connsiteX32" fmla="*/ 2412429 w 6326724"/>
                <a:gd name="connsiteY32" fmla="*/ 724399 h 6561326"/>
                <a:gd name="connsiteX33" fmla="*/ 1329857 w 6326724"/>
                <a:gd name="connsiteY33" fmla="*/ 1424086 h 6561326"/>
                <a:gd name="connsiteX34" fmla="*/ 887314 w 6326724"/>
                <a:gd name="connsiteY34" fmla="*/ 1891015 h 6561326"/>
                <a:gd name="connsiteX35" fmla="*/ 537420 w 6326724"/>
                <a:gd name="connsiteY35" fmla="*/ 2427245 h 6561326"/>
                <a:gd name="connsiteX36" fmla="*/ 299965 w 6326724"/>
                <a:gd name="connsiteY36" fmla="*/ 3020021 h 6561326"/>
                <a:gd name="connsiteX37" fmla="*/ 213606 w 6326724"/>
                <a:gd name="connsiteY37" fmla="*/ 3651953 h 6561326"/>
                <a:gd name="connsiteX38" fmla="*/ 250036 w 6326724"/>
                <a:gd name="connsiteY38" fmla="*/ 3961352 h 6561326"/>
                <a:gd name="connsiteX39" fmla="*/ 357625 w 6326724"/>
                <a:gd name="connsiteY39" fmla="*/ 4250783 h 6561326"/>
                <a:gd name="connsiteX40" fmla="*/ 432715 w 6326724"/>
                <a:gd name="connsiteY40" fmla="*/ 4387063 h 6561326"/>
                <a:gd name="connsiteX41" fmla="*/ 518943 w 6326724"/>
                <a:gd name="connsiteY41" fmla="*/ 4518962 h 6561326"/>
                <a:gd name="connsiteX42" fmla="*/ 718133 w 6326724"/>
                <a:gd name="connsiteY42" fmla="*/ 4773874 h 6561326"/>
                <a:gd name="connsiteX43" fmla="*/ 933704 w 6326724"/>
                <a:gd name="connsiteY43" fmla="*/ 5030717 h 6561326"/>
                <a:gd name="connsiteX44" fmla="*/ 1040900 w 6326724"/>
                <a:gd name="connsiteY44" fmla="*/ 5164806 h 6561326"/>
                <a:gd name="connsiteX45" fmla="*/ 1092401 w 6326724"/>
                <a:gd name="connsiteY45" fmla="*/ 5230628 h 6561326"/>
                <a:gd name="connsiteX46" fmla="*/ 1142854 w 6326724"/>
                <a:gd name="connsiteY46" fmla="*/ 5293615 h 6561326"/>
                <a:gd name="connsiteX47" fmla="*/ 1576354 w 6326724"/>
                <a:gd name="connsiteY47" fmla="*/ 5759128 h 6561326"/>
                <a:gd name="connsiteX48" fmla="*/ 1806865 w 6326724"/>
                <a:gd name="connsiteY48" fmla="*/ 5968571 h 6561326"/>
                <a:gd name="connsiteX49" fmla="*/ 2048253 w 6326724"/>
                <a:gd name="connsiteY49" fmla="*/ 6161654 h 6561326"/>
                <a:gd name="connsiteX50" fmla="*/ 2587506 w 6326724"/>
                <a:gd name="connsiteY50" fmla="*/ 6467059 h 6561326"/>
                <a:gd name="connsiteX51" fmla="*/ 2889176 w 6326724"/>
                <a:gd name="connsiteY51" fmla="*/ 6553360 h 6561326"/>
                <a:gd name="connsiteX52" fmla="*/ 2929698 w 6326724"/>
                <a:gd name="connsiteY52" fmla="*/ 6561326 h 6561326"/>
                <a:gd name="connsiteX53" fmla="*/ 1816374 w 6326724"/>
                <a:gd name="connsiteY53" fmla="*/ 6561326 h 6561326"/>
                <a:gd name="connsiteX54" fmla="*/ 1787601 w 6326724"/>
                <a:gd name="connsiteY54" fmla="*/ 6545761 h 6561326"/>
                <a:gd name="connsiteX55" fmla="*/ 1225544 w 6326724"/>
                <a:gd name="connsiteY55" fmla="*/ 6094158 h 6561326"/>
                <a:gd name="connsiteX56" fmla="*/ 997654 w 6326724"/>
                <a:gd name="connsiteY56" fmla="*/ 5822374 h 6561326"/>
                <a:gd name="connsiteX57" fmla="*/ 798596 w 6326724"/>
                <a:gd name="connsiteY57" fmla="*/ 5534615 h 6561326"/>
                <a:gd name="connsiteX58" fmla="*/ 752075 w 6326724"/>
                <a:gd name="connsiteY58" fmla="*/ 5461324 h 6561326"/>
                <a:gd name="connsiteX59" fmla="*/ 707650 w 6326724"/>
                <a:gd name="connsiteY59" fmla="*/ 5390221 h 6561326"/>
                <a:gd name="connsiteX60" fmla="*/ 619980 w 6326724"/>
                <a:gd name="connsiteY60" fmla="*/ 5252396 h 6561326"/>
                <a:gd name="connsiteX61" fmla="*/ 438349 w 6326724"/>
                <a:gd name="connsiteY61" fmla="*/ 4970822 h 6561326"/>
                <a:gd name="connsiteX62" fmla="*/ 261044 w 6326724"/>
                <a:gd name="connsiteY62" fmla="*/ 4673145 h 6561326"/>
                <a:gd name="connsiteX63" fmla="*/ 181107 w 6326724"/>
                <a:gd name="connsiteY63" fmla="*/ 4515356 h 6561326"/>
                <a:gd name="connsiteX64" fmla="*/ 113224 w 6326724"/>
                <a:gd name="connsiteY64" fmla="*/ 4350223 h 6561326"/>
                <a:gd name="connsiteX65" fmla="*/ 61199 w 6326724"/>
                <a:gd name="connsiteY65" fmla="*/ 4178908 h 6561326"/>
                <a:gd name="connsiteX66" fmla="*/ 41804 w 6326724"/>
                <a:gd name="connsiteY66" fmla="*/ 4091577 h 6561326"/>
                <a:gd name="connsiteX67" fmla="*/ 33287 w 6326724"/>
                <a:gd name="connsiteY67" fmla="*/ 4047781 h 6561326"/>
                <a:gd name="connsiteX68" fmla="*/ 26209 w 6326724"/>
                <a:gd name="connsiteY68" fmla="*/ 4003858 h 6561326"/>
                <a:gd name="connsiteX69" fmla="*/ 0 w 6326724"/>
                <a:gd name="connsiteY69" fmla="*/ 3651953 h 6561326"/>
                <a:gd name="connsiteX70" fmla="*/ 72731 w 6326724"/>
                <a:gd name="connsiteY70" fmla="*/ 2966307 h 6561326"/>
                <a:gd name="connsiteX71" fmla="*/ 291316 w 6326724"/>
                <a:gd name="connsiteY71" fmla="*/ 2309385 h 6561326"/>
                <a:gd name="connsiteX72" fmla="*/ 1110878 w 6326724"/>
                <a:gd name="connsiteY72" fmla="*/ 1193776 h 6561326"/>
                <a:gd name="connsiteX73" fmla="*/ 1654327 w 6326724"/>
                <a:gd name="connsiteY73" fmla="*/ 756730 h 6561326"/>
                <a:gd name="connsiteX74" fmla="*/ 2261727 w 6326724"/>
                <a:gd name="connsiteY74" fmla="*/ 409720 h 6561326"/>
                <a:gd name="connsiteX75" fmla="*/ 3610060 w 6326724"/>
                <a:gd name="connsiteY75" fmla="*/ 27032 h 6561326"/>
                <a:gd name="connsiteX76" fmla="*/ 4139342 w 6326724"/>
                <a:gd name="connsiteY76" fmla="*/ 440 h 65613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</a:cxnLst>
              <a:rect l="l" t="t" r="r" b="b"/>
              <a:pathLst>
                <a:path w="6326724" h="6561326">
                  <a:moveTo>
                    <a:pt x="6326724" y="5020808"/>
                  </a:moveTo>
                  <a:lnTo>
                    <a:pt x="6326724" y="5698632"/>
                  </a:lnTo>
                  <a:lnTo>
                    <a:pt x="6067438" y="5902509"/>
                  </a:lnTo>
                  <a:cubicBezTo>
                    <a:pt x="5977868" y="5970407"/>
                    <a:pt x="5888364" y="6036453"/>
                    <a:pt x="5799974" y="6102017"/>
                  </a:cubicBezTo>
                  <a:lnTo>
                    <a:pt x="5665258" y="6202100"/>
                  </a:lnTo>
                  <a:cubicBezTo>
                    <a:pt x="5619654" y="6235719"/>
                    <a:pt x="5573656" y="6269596"/>
                    <a:pt x="5526873" y="6302828"/>
                  </a:cubicBezTo>
                  <a:cubicBezTo>
                    <a:pt x="5480220" y="6336189"/>
                    <a:pt x="5433044" y="6369423"/>
                    <a:pt x="5385080" y="6402268"/>
                  </a:cubicBezTo>
                  <a:cubicBezTo>
                    <a:pt x="5336988" y="6434857"/>
                    <a:pt x="5288500" y="6467187"/>
                    <a:pt x="5238833" y="6498875"/>
                  </a:cubicBezTo>
                  <a:lnTo>
                    <a:pt x="5138040" y="6561326"/>
                  </a:lnTo>
                  <a:lnTo>
                    <a:pt x="3946072" y="6561326"/>
                  </a:lnTo>
                  <a:lnTo>
                    <a:pt x="3976009" y="6555242"/>
                  </a:lnTo>
                  <a:cubicBezTo>
                    <a:pt x="4123712" y="6519227"/>
                    <a:pt x="4266863" y="6466383"/>
                    <a:pt x="4404855" y="6399048"/>
                  </a:cubicBezTo>
                  <a:cubicBezTo>
                    <a:pt x="4589500" y="6310299"/>
                    <a:pt x="4765232" y="6196690"/>
                    <a:pt x="4938868" y="6072132"/>
                  </a:cubicBezTo>
                  <a:cubicBezTo>
                    <a:pt x="4982245" y="6041089"/>
                    <a:pt x="5025359" y="6008630"/>
                    <a:pt x="5068342" y="5976042"/>
                  </a:cubicBezTo>
                  <a:cubicBezTo>
                    <a:pt x="5111588" y="5943453"/>
                    <a:pt x="5154702" y="5910349"/>
                    <a:pt x="5197816" y="5876730"/>
                  </a:cubicBezTo>
                  <a:lnTo>
                    <a:pt x="5460039" y="5670637"/>
                  </a:lnTo>
                  <a:cubicBezTo>
                    <a:pt x="5639966" y="5530365"/>
                    <a:pt x="5821596" y="5399753"/>
                    <a:pt x="5999033" y="5271718"/>
                  </a:cubicBezTo>
                  <a:cubicBezTo>
                    <a:pt x="6087686" y="5207700"/>
                    <a:pt x="6174667" y="5143360"/>
                    <a:pt x="6258766" y="5077603"/>
                  </a:cubicBezTo>
                  <a:close/>
                  <a:moveTo>
                    <a:pt x="4139342" y="440"/>
                  </a:moveTo>
                  <a:cubicBezTo>
                    <a:pt x="4198237" y="1301"/>
                    <a:pt x="4257068" y="3427"/>
                    <a:pt x="4315744" y="6808"/>
                  </a:cubicBezTo>
                  <a:cubicBezTo>
                    <a:pt x="4550841" y="20849"/>
                    <a:pt x="4785806" y="55240"/>
                    <a:pt x="5015400" y="113591"/>
                  </a:cubicBezTo>
                  <a:cubicBezTo>
                    <a:pt x="5244992" y="171812"/>
                    <a:pt x="5469212" y="254249"/>
                    <a:pt x="5681114" y="361418"/>
                  </a:cubicBezTo>
                  <a:cubicBezTo>
                    <a:pt x="5892754" y="468586"/>
                    <a:pt x="6093124" y="599584"/>
                    <a:pt x="6270952" y="755441"/>
                  </a:cubicBezTo>
                  <a:lnTo>
                    <a:pt x="6326724" y="807432"/>
                  </a:lnTo>
                  <a:lnTo>
                    <a:pt x="6326724" y="1231565"/>
                  </a:lnTo>
                  <a:lnTo>
                    <a:pt x="6302093" y="1203002"/>
                  </a:lnTo>
                  <a:cubicBezTo>
                    <a:pt x="6227937" y="1127247"/>
                    <a:pt x="6149211" y="1056081"/>
                    <a:pt x="6066914" y="989616"/>
                  </a:cubicBezTo>
                  <a:cubicBezTo>
                    <a:pt x="5902714" y="856299"/>
                    <a:pt x="5724360" y="740371"/>
                    <a:pt x="5533688" y="647242"/>
                  </a:cubicBezTo>
                  <a:cubicBezTo>
                    <a:pt x="5343146" y="553857"/>
                    <a:pt x="5141466" y="482239"/>
                    <a:pt x="4933626" y="432262"/>
                  </a:cubicBezTo>
                  <a:cubicBezTo>
                    <a:pt x="4725788" y="382156"/>
                    <a:pt x="4512182" y="353303"/>
                    <a:pt x="4296873" y="343126"/>
                  </a:cubicBezTo>
                  <a:cubicBezTo>
                    <a:pt x="4081172" y="332435"/>
                    <a:pt x="3865732" y="339520"/>
                    <a:pt x="3651602" y="365797"/>
                  </a:cubicBezTo>
                  <a:cubicBezTo>
                    <a:pt x="3437604" y="392202"/>
                    <a:pt x="3225572" y="436384"/>
                    <a:pt x="3018256" y="496666"/>
                  </a:cubicBezTo>
                  <a:cubicBezTo>
                    <a:pt x="2810809" y="556691"/>
                    <a:pt x="2608474" y="634362"/>
                    <a:pt x="2412429" y="724399"/>
                  </a:cubicBezTo>
                  <a:cubicBezTo>
                    <a:pt x="2019160" y="902541"/>
                    <a:pt x="1651969" y="1138775"/>
                    <a:pt x="1329857" y="1424086"/>
                  </a:cubicBezTo>
                  <a:cubicBezTo>
                    <a:pt x="1169326" y="1567192"/>
                    <a:pt x="1020588" y="1723307"/>
                    <a:pt x="887314" y="1891015"/>
                  </a:cubicBezTo>
                  <a:cubicBezTo>
                    <a:pt x="753778" y="2058466"/>
                    <a:pt x="635967" y="2238026"/>
                    <a:pt x="537420" y="2427245"/>
                  </a:cubicBezTo>
                  <a:cubicBezTo>
                    <a:pt x="438874" y="2616335"/>
                    <a:pt x="356839" y="2814313"/>
                    <a:pt x="299965" y="3020021"/>
                  </a:cubicBezTo>
                  <a:cubicBezTo>
                    <a:pt x="242961" y="3225212"/>
                    <a:pt x="213474" y="3438518"/>
                    <a:pt x="213606" y="3651953"/>
                  </a:cubicBezTo>
                  <a:cubicBezTo>
                    <a:pt x="214785" y="3756804"/>
                    <a:pt x="225269" y="3860881"/>
                    <a:pt x="250036" y="3961352"/>
                  </a:cubicBezTo>
                  <a:cubicBezTo>
                    <a:pt x="274412" y="4061950"/>
                    <a:pt x="312284" y="4158171"/>
                    <a:pt x="357625" y="4250783"/>
                  </a:cubicBezTo>
                  <a:cubicBezTo>
                    <a:pt x="380558" y="4297025"/>
                    <a:pt x="405982" y="4342366"/>
                    <a:pt x="432715" y="4387063"/>
                  </a:cubicBezTo>
                  <a:cubicBezTo>
                    <a:pt x="459841" y="4431630"/>
                    <a:pt x="488803" y="4475554"/>
                    <a:pt x="518943" y="4518962"/>
                  </a:cubicBezTo>
                  <a:cubicBezTo>
                    <a:pt x="580011" y="4605521"/>
                    <a:pt x="647893" y="4689504"/>
                    <a:pt x="718133" y="4773874"/>
                  </a:cubicBezTo>
                  <a:cubicBezTo>
                    <a:pt x="788374" y="4858372"/>
                    <a:pt x="861760" y="4942871"/>
                    <a:pt x="933704" y="5030717"/>
                  </a:cubicBezTo>
                  <a:cubicBezTo>
                    <a:pt x="969742" y="5074512"/>
                    <a:pt x="1005387" y="5119337"/>
                    <a:pt x="1040900" y="5164806"/>
                  </a:cubicBezTo>
                  <a:lnTo>
                    <a:pt x="1092401" y="5230628"/>
                  </a:lnTo>
                  <a:cubicBezTo>
                    <a:pt x="1109306" y="5251624"/>
                    <a:pt x="1125425" y="5273135"/>
                    <a:pt x="1142854" y="5293615"/>
                  </a:cubicBezTo>
                  <a:cubicBezTo>
                    <a:pt x="1278880" y="5460293"/>
                    <a:pt x="1426438" y="5613704"/>
                    <a:pt x="1576354" y="5759128"/>
                  </a:cubicBezTo>
                  <a:cubicBezTo>
                    <a:pt x="1651706" y="5831519"/>
                    <a:pt x="1728368" y="5901461"/>
                    <a:pt x="1806865" y="5968571"/>
                  </a:cubicBezTo>
                  <a:cubicBezTo>
                    <a:pt x="1885362" y="6035680"/>
                    <a:pt x="1965299" y="6100599"/>
                    <a:pt x="2048253" y="6161654"/>
                  </a:cubicBezTo>
                  <a:cubicBezTo>
                    <a:pt x="2213502" y="6284022"/>
                    <a:pt x="2391724" y="6393380"/>
                    <a:pt x="2587506" y="6467059"/>
                  </a:cubicBezTo>
                  <a:cubicBezTo>
                    <a:pt x="2685137" y="6503898"/>
                    <a:pt x="2786304" y="6532106"/>
                    <a:pt x="2889176" y="6553360"/>
                  </a:cubicBezTo>
                  <a:lnTo>
                    <a:pt x="2929698" y="6561326"/>
                  </a:lnTo>
                  <a:lnTo>
                    <a:pt x="1816374" y="6561326"/>
                  </a:lnTo>
                  <a:lnTo>
                    <a:pt x="1787601" y="6545761"/>
                  </a:lnTo>
                  <a:cubicBezTo>
                    <a:pt x="1577272" y="6422749"/>
                    <a:pt x="1389483" y="6266761"/>
                    <a:pt x="1225544" y="6094158"/>
                  </a:cubicBezTo>
                  <a:cubicBezTo>
                    <a:pt x="1143116" y="6007986"/>
                    <a:pt x="1068158" y="5916274"/>
                    <a:pt x="997654" y="5822374"/>
                  </a:cubicBezTo>
                  <a:cubicBezTo>
                    <a:pt x="927546" y="5728086"/>
                    <a:pt x="860842" y="5632381"/>
                    <a:pt x="798596" y="5534615"/>
                  </a:cubicBezTo>
                  <a:cubicBezTo>
                    <a:pt x="782608" y="5510399"/>
                    <a:pt x="767537" y="5485797"/>
                    <a:pt x="752075" y="5461324"/>
                  </a:cubicBezTo>
                  <a:lnTo>
                    <a:pt x="707650" y="5390221"/>
                  </a:lnTo>
                  <a:cubicBezTo>
                    <a:pt x="679213" y="5344237"/>
                    <a:pt x="649728" y="5298638"/>
                    <a:pt x="619980" y="5252396"/>
                  </a:cubicBezTo>
                  <a:lnTo>
                    <a:pt x="438349" y="4970822"/>
                  </a:lnTo>
                  <a:cubicBezTo>
                    <a:pt x="377413" y="4874860"/>
                    <a:pt x="317263" y="4776064"/>
                    <a:pt x="261044" y="4673145"/>
                  </a:cubicBezTo>
                  <a:cubicBezTo>
                    <a:pt x="233000" y="4621622"/>
                    <a:pt x="205874" y="4569197"/>
                    <a:pt x="181107" y="4515356"/>
                  </a:cubicBezTo>
                  <a:cubicBezTo>
                    <a:pt x="156470" y="4461385"/>
                    <a:pt x="133537" y="4406385"/>
                    <a:pt x="113224" y="4350223"/>
                  </a:cubicBezTo>
                  <a:cubicBezTo>
                    <a:pt x="93305" y="4293934"/>
                    <a:pt x="75614" y="4236872"/>
                    <a:pt x="61199" y="4178908"/>
                  </a:cubicBezTo>
                  <a:cubicBezTo>
                    <a:pt x="54385" y="4149927"/>
                    <a:pt x="47440" y="4120815"/>
                    <a:pt x="41804" y="4091577"/>
                  </a:cubicBezTo>
                  <a:lnTo>
                    <a:pt x="33287" y="4047781"/>
                  </a:lnTo>
                  <a:lnTo>
                    <a:pt x="26209" y="4003858"/>
                  </a:lnTo>
                  <a:cubicBezTo>
                    <a:pt x="7732" y="3886643"/>
                    <a:pt x="0" y="3768783"/>
                    <a:pt x="0" y="3651953"/>
                  </a:cubicBezTo>
                  <a:cubicBezTo>
                    <a:pt x="524" y="3422031"/>
                    <a:pt x="25030" y="3192109"/>
                    <a:pt x="72731" y="2966307"/>
                  </a:cubicBezTo>
                  <a:cubicBezTo>
                    <a:pt x="120301" y="2740634"/>
                    <a:pt x="193163" y="2519343"/>
                    <a:pt x="291316" y="2309385"/>
                  </a:cubicBezTo>
                  <a:cubicBezTo>
                    <a:pt x="488540" y="1889469"/>
                    <a:pt x="774352" y="1513736"/>
                    <a:pt x="1110878" y="1193776"/>
                  </a:cubicBezTo>
                  <a:cubicBezTo>
                    <a:pt x="1279535" y="1033797"/>
                    <a:pt x="1461821" y="887856"/>
                    <a:pt x="1654327" y="756730"/>
                  </a:cubicBezTo>
                  <a:cubicBezTo>
                    <a:pt x="1847096" y="625732"/>
                    <a:pt x="2049956" y="509031"/>
                    <a:pt x="2261727" y="409720"/>
                  </a:cubicBezTo>
                  <a:cubicBezTo>
                    <a:pt x="2685792" y="212515"/>
                    <a:pt x="3142357" y="82162"/>
                    <a:pt x="3610060" y="27032"/>
                  </a:cubicBezTo>
                  <a:cubicBezTo>
                    <a:pt x="3785399" y="6647"/>
                    <a:pt x="3962657" y="-2144"/>
                    <a:pt x="4139342" y="44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BC4A6C98-F96E-4587-B01F-A9B01BBFAD0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70322" y="353119"/>
              <a:ext cx="6321679" cy="6521594"/>
            </a:xfrm>
            <a:custGeom>
              <a:avLst/>
              <a:gdLst>
                <a:gd name="connsiteX0" fmla="*/ 4150102 w 6321679"/>
                <a:gd name="connsiteY0" fmla="*/ 0 h 6521594"/>
                <a:gd name="connsiteX1" fmla="*/ 6083891 w 6321679"/>
                <a:gd name="connsiteY1" fmla="*/ 619943 h 6521594"/>
                <a:gd name="connsiteX2" fmla="*/ 6321679 w 6321679"/>
                <a:gd name="connsiteY2" fmla="*/ 822247 h 6521594"/>
                <a:gd name="connsiteX3" fmla="*/ 6321679 w 6321679"/>
                <a:gd name="connsiteY3" fmla="*/ 1866928 h 6521594"/>
                <a:gd name="connsiteX4" fmla="*/ 6212358 w 6321679"/>
                <a:gd name="connsiteY4" fmla="*/ 1689281 h 6521594"/>
                <a:gd name="connsiteX5" fmla="*/ 6049880 w 6321679"/>
                <a:gd name="connsiteY5" fmla="*/ 1477173 h 6521594"/>
                <a:gd name="connsiteX6" fmla="*/ 5248663 w 6321679"/>
                <a:gd name="connsiteY6" fmla="*/ 869327 h 6521594"/>
                <a:gd name="connsiteX7" fmla="*/ 4150102 w 6321679"/>
                <a:gd name="connsiteY7" fmla="*/ 644042 h 6521594"/>
                <a:gd name="connsiteX8" fmla="*/ 2867946 w 6321679"/>
                <a:gd name="connsiteY8" fmla="*/ 886459 h 6521594"/>
                <a:gd name="connsiteX9" fmla="*/ 1728892 w 6321679"/>
                <a:gd name="connsiteY9" fmla="*/ 1552397 h 6521594"/>
                <a:gd name="connsiteX10" fmla="*/ 941043 w 6321679"/>
                <a:gd name="connsiteY10" fmla="*/ 2512664 h 6521594"/>
                <a:gd name="connsiteX11" fmla="*/ 655362 w 6321679"/>
                <a:gd name="connsiteY11" fmla="*/ 3630204 h 6521594"/>
                <a:gd name="connsiteX12" fmla="*/ 1128177 w 6321679"/>
                <a:gd name="connsiteY12" fmla="*/ 4667883 h 6521594"/>
                <a:gd name="connsiteX13" fmla="*/ 1366419 w 6321679"/>
                <a:gd name="connsiteY13" fmla="*/ 4997246 h 6521594"/>
                <a:gd name="connsiteX14" fmla="*/ 3601937 w 6321679"/>
                <a:gd name="connsiteY14" fmla="*/ 6284685 h 6521594"/>
                <a:gd name="connsiteX15" fmla="*/ 5298985 w 6321679"/>
                <a:gd name="connsiteY15" fmla="*/ 5492643 h 6521594"/>
                <a:gd name="connsiteX16" fmla="*/ 5505513 w 6321679"/>
                <a:gd name="connsiteY16" fmla="*/ 5335367 h 6521594"/>
                <a:gd name="connsiteX17" fmla="*/ 6252618 w 6321679"/>
                <a:gd name="connsiteY17" fmla="*/ 4722492 h 6521594"/>
                <a:gd name="connsiteX18" fmla="*/ 6321679 w 6321679"/>
                <a:gd name="connsiteY18" fmla="*/ 4651477 h 6521594"/>
                <a:gd name="connsiteX19" fmla="*/ 6321679 w 6321679"/>
                <a:gd name="connsiteY19" fmla="*/ 5523097 h 6521594"/>
                <a:gd name="connsiteX20" fmla="*/ 6024428 w 6321679"/>
                <a:gd name="connsiteY20" fmla="*/ 5754969 h 6521594"/>
                <a:gd name="connsiteX21" fmla="*/ 5702345 w 6321679"/>
                <a:gd name="connsiteY21" fmla="*/ 6000018 h 6521594"/>
                <a:gd name="connsiteX22" fmla="*/ 4988380 w 6321679"/>
                <a:gd name="connsiteY22" fmla="*/ 6506549 h 6521594"/>
                <a:gd name="connsiteX23" fmla="*/ 4961490 w 6321679"/>
                <a:gd name="connsiteY23" fmla="*/ 6521594 h 6521594"/>
                <a:gd name="connsiteX24" fmla="*/ 2011326 w 6321679"/>
                <a:gd name="connsiteY24" fmla="*/ 6521594 h 6521594"/>
                <a:gd name="connsiteX25" fmla="*/ 1982893 w 6321679"/>
                <a:gd name="connsiteY25" fmla="*/ 6505768 h 6521594"/>
                <a:gd name="connsiteX26" fmla="*/ 824149 w 6321679"/>
                <a:gd name="connsiteY26" fmla="*/ 5358682 h 6521594"/>
                <a:gd name="connsiteX27" fmla="*/ 0 w 6321679"/>
                <a:gd name="connsiteY27" fmla="*/ 3630075 h 6521594"/>
                <a:gd name="connsiteX28" fmla="*/ 4150102 w 6321679"/>
                <a:gd name="connsiteY28" fmla="*/ 0 h 65215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6321679" h="6521594">
                  <a:moveTo>
                    <a:pt x="4150102" y="0"/>
                  </a:moveTo>
                  <a:cubicBezTo>
                    <a:pt x="4918148" y="0"/>
                    <a:pt x="5569597" y="228540"/>
                    <a:pt x="6083891" y="619943"/>
                  </a:cubicBezTo>
                  <a:lnTo>
                    <a:pt x="6321679" y="822247"/>
                  </a:lnTo>
                  <a:lnTo>
                    <a:pt x="6321679" y="1866928"/>
                  </a:lnTo>
                  <a:lnTo>
                    <a:pt x="6212358" y="1689281"/>
                  </a:lnTo>
                  <a:cubicBezTo>
                    <a:pt x="6161484" y="1615222"/>
                    <a:pt x="6107295" y="1544427"/>
                    <a:pt x="6049880" y="1477173"/>
                  </a:cubicBezTo>
                  <a:cubicBezTo>
                    <a:pt x="5825135" y="1214018"/>
                    <a:pt x="5555573" y="1009470"/>
                    <a:pt x="5248663" y="869327"/>
                  </a:cubicBezTo>
                  <a:cubicBezTo>
                    <a:pt x="4921178" y="719909"/>
                    <a:pt x="4551627" y="644042"/>
                    <a:pt x="4150102" y="644042"/>
                  </a:cubicBezTo>
                  <a:cubicBezTo>
                    <a:pt x="3724203" y="644042"/>
                    <a:pt x="3292799" y="725448"/>
                    <a:pt x="2867946" y="886459"/>
                  </a:cubicBezTo>
                  <a:cubicBezTo>
                    <a:pt x="2454234" y="1042832"/>
                    <a:pt x="2060440" y="1273141"/>
                    <a:pt x="1728892" y="1552397"/>
                  </a:cubicBezTo>
                  <a:cubicBezTo>
                    <a:pt x="1391580" y="1836419"/>
                    <a:pt x="1126473" y="2159600"/>
                    <a:pt x="941043" y="2512664"/>
                  </a:cubicBezTo>
                  <a:cubicBezTo>
                    <a:pt x="751551" y="2873583"/>
                    <a:pt x="655362" y="3249575"/>
                    <a:pt x="655362" y="3630204"/>
                  </a:cubicBezTo>
                  <a:cubicBezTo>
                    <a:pt x="655362" y="4013537"/>
                    <a:pt x="808817" y="4237405"/>
                    <a:pt x="1128177" y="4667883"/>
                  </a:cubicBezTo>
                  <a:cubicBezTo>
                    <a:pt x="1205232" y="4771702"/>
                    <a:pt x="1284908" y="4879129"/>
                    <a:pt x="1366419" y="4997246"/>
                  </a:cubicBezTo>
                  <a:cubicBezTo>
                    <a:pt x="1989282" y="5899677"/>
                    <a:pt x="2657880" y="6284685"/>
                    <a:pt x="3601937" y="6284685"/>
                  </a:cubicBezTo>
                  <a:cubicBezTo>
                    <a:pt x="4221523" y="6284685"/>
                    <a:pt x="4676122" y="5971036"/>
                    <a:pt x="5298985" y="5492643"/>
                  </a:cubicBezTo>
                  <a:cubicBezTo>
                    <a:pt x="5368571" y="5439187"/>
                    <a:pt x="5438156" y="5386375"/>
                    <a:pt x="5505513" y="5335367"/>
                  </a:cubicBezTo>
                  <a:cubicBezTo>
                    <a:pt x="5779335" y="5127761"/>
                    <a:pt x="6041730" y="4928776"/>
                    <a:pt x="6252618" y="4722492"/>
                  </a:cubicBezTo>
                  <a:lnTo>
                    <a:pt x="6321679" y="4651477"/>
                  </a:lnTo>
                  <a:lnTo>
                    <a:pt x="6321679" y="5523097"/>
                  </a:lnTo>
                  <a:lnTo>
                    <a:pt x="6024428" y="5754969"/>
                  </a:lnTo>
                  <a:cubicBezTo>
                    <a:pt x="5918395" y="5835747"/>
                    <a:pt x="5810491" y="5916953"/>
                    <a:pt x="5702345" y="6000018"/>
                  </a:cubicBezTo>
                  <a:cubicBezTo>
                    <a:pt x="5466020" y="6181541"/>
                    <a:pt x="5232938" y="6357503"/>
                    <a:pt x="4988380" y="6506549"/>
                  </a:cubicBezTo>
                  <a:lnTo>
                    <a:pt x="4961490" y="6521594"/>
                  </a:lnTo>
                  <a:lnTo>
                    <a:pt x="2011326" y="6521594"/>
                  </a:lnTo>
                  <a:lnTo>
                    <a:pt x="1982893" y="6505768"/>
                  </a:lnTo>
                  <a:cubicBezTo>
                    <a:pt x="1531799" y="6233999"/>
                    <a:pt x="1157400" y="5841520"/>
                    <a:pt x="824149" y="5358682"/>
                  </a:cubicBezTo>
                  <a:cubicBezTo>
                    <a:pt x="424196" y="4779302"/>
                    <a:pt x="0" y="4381929"/>
                    <a:pt x="0" y="3630075"/>
                  </a:cubicBezTo>
                  <a:cubicBezTo>
                    <a:pt x="0" y="1625174"/>
                    <a:pt x="2089794" y="0"/>
                    <a:pt x="4150102" y="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A66409EC-9CC3-482A-A4A5-54ED092B3F2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70322" y="353119"/>
              <a:ext cx="6321679" cy="6521594"/>
            </a:xfrm>
            <a:custGeom>
              <a:avLst/>
              <a:gdLst>
                <a:gd name="connsiteX0" fmla="*/ 4150102 w 6321679"/>
                <a:gd name="connsiteY0" fmla="*/ 0 h 6521594"/>
                <a:gd name="connsiteX1" fmla="*/ 6083891 w 6321679"/>
                <a:gd name="connsiteY1" fmla="*/ 619943 h 6521594"/>
                <a:gd name="connsiteX2" fmla="*/ 6321679 w 6321679"/>
                <a:gd name="connsiteY2" fmla="*/ 822247 h 6521594"/>
                <a:gd name="connsiteX3" fmla="*/ 6321679 w 6321679"/>
                <a:gd name="connsiteY3" fmla="*/ 2150195 h 6521594"/>
                <a:gd name="connsiteX4" fmla="*/ 6241288 w 6321679"/>
                <a:gd name="connsiteY4" fmla="*/ 1985338 h 6521594"/>
                <a:gd name="connsiteX5" fmla="*/ 5949367 w 6321679"/>
                <a:gd name="connsiteY5" fmla="*/ 1559997 h 6521594"/>
                <a:gd name="connsiteX6" fmla="*/ 5193362 w 6321679"/>
                <a:gd name="connsiteY6" fmla="*/ 986156 h 6521594"/>
                <a:gd name="connsiteX7" fmla="*/ 4150102 w 6321679"/>
                <a:gd name="connsiteY7" fmla="*/ 772850 h 6521594"/>
                <a:gd name="connsiteX8" fmla="*/ 2914861 w 6321679"/>
                <a:gd name="connsiteY8" fmla="*/ 1006637 h 6521594"/>
                <a:gd name="connsiteX9" fmla="*/ 1814073 w 6321679"/>
                <a:gd name="connsiteY9" fmla="*/ 1650163 h 6521594"/>
                <a:gd name="connsiteX10" fmla="*/ 1057412 w 6321679"/>
                <a:gd name="connsiteY10" fmla="*/ 2571657 h 6521594"/>
                <a:gd name="connsiteX11" fmla="*/ 786277 w 6321679"/>
                <a:gd name="connsiteY11" fmla="*/ 3630204 h 6521594"/>
                <a:gd name="connsiteX12" fmla="*/ 1233931 w 6321679"/>
                <a:gd name="connsiteY12" fmla="*/ 4592016 h 6521594"/>
                <a:gd name="connsiteX13" fmla="*/ 1474795 w 6321679"/>
                <a:gd name="connsiteY13" fmla="*/ 4924985 h 6521594"/>
                <a:gd name="connsiteX14" fmla="*/ 2393691 w 6321679"/>
                <a:gd name="connsiteY14" fmla="*/ 5846995 h 6521594"/>
                <a:gd name="connsiteX15" fmla="*/ 3601805 w 6321679"/>
                <a:gd name="connsiteY15" fmla="*/ 6155876 h 6521594"/>
                <a:gd name="connsiteX16" fmla="*/ 4378909 w 6321679"/>
                <a:gd name="connsiteY16" fmla="*/ 5959186 h 6521594"/>
                <a:gd name="connsiteX17" fmla="*/ 5218129 w 6321679"/>
                <a:gd name="connsiteY17" fmla="*/ 5391271 h 6521594"/>
                <a:gd name="connsiteX18" fmla="*/ 5425313 w 6321679"/>
                <a:gd name="connsiteY18" fmla="*/ 5233481 h 6521594"/>
                <a:gd name="connsiteX19" fmla="*/ 6254366 w 6321679"/>
                <a:gd name="connsiteY19" fmla="*/ 4534301 h 6521594"/>
                <a:gd name="connsiteX20" fmla="*/ 6321679 w 6321679"/>
                <a:gd name="connsiteY20" fmla="*/ 4456641 h 6521594"/>
                <a:gd name="connsiteX21" fmla="*/ 6321679 w 6321679"/>
                <a:gd name="connsiteY21" fmla="*/ 5523097 h 6521594"/>
                <a:gd name="connsiteX22" fmla="*/ 6024428 w 6321679"/>
                <a:gd name="connsiteY22" fmla="*/ 5754969 h 6521594"/>
                <a:gd name="connsiteX23" fmla="*/ 5702345 w 6321679"/>
                <a:gd name="connsiteY23" fmla="*/ 6000018 h 6521594"/>
                <a:gd name="connsiteX24" fmla="*/ 4988380 w 6321679"/>
                <a:gd name="connsiteY24" fmla="*/ 6506549 h 6521594"/>
                <a:gd name="connsiteX25" fmla="*/ 4961490 w 6321679"/>
                <a:gd name="connsiteY25" fmla="*/ 6521594 h 6521594"/>
                <a:gd name="connsiteX26" fmla="*/ 2011326 w 6321679"/>
                <a:gd name="connsiteY26" fmla="*/ 6521594 h 6521594"/>
                <a:gd name="connsiteX27" fmla="*/ 1982893 w 6321679"/>
                <a:gd name="connsiteY27" fmla="*/ 6505768 h 6521594"/>
                <a:gd name="connsiteX28" fmla="*/ 824149 w 6321679"/>
                <a:gd name="connsiteY28" fmla="*/ 5358682 h 6521594"/>
                <a:gd name="connsiteX29" fmla="*/ 0 w 6321679"/>
                <a:gd name="connsiteY29" fmla="*/ 3630075 h 6521594"/>
                <a:gd name="connsiteX30" fmla="*/ 4150102 w 6321679"/>
                <a:gd name="connsiteY30" fmla="*/ 0 h 65215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6321679" h="6521594">
                  <a:moveTo>
                    <a:pt x="4150102" y="0"/>
                  </a:moveTo>
                  <a:cubicBezTo>
                    <a:pt x="4918148" y="0"/>
                    <a:pt x="5569597" y="228540"/>
                    <a:pt x="6083891" y="619943"/>
                  </a:cubicBezTo>
                  <a:lnTo>
                    <a:pt x="6321679" y="822247"/>
                  </a:lnTo>
                  <a:lnTo>
                    <a:pt x="6321679" y="2150195"/>
                  </a:lnTo>
                  <a:lnTo>
                    <a:pt x="6241288" y="1985338"/>
                  </a:lnTo>
                  <a:cubicBezTo>
                    <a:pt x="6156788" y="1831195"/>
                    <a:pt x="6059249" y="1688709"/>
                    <a:pt x="5949367" y="1559997"/>
                  </a:cubicBezTo>
                  <a:cubicBezTo>
                    <a:pt x="5737073" y="1311397"/>
                    <a:pt x="5482843" y="1118314"/>
                    <a:pt x="5193362" y="986156"/>
                  </a:cubicBezTo>
                  <a:cubicBezTo>
                    <a:pt x="4883437" y="844596"/>
                    <a:pt x="4532365" y="772850"/>
                    <a:pt x="4150102" y="772850"/>
                  </a:cubicBezTo>
                  <a:cubicBezTo>
                    <a:pt x="3746218" y="772850"/>
                    <a:pt x="3319008" y="853613"/>
                    <a:pt x="2914861" y="1006637"/>
                  </a:cubicBezTo>
                  <a:cubicBezTo>
                    <a:pt x="2515039" y="1157857"/>
                    <a:pt x="2134350" y="1380438"/>
                    <a:pt x="1814073" y="1650163"/>
                  </a:cubicBezTo>
                  <a:cubicBezTo>
                    <a:pt x="1494190" y="1919502"/>
                    <a:pt x="1232622" y="2238173"/>
                    <a:pt x="1057412" y="2571657"/>
                  </a:cubicBezTo>
                  <a:cubicBezTo>
                    <a:pt x="877486" y="2914158"/>
                    <a:pt x="786277" y="3270313"/>
                    <a:pt x="786277" y="3630204"/>
                  </a:cubicBezTo>
                  <a:cubicBezTo>
                    <a:pt x="786277" y="3974121"/>
                    <a:pt x="923483" y="4173646"/>
                    <a:pt x="1233931" y="4592016"/>
                  </a:cubicBezTo>
                  <a:cubicBezTo>
                    <a:pt x="1311641" y="4696736"/>
                    <a:pt x="1391972" y="4805064"/>
                    <a:pt x="1474795" y="4924985"/>
                  </a:cubicBezTo>
                  <a:cubicBezTo>
                    <a:pt x="1767682" y="5349278"/>
                    <a:pt x="2068172" y="5650948"/>
                    <a:pt x="2393691" y="5846995"/>
                  </a:cubicBezTo>
                  <a:cubicBezTo>
                    <a:pt x="2738735" y="6054891"/>
                    <a:pt x="3133971" y="6155876"/>
                    <a:pt x="3601805" y="6155876"/>
                  </a:cubicBezTo>
                  <a:cubicBezTo>
                    <a:pt x="3867305" y="6155876"/>
                    <a:pt x="4114196" y="6093405"/>
                    <a:pt x="4378909" y="5959186"/>
                  </a:cubicBezTo>
                  <a:cubicBezTo>
                    <a:pt x="4650699" y="5821362"/>
                    <a:pt x="4919737" y="5620421"/>
                    <a:pt x="5218129" y="5391271"/>
                  </a:cubicBezTo>
                  <a:cubicBezTo>
                    <a:pt x="5288107" y="5337558"/>
                    <a:pt x="5357824" y="5284617"/>
                    <a:pt x="5425313" y="5233481"/>
                  </a:cubicBezTo>
                  <a:cubicBezTo>
                    <a:pt x="5739037" y="4995556"/>
                    <a:pt x="6037512" y="4769168"/>
                    <a:pt x="6254366" y="4534301"/>
                  </a:cubicBezTo>
                  <a:lnTo>
                    <a:pt x="6321679" y="4456641"/>
                  </a:lnTo>
                  <a:lnTo>
                    <a:pt x="6321679" y="5523097"/>
                  </a:lnTo>
                  <a:lnTo>
                    <a:pt x="6024428" y="5754969"/>
                  </a:lnTo>
                  <a:cubicBezTo>
                    <a:pt x="5918395" y="5835747"/>
                    <a:pt x="5810491" y="5916953"/>
                    <a:pt x="5702345" y="6000018"/>
                  </a:cubicBezTo>
                  <a:cubicBezTo>
                    <a:pt x="5466020" y="6181541"/>
                    <a:pt x="5232938" y="6357503"/>
                    <a:pt x="4988380" y="6506549"/>
                  </a:cubicBezTo>
                  <a:lnTo>
                    <a:pt x="4961490" y="6521594"/>
                  </a:lnTo>
                  <a:lnTo>
                    <a:pt x="2011326" y="6521594"/>
                  </a:lnTo>
                  <a:lnTo>
                    <a:pt x="1982893" y="6505768"/>
                  </a:lnTo>
                  <a:cubicBezTo>
                    <a:pt x="1531799" y="6233999"/>
                    <a:pt x="1157400" y="5841520"/>
                    <a:pt x="824149" y="5358682"/>
                  </a:cubicBezTo>
                  <a:cubicBezTo>
                    <a:pt x="424196" y="4779302"/>
                    <a:pt x="0" y="4381929"/>
                    <a:pt x="0" y="3630075"/>
                  </a:cubicBezTo>
                  <a:cubicBezTo>
                    <a:pt x="0" y="1625174"/>
                    <a:pt x="2089794" y="0"/>
                    <a:pt x="4150102" y="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18A6534E-DCD8-4520-9E23-3B967AB7F511}"/>
              </a:ext>
            </a:extLst>
          </p:cNvPr>
          <p:cNvCxnSpPr/>
          <p:nvPr/>
        </p:nvCxnSpPr>
        <p:spPr>
          <a:xfrm>
            <a:off x="479685" y="296674"/>
            <a:ext cx="0" cy="962500"/>
          </a:xfrm>
          <a:prstGeom prst="line">
            <a:avLst/>
          </a:prstGeom>
          <a:ln w="76200"/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11" name="Arc 10">
            <a:extLst>
              <a:ext uri="{FF2B5EF4-FFF2-40B4-BE49-F238E27FC236}">
                <a16:creationId xmlns:a16="http://schemas.microsoft.com/office/drawing/2014/main" id="{9B2DA52A-906D-4009-B2E0-3F86DFCE314D}"/>
              </a:ext>
            </a:extLst>
          </p:cNvPr>
          <p:cNvSpPr/>
          <p:nvPr/>
        </p:nvSpPr>
        <p:spPr>
          <a:xfrm rot="7949683">
            <a:off x="7824779" y="2990737"/>
            <a:ext cx="4279135" cy="3255394"/>
          </a:xfrm>
          <a:prstGeom prst="arc">
            <a:avLst>
              <a:gd name="adj1" fmla="val 14055120"/>
              <a:gd name="adj2" fmla="val 20174610"/>
            </a:avLst>
          </a:prstGeom>
          <a:noFill/>
          <a:ln w="76200">
            <a:solidFill>
              <a:srgbClr val="FFC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376318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B6FACB3C-9069-4791-BC5C-0DB7CD19B8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1F2038E-D777-4B76-81DD-DD13EE91B9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EA5BAF8-6357-4AD1-A22B-A7910C5873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6352" y="80066"/>
            <a:ext cx="9134689" cy="1454051"/>
          </a:xfrm>
        </p:spPr>
        <p:txBody>
          <a:bodyPr>
            <a:noAutofit/>
          </a:bodyPr>
          <a:lstStyle/>
          <a:p>
            <a:r>
              <a:rPr lang="en-GB" sz="6600" b="1" u="sng" dirty="0">
                <a:solidFill>
                  <a:schemeClr val="tx1">
                    <a:lumMod val="75000"/>
                  </a:schemeClr>
                </a:solidFill>
              </a:rPr>
              <a:t>Bg. </a:t>
            </a:r>
            <a:r>
              <a:rPr lang="en-GB" sz="4900" b="1" u="sng" dirty="0">
                <a:solidFill>
                  <a:schemeClr val="tx2"/>
                </a:solidFill>
              </a:rPr>
              <a:t>Assignment 1 Task 2a tips.</a:t>
            </a: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DD354807-230F-4402-B1B9-F733A8F1F1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818240" y="-16714"/>
            <a:ext cx="6373761" cy="6874714"/>
            <a:chOff x="5818240" y="-1"/>
            <a:chExt cx="6373761" cy="6874714"/>
          </a:xfrm>
        </p:grpSpPr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BF5A6F4A-CE87-4D5C-9382-8167967CE81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18240" y="-1"/>
              <a:ext cx="6373761" cy="6874714"/>
            </a:xfrm>
            <a:custGeom>
              <a:avLst/>
              <a:gdLst>
                <a:gd name="connsiteX0" fmla="*/ 6373761 w 6373761"/>
                <a:gd name="connsiteY0" fmla="*/ 5771297 h 6874714"/>
                <a:gd name="connsiteX1" fmla="*/ 6373761 w 6373761"/>
                <a:gd name="connsiteY1" fmla="*/ 6247960 h 6874714"/>
                <a:gd name="connsiteX2" fmla="*/ 6235932 w 6373761"/>
                <a:gd name="connsiteY2" fmla="*/ 6361930 h 6874714"/>
                <a:gd name="connsiteX3" fmla="*/ 5960375 w 6373761"/>
                <a:gd name="connsiteY3" fmla="*/ 6587489 h 6874714"/>
                <a:gd name="connsiteX4" fmla="*/ 5822907 w 6373761"/>
                <a:gd name="connsiteY4" fmla="*/ 6701871 h 6874714"/>
                <a:gd name="connsiteX5" fmla="*/ 5681115 w 6373761"/>
                <a:gd name="connsiteY5" fmla="*/ 6816896 h 6874714"/>
                <a:gd name="connsiteX6" fmla="*/ 5604096 w 6373761"/>
                <a:gd name="connsiteY6" fmla="*/ 6874714 h 6874714"/>
                <a:gd name="connsiteX7" fmla="*/ 4878485 w 6373761"/>
                <a:gd name="connsiteY7" fmla="*/ 6874714 h 6874714"/>
                <a:gd name="connsiteX8" fmla="*/ 5006014 w 6373761"/>
                <a:gd name="connsiteY8" fmla="*/ 6800200 h 6874714"/>
                <a:gd name="connsiteX9" fmla="*/ 5149855 w 6373761"/>
                <a:gd name="connsiteY9" fmla="*/ 6707667 h 6874714"/>
                <a:gd name="connsiteX10" fmla="*/ 5431866 w 6373761"/>
                <a:gd name="connsiteY10" fmla="*/ 6506210 h 6874714"/>
                <a:gd name="connsiteX11" fmla="*/ 5571036 w 6373761"/>
                <a:gd name="connsiteY11" fmla="*/ 6399557 h 6874714"/>
                <a:gd name="connsiteX12" fmla="*/ 5711649 w 6373761"/>
                <a:gd name="connsiteY12" fmla="*/ 6288912 h 6874714"/>
                <a:gd name="connsiteX13" fmla="*/ 6276589 w 6373761"/>
                <a:gd name="connsiteY13" fmla="*/ 5852379 h 6874714"/>
                <a:gd name="connsiteX14" fmla="*/ 3975975 w 6373761"/>
                <a:gd name="connsiteY14" fmla="*/ 263 h 6874714"/>
                <a:gd name="connsiteX15" fmla="*/ 4350473 w 6373761"/>
                <a:gd name="connsiteY15" fmla="*/ 24963 h 6874714"/>
                <a:gd name="connsiteX16" fmla="*/ 5077909 w 6373761"/>
                <a:gd name="connsiteY16" fmla="*/ 189450 h 6874714"/>
                <a:gd name="connsiteX17" fmla="*/ 5746507 w 6373761"/>
                <a:gd name="connsiteY17" fmla="*/ 505804 h 6874714"/>
                <a:gd name="connsiteX18" fmla="*/ 6322456 w 6373761"/>
                <a:gd name="connsiteY18" fmla="*/ 956633 h 6874714"/>
                <a:gd name="connsiteX19" fmla="*/ 6373761 w 6373761"/>
                <a:gd name="connsiteY19" fmla="*/ 1011863 h 6874714"/>
                <a:gd name="connsiteX20" fmla="*/ 6373761 w 6373761"/>
                <a:gd name="connsiteY20" fmla="*/ 1185075 h 6874714"/>
                <a:gd name="connsiteX21" fmla="*/ 6359489 w 6373761"/>
                <a:gd name="connsiteY21" fmla="*/ 1169497 h 6874714"/>
                <a:gd name="connsiteX22" fmla="*/ 6233869 w 6373761"/>
                <a:gd name="connsiteY22" fmla="*/ 1047442 h 6874714"/>
                <a:gd name="connsiteX23" fmla="*/ 5961423 w 6373761"/>
                <a:gd name="connsiteY23" fmla="*/ 827953 h 6874714"/>
                <a:gd name="connsiteX24" fmla="*/ 5663555 w 6373761"/>
                <a:gd name="connsiteY24" fmla="*/ 645304 h 6874714"/>
                <a:gd name="connsiteX25" fmla="*/ 5013827 w 6373761"/>
                <a:gd name="connsiteY25" fmla="*/ 397863 h 6874714"/>
                <a:gd name="connsiteX26" fmla="*/ 4327409 w 6373761"/>
                <a:gd name="connsiteY26" fmla="*/ 302545 h 6874714"/>
                <a:gd name="connsiteX27" fmla="*/ 3639939 w 6373761"/>
                <a:gd name="connsiteY27" fmla="*/ 338868 h 6874714"/>
                <a:gd name="connsiteX28" fmla="*/ 3302495 w 6373761"/>
                <a:gd name="connsiteY28" fmla="*/ 403659 h 6874714"/>
                <a:gd name="connsiteX29" fmla="*/ 2971604 w 6373761"/>
                <a:gd name="connsiteY29" fmla="*/ 496273 h 6874714"/>
                <a:gd name="connsiteX30" fmla="*/ 2648706 w 6373761"/>
                <a:gd name="connsiteY30" fmla="*/ 614389 h 6874714"/>
                <a:gd name="connsiteX31" fmla="*/ 2335374 w 6373761"/>
                <a:gd name="connsiteY31" fmla="*/ 757109 h 6874714"/>
                <a:gd name="connsiteX32" fmla="*/ 1741342 w 6373761"/>
                <a:gd name="connsiteY32" fmla="*/ 1107725 h 6874714"/>
                <a:gd name="connsiteX33" fmla="*/ 1600861 w 6373761"/>
                <a:gd name="connsiteY33" fmla="*/ 1208710 h 6874714"/>
                <a:gd name="connsiteX34" fmla="*/ 1531799 w 6373761"/>
                <a:gd name="connsiteY34" fmla="*/ 1260879 h 6874714"/>
                <a:gd name="connsiteX35" fmla="*/ 1463655 w 6373761"/>
                <a:gd name="connsiteY35" fmla="*/ 1314333 h 6874714"/>
                <a:gd name="connsiteX36" fmla="*/ 1200777 w 6373761"/>
                <a:gd name="connsiteY36" fmla="*/ 1541166 h 6874714"/>
                <a:gd name="connsiteX37" fmla="*/ 731501 w 6373761"/>
                <a:gd name="connsiteY37" fmla="*/ 2055754 h 6874714"/>
                <a:gd name="connsiteX38" fmla="*/ 531393 w 6373761"/>
                <a:gd name="connsiteY38" fmla="*/ 2342739 h 6874714"/>
                <a:gd name="connsiteX39" fmla="*/ 361033 w 6373761"/>
                <a:gd name="connsiteY39" fmla="*/ 2649046 h 6874714"/>
                <a:gd name="connsiteX40" fmla="*/ 323292 w 6373761"/>
                <a:gd name="connsiteY40" fmla="*/ 2728263 h 6874714"/>
                <a:gd name="connsiteX41" fmla="*/ 304945 w 6373761"/>
                <a:gd name="connsiteY41" fmla="*/ 2768193 h 6874714"/>
                <a:gd name="connsiteX42" fmla="*/ 287516 w 6373761"/>
                <a:gd name="connsiteY42" fmla="*/ 2808510 h 6874714"/>
                <a:gd name="connsiteX43" fmla="*/ 254230 w 6373761"/>
                <a:gd name="connsiteY43" fmla="*/ 2889788 h 6874714"/>
                <a:gd name="connsiteX44" fmla="*/ 223042 w 6373761"/>
                <a:gd name="connsiteY44" fmla="*/ 2971968 h 6874714"/>
                <a:gd name="connsiteX45" fmla="*/ 121611 w 6373761"/>
                <a:gd name="connsiteY45" fmla="*/ 3308544 h 6874714"/>
                <a:gd name="connsiteX46" fmla="*/ 39314 w 6373761"/>
                <a:gd name="connsiteY46" fmla="*/ 4005912 h 6874714"/>
                <a:gd name="connsiteX47" fmla="*/ 73910 w 6373761"/>
                <a:gd name="connsiteY47" fmla="*/ 4354081 h 6874714"/>
                <a:gd name="connsiteX48" fmla="*/ 179534 w 6373761"/>
                <a:gd name="connsiteY48" fmla="*/ 4687050 h 6874714"/>
                <a:gd name="connsiteX49" fmla="*/ 215964 w 6373761"/>
                <a:gd name="connsiteY49" fmla="*/ 4766654 h 6874714"/>
                <a:gd name="connsiteX50" fmla="*/ 256457 w 6373761"/>
                <a:gd name="connsiteY50" fmla="*/ 4844455 h 6874714"/>
                <a:gd name="connsiteX51" fmla="*/ 346225 w 6373761"/>
                <a:gd name="connsiteY51" fmla="*/ 4995290 h 6874714"/>
                <a:gd name="connsiteX52" fmla="*/ 445296 w 6373761"/>
                <a:gd name="connsiteY52" fmla="*/ 5140971 h 6874714"/>
                <a:gd name="connsiteX53" fmla="*/ 551443 w 6373761"/>
                <a:gd name="connsiteY53" fmla="*/ 5282531 h 6874714"/>
                <a:gd name="connsiteX54" fmla="*/ 772387 w 6373761"/>
                <a:gd name="connsiteY54" fmla="*/ 5562561 h 6874714"/>
                <a:gd name="connsiteX55" fmla="*/ 882858 w 6373761"/>
                <a:gd name="connsiteY55" fmla="*/ 5704507 h 6874714"/>
                <a:gd name="connsiteX56" fmla="*/ 990316 w 6373761"/>
                <a:gd name="connsiteY56" fmla="*/ 5848258 h 6874714"/>
                <a:gd name="connsiteX57" fmla="*/ 1097774 w 6373761"/>
                <a:gd name="connsiteY57" fmla="*/ 5987114 h 6874714"/>
                <a:gd name="connsiteX58" fmla="*/ 1210080 w 6373761"/>
                <a:gd name="connsiteY58" fmla="*/ 6121203 h 6874714"/>
                <a:gd name="connsiteX59" fmla="*/ 1448192 w 6373761"/>
                <a:gd name="connsiteY59" fmla="*/ 6374054 h 6874714"/>
                <a:gd name="connsiteX60" fmla="*/ 1982991 w 6373761"/>
                <a:gd name="connsiteY60" fmla="*/ 6796158 h 6874714"/>
                <a:gd name="connsiteX61" fmla="*/ 2118475 w 6373761"/>
                <a:gd name="connsiteY61" fmla="*/ 6874714 h 6874714"/>
                <a:gd name="connsiteX62" fmla="*/ 1569874 w 6373761"/>
                <a:gd name="connsiteY62" fmla="*/ 6874714 h 6874714"/>
                <a:gd name="connsiteX63" fmla="*/ 1507802 w 6373761"/>
                <a:gd name="connsiteY63" fmla="*/ 6817815 h 6874714"/>
                <a:gd name="connsiteX64" fmla="*/ 1256865 w 6373761"/>
                <a:gd name="connsiteY64" fmla="*/ 6543437 h 6874714"/>
                <a:gd name="connsiteX65" fmla="*/ 1038410 w 6373761"/>
                <a:gd name="connsiteY65" fmla="*/ 6248722 h 6874714"/>
                <a:gd name="connsiteX66" fmla="*/ 845380 w 6373761"/>
                <a:gd name="connsiteY66" fmla="*/ 5941386 h 6874714"/>
                <a:gd name="connsiteX67" fmla="*/ 755351 w 6373761"/>
                <a:gd name="connsiteY67" fmla="*/ 5788877 h 6874714"/>
                <a:gd name="connsiteX68" fmla="*/ 661784 w 6373761"/>
                <a:gd name="connsiteY68" fmla="*/ 5638944 h 6874714"/>
                <a:gd name="connsiteX69" fmla="*/ 466525 w 6373761"/>
                <a:gd name="connsiteY69" fmla="*/ 5340366 h 6874714"/>
                <a:gd name="connsiteX70" fmla="*/ 370992 w 6373761"/>
                <a:gd name="connsiteY70" fmla="*/ 5188502 h 6874714"/>
                <a:gd name="connsiteX71" fmla="*/ 280046 w 6373761"/>
                <a:gd name="connsiteY71" fmla="*/ 5033287 h 6874714"/>
                <a:gd name="connsiteX72" fmla="*/ 126853 w 6373761"/>
                <a:gd name="connsiteY72" fmla="*/ 4707660 h 6874714"/>
                <a:gd name="connsiteX73" fmla="*/ 30272 w 6373761"/>
                <a:gd name="connsiteY73" fmla="*/ 4362068 h 6874714"/>
                <a:gd name="connsiteX74" fmla="*/ 0 w 6373761"/>
                <a:gd name="connsiteY74" fmla="*/ 4005912 h 6874714"/>
                <a:gd name="connsiteX75" fmla="*/ 270480 w 6373761"/>
                <a:gd name="connsiteY75" fmla="*/ 2610532 h 6874714"/>
                <a:gd name="connsiteX76" fmla="*/ 415942 w 6373761"/>
                <a:gd name="connsiteY76" fmla="*/ 2280526 h 6874714"/>
                <a:gd name="connsiteX77" fmla="*/ 590102 w 6373761"/>
                <a:gd name="connsiteY77" fmla="*/ 1962626 h 6874714"/>
                <a:gd name="connsiteX78" fmla="*/ 1020719 w 6373761"/>
                <a:gd name="connsiteY78" fmla="*/ 1373070 h 6874714"/>
                <a:gd name="connsiteX79" fmla="*/ 1275080 w 6373761"/>
                <a:gd name="connsiteY79" fmla="*/ 1107081 h 6874714"/>
                <a:gd name="connsiteX80" fmla="*/ 1342437 w 6373761"/>
                <a:gd name="connsiteY80" fmla="*/ 1043965 h 6874714"/>
                <a:gd name="connsiteX81" fmla="*/ 1411106 w 6373761"/>
                <a:gd name="connsiteY81" fmla="*/ 982138 h 6874714"/>
                <a:gd name="connsiteX82" fmla="*/ 1553029 w 6373761"/>
                <a:gd name="connsiteY82" fmla="*/ 863376 h 6874714"/>
                <a:gd name="connsiteX83" fmla="*/ 2173401 w 6373761"/>
                <a:gd name="connsiteY83" fmla="*/ 454409 h 6874714"/>
                <a:gd name="connsiteX84" fmla="*/ 3599708 w 6373761"/>
                <a:gd name="connsiteY84" fmla="*/ 16332 h 6874714"/>
                <a:gd name="connsiteX85" fmla="*/ 3975975 w 6373761"/>
                <a:gd name="connsiteY85" fmla="*/ 263 h 68747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</a:cxnLst>
              <a:rect l="l" t="t" r="r" b="b"/>
              <a:pathLst>
                <a:path w="6373761" h="6874714">
                  <a:moveTo>
                    <a:pt x="6373761" y="5771297"/>
                  </a:moveTo>
                  <a:lnTo>
                    <a:pt x="6373761" y="6247960"/>
                  </a:lnTo>
                  <a:lnTo>
                    <a:pt x="6235932" y="6361930"/>
                  </a:lnTo>
                  <a:cubicBezTo>
                    <a:pt x="6143250" y="6437460"/>
                    <a:pt x="6051059" y="6512200"/>
                    <a:pt x="5960375" y="6587489"/>
                  </a:cubicBezTo>
                  <a:lnTo>
                    <a:pt x="5822907" y="6701871"/>
                  </a:lnTo>
                  <a:cubicBezTo>
                    <a:pt x="5776123" y="6740385"/>
                    <a:pt x="5729079" y="6778899"/>
                    <a:pt x="5681115" y="6816896"/>
                  </a:cubicBezTo>
                  <a:lnTo>
                    <a:pt x="5604096" y="6874714"/>
                  </a:lnTo>
                  <a:lnTo>
                    <a:pt x="4878485" y="6874714"/>
                  </a:lnTo>
                  <a:lnTo>
                    <a:pt x="5006014" y="6800200"/>
                  </a:lnTo>
                  <a:cubicBezTo>
                    <a:pt x="5054354" y="6770429"/>
                    <a:pt x="5102285" y="6739483"/>
                    <a:pt x="5149855" y="6707667"/>
                  </a:cubicBezTo>
                  <a:cubicBezTo>
                    <a:pt x="5244993" y="6643906"/>
                    <a:pt x="5338561" y="6576025"/>
                    <a:pt x="5431866" y="6506210"/>
                  </a:cubicBezTo>
                  <a:cubicBezTo>
                    <a:pt x="5478386" y="6471304"/>
                    <a:pt x="5524777" y="6435495"/>
                    <a:pt x="5571036" y="6399557"/>
                  </a:cubicBezTo>
                  <a:lnTo>
                    <a:pt x="5711649" y="6288912"/>
                  </a:lnTo>
                  <a:cubicBezTo>
                    <a:pt x="5902059" y="6140395"/>
                    <a:pt x="6093257" y="5998320"/>
                    <a:pt x="6276589" y="5852379"/>
                  </a:cubicBezTo>
                  <a:close/>
                  <a:moveTo>
                    <a:pt x="3975975" y="263"/>
                  </a:moveTo>
                  <a:cubicBezTo>
                    <a:pt x="4101550" y="1809"/>
                    <a:pt x="4226830" y="10149"/>
                    <a:pt x="4350473" y="24963"/>
                  </a:cubicBezTo>
                  <a:cubicBezTo>
                    <a:pt x="4598149" y="54846"/>
                    <a:pt x="4842943" y="108687"/>
                    <a:pt x="5077909" y="189450"/>
                  </a:cubicBezTo>
                  <a:cubicBezTo>
                    <a:pt x="5312876" y="269955"/>
                    <a:pt x="5537357" y="376867"/>
                    <a:pt x="5746507" y="505804"/>
                  </a:cubicBezTo>
                  <a:cubicBezTo>
                    <a:pt x="5955527" y="634999"/>
                    <a:pt x="6148688" y="786864"/>
                    <a:pt x="6322456" y="956633"/>
                  </a:cubicBezTo>
                  <a:lnTo>
                    <a:pt x="6373761" y="1011863"/>
                  </a:lnTo>
                  <a:lnTo>
                    <a:pt x="6373761" y="1185075"/>
                  </a:lnTo>
                  <a:lnTo>
                    <a:pt x="6359489" y="1169497"/>
                  </a:lnTo>
                  <a:cubicBezTo>
                    <a:pt x="6318811" y="1127602"/>
                    <a:pt x="6276917" y="1086890"/>
                    <a:pt x="6233869" y="1047442"/>
                  </a:cubicBezTo>
                  <a:cubicBezTo>
                    <a:pt x="6147509" y="968870"/>
                    <a:pt x="6056431" y="895448"/>
                    <a:pt x="5961423" y="827953"/>
                  </a:cubicBezTo>
                  <a:cubicBezTo>
                    <a:pt x="5865891" y="761102"/>
                    <a:pt x="5766688" y="699403"/>
                    <a:pt x="5663555" y="645304"/>
                  </a:cubicBezTo>
                  <a:cubicBezTo>
                    <a:pt x="5457943" y="535816"/>
                    <a:pt x="5238703" y="453894"/>
                    <a:pt x="5013827" y="397863"/>
                  </a:cubicBezTo>
                  <a:cubicBezTo>
                    <a:pt x="4788953" y="341703"/>
                    <a:pt x="4558442" y="310917"/>
                    <a:pt x="4327409" y="302545"/>
                  </a:cubicBezTo>
                  <a:cubicBezTo>
                    <a:pt x="4096111" y="293012"/>
                    <a:pt x="3867174" y="305893"/>
                    <a:pt x="3639939" y="338868"/>
                  </a:cubicBezTo>
                  <a:cubicBezTo>
                    <a:pt x="3526585" y="355999"/>
                    <a:pt x="3413885" y="377254"/>
                    <a:pt x="3302495" y="403659"/>
                  </a:cubicBezTo>
                  <a:cubicBezTo>
                    <a:pt x="3191107" y="430451"/>
                    <a:pt x="3080634" y="460978"/>
                    <a:pt x="2971604" y="496273"/>
                  </a:cubicBezTo>
                  <a:cubicBezTo>
                    <a:pt x="2862573" y="531437"/>
                    <a:pt x="2754854" y="570852"/>
                    <a:pt x="2648706" y="614389"/>
                  </a:cubicBezTo>
                  <a:cubicBezTo>
                    <a:pt x="2542690" y="658056"/>
                    <a:pt x="2438114" y="705714"/>
                    <a:pt x="2335374" y="757109"/>
                  </a:cubicBezTo>
                  <a:cubicBezTo>
                    <a:pt x="2129894" y="859769"/>
                    <a:pt x="1931228" y="976855"/>
                    <a:pt x="1741342" y="1107725"/>
                  </a:cubicBezTo>
                  <a:cubicBezTo>
                    <a:pt x="1694035" y="1140571"/>
                    <a:pt x="1646858" y="1173933"/>
                    <a:pt x="1600861" y="1208710"/>
                  </a:cubicBezTo>
                  <a:cubicBezTo>
                    <a:pt x="1577535" y="1225713"/>
                    <a:pt x="1554732" y="1243361"/>
                    <a:pt x="1531799" y="1260879"/>
                  </a:cubicBezTo>
                  <a:cubicBezTo>
                    <a:pt x="1508735" y="1278267"/>
                    <a:pt x="1486064" y="1296171"/>
                    <a:pt x="1463655" y="1314333"/>
                  </a:cubicBezTo>
                  <a:cubicBezTo>
                    <a:pt x="1373627" y="1386853"/>
                    <a:pt x="1285564" y="1462077"/>
                    <a:pt x="1200777" y="1541166"/>
                  </a:cubicBezTo>
                  <a:cubicBezTo>
                    <a:pt x="1030810" y="1698827"/>
                    <a:pt x="873161" y="1870785"/>
                    <a:pt x="731501" y="2055754"/>
                  </a:cubicBezTo>
                  <a:cubicBezTo>
                    <a:pt x="660734" y="2148239"/>
                    <a:pt x="593771" y="2243944"/>
                    <a:pt x="531393" y="2342739"/>
                  </a:cubicBezTo>
                  <a:cubicBezTo>
                    <a:pt x="470063" y="2442050"/>
                    <a:pt x="412140" y="2543810"/>
                    <a:pt x="361033" y="2649046"/>
                  </a:cubicBezTo>
                  <a:cubicBezTo>
                    <a:pt x="347798" y="2675194"/>
                    <a:pt x="335479" y="2701728"/>
                    <a:pt x="323292" y="2728263"/>
                  </a:cubicBezTo>
                  <a:lnTo>
                    <a:pt x="304945" y="2768193"/>
                  </a:lnTo>
                  <a:lnTo>
                    <a:pt x="287516" y="2808510"/>
                  </a:lnTo>
                  <a:cubicBezTo>
                    <a:pt x="276115" y="2835432"/>
                    <a:pt x="264583" y="2862352"/>
                    <a:pt x="254230" y="2889788"/>
                  </a:cubicBezTo>
                  <a:cubicBezTo>
                    <a:pt x="243877" y="2917224"/>
                    <a:pt x="232477" y="2944274"/>
                    <a:pt x="223042" y="2971968"/>
                  </a:cubicBezTo>
                  <a:cubicBezTo>
                    <a:pt x="182679" y="3081970"/>
                    <a:pt x="148475" y="3194291"/>
                    <a:pt x="121611" y="3308544"/>
                  </a:cubicBezTo>
                  <a:cubicBezTo>
                    <a:pt x="67096" y="3536534"/>
                    <a:pt x="39183" y="3771224"/>
                    <a:pt x="39314" y="4005912"/>
                  </a:cubicBezTo>
                  <a:cubicBezTo>
                    <a:pt x="39969" y="4122871"/>
                    <a:pt x="51109" y="4239571"/>
                    <a:pt x="73910" y="4354081"/>
                  </a:cubicBezTo>
                  <a:cubicBezTo>
                    <a:pt x="97892" y="4468334"/>
                    <a:pt x="132619" y="4580140"/>
                    <a:pt x="179534" y="4687050"/>
                  </a:cubicBezTo>
                  <a:cubicBezTo>
                    <a:pt x="190673" y="4713972"/>
                    <a:pt x="203647" y="4740249"/>
                    <a:pt x="215964" y="4766654"/>
                  </a:cubicBezTo>
                  <a:cubicBezTo>
                    <a:pt x="229332" y="4792674"/>
                    <a:pt x="242043" y="4818950"/>
                    <a:pt x="256457" y="4844455"/>
                  </a:cubicBezTo>
                  <a:cubicBezTo>
                    <a:pt x="283978" y="4895978"/>
                    <a:pt x="314642" y="4945956"/>
                    <a:pt x="346225" y="4995290"/>
                  </a:cubicBezTo>
                  <a:cubicBezTo>
                    <a:pt x="377676" y="5044752"/>
                    <a:pt x="411355" y="5092926"/>
                    <a:pt x="445296" y="5140971"/>
                  </a:cubicBezTo>
                  <a:cubicBezTo>
                    <a:pt x="479760" y="5188630"/>
                    <a:pt x="515537" y="5235645"/>
                    <a:pt x="551443" y="5282531"/>
                  </a:cubicBezTo>
                  <a:cubicBezTo>
                    <a:pt x="623387" y="5376434"/>
                    <a:pt x="698608" y="5468402"/>
                    <a:pt x="772387" y="5562561"/>
                  </a:cubicBezTo>
                  <a:cubicBezTo>
                    <a:pt x="809472" y="5609448"/>
                    <a:pt x="846428" y="5656719"/>
                    <a:pt x="882858" y="5704507"/>
                  </a:cubicBezTo>
                  <a:cubicBezTo>
                    <a:pt x="919159" y="5751909"/>
                    <a:pt x="955196" y="5802273"/>
                    <a:pt x="990316" y="5848258"/>
                  </a:cubicBezTo>
                  <a:cubicBezTo>
                    <a:pt x="1025175" y="5895402"/>
                    <a:pt x="1061736" y="5941129"/>
                    <a:pt x="1097774" y="5987114"/>
                  </a:cubicBezTo>
                  <a:cubicBezTo>
                    <a:pt x="1134860" y="6032326"/>
                    <a:pt x="1171684" y="6077536"/>
                    <a:pt x="1210080" y="6121203"/>
                  </a:cubicBezTo>
                  <a:cubicBezTo>
                    <a:pt x="1286350" y="6209051"/>
                    <a:pt x="1365632" y="6293677"/>
                    <a:pt x="1448192" y="6374054"/>
                  </a:cubicBezTo>
                  <a:cubicBezTo>
                    <a:pt x="1613572" y="6534420"/>
                    <a:pt x="1792057" y="6677526"/>
                    <a:pt x="1982991" y="6796158"/>
                  </a:cubicBezTo>
                  <a:lnTo>
                    <a:pt x="2118475" y="6874714"/>
                  </a:lnTo>
                  <a:lnTo>
                    <a:pt x="1569874" y="6874714"/>
                  </a:lnTo>
                  <a:lnTo>
                    <a:pt x="1507802" y="6817815"/>
                  </a:lnTo>
                  <a:cubicBezTo>
                    <a:pt x="1418412" y="6730595"/>
                    <a:pt x="1334903" y="6638562"/>
                    <a:pt x="1256865" y="6543437"/>
                  </a:cubicBezTo>
                  <a:cubicBezTo>
                    <a:pt x="1179155" y="6447861"/>
                    <a:pt x="1106817" y="6349194"/>
                    <a:pt x="1038410" y="6248722"/>
                  </a:cubicBezTo>
                  <a:cubicBezTo>
                    <a:pt x="969873" y="6148253"/>
                    <a:pt x="905922" y="6045592"/>
                    <a:pt x="845380" y="5941386"/>
                  </a:cubicBezTo>
                  <a:cubicBezTo>
                    <a:pt x="814453" y="5888704"/>
                    <a:pt x="786147" y="5839370"/>
                    <a:pt x="755351" y="5788877"/>
                  </a:cubicBezTo>
                  <a:cubicBezTo>
                    <a:pt x="724817" y="5738771"/>
                    <a:pt x="693760" y="5688665"/>
                    <a:pt x="661784" y="5638944"/>
                  </a:cubicBezTo>
                  <a:lnTo>
                    <a:pt x="466525" y="5340366"/>
                  </a:lnTo>
                  <a:cubicBezTo>
                    <a:pt x="434156" y="5290131"/>
                    <a:pt x="402181" y="5239639"/>
                    <a:pt x="370992" y="5188502"/>
                  </a:cubicBezTo>
                  <a:cubicBezTo>
                    <a:pt x="339803" y="5137364"/>
                    <a:pt x="308876" y="5086099"/>
                    <a:pt x="280046" y="5033287"/>
                  </a:cubicBezTo>
                  <a:cubicBezTo>
                    <a:pt x="222255" y="4928179"/>
                    <a:pt x="169181" y="4819982"/>
                    <a:pt x="126853" y="4707660"/>
                  </a:cubicBezTo>
                  <a:cubicBezTo>
                    <a:pt x="83739" y="4595725"/>
                    <a:pt x="51764" y="4479670"/>
                    <a:pt x="30272" y="4362068"/>
                  </a:cubicBezTo>
                  <a:cubicBezTo>
                    <a:pt x="9698" y="4244466"/>
                    <a:pt x="0" y="4125060"/>
                    <a:pt x="0" y="4005912"/>
                  </a:cubicBezTo>
                  <a:cubicBezTo>
                    <a:pt x="1704" y="3530867"/>
                    <a:pt x="95140" y="3057110"/>
                    <a:pt x="270480" y="2610532"/>
                  </a:cubicBezTo>
                  <a:cubicBezTo>
                    <a:pt x="314511" y="2498984"/>
                    <a:pt x="362212" y="2388466"/>
                    <a:pt x="415942" y="2280526"/>
                  </a:cubicBezTo>
                  <a:cubicBezTo>
                    <a:pt x="468884" y="2172197"/>
                    <a:pt x="527199" y="2066188"/>
                    <a:pt x="590102" y="1962626"/>
                  </a:cubicBezTo>
                  <a:cubicBezTo>
                    <a:pt x="716037" y="1755631"/>
                    <a:pt x="859794" y="1557653"/>
                    <a:pt x="1020719" y="1373070"/>
                  </a:cubicBezTo>
                  <a:cubicBezTo>
                    <a:pt x="1101575" y="1281101"/>
                    <a:pt x="1185969" y="1191838"/>
                    <a:pt x="1275080" y="1107081"/>
                  </a:cubicBezTo>
                  <a:cubicBezTo>
                    <a:pt x="1297227" y="1085699"/>
                    <a:pt x="1319504" y="1064575"/>
                    <a:pt x="1342437" y="1043965"/>
                  </a:cubicBezTo>
                  <a:cubicBezTo>
                    <a:pt x="1365240" y="1023226"/>
                    <a:pt x="1387648" y="1002102"/>
                    <a:pt x="1411106" y="982138"/>
                  </a:cubicBezTo>
                  <a:cubicBezTo>
                    <a:pt x="1457497" y="941563"/>
                    <a:pt x="1505065" y="902276"/>
                    <a:pt x="1553029" y="863376"/>
                  </a:cubicBezTo>
                  <a:cubicBezTo>
                    <a:pt x="1745798" y="708806"/>
                    <a:pt x="1954030" y="571882"/>
                    <a:pt x="2173401" y="454409"/>
                  </a:cubicBezTo>
                  <a:cubicBezTo>
                    <a:pt x="2612013" y="219334"/>
                    <a:pt x="3099505" y="65666"/>
                    <a:pt x="3599708" y="16332"/>
                  </a:cubicBezTo>
                  <a:cubicBezTo>
                    <a:pt x="3724530" y="3966"/>
                    <a:pt x="3850400" y="-1283"/>
                    <a:pt x="3975975" y="263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61023DD2-2E6F-4419-B404-80F08460BEA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65276" y="313387"/>
              <a:ext cx="6326724" cy="6561326"/>
            </a:xfrm>
            <a:custGeom>
              <a:avLst/>
              <a:gdLst>
                <a:gd name="connsiteX0" fmla="*/ 6326724 w 6326724"/>
                <a:gd name="connsiteY0" fmla="*/ 5020808 h 6561326"/>
                <a:gd name="connsiteX1" fmla="*/ 6326724 w 6326724"/>
                <a:gd name="connsiteY1" fmla="*/ 5698632 h 6561326"/>
                <a:gd name="connsiteX2" fmla="*/ 6067438 w 6326724"/>
                <a:gd name="connsiteY2" fmla="*/ 5902509 h 6561326"/>
                <a:gd name="connsiteX3" fmla="*/ 5799974 w 6326724"/>
                <a:gd name="connsiteY3" fmla="*/ 6102017 h 6561326"/>
                <a:gd name="connsiteX4" fmla="*/ 5665258 w 6326724"/>
                <a:gd name="connsiteY4" fmla="*/ 6202100 h 6561326"/>
                <a:gd name="connsiteX5" fmla="*/ 5526873 w 6326724"/>
                <a:gd name="connsiteY5" fmla="*/ 6302828 h 6561326"/>
                <a:gd name="connsiteX6" fmla="*/ 5385080 w 6326724"/>
                <a:gd name="connsiteY6" fmla="*/ 6402268 h 6561326"/>
                <a:gd name="connsiteX7" fmla="*/ 5238833 w 6326724"/>
                <a:gd name="connsiteY7" fmla="*/ 6498875 h 6561326"/>
                <a:gd name="connsiteX8" fmla="*/ 5138040 w 6326724"/>
                <a:gd name="connsiteY8" fmla="*/ 6561326 h 6561326"/>
                <a:gd name="connsiteX9" fmla="*/ 3946072 w 6326724"/>
                <a:gd name="connsiteY9" fmla="*/ 6561326 h 6561326"/>
                <a:gd name="connsiteX10" fmla="*/ 3976009 w 6326724"/>
                <a:gd name="connsiteY10" fmla="*/ 6555242 h 6561326"/>
                <a:gd name="connsiteX11" fmla="*/ 4404855 w 6326724"/>
                <a:gd name="connsiteY11" fmla="*/ 6399048 h 6561326"/>
                <a:gd name="connsiteX12" fmla="*/ 4938868 w 6326724"/>
                <a:gd name="connsiteY12" fmla="*/ 6072132 h 6561326"/>
                <a:gd name="connsiteX13" fmla="*/ 5068342 w 6326724"/>
                <a:gd name="connsiteY13" fmla="*/ 5976042 h 6561326"/>
                <a:gd name="connsiteX14" fmla="*/ 5197816 w 6326724"/>
                <a:gd name="connsiteY14" fmla="*/ 5876730 h 6561326"/>
                <a:gd name="connsiteX15" fmla="*/ 5460039 w 6326724"/>
                <a:gd name="connsiteY15" fmla="*/ 5670637 h 6561326"/>
                <a:gd name="connsiteX16" fmla="*/ 5999033 w 6326724"/>
                <a:gd name="connsiteY16" fmla="*/ 5271718 h 6561326"/>
                <a:gd name="connsiteX17" fmla="*/ 6258766 w 6326724"/>
                <a:gd name="connsiteY17" fmla="*/ 5077603 h 6561326"/>
                <a:gd name="connsiteX18" fmla="*/ 4139342 w 6326724"/>
                <a:gd name="connsiteY18" fmla="*/ 440 h 6561326"/>
                <a:gd name="connsiteX19" fmla="*/ 4315744 w 6326724"/>
                <a:gd name="connsiteY19" fmla="*/ 6808 h 6561326"/>
                <a:gd name="connsiteX20" fmla="*/ 5015400 w 6326724"/>
                <a:gd name="connsiteY20" fmla="*/ 113591 h 6561326"/>
                <a:gd name="connsiteX21" fmla="*/ 5681114 w 6326724"/>
                <a:gd name="connsiteY21" fmla="*/ 361418 h 6561326"/>
                <a:gd name="connsiteX22" fmla="*/ 6270952 w 6326724"/>
                <a:gd name="connsiteY22" fmla="*/ 755441 h 6561326"/>
                <a:gd name="connsiteX23" fmla="*/ 6326724 w 6326724"/>
                <a:gd name="connsiteY23" fmla="*/ 807432 h 6561326"/>
                <a:gd name="connsiteX24" fmla="*/ 6326724 w 6326724"/>
                <a:gd name="connsiteY24" fmla="*/ 1231565 h 6561326"/>
                <a:gd name="connsiteX25" fmla="*/ 6302093 w 6326724"/>
                <a:gd name="connsiteY25" fmla="*/ 1203002 h 6561326"/>
                <a:gd name="connsiteX26" fmla="*/ 6066914 w 6326724"/>
                <a:gd name="connsiteY26" fmla="*/ 989616 h 6561326"/>
                <a:gd name="connsiteX27" fmla="*/ 5533688 w 6326724"/>
                <a:gd name="connsiteY27" fmla="*/ 647242 h 6561326"/>
                <a:gd name="connsiteX28" fmla="*/ 4933626 w 6326724"/>
                <a:gd name="connsiteY28" fmla="*/ 432262 h 6561326"/>
                <a:gd name="connsiteX29" fmla="*/ 4296873 w 6326724"/>
                <a:gd name="connsiteY29" fmla="*/ 343126 h 6561326"/>
                <a:gd name="connsiteX30" fmla="*/ 3651602 w 6326724"/>
                <a:gd name="connsiteY30" fmla="*/ 365797 h 6561326"/>
                <a:gd name="connsiteX31" fmla="*/ 3018256 w 6326724"/>
                <a:gd name="connsiteY31" fmla="*/ 496666 h 6561326"/>
                <a:gd name="connsiteX32" fmla="*/ 2412429 w 6326724"/>
                <a:gd name="connsiteY32" fmla="*/ 724399 h 6561326"/>
                <a:gd name="connsiteX33" fmla="*/ 1329857 w 6326724"/>
                <a:gd name="connsiteY33" fmla="*/ 1424086 h 6561326"/>
                <a:gd name="connsiteX34" fmla="*/ 887314 w 6326724"/>
                <a:gd name="connsiteY34" fmla="*/ 1891015 h 6561326"/>
                <a:gd name="connsiteX35" fmla="*/ 537420 w 6326724"/>
                <a:gd name="connsiteY35" fmla="*/ 2427245 h 6561326"/>
                <a:gd name="connsiteX36" fmla="*/ 299965 w 6326724"/>
                <a:gd name="connsiteY36" fmla="*/ 3020021 h 6561326"/>
                <a:gd name="connsiteX37" fmla="*/ 213606 w 6326724"/>
                <a:gd name="connsiteY37" fmla="*/ 3651953 h 6561326"/>
                <a:gd name="connsiteX38" fmla="*/ 250036 w 6326724"/>
                <a:gd name="connsiteY38" fmla="*/ 3961352 h 6561326"/>
                <a:gd name="connsiteX39" fmla="*/ 357625 w 6326724"/>
                <a:gd name="connsiteY39" fmla="*/ 4250783 h 6561326"/>
                <a:gd name="connsiteX40" fmla="*/ 432715 w 6326724"/>
                <a:gd name="connsiteY40" fmla="*/ 4387063 h 6561326"/>
                <a:gd name="connsiteX41" fmla="*/ 518943 w 6326724"/>
                <a:gd name="connsiteY41" fmla="*/ 4518962 h 6561326"/>
                <a:gd name="connsiteX42" fmla="*/ 718133 w 6326724"/>
                <a:gd name="connsiteY42" fmla="*/ 4773874 h 6561326"/>
                <a:gd name="connsiteX43" fmla="*/ 933704 w 6326724"/>
                <a:gd name="connsiteY43" fmla="*/ 5030717 h 6561326"/>
                <a:gd name="connsiteX44" fmla="*/ 1040900 w 6326724"/>
                <a:gd name="connsiteY44" fmla="*/ 5164806 h 6561326"/>
                <a:gd name="connsiteX45" fmla="*/ 1092401 w 6326724"/>
                <a:gd name="connsiteY45" fmla="*/ 5230628 h 6561326"/>
                <a:gd name="connsiteX46" fmla="*/ 1142854 w 6326724"/>
                <a:gd name="connsiteY46" fmla="*/ 5293615 h 6561326"/>
                <a:gd name="connsiteX47" fmla="*/ 1576354 w 6326724"/>
                <a:gd name="connsiteY47" fmla="*/ 5759128 h 6561326"/>
                <a:gd name="connsiteX48" fmla="*/ 1806865 w 6326724"/>
                <a:gd name="connsiteY48" fmla="*/ 5968571 h 6561326"/>
                <a:gd name="connsiteX49" fmla="*/ 2048253 w 6326724"/>
                <a:gd name="connsiteY49" fmla="*/ 6161654 h 6561326"/>
                <a:gd name="connsiteX50" fmla="*/ 2587506 w 6326724"/>
                <a:gd name="connsiteY50" fmla="*/ 6467059 h 6561326"/>
                <a:gd name="connsiteX51" fmla="*/ 2889176 w 6326724"/>
                <a:gd name="connsiteY51" fmla="*/ 6553360 h 6561326"/>
                <a:gd name="connsiteX52" fmla="*/ 2929698 w 6326724"/>
                <a:gd name="connsiteY52" fmla="*/ 6561326 h 6561326"/>
                <a:gd name="connsiteX53" fmla="*/ 1816374 w 6326724"/>
                <a:gd name="connsiteY53" fmla="*/ 6561326 h 6561326"/>
                <a:gd name="connsiteX54" fmla="*/ 1787601 w 6326724"/>
                <a:gd name="connsiteY54" fmla="*/ 6545761 h 6561326"/>
                <a:gd name="connsiteX55" fmla="*/ 1225544 w 6326724"/>
                <a:gd name="connsiteY55" fmla="*/ 6094158 h 6561326"/>
                <a:gd name="connsiteX56" fmla="*/ 997654 w 6326724"/>
                <a:gd name="connsiteY56" fmla="*/ 5822374 h 6561326"/>
                <a:gd name="connsiteX57" fmla="*/ 798596 w 6326724"/>
                <a:gd name="connsiteY57" fmla="*/ 5534615 h 6561326"/>
                <a:gd name="connsiteX58" fmla="*/ 752075 w 6326724"/>
                <a:gd name="connsiteY58" fmla="*/ 5461324 h 6561326"/>
                <a:gd name="connsiteX59" fmla="*/ 707650 w 6326724"/>
                <a:gd name="connsiteY59" fmla="*/ 5390221 h 6561326"/>
                <a:gd name="connsiteX60" fmla="*/ 619980 w 6326724"/>
                <a:gd name="connsiteY60" fmla="*/ 5252396 h 6561326"/>
                <a:gd name="connsiteX61" fmla="*/ 438349 w 6326724"/>
                <a:gd name="connsiteY61" fmla="*/ 4970822 h 6561326"/>
                <a:gd name="connsiteX62" fmla="*/ 261044 w 6326724"/>
                <a:gd name="connsiteY62" fmla="*/ 4673145 h 6561326"/>
                <a:gd name="connsiteX63" fmla="*/ 181107 w 6326724"/>
                <a:gd name="connsiteY63" fmla="*/ 4515356 h 6561326"/>
                <a:gd name="connsiteX64" fmla="*/ 113224 w 6326724"/>
                <a:gd name="connsiteY64" fmla="*/ 4350223 h 6561326"/>
                <a:gd name="connsiteX65" fmla="*/ 61199 w 6326724"/>
                <a:gd name="connsiteY65" fmla="*/ 4178908 h 6561326"/>
                <a:gd name="connsiteX66" fmla="*/ 41804 w 6326724"/>
                <a:gd name="connsiteY66" fmla="*/ 4091577 h 6561326"/>
                <a:gd name="connsiteX67" fmla="*/ 33287 w 6326724"/>
                <a:gd name="connsiteY67" fmla="*/ 4047781 h 6561326"/>
                <a:gd name="connsiteX68" fmla="*/ 26209 w 6326724"/>
                <a:gd name="connsiteY68" fmla="*/ 4003858 h 6561326"/>
                <a:gd name="connsiteX69" fmla="*/ 0 w 6326724"/>
                <a:gd name="connsiteY69" fmla="*/ 3651953 h 6561326"/>
                <a:gd name="connsiteX70" fmla="*/ 72731 w 6326724"/>
                <a:gd name="connsiteY70" fmla="*/ 2966307 h 6561326"/>
                <a:gd name="connsiteX71" fmla="*/ 291316 w 6326724"/>
                <a:gd name="connsiteY71" fmla="*/ 2309385 h 6561326"/>
                <a:gd name="connsiteX72" fmla="*/ 1110878 w 6326724"/>
                <a:gd name="connsiteY72" fmla="*/ 1193776 h 6561326"/>
                <a:gd name="connsiteX73" fmla="*/ 1654327 w 6326724"/>
                <a:gd name="connsiteY73" fmla="*/ 756730 h 6561326"/>
                <a:gd name="connsiteX74" fmla="*/ 2261727 w 6326724"/>
                <a:gd name="connsiteY74" fmla="*/ 409720 h 6561326"/>
                <a:gd name="connsiteX75" fmla="*/ 3610060 w 6326724"/>
                <a:gd name="connsiteY75" fmla="*/ 27032 h 6561326"/>
                <a:gd name="connsiteX76" fmla="*/ 4139342 w 6326724"/>
                <a:gd name="connsiteY76" fmla="*/ 440 h 65613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</a:cxnLst>
              <a:rect l="l" t="t" r="r" b="b"/>
              <a:pathLst>
                <a:path w="6326724" h="6561326">
                  <a:moveTo>
                    <a:pt x="6326724" y="5020808"/>
                  </a:moveTo>
                  <a:lnTo>
                    <a:pt x="6326724" y="5698632"/>
                  </a:lnTo>
                  <a:lnTo>
                    <a:pt x="6067438" y="5902509"/>
                  </a:lnTo>
                  <a:cubicBezTo>
                    <a:pt x="5977868" y="5970407"/>
                    <a:pt x="5888364" y="6036453"/>
                    <a:pt x="5799974" y="6102017"/>
                  </a:cubicBezTo>
                  <a:lnTo>
                    <a:pt x="5665258" y="6202100"/>
                  </a:lnTo>
                  <a:cubicBezTo>
                    <a:pt x="5619654" y="6235719"/>
                    <a:pt x="5573656" y="6269596"/>
                    <a:pt x="5526873" y="6302828"/>
                  </a:cubicBezTo>
                  <a:cubicBezTo>
                    <a:pt x="5480220" y="6336189"/>
                    <a:pt x="5433044" y="6369423"/>
                    <a:pt x="5385080" y="6402268"/>
                  </a:cubicBezTo>
                  <a:cubicBezTo>
                    <a:pt x="5336988" y="6434857"/>
                    <a:pt x="5288500" y="6467187"/>
                    <a:pt x="5238833" y="6498875"/>
                  </a:cubicBezTo>
                  <a:lnTo>
                    <a:pt x="5138040" y="6561326"/>
                  </a:lnTo>
                  <a:lnTo>
                    <a:pt x="3946072" y="6561326"/>
                  </a:lnTo>
                  <a:lnTo>
                    <a:pt x="3976009" y="6555242"/>
                  </a:lnTo>
                  <a:cubicBezTo>
                    <a:pt x="4123712" y="6519227"/>
                    <a:pt x="4266863" y="6466383"/>
                    <a:pt x="4404855" y="6399048"/>
                  </a:cubicBezTo>
                  <a:cubicBezTo>
                    <a:pt x="4589500" y="6310299"/>
                    <a:pt x="4765232" y="6196690"/>
                    <a:pt x="4938868" y="6072132"/>
                  </a:cubicBezTo>
                  <a:cubicBezTo>
                    <a:pt x="4982245" y="6041089"/>
                    <a:pt x="5025359" y="6008630"/>
                    <a:pt x="5068342" y="5976042"/>
                  </a:cubicBezTo>
                  <a:cubicBezTo>
                    <a:pt x="5111588" y="5943453"/>
                    <a:pt x="5154702" y="5910349"/>
                    <a:pt x="5197816" y="5876730"/>
                  </a:cubicBezTo>
                  <a:lnTo>
                    <a:pt x="5460039" y="5670637"/>
                  </a:lnTo>
                  <a:cubicBezTo>
                    <a:pt x="5639966" y="5530365"/>
                    <a:pt x="5821596" y="5399753"/>
                    <a:pt x="5999033" y="5271718"/>
                  </a:cubicBezTo>
                  <a:cubicBezTo>
                    <a:pt x="6087686" y="5207700"/>
                    <a:pt x="6174667" y="5143360"/>
                    <a:pt x="6258766" y="5077603"/>
                  </a:cubicBezTo>
                  <a:close/>
                  <a:moveTo>
                    <a:pt x="4139342" y="440"/>
                  </a:moveTo>
                  <a:cubicBezTo>
                    <a:pt x="4198237" y="1301"/>
                    <a:pt x="4257068" y="3427"/>
                    <a:pt x="4315744" y="6808"/>
                  </a:cubicBezTo>
                  <a:cubicBezTo>
                    <a:pt x="4550841" y="20849"/>
                    <a:pt x="4785806" y="55240"/>
                    <a:pt x="5015400" y="113591"/>
                  </a:cubicBezTo>
                  <a:cubicBezTo>
                    <a:pt x="5244992" y="171812"/>
                    <a:pt x="5469212" y="254249"/>
                    <a:pt x="5681114" y="361418"/>
                  </a:cubicBezTo>
                  <a:cubicBezTo>
                    <a:pt x="5892754" y="468586"/>
                    <a:pt x="6093124" y="599584"/>
                    <a:pt x="6270952" y="755441"/>
                  </a:cubicBezTo>
                  <a:lnTo>
                    <a:pt x="6326724" y="807432"/>
                  </a:lnTo>
                  <a:lnTo>
                    <a:pt x="6326724" y="1231565"/>
                  </a:lnTo>
                  <a:lnTo>
                    <a:pt x="6302093" y="1203002"/>
                  </a:lnTo>
                  <a:cubicBezTo>
                    <a:pt x="6227937" y="1127247"/>
                    <a:pt x="6149211" y="1056081"/>
                    <a:pt x="6066914" y="989616"/>
                  </a:cubicBezTo>
                  <a:cubicBezTo>
                    <a:pt x="5902714" y="856299"/>
                    <a:pt x="5724360" y="740371"/>
                    <a:pt x="5533688" y="647242"/>
                  </a:cubicBezTo>
                  <a:cubicBezTo>
                    <a:pt x="5343146" y="553857"/>
                    <a:pt x="5141466" y="482239"/>
                    <a:pt x="4933626" y="432262"/>
                  </a:cubicBezTo>
                  <a:cubicBezTo>
                    <a:pt x="4725788" y="382156"/>
                    <a:pt x="4512182" y="353303"/>
                    <a:pt x="4296873" y="343126"/>
                  </a:cubicBezTo>
                  <a:cubicBezTo>
                    <a:pt x="4081172" y="332435"/>
                    <a:pt x="3865732" y="339520"/>
                    <a:pt x="3651602" y="365797"/>
                  </a:cubicBezTo>
                  <a:cubicBezTo>
                    <a:pt x="3437604" y="392202"/>
                    <a:pt x="3225572" y="436384"/>
                    <a:pt x="3018256" y="496666"/>
                  </a:cubicBezTo>
                  <a:cubicBezTo>
                    <a:pt x="2810809" y="556691"/>
                    <a:pt x="2608474" y="634362"/>
                    <a:pt x="2412429" y="724399"/>
                  </a:cubicBezTo>
                  <a:cubicBezTo>
                    <a:pt x="2019160" y="902541"/>
                    <a:pt x="1651969" y="1138775"/>
                    <a:pt x="1329857" y="1424086"/>
                  </a:cubicBezTo>
                  <a:cubicBezTo>
                    <a:pt x="1169326" y="1567192"/>
                    <a:pt x="1020588" y="1723307"/>
                    <a:pt x="887314" y="1891015"/>
                  </a:cubicBezTo>
                  <a:cubicBezTo>
                    <a:pt x="753778" y="2058466"/>
                    <a:pt x="635967" y="2238026"/>
                    <a:pt x="537420" y="2427245"/>
                  </a:cubicBezTo>
                  <a:cubicBezTo>
                    <a:pt x="438874" y="2616335"/>
                    <a:pt x="356839" y="2814313"/>
                    <a:pt x="299965" y="3020021"/>
                  </a:cubicBezTo>
                  <a:cubicBezTo>
                    <a:pt x="242961" y="3225212"/>
                    <a:pt x="213474" y="3438518"/>
                    <a:pt x="213606" y="3651953"/>
                  </a:cubicBezTo>
                  <a:cubicBezTo>
                    <a:pt x="214785" y="3756804"/>
                    <a:pt x="225269" y="3860881"/>
                    <a:pt x="250036" y="3961352"/>
                  </a:cubicBezTo>
                  <a:cubicBezTo>
                    <a:pt x="274412" y="4061950"/>
                    <a:pt x="312284" y="4158171"/>
                    <a:pt x="357625" y="4250783"/>
                  </a:cubicBezTo>
                  <a:cubicBezTo>
                    <a:pt x="380558" y="4297025"/>
                    <a:pt x="405982" y="4342366"/>
                    <a:pt x="432715" y="4387063"/>
                  </a:cubicBezTo>
                  <a:cubicBezTo>
                    <a:pt x="459841" y="4431630"/>
                    <a:pt x="488803" y="4475554"/>
                    <a:pt x="518943" y="4518962"/>
                  </a:cubicBezTo>
                  <a:cubicBezTo>
                    <a:pt x="580011" y="4605521"/>
                    <a:pt x="647893" y="4689504"/>
                    <a:pt x="718133" y="4773874"/>
                  </a:cubicBezTo>
                  <a:cubicBezTo>
                    <a:pt x="788374" y="4858372"/>
                    <a:pt x="861760" y="4942871"/>
                    <a:pt x="933704" y="5030717"/>
                  </a:cubicBezTo>
                  <a:cubicBezTo>
                    <a:pt x="969742" y="5074512"/>
                    <a:pt x="1005387" y="5119337"/>
                    <a:pt x="1040900" y="5164806"/>
                  </a:cubicBezTo>
                  <a:lnTo>
                    <a:pt x="1092401" y="5230628"/>
                  </a:lnTo>
                  <a:cubicBezTo>
                    <a:pt x="1109306" y="5251624"/>
                    <a:pt x="1125425" y="5273135"/>
                    <a:pt x="1142854" y="5293615"/>
                  </a:cubicBezTo>
                  <a:cubicBezTo>
                    <a:pt x="1278880" y="5460293"/>
                    <a:pt x="1426438" y="5613704"/>
                    <a:pt x="1576354" y="5759128"/>
                  </a:cubicBezTo>
                  <a:cubicBezTo>
                    <a:pt x="1651706" y="5831519"/>
                    <a:pt x="1728368" y="5901461"/>
                    <a:pt x="1806865" y="5968571"/>
                  </a:cubicBezTo>
                  <a:cubicBezTo>
                    <a:pt x="1885362" y="6035680"/>
                    <a:pt x="1965299" y="6100599"/>
                    <a:pt x="2048253" y="6161654"/>
                  </a:cubicBezTo>
                  <a:cubicBezTo>
                    <a:pt x="2213502" y="6284022"/>
                    <a:pt x="2391724" y="6393380"/>
                    <a:pt x="2587506" y="6467059"/>
                  </a:cubicBezTo>
                  <a:cubicBezTo>
                    <a:pt x="2685137" y="6503898"/>
                    <a:pt x="2786304" y="6532106"/>
                    <a:pt x="2889176" y="6553360"/>
                  </a:cubicBezTo>
                  <a:lnTo>
                    <a:pt x="2929698" y="6561326"/>
                  </a:lnTo>
                  <a:lnTo>
                    <a:pt x="1816374" y="6561326"/>
                  </a:lnTo>
                  <a:lnTo>
                    <a:pt x="1787601" y="6545761"/>
                  </a:lnTo>
                  <a:cubicBezTo>
                    <a:pt x="1577272" y="6422749"/>
                    <a:pt x="1389483" y="6266761"/>
                    <a:pt x="1225544" y="6094158"/>
                  </a:cubicBezTo>
                  <a:cubicBezTo>
                    <a:pt x="1143116" y="6007986"/>
                    <a:pt x="1068158" y="5916274"/>
                    <a:pt x="997654" y="5822374"/>
                  </a:cubicBezTo>
                  <a:cubicBezTo>
                    <a:pt x="927546" y="5728086"/>
                    <a:pt x="860842" y="5632381"/>
                    <a:pt x="798596" y="5534615"/>
                  </a:cubicBezTo>
                  <a:cubicBezTo>
                    <a:pt x="782608" y="5510399"/>
                    <a:pt x="767537" y="5485797"/>
                    <a:pt x="752075" y="5461324"/>
                  </a:cubicBezTo>
                  <a:lnTo>
                    <a:pt x="707650" y="5390221"/>
                  </a:lnTo>
                  <a:cubicBezTo>
                    <a:pt x="679213" y="5344237"/>
                    <a:pt x="649728" y="5298638"/>
                    <a:pt x="619980" y="5252396"/>
                  </a:cubicBezTo>
                  <a:lnTo>
                    <a:pt x="438349" y="4970822"/>
                  </a:lnTo>
                  <a:cubicBezTo>
                    <a:pt x="377413" y="4874860"/>
                    <a:pt x="317263" y="4776064"/>
                    <a:pt x="261044" y="4673145"/>
                  </a:cubicBezTo>
                  <a:cubicBezTo>
                    <a:pt x="233000" y="4621622"/>
                    <a:pt x="205874" y="4569197"/>
                    <a:pt x="181107" y="4515356"/>
                  </a:cubicBezTo>
                  <a:cubicBezTo>
                    <a:pt x="156470" y="4461385"/>
                    <a:pt x="133537" y="4406385"/>
                    <a:pt x="113224" y="4350223"/>
                  </a:cubicBezTo>
                  <a:cubicBezTo>
                    <a:pt x="93305" y="4293934"/>
                    <a:pt x="75614" y="4236872"/>
                    <a:pt x="61199" y="4178908"/>
                  </a:cubicBezTo>
                  <a:cubicBezTo>
                    <a:pt x="54385" y="4149927"/>
                    <a:pt x="47440" y="4120815"/>
                    <a:pt x="41804" y="4091577"/>
                  </a:cubicBezTo>
                  <a:lnTo>
                    <a:pt x="33287" y="4047781"/>
                  </a:lnTo>
                  <a:lnTo>
                    <a:pt x="26209" y="4003858"/>
                  </a:lnTo>
                  <a:cubicBezTo>
                    <a:pt x="7732" y="3886643"/>
                    <a:pt x="0" y="3768783"/>
                    <a:pt x="0" y="3651953"/>
                  </a:cubicBezTo>
                  <a:cubicBezTo>
                    <a:pt x="524" y="3422031"/>
                    <a:pt x="25030" y="3192109"/>
                    <a:pt x="72731" y="2966307"/>
                  </a:cubicBezTo>
                  <a:cubicBezTo>
                    <a:pt x="120301" y="2740634"/>
                    <a:pt x="193163" y="2519343"/>
                    <a:pt x="291316" y="2309385"/>
                  </a:cubicBezTo>
                  <a:cubicBezTo>
                    <a:pt x="488540" y="1889469"/>
                    <a:pt x="774352" y="1513736"/>
                    <a:pt x="1110878" y="1193776"/>
                  </a:cubicBezTo>
                  <a:cubicBezTo>
                    <a:pt x="1279535" y="1033797"/>
                    <a:pt x="1461821" y="887856"/>
                    <a:pt x="1654327" y="756730"/>
                  </a:cubicBezTo>
                  <a:cubicBezTo>
                    <a:pt x="1847096" y="625732"/>
                    <a:pt x="2049956" y="509031"/>
                    <a:pt x="2261727" y="409720"/>
                  </a:cubicBezTo>
                  <a:cubicBezTo>
                    <a:pt x="2685792" y="212515"/>
                    <a:pt x="3142357" y="82162"/>
                    <a:pt x="3610060" y="27032"/>
                  </a:cubicBezTo>
                  <a:cubicBezTo>
                    <a:pt x="3785399" y="6647"/>
                    <a:pt x="3962657" y="-2144"/>
                    <a:pt x="4139342" y="44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BC4A6C98-F96E-4587-B01F-A9B01BBFAD0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70322" y="353119"/>
              <a:ext cx="6321679" cy="6521594"/>
            </a:xfrm>
            <a:custGeom>
              <a:avLst/>
              <a:gdLst>
                <a:gd name="connsiteX0" fmla="*/ 4150102 w 6321679"/>
                <a:gd name="connsiteY0" fmla="*/ 0 h 6521594"/>
                <a:gd name="connsiteX1" fmla="*/ 6083891 w 6321679"/>
                <a:gd name="connsiteY1" fmla="*/ 619943 h 6521594"/>
                <a:gd name="connsiteX2" fmla="*/ 6321679 w 6321679"/>
                <a:gd name="connsiteY2" fmla="*/ 822247 h 6521594"/>
                <a:gd name="connsiteX3" fmla="*/ 6321679 w 6321679"/>
                <a:gd name="connsiteY3" fmla="*/ 1866928 h 6521594"/>
                <a:gd name="connsiteX4" fmla="*/ 6212358 w 6321679"/>
                <a:gd name="connsiteY4" fmla="*/ 1689281 h 6521594"/>
                <a:gd name="connsiteX5" fmla="*/ 6049880 w 6321679"/>
                <a:gd name="connsiteY5" fmla="*/ 1477173 h 6521594"/>
                <a:gd name="connsiteX6" fmla="*/ 5248663 w 6321679"/>
                <a:gd name="connsiteY6" fmla="*/ 869327 h 6521594"/>
                <a:gd name="connsiteX7" fmla="*/ 4150102 w 6321679"/>
                <a:gd name="connsiteY7" fmla="*/ 644042 h 6521594"/>
                <a:gd name="connsiteX8" fmla="*/ 2867946 w 6321679"/>
                <a:gd name="connsiteY8" fmla="*/ 886459 h 6521594"/>
                <a:gd name="connsiteX9" fmla="*/ 1728892 w 6321679"/>
                <a:gd name="connsiteY9" fmla="*/ 1552397 h 6521594"/>
                <a:gd name="connsiteX10" fmla="*/ 941043 w 6321679"/>
                <a:gd name="connsiteY10" fmla="*/ 2512664 h 6521594"/>
                <a:gd name="connsiteX11" fmla="*/ 655362 w 6321679"/>
                <a:gd name="connsiteY11" fmla="*/ 3630204 h 6521594"/>
                <a:gd name="connsiteX12" fmla="*/ 1128177 w 6321679"/>
                <a:gd name="connsiteY12" fmla="*/ 4667883 h 6521594"/>
                <a:gd name="connsiteX13" fmla="*/ 1366419 w 6321679"/>
                <a:gd name="connsiteY13" fmla="*/ 4997246 h 6521594"/>
                <a:gd name="connsiteX14" fmla="*/ 3601937 w 6321679"/>
                <a:gd name="connsiteY14" fmla="*/ 6284685 h 6521594"/>
                <a:gd name="connsiteX15" fmla="*/ 5298985 w 6321679"/>
                <a:gd name="connsiteY15" fmla="*/ 5492643 h 6521594"/>
                <a:gd name="connsiteX16" fmla="*/ 5505513 w 6321679"/>
                <a:gd name="connsiteY16" fmla="*/ 5335367 h 6521594"/>
                <a:gd name="connsiteX17" fmla="*/ 6252618 w 6321679"/>
                <a:gd name="connsiteY17" fmla="*/ 4722492 h 6521594"/>
                <a:gd name="connsiteX18" fmla="*/ 6321679 w 6321679"/>
                <a:gd name="connsiteY18" fmla="*/ 4651477 h 6521594"/>
                <a:gd name="connsiteX19" fmla="*/ 6321679 w 6321679"/>
                <a:gd name="connsiteY19" fmla="*/ 5523097 h 6521594"/>
                <a:gd name="connsiteX20" fmla="*/ 6024428 w 6321679"/>
                <a:gd name="connsiteY20" fmla="*/ 5754969 h 6521594"/>
                <a:gd name="connsiteX21" fmla="*/ 5702345 w 6321679"/>
                <a:gd name="connsiteY21" fmla="*/ 6000018 h 6521594"/>
                <a:gd name="connsiteX22" fmla="*/ 4988380 w 6321679"/>
                <a:gd name="connsiteY22" fmla="*/ 6506549 h 6521594"/>
                <a:gd name="connsiteX23" fmla="*/ 4961490 w 6321679"/>
                <a:gd name="connsiteY23" fmla="*/ 6521594 h 6521594"/>
                <a:gd name="connsiteX24" fmla="*/ 2011326 w 6321679"/>
                <a:gd name="connsiteY24" fmla="*/ 6521594 h 6521594"/>
                <a:gd name="connsiteX25" fmla="*/ 1982893 w 6321679"/>
                <a:gd name="connsiteY25" fmla="*/ 6505768 h 6521594"/>
                <a:gd name="connsiteX26" fmla="*/ 824149 w 6321679"/>
                <a:gd name="connsiteY26" fmla="*/ 5358682 h 6521594"/>
                <a:gd name="connsiteX27" fmla="*/ 0 w 6321679"/>
                <a:gd name="connsiteY27" fmla="*/ 3630075 h 6521594"/>
                <a:gd name="connsiteX28" fmla="*/ 4150102 w 6321679"/>
                <a:gd name="connsiteY28" fmla="*/ 0 h 65215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6321679" h="6521594">
                  <a:moveTo>
                    <a:pt x="4150102" y="0"/>
                  </a:moveTo>
                  <a:cubicBezTo>
                    <a:pt x="4918148" y="0"/>
                    <a:pt x="5569597" y="228540"/>
                    <a:pt x="6083891" y="619943"/>
                  </a:cubicBezTo>
                  <a:lnTo>
                    <a:pt x="6321679" y="822247"/>
                  </a:lnTo>
                  <a:lnTo>
                    <a:pt x="6321679" y="1866928"/>
                  </a:lnTo>
                  <a:lnTo>
                    <a:pt x="6212358" y="1689281"/>
                  </a:lnTo>
                  <a:cubicBezTo>
                    <a:pt x="6161484" y="1615222"/>
                    <a:pt x="6107295" y="1544427"/>
                    <a:pt x="6049880" y="1477173"/>
                  </a:cubicBezTo>
                  <a:cubicBezTo>
                    <a:pt x="5825135" y="1214018"/>
                    <a:pt x="5555573" y="1009470"/>
                    <a:pt x="5248663" y="869327"/>
                  </a:cubicBezTo>
                  <a:cubicBezTo>
                    <a:pt x="4921178" y="719909"/>
                    <a:pt x="4551627" y="644042"/>
                    <a:pt x="4150102" y="644042"/>
                  </a:cubicBezTo>
                  <a:cubicBezTo>
                    <a:pt x="3724203" y="644042"/>
                    <a:pt x="3292799" y="725448"/>
                    <a:pt x="2867946" y="886459"/>
                  </a:cubicBezTo>
                  <a:cubicBezTo>
                    <a:pt x="2454234" y="1042832"/>
                    <a:pt x="2060440" y="1273141"/>
                    <a:pt x="1728892" y="1552397"/>
                  </a:cubicBezTo>
                  <a:cubicBezTo>
                    <a:pt x="1391580" y="1836419"/>
                    <a:pt x="1126473" y="2159600"/>
                    <a:pt x="941043" y="2512664"/>
                  </a:cubicBezTo>
                  <a:cubicBezTo>
                    <a:pt x="751551" y="2873583"/>
                    <a:pt x="655362" y="3249575"/>
                    <a:pt x="655362" y="3630204"/>
                  </a:cubicBezTo>
                  <a:cubicBezTo>
                    <a:pt x="655362" y="4013537"/>
                    <a:pt x="808817" y="4237405"/>
                    <a:pt x="1128177" y="4667883"/>
                  </a:cubicBezTo>
                  <a:cubicBezTo>
                    <a:pt x="1205232" y="4771702"/>
                    <a:pt x="1284908" y="4879129"/>
                    <a:pt x="1366419" y="4997246"/>
                  </a:cubicBezTo>
                  <a:cubicBezTo>
                    <a:pt x="1989282" y="5899677"/>
                    <a:pt x="2657880" y="6284685"/>
                    <a:pt x="3601937" y="6284685"/>
                  </a:cubicBezTo>
                  <a:cubicBezTo>
                    <a:pt x="4221523" y="6284685"/>
                    <a:pt x="4676122" y="5971036"/>
                    <a:pt x="5298985" y="5492643"/>
                  </a:cubicBezTo>
                  <a:cubicBezTo>
                    <a:pt x="5368571" y="5439187"/>
                    <a:pt x="5438156" y="5386375"/>
                    <a:pt x="5505513" y="5335367"/>
                  </a:cubicBezTo>
                  <a:cubicBezTo>
                    <a:pt x="5779335" y="5127761"/>
                    <a:pt x="6041730" y="4928776"/>
                    <a:pt x="6252618" y="4722492"/>
                  </a:cubicBezTo>
                  <a:lnTo>
                    <a:pt x="6321679" y="4651477"/>
                  </a:lnTo>
                  <a:lnTo>
                    <a:pt x="6321679" y="5523097"/>
                  </a:lnTo>
                  <a:lnTo>
                    <a:pt x="6024428" y="5754969"/>
                  </a:lnTo>
                  <a:cubicBezTo>
                    <a:pt x="5918395" y="5835747"/>
                    <a:pt x="5810491" y="5916953"/>
                    <a:pt x="5702345" y="6000018"/>
                  </a:cubicBezTo>
                  <a:cubicBezTo>
                    <a:pt x="5466020" y="6181541"/>
                    <a:pt x="5232938" y="6357503"/>
                    <a:pt x="4988380" y="6506549"/>
                  </a:cubicBezTo>
                  <a:lnTo>
                    <a:pt x="4961490" y="6521594"/>
                  </a:lnTo>
                  <a:lnTo>
                    <a:pt x="2011326" y="6521594"/>
                  </a:lnTo>
                  <a:lnTo>
                    <a:pt x="1982893" y="6505768"/>
                  </a:lnTo>
                  <a:cubicBezTo>
                    <a:pt x="1531799" y="6233999"/>
                    <a:pt x="1157400" y="5841520"/>
                    <a:pt x="824149" y="5358682"/>
                  </a:cubicBezTo>
                  <a:cubicBezTo>
                    <a:pt x="424196" y="4779302"/>
                    <a:pt x="0" y="4381929"/>
                    <a:pt x="0" y="3630075"/>
                  </a:cubicBezTo>
                  <a:cubicBezTo>
                    <a:pt x="0" y="1625174"/>
                    <a:pt x="2089794" y="0"/>
                    <a:pt x="4150102" y="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A66409EC-9CC3-482A-A4A5-54ED092B3F2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70322" y="353119"/>
              <a:ext cx="6321679" cy="6521594"/>
            </a:xfrm>
            <a:custGeom>
              <a:avLst/>
              <a:gdLst>
                <a:gd name="connsiteX0" fmla="*/ 4150102 w 6321679"/>
                <a:gd name="connsiteY0" fmla="*/ 0 h 6521594"/>
                <a:gd name="connsiteX1" fmla="*/ 6083891 w 6321679"/>
                <a:gd name="connsiteY1" fmla="*/ 619943 h 6521594"/>
                <a:gd name="connsiteX2" fmla="*/ 6321679 w 6321679"/>
                <a:gd name="connsiteY2" fmla="*/ 822247 h 6521594"/>
                <a:gd name="connsiteX3" fmla="*/ 6321679 w 6321679"/>
                <a:gd name="connsiteY3" fmla="*/ 2150195 h 6521594"/>
                <a:gd name="connsiteX4" fmla="*/ 6241288 w 6321679"/>
                <a:gd name="connsiteY4" fmla="*/ 1985338 h 6521594"/>
                <a:gd name="connsiteX5" fmla="*/ 5949367 w 6321679"/>
                <a:gd name="connsiteY5" fmla="*/ 1559997 h 6521594"/>
                <a:gd name="connsiteX6" fmla="*/ 5193362 w 6321679"/>
                <a:gd name="connsiteY6" fmla="*/ 986156 h 6521594"/>
                <a:gd name="connsiteX7" fmla="*/ 4150102 w 6321679"/>
                <a:gd name="connsiteY7" fmla="*/ 772850 h 6521594"/>
                <a:gd name="connsiteX8" fmla="*/ 2914861 w 6321679"/>
                <a:gd name="connsiteY8" fmla="*/ 1006637 h 6521594"/>
                <a:gd name="connsiteX9" fmla="*/ 1814073 w 6321679"/>
                <a:gd name="connsiteY9" fmla="*/ 1650163 h 6521594"/>
                <a:gd name="connsiteX10" fmla="*/ 1057412 w 6321679"/>
                <a:gd name="connsiteY10" fmla="*/ 2571657 h 6521594"/>
                <a:gd name="connsiteX11" fmla="*/ 786277 w 6321679"/>
                <a:gd name="connsiteY11" fmla="*/ 3630204 h 6521594"/>
                <a:gd name="connsiteX12" fmla="*/ 1233931 w 6321679"/>
                <a:gd name="connsiteY12" fmla="*/ 4592016 h 6521594"/>
                <a:gd name="connsiteX13" fmla="*/ 1474795 w 6321679"/>
                <a:gd name="connsiteY13" fmla="*/ 4924985 h 6521594"/>
                <a:gd name="connsiteX14" fmla="*/ 2393691 w 6321679"/>
                <a:gd name="connsiteY14" fmla="*/ 5846995 h 6521594"/>
                <a:gd name="connsiteX15" fmla="*/ 3601805 w 6321679"/>
                <a:gd name="connsiteY15" fmla="*/ 6155876 h 6521594"/>
                <a:gd name="connsiteX16" fmla="*/ 4378909 w 6321679"/>
                <a:gd name="connsiteY16" fmla="*/ 5959186 h 6521594"/>
                <a:gd name="connsiteX17" fmla="*/ 5218129 w 6321679"/>
                <a:gd name="connsiteY17" fmla="*/ 5391271 h 6521594"/>
                <a:gd name="connsiteX18" fmla="*/ 5425313 w 6321679"/>
                <a:gd name="connsiteY18" fmla="*/ 5233481 h 6521594"/>
                <a:gd name="connsiteX19" fmla="*/ 6254366 w 6321679"/>
                <a:gd name="connsiteY19" fmla="*/ 4534301 h 6521594"/>
                <a:gd name="connsiteX20" fmla="*/ 6321679 w 6321679"/>
                <a:gd name="connsiteY20" fmla="*/ 4456641 h 6521594"/>
                <a:gd name="connsiteX21" fmla="*/ 6321679 w 6321679"/>
                <a:gd name="connsiteY21" fmla="*/ 5523097 h 6521594"/>
                <a:gd name="connsiteX22" fmla="*/ 6024428 w 6321679"/>
                <a:gd name="connsiteY22" fmla="*/ 5754969 h 6521594"/>
                <a:gd name="connsiteX23" fmla="*/ 5702345 w 6321679"/>
                <a:gd name="connsiteY23" fmla="*/ 6000018 h 6521594"/>
                <a:gd name="connsiteX24" fmla="*/ 4988380 w 6321679"/>
                <a:gd name="connsiteY24" fmla="*/ 6506549 h 6521594"/>
                <a:gd name="connsiteX25" fmla="*/ 4961490 w 6321679"/>
                <a:gd name="connsiteY25" fmla="*/ 6521594 h 6521594"/>
                <a:gd name="connsiteX26" fmla="*/ 2011326 w 6321679"/>
                <a:gd name="connsiteY26" fmla="*/ 6521594 h 6521594"/>
                <a:gd name="connsiteX27" fmla="*/ 1982893 w 6321679"/>
                <a:gd name="connsiteY27" fmla="*/ 6505768 h 6521594"/>
                <a:gd name="connsiteX28" fmla="*/ 824149 w 6321679"/>
                <a:gd name="connsiteY28" fmla="*/ 5358682 h 6521594"/>
                <a:gd name="connsiteX29" fmla="*/ 0 w 6321679"/>
                <a:gd name="connsiteY29" fmla="*/ 3630075 h 6521594"/>
                <a:gd name="connsiteX30" fmla="*/ 4150102 w 6321679"/>
                <a:gd name="connsiteY30" fmla="*/ 0 h 65215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6321679" h="6521594">
                  <a:moveTo>
                    <a:pt x="4150102" y="0"/>
                  </a:moveTo>
                  <a:cubicBezTo>
                    <a:pt x="4918148" y="0"/>
                    <a:pt x="5569597" y="228540"/>
                    <a:pt x="6083891" y="619943"/>
                  </a:cubicBezTo>
                  <a:lnTo>
                    <a:pt x="6321679" y="822247"/>
                  </a:lnTo>
                  <a:lnTo>
                    <a:pt x="6321679" y="2150195"/>
                  </a:lnTo>
                  <a:lnTo>
                    <a:pt x="6241288" y="1985338"/>
                  </a:lnTo>
                  <a:cubicBezTo>
                    <a:pt x="6156788" y="1831195"/>
                    <a:pt x="6059249" y="1688709"/>
                    <a:pt x="5949367" y="1559997"/>
                  </a:cubicBezTo>
                  <a:cubicBezTo>
                    <a:pt x="5737073" y="1311397"/>
                    <a:pt x="5482843" y="1118314"/>
                    <a:pt x="5193362" y="986156"/>
                  </a:cubicBezTo>
                  <a:cubicBezTo>
                    <a:pt x="4883437" y="844596"/>
                    <a:pt x="4532365" y="772850"/>
                    <a:pt x="4150102" y="772850"/>
                  </a:cubicBezTo>
                  <a:cubicBezTo>
                    <a:pt x="3746218" y="772850"/>
                    <a:pt x="3319008" y="853613"/>
                    <a:pt x="2914861" y="1006637"/>
                  </a:cubicBezTo>
                  <a:cubicBezTo>
                    <a:pt x="2515039" y="1157857"/>
                    <a:pt x="2134350" y="1380438"/>
                    <a:pt x="1814073" y="1650163"/>
                  </a:cubicBezTo>
                  <a:cubicBezTo>
                    <a:pt x="1494190" y="1919502"/>
                    <a:pt x="1232622" y="2238173"/>
                    <a:pt x="1057412" y="2571657"/>
                  </a:cubicBezTo>
                  <a:cubicBezTo>
                    <a:pt x="877486" y="2914158"/>
                    <a:pt x="786277" y="3270313"/>
                    <a:pt x="786277" y="3630204"/>
                  </a:cubicBezTo>
                  <a:cubicBezTo>
                    <a:pt x="786277" y="3974121"/>
                    <a:pt x="923483" y="4173646"/>
                    <a:pt x="1233931" y="4592016"/>
                  </a:cubicBezTo>
                  <a:cubicBezTo>
                    <a:pt x="1311641" y="4696736"/>
                    <a:pt x="1391972" y="4805064"/>
                    <a:pt x="1474795" y="4924985"/>
                  </a:cubicBezTo>
                  <a:cubicBezTo>
                    <a:pt x="1767682" y="5349278"/>
                    <a:pt x="2068172" y="5650948"/>
                    <a:pt x="2393691" y="5846995"/>
                  </a:cubicBezTo>
                  <a:cubicBezTo>
                    <a:pt x="2738735" y="6054891"/>
                    <a:pt x="3133971" y="6155876"/>
                    <a:pt x="3601805" y="6155876"/>
                  </a:cubicBezTo>
                  <a:cubicBezTo>
                    <a:pt x="3867305" y="6155876"/>
                    <a:pt x="4114196" y="6093405"/>
                    <a:pt x="4378909" y="5959186"/>
                  </a:cubicBezTo>
                  <a:cubicBezTo>
                    <a:pt x="4650699" y="5821362"/>
                    <a:pt x="4919737" y="5620421"/>
                    <a:pt x="5218129" y="5391271"/>
                  </a:cubicBezTo>
                  <a:cubicBezTo>
                    <a:pt x="5288107" y="5337558"/>
                    <a:pt x="5357824" y="5284617"/>
                    <a:pt x="5425313" y="5233481"/>
                  </a:cubicBezTo>
                  <a:cubicBezTo>
                    <a:pt x="5739037" y="4995556"/>
                    <a:pt x="6037512" y="4769168"/>
                    <a:pt x="6254366" y="4534301"/>
                  </a:cubicBezTo>
                  <a:lnTo>
                    <a:pt x="6321679" y="4456641"/>
                  </a:lnTo>
                  <a:lnTo>
                    <a:pt x="6321679" y="5523097"/>
                  </a:lnTo>
                  <a:lnTo>
                    <a:pt x="6024428" y="5754969"/>
                  </a:lnTo>
                  <a:cubicBezTo>
                    <a:pt x="5918395" y="5835747"/>
                    <a:pt x="5810491" y="5916953"/>
                    <a:pt x="5702345" y="6000018"/>
                  </a:cubicBezTo>
                  <a:cubicBezTo>
                    <a:pt x="5466020" y="6181541"/>
                    <a:pt x="5232938" y="6357503"/>
                    <a:pt x="4988380" y="6506549"/>
                  </a:cubicBezTo>
                  <a:lnTo>
                    <a:pt x="4961490" y="6521594"/>
                  </a:lnTo>
                  <a:lnTo>
                    <a:pt x="2011326" y="6521594"/>
                  </a:lnTo>
                  <a:lnTo>
                    <a:pt x="1982893" y="6505768"/>
                  </a:lnTo>
                  <a:cubicBezTo>
                    <a:pt x="1531799" y="6233999"/>
                    <a:pt x="1157400" y="5841520"/>
                    <a:pt x="824149" y="5358682"/>
                  </a:cubicBezTo>
                  <a:cubicBezTo>
                    <a:pt x="424196" y="4779302"/>
                    <a:pt x="0" y="4381929"/>
                    <a:pt x="0" y="3630075"/>
                  </a:cubicBezTo>
                  <a:cubicBezTo>
                    <a:pt x="0" y="1625174"/>
                    <a:pt x="2089794" y="0"/>
                    <a:pt x="4150102" y="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F4E3F27-B90A-4788-8BF3-38D2A26A5A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6353" y="1259174"/>
            <a:ext cx="10884148" cy="5052686"/>
          </a:xfrm>
        </p:spPr>
        <p:txBody>
          <a:bodyPr anchor="t">
            <a:noAutofit/>
          </a:bodyPr>
          <a:lstStyle/>
          <a:p>
            <a:pPr>
              <a:lnSpc>
                <a:spcPct val="100000"/>
              </a:lnSpc>
              <a:spcBef>
                <a:spcPts val="600"/>
              </a:spcBef>
            </a:pPr>
            <a:r>
              <a:rPr lang="en-GB" sz="2200" dirty="0">
                <a:solidFill>
                  <a:schemeClr val="tx1">
                    <a:lumMod val="85000"/>
                  </a:schemeClr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If you are not sure how to create th</a:t>
            </a:r>
            <a:r>
              <a:rPr lang="en-GB" sz="2200" dirty="0">
                <a:solidFill>
                  <a:schemeClr val="tx1">
                    <a:lumMod val="85000"/>
                  </a:schemeClr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e e-portfolio or if you are struggling with the task, go to YouTube and search for:</a:t>
            </a:r>
          </a:p>
          <a:p>
            <a:pPr lvl="1">
              <a:lnSpc>
                <a:spcPct val="100000"/>
              </a:lnSpc>
              <a:spcBef>
                <a:spcPts val="600"/>
              </a:spcBef>
            </a:pPr>
            <a:r>
              <a:rPr lang="en-GB" sz="2000" dirty="0">
                <a:solidFill>
                  <a:schemeClr val="tx1">
                    <a:lumMod val="85000"/>
                  </a:schemeClr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How to create an e-portfolio online using </a:t>
            </a:r>
            <a:r>
              <a:rPr lang="en-GB" sz="2000" dirty="0" err="1">
                <a:solidFill>
                  <a:schemeClr val="tx1">
                    <a:lumMod val="85000"/>
                  </a:schemeClr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wix</a:t>
            </a:r>
            <a:r>
              <a:rPr lang="en-GB" sz="2000" dirty="0">
                <a:solidFill>
                  <a:schemeClr val="tx1">
                    <a:lumMod val="85000"/>
                  </a:schemeClr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; or</a:t>
            </a:r>
          </a:p>
          <a:p>
            <a:pPr lvl="1">
              <a:lnSpc>
                <a:spcPct val="100000"/>
              </a:lnSpc>
              <a:spcBef>
                <a:spcPts val="600"/>
              </a:spcBef>
            </a:pPr>
            <a:r>
              <a:rPr lang="en-GB" sz="2000" dirty="0">
                <a:solidFill>
                  <a:schemeClr val="tx1">
                    <a:lumMod val="85000"/>
                  </a:schemeClr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How to create an e-portfolio online using </a:t>
            </a:r>
            <a:r>
              <a:rPr lang="en-GB" sz="2000" dirty="0" err="1">
                <a:solidFill>
                  <a:schemeClr val="tx1">
                    <a:lumMod val="85000"/>
                  </a:schemeClr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weebly</a:t>
            </a:r>
            <a:r>
              <a:rPr lang="en-GB" sz="2000" dirty="0">
                <a:solidFill>
                  <a:schemeClr val="tx1">
                    <a:lumMod val="85000"/>
                  </a:schemeClr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; or</a:t>
            </a:r>
          </a:p>
          <a:p>
            <a:pPr lvl="1">
              <a:lnSpc>
                <a:spcPct val="100000"/>
              </a:lnSpc>
              <a:spcBef>
                <a:spcPts val="600"/>
              </a:spcBef>
            </a:pPr>
            <a:r>
              <a:rPr lang="en-GB" sz="2000" dirty="0">
                <a:solidFill>
                  <a:schemeClr val="tx1">
                    <a:lumMod val="85000"/>
                  </a:schemeClr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How to create an e-portfolio online using google sites.</a:t>
            </a:r>
          </a:p>
          <a:p>
            <a:pPr>
              <a:lnSpc>
                <a:spcPct val="100000"/>
              </a:lnSpc>
              <a:spcBef>
                <a:spcPts val="600"/>
              </a:spcBef>
            </a:pPr>
            <a:r>
              <a:rPr lang="en-GB" sz="2200" dirty="0">
                <a:solidFill>
                  <a:schemeClr val="tx1">
                    <a:lumMod val="85000"/>
                  </a:schemeClr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You will find 5 min</a:t>
            </a:r>
            <a:r>
              <a:rPr lang="en-GB" sz="2200" dirty="0">
                <a:solidFill>
                  <a:schemeClr val="tx1">
                    <a:lumMod val="85000"/>
                  </a:schemeClr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utes tutorials to help you complete the task with ease.</a:t>
            </a:r>
            <a:endParaRPr lang="en-GB" sz="2200" dirty="0">
              <a:solidFill>
                <a:schemeClr val="tx1">
                  <a:lumMod val="85000"/>
                </a:schemeClr>
              </a:solidFill>
              <a:effectLst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ts val="600"/>
              </a:spcBef>
            </a:pPr>
            <a:r>
              <a:rPr lang="en-GB" sz="2200" dirty="0">
                <a:solidFill>
                  <a:schemeClr val="tx1">
                    <a:lumMod val="85000"/>
                  </a:schemeClr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If you are unable to embed any of the task answers in the e-portfolio, you can include links in the portfolio to allow the answer to be viewed in another application e.g., a link to the Video on YouTube or a link to the poster in your OneDrive.</a:t>
            </a:r>
            <a:endParaRPr lang="en-GB" sz="2200" dirty="0">
              <a:solidFill>
                <a:schemeClr val="tx1">
                  <a:lumMod val="85000"/>
                </a:schemeClr>
              </a:solidFill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ts val="600"/>
              </a:spcBef>
            </a:pPr>
            <a:r>
              <a:rPr lang="en-GB" sz="2200" dirty="0">
                <a:solidFill>
                  <a:schemeClr val="tx1">
                    <a:lumMod val="85000"/>
                  </a:schemeClr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Whichever technology you choose to create your task answers, you must ensure the tutors are able to easily view the e-portfolio and all the task answers for marking purposes. </a:t>
            </a:r>
          </a:p>
          <a:p>
            <a:pPr>
              <a:lnSpc>
                <a:spcPct val="100000"/>
              </a:lnSpc>
              <a:spcBef>
                <a:spcPts val="600"/>
              </a:spcBef>
            </a:pPr>
            <a:r>
              <a:rPr lang="en-GB" sz="2200" dirty="0">
                <a:solidFill>
                  <a:schemeClr val="tx1">
                    <a:lumMod val="85000"/>
                  </a:schemeClr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For marking purposes, make sure the e-portfolio and task answers are </a:t>
            </a:r>
            <a:r>
              <a:rPr lang="en-GB" sz="2200" b="1" dirty="0">
                <a:solidFill>
                  <a:schemeClr val="tx1">
                    <a:lumMod val="85000"/>
                  </a:schemeClr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NOT</a:t>
            </a:r>
            <a:r>
              <a:rPr lang="en-GB" sz="2200" b="1" dirty="0">
                <a:solidFill>
                  <a:schemeClr val="tx1">
                    <a:lumMod val="85000"/>
                  </a:schemeClr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 set to private</a:t>
            </a:r>
            <a:r>
              <a:rPr lang="en-GB" sz="2200" dirty="0">
                <a:solidFill>
                  <a:schemeClr val="tx1">
                    <a:lumMod val="85000"/>
                  </a:schemeClr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</a:p>
          <a:p>
            <a:pPr>
              <a:lnSpc>
                <a:spcPct val="100000"/>
              </a:lnSpc>
              <a:spcBef>
                <a:spcPts val="600"/>
              </a:spcBef>
            </a:pPr>
            <a:r>
              <a:rPr lang="en-GB" sz="2200" dirty="0">
                <a:solidFill>
                  <a:schemeClr val="tx1">
                    <a:lumMod val="85000"/>
                  </a:schemeClr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F</a:t>
            </a:r>
            <a:r>
              <a:rPr lang="en-GB" sz="2200" dirty="0">
                <a:solidFill>
                  <a:schemeClr val="tx1">
                    <a:lumMod val="85000"/>
                  </a:schemeClr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or assessment purposes only include the Assignment task answers. </a:t>
            </a:r>
          </a:p>
          <a:p>
            <a:pPr>
              <a:lnSpc>
                <a:spcPct val="100000"/>
              </a:lnSpc>
              <a:spcBef>
                <a:spcPts val="600"/>
              </a:spcBef>
            </a:pPr>
            <a:endParaRPr lang="en-GB" sz="2200" dirty="0">
              <a:solidFill>
                <a:schemeClr val="tx1">
                  <a:lumMod val="85000"/>
                </a:schemeClr>
              </a:solidFill>
              <a:effectLst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indent="0">
              <a:lnSpc>
                <a:spcPct val="100000"/>
              </a:lnSpc>
              <a:spcBef>
                <a:spcPts val="600"/>
              </a:spcBef>
              <a:buNone/>
            </a:pPr>
            <a:endParaRPr lang="en-GB" sz="2200" dirty="0">
              <a:solidFill>
                <a:schemeClr val="tx1">
                  <a:lumMod val="85000"/>
                </a:schemeClr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67482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B6FACB3C-9069-4791-BC5C-0DB7CD19B8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1F2038E-D777-4B76-81DD-DD13EE91B9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EA5BAF8-6357-4AD1-A22B-A7910C5873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7569" y="425584"/>
            <a:ext cx="9715163" cy="1454051"/>
          </a:xfrm>
        </p:spPr>
        <p:txBody>
          <a:bodyPr>
            <a:noAutofit/>
          </a:bodyPr>
          <a:lstStyle/>
          <a:p>
            <a:r>
              <a:rPr lang="en-US" sz="5400" b="1" u="sng" dirty="0">
                <a:latin typeface="+mj-lt"/>
                <a:ea typeface="+mj-ea"/>
                <a:cs typeface="+mj-cs"/>
              </a:rPr>
              <a:t>This</a:t>
            </a:r>
            <a:r>
              <a:rPr lang="en-US" sz="5400" b="1" u="sng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week - Assignment 1 task 2.</a:t>
            </a:r>
            <a:br>
              <a:rPr lang="en-GB" sz="4900" b="1" u="sng" dirty="0">
                <a:solidFill>
                  <a:schemeClr val="tx2"/>
                </a:solidFill>
              </a:rPr>
            </a:br>
            <a:endParaRPr lang="en-GB" sz="4900" b="1" u="sng" dirty="0">
              <a:solidFill>
                <a:schemeClr val="tx2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F4E3F27-B90A-4788-8BF3-38D2A26A5A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3926" y="1496527"/>
            <a:ext cx="10884148" cy="5088104"/>
          </a:xfrm>
        </p:spPr>
        <p:txBody>
          <a:bodyPr anchor="t">
            <a:noAutofit/>
          </a:bodyPr>
          <a:lstStyle/>
          <a:p>
            <a:pPr>
              <a:lnSpc>
                <a:spcPct val="115000"/>
              </a:lnSpc>
            </a:pPr>
            <a:r>
              <a:rPr lang="en-GB" b="1" dirty="0">
                <a:ea typeface="Times New Roman" panose="02020603050405020304" pitchFamily="18" charset="0"/>
                <a:cs typeface="Arial" panose="020B0604020202020204" pitchFamily="34" charset="0"/>
              </a:rPr>
              <a:t>Assignment 1, Task 2(b).</a:t>
            </a:r>
            <a:endParaRPr lang="en-GB" b="1" dirty="0">
              <a:effectLst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+mj-lt"/>
              <a:buAutoNum type="arabicParenR"/>
            </a:pPr>
            <a:r>
              <a:rPr lang="en-GB" dirty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Creation of an E-Portfolio template </a:t>
            </a:r>
            <a:r>
              <a:rPr lang="en-GB" b="1" dirty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and Video Presentation</a:t>
            </a:r>
            <a:r>
              <a:rPr lang="en-GB" dirty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: </a:t>
            </a:r>
            <a:endParaRPr lang="en-GB" dirty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42950" lvl="1" indent="-285750">
              <a:lnSpc>
                <a:spcPct val="115000"/>
              </a:lnSpc>
              <a:spcAft>
                <a:spcPts val="0"/>
              </a:spcAft>
              <a:buFont typeface="+mj-lt"/>
              <a:buAutoNum type="alphaLcParenR"/>
            </a:pPr>
            <a:r>
              <a:rPr lang="en-GB" sz="2800" dirty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 Finish Online e-portfolio template with a page for each Assignment task answer.</a:t>
            </a:r>
            <a:endParaRPr lang="en-GB" sz="2800" dirty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42950" lvl="1" indent="-285750">
              <a:lnSpc>
                <a:spcPct val="115000"/>
              </a:lnSpc>
              <a:spcAft>
                <a:spcPts val="0"/>
              </a:spcAft>
              <a:buFont typeface="+mj-lt"/>
              <a:buAutoNum type="alphaLcParenR"/>
            </a:pPr>
            <a:r>
              <a:rPr lang="en-GB" sz="2800" b="1" dirty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 Produce a Video presentation showing your e-portfolio template (1-2 minutes)</a:t>
            </a:r>
            <a:r>
              <a:rPr lang="en-GB" sz="2800" dirty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800" dirty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>
              <a:lnSpc>
                <a:spcPct val="115000"/>
              </a:lnSpc>
              <a:spcAft>
                <a:spcPts val="0"/>
              </a:spcAft>
              <a:buNone/>
            </a:pPr>
            <a:endParaRPr lang="en-GB" dirty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GB" dirty="0">
              <a:solidFill>
                <a:schemeClr val="tx2"/>
              </a:solidFill>
            </a:endParaRP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DD354807-230F-4402-B1B9-F733A8F1F1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818240" y="-16714"/>
            <a:ext cx="6373761" cy="6874714"/>
            <a:chOff x="5818240" y="-1"/>
            <a:chExt cx="6373761" cy="6874714"/>
          </a:xfrm>
        </p:grpSpPr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BF5A6F4A-CE87-4D5C-9382-8167967CE81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18240" y="-1"/>
              <a:ext cx="6373761" cy="6874714"/>
            </a:xfrm>
            <a:custGeom>
              <a:avLst/>
              <a:gdLst>
                <a:gd name="connsiteX0" fmla="*/ 6373761 w 6373761"/>
                <a:gd name="connsiteY0" fmla="*/ 5771297 h 6874714"/>
                <a:gd name="connsiteX1" fmla="*/ 6373761 w 6373761"/>
                <a:gd name="connsiteY1" fmla="*/ 6247960 h 6874714"/>
                <a:gd name="connsiteX2" fmla="*/ 6235932 w 6373761"/>
                <a:gd name="connsiteY2" fmla="*/ 6361930 h 6874714"/>
                <a:gd name="connsiteX3" fmla="*/ 5960375 w 6373761"/>
                <a:gd name="connsiteY3" fmla="*/ 6587489 h 6874714"/>
                <a:gd name="connsiteX4" fmla="*/ 5822907 w 6373761"/>
                <a:gd name="connsiteY4" fmla="*/ 6701871 h 6874714"/>
                <a:gd name="connsiteX5" fmla="*/ 5681115 w 6373761"/>
                <a:gd name="connsiteY5" fmla="*/ 6816896 h 6874714"/>
                <a:gd name="connsiteX6" fmla="*/ 5604096 w 6373761"/>
                <a:gd name="connsiteY6" fmla="*/ 6874714 h 6874714"/>
                <a:gd name="connsiteX7" fmla="*/ 4878485 w 6373761"/>
                <a:gd name="connsiteY7" fmla="*/ 6874714 h 6874714"/>
                <a:gd name="connsiteX8" fmla="*/ 5006014 w 6373761"/>
                <a:gd name="connsiteY8" fmla="*/ 6800200 h 6874714"/>
                <a:gd name="connsiteX9" fmla="*/ 5149855 w 6373761"/>
                <a:gd name="connsiteY9" fmla="*/ 6707667 h 6874714"/>
                <a:gd name="connsiteX10" fmla="*/ 5431866 w 6373761"/>
                <a:gd name="connsiteY10" fmla="*/ 6506210 h 6874714"/>
                <a:gd name="connsiteX11" fmla="*/ 5571036 w 6373761"/>
                <a:gd name="connsiteY11" fmla="*/ 6399557 h 6874714"/>
                <a:gd name="connsiteX12" fmla="*/ 5711649 w 6373761"/>
                <a:gd name="connsiteY12" fmla="*/ 6288912 h 6874714"/>
                <a:gd name="connsiteX13" fmla="*/ 6276589 w 6373761"/>
                <a:gd name="connsiteY13" fmla="*/ 5852379 h 6874714"/>
                <a:gd name="connsiteX14" fmla="*/ 3975975 w 6373761"/>
                <a:gd name="connsiteY14" fmla="*/ 263 h 6874714"/>
                <a:gd name="connsiteX15" fmla="*/ 4350473 w 6373761"/>
                <a:gd name="connsiteY15" fmla="*/ 24963 h 6874714"/>
                <a:gd name="connsiteX16" fmla="*/ 5077909 w 6373761"/>
                <a:gd name="connsiteY16" fmla="*/ 189450 h 6874714"/>
                <a:gd name="connsiteX17" fmla="*/ 5746507 w 6373761"/>
                <a:gd name="connsiteY17" fmla="*/ 505804 h 6874714"/>
                <a:gd name="connsiteX18" fmla="*/ 6322456 w 6373761"/>
                <a:gd name="connsiteY18" fmla="*/ 956633 h 6874714"/>
                <a:gd name="connsiteX19" fmla="*/ 6373761 w 6373761"/>
                <a:gd name="connsiteY19" fmla="*/ 1011863 h 6874714"/>
                <a:gd name="connsiteX20" fmla="*/ 6373761 w 6373761"/>
                <a:gd name="connsiteY20" fmla="*/ 1185075 h 6874714"/>
                <a:gd name="connsiteX21" fmla="*/ 6359489 w 6373761"/>
                <a:gd name="connsiteY21" fmla="*/ 1169497 h 6874714"/>
                <a:gd name="connsiteX22" fmla="*/ 6233869 w 6373761"/>
                <a:gd name="connsiteY22" fmla="*/ 1047442 h 6874714"/>
                <a:gd name="connsiteX23" fmla="*/ 5961423 w 6373761"/>
                <a:gd name="connsiteY23" fmla="*/ 827953 h 6874714"/>
                <a:gd name="connsiteX24" fmla="*/ 5663555 w 6373761"/>
                <a:gd name="connsiteY24" fmla="*/ 645304 h 6874714"/>
                <a:gd name="connsiteX25" fmla="*/ 5013827 w 6373761"/>
                <a:gd name="connsiteY25" fmla="*/ 397863 h 6874714"/>
                <a:gd name="connsiteX26" fmla="*/ 4327409 w 6373761"/>
                <a:gd name="connsiteY26" fmla="*/ 302545 h 6874714"/>
                <a:gd name="connsiteX27" fmla="*/ 3639939 w 6373761"/>
                <a:gd name="connsiteY27" fmla="*/ 338868 h 6874714"/>
                <a:gd name="connsiteX28" fmla="*/ 3302495 w 6373761"/>
                <a:gd name="connsiteY28" fmla="*/ 403659 h 6874714"/>
                <a:gd name="connsiteX29" fmla="*/ 2971604 w 6373761"/>
                <a:gd name="connsiteY29" fmla="*/ 496273 h 6874714"/>
                <a:gd name="connsiteX30" fmla="*/ 2648706 w 6373761"/>
                <a:gd name="connsiteY30" fmla="*/ 614389 h 6874714"/>
                <a:gd name="connsiteX31" fmla="*/ 2335374 w 6373761"/>
                <a:gd name="connsiteY31" fmla="*/ 757109 h 6874714"/>
                <a:gd name="connsiteX32" fmla="*/ 1741342 w 6373761"/>
                <a:gd name="connsiteY32" fmla="*/ 1107725 h 6874714"/>
                <a:gd name="connsiteX33" fmla="*/ 1600861 w 6373761"/>
                <a:gd name="connsiteY33" fmla="*/ 1208710 h 6874714"/>
                <a:gd name="connsiteX34" fmla="*/ 1531799 w 6373761"/>
                <a:gd name="connsiteY34" fmla="*/ 1260879 h 6874714"/>
                <a:gd name="connsiteX35" fmla="*/ 1463655 w 6373761"/>
                <a:gd name="connsiteY35" fmla="*/ 1314333 h 6874714"/>
                <a:gd name="connsiteX36" fmla="*/ 1200777 w 6373761"/>
                <a:gd name="connsiteY36" fmla="*/ 1541166 h 6874714"/>
                <a:gd name="connsiteX37" fmla="*/ 731501 w 6373761"/>
                <a:gd name="connsiteY37" fmla="*/ 2055754 h 6874714"/>
                <a:gd name="connsiteX38" fmla="*/ 531393 w 6373761"/>
                <a:gd name="connsiteY38" fmla="*/ 2342739 h 6874714"/>
                <a:gd name="connsiteX39" fmla="*/ 361033 w 6373761"/>
                <a:gd name="connsiteY39" fmla="*/ 2649046 h 6874714"/>
                <a:gd name="connsiteX40" fmla="*/ 323292 w 6373761"/>
                <a:gd name="connsiteY40" fmla="*/ 2728263 h 6874714"/>
                <a:gd name="connsiteX41" fmla="*/ 304945 w 6373761"/>
                <a:gd name="connsiteY41" fmla="*/ 2768193 h 6874714"/>
                <a:gd name="connsiteX42" fmla="*/ 287516 w 6373761"/>
                <a:gd name="connsiteY42" fmla="*/ 2808510 h 6874714"/>
                <a:gd name="connsiteX43" fmla="*/ 254230 w 6373761"/>
                <a:gd name="connsiteY43" fmla="*/ 2889788 h 6874714"/>
                <a:gd name="connsiteX44" fmla="*/ 223042 w 6373761"/>
                <a:gd name="connsiteY44" fmla="*/ 2971968 h 6874714"/>
                <a:gd name="connsiteX45" fmla="*/ 121611 w 6373761"/>
                <a:gd name="connsiteY45" fmla="*/ 3308544 h 6874714"/>
                <a:gd name="connsiteX46" fmla="*/ 39314 w 6373761"/>
                <a:gd name="connsiteY46" fmla="*/ 4005912 h 6874714"/>
                <a:gd name="connsiteX47" fmla="*/ 73910 w 6373761"/>
                <a:gd name="connsiteY47" fmla="*/ 4354081 h 6874714"/>
                <a:gd name="connsiteX48" fmla="*/ 179534 w 6373761"/>
                <a:gd name="connsiteY48" fmla="*/ 4687050 h 6874714"/>
                <a:gd name="connsiteX49" fmla="*/ 215964 w 6373761"/>
                <a:gd name="connsiteY49" fmla="*/ 4766654 h 6874714"/>
                <a:gd name="connsiteX50" fmla="*/ 256457 w 6373761"/>
                <a:gd name="connsiteY50" fmla="*/ 4844455 h 6874714"/>
                <a:gd name="connsiteX51" fmla="*/ 346225 w 6373761"/>
                <a:gd name="connsiteY51" fmla="*/ 4995290 h 6874714"/>
                <a:gd name="connsiteX52" fmla="*/ 445296 w 6373761"/>
                <a:gd name="connsiteY52" fmla="*/ 5140971 h 6874714"/>
                <a:gd name="connsiteX53" fmla="*/ 551443 w 6373761"/>
                <a:gd name="connsiteY53" fmla="*/ 5282531 h 6874714"/>
                <a:gd name="connsiteX54" fmla="*/ 772387 w 6373761"/>
                <a:gd name="connsiteY54" fmla="*/ 5562561 h 6874714"/>
                <a:gd name="connsiteX55" fmla="*/ 882858 w 6373761"/>
                <a:gd name="connsiteY55" fmla="*/ 5704507 h 6874714"/>
                <a:gd name="connsiteX56" fmla="*/ 990316 w 6373761"/>
                <a:gd name="connsiteY56" fmla="*/ 5848258 h 6874714"/>
                <a:gd name="connsiteX57" fmla="*/ 1097774 w 6373761"/>
                <a:gd name="connsiteY57" fmla="*/ 5987114 h 6874714"/>
                <a:gd name="connsiteX58" fmla="*/ 1210080 w 6373761"/>
                <a:gd name="connsiteY58" fmla="*/ 6121203 h 6874714"/>
                <a:gd name="connsiteX59" fmla="*/ 1448192 w 6373761"/>
                <a:gd name="connsiteY59" fmla="*/ 6374054 h 6874714"/>
                <a:gd name="connsiteX60" fmla="*/ 1982991 w 6373761"/>
                <a:gd name="connsiteY60" fmla="*/ 6796158 h 6874714"/>
                <a:gd name="connsiteX61" fmla="*/ 2118475 w 6373761"/>
                <a:gd name="connsiteY61" fmla="*/ 6874714 h 6874714"/>
                <a:gd name="connsiteX62" fmla="*/ 1569874 w 6373761"/>
                <a:gd name="connsiteY62" fmla="*/ 6874714 h 6874714"/>
                <a:gd name="connsiteX63" fmla="*/ 1507802 w 6373761"/>
                <a:gd name="connsiteY63" fmla="*/ 6817815 h 6874714"/>
                <a:gd name="connsiteX64" fmla="*/ 1256865 w 6373761"/>
                <a:gd name="connsiteY64" fmla="*/ 6543437 h 6874714"/>
                <a:gd name="connsiteX65" fmla="*/ 1038410 w 6373761"/>
                <a:gd name="connsiteY65" fmla="*/ 6248722 h 6874714"/>
                <a:gd name="connsiteX66" fmla="*/ 845380 w 6373761"/>
                <a:gd name="connsiteY66" fmla="*/ 5941386 h 6874714"/>
                <a:gd name="connsiteX67" fmla="*/ 755351 w 6373761"/>
                <a:gd name="connsiteY67" fmla="*/ 5788877 h 6874714"/>
                <a:gd name="connsiteX68" fmla="*/ 661784 w 6373761"/>
                <a:gd name="connsiteY68" fmla="*/ 5638944 h 6874714"/>
                <a:gd name="connsiteX69" fmla="*/ 466525 w 6373761"/>
                <a:gd name="connsiteY69" fmla="*/ 5340366 h 6874714"/>
                <a:gd name="connsiteX70" fmla="*/ 370992 w 6373761"/>
                <a:gd name="connsiteY70" fmla="*/ 5188502 h 6874714"/>
                <a:gd name="connsiteX71" fmla="*/ 280046 w 6373761"/>
                <a:gd name="connsiteY71" fmla="*/ 5033287 h 6874714"/>
                <a:gd name="connsiteX72" fmla="*/ 126853 w 6373761"/>
                <a:gd name="connsiteY72" fmla="*/ 4707660 h 6874714"/>
                <a:gd name="connsiteX73" fmla="*/ 30272 w 6373761"/>
                <a:gd name="connsiteY73" fmla="*/ 4362068 h 6874714"/>
                <a:gd name="connsiteX74" fmla="*/ 0 w 6373761"/>
                <a:gd name="connsiteY74" fmla="*/ 4005912 h 6874714"/>
                <a:gd name="connsiteX75" fmla="*/ 270480 w 6373761"/>
                <a:gd name="connsiteY75" fmla="*/ 2610532 h 6874714"/>
                <a:gd name="connsiteX76" fmla="*/ 415942 w 6373761"/>
                <a:gd name="connsiteY76" fmla="*/ 2280526 h 6874714"/>
                <a:gd name="connsiteX77" fmla="*/ 590102 w 6373761"/>
                <a:gd name="connsiteY77" fmla="*/ 1962626 h 6874714"/>
                <a:gd name="connsiteX78" fmla="*/ 1020719 w 6373761"/>
                <a:gd name="connsiteY78" fmla="*/ 1373070 h 6874714"/>
                <a:gd name="connsiteX79" fmla="*/ 1275080 w 6373761"/>
                <a:gd name="connsiteY79" fmla="*/ 1107081 h 6874714"/>
                <a:gd name="connsiteX80" fmla="*/ 1342437 w 6373761"/>
                <a:gd name="connsiteY80" fmla="*/ 1043965 h 6874714"/>
                <a:gd name="connsiteX81" fmla="*/ 1411106 w 6373761"/>
                <a:gd name="connsiteY81" fmla="*/ 982138 h 6874714"/>
                <a:gd name="connsiteX82" fmla="*/ 1553029 w 6373761"/>
                <a:gd name="connsiteY82" fmla="*/ 863376 h 6874714"/>
                <a:gd name="connsiteX83" fmla="*/ 2173401 w 6373761"/>
                <a:gd name="connsiteY83" fmla="*/ 454409 h 6874714"/>
                <a:gd name="connsiteX84" fmla="*/ 3599708 w 6373761"/>
                <a:gd name="connsiteY84" fmla="*/ 16332 h 6874714"/>
                <a:gd name="connsiteX85" fmla="*/ 3975975 w 6373761"/>
                <a:gd name="connsiteY85" fmla="*/ 263 h 68747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</a:cxnLst>
              <a:rect l="l" t="t" r="r" b="b"/>
              <a:pathLst>
                <a:path w="6373761" h="6874714">
                  <a:moveTo>
                    <a:pt x="6373761" y="5771297"/>
                  </a:moveTo>
                  <a:lnTo>
                    <a:pt x="6373761" y="6247960"/>
                  </a:lnTo>
                  <a:lnTo>
                    <a:pt x="6235932" y="6361930"/>
                  </a:lnTo>
                  <a:cubicBezTo>
                    <a:pt x="6143250" y="6437460"/>
                    <a:pt x="6051059" y="6512200"/>
                    <a:pt x="5960375" y="6587489"/>
                  </a:cubicBezTo>
                  <a:lnTo>
                    <a:pt x="5822907" y="6701871"/>
                  </a:lnTo>
                  <a:cubicBezTo>
                    <a:pt x="5776123" y="6740385"/>
                    <a:pt x="5729079" y="6778899"/>
                    <a:pt x="5681115" y="6816896"/>
                  </a:cubicBezTo>
                  <a:lnTo>
                    <a:pt x="5604096" y="6874714"/>
                  </a:lnTo>
                  <a:lnTo>
                    <a:pt x="4878485" y="6874714"/>
                  </a:lnTo>
                  <a:lnTo>
                    <a:pt x="5006014" y="6800200"/>
                  </a:lnTo>
                  <a:cubicBezTo>
                    <a:pt x="5054354" y="6770429"/>
                    <a:pt x="5102285" y="6739483"/>
                    <a:pt x="5149855" y="6707667"/>
                  </a:cubicBezTo>
                  <a:cubicBezTo>
                    <a:pt x="5244993" y="6643906"/>
                    <a:pt x="5338561" y="6576025"/>
                    <a:pt x="5431866" y="6506210"/>
                  </a:cubicBezTo>
                  <a:cubicBezTo>
                    <a:pt x="5478386" y="6471304"/>
                    <a:pt x="5524777" y="6435495"/>
                    <a:pt x="5571036" y="6399557"/>
                  </a:cubicBezTo>
                  <a:lnTo>
                    <a:pt x="5711649" y="6288912"/>
                  </a:lnTo>
                  <a:cubicBezTo>
                    <a:pt x="5902059" y="6140395"/>
                    <a:pt x="6093257" y="5998320"/>
                    <a:pt x="6276589" y="5852379"/>
                  </a:cubicBezTo>
                  <a:close/>
                  <a:moveTo>
                    <a:pt x="3975975" y="263"/>
                  </a:moveTo>
                  <a:cubicBezTo>
                    <a:pt x="4101550" y="1809"/>
                    <a:pt x="4226830" y="10149"/>
                    <a:pt x="4350473" y="24963"/>
                  </a:cubicBezTo>
                  <a:cubicBezTo>
                    <a:pt x="4598149" y="54846"/>
                    <a:pt x="4842943" y="108687"/>
                    <a:pt x="5077909" y="189450"/>
                  </a:cubicBezTo>
                  <a:cubicBezTo>
                    <a:pt x="5312876" y="269955"/>
                    <a:pt x="5537357" y="376867"/>
                    <a:pt x="5746507" y="505804"/>
                  </a:cubicBezTo>
                  <a:cubicBezTo>
                    <a:pt x="5955527" y="634999"/>
                    <a:pt x="6148688" y="786864"/>
                    <a:pt x="6322456" y="956633"/>
                  </a:cubicBezTo>
                  <a:lnTo>
                    <a:pt x="6373761" y="1011863"/>
                  </a:lnTo>
                  <a:lnTo>
                    <a:pt x="6373761" y="1185075"/>
                  </a:lnTo>
                  <a:lnTo>
                    <a:pt x="6359489" y="1169497"/>
                  </a:lnTo>
                  <a:cubicBezTo>
                    <a:pt x="6318811" y="1127602"/>
                    <a:pt x="6276917" y="1086890"/>
                    <a:pt x="6233869" y="1047442"/>
                  </a:cubicBezTo>
                  <a:cubicBezTo>
                    <a:pt x="6147509" y="968870"/>
                    <a:pt x="6056431" y="895448"/>
                    <a:pt x="5961423" y="827953"/>
                  </a:cubicBezTo>
                  <a:cubicBezTo>
                    <a:pt x="5865891" y="761102"/>
                    <a:pt x="5766688" y="699403"/>
                    <a:pt x="5663555" y="645304"/>
                  </a:cubicBezTo>
                  <a:cubicBezTo>
                    <a:pt x="5457943" y="535816"/>
                    <a:pt x="5238703" y="453894"/>
                    <a:pt x="5013827" y="397863"/>
                  </a:cubicBezTo>
                  <a:cubicBezTo>
                    <a:pt x="4788953" y="341703"/>
                    <a:pt x="4558442" y="310917"/>
                    <a:pt x="4327409" y="302545"/>
                  </a:cubicBezTo>
                  <a:cubicBezTo>
                    <a:pt x="4096111" y="293012"/>
                    <a:pt x="3867174" y="305893"/>
                    <a:pt x="3639939" y="338868"/>
                  </a:cubicBezTo>
                  <a:cubicBezTo>
                    <a:pt x="3526585" y="355999"/>
                    <a:pt x="3413885" y="377254"/>
                    <a:pt x="3302495" y="403659"/>
                  </a:cubicBezTo>
                  <a:cubicBezTo>
                    <a:pt x="3191107" y="430451"/>
                    <a:pt x="3080634" y="460978"/>
                    <a:pt x="2971604" y="496273"/>
                  </a:cubicBezTo>
                  <a:cubicBezTo>
                    <a:pt x="2862573" y="531437"/>
                    <a:pt x="2754854" y="570852"/>
                    <a:pt x="2648706" y="614389"/>
                  </a:cubicBezTo>
                  <a:cubicBezTo>
                    <a:pt x="2542690" y="658056"/>
                    <a:pt x="2438114" y="705714"/>
                    <a:pt x="2335374" y="757109"/>
                  </a:cubicBezTo>
                  <a:cubicBezTo>
                    <a:pt x="2129894" y="859769"/>
                    <a:pt x="1931228" y="976855"/>
                    <a:pt x="1741342" y="1107725"/>
                  </a:cubicBezTo>
                  <a:cubicBezTo>
                    <a:pt x="1694035" y="1140571"/>
                    <a:pt x="1646858" y="1173933"/>
                    <a:pt x="1600861" y="1208710"/>
                  </a:cubicBezTo>
                  <a:cubicBezTo>
                    <a:pt x="1577535" y="1225713"/>
                    <a:pt x="1554732" y="1243361"/>
                    <a:pt x="1531799" y="1260879"/>
                  </a:cubicBezTo>
                  <a:cubicBezTo>
                    <a:pt x="1508735" y="1278267"/>
                    <a:pt x="1486064" y="1296171"/>
                    <a:pt x="1463655" y="1314333"/>
                  </a:cubicBezTo>
                  <a:cubicBezTo>
                    <a:pt x="1373627" y="1386853"/>
                    <a:pt x="1285564" y="1462077"/>
                    <a:pt x="1200777" y="1541166"/>
                  </a:cubicBezTo>
                  <a:cubicBezTo>
                    <a:pt x="1030810" y="1698827"/>
                    <a:pt x="873161" y="1870785"/>
                    <a:pt x="731501" y="2055754"/>
                  </a:cubicBezTo>
                  <a:cubicBezTo>
                    <a:pt x="660734" y="2148239"/>
                    <a:pt x="593771" y="2243944"/>
                    <a:pt x="531393" y="2342739"/>
                  </a:cubicBezTo>
                  <a:cubicBezTo>
                    <a:pt x="470063" y="2442050"/>
                    <a:pt x="412140" y="2543810"/>
                    <a:pt x="361033" y="2649046"/>
                  </a:cubicBezTo>
                  <a:cubicBezTo>
                    <a:pt x="347798" y="2675194"/>
                    <a:pt x="335479" y="2701728"/>
                    <a:pt x="323292" y="2728263"/>
                  </a:cubicBezTo>
                  <a:lnTo>
                    <a:pt x="304945" y="2768193"/>
                  </a:lnTo>
                  <a:lnTo>
                    <a:pt x="287516" y="2808510"/>
                  </a:lnTo>
                  <a:cubicBezTo>
                    <a:pt x="276115" y="2835432"/>
                    <a:pt x="264583" y="2862352"/>
                    <a:pt x="254230" y="2889788"/>
                  </a:cubicBezTo>
                  <a:cubicBezTo>
                    <a:pt x="243877" y="2917224"/>
                    <a:pt x="232477" y="2944274"/>
                    <a:pt x="223042" y="2971968"/>
                  </a:cubicBezTo>
                  <a:cubicBezTo>
                    <a:pt x="182679" y="3081970"/>
                    <a:pt x="148475" y="3194291"/>
                    <a:pt x="121611" y="3308544"/>
                  </a:cubicBezTo>
                  <a:cubicBezTo>
                    <a:pt x="67096" y="3536534"/>
                    <a:pt x="39183" y="3771224"/>
                    <a:pt x="39314" y="4005912"/>
                  </a:cubicBezTo>
                  <a:cubicBezTo>
                    <a:pt x="39969" y="4122871"/>
                    <a:pt x="51109" y="4239571"/>
                    <a:pt x="73910" y="4354081"/>
                  </a:cubicBezTo>
                  <a:cubicBezTo>
                    <a:pt x="97892" y="4468334"/>
                    <a:pt x="132619" y="4580140"/>
                    <a:pt x="179534" y="4687050"/>
                  </a:cubicBezTo>
                  <a:cubicBezTo>
                    <a:pt x="190673" y="4713972"/>
                    <a:pt x="203647" y="4740249"/>
                    <a:pt x="215964" y="4766654"/>
                  </a:cubicBezTo>
                  <a:cubicBezTo>
                    <a:pt x="229332" y="4792674"/>
                    <a:pt x="242043" y="4818950"/>
                    <a:pt x="256457" y="4844455"/>
                  </a:cubicBezTo>
                  <a:cubicBezTo>
                    <a:pt x="283978" y="4895978"/>
                    <a:pt x="314642" y="4945956"/>
                    <a:pt x="346225" y="4995290"/>
                  </a:cubicBezTo>
                  <a:cubicBezTo>
                    <a:pt x="377676" y="5044752"/>
                    <a:pt x="411355" y="5092926"/>
                    <a:pt x="445296" y="5140971"/>
                  </a:cubicBezTo>
                  <a:cubicBezTo>
                    <a:pt x="479760" y="5188630"/>
                    <a:pt x="515537" y="5235645"/>
                    <a:pt x="551443" y="5282531"/>
                  </a:cubicBezTo>
                  <a:cubicBezTo>
                    <a:pt x="623387" y="5376434"/>
                    <a:pt x="698608" y="5468402"/>
                    <a:pt x="772387" y="5562561"/>
                  </a:cubicBezTo>
                  <a:cubicBezTo>
                    <a:pt x="809472" y="5609448"/>
                    <a:pt x="846428" y="5656719"/>
                    <a:pt x="882858" y="5704507"/>
                  </a:cubicBezTo>
                  <a:cubicBezTo>
                    <a:pt x="919159" y="5751909"/>
                    <a:pt x="955196" y="5802273"/>
                    <a:pt x="990316" y="5848258"/>
                  </a:cubicBezTo>
                  <a:cubicBezTo>
                    <a:pt x="1025175" y="5895402"/>
                    <a:pt x="1061736" y="5941129"/>
                    <a:pt x="1097774" y="5987114"/>
                  </a:cubicBezTo>
                  <a:cubicBezTo>
                    <a:pt x="1134860" y="6032326"/>
                    <a:pt x="1171684" y="6077536"/>
                    <a:pt x="1210080" y="6121203"/>
                  </a:cubicBezTo>
                  <a:cubicBezTo>
                    <a:pt x="1286350" y="6209051"/>
                    <a:pt x="1365632" y="6293677"/>
                    <a:pt x="1448192" y="6374054"/>
                  </a:cubicBezTo>
                  <a:cubicBezTo>
                    <a:pt x="1613572" y="6534420"/>
                    <a:pt x="1792057" y="6677526"/>
                    <a:pt x="1982991" y="6796158"/>
                  </a:cubicBezTo>
                  <a:lnTo>
                    <a:pt x="2118475" y="6874714"/>
                  </a:lnTo>
                  <a:lnTo>
                    <a:pt x="1569874" y="6874714"/>
                  </a:lnTo>
                  <a:lnTo>
                    <a:pt x="1507802" y="6817815"/>
                  </a:lnTo>
                  <a:cubicBezTo>
                    <a:pt x="1418412" y="6730595"/>
                    <a:pt x="1334903" y="6638562"/>
                    <a:pt x="1256865" y="6543437"/>
                  </a:cubicBezTo>
                  <a:cubicBezTo>
                    <a:pt x="1179155" y="6447861"/>
                    <a:pt x="1106817" y="6349194"/>
                    <a:pt x="1038410" y="6248722"/>
                  </a:cubicBezTo>
                  <a:cubicBezTo>
                    <a:pt x="969873" y="6148253"/>
                    <a:pt x="905922" y="6045592"/>
                    <a:pt x="845380" y="5941386"/>
                  </a:cubicBezTo>
                  <a:cubicBezTo>
                    <a:pt x="814453" y="5888704"/>
                    <a:pt x="786147" y="5839370"/>
                    <a:pt x="755351" y="5788877"/>
                  </a:cubicBezTo>
                  <a:cubicBezTo>
                    <a:pt x="724817" y="5738771"/>
                    <a:pt x="693760" y="5688665"/>
                    <a:pt x="661784" y="5638944"/>
                  </a:cubicBezTo>
                  <a:lnTo>
                    <a:pt x="466525" y="5340366"/>
                  </a:lnTo>
                  <a:cubicBezTo>
                    <a:pt x="434156" y="5290131"/>
                    <a:pt x="402181" y="5239639"/>
                    <a:pt x="370992" y="5188502"/>
                  </a:cubicBezTo>
                  <a:cubicBezTo>
                    <a:pt x="339803" y="5137364"/>
                    <a:pt x="308876" y="5086099"/>
                    <a:pt x="280046" y="5033287"/>
                  </a:cubicBezTo>
                  <a:cubicBezTo>
                    <a:pt x="222255" y="4928179"/>
                    <a:pt x="169181" y="4819982"/>
                    <a:pt x="126853" y="4707660"/>
                  </a:cubicBezTo>
                  <a:cubicBezTo>
                    <a:pt x="83739" y="4595725"/>
                    <a:pt x="51764" y="4479670"/>
                    <a:pt x="30272" y="4362068"/>
                  </a:cubicBezTo>
                  <a:cubicBezTo>
                    <a:pt x="9698" y="4244466"/>
                    <a:pt x="0" y="4125060"/>
                    <a:pt x="0" y="4005912"/>
                  </a:cubicBezTo>
                  <a:cubicBezTo>
                    <a:pt x="1704" y="3530867"/>
                    <a:pt x="95140" y="3057110"/>
                    <a:pt x="270480" y="2610532"/>
                  </a:cubicBezTo>
                  <a:cubicBezTo>
                    <a:pt x="314511" y="2498984"/>
                    <a:pt x="362212" y="2388466"/>
                    <a:pt x="415942" y="2280526"/>
                  </a:cubicBezTo>
                  <a:cubicBezTo>
                    <a:pt x="468884" y="2172197"/>
                    <a:pt x="527199" y="2066188"/>
                    <a:pt x="590102" y="1962626"/>
                  </a:cubicBezTo>
                  <a:cubicBezTo>
                    <a:pt x="716037" y="1755631"/>
                    <a:pt x="859794" y="1557653"/>
                    <a:pt x="1020719" y="1373070"/>
                  </a:cubicBezTo>
                  <a:cubicBezTo>
                    <a:pt x="1101575" y="1281101"/>
                    <a:pt x="1185969" y="1191838"/>
                    <a:pt x="1275080" y="1107081"/>
                  </a:cubicBezTo>
                  <a:cubicBezTo>
                    <a:pt x="1297227" y="1085699"/>
                    <a:pt x="1319504" y="1064575"/>
                    <a:pt x="1342437" y="1043965"/>
                  </a:cubicBezTo>
                  <a:cubicBezTo>
                    <a:pt x="1365240" y="1023226"/>
                    <a:pt x="1387648" y="1002102"/>
                    <a:pt x="1411106" y="982138"/>
                  </a:cubicBezTo>
                  <a:cubicBezTo>
                    <a:pt x="1457497" y="941563"/>
                    <a:pt x="1505065" y="902276"/>
                    <a:pt x="1553029" y="863376"/>
                  </a:cubicBezTo>
                  <a:cubicBezTo>
                    <a:pt x="1745798" y="708806"/>
                    <a:pt x="1954030" y="571882"/>
                    <a:pt x="2173401" y="454409"/>
                  </a:cubicBezTo>
                  <a:cubicBezTo>
                    <a:pt x="2612013" y="219334"/>
                    <a:pt x="3099505" y="65666"/>
                    <a:pt x="3599708" y="16332"/>
                  </a:cubicBezTo>
                  <a:cubicBezTo>
                    <a:pt x="3724530" y="3966"/>
                    <a:pt x="3850400" y="-1283"/>
                    <a:pt x="3975975" y="263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61023DD2-2E6F-4419-B404-80F08460BEA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65276" y="313387"/>
              <a:ext cx="6326724" cy="6561326"/>
            </a:xfrm>
            <a:custGeom>
              <a:avLst/>
              <a:gdLst>
                <a:gd name="connsiteX0" fmla="*/ 6326724 w 6326724"/>
                <a:gd name="connsiteY0" fmla="*/ 5020808 h 6561326"/>
                <a:gd name="connsiteX1" fmla="*/ 6326724 w 6326724"/>
                <a:gd name="connsiteY1" fmla="*/ 5698632 h 6561326"/>
                <a:gd name="connsiteX2" fmla="*/ 6067438 w 6326724"/>
                <a:gd name="connsiteY2" fmla="*/ 5902509 h 6561326"/>
                <a:gd name="connsiteX3" fmla="*/ 5799974 w 6326724"/>
                <a:gd name="connsiteY3" fmla="*/ 6102017 h 6561326"/>
                <a:gd name="connsiteX4" fmla="*/ 5665258 w 6326724"/>
                <a:gd name="connsiteY4" fmla="*/ 6202100 h 6561326"/>
                <a:gd name="connsiteX5" fmla="*/ 5526873 w 6326724"/>
                <a:gd name="connsiteY5" fmla="*/ 6302828 h 6561326"/>
                <a:gd name="connsiteX6" fmla="*/ 5385080 w 6326724"/>
                <a:gd name="connsiteY6" fmla="*/ 6402268 h 6561326"/>
                <a:gd name="connsiteX7" fmla="*/ 5238833 w 6326724"/>
                <a:gd name="connsiteY7" fmla="*/ 6498875 h 6561326"/>
                <a:gd name="connsiteX8" fmla="*/ 5138040 w 6326724"/>
                <a:gd name="connsiteY8" fmla="*/ 6561326 h 6561326"/>
                <a:gd name="connsiteX9" fmla="*/ 3946072 w 6326724"/>
                <a:gd name="connsiteY9" fmla="*/ 6561326 h 6561326"/>
                <a:gd name="connsiteX10" fmla="*/ 3976009 w 6326724"/>
                <a:gd name="connsiteY10" fmla="*/ 6555242 h 6561326"/>
                <a:gd name="connsiteX11" fmla="*/ 4404855 w 6326724"/>
                <a:gd name="connsiteY11" fmla="*/ 6399048 h 6561326"/>
                <a:gd name="connsiteX12" fmla="*/ 4938868 w 6326724"/>
                <a:gd name="connsiteY12" fmla="*/ 6072132 h 6561326"/>
                <a:gd name="connsiteX13" fmla="*/ 5068342 w 6326724"/>
                <a:gd name="connsiteY13" fmla="*/ 5976042 h 6561326"/>
                <a:gd name="connsiteX14" fmla="*/ 5197816 w 6326724"/>
                <a:gd name="connsiteY14" fmla="*/ 5876730 h 6561326"/>
                <a:gd name="connsiteX15" fmla="*/ 5460039 w 6326724"/>
                <a:gd name="connsiteY15" fmla="*/ 5670637 h 6561326"/>
                <a:gd name="connsiteX16" fmla="*/ 5999033 w 6326724"/>
                <a:gd name="connsiteY16" fmla="*/ 5271718 h 6561326"/>
                <a:gd name="connsiteX17" fmla="*/ 6258766 w 6326724"/>
                <a:gd name="connsiteY17" fmla="*/ 5077603 h 6561326"/>
                <a:gd name="connsiteX18" fmla="*/ 4139342 w 6326724"/>
                <a:gd name="connsiteY18" fmla="*/ 440 h 6561326"/>
                <a:gd name="connsiteX19" fmla="*/ 4315744 w 6326724"/>
                <a:gd name="connsiteY19" fmla="*/ 6808 h 6561326"/>
                <a:gd name="connsiteX20" fmla="*/ 5015400 w 6326724"/>
                <a:gd name="connsiteY20" fmla="*/ 113591 h 6561326"/>
                <a:gd name="connsiteX21" fmla="*/ 5681114 w 6326724"/>
                <a:gd name="connsiteY21" fmla="*/ 361418 h 6561326"/>
                <a:gd name="connsiteX22" fmla="*/ 6270952 w 6326724"/>
                <a:gd name="connsiteY22" fmla="*/ 755441 h 6561326"/>
                <a:gd name="connsiteX23" fmla="*/ 6326724 w 6326724"/>
                <a:gd name="connsiteY23" fmla="*/ 807432 h 6561326"/>
                <a:gd name="connsiteX24" fmla="*/ 6326724 w 6326724"/>
                <a:gd name="connsiteY24" fmla="*/ 1231565 h 6561326"/>
                <a:gd name="connsiteX25" fmla="*/ 6302093 w 6326724"/>
                <a:gd name="connsiteY25" fmla="*/ 1203002 h 6561326"/>
                <a:gd name="connsiteX26" fmla="*/ 6066914 w 6326724"/>
                <a:gd name="connsiteY26" fmla="*/ 989616 h 6561326"/>
                <a:gd name="connsiteX27" fmla="*/ 5533688 w 6326724"/>
                <a:gd name="connsiteY27" fmla="*/ 647242 h 6561326"/>
                <a:gd name="connsiteX28" fmla="*/ 4933626 w 6326724"/>
                <a:gd name="connsiteY28" fmla="*/ 432262 h 6561326"/>
                <a:gd name="connsiteX29" fmla="*/ 4296873 w 6326724"/>
                <a:gd name="connsiteY29" fmla="*/ 343126 h 6561326"/>
                <a:gd name="connsiteX30" fmla="*/ 3651602 w 6326724"/>
                <a:gd name="connsiteY30" fmla="*/ 365797 h 6561326"/>
                <a:gd name="connsiteX31" fmla="*/ 3018256 w 6326724"/>
                <a:gd name="connsiteY31" fmla="*/ 496666 h 6561326"/>
                <a:gd name="connsiteX32" fmla="*/ 2412429 w 6326724"/>
                <a:gd name="connsiteY32" fmla="*/ 724399 h 6561326"/>
                <a:gd name="connsiteX33" fmla="*/ 1329857 w 6326724"/>
                <a:gd name="connsiteY33" fmla="*/ 1424086 h 6561326"/>
                <a:gd name="connsiteX34" fmla="*/ 887314 w 6326724"/>
                <a:gd name="connsiteY34" fmla="*/ 1891015 h 6561326"/>
                <a:gd name="connsiteX35" fmla="*/ 537420 w 6326724"/>
                <a:gd name="connsiteY35" fmla="*/ 2427245 h 6561326"/>
                <a:gd name="connsiteX36" fmla="*/ 299965 w 6326724"/>
                <a:gd name="connsiteY36" fmla="*/ 3020021 h 6561326"/>
                <a:gd name="connsiteX37" fmla="*/ 213606 w 6326724"/>
                <a:gd name="connsiteY37" fmla="*/ 3651953 h 6561326"/>
                <a:gd name="connsiteX38" fmla="*/ 250036 w 6326724"/>
                <a:gd name="connsiteY38" fmla="*/ 3961352 h 6561326"/>
                <a:gd name="connsiteX39" fmla="*/ 357625 w 6326724"/>
                <a:gd name="connsiteY39" fmla="*/ 4250783 h 6561326"/>
                <a:gd name="connsiteX40" fmla="*/ 432715 w 6326724"/>
                <a:gd name="connsiteY40" fmla="*/ 4387063 h 6561326"/>
                <a:gd name="connsiteX41" fmla="*/ 518943 w 6326724"/>
                <a:gd name="connsiteY41" fmla="*/ 4518962 h 6561326"/>
                <a:gd name="connsiteX42" fmla="*/ 718133 w 6326724"/>
                <a:gd name="connsiteY42" fmla="*/ 4773874 h 6561326"/>
                <a:gd name="connsiteX43" fmla="*/ 933704 w 6326724"/>
                <a:gd name="connsiteY43" fmla="*/ 5030717 h 6561326"/>
                <a:gd name="connsiteX44" fmla="*/ 1040900 w 6326724"/>
                <a:gd name="connsiteY44" fmla="*/ 5164806 h 6561326"/>
                <a:gd name="connsiteX45" fmla="*/ 1092401 w 6326724"/>
                <a:gd name="connsiteY45" fmla="*/ 5230628 h 6561326"/>
                <a:gd name="connsiteX46" fmla="*/ 1142854 w 6326724"/>
                <a:gd name="connsiteY46" fmla="*/ 5293615 h 6561326"/>
                <a:gd name="connsiteX47" fmla="*/ 1576354 w 6326724"/>
                <a:gd name="connsiteY47" fmla="*/ 5759128 h 6561326"/>
                <a:gd name="connsiteX48" fmla="*/ 1806865 w 6326724"/>
                <a:gd name="connsiteY48" fmla="*/ 5968571 h 6561326"/>
                <a:gd name="connsiteX49" fmla="*/ 2048253 w 6326724"/>
                <a:gd name="connsiteY49" fmla="*/ 6161654 h 6561326"/>
                <a:gd name="connsiteX50" fmla="*/ 2587506 w 6326724"/>
                <a:gd name="connsiteY50" fmla="*/ 6467059 h 6561326"/>
                <a:gd name="connsiteX51" fmla="*/ 2889176 w 6326724"/>
                <a:gd name="connsiteY51" fmla="*/ 6553360 h 6561326"/>
                <a:gd name="connsiteX52" fmla="*/ 2929698 w 6326724"/>
                <a:gd name="connsiteY52" fmla="*/ 6561326 h 6561326"/>
                <a:gd name="connsiteX53" fmla="*/ 1816374 w 6326724"/>
                <a:gd name="connsiteY53" fmla="*/ 6561326 h 6561326"/>
                <a:gd name="connsiteX54" fmla="*/ 1787601 w 6326724"/>
                <a:gd name="connsiteY54" fmla="*/ 6545761 h 6561326"/>
                <a:gd name="connsiteX55" fmla="*/ 1225544 w 6326724"/>
                <a:gd name="connsiteY55" fmla="*/ 6094158 h 6561326"/>
                <a:gd name="connsiteX56" fmla="*/ 997654 w 6326724"/>
                <a:gd name="connsiteY56" fmla="*/ 5822374 h 6561326"/>
                <a:gd name="connsiteX57" fmla="*/ 798596 w 6326724"/>
                <a:gd name="connsiteY57" fmla="*/ 5534615 h 6561326"/>
                <a:gd name="connsiteX58" fmla="*/ 752075 w 6326724"/>
                <a:gd name="connsiteY58" fmla="*/ 5461324 h 6561326"/>
                <a:gd name="connsiteX59" fmla="*/ 707650 w 6326724"/>
                <a:gd name="connsiteY59" fmla="*/ 5390221 h 6561326"/>
                <a:gd name="connsiteX60" fmla="*/ 619980 w 6326724"/>
                <a:gd name="connsiteY60" fmla="*/ 5252396 h 6561326"/>
                <a:gd name="connsiteX61" fmla="*/ 438349 w 6326724"/>
                <a:gd name="connsiteY61" fmla="*/ 4970822 h 6561326"/>
                <a:gd name="connsiteX62" fmla="*/ 261044 w 6326724"/>
                <a:gd name="connsiteY62" fmla="*/ 4673145 h 6561326"/>
                <a:gd name="connsiteX63" fmla="*/ 181107 w 6326724"/>
                <a:gd name="connsiteY63" fmla="*/ 4515356 h 6561326"/>
                <a:gd name="connsiteX64" fmla="*/ 113224 w 6326724"/>
                <a:gd name="connsiteY64" fmla="*/ 4350223 h 6561326"/>
                <a:gd name="connsiteX65" fmla="*/ 61199 w 6326724"/>
                <a:gd name="connsiteY65" fmla="*/ 4178908 h 6561326"/>
                <a:gd name="connsiteX66" fmla="*/ 41804 w 6326724"/>
                <a:gd name="connsiteY66" fmla="*/ 4091577 h 6561326"/>
                <a:gd name="connsiteX67" fmla="*/ 33287 w 6326724"/>
                <a:gd name="connsiteY67" fmla="*/ 4047781 h 6561326"/>
                <a:gd name="connsiteX68" fmla="*/ 26209 w 6326724"/>
                <a:gd name="connsiteY68" fmla="*/ 4003858 h 6561326"/>
                <a:gd name="connsiteX69" fmla="*/ 0 w 6326724"/>
                <a:gd name="connsiteY69" fmla="*/ 3651953 h 6561326"/>
                <a:gd name="connsiteX70" fmla="*/ 72731 w 6326724"/>
                <a:gd name="connsiteY70" fmla="*/ 2966307 h 6561326"/>
                <a:gd name="connsiteX71" fmla="*/ 291316 w 6326724"/>
                <a:gd name="connsiteY71" fmla="*/ 2309385 h 6561326"/>
                <a:gd name="connsiteX72" fmla="*/ 1110878 w 6326724"/>
                <a:gd name="connsiteY72" fmla="*/ 1193776 h 6561326"/>
                <a:gd name="connsiteX73" fmla="*/ 1654327 w 6326724"/>
                <a:gd name="connsiteY73" fmla="*/ 756730 h 6561326"/>
                <a:gd name="connsiteX74" fmla="*/ 2261727 w 6326724"/>
                <a:gd name="connsiteY74" fmla="*/ 409720 h 6561326"/>
                <a:gd name="connsiteX75" fmla="*/ 3610060 w 6326724"/>
                <a:gd name="connsiteY75" fmla="*/ 27032 h 6561326"/>
                <a:gd name="connsiteX76" fmla="*/ 4139342 w 6326724"/>
                <a:gd name="connsiteY76" fmla="*/ 440 h 65613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</a:cxnLst>
              <a:rect l="l" t="t" r="r" b="b"/>
              <a:pathLst>
                <a:path w="6326724" h="6561326">
                  <a:moveTo>
                    <a:pt x="6326724" y="5020808"/>
                  </a:moveTo>
                  <a:lnTo>
                    <a:pt x="6326724" y="5698632"/>
                  </a:lnTo>
                  <a:lnTo>
                    <a:pt x="6067438" y="5902509"/>
                  </a:lnTo>
                  <a:cubicBezTo>
                    <a:pt x="5977868" y="5970407"/>
                    <a:pt x="5888364" y="6036453"/>
                    <a:pt x="5799974" y="6102017"/>
                  </a:cubicBezTo>
                  <a:lnTo>
                    <a:pt x="5665258" y="6202100"/>
                  </a:lnTo>
                  <a:cubicBezTo>
                    <a:pt x="5619654" y="6235719"/>
                    <a:pt x="5573656" y="6269596"/>
                    <a:pt x="5526873" y="6302828"/>
                  </a:cubicBezTo>
                  <a:cubicBezTo>
                    <a:pt x="5480220" y="6336189"/>
                    <a:pt x="5433044" y="6369423"/>
                    <a:pt x="5385080" y="6402268"/>
                  </a:cubicBezTo>
                  <a:cubicBezTo>
                    <a:pt x="5336988" y="6434857"/>
                    <a:pt x="5288500" y="6467187"/>
                    <a:pt x="5238833" y="6498875"/>
                  </a:cubicBezTo>
                  <a:lnTo>
                    <a:pt x="5138040" y="6561326"/>
                  </a:lnTo>
                  <a:lnTo>
                    <a:pt x="3946072" y="6561326"/>
                  </a:lnTo>
                  <a:lnTo>
                    <a:pt x="3976009" y="6555242"/>
                  </a:lnTo>
                  <a:cubicBezTo>
                    <a:pt x="4123712" y="6519227"/>
                    <a:pt x="4266863" y="6466383"/>
                    <a:pt x="4404855" y="6399048"/>
                  </a:cubicBezTo>
                  <a:cubicBezTo>
                    <a:pt x="4589500" y="6310299"/>
                    <a:pt x="4765232" y="6196690"/>
                    <a:pt x="4938868" y="6072132"/>
                  </a:cubicBezTo>
                  <a:cubicBezTo>
                    <a:pt x="4982245" y="6041089"/>
                    <a:pt x="5025359" y="6008630"/>
                    <a:pt x="5068342" y="5976042"/>
                  </a:cubicBezTo>
                  <a:cubicBezTo>
                    <a:pt x="5111588" y="5943453"/>
                    <a:pt x="5154702" y="5910349"/>
                    <a:pt x="5197816" y="5876730"/>
                  </a:cubicBezTo>
                  <a:lnTo>
                    <a:pt x="5460039" y="5670637"/>
                  </a:lnTo>
                  <a:cubicBezTo>
                    <a:pt x="5639966" y="5530365"/>
                    <a:pt x="5821596" y="5399753"/>
                    <a:pt x="5999033" y="5271718"/>
                  </a:cubicBezTo>
                  <a:cubicBezTo>
                    <a:pt x="6087686" y="5207700"/>
                    <a:pt x="6174667" y="5143360"/>
                    <a:pt x="6258766" y="5077603"/>
                  </a:cubicBezTo>
                  <a:close/>
                  <a:moveTo>
                    <a:pt x="4139342" y="440"/>
                  </a:moveTo>
                  <a:cubicBezTo>
                    <a:pt x="4198237" y="1301"/>
                    <a:pt x="4257068" y="3427"/>
                    <a:pt x="4315744" y="6808"/>
                  </a:cubicBezTo>
                  <a:cubicBezTo>
                    <a:pt x="4550841" y="20849"/>
                    <a:pt x="4785806" y="55240"/>
                    <a:pt x="5015400" y="113591"/>
                  </a:cubicBezTo>
                  <a:cubicBezTo>
                    <a:pt x="5244992" y="171812"/>
                    <a:pt x="5469212" y="254249"/>
                    <a:pt x="5681114" y="361418"/>
                  </a:cubicBezTo>
                  <a:cubicBezTo>
                    <a:pt x="5892754" y="468586"/>
                    <a:pt x="6093124" y="599584"/>
                    <a:pt x="6270952" y="755441"/>
                  </a:cubicBezTo>
                  <a:lnTo>
                    <a:pt x="6326724" y="807432"/>
                  </a:lnTo>
                  <a:lnTo>
                    <a:pt x="6326724" y="1231565"/>
                  </a:lnTo>
                  <a:lnTo>
                    <a:pt x="6302093" y="1203002"/>
                  </a:lnTo>
                  <a:cubicBezTo>
                    <a:pt x="6227937" y="1127247"/>
                    <a:pt x="6149211" y="1056081"/>
                    <a:pt x="6066914" y="989616"/>
                  </a:cubicBezTo>
                  <a:cubicBezTo>
                    <a:pt x="5902714" y="856299"/>
                    <a:pt x="5724360" y="740371"/>
                    <a:pt x="5533688" y="647242"/>
                  </a:cubicBezTo>
                  <a:cubicBezTo>
                    <a:pt x="5343146" y="553857"/>
                    <a:pt x="5141466" y="482239"/>
                    <a:pt x="4933626" y="432262"/>
                  </a:cubicBezTo>
                  <a:cubicBezTo>
                    <a:pt x="4725788" y="382156"/>
                    <a:pt x="4512182" y="353303"/>
                    <a:pt x="4296873" y="343126"/>
                  </a:cubicBezTo>
                  <a:cubicBezTo>
                    <a:pt x="4081172" y="332435"/>
                    <a:pt x="3865732" y="339520"/>
                    <a:pt x="3651602" y="365797"/>
                  </a:cubicBezTo>
                  <a:cubicBezTo>
                    <a:pt x="3437604" y="392202"/>
                    <a:pt x="3225572" y="436384"/>
                    <a:pt x="3018256" y="496666"/>
                  </a:cubicBezTo>
                  <a:cubicBezTo>
                    <a:pt x="2810809" y="556691"/>
                    <a:pt x="2608474" y="634362"/>
                    <a:pt x="2412429" y="724399"/>
                  </a:cubicBezTo>
                  <a:cubicBezTo>
                    <a:pt x="2019160" y="902541"/>
                    <a:pt x="1651969" y="1138775"/>
                    <a:pt x="1329857" y="1424086"/>
                  </a:cubicBezTo>
                  <a:cubicBezTo>
                    <a:pt x="1169326" y="1567192"/>
                    <a:pt x="1020588" y="1723307"/>
                    <a:pt x="887314" y="1891015"/>
                  </a:cubicBezTo>
                  <a:cubicBezTo>
                    <a:pt x="753778" y="2058466"/>
                    <a:pt x="635967" y="2238026"/>
                    <a:pt x="537420" y="2427245"/>
                  </a:cubicBezTo>
                  <a:cubicBezTo>
                    <a:pt x="438874" y="2616335"/>
                    <a:pt x="356839" y="2814313"/>
                    <a:pt x="299965" y="3020021"/>
                  </a:cubicBezTo>
                  <a:cubicBezTo>
                    <a:pt x="242961" y="3225212"/>
                    <a:pt x="213474" y="3438518"/>
                    <a:pt x="213606" y="3651953"/>
                  </a:cubicBezTo>
                  <a:cubicBezTo>
                    <a:pt x="214785" y="3756804"/>
                    <a:pt x="225269" y="3860881"/>
                    <a:pt x="250036" y="3961352"/>
                  </a:cubicBezTo>
                  <a:cubicBezTo>
                    <a:pt x="274412" y="4061950"/>
                    <a:pt x="312284" y="4158171"/>
                    <a:pt x="357625" y="4250783"/>
                  </a:cubicBezTo>
                  <a:cubicBezTo>
                    <a:pt x="380558" y="4297025"/>
                    <a:pt x="405982" y="4342366"/>
                    <a:pt x="432715" y="4387063"/>
                  </a:cubicBezTo>
                  <a:cubicBezTo>
                    <a:pt x="459841" y="4431630"/>
                    <a:pt x="488803" y="4475554"/>
                    <a:pt x="518943" y="4518962"/>
                  </a:cubicBezTo>
                  <a:cubicBezTo>
                    <a:pt x="580011" y="4605521"/>
                    <a:pt x="647893" y="4689504"/>
                    <a:pt x="718133" y="4773874"/>
                  </a:cubicBezTo>
                  <a:cubicBezTo>
                    <a:pt x="788374" y="4858372"/>
                    <a:pt x="861760" y="4942871"/>
                    <a:pt x="933704" y="5030717"/>
                  </a:cubicBezTo>
                  <a:cubicBezTo>
                    <a:pt x="969742" y="5074512"/>
                    <a:pt x="1005387" y="5119337"/>
                    <a:pt x="1040900" y="5164806"/>
                  </a:cubicBezTo>
                  <a:lnTo>
                    <a:pt x="1092401" y="5230628"/>
                  </a:lnTo>
                  <a:cubicBezTo>
                    <a:pt x="1109306" y="5251624"/>
                    <a:pt x="1125425" y="5273135"/>
                    <a:pt x="1142854" y="5293615"/>
                  </a:cubicBezTo>
                  <a:cubicBezTo>
                    <a:pt x="1278880" y="5460293"/>
                    <a:pt x="1426438" y="5613704"/>
                    <a:pt x="1576354" y="5759128"/>
                  </a:cubicBezTo>
                  <a:cubicBezTo>
                    <a:pt x="1651706" y="5831519"/>
                    <a:pt x="1728368" y="5901461"/>
                    <a:pt x="1806865" y="5968571"/>
                  </a:cubicBezTo>
                  <a:cubicBezTo>
                    <a:pt x="1885362" y="6035680"/>
                    <a:pt x="1965299" y="6100599"/>
                    <a:pt x="2048253" y="6161654"/>
                  </a:cubicBezTo>
                  <a:cubicBezTo>
                    <a:pt x="2213502" y="6284022"/>
                    <a:pt x="2391724" y="6393380"/>
                    <a:pt x="2587506" y="6467059"/>
                  </a:cubicBezTo>
                  <a:cubicBezTo>
                    <a:pt x="2685137" y="6503898"/>
                    <a:pt x="2786304" y="6532106"/>
                    <a:pt x="2889176" y="6553360"/>
                  </a:cubicBezTo>
                  <a:lnTo>
                    <a:pt x="2929698" y="6561326"/>
                  </a:lnTo>
                  <a:lnTo>
                    <a:pt x="1816374" y="6561326"/>
                  </a:lnTo>
                  <a:lnTo>
                    <a:pt x="1787601" y="6545761"/>
                  </a:lnTo>
                  <a:cubicBezTo>
                    <a:pt x="1577272" y="6422749"/>
                    <a:pt x="1389483" y="6266761"/>
                    <a:pt x="1225544" y="6094158"/>
                  </a:cubicBezTo>
                  <a:cubicBezTo>
                    <a:pt x="1143116" y="6007986"/>
                    <a:pt x="1068158" y="5916274"/>
                    <a:pt x="997654" y="5822374"/>
                  </a:cubicBezTo>
                  <a:cubicBezTo>
                    <a:pt x="927546" y="5728086"/>
                    <a:pt x="860842" y="5632381"/>
                    <a:pt x="798596" y="5534615"/>
                  </a:cubicBezTo>
                  <a:cubicBezTo>
                    <a:pt x="782608" y="5510399"/>
                    <a:pt x="767537" y="5485797"/>
                    <a:pt x="752075" y="5461324"/>
                  </a:cubicBezTo>
                  <a:lnTo>
                    <a:pt x="707650" y="5390221"/>
                  </a:lnTo>
                  <a:cubicBezTo>
                    <a:pt x="679213" y="5344237"/>
                    <a:pt x="649728" y="5298638"/>
                    <a:pt x="619980" y="5252396"/>
                  </a:cubicBezTo>
                  <a:lnTo>
                    <a:pt x="438349" y="4970822"/>
                  </a:lnTo>
                  <a:cubicBezTo>
                    <a:pt x="377413" y="4874860"/>
                    <a:pt x="317263" y="4776064"/>
                    <a:pt x="261044" y="4673145"/>
                  </a:cubicBezTo>
                  <a:cubicBezTo>
                    <a:pt x="233000" y="4621622"/>
                    <a:pt x="205874" y="4569197"/>
                    <a:pt x="181107" y="4515356"/>
                  </a:cubicBezTo>
                  <a:cubicBezTo>
                    <a:pt x="156470" y="4461385"/>
                    <a:pt x="133537" y="4406385"/>
                    <a:pt x="113224" y="4350223"/>
                  </a:cubicBezTo>
                  <a:cubicBezTo>
                    <a:pt x="93305" y="4293934"/>
                    <a:pt x="75614" y="4236872"/>
                    <a:pt x="61199" y="4178908"/>
                  </a:cubicBezTo>
                  <a:cubicBezTo>
                    <a:pt x="54385" y="4149927"/>
                    <a:pt x="47440" y="4120815"/>
                    <a:pt x="41804" y="4091577"/>
                  </a:cubicBezTo>
                  <a:lnTo>
                    <a:pt x="33287" y="4047781"/>
                  </a:lnTo>
                  <a:lnTo>
                    <a:pt x="26209" y="4003858"/>
                  </a:lnTo>
                  <a:cubicBezTo>
                    <a:pt x="7732" y="3886643"/>
                    <a:pt x="0" y="3768783"/>
                    <a:pt x="0" y="3651953"/>
                  </a:cubicBezTo>
                  <a:cubicBezTo>
                    <a:pt x="524" y="3422031"/>
                    <a:pt x="25030" y="3192109"/>
                    <a:pt x="72731" y="2966307"/>
                  </a:cubicBezTo>
                  <a:cubicBezTo>
                    <a:pt x="120301" y="2740634"/>
                    <a:pt x="193163" y="2519343"/>
                    <a:pt x="291316" y="2309385"/>
                  </a:cubicBezTo>
                  <a:cubicBezTo>
                    <a:pt x="488540" y="1889469"/>
                    <a:pt x="774352" y="1513736"/>
                    <a:pt x="1110878" y="1193776"/>
                  </a:cubicBezTo>
                  <a:cubicBezTo>
                    <a:pt x="1279535" y="1033797"/>
                    <a:pt x="1461821" y="887856"/>
                    <a:pt x="1654327" y="756730"/>
                  </a:cubicBezTo>
                  <a:cubicBezTo>
                    <a:pt x="1847096" y="625732"/>
                    <a:pt x="2049956" y="509031"/>
                    <a:pt x="2261727" y="409720"/>
                  </a:cubicBezTo>
                  <a:cubicBezTo>
                    <a:pt x="2685792" y="212515"/>
                    <a:pt x="3142357" y="82162"/>
                    <a:pt x="3610060" y="27032"/>
                  </a:cubicBezTo>
                  <a:cubicBezTo>
                    <a:pt x="3785399" y="6647"/>
                    <a:pt x="3962657" y="-2144"/>
                    <a:pt x="4139342" y="44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BC4A6C98-F96E-4587-B01F-A9B01BBFAD0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70322" y="353119"/>
              <a:ext cx="6321679" cy="6521594"/>
            </a:xfrm>
            <a:custGeom>
              <a:avLst/>
              <a:gdLst>
                <a:gd name="connsiteX0" fmla="*/ 4150102 w 6321679"/>
                <a:gd name="connsiteY0" fmla="*/ 0 h 6521594"/>
                <a:gd name="connsiteX1" fmla="*/ 6083891 w 6321679"/>
                <a:gd name="connsiteY1" fmla="*/ 619943 h 6521594"/>
                <a:gd name="connsiteX2" fmla="*/ 6321679 w 6321679"/>
                <a:gd name="connsiteY2" fmla="*/ 822247 h 6521594"/>
                <a:gd name="connsiteX3" fmla="*/ 6321679 w 6321679"/>
                <a:gd name="connsiteY3" fmla="*/ 1866928 h 6521594"/>
                <a:gd name="connsiteX4" fmla="*/ 6212358 w 6321679"/>
                <a:gd name="connsiteY4" fmla="*/ 1689281 h 6521594"/>
                <a:gd name="connsiteX5" fmla="*/ 6049880 w 6321679"/>
                <a:gd name="connsiteY5" fmla="*/ 1477173 h 6521594"/>
                <a:gd name="connsiteX6" fmla="*/ 5248663 w 6321679"/>
                <a:gd name="connsiteY6" fmla="*/ 869327 h 6521594"/>
                <a:gd name="connsiteX7" fmla="*/ 4150102 w 6321679"/>
                <a:gd name="connsiteY7" fmla="*/ 644042 h 6521594"/>
                <a:gd name="connsiteX8" fmla="*/ 2867946 w 6321679"/>
                <a:gd name="connsiteY8" fmla="*/ 886459 h 6521594"/>
                <a:gd name="connsiteX9" fmla="*/ 1728892 w 6321679"/>
                <a:gd name="connsiteY9" fmla="*/ 1552397 h 6521594"/>
                <a:gd name="connsiteX10" fmla="*/ 941043 w 6321679"/>
                <a:gd name="connsiteY10" fmla="*/ 2512664 h 6521594"/>
                <a:gd name="connsiteX11" fmla="*/ 655362 w 6321679"/>
                <a:gd name="connsiteY11" fmla="*/ 3630204 h 6521594"/>
                <a:gd name="connsiteX12" fmla="*/ 1128177 w 6321679"/>
                <a:gd name="connsiteY12" fmla="*/ 4667883 h 6521594"/>
                <a:gd name="connsiteX13" fmla="*/ 1366419 w 6321679"/>
                <a:gd name="connsiteY13" fmla="*/ 4997246 h 6521594"/>
                <a:gd name="connsiteX14" fmla="*/ 3601937 w 6321679"/>
                <a:gd name="connsiteY14" fmla="*/ 6284685 h 6521594"/>
                <a:gd name="connsiteX15" fmla="*/ 5298985 w 6321679"/>
                <a:gd name="connsiteY15" fmla="*/ 5492643 h 6521594"/>
                <a:gd name="connsiteX16" fmla="*/ 5505513 w 6321679"/>
                <a:gd name="connsiteY16" fmla="*/ 5335367 h 6521594"/>
                <a:gd name="connsiteX17" fmla="*/ 6252618 w 6321679"/>
                <a:gd name="connsiteY17" fmla="*/ 4722492 h 6521594"/>
                <a:gd name="connsiteX18" fmla="*/ 6321679 w 6321679"/>
                <a:gd name="connsiteY18" fmla="*/ 4651477 h 6521594"/>
                <a:gd name="connsiteX19" fmla="*/ 6321679 w 6321679"/>
                <a:gd name="connsiteY19" fmla="*/ 5523097 h 6521594"/>
                <a:gd name="connsiteX20" fmla="*/ 6024428 w 6321679"/>
                <a:gd name="connsiteY20" fmla="*/ 5754969 h 6521594"/>
                <a:gd name="connsiteX21" fmla="*/ 5702345 w 6321679"/>
                <a:gd name="connsiteY21" fmla="*/ 6000018 h 6521594"/>
                <a:gd name="connsiteX22" fmla="*/ 4988380 w 6321679"/>
                <a:gd name="connsiteY22" fmla="*/ 6506549 h 6521594"/>
                <a:gd name="connsiteX23" fmla="*/ 4961490 w 6321679"/>
                <a:gd name="connsiteY23" fmla="*/ 6521594 h 6521594"/>
                <a:gd name="connsiteX24" fmla="*/ 2011326 w 6321679"/>
                <a:gd name="connsiteY24" fmla="*/ 6521594 h 6521594"/>
                <a:gd name="connsiteX25" fmla="*/ 1982893 w 6321679"/>
                <a:gd name="connsiteY25" fmla="*/ 6505768 h 6521594"/>
                <a:gd name="connsiteX26" fmla="*/ 824149 w 6321679"/>
                <a:gd name="connsiteY26" fmla="*/ 5358682 h 6521594"/>
                <a:gd name="connsiteX27" fmla="*/ 0 w 6321679"/>
                <a:gd name="connsiteY27" fmla="*/ 3630075 h 6521594"/>
                <a:gd name="connsiteX28" fmla="*/ 4150102 w 6321679"/>
                <a:gd name="connsiteY28" fmla="*/ 0 h 65215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6321679" h="6521594">
                  <a:moveTo>
                    <a:pt x="4150102" y="0"/>
                  </a:moveTo>
                  <a:cubicBezTo>
                    <a:pt x="4918148" y="0"/>
                    <a:pt x="5569597" y="228540"/>
                    <a:pt x="6083891" y="619943"/>
                  </a:cubicBezTo>
                  <a:lnTo>
                    <a:pt x="6321679" y="822247"/>
                  </a:lnTo>
                  <a:lnTo>
                    <a:pt x="6321679" y="1866928"/>
                  </a:lnTo>
                  <a:lnTo>
                    <a:pt x="6212358" y="1689281"/>
                  </a:lnTo>
                  <a:cubicBezTo>
                    <a:pt x="6161484" y="1615222"/>
                    <a:pt x="6107295" y="1544427"/>
                    <a:pt x="6049880" y="1477173"/>
                  </a:cubicBezTo>
                  <a:cubicBezTo>
                    <a:pt x="5825135" y="1214018"/>
                    <a:pt x="5555573" y="1009470"/>
                    <a:pt x="5248663" y="869327"/>
                  </a:cubicBezTo>
                  <a:cubicBezTo>
                    <a:pt x="4921178" y="719909"/>
                    <a:pt x="4551627" y="644042"/>
                    <a:pt x="4150102" y="644042"/>
                  </a:cubicBezTo>
                  <a:cubicBezTo>
                    <a:pt x="3724203" y="644042"/>
                    <a:pt x="3292799" y="725448"/>
                    <a:pt x="2867946" y="886459"/>
                  </a:cubicBezTo>
                  <a:cubicBezTo>
                    <a:pt x="2454234" y="1042832"/>
                    <a:pt x="2060440" y="1273141"/>
                    <a:pt x="1728892" y="1552397"/>
                  </a:cubicBezTo>
                  <a:cubicBezTo>
                    <a:pt x="1391580" y="1836419"/>
                    <a:pt x="1126473" y="2159600"/>
                    <a:pt x="941043" y="2512664"/>
                  </a:cubicBezTo>
                  <a:cubicBezTo>
                    <a:pt x="751551" y="2873583"/>
                    <a:pt x="655362" y="3249575"/>
                    <a:pt x="655362" y="3630204"/>
                  </a:cubicBezTo>
                  <a:cubicBezTo>
                    <a:pt x="655362" y="4013537"/>
                    <a:pt x="808817" y="4237405"/>
                    <a:pt x="1128177" y="4667883"/>
                  </a:cubicBezTo>
                  <a:cubicBezTo>
                    <a:pt x="1205232" y="4771702"/>
                    <a:pt x="1284908" y="4879129"/>
                    <a:pt x="1366419" y="4997246"/>
                  </a:cubicBezTo>
                  <a:cubicBezTo>
                    <a:pt x="1989282" y="5899677"/>
                    <a:pt x="2657880" y="6284685"/>
                    <a:pt x="3601937" y="6284685"/>
                  </a:cubicBezTo>
                  <a:cubicBezTo>
                    <a:pt x="4221523" y="6284685"/>
                    <a:pt x="4676122" y="5971036"/>
                    <a:pt x="5298985" y="5492643"/>
                  </a:cubicBezTo>
                  <a:cubicBezTo>
                    <a:pt x="5368571" y="5439187"/>
                    <a:pt x="5438156" y="5386375"/>
                    <a:pt x="5505513" y="5335367"/>
                  </a:cubicBezTo>
                  <a:cubicBezTo>
                    <a:pt x="5779335" y="5127761"/>
                    <a:pt x="6041730" y="4928776"/>
                    <a:pt x="6252618" y="4722492"/>
                  </a:cubicBezTo>
                  <a:lnTo>
                    <a:pt x="6321679" y="4651477"/>
                  </a:lnTo>
                  <a:lnTo>
                    <a:pt x="6321679" y="5523097"/>
                  </a:lnTo>
                  <a:lnTo>
                    <a:pt x="6024428" y="5754969"/>
                  </a:lnTo>
                  <a:cubicBezTo>
                    <a:pt x="5918395" y="5835747"/>
                    <a:pt x="5810491" y="5916953"/>
                    <a:pt x="5702345" y="6000018"/>
                  </a:cubicBezTo>
                  <a:cubicBezTo>
                    <a:pt x="5466020" y="6181541"/>
                    <a:pt x="5232938" y="6357503"/>
                    <a:pt x="4988380" y="6506549"/>
                  </a:cubicBezTo>
                  <a:lnTo>
                    <a:pt x="4961490" y="6521594"/>
                  </a:lnTo>
                  <a:lnTo>
                    <a:pt x="2011326" y="6521594"/>
                  </a:lnTo>
                  <a:lnTo>
                    <a:pt x="1982893" y="6505768"/>
                  </a:lnTo>
                  <a:cubicBezTo>
                    <a:pt x="1531799" y="6233999"/>
                    <a:pt x="1157400" y="5841520"/>
                    <a:pt x="824149" y="5358682"/>
                  </a:cubicBezTo>
                  <a:cubicBezTo>
                    <a:pt x="424196" y="4779302"/>
                    <a:pt x="0" y="4381929"/>
                    <a:pt x="0" y="3630075"/>
                  </a:cubicBezTo>
                  <a:cubicBezTo>
                    <a:pt x="0" y="1625174"/>
                    <a:pt x="2089794" y="0"/>
                    <a:pt x="4150102" y="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A66409EC-9CC3-482A-A4A5-54ED092B3F2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70322" y="353119"/>
              <a:ext cx="6321679" cy="6521594"/>
            </a:xfrm>
            <a:custGeom>
              <a:avLst/>
              <a:gdLst>
                <a:gd name="connsiteX0" fmla="*/ 4150102 w 6321679"/>
                <a:gd name="connsiteY0" fmla="*/ 0 h 6521594"/>
                <a:gd name="connsiteX1" fmla="*/ 6083891 w 6321679"/>
                <a:gd name="connsiteY1" fmla="*/ 619943 h 6521594"/>
                <a:gd name="connsiteX2" fmla="*/ 6321679 w 6321679"/>
                <a:gd name="connsiteY2" fmla="*/ 822247 h 6521594"/>
                <a:gd name="connsiteX3" fmla="*/ 6321679 w 6321679"/>
                <a:gd name="connsiteY3" fmla="*/ 2150195 h 6521594"/>
                <a:gd name="connsiteX4" fmla="*/ 6241288 w 6321679"/>
                <a:gd name="connsiteY4" fmla="*/ 1985338 h 6521594"/>
                <a:gd name="connsiteX5" fmla="*/ 5949367 w 6321679"/>
                <a:gd name="connsiteY5" fmla="*/ 1559997 h 6521594"/>
                <a:gd name="connsiteX6" fmla="*/ 5193362 w 6321679"/>
                <a:gd name="connsiteY6" fmla="*/ 986156 h 6521594"/>
                <a:gd name="connsiteX7" fmla="*/ 4150102 w 6321679"/>
                <a:gd name="connsiteY7" fmla="*/ 772850 h 6521594"/>
                <a:gd name="connsiteX8" fmla="*/ 2914861 w 6321679"/>
                <a:gd name="connsiteY8" fmla="*/ 1006637 h 6521594"/>
                <a:gd name="connsiteX9" fmla="*/ 1814073 w 6321679"/>
                <a:gd name="connsiteY9" fmla="*/ 1650163 h 6521594"/>
                <a:gd name="connsiteX10" fmla="*/ 1057412 w 6321679"/>
                <a:gd name="connsiteY10" fmla="*/ 2571657 h 6521594"/>
                <a:gd name="connsiteX11" fmla="*/ 786277 w 6321679"/>
                <a:gd name="connsiteY11" fmla="*/ 3630204 h 6521594"/>
                <a:gd name="connsiteX12" fmla="*/ 1233931 w 6321679"/>
                <a:gd name="connsiteY12" fmla="*/ 4592016 h 6521594"/>
                <a:gd name="connsiteX13" fmla="*/ 1474795 w 6321679"/>
                <a:gd name="connsiteY13" fmla="*/ 4924985 h 6521594"/>
                <a:gd name="connsiteX14" fmla="*/ 2393691 w 6321679"/>
                <a:gd name="connsiteY14" fmla="*/ 5846995 h 6521594"/>
                <a:gd name="connsiteX15" fmla="*/ 3601805 w 6321679"/>
                <a:gd name="connsiteY15" fmla="*/ 6155876 h 6521594"/>
                <a:gd name="connsiteX16" fmla="*/ 4378909 w 6321679"/>
                <a:gd name="connsiteY16" fmla="*/ 5959186 h 6521594"/>
                <a:gd name="connsiteX17" fmla="*/ 5218129 w 6321679"/>
                <a:gd name="connsiteY17" fmla="*/ 5391271 h 6521594"/>
                <a:gd name="connsiteX18" fmla="*/ 5425313 w 6321679"/>
                <a:gd name="connsiteY18" fmla="*/ 5233481 h 6521594"/>
                <a:gd name="connsiteX19" fmla="*/ 6254366 w 6321679"/>
                <a:gd name="connsiteY19" fmla="*/ 4534301 h 6521594"/>
                <a:gd name="connsiteX20" fmla="*/ 6321679 w 6321679"/>
                <a:gd name="connsiteY20" fmla="*/ 4456641 h 6521594"/>
                <a:gd name="connsiteX21" fmla="*/ 6321679 w 6321679"/>
                <a:gd name="connsiteY21" fmla="*/ 5523097 h 6521594"/>
                <a:gd name="connsiteX22" fmla="*/ 6024428 w 6321679"/>
                <a:gd name="connsiteY22" fmla="*/ 5754969 h 6521594"/>
                <a:gd name="connsiteX23" fmla="*/ 5702345 w 6321679"/>
                <a:gd name="connsiteY23" fmla="*/ 6000018 h 6521594"/>
                <a:gd name="connsiteX24" fmla="*/ 4988380 w 6321679"/>
                <a:gd name="connsiteY24" fmla="*/ 6506549 h 6521594"/>
                <a:gd name="connsiteX25" fmla="*/ 4961490 w 6321679"/>
                <a:gd name="connsiteY25" fmla="*/ 6521594 h 6521594"/>
                <a:gd name="connsiteX26" fmla="*/ 2011326 w 6321679"/>
                <a:gd name="connsiteY26" fmla="*/ 6521594 h 6521594"/>
                <a:gd name="connsiteX27" fmla="*/ 1982893 w 6321679"/>
                <a:gd name="connsiteY27" fmla="*/ 6505768 h 6521594"/>
                <a:gd name="connsiteX28" fmla="*/ 824149 w 6321679"/>
                <a:gd name="connsiteY28" fmla="*/ 5358682 h 6521594"/>
                <a:gd name="connsiteX29" fmla="*/ 0 w 6321679"/>
                <a:gd name="connsiteY29" fmla="*/ 3630075 h 6521594"/>
                <a:gd name="connsiteX30" fmla="*/ 4150102 w 6321679"/>
                <a:gd name="connsiteY30" fmla="*/ 0 h 65215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6321679" h="6521594">
                  <a:moveTo>
                    <a:pt x="4150102" y="0"/>
                  </a:moveTo>
                  <a:cubicBezTo>
                    <a:pt x="4918148" y="0"/>
                    <a:pt x="5569597" y="228540"/>
                    <a:pt x="6083891" y="619943"/>
                  </a:cubicBezTo>
                  <a:lnTo>
                    <a:pt x="6321679" y="822247"/>
                  </a:lnTo>
                  <a:lnTo>
                    <a:pt x="6321679" y="2150195"/>
                  </a:lnTo>
                  <a:lnTo>
                    <a:pt x="6241288" y="1985338"/>
                  </a:lnTo>
                  <a:cubicBezTo>
                    <a:pt x="6156788" y="1831195"/>
                    <a:pt x="6059249" y="1688709"/>
                    <a:pt x="5949367" y="1559997"/>
                  </a:cubicBezTo>
                  <a:cubicBezTo>
                    <a:pt x="5737073" y="1311397"/>
                    <a:pt x="5482843" y="1118314"/>
                    <a:pt x="5193362" y="986156"/>
                  </a:cubicBezTo>
                  <a:cubicBezTo>
                    <a:pt x="4883437" y="844596"/>
                    <a:pt x="4532365" y="772850"/>
                    <a:pt x="4150102" y="772850"/>
                  </a:cubicBezTo>
                  <a:cubicBezTo>
                    <a:pt x="3746218" y="772850"/>
                    <a:pt x="3319008" y="853613"/>
                    <a:pt x="2914861" y="1006637"/>
                  </a:cubicBezTo>
                  <a:cubicBezTo>
                    <a:pt x="2515039" y="1157857"/>
                    <a:pt x="2134350" y="1380438"/>
                    <a:pt x="1814073" y="1650163"/>
                  </a:cubicBezTo>
                  <a:cubicBezTo>
                    <a:pt x="1494190" y="1919502"/>
                    <a:pt x="1232622" y="2238173"/>
                    <a:pt x="1057412" y="2571657"/>
                  </a:cubicBezTo>
                  <a:cubicBezTo>
                    <a:pt x="877486" y="2914158"/>
                    <a:pt x="786277" y="3270313"/>
                    <a:pt x="786277" y="3630204"/>
                  </a:cubicBezTo>
                  <a:cubicBezTo>
                    <a:pt x="786277" y="3974121"/>
                    <a:pt x="923483" y="4173646"/>
                    <a:pt x="1233931" y="4592016"/>
                  </a:cubicBezTo>
                  <a:cubicBezTo>
                    <a:pt x="1311641" y="4696736"/>
                    <a:pt x="1391972" y="4805064"/>
                    <a:pt x="1474795" y="4924985"/>
                  </a:cubicBezTo>
                  <a:cubicBezTo>
                    <a:pt x="1767682" y="5349278"/>
                    <a:pt x="2068172" y="5650948"/>
                    <a:pt x="2393691" y="5846995"/>
                  </a:cubicBezTo>
                  <a:cubicBezTo>
                    <a:pt x="2738735" y="6054891"/>
                    <a:pt x="3133971" y="6155876"/>
                    <a:pt x="3601805" y="6155876"/>
                  </a:cubicBezTo>
                  <a:cubicBezTo>
                    <a:pt x="3867305" y="6155876"/>
                    <a:pt x="4114196" y="6093405"/>
                    <a:pt x="4378909" y="5959186"/>
                  </a:cubicBezTo>
                  <a:cubicBezTo>
                    <a:pt x="4650699" y="5821362"/>
                    <a:pt x="4919737" y="5620421"/>
                    <a:pt x="5218129" y="5391271"/>
                  </a:cubicBezTo>
                  <a:cubicBezTo>
                    <a:pt x="5288107" y="5337558"/>
                    <a:pt x="5357824" y="5284617"/>
                    <a:pt x="5425313" y="5233481"/>
                  </a:cubicBezTo>
                  <a:cubicBezTo>
                    <a:pt x="5739037" y="4995556"/>
                    <a:pt x="6037512" y="4769168"/>
                    <a:pt x="6254366" y="4534301"/>
                  </a:cubicBezTo>
                  <a:lnTo>
                    <a:pt x="6321679" y="4456641"/>
                  </a:lnTo>
                  <a:lnTo>
                    <a:pt x="6321679" y="5523097"/>
                  </a:lnTo>
                  <a:lnTo>
                    <a:pt x="6024428" y="5754969"/>
                  </a:lnTo>
                  <a:cubicBezTo>
                    <a:pt x="5918395" y="5835747"/>
                    <a:pt x="5810491" y="5916953"/>
                    <a:pt x="5702345" y="6000018"/>
                  </a:cubicBezTo>
                  <a:cubicBezTo>
                    <a:pt x="5466020" y="6181541"/>
                    <a:pt x="5232938" y="6357503"/>
                    <a:pt x="4988380" y="6506549"/>
                  </a:cubicBezTo>
                  <a:lnTo>
                    <a:pt x="4961490" y="6521594"/>
                  </a:lnTo>
                  <a:lnTo>
                    <a:pt x="2011326" y="6521594"/>
                  </a:lnTo>
                  <a:lnTo>
                    <a:pt x="1982893" y="6505768"/>
                  </a:lnTo>
                  <a:cubicBezTo>
                    <a:pt x="1531799" y="6233999"/>
                    <a:pt x="1157400" y="5841520"/>
                    <a:pt x="824149" y="5358682"/>
                  </a:cubicBezTo>
                  <a:cubicBezTo>
                    <a:pt x="424196" y="4779302"/>
                    <a:pt x="0" y="4381929"/>
                    <a:pt x="0" y="3630075"/>
                  </a:cubicBezTo>
                  <a:cubicBezTo>
                    <a:pt x="0" y="1625174"/>
                    <a:pt x="2089794" y="0"/>
                    <a:pt x="4150102" y="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18A6534E-DCD8-4520-9E23-3B967AB7F511}"/>
              </a:ext>
            </a:extLst>
          </p:cNvPr>
          <p:cNvCxnSpPr/>
          <p:nvPr/>
        </p:nvCxnSpPr>
        <p:spPr>
          <a:xfrm>
            <a:off x="479685" y="296674"/>
            <a:ext cx="0" cy="962500"/>
          </a:xfrm>
          <a:prstGeom prst="line">
            <a:avLst/>
          </a:prstGeom>
          <a:ln w="76200"/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11" name="Arc 10">
            <a:extLst>
              <a:ext uri="{FF2B5EF4-FFF2-40B4-BE49-F238E27FC236}">
                <a16:creationId xmlns:a16="http://schemas.microsoft.com/office/drawing/2014/main" id="{9B2DA52A-906D-4009-B2E0-3F86DFCE314D}"/>
              </a:ext>
            </a:extLst>
          </p:cNvPr>
          <p:cNvSpPr/>
          <p:nvPr/>
        </p:nvSpPr>
        <p:spPr>
          <a:xfrm rot="7949683">
            <a:off x="7824779" y="2990737"/>
            <a:ext cx="4279135" cy="3255394"/>
          </a:xfrm>
          <a:prstGeom prst="arc">
            <a:avLst>
              <a:gd name="adj1" fmla="val 14055120"/>
              <a:gd name="adj2" fmla="val 20174610"/>
            </a:avLst>
          </a:prstGeom>
          <a:noFill/>
          <a:ln w="76200">
            <a:solidFill>
              <a:srgbClr val="FFC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466488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B6FACB3C-9069-4791-BC5C-0DB7CD19B8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1F2038E-D777-4B76-81DD-DD13EE91B9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EA5BAF8-6357-4AD1-A22B-A7910C5873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6353" y="80066"/>
            <a:ext cx="7404575" cy="1454051"/>
          </a:xfrm>
        </p:spPr>
        <p:txBody>
          <a:bodyPr>
            <a:noAutofit/>
          </a:bodyPr>
          <a:lstStyle/>
          <a:p>
            <a:r>
              <a:rPr lang="en-GB" sz="4900" b="1" u="sng" dirty="0">
                <a:solidFill>
                  <a:schemeClr val="tx2"/>
                </a:solidFill>
              </a:rPr>
              <a:t>Assignment 1: Task 2 (b).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F4E3F27-B90A-4788-8BF3-38D2A26A5A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3926" y="1294275"/>
            <a:ext cx="10884148" cy="5052686"/>
          </a:xfrm>
        </p:spPr>
        <p:txBody>
          <a:bodyPr anchor="t">
            <a:noAutofit/>
          </a:bodyPr>
          <a:lstStyle/>
          <a:p>
            <a:pPr marL="457200" lvl="1" indent="-457200">
              <a:lnSpc>
                <a:spcPct val="115000"/>
              </a:lnSpc>
              <a:spcAft>
                <a:spcPts val="0"/>
              </a:spcAft>
              <a:buFont typeface="+mj-lt"/>
              <a:buAutoNum type="alphaLcParenR" startAt="2"/>
            </a:pPr>
            <a:r>
              <a:rPr lang="en-GB" b="1" dirty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Produce a simple Video presentation,</a:t>
            </a:r>
            <a:r>
              <a:rPr lang="en-GB" dirty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 only </a:t>
            </a:r>
            <a:r>
              <a:rPr lang="en-GB" b="1" dirty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1-2 minutes,</a:t>
            </a:r>
            <a:r>
              <a:rPr lang="en-GB" dirty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 include some screenshots, some references and voice over slides throughout to demonstrate the e-portfolio.</a:t>
            </a:r>
          </a:p>
          <a:p>
            <a:pPr marL="457200" lvl="1" indent="-457200">
              <a:lnSpc>
                <a:spcPct val="115000"/>
              </a:lnSpc>
            </a:pPr>
            <a:r>
              <a:rPr lang="en-GB" dirty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PowerPoint (or alternative) can be used to create the Video Presentation. </a:t>
            </a:r>
          </a:p>
          <a:p>
            <a:pPr marL="457200" lvl="1" indent="-457200">
              <a:lnSpc>
                <a:spcPct val="115000"/>
              </a:lnSpc>
            </a:pPr>
            <a:r>
              <a:rPr lang="en-GB" dirty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Reference </a:t>
            </a:r>
            <a:r>
              <a:rPr lang="en-GB" dirty="0">
                <a:ea typeface="Times New Roman" panose="02020603050405020304" pitchFamily="18" charset="0"/>
                <a:cs typeface="Arial" panose="020B0604020202020204" pitchFamily="34" charset="0"/>
              </a:rPr>
              <a:t>4 </a:t>
            </a:r>
            <a:r>
              <a:rPr lang="en-GB" dirty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sources. </a:t>
            </a:r>
          </a:p>
          <a:p>
            <a:pPr marL="457200" lvl="1" indent="-457200">
              <a:lnSpc>
                <a:spcPct val="115000"/>
              </a:lnSpc>
            </a:pPr>
            <a:r>
              <a:rPr lang="en-GB" dirty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To receive marks for this task you must make sure your tutor is able to view the video presentation online. If using YouTube, set the video to public but unlisted</a:t>
            </a:r>
            <a:r>
              <a:rPr lang="en-GB" b="1" dirty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dirty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143000" lvl="2" indent="-228600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3200" b="1" dirty="0">
                <a:solidFill>
                  <a:schemeClr val="tx1">
                    <a:lumMod val="85000"/>
                  </a:schemeClr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Bg. </a:t>
            </a:r>
            <a:r>
              <a:rPr lang="en-GB" b="1" dirty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Optional: </a:t>
            </a:r>
            <a:r>
              <a:rPr lang="en-GB" dirty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instead of many screenshots you could include a Video demonstration in the slide deck. A free screen recorder could be used to do this, such as OBS Studio.</a:t>
            </a:r>
            <a:endParaRPr lang="en-GB" sz="2400" dirty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DD354807-230F-4402-B1B9-F733A8F1F1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818240" y="-16714"/>
            <a:ext cx="6373761" cy="6874714"/>
            <a:chOff x="5818240" y="-1"/>
            <a:chExt cx="6373761" cy="6874714"/>
          </a:xfrm>
        </p:grpSpPr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BF5A6F4A-CE87-4D5C-9382-8167967CE81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18240" y="-1"/>
              <a:ext cx="6373761" cy="6874714"/>
            </a:xfrm>
            <a:custGeom>
              <a:avLst/>
              <a:gdLst>
                <a:gd name="connsiteX0" fmla="*/ 6373761 w 6373761"/>
                <a:gd name="connsiteY0" fmla="*/ 5771297 h 6874714"/>
                <a:gd name="connsiteX1" fmla="*/ 6373761 w 6373761"/>
                <a:gd name="connsiteY1" fmla="*/ 6247960 h 6874714"/>
                <a:gd name="connsiteX2" fmla="*/ 6235932 w 6373761"/>
                <a:gd name="connsiteY2" fmla="*/ 6361930 h 6874714"/>
                <a:gd name="connsiteX3" fmla="*/ 5960375 w 6373761"/>
                <a:gd name="connsiteY3" fmla="*/ 6587489 h 6874714"/>
                <a:gd name="connsiteX4" fmla="*/ 5822907 w 6373761"/>
                <a:gd name="connsiteY4" fmla="*/ 6701871 h 6874714"/>
                <a:gd name="connsiteX5" fmla="*/ 5681115 w 6373761"/>
                <a:gd name="connsiteY5" fmla="*/ 6816896 h 6874714"/>
                <a:gd name="connsiteX6" fmla="*/ 5604096 w 6373761"/>
                <a:gd name="connsiteY6" fmla="*/ 6874714 h 6874714"/>
                <a:gd name="connsiteX7" fmla="*/ 4878485 w 6373761"/>
                <a:gd name="connsiteY7" fmla="*/ 6874714 h 6874714"/>
                <a:gd name="connsiteX8" fmla="*/ 5006014 w 6373761"/>
                <a:gd name="connsiteY8" fmla="*/ 6800200 h 6874714"/>
                <a:gd name="connsiteX9" fmla="*/ 5149855 w 6373761"/>
                <a:gd name="connsiteY9" fmla="*/ 6707667 h 6874714"/>
                <a:gd name="connsiteX10" fmla="*/ 5431866 w 6373761"/>
                <a:gd name="connsiteY10" fmla="*/ 6506210 h 6874714"/>
                <a:gd name="connsiteX11" fmla="*/ 5571036 w 6373761"/>
                <a:gd name="connsiteY11" fmla="*/ 6399557 h 6874714"/>
                <a:gd name="connsiteX12" fmla="*/ 5711649 w 6373761"/>
                <a:gd name="connsiteY12" fmla="*/ 6288912 h 6874714"/>
                <a:gd name="connsiteX13" fmla="*/ 6276589 w 6373761"/>
                <a:gd name="connsiteY13" fmla="*/ 5852379 h 6874714"/>
                <a:gd name="connsiteX14" fmla="*/ 3975975 w 6373761"/>
                <a:gd name="connsiteY14" fmla="*/ 263 h 6874714"/>
                <a:gd name="connsiteX15" fmla="*/ 4350473 w 6373761"/>
                <a:gd name="connsiteY15" fmla="*/ 24963 h 6874714"/>
                <a:gd name="connsiteX16" fmla="*/ 5077909 w 6373761"/>
                <a:gd name="connsiteY16" fmla="*/ 189450 h 6874714"/>
                <a:gd name="connsiteX17" fmla="*/ 5746507 w 6373761"/>
                <a:gd name="connsiteY17" fmla="*/ 505804 h 6874714"/>
                <a:gd name="connsiteX18" fmla="*/ 6322456 w 6373761"/>
                <a:gd name="connsiteY18" fmla="*/ 956633 h 6874714"/>
                <a:gd name="connsiteX19" fmla="*/ 6373761 w 6373761"/>
                <a:gd name="connsiteY19" fmla="*/ 1011863 h 6874714"/>
                <a:gd name="connsiteX20" fmla="*/ 6373761 w 6373761"/>
                <a:gd name="connsiteY20" fmla="*/ 1185075 h 6874714"/>
                <a:gd name="connsiteX21" fmla="*/ 6359489 w 6373761"/>
                <a:gd name="connsiteY21" fmla="*/ 1169497 h 6874714"/>
                <a:gd name="connsiteX22" fmla="*/ 6233869 w 6373761"/>
                <a:gd name="connsiteY22" fmla="*/ 1047442 h 6874714"/>
                <a:gd name="connsiteX23" fmla="*/ 5961423 w 6373761"/>
                <a:gd name="connsiteY23" fmla="*/ 827953 h 6874714"/>
                <a:gd name="connsiteX24" fmla="*/ 5663555 w 6373761"/>
                <a:gd name="connsiteY24" fmla="*/ 645304 h 6874714"/>
                <a:gd name="connsiteX25" fmla="*/ 5013827 w 6373761"/>
                <a:gd name="connsiteY25" fmla="*/ 397863 h 6874714"/>
                <a:gd name="connsiteX26" fmla="*/ 4327409 w 6373761"/>
                <a:gd name="connsiteY26" fmla="*/ 302545 h 6874714"/>
                <a:gd name="connsiteX27" fmla="*/ 3639939 w 6373761"/>
                <a:gd name="connsiteY27" fmla="*/ 338868 h 6874714"/>
                <a:gd name="connsiteX28" fmla="*/ 3302495 w 6373761"/>
                <a:gd name="connsiteY28" fmla="*/ 403659 h 6874714"/>
                <a:gd name="connsiteX29" fmla="*/ 2971604 w 6373761"/>
                <a:gd name="connsiteY29" fmla="*/ 496273 h 6874714"/>
                <a:gd name="connsiteX30" fmla="*/ 2648706 w 6373761"/>
                <a:gd name="connsiteY30" fmla="*/ 614389 h 6874714"/>
                <a:gd name="connsiteX31" fmla="*/ 2335374 w 6373761"/>
                <a:gd name="connsiteY31" fmla="*/ 757109 h 6874714"/>
                <a:gd name="connsiteX32" fmla="*/ 1741342 w 6373761"/>
                <a:gd name="connsiteY32" fmla="*/ 1107725 h 6874714"/>
                <a:gd name="connsiteX33" fmla="*/ 1600861 w 6373761"/>
                <a:gd name="connsiteY33" fmla="*/ 1208710 h 6874714"/>
                <a:gd name="connsiteX34" fmla="*/ 1531799 w 6373761"/>
                <a:gd name="connsiteY34" fmla="*/ 1260879 h 6874714"/>
                <a:gd name="connsiteX35" fmla="*/ 1463655 w 6373761"/>
                <a:gd name="connsiteY35" fmla="*/ 1314333 h 6874714"/>
                <a:gd name="connsiteX36" fmla="*/ 1200777 w 6373761"/>
                <a:gd name="connsiteY36" fmla="*/ 1541166 h 6874714"/>
                <a:gd name="connsiteX37" fmla="*/ 731501 w 6373761"/>
                <a:gd name="connsiteY37" fmla="*/ 2055754 h 6874714"/>
                <a:gd name="connsiteX38" fmla="*/ 531393 w 6373761"/>
                <a:gd name="connsiteY38" fmla="*/ 2342739 h 6874714"/>
                <a:gd name="connsiteX39" fmla="*/ 361033 w 6373761"/>
                <a:gd name="connsiteY39" fmla="*/ 2649046 h 6874714"/>
                <a:gd name="connsiteX40" fmla="*/ 323292 w 6373761"/>
                <a:gd name="connsiteY40" fmla="*/ 2728263 h 6874714"/>
                <a:gd name="connsiteX41" fmla="*/ 304945 w 6373761"/>
                <a:gd name="connsiteY41" fmla="*/ 2768193 h 6874714"/>
                <a:gd name="connsiteX42" fmla="*/ 287516 w 6373761"/>
                <a:gd name="connsiteY42" fmla="*/ 2808510 h 6874714"/>
                <a:gd name="connsiteX43" fmla="*/ 254230 w 6373761"/>
                <a:gd name="connsiteY43" fmla="*/ 2889788 h 6874714"/>
                <a:gd name="connsiteX44" fmla="*/ 223042 w 6373761"/>
                <a:gd name="connsiteY44" fmla="*/ 2971968 h 6874714"/>
                <a:gd name="connsiteX45" fmla="*/ 121611 w 6373761"/>
                <a:gd name="connsiteY45" fmla="*/ 3308544 h 6874714"/>
                <a:gd name="connsiteX46" fmla="*/ 39314 w 6373761"/>
                <a:gd name="connsiteY46" fmla="*/ 4005912 h 6874714"/>
                <a:gd name="connsiteX47" fmla="*/ 73910 w 6373761"/>
                <a:gd name="connsiteY47" fmla="*/ 4354081 h 6874714"/>
                <a:gd name="connsiteX48" fmla="*/ 179534 w 6373761"/>
                <a:gd name="connsiteY48" fmla="*/ 4687050 h 6874714"/>
                <a:gd name="connsiteX49" fmla="*/ 215964 w 6373761"/>
                <a:gd name="connsiteY49" fmla="*/ 4766654 h 6874714"/>
                <a:gd name="connsiteX50" fmla="*/ 256457 w 6373761"/>
                <a:gd name="connsiteY50" fmla="*/ 4844455 h 6874714"/>
                <a:gd name="connsiteX51" fmla="*/ 346225 w 6373761"/>
                <a:gd name="connsiteY51" fmla="*/ 4995290 h 6874714"/>
                <a:gd name="connsiteX52" fmla="*/ 445296 w 6373761"/>
                <a:gd name="connsiteY52" fmla="*/ 5140971 h 6874714"/>
                <a:gd name="connsiteX53" fmla="*/ 551443 w 6373761"/>
                <a:gd name="connsiteY53" fmla="*/ 5282531 h 6874714"/>
                <a:gd name="connsiteX54" fmla="*/ 772387 w 6373761"/>
                <a:gd name="connsiteY54" fmla="*/ 5562561 h 6874714"/>
                <a:gd name="connsiteX55" fmla="*/ 882858 w 6373761"/>
                <a:gd name="connsiteY55" fmla="*/ 5704507 h 6874714"/>
                <a:gd name="connsiteX56" fmla="*/ 990316 w 6373761"/>
                <a:gd name="connsiteY56" fmla="*/ 5848258 h 6874714"/>
                <a:gd name="connsiteX57" fmla="*/ 1097774 w 6373761"/>
                <a:gd name="connsiteY57" fmla="*/ 5987114 h 6874714"/>
                <a:gd name="connsiteX58" fmla="*/ 1210080 w 6373761"/>
                <a:gd name="connsiteY58" fmla="*/ 6121203 h 6874714"/>
                <a:gd name="connsiteX59" fmla="*/ 1448192 w 6373761"/>
                <a:gd name="connsiteY59" fmla="*/ 6374054 h 6874714"/>
                <a:gd name="connsiteX60" fmla="*/ 1982991 w 6373761"/>
                <a:gd name="connsiteY60" fmla="*/ 6796158 h 6874714"/>
                <a:gd name="connsiteX61" fmla="*/ 2118475 w 6373761"/>
                <a:gd name="connsiteY61" fmla="*/ 6874714 h 6874714"/>
                <a:gd name="connsiteX62" fmla="*/ 1569874 w 6373761"/>
                <a:gd name="connsiteY62" fmla="*/ 6874714 h 6874714"/>
                <a:gd name="connsiteX63" fmla="*/ 1507802 w 6373761"/>
                <a:gd name="connsiteY63" fmla="*/ 6817815 h 6874714"/>
                <a:gd name="connsiteX64" fmla="*/ 1256865 w 6373761"/>
                <a:gd name="connsiteY64" fmla="*/ 6543437 h 6874714"/>
                <a:gd name="connsiteX65" fmla="*/ 1038410 w 6373761"/>
                <a:gd name="connsiteY65" fmla="*/ 6248722 h 6874714"/>
                <a:gd name="connsiteX66" fmla="*/ 845380 w 6373761"/>
                <a:gd name="connsiteY66" fmla="*/ 5941386 h 6874714"/>
                <a:gd name="connsiteX67" fmla="*/ 755351 w 6373761"/>
                <a:gd name="connsiteY67" fmla="*/ 5788877 h 6874714"/>
                <a:gd name="connsiteX68" fmla="*/ 661784 w 6373761"/>
                <a:gd name="connsiteY68" fmla="*/ 5638944 h 6874714"/>
                <a:gd name="connsiteX69" fmla="*/ 466525 w 6373761"/>
                <a:gd name="connsiteY69" fmla="*/ 5340366 h 6874714"/>
                <a:gd name="connsiteX70" fmla="*/ 370992 w 6373761"/>
                <a:gd name="connsiteY70" fmla="*/ 5188502 h 6874714"/>
                <a:gd name="connsiteX71" fmla="*/ 280046 w 6373761"/>
                <a:gd name="connsiteY71" fmla="*/ 5033287 h 6874714"/>
                <a:gd name="connsiteX72" fmla="*/ 126853 w 6373761"/>
                <a:gd name="connsiteY72" fmla="*/ 4707660 h 6874714"/>
                <a:gd name="connsiteX73" fmla="*/ 30272 w 6373761"/>
                <a:gd name="connsiteY73" fmla="*/ 4362068 h 6874714"/>
                <a:gd name="connsiteX74" fmla="*/ 0 w 6373761"/>
                <a:gd name="connsiteY74" fmla="*/ 4005912 h 6874714"/>
                <a:gd name="connsiteX75" fmla="*/ 270480 w 6373761"/>
                <a:gd name="connsiteY75" fmla="*/ 2610532 h 6874714"/>
                <a:gd name="connsiteX76" fmla="*/ 415942 w 6373761"/>
                <a:gd name="connsiteY76" fmla="*/ 2280526 h 6874714"/>
                <a:gd name="connsiteX77" fmla="*/ 590102 w 6373761"/>
                <a:gd name="connsiteY77" fmla="*/ 1962626 h 6874714"/>
                <a:gd name="connsiteX78" fmla="*/ 1020719 w 6373761"/>
                <a:gd name="connsiteY78" fmla="*/ 1373070 h 6874714"/>
                <a:gd name="connsiteX79" fmla="*/ 1275080 w 6373761"/>
                <a:gd name="connsiteY79" fmla="*/ 1107081 h 6874714"/>
                <a:gd name="connsiteX80" fmla="*/ 1342437 w 6373761"/>
                <a:gd name="connsiteY80" fmla="*/ 1043965 h 6874714"/>
                <a:gd name="connsiteX81" fmla="*/ 1411106 w 6373761"/>
                <a:gd name="connsiteY81" fmla="*/ 982138 h 6874714"/>
                <a:gd name="connsiteX82" fmla="*/ 1553029 w 6373761"/>
                <a:gd name="connsiteY82" fmla="*/ 863376 h 6874714"/>
                <a:gd name="connsiteX83" fmla="*/ 2173401 w 6373761"/>
                <a:gd name="connsiteY83" fmla="*/ 454409 h 6874714"/>
                <a:gd name="connsiteX84" fmla="*/ 3599708 w 6373761"/>
                <a:gd name="connsiteY84" fmla="*/ 16332 h 6874714"/>
                <a:gd name="connsiteX85" fmla="*/ 3975975 w 6373761"/>
                <a:gd name="connsiteY85" fmla="*/ 263 h 68747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</a:cxnLst>
              <a:rect l="l" t="t" r="r" b="b"/>
              <a:pathLst>
                <a:path w="6373761" h="6874714">
                  <a:moveTo>
                    <a:pt x="6373761" y="5771297"/>
                  </a:moveTo>
                  <a:lnTo>
                    <a:pt x="6373761" y="6247960"/>
                  </a:lnTo>
                  <a:lnTo>
                    <a:pt x="6235932" y="6361930"/>
                  </a:lnTo>
                  <a:cubicBezTo>
                    <a:pt x="6143250" y="6437460"/>
                    <a:pt x="6051059" y="6512200"/>
                    <a:pt x="5960375" y="6587489"/>
                  </a:cubicBezTo>
                  <a:lnTo>
                    <a:pt x="5822907" y="6701871"/>
                  </a:lnTo>
                  <a:cubicBezTo>
                    <a:pt x="5776123" y="6740385"/>
                    <a:pt x="5729079" y="6778899"/>
                    <a:pt x="5681115" y="6816896"/>
                  </a:cubicBezTo>
                  <a:lnTo>
                    <a:pt x="5604096" y="6874714"/>
                  </a:lnTo>
                  <a:lnTo>
                    <a:pt x="4878485" y="6874714"/>
                  </a:lnTo>
                  <a:lnTo>
                    <a:pt x="5006014" y="6800200"/>
                  </a:lnTo>
                  <a:cubicBezTo>
                    <a:pt x="5054354" y="6770429"/>
                    <a:pt x="5102285" y="6739483"/>
                    <a:pt x="5149855" y="6707667"/>
                  </a:cubicBezTo>
                  <a:cubicBezTo>
                    <a:pt x="5244993" y="6643906"/>
                    <a:pt x="5338561" y="6576025"/>
                    <a:pt x="5431866" y="6506210"/>
                  </a:cubicBezTo>
                  <a:cubicBezTo>
                    <a:pt x="5478386" y="6471304"/>
                    <a:pt x="5524777" y="6435495"/>
                    <a:pt x="5571036" y="6399557"/>
                  </a:cubicBezTo>
                  <a:lnTo>
                    <a:pt x="5711649" y="6288912"/>
                  </a:lnTo>
                  <a:cubicBezTo>
                    <a:pt x="5902059" y="6140395"/>
                    <a:pt x="6093257" y="5998320"/>
                    <a:pt x="6276589" y="5852379"/>
                  </a:cubicBezTo>
                  <a:close/>
                  <a:moveTo>
                    <a:pt x="3975975" y="263"/>
                  </a:moveTo>
                  <a:cubicBezTo>
                    <a:pt x="4101550" y="1809"/>
                    <a:pt x="4226830" y="10149"/>
                    <a:pt x="4350473" y="24963"/>
                  </a:cubicBezTo>
                  <a:cubicBezTo>
                    <a:pt x="4598149" y="54846"/>
                    <a:pt x="4842943" y="108687"/>
                    <a:pt x="5077909" y="189450"/>
                  </a:cubicBezTo>
                  <a:cubicBezTo>
                    <a:pt x="5312876" y="269955"/>
                    <a:pt x="5537357" y="376867"/>
                    <a:pt x="5746507" y="505804"/>
                  </a:cubicBezTo>
                  <a:cubicBezTo>
                    <a:pt x="5955527" y="634999"/>
                    <a:pt x="6148688" y="786864"/>
                    <a:pt x="6322456" y="956633"/>
                  </a:cubicBezTo>
                  <a:lnTo>
                    <a:pt x="6373761" y="1011863"/>
                  </a:lnTo>
                  <a:lnTo>
                    <a:pt x="6373761" y="1185075"/>
                  </a:lnTo>
                  <a:lnTo>
                    <a:pt x="6359489" y="1169497"/>
                  </a:lnTo>
                  <a:cubicBezTo>
                    <a:pt x="6318811" y="1127602"/>
                    <a:pt x="6276917" y="1086890"/>
                    <a:pt x="6233869" y="1047442"/>
                  </a:cubicBezTo>
                  <a:cubicBezTo>
                    <a:pt x="6147509" y="968870"/>
                    <a:pt x="6056431" y="895448"/>
                    <a:pt x="5961423" y="827953"/>
                  </a:cubicBezTo>
                  <a:cubicBezTo>
                    <a:pt x="5865891" y="761102"/>
                    <a:pt x="5766688" y="699403"/>
                    <a:pt x="5663555" y="645304"/>
                  </a:cubicBezTo>
                  <a:cubicBezTo>
                    <a:pt x="5457943" y="535816"/>
                    <a:pt x="5238703" y="453894"/>
                    <a:pt x="5013827" y="397863"/>
                  </a:cubicBezTo>
                  <a:cubicBezTo>
                    <a:pt x="4788953" y="341703"/>
                    <a:pt x="4558442" y="310917"/>
                    <a:pt x="4327409" y="302545"/>
                  </a:cubicBezTo>
                  <a:cubicBezTo>
                    <a:pt x="4096111" y="293012"/>
                    <a:pt x="3867174" y="305893"/>
                    <a:pt x="3639939" y="338868"/>
                  </a:cubicBezTo>
                  <a:cubicBezTo>
                    <a:pt x="3526585" y="355999"/>
                    <a:pt x="3413885" y="377254"/>
                    <a:pt x="3302495" y="403659"/>
                  </a:cubicBezTo>
                  <a:cubicBezTo>
                    <a:pt x="3191107" y="430451"/>
                    <a:pt x="3080634" y="460978"/>
                    <a:pt x="2971604" y="496273"/>
                  </a:cubicBezTo>
                  <a:cubicBezTo>
                    <a:pt x="2862573" y="531437"/>
                    <a:pt x="2754854" y="570852"/>
                    <a:pt x="2648706" y="614389"/>
                  </a:cubicBezTo>
                  <a:cubicBezTo>
                    <a:pt x="2542690" y="658056"/>
                    <a:pt x="2438114" y="705714"/>
                    <a:pt x="2335374" y="757109"/>
                  </a:cubicBezTo>
                  <a:cubicBezTo>
                    <a:pt x="2129894" y="859769"/>
                    <a:pt x="1931228" y="976855"/>
                    <a:pt x="1741342" y="1107725"/>
                  </a:cubicBezTo>
                  <a:cubicBezTo>
                    <a:pt x="1694035" y="1140571"/>
                    <a:pt x="1646858" y="1173933"/>
                    <a:pt x="1600861" y="1208710"/>
                  </a:cubicBezTo>
                  <a:cubicBezTo>
                    <a:pt x="1577535" y="1225713"/>
                    <a:pt x="1554732" y="1243361"/>
                    <a:pt x="1531799" y="1260879"/>
                  </a:cubicBezTo>
                  <a:cubicBezTo>
                    <a:pt x="1508735" y="1278267"/>
                    <a:pt x="1486064" y="1296171"/>
                    <a:pt x="1463655" y="1314333"/>
                  </a:cubicBezTo>
                  <a:cubicBezTo>
                    <a:pt x="1373627" y="1386853"/>
                    <a:pt x="1285564" y="1462077"/>
                    <a:pt x="1200777" y="1541166"/>
                  </a:cubicBezTo>
                  <a:cubicBezTo>
                    <a:pt x="1030810" y="1698827"/>
                    <a:pt x="873161" y="1870785"/>
                    <a:pt x="731501" y="2055754"/>
                  </a:cubicBezTo>
                  <a:cubicBezTo>
                    <a:pt x="660734" y="2148239"/>
                    <a:pt x="593771" y="2243944"/>
                    <a:pt x="531393" y="2342739"/>
                  </a:cubicBezTo>
                  <a:cubicBezTo>
                    <a:pt x="470063" y="2442050"/>
                    <a:pt x="412140" y="2543810"/>
                    <a:pt x="361033" y="2649046"/>
                  </a:cubicBezTo>
                  <a:cubicBezTo>
                    <a:pt x="347798" y="2675194"/>
                    <a:pt x="335479" y="2701728"/>
                    <a:pt x="323292" y="2728263"/>
                  </a:cubicBezTo>
                  <a:lnTo>
                    <a:pt x="304945" y="2768193"/>
                  </a:lnTo>
                  <a:lnTo>
                    <a:pt x="287516" y="2808510"/>
                  </a:lnTo>
                  <a:cubicBezTo>
                    <a:pt x="276115" y="2835432"/>
                    <a:pt x="264583" y="2862352"/>
                    <a:pt x="254230" y="2889788"/>
                  </a:cubicBezTo>
                  <a:cubicBezTo>
                    <a:pt x="243877" y="2917224"/>
                    <a:pt x="232477" y="2944274"/>
                    <a:pt x="223042" y="2971968"/>
                  </a:cubicBezTo>
                  <a:cubicBezTo>
                    <a:pt x="182679" y="3081970"/>
                    <a:pt x="148475" y="3194291"/>
                    <a:pt x="121611" y="3308544"/>
                  </a:cubicBezTo>
                  <a:cubicBezTo>
                    <a:pt x="67096" y="3536534"/>
                    <a:pt x="39183" y="3771224"/>
                    <a:pt x="39314" y="4005912"/>
                  </a:cubicBezTo>
                  <a:cubicBezTo>
                    <a:pt x="39969" y="4122871"/>
                    <a:pt x="51109" y="4239571"/>
                    <a:pt x="73910" y="4354081"/>
                  </a:cubicBezTo>
                  <a:cubicBezTo>
                    <a:pt x="97892" y="4468334"/>
                    <a:pt x="132619" y="4580140"/>
                    <a:pt x="179534" y="4687050"/>
                  </a:cubicBezTo>
                  <a:cubicBezTo>
                    <a:pt x="190673" y="4713972"/>
                    <a:pt x="203647" y="4740249"/>
                    <a:pt x="215964" y="4766654"/>
                  </a:cubicBezTo>
                  <a:cubicBezTo>
                    <a:pt x="229332" y="4792674"/>
                    <a:pt x="242043" y="4818950"/>
                    <a:pt x="256457" y="4844455"/>
                  </a:cubicBezTo>
                  <a:cubicBezTo>
                    <a:pt x="283978" y="4895978"/>
                    <a:pt x="314642" y="4945956"/>
                    <a:pt x="346225" y="4995290"/>
                  </a:cubicBezTo>
                  <a:cubicBezTo>
                    <a:pt x="377676" y="5044752"/>
                    <a:pt x="411355" y="5092926"/>
                    <a:pt x="445296" y="5140971"/>
                  </a:cubicBezTo>
                  <a:cubicBezTo>
                    <a:pt x="479760" y="5188630"/>
                    <a:pt x="515537" y="5235645"/>
                    <a:pt x="551443" y="5282531"/>
                  </a:cubicBezTo>
                  <a:cubicBezTo>
                    <a:pt x="623387" y="5376434"/>
                    <a:pt x="698608" y="5468402"/>
                    <a:pt x="772387" y="5562561"/>
                  </a:cubicBezTo>
                  <a:cubicBezTo>
                    <a:pt x="809472" y="5609448"/>
                    <a:pt x="846428" y="5656719"/>
                    <a:pt x="882858" y="5704507"/>
                  </a:cubicBezTo>
                  <a:cubicBezTo>
                    <a:pt x="919159" y="5751909"/>
                    <a:pt x="955196" y="5802273"/>
                    <a:pt x="990316" y="5848258"/>
                  </a:cubicBezTo>
                  <a:cubicBezTo>
                    <a:pt x="1025175" y="5895402"/>
                    <a:pt x="1061736" y="5941129"/>
                    <a:pt x="1097774" y="5987114"/>
                  </a:cubicBezTo>
                  <a:cubicBezTo>
                    <a:pt x="1134860" y="6032326"/>
                    <a:pt x="1171684" y="6077536"/>
                    <a:pt x="1210080" y="6121203"/>
                  </a:cubicBezTo>
                  <a:cubicBezTo>
                    <a:pt x="1286350" y="6209051"/>
                    <a:pt x="1365632" y="6293677"/>
                    <a:pt x="1448192" y="6374054"/>
                  </a:cubicBezTo>
                  <a:cubicBezTo>
                    <a:pt x="1613572" y="6534420"/>
                    <a:pt x="1792057" y="6677526"/>
                    <a:pt x="1982991" y="6796158"/>
                  </a:cubicBezTo>
                  <a:lnTo>
                    <a:pt x="2118475" y="6874714"/>
                  </a:lnTo>
                  <a:lnTo>
                    <a:pt x="1569874" y="6874714"/>
                  </a:lnTo>
                  <a:lnTo>
                    <a:pt x="1507802" y="6817815"/>
                  </a:lnTo>
                  <a:cubicBezTo>
                    <a:pt x="1418412" y="6730595"/>
                    <a:pt x="1334903" y="6638562"/>
                    <a:pt x="1256865" y="6543437"/>
                  </a:cubicBezTo>
                  <a:cubicBezTo>
                    <a:pt x="1179155" y="6447861"/>
                    <a:pt x="1106817" y="6349194"/>
                    <a:pt x="1038410" y="6248722"/>
                  </a:cubicBezTo>
                  <a:cubicBezTo>
                    <a:pt x="969873" y="6148253"/>
                    <a:pt x="905922" y="6045592"/>
                    <a:pt x="845380" y="5941386"/>
                  </a:cubicBezTo>
                  <a:cubicBezTo>
                    <a:pt x="814453" y="5888704"/>
                    <a:pt x="786147" y="5839370"/>
                    <a:pt x="755351" y="5788877"/>
                  </a:cubicBezTo>
                  <a:cubicBezTo>
                    <a:pt x="724817" y="5738771"/>
                    <a:pt x="693760" y="5688665"/>
                    <a:pt x="661784" y="5638944"/>
                  </a:cubicBezTo>
                  <a:lnTo>
                    <a:pt x="466525" y="5340366"/>
                  </a:lnTo>
                  <a:cubicBezTo>
                    <a:pt x="434156" y="5290131"/>
                    <a:pt x="402181" y="5239639"/>
                    <a:pt x="370992" y="5188502"/>
                  </a:cubicBezTo>
                  <a:cubicBezTo>
                    <a:pt x="339803" y="5137364"/>
                    <a:pt x="308876" y="5086099"/>
                    <a:pt x="280046" y="5033287"/>
                  </a:cubicBezTo>
                  <a:cubicBezTo>
                    <a:pt x="222255" y="4928179"/>
                    <a:pt x="169181" y="4819982"/>
                    <a:pt x="126853" y="4707660"/>
                  </a:cubicBezTo>
                  <a:cubicBezTo>
                    <a:pt x="83739" y="4595725"/>
                    <a:pt x="51764" y="4479670"/>
                    <a:pt x="30272" y="4362068"/>
                  </a:cubicBezTo>
                  <a:cubicBezTo>
                    <a:pt x="9698" y="4244466"/>
                    <a:pt x="0" y="4125060"/>
                    <a:pt x="0" y="4005912"/>
                  </a:cubicBezTo>
                  <a:cubicBezTo>
                    <a:pt x="1704" y="3530867"/>
                    <a:pt x="95140" y="3057110"/>
                    <a:pt x="270480" y="2610532"/>
                  </a:cubicBezTo>
                  <a:cubicBezTo>
                    <a:pt x="314511" y="2498984"/>
                    <a:pt x="362212" y="2388466"/>
                    <a:pt x="415942" y="2280526"/>
                  </a:cubicBezTo>
                  <a:cubicBezTo>
                    <a:pt x="468884" y="2172197"/>
                    <a:pt x="527199" y="2066188"/>
                    <a:pt x="590102" y="1962626"/>
                  </a:cubicBezTo>
                  <a:cubicBezTo>
                    <a:pt x="716037" y="1755631"/>
                    <a:pt x="859794" y="1557653"/>
                    <a:pt x="1020719" y="1373070"/>
                  </a:cubicBezTo>
                  <a:cubicBezTo>
                    <a:pt x="1101575" y="1281101"/>
                    <a:pt x="1185969" y="1191838"/>
                    <a:pt x="1275080" y="1107081"/>
                  </a:cubicBezTo>
                  <a:cubicBezTo>
                    <a:pt x="1297227" y="1085699"/>
                    <a:pt x="1319504" y="1064575"/>
                    <a:pt x="1342437" y="1043965"/>
                  </a:cubicBezTo>
                  <a:cubicBezTo>
                    <a:pt x="1365240" y="1023226"/>
                    <a:pt x="1387648" y="1002102"/>
                    <a:pt x="1411106" y="982138"/>
                  </a:cubicBezTo>
                  <a:cubicBezTo>
                    <a:pt x="1457497" y="941563"/>
                    <a:pt x="1505065" y="902276"/>
                    <a:pt x="1553029" y="863376"/>
                  </a:cubicBezTo>
                  <a:cubicBezTo>
                    <a:pt x="1745798" y="708806"/>
                    <a:pt x="1954030" y="571882"/>
                    <a:pt x="2173401" y="454409"/>
                  </a:cubicBezTo>
                  <a:cubicBezTo>
                    <a:pt x="2612013" y="219334"/>
                    <a:pt x="3099505" y="65666"/>
                    <a:pt x="3599708" y="16332"/>
                  </a:cubicBezTo>
                  <a:cubicBezTo>
                    <a:pt x="3724530" y="3966"/>
                    <a:pt x="3850400" y="-1283"/>
                    <a:pt x="3975975" y="263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61023DD2-2E6F-4419-B404-80F08460BEA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65276" y="313387"/>
              <a:ext cx="6326724" cy="6561326"/>
            </a:xfrm>
            <a:custGeom>
              <a:avLst/>
              <a:gdLst>
                <a:gd name="connsiteX0" fmla="*/ 6326724 w 6326724"/>
                <a:gd name="connsiteY0" fmla="*/ 5020808 h 6561326"/>
                <a:gd name="connsiteX1" fmla="*/ 6326724 w 6326724"/>
                <a:gd name="connsiteY1" fmla="*/ 5698632 h 6561326"/>
                <a:gd name="connsiteX2" fmla="*/ 6067438 w 6326724"/>
                <a:gd name="connsiteY2" fmla="*/ 5902509 h 6561326"/>
                <a:gd name="connsiteX3" fmla="*/ 5799974 w 6326724"/>
                <a:gd name="connsiteY3" fmla="*/ 6102017 h 6561326"/>
                <a:gd name="connsiteX4" fmla="*/ 5665258 w 6326724"/>
                <a:gd name="connsiteY4" fmla="*/ 6202100 h 6561326"/>
                <a:gd name="connsiteX5" fmla="*/ 5526873 w 6326724"/>
                <a:gd name="connsiteY5" fmla="*/ 6302828 h 6561326"/>
                <a:gd name="connsiteX6" fmla="*/ 5385080 w 6326724"/>
                <a:gd name="connsiteY6" fmla="*/ 6402268 h 6561326"/>
                <a:gd name="connsiteX7" fmla="*/ 5238833 w 6326724"/>
                <a:gd name="connsiteY7" fmla="*/ 6498875 h 6561326"/>
                <a:gd name="connsiteX8" fmla="*/ 5138040 w 6326724"/>
                <a:gd name="connsiteY8" fmla="*/ 6561326 h 6561326"/>
                <a:gd name="connsiteX9" fmla="*/ 3946072 w 6326724"/>
                <a:gd name="connsiteY9" fmla="*/ 6561326 h 6561326"/>
                <a:gd name="connsiteX10" fmla="*/ 3976009 w 6326724"/>
                <a:gd name="connsiteY10" fmla="*/ 6555242 h 6561326"/>
                <a:gd name="connsiteX11" fmla="*/ 4404855 w 6326724"/>
                <a:gd name="connsiteY11" fmla="*/ 6399048 h 6561326"/>
                <a:gd name="connsiteX12" fmla="*/ 4938868 w 6326724"/>
                <a:gd name="connsiteY12" fmla="*/ 6072132 h 6561326"/>
                <a:gd name="connsiteX13" fmla="*/ 5068342 w 6326724"/>
                <a:gd name="connsiteY13" fmla="*/ 5976042 h 6561326"/>
                <a:gd name="connsiteX14" fmla="*/ 5197816 w 6326724"/>
                <a:gd name="connsiteY14" fmla="*/ 5876730 h 6561326"/>
                <a:gd name="connsiteX15" fmla="*/ 5460039 w 6326724"/>
                <a:gd name="connsiteY15" fmla="*/ 5670637 h 6561326"/>
                <a:gd name="connsiteX16" fmla="*/ 5999033 w 6326724"/>
                <a:gd name="connsiteY16" fmla="*/ 5271718 h 6561326"/>
                <a:gd name="connsiteX17" fmla="*/ 6258766 w 6326724"/>
                <a:gd name="connsiteY17" fmla="*/ 5077603 h 6561326"/>
                <a:gd name="connsiteX18" fmla="*/ 4139342 w 6326724"/>
                <a:gd name="connsiteY18" fmla="*/ 440 h 6561326"/>
                <a:gd name="connsiteX19" fmla="*/ 4315744 w 6326724"/>
                <a:gd name="connsiteY19" fmla="*/ 6808 h 6561326"/>
                <a:gd name="connsiteX20" fmla="*/ 5015400 w 6326724"/>
                <a:gd name="connsiteY20" fmla="*/ 113591 h 6561326"/>
                <a:gd name="connsiteX21" fmla="*/ 5681114 w 6326724"/>
                <a:gd name="connsiteY21" fmla="*/ 361418 h 6561326"/>
                <a:gd name="connsiteX22" fmla="*/ 6270952 w 6326724"/>
                <a:gd name="connsiteY22" fmla="*/ 755441 h 6561326"/>
                <a:gd name="connsiteX23" fmla="*/ 6326724 w 6326724"/>
                <a:gd name="connsiteY23" fmla="*/ 807432 h 6561326"/>
                <a:gd name="connsiteX24" fmla="*/ 6326724 w 6326724"/>
                <a:gd name="connsiteY24" fmla="*/ 1231565 h 6561326"/>
                <a:gd name="connsiteX25" fmla="*/ 6302093 w 6326724"/>
                <a:gd name="connsiteY25" fmla="*/ 1203002 h 6561326"/>
                <a:gd name="connsiteX26" fmla="*/ 6066914 w 6326724"/>
                <a:gd name="connsiteY26" fmla="*/ 989616 h 6561326"/>
                <a:gd name="connsiteX27" fmla="*/ 5533688 w 6326724"/>
                <a:gd name="connsiteY27" fmla="*/ 647242 h 6561326"/>
                <a:gd name="connsiteX28" fmla="*/ 4933626 w 6326724"/>
                <a:gd name="connsiteY28" fmla="*/ 432262 h 6561326"/>
                <a:gd name="connsiteX29" fmla="*/ 4296873 w 6326724"/>
                <a:gd name="connsiteY29" fmla="*/ 343126 h 6561326"/>
                <a:gd name="connsiteX30" fmla="*/ 3651602 w 6326724"/>
                <a:gd name="connsiteY30" fmla="*/ 365797 h 6561326"/>
                <a:gd name="connsiteX31" fmla="*/ 3018256 w 6326724"/>
                <a:gd name="connsiteY31" fmla="*/ 496666 h 6561326"/>
                <a:gd name="connsiteX32" fmla="*/ 2412429 w 6326724"/>
                <a:gd name="connsiteY32" fmla="*/ 724399 h 6561326"/>
                <a:gd name="connsiteX33" fmla="*/ 1329857 w 6326724"/>
                <a:gd name="connsiteY33" fmla="*/ 1424086 h 6561326"/>
                <a:gd name="connsiteX34" fmla="*/ 887314 w 6326724"/>
                <a:gd name="connsiteY34" fmla="*/ 1891015 h 6561326"/>
                <a:gd name="connsiteX35" fmla="*/ 537420 w 6326724"/>
                <a:gd name="connsiteY35" fmla="*/ 2427245 h 6561326"/>
                <a:gd name="connsiteX36" fmla="*/ 299965 w 6326724"/>
                <a:gd name="connsiteY36" fmla="*/ 3020021 h 6561326"/>
                <a:gd name="connsiteX37" fmla="*/ 213606 w 6326724"/>
                <a:gd name="connsiteY37" fmla="*/ 3651953 h 6561326"/>
                <a:gd name="connsiteX38" fmla="*/ 250036 w 6326724"/>
                <a:gd name="connsiteY38" fmla="*/ 3961352 h 6561326"/>
                <a:gd name="connsiteX39" fmla="*/ 357625 w 6326724"/>
                <a:gd name="connsiteY39" fmla="*/ 4250783 h 6561326"/>
                <a:gd name="connsiteX40" fmla="*/ 432715 w 6326724"/>
                <a:gd name="connsiteY40" fmla="*/ 4387063 h 6561326"/>
                <a:gd name="connsiteX41" fmla="*/ 518943 w 6326724"/>
                <a:gd name="connsiteY41" fmla="*/ 4518962 h 6561326"/>
                <a:gd name="connsiteX42" fmla="*/ 718133 w 6326724"/>
                <a:gd name="connsiteY42" fmla="*/ 4773874 h 6561326"/>
                <a:gd name="connsiteX43" fmla="*/ 933704 w 6326724"/>
                <a:gd name="connsiteY43" fmla="*/ 5030717 h 6561326"/>
                <a:gd name="connsiteX44" fmla="*/ 1040900 w 6326724"/>
                <a:gd name="connsiteY44" fmla="*/ 5164806 h 6561326"/>
                <a:gd name="connsiteX45" fmla="*/ 1092401 w 6326724"/>
                <a:gd name="connsiteY45" fmla="*/ 5230628 h 6561326"/>
                <a:gd name="connsiteX46" fmla="*/ 1142854 w 6326724"/>
                <a:gd name="connsiteY46" fmla="*/ 5293615 h 6561326"/>
                <a:gd name="connsiteX47" fmla="*/ 1576354 w 6326724"/>
                <a:gd name="connsiteY47" fmla="*/ 5759128 h 6561326"/>
                <a:gd name="connsiteX48" fmla="*/ 1806865 w 6326724"/>
                <a:gd name="connsiteY48" fmla="*/ 5968571 h 6561326"/>
                <a:gd name="connsiteX49" fmla="*/ 2048253 w 6326724"/>
                <a:gd name="connsiteY49" fmla="*/ 6161654 h 6561326"/>
                <a:gd name="connsiteX50" fmla="*/ 2587506 w 6326724"/>
                <a:gd name="connsiteY50" fmla="*/ 6467059 h 6561326"/>
                <a:gd name="connsiteX51" fmla="*/ 2889176 w 6326724"/>
                <a:gd name="connsiteY51" fmla="*/ 6553360 h 6561326"/>
                <a:gd name="connsiteX52" fmla="*/ 2929698 w 6326724"/>
                <a:gd name="connsiteY52" fmla="*/ 6561326 h 6561326"/>
                <a:gd name="connsiteX53" fmla="*/ 1816374 w 6326724"/>
                <a:gd name="connsiteY53" fmla="*/ 6561326 h 6561326"/>
                <a:gd name="connsiteX54" fmla="*/ 1787601 w 6326724"/>
                <a:gd name="connsiteY54" fmla="*/ 6545761 h 6561326"/>
                <a:gd name="connsiteX55" fmla="*/ 1225544 w 6326724"/>
                <a:gd name="connsiteY55" fmla="*/ 6094158 h 6561326"/>
                <a:gd name="connsiteX56" fmla="*/ 997654 w 6326724"/>
                <a:gd name="connsiteY56" fmla="*/ 5822374 h 6561326"/>
                <a:gd name="connsiteX57" fmla="*/ 798596 w 6326724"/>
                <a:gd name="connsiteY57" fmla="*/ 5534615 h 6561326"/>
                <a:gd name="connsiteX58" fmla="*/ 752075 w 6326724"/>
                <a:gd name="connsiteY58" fmla="*/ 5461324 h 6561326"/>
                <a:gd name="connsiteX59" fmla="*/ 707650 w 6326724"/>
                <a:gd name="connsiteY59" fmla="*/ 5390221 h 6561326"/>
                <a:gd name="connsiteX60" fmla="*/ 619980 w 6326724"/>
                <a:gd name="connsiteY60" fmla="*/ 5252396 h 6561326"/>
                <a:gd name="connsiteX61" fmla="*/ 438349 w 6326724"/>
                <a:gd name="connsiteY61" fmla="*/ 4970822 h 6561326"/>
                <a:gd name="connsiteX62" fmla="*/ 261044 w 6326724"/>
                <a:gd name="connsiteY62" fmla="*/ 4673145 h 6561326"/>
                <a:gd name="connsiteX63" fmla="*/ 181107 w 6326724"/>
                <a:gd name="connsiteY63" fmla="*/ 4515356 h 6561326"/>
                <a:gd name="connsiteX64" fmla="*/ 113224 w 6326724"/>
                <a:gd name="connsiteY64" fmla="*/ 4350223 h 6561326"/>
                <a:gd name="connsiteX65" fmla="*/ 61199 w 6326724"/>
                <a:gd name="connsiteY65" fmla="*/ 4178908 h 6561326"/>
                <a:gd name="connsiteX66" fmla="*/ 41804 w 6326724"/>
                <a:gd name="connsiteY66" fmla="*/ 4091577 h 6561326"/>
                <a:gd name="connsiteX67" fmla="*/ 33287 w 6326724"/>
                <a:gd name="connsiteY67" fmla="*/ 4047781 h 6561326"/>
                <a:gd name="connsiteX68" fmla="*/ 26209 w 6326724"/>
                <a:gd name="connsiteY68" fmla="*/ 4003858 h 6561326"/>
                <a:gd name="connsiteX69" fmla="*/ 0 w 6326724"/>
                <a:gd name="connsiteY69" fmla="*/ 3651953 h 6561326"/>
                <a:gd name="connsiteX70" fmla="*/ 72731 w 6326724"/>
                <a:gd name="connsiteY70" fmla="*/ 2966307 h 6561326"/>
                <a:gd name="connsiteX71" fmla="*/ 291316 w 6326724"/>
                <a:gd name="connsiteY71" fmla="*/ 2309385 h 6561326"/>
                <a:gd name="connsiteX72" fmla="*/ 1110878 w 6326724"/>
                <a:gd name="connsiteY72" fmla="*/ 1193776 h 6561326"/>
                <a:gd name="connsiteX73" fmla="*/ 1654327 w 6326724"/>
                <a:gd name="connsiteY73" fmla="*/ 756730 h 6561326"/>
                <a:gd name="connsiteX74" fmla="*/ 2261727 w 6326724"/>
                <a:gd name="connsiteY74" fmla="*/ 409720 h 6561326"/>
                <a:gd name="connsiteX75" fmla="*/ 3610060 w 6326724"/>
                <a:gd name="connsiteY75" fmla="*/ 27032 h 6561326"/>
                <a:gd name="connsiteX76" fmla="*/ 4139342 w 6326724"/>
                <a:gd name="connsiteY76" fmla="*/ 440 h 65613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</a:cxnLst>
              <a:rect l="l" t="t" r="r" b="b"/>
              <a:pathLst>
                <a:path w="6326724" h="6561326">
                  <a:moveTo>
                    <a:pt x="6326724" y="5020808"/>
                  </a:moveTo>
                  <a:lnTo>
                    <a:pt x="6326724" y="5698632"/>
                  </a:lnTo>
                  <a:lnTo>
                    <a:pt x="6067438" y="5902509"/>
                  </a:lnTo>
                  <a:cubicBezTo>
                    <a:pt x="5977868" y="5970407"/>
                    <a:pt x="5888364" y="6036453"/>
                    <a:pt x="5799974" y="6102017"/>
                  </a:cubicBezTo>
                  <a:lnTo>
                    <a:pt x="5665258" y="6202100"/>
                  </a:lnTo>
                  <a:cubicBezTo>
                    <a:pt x="5619654" y="6235719"/>
                    <a:pt x="5573656" y="6269596"/>
                    <a:pt x="5526873" y="6302828"/>
                  </a:cubicBezTo>
                  <a:cubicBezTo>
                    <a:pt x="5480220" y="6336189"/>
                    <a:pt x="5433044" y="6369423"/>
                    <a:pt x="5385080" y="6402268"/>
                  </a:cubicBezTo>
                  <a:cubicBezTo>
                    <a:pt x="5336988" y="6434857"/>
                    <a:pt x="5288500" y="6467187"/>
                    <a:pt x="5238833" y="6498875"/>
                  </a:cubicBezTo>
                  <a:lnTo>
                    <a:pt x="5138040" y="6561326"/>
                  </a:lnTo>
                  <a:lnTo>
                    <a:pt x="3946072" y="6561326"/>
                  </a:lnTo>
                  <a:lnTo>
                    <a:pt x="3976009" y="6555242"/>
                  </a:lnTo>
                  <a:cubicBezTo>
                    <a:pt x="4123712" y="6519227"/>
                    <a:pt x="4266863" y="6466383"/>
                    <a:pt x="4404855" y="6399048"/>
                  </a:cubicBezTo>
                  <a:cubicBezTo>
                    <a:pt x="4589500" y="6310299"/>
                    <a:pt x="4765232" y="6196690"/>
                    <a:pt x="4938868" y="6072132"/>
                  </a:cubicBezTo>
                  <a:cubicBezTo>
                    <a:pt x="4982245" y="6041089"/>
                    <a:pt x="5025359" y="6008630"/>
                    <a:pt x="5068342" y="5976042"/>
                  </a:cubicBezTo>
                  <a:cubicBezTo>
                    <a:pt x="5111588" y="5943453"/>
                    <a:pt x="5154702" y="5910349"/>
                    <a:pt x="5197816" y="5876730"/>
                  </a:cubicBezTo>
                  <a:lnTo>
                    <a:pt x="5460039" y="5670637"/>
                  </a:lnTo>
                  <a:cubicBezTo>
                    <a:pt x="5639966" y="5530365"/>
                    <a:pt x="5821596" y="5399753"/>
                    <a:pt x="5999033" y="5271718"/>
                  </a:cubicBezTo>
                  <a:cubicBezTo>
                    <a:pt x="6087686" y="5207700"/>
                    <a:pt x="6174667" y="5143360"/>
                    <a:pt x="6258766" y="5077603"/>
                  </a:cubicBezTo>
                  <a:close/>
                  <a:moveTo>
                    <a:pt x="4139342" y="440"/>
                  </a:moveTo>
                  <a:cubicBezTo>
                    <a:pt x="4198237" y="1301"/>
                    <a:pt x="4257068" y="3427"/>
                    <a:pt x="4315744" y="6808"/>
                  </a:cubicBezTo>
                  <a:cubicBezTo>
                    <a:pt x="4550841" y="20849"/>
                    <a:pt x="4785806" y="55240"/>
                    <a:pt x="5015400" y="113591"/>
                  </a:cubicBezTo>
                  <a:cubicBezTo>
                    <a:pt x="5244992" y="171812"/>
                    <a:pt x="5469212" y="254249"/>
                    <a:pt x="5681114" y="361418"/>
                  </a:cubicBezTo>
                  <a:cubicBezTo>
                    <a:pt x="5892754" y="468586"/>
                    <a:pt x="6093124" y="599584"/>
                    <a:pt x="6270952" y="755441"/>
                  </a:cubicBezTo>
                  <a:lnTo>
                    <a:pt x="6326724" y="807432"/>
                  </a:lnTo>
                  <a:lnTo>
                    <a:pt x="6326724" y="1231565"/>
                  </a:lnTo>
                  <a:lnTo>
                    <a:pt x="6302093" y="1203002"/>
                  </a:lnTo>
                  <a:cubicBezTo>
                    <a:pt x="6227937" y="1127247"/>
                    <a:pt x="6149211" y="1056081"/>
                    <a:pt x="6066914" y="989616"/>
                  </a:cubicBezTo>
                  <a:cubicBezTo>
                    <a:pt x="5902714" y="856299"/>
                    <a:pt x="5724360" y="740371"/>
                    <a:pt x="5533688" y="647242"/>
                  </a:cubicBezTo>
                  <a:cubicBezTo>
                    <a:pt x="5343146" y="553857"/>
                    <a:pt x="5141466" y="482239"/>
                    <a:pt x="4933626" y="432262"/>
                  </a:cubicBezTo>
                  <a:cubicBezTo>
                    <a:pt x="4725788" y="382156"/>
                    <a:pt x="4512182" y="353303"/>
                    <a:pt x="4296873" y="343126"/>
                  </a:cubicBezTo>
                  <a:cubicBezTo>
                    <a:pt x="4081172" y="332435"/>
                    <a:pt x="3865732" y="339520"/>
                    <a:pt x="3651602" y="365797"/>
                  </a:cubicBezTo>
                  <a:cubicBezTo>
                    <a:pt x="3437604" y="392202"/>
                    <a:pt x="3225572" y="436384"/>
                    <a:pt x="3018256" y="496666"/>
                  </a:cubicBezTo>
                  <a:cubicBezTo>
                    <a:pt x="2810809" y="556691"/>
                    <a:pt x="2608474" y="634362"/>
                    <a:pt x="2412429" y="724399"/>
                  </a:cubicBezTo>
                  <a:cubicBezTo>
                    <a:pt x="2019160" y="902541"/>
                    <a:pt x="1651969" y="1138775"/>
                    <a:pt x="1329857" y="1424086"/>
                  </a:cubicBezTo>
                  <a:cubicBezTo>
                    <a:pt x="1169326" y="1567192"/>
                    <a:pt x="1020588" y="1723307"/>
                    <a:pt x="887314" y="1891015"/>
                  </a:cubicBezTo>
                  <a:cubicBezTo>
                    <a:pt x="753778" y="2058466"/>
                    <a:pt x="635967" y="2238026"/>
                    <a:pt x="537420" y="2427245"/>
                  </a:cubicBezTo>
                  <a:cubicBezTo>
                    <a:pt x="438874" y="2616335"/>
                    <a:pt x="356839" y="2814313"/>
                    <a:pt x="299965" y="3020021"/>
                  </a:cubicBezTo>
                  <a:cubicBezTo>
                    <a:pt x="242961" y="3225212"/>
                    <a:pt x="213474" y="3438518"/>
                    <a:pt x="213606" y="3651953"/>
                  </a:cubicBezTo>
                  <a:cubicBezTo>
                    <a:pt x="214785" y="3756804"/>
                    <a:pt x="225269" y="3860881"/>
                    <a:pt x="250036" y="3961352"/>
                  </a:cubicBezTo>
                  <a:cubicBezTo>
                    <a:pt x="274412" y="4061950"/>
                    <a:pt x="312284" y="4158171"/>
                    <a:pt x="357625" y="4250783"/>
                  </a:cubicBezTo>
                  <a:cubicBezTo>
                    <a:pt x="380558" y="4297025"/>
                    <a:pt x="405982" y="4342366"/>
                    <a:pt x="432715" y="4387063"/>
                  </a:cubicBezTo>
                  <a:cubicBezTo>
                    <a:pt x="459841" y="4431630"/>
                    <a:pt x="488803" y="4475554"/>
                    <a:pt x="518943" y="4518962"/>
                  </a:cubicBezTo>
                  <a:cubicBezTo>
                    <a:pt x="580011" y="4605521"/>
                    <a:pt x="647893" y="4689504"/>
                    <a:pt x="718133" y="4773874"/>
                  </a:cubicBezTo>
                  <a:cubicBezTo>
                    <a:pt x="788374" y="4858372"/>
                    <a:pt x="861760" y="4942871"/>
                    <a:pt x="933704" y="5030717"/>
                  </a:cubicBezTo>
                  <a:cubicBezTo>
                    <a:pt x="969742" y="5074512"/>
                    <a:pt x="1005387" y="5119337"/>
                    <a:pt x="1040900" y="5164806"/>
                  </a:cubicBezTo>
                  <a:lnTo>
                    <a:pt x="1092401" y="5230628"/>
                  </a:lnTo>
                  <a:cubicBezTo>
                    <a:pt x="1109306" y="5251624"/>
                    <a:pt x="1125425" y="5273135"/>
                    <a:pt x="1142854" y="5293615"/>
                  </a:cubicBezTo>
                  <a:cubicBezTo>
                    <a:pt x="1278880" y="5460293"/>
                    <a:pt x="1426438" y="5613704"/>
                    <a:pt x="1576354" y="5759128"/>
                  </a:cubicBezTo>
                  <a:cubicBezTo>
                    <a:pt x="1651706" y="5831519"/>
                    <a:pt x="1728368" y="5901461"/>
                    <a:pt x="1806865" y="5968571"/>
                  </a:cubicBezTo>
                  <a:cubicBezTo>
                    <a:pt x="1885362" y="6035680"/>
                    <a:pt x="1965299" y="6100599"/>
                    <a:pt x="2048253" y="6161654"/>
                  </a:cubicBezTo>
                  <a:cubicBezTo>
                    <a:pt x="2213502" y="6284022"/>
                    <a:pt x="2391724" y="6393380"/>
                    <a:pt x="2587506" y="6467059"/>
                  </a:cubicBezTo>
                  <a:cubicBezTo>
                    <a:pt x="2685137" y="6503898"/>
                    <a:pt x="2786304" y="6532106"/>
                    <a:pt x="2889176" y="6553360"/>
                  </a:cubicBezTo>
                  <a:lnTo>
                    <a:pt x="2929698" y="6561326"/>
                  </a:lnTo>
                  <a:lnTo>
                    <a:pt x="1816374" y="6561326"/>
                  </a:lnTo>
                  <a:lnTo>
                    <a:pt x="1787601" y="6545761"/>
                  </a:lnTo>
                  <a:cubicBezTo>
                    <a:pt x="1577272" y="6422749"/>
                    <a:pt x="1389483" y="6266761"/>
                    <a:pt x="1225544" y="6094158"/>
                  </a:cubicBezTo>
                  <a:cubicBezTo>
                    <a:pt x="1143116" y="6007986"/>
                    <a:pt x="1068158" y="5916274"/>
                    <a:pt x="997654" y="5822374"/>
                  </a:cubicBezTo>
                  <a:cubicBezTo>
                    <a:pt x="927546" y="5728086"/>
                    <a:pt x="860842" y="5632381"/>
                    <a:pt x="798596" y="5534615"/>
                  </a:cubicBezTo>
                  <a:cubicBezTo>
                    <a:pt x="782608" y="5510399"/>
                    <a:pt x="767537" y="5485797"/>
                    <a:pt x="752075" y="5461324"/>
                  </a:cubicBezTo>
                  <a:lnTo>
                    <a:pt x="707650" y="5390221"/>
                  </a:lnTo>
                  <a:cubicBezTo>
                    <a:pt x="679213" y="5344237"/>
                    <a:pt x="649728" y="5298638"/>
                    <a:pt x="619980" y="5252396"/>
                  </a:cubicBezTo>
                  <a:lnTo>
                    <a:pt x="438349" y="4970822"/>
                  </a:lnTo>
                  <a:cubicBezTo>
                    <a:pt x="377413" y="4874860"/>
                    <a:pt x="317263" y="4776064"/>
                    <a:pt x="261044" y="4673145"/>
                  </a:cubicBezTo>
                  <a:cubicBezTo>
                    <a:pt x="233000" y="4621622"/>
                    <a:pt x="205874" y="4569197"/>
                    <a:pt x="181107" y="4515356"/>
                  </a:cubicBezTo>
                  <a:cubicBezTo>
                    <a:pt x="156470" y="4461385"/>
                    <a:pt x="133537" y="4406385"/>
                    <a:pt x="113224" y="4350223"/>
                  </a:cubicBezTo>
                  <a:cubicBezTo>
                    <a:pt x="93305" y="4293934"/>
                    <a:pt x="75614" y="4236872"/>
                    <a:pt x="61199" y="4178908"/>
                  </a:cubicBezTo>
                  <a:cubicBezTo>
                    <a:pt x="54385" y="4149927"/>
                    <a:pt x="47440" y="4120815"/>
                    <a:pt x="41804" y="4091577"/>
                  </a:cubicBezTo>
                  <a:lnTo>
                    <a:pt x="33287" y="4047781"/>
                  </a:lnTo>
                  <a:lnTo>
                    <a:pt x="26209" y="4003858"/>
                  </a:lnTo>
                  <a:cubicBezTo>
                    <a:pt x="7732" y="3886643"/>
                    <a:pt x="0" y="3768783"/>
                    <a:pt x="0" y="3651953"/>
                  </a:cubicBezTo>
                  <a:cubicBezTo>
                    <a:pt x="524" y="3422031"/>
                    <a:pt x="25030" y="3192109"/>
                    <a:pt x="72731" y="2966307"/>
                  </a:cubicBezTo>
                  <a:cubicBezTo>
                    <a:pt x="120301" y="2740634"/>
                    <a:pt x="193163" y="2519343"/>
                    <a:pt x="291316" y="2309385"/>
                  </a:cubicBezTo>
                  <a:cubicBezTo>
                    <a:pt x="488540" y="1889469"/>
                    <a:pt x="774352" y="1513736"/>
                    <a:pt x="1110878" y="1193776"/>
                  </a:cubicBezTo>
                  <a:cubicBezTo>
                    <a:pt x="1279535" y="1033797"/>
                    <a:pt x="1461821" y="887856"/>
                    <a:pt x="1654327" y="756730"/>
                  </a:cubicBezTo>
                  <a:cubicBezTo>
                    <a:pt x="1847096" y="625732"/>
                    <a:pt x="2049956" y="509031"/>
                    <a:pt x="2261727" y="409720"/>
                  </a:cubicBezTo>
                  <a:cubicBezTo>
                    <a:pt x="2685792" y="212515"/>
                    <a:pt x="3142357" y="82162"/>
                    <a:pt x="3610060" y="27032"/>
                  </a:cubicBezTo>
                  <a:cubicBezTo>
                    <a:pt x="3785399" y="6647"/>
                    <a:pt x="3962657" y="-2144"/>
                    <a:pt x="4139342" y="44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BC4A6C98-F96E-4587-B01F-A9B01BBFAD0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70322" y="353119"/>
              <a:ext cx="6321679" cy="6521594"/>
            </a:xfrm>
            <a:custGeom>
              <a:avLst/>
              <a:gdLst>
                <a:gd name="connsiteX0" fmla="*/ 4150102 w 6321679"/>
                <a:gd name="connsiteY0" fmla="*/ 0 h 6521594"/>
                <a:gd name="connsiteX1" fmla="*/ 6083891 w 6321679"/>
                <a:gd name="connsiteY1" fmla="*/ 619943 h 6521594"/>
                <a:gd name="connsiteX2" fmla="*/ 6321679 w 6321679"/>
                <a:gd name="connsiteY2" fmla="*/ 822247 h 6521594"/>
                <a:gd name="connsiteX3" fmla="*/ 6321679 w 6321679"/>
                <a:gd name="connsiteY3" fmla="*/ 1866928 h 6521594"/>
                <a:gd name="connsiteX4" fmla="*/ 6212358 w 6321679"/>
                <a:gd name="connsiteY4" fmla="*/ 1689281 h 6521594"/>
                <a:gd name="connsiteX5" fmla="*/ 6049880 w 6321679"/>
                <a:gd name="connsiteY5" fmla="*/ 1477173 h 6521594"/>
                <a:gd name="connsiteX6" fmla="*/ 5248663 w 6321679"/>
                <a:gd name="connsiteY6" fmla="*/ 869327 h 6521594"/>
                <a:gd name="connsiteX7" fmla="*/ 4150102 w 6321679"/>
                <a:gd name="connsiteY7" fmla="*/ 644042 h 6521594"/>
                <a:gd name="connsiteX8" fmla="*/ 2867946 w 6321679"/>
                <a:gd name="connsiteY8" fmla="*/ 886459 h 6521594"/>
                <a:gd name="connsiteX9" fmla="*/ 1728892 w 6321679"/>
                <a:gd name="connsiteY9" fmla="*/ 1552397 h 6521594"/>
                <a:gd name="connsiteX10" fmla="*/ 941043 w 6321679"/>
                <a:gd name="connsiteY10" fmla="*/ 2512664 h 6521594"/>
                <a:gd name="connsiteX11" fmla="*/ 655362 w 6321679"/>
                <a:gd name="connsiteY11" fmla="*/ 3630204 h 6521594"/>
                <a:gd name="connsiteX12" fmla="*/ 1128177 w 6321679"/>
                <a:gd name="connsiteY12" fmla="*/ 4667883 h 6521594"/>
                <a:gd name="connsiteX13" fmla="*/ 1366419 w 6321679"/>
                <a:gd name="connsiteY13" fmla="*/ 4997246 h 6521594"/>
                <a:gd name="connsiteX14" fmla="*/ 3601937 w 6321679"/>
                <a:gd name="connsiteY14" fmla="*/ 6284685 h 6521594"/>
                <a:gd name="connsiteX15" fmla="*/ 5298985 w 6321679"/>
                <a:gd name="connsiteY15" fmla="*/ 5492643 h 6521594"/>
                <a:gd name="connsiteX16" fmla="*/ 5505513 w 6321679"/>
                <a:gd name="connsiteY16" fmla="*/ 5335367 h 6521594"/>
                <a:gd name="connsiteX17" fmla="*/ 6252618 w 6321679"/>
                <a:gd name="connsiteY17" fmla="*/ 4722492 h 6521594"/>
                <a:gd name="connsiteX18" fmla="*/ 6321679 w 6321679"/>
                <a:gd name="connsiteY18" fmla="*/ 4651477 h 6521594"/>
                <a:gd name="connsiteX19" fmla="*/ 6321679 w 6321679"/>
                <a:gd name="connsiteY19" fmla="*/ 5523097 h 6521594"/>
                <a:gd name="connsiteX20" fmla="*/ 6024428 w 6321679"/>
                <a:gd name="connsiteY20" fmla="*/ 5754969 h 6521594"/>
                <a:gd name="connsiteX21" fmla="*/ 5702345 w 6321679"/>
                <a:gd name="connsiteY21" fmla="*/ 6000018 h 6521594"/>
                <a:gd name="connsiteX22" fmla="*/ 4988380 w 6321679"/>
                <a:gd name="connsiteY22" fmla="*/ 6506549 h 6521594"/>
                <a:gd name="connsiteX23" fmla="*/ 4961490 w 6321679"/>
                <a:gd name="connsiteY23" fmla="*/ 6521594 h 6521594"/>
                <a:gd name="connsiteX24" fmla="*/ 2011326 w 6321679"/>
                <a:gd name="connsiteY24" fmla="*/ 6521594 h 6521594"/>
                <a:gd name="connsiteX25" fmla="*/ 1982893 w 6321679"/>
                <a:gd name="connsiteY25" fmla="*/ 6505768 h 6521594"/>
                <a:gd name="connsiteX26" fmla="*/ 824149 w 6321679"/>
                <a:gd name="connsiteY26" fmla="*/ 5358682 h 6521594"/>
                <a:gd name="connsiteX27" fmla="*/ 0 w 6321679"/>
                <a:gd name="connsiteY27" fmla="*/ 3630075 h 6521594"/>
                <a:gd name="connsiteX28" fmla="*/ 4150102 w 6321679"/>
                <a:gd name="connsiteY28" fmla="*/ 0 h 65215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6321679" h="6521594">
                  <a:moveTo>
                    <a:pt x="4150102" y="0"/>
                  </a:moveTo>
                  <a:cubicBezTo>
                    <a:pt x="4918148" y="0"/>
                    <a:pt x="5569597" y="228540"/>
                    <a:pt x="6083891" y="619943"/>
                  </a:cubicBezTo>
                  <a:lnTo>
                    <a:pt x="6321679" y="822247"/>
                  </a:lnTo>
                  <a:lnTo>
                    <a:pt x="6321679" y="1866928"/>
                  </a:lnTo>
                  <a:lnTo>
                    <a:pt x="6212358" y="1689281"/>
                  </a:lnTo>
                  <a:cubicBezTo>
                    <a:pt x="6161484" y="1615222"/>
                    <a:pt x="6107295" y="1544427"/>
                    <a:pt x="6049880" y="1477173"/>
                  </a:cubicBezTo>
                  <a:cubicBezTo>
                    <a:pt x="5825135" y="1214018"/>
                    <a:pt x="5555573" y="1009470"/>
                    <a:pt x="5248663" y="869327"/>
                  </a:cubicBezTo>
                  <a:cubicBezTo>
                    <a:pt x="4921178" y="719909"/>
                    <a:pt x="4551627" y="644042"/>
                    <a:pt x="4150102" y="644042"/>
                  </a:cubicBezTo>
                  <a:cubicBezTo>
                    <a:pt x="3724203" y="644042"/>
                    <a:pt x="3292799" y="725448"/>
                    <a:pt x="2867946" y="886459"/>
                  </a:cubicBezTo>
                  <a:cubicBezTo>
                    <a:pt x="2454234" y="1042832"/>
                    <a:pt x="2060440" y="1273141"/>
                    <a:pt x="1728892" y="1552397"/>
                  </a:cubicBezTo>
                  <a:cubicBezTo>
                    <a:pt x="1391580" y="1836419"/>
                    <a:pt x="1126473" y="2159600"/>
                    <a:pt x="941043" y="2512664"/>
                  </a:cubicBezTo>
                  <a:cubicBezTo>
                    <a:pt x="751551" y="2873583"/>
                    <a:pt x="655362" y="3249575"/>
                    <a:pt x="655362" y="3630204"/>
                  </a:cubicBezTo>
                  <a:cubicBezTo>
                    <a:pt x="655362" y="4013537"/>
                    <a:pt x="808817" y="4237405"/>
                    <a:pt x="1128177" y="4667883"/>
                  </a:cubicBezTo>
                  <a:cubicBezTo>
                    <a:pt x="1205232" y="4771702"/>
                    <a:pt x="1284908" y="4879129"/>
                    <a:pt x="1366419" y="4997246"/>
                  </a:cubicBezTo>
                  <a:cubicBezTo>
                    <a:pt x="1989282" y="5899677"/>
                    <a:pt x="2657880" y="6284685"/>
                    <a:pt x="3601937" y="6284685"/>
                  </a:cubicBezTo>
                  <a:cubicBezTo>
                    <a:pt x="4221523" y="6284685"/>
                    <a:pt x="4676122" y="5971036"/>
                    <a:pt x="5298985" y="5492643"/>
                  </a:cubicBezTo>
                  <a:cubicBezTo>
                    <a:pt x="5368571" y="5439187"/>
                    <a:pt x="5438156" y="5386375"/>
                    <a:pt x="5505513" y="5335367"/>
                  </a:cubicBezTo>
                  <a:cubicBezTo>
                    <a:pt x="5779335" y="5127761"/>
                    <a:pt x="6041730" y="4928776"/>
                    <a:pt x="6252618" y="4722492"/>
                  </a:cubicBezTo>
                  <a:lnTo>
                    <a:pt x="6321679" y="4651477"/>
                  </a:lnTo>
                  <a:lnTo>
                    <a:pt x="6321679" y="5523097"/>
                  </a:lnTo>
                  <a:lnTo>
                    <a:pt x="6024428" y="5754969"/>
                  </a:lnTo>
                  <a:cubicBezTo>
                    <a:pt x="5918395" y="5835747"/>
                    <a:pt x="5810491" y="5916953"/>
                    <a:pt x="5702345" y="6000018"/>
                  </a:cubicBezTo>
                  <a:cubicBezTo>
                    <a:pt x="5466020" y="6181541"/>
                    <a:pt x="5232938" y="6357503"/>
                    <a:pt x="4988380" y="6506549"/>
                  </a:cubicBezTo>
                  <a:lnTo>
                    <a:pt x="4961490" y="6521594"/>
                  </a:lnTo>
                  <a:lnTo>
                    <a:pt x="2011326" y="6521594"/>
                  </a:lnTo>
                  <a:lnTo>
                    <a:pt x="1982893" y="6505768"/>
                  </a:lnTo>
                  <a:cubicBezTo>
                    <a:pt x="1531799" y="6233999"/>
                    <a:pt x="1157400" y="5841520"/>
                    <a:pt x="824149" y="5358682"/>
                  </a:cubicBezTo>
                  <a:cubicBezTo>
                    <a:pt x="424196" y="4779302"/>
                    <a:pt x="0" y="4381929"/>
                    <a:pt x="0" y="3630075"/>
                  </a:cubicBezTo>
                  <a:cubicBezTo>
                    <a:pt x="0" y="1625174"/>
                    <a:pt x="2089794" y="0"/>
                    <a:pt x="4150102" y="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A66409EC-9CC3-482A-A4A5-54ED092B3F2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70322" y="353119"/>
              <a:ext cx="6321679" cy="6521594"/>
            </a:xfrm>
            <a:custGeom>
              <a:avLst/>
              <a:gdLst>
                <a:gd name="connsiteX0" fmla="*/ 4150102 w 6321679"/>
                <a:gd name="connsiteY0" fmla="*/ 0 h 6521594"/>
                <a:gd name="connsiteX1" fmla="*/ 6083891 w 6321679"/>
                <a:gd name="connsiteY1" fmla="*/ 619943 h 6521594"/>
                <a:gd name="connsiteX2" fmla="*/ 6321679 w 6321679"/>
                <a:gd name="connsiteY2" fmla="*/ 822247 h 6521594"/>
                <a:gd name="connsiteX3" fmla="*/ 6321679 w 6321679"/>
                <a:gd name="connsiteY3" fmla="*/ 2150195 h 6521594"/>
                <a:gd name="connsiteX4" fmla="*/ 6241288 w 6321679"/>
                <a:gd name="connsiteY4" fmla="*/ 1985338 h 6521594"/>
                <a:gd name="connsiteX5" fmla="*/ 5949367 w 6321679"/>
                <a:gd name="connsiteY5" fmla="*/ 1559997 h 6521594"/>
                <a:gd name="connsiteX6" fmla="*/ 5193362 w 6321679"/>
                <a:gd name="connsiteY6" fmla="*/ 986156 h 6521594"/>
                <a:gd name="connsiteX7" fmla="*/ 4150102 w 6321679"/>
                <a:gd name="connsiteY7" fmla="*/ 772850 h 6521594"/>
                <a:gd name="connsiteX8" fmla="*/ 2914861 w 6321679"/>
                <a:gd name="connsiteY8" fmla="*/ 1006637 h 6521594"/>
                <a:gd name="connsiteX9" fmla="*/ 1814073 w 6321679"/>
                <a:gd name="connsiteY9" fmla="*/ 1650163 h 6521594"/>
                <a:gd name="connsiteX10" fmla="*/ 1057412 w 6321679"/>
                <a:gd name="connsiteY10" fmla="*/ 2571657 h 6521594"/>
                <a:gd name="connsiteX11" fmla="*/ 786277 w 6321679"/>
                <a:gd name="connsiteY11" fmla="*/ 3630204 h 6521594"/>
                <a:gd name="connsiteX12" fmla="*/ 1233931 w 6321679"/>
                <a:gd name="connsiteY12" fmla="*/ 4592016 h 6521594"/>
                <a:gd name="connsiteX13" fmla="*/ 1474795 w 6321679"/>
                <a:gd name="connsiteY13" fmla="*/ 4924985 h 6521594"/>
                <a:gd name="connsiteX14" fmla="*/ 2393691 w 6321679"/>
                <a:gd name="connsiteY14" fmla="*/ 5846995 h 6521594"/>
                <a:gd name="connsiteX15" fmla="*/ 3601805 w 6321679"/>
                <a:gd name="connsiteY15" fmla="*/ 6155876 h 6521594"/>
                <a:gd name="connsiteX16" fmla="*/ 4378909 w 6321679"/>
                <a:gd name="connsiteY16" fmla="*/ 5959186 h 6521594"/>
                <a:gd name="connsiteX17" fmla="*/ 5218129 w 6321679"/>
                <a:gd name="connsiteY17" fmla="*/ 5391271 h 6521594"/>
                <a:gd name="connsiteX18" fmla="*/ 5425313 w 6321679"/>
                <a:gd name="connsiteY18" fmla="*/ 5233481 h 6521594"/>
                <a:gd name="connsiteX19" fmla="*/ 6254366 w 6321679"/>
                <a:gd name="connsiteY19" fmla="*/ 4534301 h 6521594"/>
                <a:gd name="connsiteX20" fmla="*/ 6321679 w 6321679"/>
                <a:gd name="connsiteY20" fmla="*/ 4456641 h 6521594"/>
                <a:gd name="connsiteX21" fmla="*/ 6321679 w 6321679"/>
                <a:gd name="connsiteY21" fmla="*/ 5523097 h 6521594"/>
                <a:gd name="connsiteX22" fmla="*/ 6024428 w 6321679"/>
                <a:gd name="connsiteY22" fmla="*/ 5754969 h 6521594"/>
                <a:gd name="connsiteX23" fmla="*/ 5702345 w 6321679"/>
                <a:gd name="connsiteY23" fmla="*/ 6000018 h 6521594"/>
                <a:gd name="connsiteX24" fmla="*/ 4988380 w 6321679"/>
                <a:gd name="connsiteY24" fmla="*/ 6506549 h 6521594"/>
                <a:gd name="connsiteX25" fmla="*/ 4961490 w 6321679"/>
                <a:gd name="connsiteY25" fmla="*/ 6521594 h 6521594"/>
                <a:gd name="connsiteX26" fmla="*/ 2011326 w 6321679"/>
                <a:gd name="connsiteY26" fmla="*/ 6521594 h 6521594"/>
                <a:gd name="connsiteX27" fmla="*/ 1982893 w 6321679"/>
                <a:gd name="connsiteY27" fmla="*/ 6505768 h 6521594"/>
                <a:gd name="connsiteX28" fmla="*/ 824149 w 6321679"/>
                <a:gd name="connsiteY28" fmla="*/ 5358682 h 6521594"/>
                <a:gd name="connsiteX29" fmla="*/ 0 w 6321679"/>
                <a:gd name="connsiteY29" fmla="*/ 3630075 h 6521594"/>
                <a:gd name="connsiteX30" fmla="*/ 4150102 w 6321679"/>
                <a:gd name="connsiteY30" fmla="*/ 0 h 65215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6321679" h="6521594">
                  <a:moveTo>
                    <a:pt x="4150102" y="0"/>
                  </a:moveTo>
                  <a:cubicBezTo>
                    <a:pt x="4918148" y="0"/>
                    <a:pt x="5569597" y="228540"/>
                    <a:pt x="6083891" y="619943"/>
                  </a:cubicBezTo>
                  <a:lnTo>
                    <a:pt x="6321679" y="822247"/>
                  </a:lnTo>
                  <a:lnTo>
                    <a:pt x="6321679" y="2150195"/>
                  </a:lnTo>
                  <a:lnTo>
                    <a:pt x="6241288" y="1985338"/>
                  </a:lnTo>
                  <a:cubicBezTo>
                    <a:pt x="6156788" y="1831195"/>
                    <a:pt x="6059249" y="1688709"/>
                    <a:pt x="5949367" y="1559997"/>
                  </a:cubicBezTo>
                  <a:cubicBezTo>
                    <a:pt x="5737073" y="1311397"/>
                    <a:pt x="5482843" y="1118314"/>
                    <a:pt x="5193362" y="986156"/>
                  </a:cubicBezTo>
                  <a:cubicBezTo>
                    <a:pt x="4883437" y="844596"/>
                    <a:pt x="4532365" y="772850"/>
                    <a:pt x="4150102" y="772850"/>
                  </a:cubicBezTo>
                  <a:cubicBezTo>
                    <a:pt x="3746218" y="772850"/>
                    <a:pt x="3319008" y="853613"/>
                    <a:pt x="2914861" y="1006637"/>
                  </a:cubicBezTo>
                  <a:cubicBezTo>
                    <a:pt x="2515039" y="1157857"/>
                    <a:pt x="2134350" y="1380438"/>
                    <a:pt x="1814073" y="1650163"/>
                  </a:cubicBezTo>
                  <a:cubicBezTo>
                    <a:pt x="1494190" y="1919502"/>
                    <a:pt x="1232622" y="2238173"/>
                    <a:pt x="1057412" y="2571657"/>
                  </a:cubicBezTo>
                  <a:cubicBezTo>
                    <a:pt x="877486" y="2914158"/>
                    <a:pt x="786277" y="3270313"/>
                    <a:pt x="786277" y="3630204"/>
                  </a:cubicBezTo>
                  <a:cubicBezTo>
                    <a:pt x="786277" y="3974121"/>
                    <a:pt x="923483" y="4173646"/>
                    <a:pt x="1233931" y="4592016"/>
                  </a:cubicBezTo>
                  <a:cubicBezTo>
                    <a:pt x="1311641" y="4696736"/>
                    <a:pt x="1391972" y="4805064"/>
                    <a:pt x="1474795" y="4924985"/>
                  </a:cubicBezTo>
                  <a:cubicBezTo>
                    <a:pt x="1767682" y="5349278"/>
                    <a:pt x="2068172" y="5650948"/>
                    <a:pt x="2393691" y="5846995"/>
                  </a:cubicBezTo>
                  <a:cubicBezTo>
                    <a:pt x="2738735" y="6054891"/>
                    <a:pt x="3133971" y="6155876"/>
                    <a:pt x="3601805" y="6155876"/>
                  </a:cubicBezTo>
                  <a:cubicBezTo>
                    <a:pt x="3867305" y="6155876"/>
                    <a:pt x="4114196" y="6093405"/>
                    <a:pt x="4378909" y="5959186"/>
                  </a:cubicBezTo>
                  <a:cubicBezTo>
                    <a:pt x="4650699" y="5821362"/>
                    <a:pt x="4919737" y="5620421"/>
                    <a:pt x="5218129" y="5391271"/>
                  </a:cubicBezTo>
                  <a:cubicBezTo>
                    <a:pt x="5288107" y="5337558"/>
                    <a:pt x="5357824" y="5284617"/>
                    <a:pt x="5425313" y="5233481"/>
                  </a:cubicBezTo>
                  <a:cubicBezTo>
                    <a:pt x="5739037" y="4995556"/>
                    <a:pt x="6037512" y="4769168"/>
                    <a:pt x="6254366" y="4534301"/>
                  </a:cubicBezTo>
                  <a:lnTo>
                    <a:pt x="6321679" y="4456641"/>
                  </a:lnTo>
                  <a:lnTo>
                    <a:pt x="6321679" y="5523097"/>
                  </a:lnTo>
                  <a:lnTo>
                    <a:pt x="6024428" y="5754969"/>
                  </a:lnTo>
                  <a:cubicBezTo>
                    <a:pt x="5918395" y="5835747"/>
                    <a:pt x="5810491" y="5916953"/>
                    <a:pt x="5702345" y="6000018"/>
                  </a:cubicBezTo>
                  <a:cubicBezTo>
                    <a:pt x="5466020" y="6181541"/>
                    <a:pt x="5232938" y="6357503"/>
                    <a:pt x="4988380" y="6506549"/>
                  </a:cubicBezTo>
                  <a:lnTo>
                    <a:pt x="4961490" y="6521594"/>
                  </a:lnTo>
                  <a:lnTo>
                    <a:pt x="2011326" y="6521594"/>
                  </a:lnTo>
                  <a:lnTo>
                    <a:pt x="1982893" y="6505768"/>
                  </a:lnTo>
                  <a:cubicBezTo>
                    <a:pt x="1531799" y="6233999"/>
                    <a:pt x="1157400" y="5841520"/>
                    <a:pt x="824149" y="5358682"/>
                  </a:cubicBezTo>
                  <a:cubicBezTo>
                    <a:pt x="424196" y="4779302"/>
                    <a:pt x="0" y="4381929"/>
                    <a:pt x="0" y="3630075"/>
                  </a:cubicBezTo>
                  <a:cubicBezTo>
                    <a:pt x="0" y="1625174"/>
                    <a:pt x="2089794" y="0"/>
                    <a:pt x="4150102" y="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18A6534E-DCD8-4520-9E23-3B967AB7F511}"/>
              </a:ext>
            </a:extLst>
          </p:cNvPr>
          <p:cNvCxnSpPr/>
          <p:nvPr/>
        </p:nvCxnSpPr>
        <p:spPr>
          <a:xfrm>
            <a:off x="479685" y="296674"/>
            <a:ext cx="0" cy="962500"/>
          </a:xfrm>
          <a:prstGeom prst="line">
            <a:avLst/>
          </a:prstGeom>
          <a:ln w="76200"/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11" name="Arc 10">
            <a:extLst>
              <a:ext uri="{FF2B5EF4-FFF2-40B4-BE49-F238E27FC236}">
                <a16:creationId xmlns:a16="http://schemas.microsoft.com/office/drawing/2014/main" id="{9B2DA52A-906D-4009-B2E0-3F86DFCE314D}"/>
              </a:ext>
            </a:extLst>
          </p:cNvPr>
          <p:cNvSpPr/>
          <p:nvPr/>
        </p:nvSpPr>
        <p:spPr>
          <a:xfrm rot="7949683">
            <a:off x="7824779" y="2990737"/>
            <a:ext cx="4279135" cy="3255394"/>
          </a:xfrm>
          <a:prstGeom prst="arc">
            <a:avLst>
              <a:gd name="adj1" fmla="val 14055120"/>
              <a:gd name="adj2" fmla="val 20174610"/>
            </a:avLst>
          </a:prstGeom>
          <a:noFill/>
          <a:ln w="76200">
            <a:solidFill>
              <a:srgbClr val="FFC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11647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B6FACB3C-9069-4791-BC5C-0DB7CD19B8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1F2038E-D777-4B76-81DD-DD13EE91B9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EA5BAF8-6357-4AD1-A22B-A7910C5873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7569" y="425584"/>
            <a:ext cx="10522411" cy="1454051"/>
          </a:xfrm>
        </p:spPr>
        <p:txBody>
          <a:bodyPr>
            <a:noAutofit/>
          </a:bodyPr>
          <a:lstStyle/>
          <a:p>
            <a:r>
              <a:rPr lang="en-GB" b="1" u="sng" dirty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Creating a Video presentation:</a:t>
            </a:r>
            <a:br>
              <a:rPr lang="en-GB" b="1" u="sng" dirty="0">
                <a:solidFill>
                  <a:schemeClr val="tx2"/>
                </a:solidFill>
              </a:rPr>
            </a:br>
            <a:endParaRPr lang="en-GB" b="1" u="sng" dirty="0">
              <a:solidFill>
                <a:schemeClr val="tx2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F4E3F27-B90A-4788-8BF3-38D2A26A5A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0283" y="1294592"/>
            <a:ext cx="10884148" cy="5052686"/>
          </a:xfrm>
        </p:spPr>
        <p:txBody>
          <a:bodyPr anchor="t">
            <a:noAutofit/>
          </a:bodyPr>
          <a:lstStyle/>
          <a:p>
            <a:pPr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</a:pPr>
            <a:r>
              <a:rPr lang="en-GB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PowerPoint and YouTube can be used to create our Video presentation to answer Task 2(b).</a:t>
            </a:r>
          </a:p>
          <a:p>
            <a:pPr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</a:pPr>
            <a:r>
              <a:rPr lang="en-GB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Please note other technologies can be used if preferred (e.g. such as MS Sway or Adobe Spark).</a:t>
            </a:r>
          </a:p>
          <a:p>
            <a:pPr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</a:pPr>
            <a:r>
              <a:rPr lang="en-GB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Whichever method is chosen, make sure the tutors can easily view the video online. </a:t>
            </a:r>
          </a:p>
          <a:p>
            <a:pPr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</a:pPr>
            <a:r>
              <a:rPr lang="en-GB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Please make sure the video is streamed over the cloud and </a:t>
            </a:r>
            <a:r>
              <a:rPr lang="en-GB" sz="20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NOT</a:t>
            </a:r>
            <a:r>
              <a:rPr lang="en-GB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available via download as video file sizes can be very large and PowerPoint slides do not include video timings.</a:t>
            </a:r>
          </a:p>
          <a:p>
            <a:pPr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</a:pPr>
            <a:r>
              <a:rPr lang="en-GB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The following step-by-step guide can be used to help you easily create a video presentation. Please also use online tutorials for further assistance if needed.</a:t>
            </a:r>
            <a:endParaRPr lang="en-GB" sz="20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GB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1. Create PowerPoint slides.</a:t>
            </a:r>
            <a:br>
              <a:rPr lang="en-GB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2. Voice over slides: Record yourself delivering the slides. </a:t>
            </a:r>
            <a:r>
              <a:rPr lang="en-GB" sz="18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Goto</a:t>
            </a:r>
            <a:r>
              <a:rPr lang="en-GB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: Slide Show &gt; Record Slideshow.</a:t>
            </a:r>
            <a:br>
              <a:rPr lang="en-GB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3. File: Export: Create a Video.</a:t>
            </a:r>
            <a:br>
              <a:rPr lang="en-GB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4. Upload to e.g. </a:t>
            </a:r>
            <a:r>
              <a:rPr lang="en-GB" sz="18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Youtube</a:t>
            </a:r>
            <a:r>
              <a:rPr lang="en-GB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(</a:t>
            </a:r>
            <a:r>
              <a:rPr lang="en-GB" sz="18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*</a:t>
            </a:r>
            <a:r>
              <a:rPr lang="en-GB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as </a:t>
            </a:r>
            <a:r>
              <a:rPr lang="en-GB" sz="18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public</a:t>
            </a:r>
            <a:r>
              <a:rPr lang="en-GB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and </a:t>
            </a:r>
            <a:r>
              <a:rPr lang="en-GB" sz="18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unlisted</a:t>
            </a:r>
            <a:r>
              <a:rPr lang="en-GB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), Vimeo or Other.</a:t>
            </a:r>
            <a:br>
              <a:rPr lang="en-GB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5. Include video / video </a:t>
            </a:r>
            <a:r>
              <a:rPr lang="en-GB" sz="18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url</a:t>
            </a:r>
            <a:r>
              <a:rPr lang="en-GB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in your e-portfolio.</a:t>
            </a:r>
            <a:endParaRPr lang="en-GB" sz="18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GB" sz="18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* IMPORTANT:</a:t>
            </a:r>
            <a:r>
              <a:rPr lang="en-GB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To allow the markers to view the video online</a:t>
            </a:r>
            <a:r>
              <a:rPr lang="en-GB" sz="18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</a:t>
            </a:r>
            <a:r>
              <a:rPr lang="en-GB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set the video to </a:t>
            </a:r>
            <a:r>
              <a:rPr lang="en-GB" sz="18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public</a:t>
            </a:r>
            <a:r>
              <a:rPr lang="en-GB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but </a:t>
            </a:r>
            <a:r>
              <a:rPr lang="en-GB" sz="18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unlisted.</a:t>
            </a:r>
            <a:endParaRPr lang="en-GB" sz="18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GB" sz="2400" dirty="0">
              <a:solidFill>
                <a:schemeClr val="tx2"/>
              </a:solidFill>
            </a:endParaRP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DD354807-230F-4402-B1B9-F733A8F1F1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818240" y="-16714"/>
            <a:ext cx="6373761" cy="6874714"/>
            <a:chOff x="5818240" y="-1"/>
            <a:chExt cx="6373761" cy="6874714"/>
          </a:xfrm>
        </p:grpSpPr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BF5A6F4A-CE87-4D5C-9382-8167967CE81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18240" y="-1"/>
              <a:ext cx="6373761" cy="6874714"/>
            </a:xfrm>
            <a:custGeom>
              <a:avLst/>
              <a:gdLst>
                <a:gd name="connsiteX0" fmla="*/ 6373761 w 6373761"/>
                <a:gd name="connsiteY0" fmla="*/ 5771297 h 6874714"/>
                <a:gd name="connsiteX1" fmla="*/ 6373761 w 6373761"/>
                <a:gd name="connsiteY1" fmla="*/ 6247960 h 6874714"/>
                <a:gd name="connsiteX2" fmla="*/ 6235932 w 6373761"/>
                <a:gd name="connsiteY2" fmla="*/ 6361930 h 6874714"/>
                <a:gd name="connsiteX3" fmla="*/ 5960375 w 6373761"/>
                <a:gd name="connsiteY3" fmla="*/ 6587489 h 6874714"/>
                <a:gd name="connsiteX4" fmla="*/ 5822907 w 6373761"/>
                <a:gd name="connsiteY4" fmla="*/ 6701871 h 6874714"/>
                <a:gd name="connsiteX5" fmla="*/ 5681115 w 6373761"/>
                <a:gd name="connsiteY5" fmla="*/ 6816896 h 6874714"/>
                <a:gd name="connsiteX6" fmla="*/ 5604096 w 6373761"/>
                <a:gd name="connsiteY6" fmla="*/ 6874714 h 6874714"/>
                <a:gd name="connsiteX7" fmla="*/ 4878485 w 6373761"/>
                <a:gd name="connsiteY7" fmla="*/ 6874714 h 6874714"/>
                <a:gd name="connsiteX8" fmla="*/ 5006014 w 6373761"/>
                <a:gd name="connsiteY8" fmla="*/ 6800200 h 6874714"/>
                <a:gd name="connsiteX9" fmla="*/ 5149855 w 6373761"/>
                <a:gd name="connsiteY9" fmla="*/ 6707667 h 6874714"/>
                <a:gd name="connsiteX10" fmla="*/ 5431866 w 6373761"/>
                <a:gd name="connsiteY10" fmla="*/ 6506210 h 6874714"/>
                <a:gd name="connsiteX11" fmla="*/ 5571036 w 6373761"/>
                <a:gd name="connsiteY11" fmla="*/ 6399557 h 6874714"/>
                <a:gd name="connsiteX12" fmla="*/ 5711649 w 6373761"/>
                <a:gd name="connsiteY12" fmla="*/ 6288912 h 6874714"/>
                <a:gd name="connsiteX13" fmla="*/ 6276589 w 6373761"/>
                <a:gd name="connsiteY13" fmla="*/ 5852379 h 6874714"/>
                <a:gd name="connsiteX14" fmla="*/ 3975975 w 6373761"/>
                <a:gd name="connsiteY14" fmla="*/ 263 h 6874714"/>
                <a:gd name="connsiteX15" fmla="*/ 4350473 w 6373761"/>
                <a:gd name="connsiteY15" fmla="*/ 24963 h 6874714"/>
                <a:gd name="connsiteX16" fmla="*/ 5077909 w 6373761"/>
                <a:gd name="connsiteY16" fmla="*/ 189450 h 6874714"/>
                <a:gd name="connsiteX17" fmla="*/ 5746507 w 6373761"/>
                <a:gd name="connsiteY17" fmla="*/ 505804 h 6874714"/>
                <a:gd name="connsiteX18" fmla="*/ 6322456 w 6373761"/>
                <a:gd name="connsiteY18" fmla="*/ 956633 h 6874714"/>
                <a:gd name="connsiteX19" fmla="*/ 6373761 w 6373761"/>
                <a:gd name="connsiteY19" fmla="*/ 1011863 h 6874714"/>
                <a:gd name="connsiteX20" fmla="*/ 6373761 w 6373761"/>
                <a:gd name="connsiteY20" fmla="*/ 1185075 h 6874714"/>
                <a:gd name="connsiteX21" fmla="*/ 6359489 w 6373761"/>
                <a:gd name="connsiteY21" fmla="*/ 1169497 h 6874714"/>
                <a:gd name="connsiteX22" fmla="*/ 6233869 w 6373761"/>
                <a:gd name="connsiteY22" fmla="*/ 1047442 h 6874714"/>
                <a:gd name="connsiteX23" fmla="*/ 5961423 w 6373761"/>
                <a:gd name="connsiteY23" fmla="*/ 827953 h 6874714"/>
                <a:gd name="connsiteX24" fmla="*/ 5663555 w 6373761"/>
                <a:gd name="connsiteY24" fmla="*/ 645304 h 6874714"/>
                <a:gd name="connsiteX25" fmla="*/ 5013827 w 6373761"/>
                <a:gd name="connsiteY25" fmla="*/ 397863 h 6874714"/>
                <a:gd name="connsiteX26" fmla="*/ 4327409 w 6373761"/>
                <a:gd name="connsiteY26" fmla="*/ 302545 h 6874714"/>
                <a:gd name="connsiteX27" fmla="*/ 3639939 w 6373761"/>
                <a:gd name="connsiteY27" fmla="*/ 338868 h 6874714"/>
                <a:gd name="connsiteX28" fmla="*/ 3302495 w 6373761"/>
                <a:gd name="connsiteY28" fmla="*/ 403659 h 6874714"/>
                <a:gd name="connsiteX29" fmla="*/ 2971604 w 6373761"/>
                <a:gd name="connsiteY29" fmla="*/ 496273 h 6874714"/>
                <a:gd name="connsiteX30" fmla="*/ 2648706 w 6373761"/>
                <a:gd name="connsiteY30" fmla="*/ 614389 h 6874714"/>
                <a:gd name="connsiteX31" fmla="*/ 2335374 w 6373761"/>
                <a:gd name="connsiteY31" fmla="*/ 757109 h 6874714"/>
                <a:gd name="connsiteX32" fmla="*/ 1741342 w 6373761"/>
                <a:gd name="connsiteY32" fmla="*/ 1107725 h 6874714"/>
                <a:gd name="connsiteX33" fmla="*/ 1600861 w 6373761"/>
                <a:gd name="connsiteY33" fmla="*/ 1208710 h 6874714"/>
                <a:gd name="connsiteX34" fmla="*/ 1531799 w 6373761"/>
                <a:gd name="connsiteY34" fmla="*/ 1260879 h 6874714"/>
                <a:gd name="connsiteX35" fmla="*/ 1463655 w 6373761"/>
                <a:gd name="connsiteY35" fmla="*/ 1314333 h 6874714"/>
                <a:gd name="connsiteX36" fmla="*/ 1200777 w 6373761"/>
                <a:gd name="connsiteY36" fmla="*/ 1541166 h 6874714"/>
                <a:gd name="connsiteX37" fmla="*/ 731501 w 6373761"/>
                <a:gd name="connsiteY37" fmla="*/ 2055754 h 6874714"/>
                <a:gd name="connsiteX38" fmla="*/ 531393 w 6373761"/>
                <a:gd name="connsiteY38" fmla="*/ 2342739 h 6874714"/>
                <a:gd name="connsiteX39" fmla="*/ 361033 w 6373761"/>
                <a:gd name="connsiteY39" fmla="*/ 2649046 h 6874714"/>
                <a:gd name="connsiteX40" fmla="*/ 323292 w 6373761"/>
                <a:gd name="connsiteY40" fmla="*/ 2728263 h 6874714"/>
                <a:gd name="connsiteX41" fmla="*/ 304945 w 6373761"/>
                <a:gd name="connsiteY41" fmla="*/ 2768193 h 6874714"/>
                <a:gd name="connsiteX42" fmla="*/ 287516 w 6373761"/>
                <a:gd name="connsiteY42" fmla="*/ 2808510 h 6874714"/>
                <a:gd name="connsiteX43" fmla="*/ 254230 w 6373761"/>
                <a:gd name="connsiteY43" fmla="*/ 2889788 h 6874714"/>
                <a:gd name="connsiteX44" fmla="*/ 223042 w 6373761"/>
                <a:gd name="connsiteY44" fmla="*/ 2971968 h 6874714"/>
                <a:gd name="connsiteX45" fmla="*/ 121611 w 6373761"/>
                <a:gd name="connsiteY45" fmla="*/ 3308544 h 6874714"/>
                <a:gd name="connsiteX46" fmla="*/ 39314 w 6373761"/>
                <a:gd name="connsiteY46" fmla="*/ 4005912 h 6874714"/>
                <a:gd name="connsiteX47" fmla="*/ 73910 w 6373761"/>
                <a:gd name="connsiteY47" fmla="*/ 4354081 h 6874714"/>
                <a:gd name="connsiteX48" fmla="*/ 179534 w 6373761"/>
                <a:gd name="connsiteY48" fmla="*/ 4687050 h 6874714"/>
                <a:gd name="connsiteX49" fmla="*/ 215964 w 6373761"/>
                <a:gd name="connsiteY49" fmla="*/ 4766654 h 6874714"/>
                <a:gd name="connsiteX50" fmla="*/ 256457 w 6373761"/>
                <a:gd name="connsiteY50" fmla="*/ 4844455 h 6874714"/>
                <a:gd name="connsiteX51" fmla="*/ 346225 w 6373761"/>
                <a:gd name="connsiteY51" fmla="*/ 4995290 h 6874714"/>
                <a:gd name="connsiteX52" fmla="*/ 445296 w 6373761"/>
                <a:gd name="connsiteY52" fmla="*/ 5140971 h 6874714"/>
                <a:gd name="connsiteX53" fmla="*/ 551443 w 6373761"/>
                <a:gd name="connsiteY53" fmla="*/ 5282531 h 6874714"/>
                <a:gd name="connsiteX54" fmla="*/ 772387 w 6373761"/>
                <a:gd name="connsiteY54" fmla="*/ 5562561 h 6874714"/>
                <a:gd name="connsiteX55" fmla="*/ 882858 w 6373761"/>
                <a:gd name="connsiteY55" fmla="*/ 5704507 h 6874714"/>
                <a:gd name="connsiteX56" fmla="*/ 990316 w 6373761"/>
                <a:gd name="connsiteY56" fmla="*/ 5848258 h 6874714"/>
                <a:gd name="connsiteX57" fmla="*/ 1097774 w 6373761"/>
                <a:gd name="connsiteY57" fmla="*/ 5987114 h 6874714"/>
                <a:gd name="connsiteX58" fmla="*/ 1210080 w 6373761"/>
                <a:gd name="connsiteY58" fmla="*/ 6121203 h 6874714"/>
                <a:gd name="connsiteX59" fmla="*/ 1448192 w 6373761"/>
                <a:gd name="connsiteY59" fmla="*/ 6374054 h 6874714"/>
                <a:gd name="connsiteX60" fmla="*/ 1982991 w 6373761"/>
                <a:gd name="connsiteY60" fmla="*/ 6796158 h 6874714"/>
                <a:gd name="connsiteX61" fmla="*/ 2118475 w 6373761"/>
                <a:gd name="connsiteY61" fmla="*/ 6874714 h 6874714"/>
                <a:gd name="connsiteX62" fmla="*/ 1569874 w 6373761"/>
                <a:gd name="connsiteY62" fmla="*/ 6874714 h 6874714"/>
                <a:gd name="connsiteX63" fmla="*/ 1507802 w 6373761"/>
                <a:gd name="connsiteY63" fmla="*/ 6817815 h 6874714"/>
                <a:gd name="connsiteX64" fmla="*/ 1256865 w 6373761"/>
                <a:gd name="connsiteY64" fmla="*/ 6543437 h 6874714"/>
                <a:gd name="connsiteX65" fmla="*/ 1038410 w 6373761"/>
                <a:gd name="connsiteY65" fmla="*/ 6248722 h 6874714"/>
                <a:gd name="connsiteX66" fmla="*/ 845380 w 6373761"/>
                <a:gd name="connsiteY66" fmla="*/ 5941386 h 6874714"/>
                <a:gd name="connsiteX67" fmla="*/ 755351 w 6373761"/>
                <a:gd name="connsiteY67" fmla="*/ 5788877 h 6874714"/>
                <a:gd name="connsiteX68" fmla="*/ 661784 w 6373761"/>
                <a:gd name="connsiteY68" fmla="*/ 5638944 h 6874714"/>
                <a:gd name="connsiteX69" fmla="*/ 466525 w 6373761"/>
                <a:gd name="connsiteY69" fmla="*/ 5340366 h 6874714"/>
                <a:gd name="connsiteX70" fmla="*/ 370992 w 6373761"/>
                <a:gd name="connsiteY70" fmla="*/ 5188502 h 6874714"/>
                <a:gd name="connsiteX71" fmla="*/ 280046 w 6373761"/>
                <a:gd name="connsiteY71" fmla="*/ 5033287 h 6874714"/>
                <a:gd name="connsiteX72" fmla="*/ 126853 w 6373761"/>
                <a:gd name="connsiteY72" fmla="*/ 4707660 h 6874714"/>
                <a:gd name="connsiteX73" fmla="*/ 30272 w 6373761"/>
                <a:gd name="connsiteY73" fmla="*/ 4362068 h 6874714"/>
                <a:gd name="connsiteX74" fmla="*/ 0 w 6373761"/>
                <a:gd name="connsiteY74" fmla="*/ 4005912 h 6874714"/>
                <a:gd name="connsiteX75" fmla="*/ 270480 w 6373761"/>
                <a:gd name="connsiteY75" fmla="*/ 2610532 h 6874714"/>
                <a:gd name="connsiteX76" fmla="*/ 415942 w 6373761"/>
                <a:gd name="connsiteY76" fmla="*/ 2280526 h 6874714"/>
                <a:gd name="connsiteX77" fmla="*/ 590102 w 6373761"/>
                <a:gd name="connsiteY77" fmla="*/ 1962626 h 6874714"/>
                <a:gd name="connsiteX78" fmla="*/ 1020719 w 6373761"/>
                <a:gd name="connsiteY78" fmla="*/ 1373070 h 6874714"/>
                <a:gd name="connsiteX79" fmla="*/ 1275080 w 6373761"/>
                <a:gd name="connsiteY79" fmla="*/ 1107081 h 6874714"/>
                <a:gd name="connsiteX80" fmla="*/ 1342437 w 6373761"/>
                <a:gd name="connsiteY80" fmla="*/ 1043965 h 6874714"/>
                <a:gd name="connsiteX81" fmla="*/ 1411106 w 6373761"/>
                <a:gd name="connsiteY81" fmla="*/ 982138 h 6874714"/>
                <a:gd name="connsiteX82" fmla="*/ 1553029 w 6373761"/>
                <a:gd name="connsiteY82" fmla="*/ 863376 h 6874714"/>
                <a:gd name="connsiteX83" fmla="*/ 2173401 w 6373761"/>
                <a:gd name="connsiteY83" fmla="*/ 454409 h 6874714"/>
                <a:gd name="connsiteX84" fmla="*/ 3599708 w 6373761"/>
                <a:gd name="connsiteY84" fmla="*/ 16332 h 6874714"/>
                <a:gd name="connsiteX85" fmla="*/ 3975975 w 6373761"/>
                <a:gd name="connsiteY85" fmla="*/ 263 h 68747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</a:cxnLst>
              <a:rect l="l" t="t" r="r" b="b"/>
              <a:pathLst>
                <a:path w="6373761" h="6874714">
                  <a:moveTo>
                    <a:pt x="6373761" y="5771297"/>
                  </a:moveTo>
                  <a:lnTo>
                    <a:pt x="6373761" y="6247960"/>
                  </a:lnTo>
                  <a:lnTo>
                    <a:pt x="6235932" y="6361930"/>
                  </a:lnTo>
                  <a:cubicBezTo>
                    <a:pt x="6143250" y="6437460"/>
                    <a:pt x="6051059" y="6512200"/>
                    <a:pt x="5960375" y="6587489"/>
                  </a:cubicBezTo>
                  <a:lnTo>
                    <a:pt x="5822907" y="6701871"/>
                  </a:lnTo>
                  <a:cubicBezTo>
                    <a:pt x="5776123" y="6740385"/>
                    <a:pt x="5729079" y="6778899"/>
                    <a:pt x="5681115" y="6816896"/>
                  </a:cubicBezTo>
                  <a:lnTo>
                    <a:pt x="5604096" y="6874714"/>
                  </a:lnTo>
                  <a:lnTo>
                    <a:pt x="4878485" y="6874714"/>
                  </a:lnTo>
                  <a:lnTo>
                    <a:pt x="5006014" y="6800200"/>
                  </a:lnTo>
                  <a:cubicBezTo>
                    <a:pt x="5054354" y="6770429"/>
                    <a:pt x="5102285" y="6739483"/>
                    <a:pt x="5149855" y="6707667"/>
                  </a:cubicBezTo>
                  <a:cubicBezTo>
                    <a:pt x="5244993" y="6643906"/>
                    <a:pt x="5338561" y="6576025"/>
                    <a:pt x="5431866" y="6506210"/>
                  </a:cubicBezTo>
                  <a:cubicBezTo>
                    <a:pt x="5478386" y="6471304"/>
                    <a:pt x="5524777" y="6435495"/>
                    <a:pt x="5571036" y="6399557"/>
                  </a:cubicBezTo>
                  <a:lnTo>
                    <a:pt x="5711649" y="6288912"/>
                  </a:lnTo>
                  <a:cubicBezTo>
                    <a:pt x="5902059" y="6140395"/>
                    <a:pt x="6093257" y="5998320"/>
                    <a:pt x="6276589" y="5852379"/>
                  </a:cubicBezTo>
                  <a:close/>
                  <a:moveTo>
                    <a:pt x="3975975" y="263"/>
                  </a:moveTo>
                  <a:cubicBezTo>
                    <a:pt x="4101550" y="1809"/>
                    <a:pt x="4226830" y="10149"/>
                    <a:pt x="4350473" y="24963"/>
                  </a:cubicBezTo>
                  <a:cubicBezTo>
                    <a:pt x="4598149" y="54846"/>
                    <a:pt x="4842943" y="108687"/>
                    <a:pt x="5077909" y="189450"/>
                  </a:cubicBezTo>
                  <a:cubicBezTo>
                    <a:pt x="5312876" y="269955"/>
                    <a:pt x="5537357" y="376867"/>
                    <a:pt x="5746507" y="505804"/>
                  </a:cubicBezTo>
                  <a:cubicBezTo>
                    <a:pt x="5955527" y="634999"/>
                    <a:pt x="6148688" y="786864"/>
                    <a:pt x="6322456" y="956633"/>
                  </a:cubicBezTo>
                  <a:lnTo>
                    <a:pt x="6373761" y="1011863"/>
                  </a:lnTo>
                  <a:lnTo>
                    <a:pt x="6373761" y="1185075"/>
                  </a:lnTo>
                  <a:lnTo>
                    <a:pt x="6359489" y="1169497"/>
                  </a:lnTo>
                  <a:cubicBezTo>
                    <a:pt x="6318811" y="1127602"/>
                    <a:pt x="6276917" y="1086890"/>
                    <a:pt x="6233869" y="1047442"/>
                  </a:cubicBezTo>
                  <a:cubicBezTo>
                    <a:pt x="6147509" y="968870"/>
                    <a:pt x="6056431" y="895448"/>
                    <a:pt x="5961423" y="827953"/>
                  </a:cubicBezTo>
                  <a:cubicBezTo>
                    <a:pt x="5865891" y="761102"/>
                    <a:pt x="5766688" y="699403"/>
                    <a:pt x="5663555" y="645304"/>
                  </a:cubicBezTo>
                  <a:cubicBezTo>
                    <a:pt x="5457943" y="535816"/>
                    <a:pt x="5238703" y="453894"/>
                    <a:pt x="5013827" y="397863"/>
                  </a:cubicBezTo>
                  <a:cubicBezTo>
                    <a:pt x="4788953" y="341703"/>
                    <a:pt x="4558442" y="310917"/>
                    <a:pt x="4327409" y="302545"/>
                  </a:cubicBezTo>
                  <a:cubicBezTo>
                    <a:pt x="4096111" y="293012"/>
                    <a:pt x="3867174" y="305893"/>
                    <a:pt x="3639939" y="338868"/>
                  </a:cubicBezTo>
                  <a:cubicBezTo>
                    <a:pt x="3526585" y="355999"/>
                    <a:pt x="3413885" y="377254"/>
                    <a:pt x="3302495" y="403659"/>
                  </a:cubicBezTo>
                  <a:cubicBezTo>
                    <a:pt x="3191107" y="430451"/>
                    <a:pt x="3080634" y="460978"/>
                    <a:pt x="2971604" y="496273"/>
                  </a:cubicBezTo>
                  <a:cubicBezTo>
                    <a:pt x="2862573" y="531437"/>
                    <a:pt x="2754854" y="570852"/>
                    <a:pt x="2648706" y="614389"/>
                  </a:cubicBezTo>
                  <a:cubicBezTo>
                    <a:pt x="2542690" y="658056"/>
                    <a:pt x="2438114" y="705714"/>
                    <a:pt x="2335374" y="757109"/>
                  </a:cubicBezTo>
                  <a:cubicBezTo>
                    <a:pt x="2129894" y="859769"/>
                    <a:pt x="1931228" y="976855"/>
                    <a:pt x="1741342" y="1107725"/>
                  </a:cubicBezTo>
                  <a:cubicBezTo>
                    <a:pt x="1694035" y="1140571"/>
                    <a:pt x="1646858" y="1173933"/>
                    <a:pt x="1600861" y="1208710"/>
                  </a:cubicBezTo>
                  <a:cubicBezTo>
                    <a:pt x="1577535" y="1225713"/>
                    <a:pt x="1554732" y="1243361"/>
                    <a:pt x="1531799" y="1260879"/>
                  </a:cubicBezTo>
                  <a:cubicBezTo>
                    <a:pt x="1508735" y="1278267"/>
                    <a:pt x="1486064" y="1296171"/>
                    <a:pt x="1463655" y="1314333"/>
                  </a:cubicBezTo>
                  <a:cubicBezTo>
                    <a:pt x="1373627" y="1386853"/>
                    <a:pt x="1285564" y="1462077"/>
                    <a:pt x="1200777" y="1541166"/>
                  </a:cubicBezTo>
                  <a:cubicBezTo>
                    <a:pt x="1030810" y="1698827"/>
                    <a:pt x="873161" y="1870785"/>
                    <a:pt x="731501" y="2055754"/>
                  </a:cubicBezTo>
                  <a:cubicBezTo>
                    <a:pt x="660734" y="2148239"/>
                    <a:pt x="593771" y="2243944"/>
                    <a:pt x="531393" y="2342739"/>
                  </a:cubicBezTo>
                  <a:cubicBezTo>
                    <a:pt x="470063" y="2442050"/>
                    <a:pt x="412140" y="2543810"/>
                    <a:pt x="361033" y="2649046"/>
                  </a:cubicBezTo>
                  <a:cubicBezTo>
                    <a:pt x="347798" y="2675194"/>
                    <a:pt x="335479" y="2701728"/>
                    <a:pt x="323292" y="2728263"/>
                  </a:cubicBezTo>
                  <a:lnTo>
                    <a:pt x="304945" y="2768193"/>
                  </a:lnTo>
                  <a:lnTo>
                    <a:pt x="287516" y="2808510"/>
                  </a:lnTo>
                  <a:cubicBezTo>
                    <a:pt x="276115" y="2835432"/>
                    <a:pt x="264583" y="2862352"/>
                    <a:pt x="254230" y="2889788"/>
                  </a:cubicBezTo>
                  <a:cubicBezTo>
                    <a:pt x="243877" y="2917224"/>
                    <a:pt x="232477" y="2944274"/>
                    <a:pt x="223042" y="2971968"/>
                  </a:cubicBezTo>
                  <a:cubicBezTo>
                    <a:pt x="182679" y="3081970"/>
                    <a:pt x="148475" y="3194291"/>
                    <a:pt x="121611" y="3308544"/>
                  </a:cubicBezTo>
                  <a:cubicBezTo>
                    <a:pt x="67096" y="3536534"/>
                    <a:pt x="39183" y="3771224"/>
                    <a:pt x="39314" y="4005912"/>
                  </a:cubicBezTo>
                  <a:cubicBezTo>
                    <a:pt x="39969" y="4122871"/>
                    <a:pt x="51109" y="4239571"/>
                    <a:pt x="73910" y="4354081"/>
                  </a:cubicBezTo>
                  <a:cubicBezTo>
                    <a:pt x="97892" y="4468334"/>
                    <a:pt x="132619" y="4580140"/>
                    <a:pt x="179534" y="4687050"/>
                  </a:cubicBezTo>
                  <a:cubicBezTo>
                    <a:pt x="190673" y="4713972"/>
                    <a:pt x="203647" y="4740249"/>
                    <a:pt x="215964" y="4766654"/>
                  </a:cubicBezTo>
                  <a:cubicBezTo>
                    <a:pt x="229332" y="4792674"/>
                    <a:pt x="242043" y="4818950"/>
                    <a:pt x="256457" y="4844455"/>
                  </a:cubicBezTo>
                  <a:cubicBezTo>
                    <a:pt x="283978" y="4895978"/>
                    <a:pt x="314642" y="4945956"/>
                    <a:pt x="346225" y="4995290"/>
                  </a:cubicBezTo>
                  <a:cubicBezTo>
                    <a:pt x="377676" y="5044752"/>
                    <a:pt x="411355" y="5092926"/>
                    <a:pt x="445296" y="5140971"/>
                  </a:cubicBezTo>
                  <a:cubicBezTo>
                    <a:pt x="479760" y="5188630"/>
                    <a:pt x="515537" y="5235645"/>
                    <a:pt x="551443" y="5282531"/>
                  </a:cubicBezTo>
                  <a:cubicBezTo>
                    <a:pt x="623387" y="5376434"/>
                    <a:pt x="698608" y="5468402"/>
                    <a:pt x="772387" y="5562561"/>
                  </a:cubicBezTo>
                  <a:cubicBezTo>
                    <a:pt x="809472" y="5609448"/>
                    <a:pt x="846428" y="5656719"/>
                    <a:pt x="882858" y="5704507"/>
                  </a:cubicBezTo>
                  <a:cubicBezTo>
                    <a:pt x="919159" y="5751909"/>
                    <a:pt x="955196" y="5802273"/>
                    <a:pt x="990316" y="5848258"/>
                  </a:cubicBezTo>
                  <a:cubicBezTo>
                    <a:pt x="1025175" y="5895402"/>
                    <a:pt x="1061736" y="5941129"/>
                    <a:pt x="1097774" y="5987114"/>
                  </a:cubicBezTo>
                  <a:cubicBezTo>
                    <a:pt x="1134860" y="6032326"/>
                    <a:pt x="1171684" y="6077536"/>
                    <a:pt x="1210080" y="6121203"/>
                  </a:cubicBezTo>
                  <a:cubicBezTo>
                    <a:pt x="1286350" y="6209051"/>
                    <a:pt x="1365632" y="6293677"/>
                    <a:pt x="1448192" y="6374054"/>
                  </a:cubicBezTo>
                  <a:cubicBezTo>
                    <a:pt x="1613572" y="6534420"/>
                    <a:pt x="1792057" y="6677526"/>
                    <a:pt x="1982991" y="6796158"/>
                  </a:cubicBezTo>
                  <a:lnTo>
                    <a:pt x="2118475" y="6874714"/>
                  </a:lnTo>
                  <a:lnTo>
                    <a:pt x="1569874" y="6874714"/>
                  </a:lnTo>
                  <a:lnTo>
                    <a:pt x="1507802" y="6817815"/>
                  </a:lnTo>
                  <a:cubicBezTo>
                    <a:pt x="1418412" y="6730595"/>
                    <a:pt x="1334903" y="6638562"/>
                    <a:pt x="1256865" y="6543437"/>
                  </a:cubicBezTo>
                  <a:cubicBezTo>
                    <a:pt x="1179155" y="6447861"/>
                    <a:pt x="1106817" y="6349194"/>
                    <a:pt x="1038410" y="6248722"/>
                  </a:cubicBezTo>
                  <a:cubicBezTo>
                    <a:pt x="969873" y="6148253"/>
                    <a:pt x="905922" y="6045592"/>
                    <a:pt x="845380" y="5941386"/>
                  </a:cubicBezTo>
                  <a:cubicBezTo>
                    <a:pt x="814453" y="5888704"/>
                    <a:pt x="786147" y="5839370"/>
                    <a:pt x="755351" y="5788877"/>
                  </a:cubicBezTo>
                  <a:cubicBezTo>
                    <a:pt x="724817" y="5738771"/>
                    <a:pt x="693760" y="5688665"/>
                    <a:pt x="661784" y="5638944"/>
                  </a:cubicBezTo>
                  <a:lnTo>
                    <a:pt x="466525" y="5340366"/>
                  </a:lnTo>
                  <a:cubicBezTo>
                    <a:pt x="434156" y="5290131"/>
                    <a:pt x="402181" y="5239639"/>
                    <a:pt x="370992" y="5188502"/>
                  </a:cubicBezTo>
                  <a:cubicBezTo>
                    <a:pt x="339803" y="5137364"/>
                    <a:pt x="308876" y="5086099"/>
                    <a:pt x="280046" y="5033287"/>
                  </a:cubicBezTo>
                  <a:cubicBezTo>
                    <a:pt x="222255" y="4928179"/>
                    <a:pt x="169181" y="4819982"/>
                    <a:pt x="126853" y="4707660"/>
                  </a:cubicBezTo>
                  <a:cubicBezTo>
                    <a:pt x="83739" y="4595725"/>
                    <a:pt x="51764" y="4479670"/>
                    <a:pt x="30272" y="4362068"/>
                  </a:cubicBezTo>
                  <a:cubicBezTo>
                    <a:pt x="9698" y="4244466"/>
                    <a:pt x="0" y="4125060"/>
                    <a:pt x="0" y="4005912"/>
                  </a:cubicBezTo>
                  <a:cubicBezTo>
                    <a:pt x="1704" y="3530867"/>
                    <a:pt x="95140" y="3057110"/>
                    <a:pt x="270480" y="2610532"/>
                  </a:cubicBezTo>
                  <a:cubicBezTo>
                    <a:pt x="314511" y="2498984"/>
                    <a:pt x="362212" y="2388466"/>
                    <a:pt x="415942" y="2280526"/>
                  </a:cubicBezTo>
                  <a:cubicBezTo>
                    <a:pt x="468884" y="2172197"/>
                    <a:pt x="527199" y="2066188"/>
                    <a:pt x="590102" y="1962626"/>
                  </a:cubicBezTo>
                  <a:cubicBezTo>
                    <a:pt x="716037" y="1755631"/>
                    <a:pt x="859794" y="1557653"/>
                    <a:pt x="1020719" y="1373070"/>
                  </a:cubicBezTo>
                  <a:cubicBezTo>
                    <a:pt x="1101575" y="1281101"/>
                    <a:pt x="1185969" y="1191838"/>
                    <a:pt x="1275080" y="1107081"/>
                  </a:cubicBezTo>
                  <a:cubicBezTo>
                    <a:pt x="1297227" y="1085699"/>
                    <a:pt x="1319504" y="1064575"/>
                    <a:pt x="1342437" y="1043965"/>
                  </a:cubicBezTo>
                  <a:cubicBezTo>
                    <a:pt x="1365240" y="1023226"/>
                    <a:pt x="1387648" y="1002102"/>
                    <a:pt x="1411106" y="982138"/>
                  </a:cubicBezTo>
                  <a:cubicBezTo>
                    <a:pt x="1457497" y="941563"/>
                    <a:pt x="1505065" y="902276"/>
                    <a:pt x="1553029" y="863376"/>
                  </a:cubicBezTo>
                  <a:cubicBezTo>
                    <a:pt x="1745798" y="708806"/>
                    <a:pt x="1954030" y="571882"/>
                    <a:pt x="2173401" y="454409"/>
                  </a:cubicBezTo>
                  <a:cubicBezTo>
                    <a:pt x="2612013" y="219334"/>
                    <a:pt x="3099505" y="65666"/>
                    <a:pt x="3599708" y="16332"/>
                  </a:cubicBezTo>
                  <a:cubicBezTo>
                    <a:pt x="3724530" y="3966"/>
                    <a:pt x="3850400" y="-1283"/>
                    <a:pt x="3975975" y="263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61023DD2-2E6F-4419-B404-80F08460BEA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65276" y="313387"/>
              <a:ext cx="6326724" cy="6561326"/>
            </a:xfrm>
            <a:custGeom>
              <a:avLst/>
              <a:gdLst>
                <a:gd name="connsiteX0" fmla="*/ 6326724 w 6326724"/>
                <a:gd name="connsiteY0" fmla="*/ 5020808 h 6561326"/>
                <a:gd name="connsiteX1" fmla="*/ 6326724 w 6326724"/>
                <a:gd name="connsiteY1" fmla="*/ 5698632 h 6561326"/>
                <a:gd name="connsiteX2" fmla="*/ 6067438 w 6326724"/>
                <a:gd name="connsiteY2" fmla="*/ 5902509 h 6561326"/>
                <a:gd name="connsiteX3" fmla="*/ 5799974 w 6326724"/>
                <a:gd name="connsiteY3" fmla="*/ 6102017 h 6561326"/>
                <a:gd name="connsiteX4" fmla="*/ 5665258 w 6326724"/>
                <a:gd name="connsiteY4" fmla="*/ 6202100 h 6561326"/>
                <a:gd name="connsiteX5" fmla="*/ 5526873 w 6326724"/>
                <a:gd name="connsiteY5" fmla="*/ 6302828 h 6561326"/>
                <a:gd name="connsiteX6" fmla="*/ 5385080 w 6326724"/>
                <a:gd name="connsiteY6" fmla="*/ 6402268 h 6561326"/>
                <a:gd name="connsiteX7" fmla="*/ 5238833 w 6326724"/>
                <a:gd name="connsiteY7" fmla="*/ 6498875 h 6561326"/>
                <a:gd name="connsiteX8" fmla="*/ 5138040 w 6326724"/>
                <a:gd name="connsiteY8" fmla="*/ 6561326 h 6561326"/>
                <a:gd name="connsiteX9" fmla="*/ 3946072 w 6326724"/>
                <a:gd name="connsiteY9" fmla="*/ 6561326 h 6561326"/>
                <a:gd name="connsiteX10" fmla="*/ 3976009 w 6326724"/>
                <a:gd name="connsiteY10" fmla="*/ 6555242 h 6561326"/>
                <a:gd name="connsiteX11" fmla="*/ 4404855 w 6326724"/>
                <a:gd name="connsiteY11" fmla="*/ 6399048 h 6561326"/>
                <a:gd name="connsiteX12" fmla="*/ 4938868 w 6326724"/>
                <a:gd name="connsiteY12" fmla="*/ 6072132 h 6561326"/>
                <a:gd name="connsiteX13" fmla="*/ 5068342 w 6326724"/>
                <a:gd name="connsiteY13" fmla="*/ 5976042 h 6561326"/>
                <a:gd name="connsiteX14" fmla="*/ 5197816 w 6326724"/>
                <a:gd name="connsiteY14" fmla="*/ 5876730 h 6561326"/>
                <a:gd name="connsiteX15" fmla="*/ 5460039 w 6326724"/>
                <a:gd name="connsiteY15" fmla="*/ 5670637 h 6561326"/>
                <a:gd name="connsiteX16" fmla="*/ 5999033 w 6326724"/>
                <a:gd name="connsiteY16" fmla="*/ 5271718 h 6561326"/>
                <a:gd name="connsiteX17" fmla="*/ 6258766 w 6326724"/>
                <a:gd name="connsiteY17" fmla="*/ 5077603 h 6561326"/>
                <a:gd name="connsiteX18" fmla="*/ 4139342 w 6326724"/>
                <a:gd name="connsiteY18" fmla="*/ 440 h 6561326"/>
                <a:gd name="connsiteX19" fmla="*/ 4315744 w 6326724"/>
                <a:gd name="connsiteY19" fmla="*/ 6808 h 6561326"/>
                <a:gd name="connsiteX20" fmla="*/ 5015400 w 6326724"/>
                <a:gd name="connsiteY20" fmla="*/ 113591 h 6561326"/>
                <a:gd name="connsiteX21" fmla="*/ 5681114 w 6326724"/>
                <a:gd name="connsiteY21" fmla="*/ 361418 h 6561326"/>
                <a:gd name="connsiteX22" fmla="*/ 6270952 w 6326724"/>
                <a:gd name="connsiteY22" fmla="*/ 755441 h 6561326"/>
                <a:gd name="connsiteX23" fmla="*/ 6326724 w 6326724"/>
                <a:gd name="connsiteY23" fmla="*/ 807432 h 6561326"/>
                <a:gd name="connsiteX24" fmla="*/ 6326724 w 6326724"/>
                <a:gd name="connsiteY24" fmla="*/ 1231565 h 6561326"/>
                <a:gd name="connsiteX25" fmla="*/ 6302093 w 6326724"/>
                <a:gd name="connsiteY25" fmla="*/ 1203002 h 6561326"/>
                <a:gd name="connsiteX26" fmla="*/ 6066914 w 6326724"/>
                <a:gd name="connsiteY26" fmla="*/ 989616 h 6561326"/>
                <a:gd name="connsiteX27" fmla="*/ 5533688 w 6326724"/>
                <a:gd name="connsiteY27" fmla="*/ 647242 h 6561326"/>
                <a:gd name="connsiteX28" fmla="*/ 4933626 w 6326724"/>
                <a:gd name="connsiteY28" fmla="*/ 432262 h 6561326"/>
                <a:gd name="connsiteX29" fmla="*/ 4296873 w 6326724"/>
                <a:gd name="connsiteY29" fmla="*/ 343126 h 6561326"/>
                <a:gd name="connsiteX30" fmla="*/ 3651602 w 6326724"/>
                <a:gd name="connsiteY30" fmla="*/ 365797 h 6561326"/>
                <a:gd name="connsiteX31" fmla="*/ 3018256 w 6326724"/>
                <a:gd name="connsiteY31" fmla="*/ 496666 h 6561326"/>
                <a:gd name="connsiteX32" fmla="*/ 2412429 w 6326724"/>
                <a:gd name="connsiteY32" fmla="*/ 724399 h 6561326"/>
                <a:gd name="connsiteX33" fmla="*/ 1329857 w 6326724"/>
                <a:gd name="connsiteY33" fmla="*/ 1424086 h 6561326"/>
                <a:gd name="connsiteX34" fmla="*/ 887314 w 6326724"/>
                <a:gd name="connsiteY34" fmla="*/ 1891015 h 6561326"/>
                <a:gd name="connsiteX35" fmla="*/ 537420 w 6326724"/>
                <a:gd name="connsiteY35" fmla="*/ 2427245 h 6561326"/>
                <a:gd name="connsiteX36" fmla="*/ 299965 w 6326724"/>
                <a:gd name="connsiteY36" fmla="*/ 3020021 h 6561326"/>
                <a:gd name="connsiteX37" fmla="*/ 213606 w 6326724"/>
                <a:gd name="connsiteY37" fmla="*/ 3651953 h 6561326"/>
                <a:gd name="connsiteX38" fmla="*/ 250036 w 6326724"/>
                <a:gd name="connsiteY38" fmla="*/ 3961352 h 6561326"/>
                <a:gd name="connsiteX39" fmla="*/ 357625 w 6326724"/>
                <a:gd name="connsiteY39" fmla="*/ 4250783 h 6561326"/>
                <a:gd name="connsiteX40" fmla="*/ 432715 w 6326724"/>
                <a:gd name="connsiteY40" fmla="*/ 4387063 h 6561326"/>
                <a:gd name="connsiteX41" fmla="*/ 518943 w 6326724"/>
                <a:gd name="connsiteY41" fmla="*/ 4518962 h 6561326"/>
                <a:gd name="connsiteX42" fmla="*/ 718133 w 6326724"/>
                <a:gd name="connsiteY42" fmla="*/ 4773874 h 6561326"/>
                <a:gd name="connsiteX43" fmla="*/ 933704 w 6326724"/>
                <a:gd name="connsiteY43" fmla="*/ 5030717 h 6561326"/>
                <a:gd name="connsiteX44" fmla="*/ 1040900 w 6326724"/>
                <a:gd name="connsiteY44" fmla="*/ 5164806 h 6561326"/>
                <a:gd name="connsiteX45" fmla="*/ 1092401 w 6326724"/>
                <a:gd name="connsiteY45" fmla="*/ 5230628 h 6561326"/>
                <a:gd name="connsiteX46" fmla="*/ 1142854 w 6326724"/>
                <a:gd name="connsiteY46" fmla="*/ 5293615 h 6561326"/>
                <a:gd name="connsiteX47" fmla="*/ 1576354 w 6326724"/>
                <a:gd name="connsiteY47" fmla="*/ 5759128 h 6561326"/>
                <a:gd name="connsiteX48" fmla="*/ 1806865 w 6326724"/>
                <a:gd name="connsiteY48" fmla="*/ 5968571 h 6561326"/>
                <a:gd name="connsiteX49" fmla="*/ 2048253 w 6326724"/>
                <a:gd name="connsiteY49" fmla="*/ 6161654 h 6561326"/>
                <a:gd name="connsiteX50" fmla="*/ 2587506 w 6326724"/>
                <a:gd name="connsiteY50" fmla="*/ 6467059 h 6561326"/>
                <a:gd name="connsiteX51" fmla="*/ 2889176 w 6326724"/>
                <a:gd name="connsiteY51" fmla="*/ 6553360 h 6561326"/>
                <a:gd name="connsiteX52" fmla="*/ 2929698 w 6326724"/>
                <a:gd name="connsiteY52" fmla="*/ 6561326 h 6561326"/>
                <a:gd name="connsiteX53" fmla="*/ 1816374 w 6326724"/>
                <a:gd name="connsiteY53" fmla="*/ 6561326 h 6561326"/>
                <a:gd name="connsiteX54" fmla="*/ 1787601 w 6326724"/>
                <a:gd name="connsiteY54" fmla="*/ 6545761 h 6561326"/>
                <a:gd name="connsiteX55" fmla="*/ 1225544 w 6326724"/>
                <a:gd name="connsiteY55" fmla="*/ 6094158 h 6561326"/>
                <a:gd name="connsiteX56" fmla="*/ 997654 w 6326724"/>
                <a:gd name="connsiteY56" fmla="*/ 5822374 h 6561326"/>
                <a:gd name="connsiteX57" fmla="*/ 798596 w 6326724"/>
                <a:gd name="connsiteY57" fmla="*/ 5534615 h 6561326"/>
                <a:gd name="connsiteX58" fmla="*/ 752075 w 6326724"/>
                <a:gd name="connsiteY58" fmla="*/ 5461324 h 6561326"/>
                <a:gd name="connsiteX59" fmla="*/ 707650 w 6326724"/>
                <a:gd name="connsiteY59" fmla="*/ 5390221 h 6561326"/>
                <a:gd name="connsiteX60" fmla="*/ 619980 w 6326724"/>
                <a:gd name="connsiteY60" fmla="*/ 5252396 h 6561326"/>
                <a:gd name="connsiteX61" fmla="*/ 438349 w 6326724"/>
                <a:gd name="connsiteY61" fmla="*/ 4970822 h 6561326"/>
                <a:gd name="connsiteX62" fmla="*/ 261044 w 6326724"/>
                <a:gd name="connsiteY62" fmla="*/ 4673145 h 6561326"/>
                <a:gd name="connsiteX63" fmla="*/ 181107 w 6326724"/>
                <a:gd name="connsiteY63" fmla="*/ 4515356 h 6561326"/>
                <a:gd name="connsiteX64" fmla="*/ 113224 w 6326724"/>
                <a:gd name="connsiteY64" fmla="*/ 4350223 h 6561326"/>
                <a:gd name="connsiteX65" fmla="*/ 61199 w 6326724"/>
                <a:gd name="connsiteY65" fmla="*/ 4178908 h 6561326"/>
                <a:gd name="connsiteX66" fmla="*/ 41804 w 6326724"/>
                <a:gd name="connsiteY66" fmla="*/ 4091577 h 6561326"/>
                <a:gd name="connsiteX67" fmla="*/ 33287 w 6326724"/>
                <a:gd name="connsiteY67" fmla="*/ 4047781 h 6561326"/>
                <a:gd name="connsiteX68" fmla="*/ 26209 w 6326724"/>
                <a:gd name="connsiteY68" fmla="*/ 4003858 h 6561326"/>
                <a:gd name="connsiteX69" fmla="*/ 0 w 6326724"/>
                <a:gd name="connsiteY69" fmla="*/ 3651953 h 6561326"/>
                <a:gd name="connsiteX70" fmla="*/ 72731 w 6326724"/>
                <a:gd name="connsiteY70" fmla="*/ 2966307 h 6561326"/>
                <a:gd name="connsiteX71" fmla="*/ 291316 w 6326724"/>
                <a:gd name="connsiteY71" fmla="*/ 2309385 h 6561326"/>
                <a:gd name="connsiteX72" fmla="*/ 1110878 w 6326724"/>
                <a:gd name="connsiteY72" fmla="*/ 1193776 h 6561326"/>
                <a:gd name="connsiteX73" fmla="*/ 1654327 w 6326724"/>
                <a:gd name="connsiteY73" fmla="*/ 756730 h 6561326"/>
                <a:gd name="connsiteX74" fmla="*/ 2261727 w 6326724"/>
                <a:gd name="connsiteY74" fmla="*/ 409720 h 6561326"/>
                <a:gd name="connsiteX75" fmla="*/ 3610060 w 6326724"/>
                <a:gd name="connsiteY75" fmla="*/ 27032 h 6561326"/>
                <a:gd name="connsiteX76" fmla="*/ 4139342 w 6326724"/>
                <a:gd name="connsiteY76" fmla="*/ 440 h 65613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</a:cxnLst>
              <a:rect l="l" t="t" r="r" b="b"/>
              <a:pathLst>
                <a:path w="6326724" h="6561326">
                  <a:moveTo>
                    <a:pt x="6326724" y="5020808"/>
                  </a:moveTo>
                  <a:lnTo>
                    <a:pt x="6326724" y="5698632"/>
                  </a:lnTo>
                  <a:lnTo>
                    <a:pt x="6067438" y="5902509"/>
                  </a:lnTo>
                  <a:cubicBezTo>
                    <a:pt x="5977868" y="5970407"/>
                    <a:pt x="5888364" y="6036453"/>
                    <a:pt x="5799974" y="6102017"/>
                  </a:cubicBezTo>
                  <a:lnTo>
                    <a:pt x="5665258" y="6202100"/>
                  </a:lnTo>
                  <a:cubicBezTo>
                    <a:pt x="5619654" y="6235719"/>
                    <a:pt x="5573656" y="6269596"/>
                    <a:pt x="5526873" y="6302828"/>
                  </a:cubicBezTo>
                  <a:cubicBezTo>
                    <a:pt x="5480220" y="6336189"/>
                    <a:pt x="5433044" y="6369423"/>
                    <a:pt x="5385080" y="6402268"/>
                  </a:cubicBezTo>
                  <a:cubicBezTo>
                    <a:pt x="5336988" y="6434857"/>
                    <a:pt x="5288500" y="6467187"/>
                    <a:pt x="5238833" y="6498875"/>
                  </a:cubicBezTo>
                  <a:lnTo>
                    <a:pt x="5138040" y="6561326"/>
                  </a:lnTo>
                  <a:lnTo>
                    <a:pt x="3946072" y="6561326"/>
                  </a:lnTo>
                  <a:lnTo>
                    <a:pt x="3976009" y="6555242"/>
                  </a:lnTo>
                  <a:cubicBezTo>
                    <a:pt x="4123712" y="6519227"/>
                    <a:pt x="4266863" y="6466383"/>
                    <a:pt x="4404855" y="6399048"/>
                  </a:cubicBezTo>
                  <a:cubicBezTo>
                    <a:pt x="4589500" y="6310299"/>
                    <a:pt x="4765232" y="6196690"/>
                    <a:pt x="4938868" y="6072132"/>
                  </a:cubicBezTo>
                  <a:cubicBezTo>
                    <a:pt x="4982245" y="6041089"/>
                    <a:pt x="5025359" y="6008630"/>
                    <a:pt x="5068342" y="5976042"/>
                  </a:cubicBezTo>
                  <a:cubicBezTo>
                    <a:pt x="5111588" y="5943453"/>
                    <a:pt x="5154702" y="5910349"/>
                    <a:pt x="5197816" y="5876730"/>
                  </a:cubicBezTo>
                  <a:lnTo>
                    <a:pt x="5460039" y="5670637"/>
                  </a:lnTo>
                  <a:cubicBezTo>
                    <a:pt x="5639966" y="5530365"/>
                    <a:pt x="5821596" y="5399753"/>
                    <a:pt x="5999033" y="5271718"/>
                  </a:cubicBezTo>
                  <a:cubicBezTo>
                    <a:pt x="6087686" y="5207700"/>
                    <a:pt x="6174667" y="5143360"/>
                    <a:pt x="6258766" y="5077603"/>
                  </a:cubicBezTo>
                  <a:close/>
                  <a:moveTo>
                    <a:pt x="4139342" y="440"/>
                  </a:moveTo>
                  <a:cubicBezTo>
                    <a:pt x="4198237" y="1301"/>
                    <a:pt x="4257068" y="3427"/>
                    <a:pt x="4315744" y="6808"/>
                  </a:cubicBezTo>
                  <a:cubicBezTo>
                    <a:pt x="4550841" y="20849"/>
                    <a:pt x="4785806" y="55240"/>
                    <a:pt x="5015400" y="113591"/>
                  </a:cubicBezTo>
                  <a:cubicBezTo>
                    <a:pt x="5244992" y="171812"/>
                    <a:pt x="5469212" y="254249"/>
                    <a:pt x="5681114" y="361418"/>
                  </a:cubicBezTo>
                  <a:cubicBezTo>
                    <a:pt x="5892754" y="468586"/>
                    <a:pt x="6093124" y="599584"/>
                    <a:pt x="6270952" y="755441"/>
                  </a:cubicBezTo>
                  <a:lnTo>
                    <a:pt x="6326724" y="807432"/>
                  </a:lnTo>
                  <a:lnTo>
                    <a:pt x="6326724" y="1231565"/>
                  </a:lnTo>
                  <a:lnTo>
                    <a:pt x="6302093" y="1203002"/>
                  </a:lnTo>
                  <a:cubicBezTo>
                    <a:pt x="6227937" y="1127247"/>
                    <a:pt x="6149211" y="1056081"/>
                    <a:pt x="6066914" y="989616"/>
                  </a:cubicBezTo>
                  <a:cubicBezTo>
                    <a:pt x="5902714" y="856299"/>
                    <a:pt x="5724360" y="740371"/>
                    <a:pt x="5533688" y="647242"/>
                  </a:cubicBezTo>
                  <a:cubicBezTo>
                    <a:pt x="5343146" y="553857"/>
                    <a:pt x="5141466" y="482239"/>
                    <a:pt x="4933626" y="432262"/>
                  </a:cubicBezTo>
                  <a:cubicBezTo>
                    <a:pt x="4725788" y="382156"/>
                    <a:pt x="4512182" y="353303"/>
                    <a:pt x="4296873" y="343126"/>
                  </a:cubicBezTo>
                  <a:cubicBezTo>
                    <a:pt x="4081172" y="332435"/>
                    <a:pt x="3865732" y="339520"/>
                    <a:pt x="3651602" y="365797"/>
                  </a:cubicBezTo>
                  <a:cubicBezTo>
                    <a:pt x="3437604" y="392202"/>
                    <a:pt x="3225572" y="436384"/>
                    <a:pt x="3018256" y="496666"/>
                  </a:cubicBezTo>
                  <a:cubicBezTo>
                    <a:pt x="2810809" y="556691"/>
                    <a:pt x="2608474" y="634362"/>
                    <a:pt x="2412429" y="724399"/>
                  </a:cubicBezTo>
                  <a:cubicBezTo>
                    <a:pt x="2019160" y="902541"/>
                    <a:pt x="1651969" y="1138775"/>
                    <a:pt x="1329857" y="1424086"/>
                  </a:cubicBezTo>
                  <a:cubicBezTo>
                    <a:pt x="1169326" y="1567192"/>
                    <a:pt x="1020588" y="1723307"/>
                    <a:pt x="887314" y="1891015"/>
                  </a:cubicBezTo>
                  <a:cubicBezTo>
                    <a:pt x="753778" y="2058466"/>
                    <a:pt x="635967" y="2238026"/>
                    <a:pt x="537420" y="2427245"/>
                  </a:cubicBezTo>
                  <a:cubicBezTo>
                    <a:pt x="438874" y="2616335"/>
                    <a:pt x="356839" y="2814313"/>
                    <a:pt x="299965" y="3020021"/>
                  </a:cubicBezTo>
                  <a:cubicBezTo>
                    <a:pt x="242961" y="3225212"/>
                    <a:pt x="213474" y="3438518"/>
                    <a:pt x="213606" y="3651953"/>
                  </a:cubicBezTo>
                  <a:cubicBezTo>
                    <a:pt x="214785" y="3756804"/>
                    <a:pt x="225269" y="3860881"/>
                    <a:pt x="250036" y="3961352"/>
                  </a:cubicBezTo>
                  <a:cubicBezTo>
                    <a:pt x="274412" y="4061950"/>
                    <a:pt x="312284" y="4158171"/>
                    <a:pt x="357625" y="4250783"/>
                  </a:cubicBezTo>
                  <a:cubicBezTo>
                    <a:pt x="380558" y="4297025"/>
                    <a:pt x="405982" y="4342366"/>
                    <a:pt x="432715" y="4387063"/>
                  </a:cubicBezTo>
                  <a:cubicBezTo>
                    <a:pt x="459841" y="4431630"/>
                    <a:pt x="488803" y="4475554"/>
                    <a:pt x="518943" y="4518962"/>
                  </a:cubicBezTo>
                  <a:cubicBezTo>
                    <a:pt x="580011" y="4605521"/>
                    <a:pt x="647893" y="4689504"/>
                    <a:pt x="718133" y="4773874"/>
                  </a:cubicBezTo>
                  <a:cubicBezTo>
                    <a:pt x="788374" y="4858372"/>
                    <a:pt x="861760" y="4942871"/>
                    <a:pt x="933704" y="5030717"/>
                  </a:cubicBezTo>
                  <a:cubicBezTo>
                    <a:pt x="969742" y="5074512"/>
                    <a:pt x="1005387" y="5119337"/>
                    <a:pt x="1040900" y="5164806"/>
                  </a:cubicBezTo>
                  <a:lnTo>
                    <a:pt x="1092401" y="5230628"/>
                  </a:lnTo>
                  <a:cubicBezTo>
                    <a:pt x="1109306" y="5251624"/>
                    <a:pt x="1125425" y="5273135"/>
                    <a:pt x="1142854" y="5293615"/>
                  </a:cubicBezTo>
                  <a:cubicBezTo>
                    <a:pt x="1278880" y="5460293"/>
                    <a:pt x="1426438" y="5613704"/>
                    <a:pt x="1576354" y="5759128"/>
                  </a:cubicBezTo>
                  <a:cubicBezTo>
                    <a:pt x="1651706" y="5831519"/>
                    <a:pt x="1728368" y="5901461"/>
                    <a:pt x="1806865" y="5968571"/>
                  </a:cubicBezTo>
                  <a:cubicBezTo>
                    <a:pt x="1885362" y="6035680"/>
                    <a:pt x="1965299" y="6100599"/>
                    <a:pt x="2048253" y="6161654"/>
                  </a:cubicBezTo>
                  <a:cubicBezTo>
                    <a:pt x="2213502" y="6284022"/>
                    <a:pt x="2391724" y="6393380"/>
                    <a:pt x="2587506" y="6467059"/>
                  </a:cubicBezTo>
                  <a:cubicBezTo>
                    <a:pt x="2685137" y="6503898"/>
                    <a:pt x="2786304" y="6532106"/>
                    <a:pt x="2889176" y="6553360"/>
                  </a:cubicBezTo>
                  <a:lnTo>
                    <a:pt x="2929698" y="6561326"/>
                  </a:lnTo>
                  <a:lnTo>
                    <a:pt x="1816374" y="6561326"/>
                  </a:lnTo>
                  <a:lnTo>
                    <a:pt x="1787601" y="6545761"/>
                  </a:lnTo>
                  <a:cubicBezTo>
                    <a:pt x="1577272" y="6422749"/>
                    <a:pt x="1389483" y="6266761"/>
                    <a:pt x="1225544" y="6094158"/>
                  </a:cubicBezTo>
                  <a:cubicBezTo>
                    <a:pt x="1143116" y="6007986"/>
                    <a:pt x="1068158" y="5916274"/>
                    <a:pt x="997654" y="5822374"/>
                  </a:cubicBezTo>
                  <a:cubicBezTo>
                    <a:pt x="927546" y="5728086"/>
                    <a:pt x="860842" y="5632381"/>
                    <a:pt x="798596" y="5534615"/>
                  </a:cubicBezTo>
                  <a:cubicBezTo>
                    <a:pt x="782608" y="5510399"/>
                    <a:pt x="767537" y="5485797"/>
                    <a:pt x="752075" y="5461324"/>
                  </a:cubicBezTo>
                  <a:lnTo>
                    <a:pt x="707650" y="5390221"/>
                  </a:lnTo>
                  <a:cubicBezTo>
                    <a:pt x="679213" y="5344237"/>
                    <a:pt x="649728" y="5298638"/>
                    <a:pt x="619980" y="5252396"/>
                  </a:cubicBezTo>
                  <a:lnTo>
                    <a:pt x="438349" y="4970822"/>
                  </a:lnTo>
                  <a:cubicBezTo>
                    <a:pt x="377413" y="4874860"/>
                    <a:pt x="317263" y="4776064"/>
                    <a:pt x="261044" y="4673145"/>
                  </a:cubicBezTo>
                  <a:cubicBezTo>
                    <a:pt x="233000" y="4621622"/>
                    <a:pt x="205874" y="4569197"/>
                    <a:pt x="181107" y="4515356"/>
                  </a:cubicBezTo>
                  <a:cubicBezTo>
                    <a:pt x="156470" y="4461385"/>
                    <a:pt x="133537" y="4406385"/>
                    <a:pt x="113224" y="4350223"/>
                  </a:cubicBezTo>
                  <a:cubicBezTo>
                    <a:pt x="93305" y="4293934"/>
                    <a:pt x="75614" y="4236872"/>
                    <a:pt x="61199" y="4178908"/>
                  </a:cubicBezTo>
                  <a:cubicBezTo>
                    <a:pt x="54385" y="4149927"/>
                    <a:pt x="47440" y="4120815"/>
                    <a:pt x="41804" y="4091577"/>
                  </a:cubicBezTo>
                  <a:lnTo>
                    <a:pt x="33287" y="4047781"/>
                  </a:lnTo>
                  <a:lnTo>
                    <a:pt x="26209" y="4003858"/>
                  </a:lnTo>
                  <a:cubicBezTo>
                    <a:pt x="7732" y="3886643"/>
                    <a:pt x="0" y="3768783"/>
                    <a:pt x="0" y="3651953"/>
                  </a:cubicBezTo>
                  <a:cubicBezTo>
                    <a:pt x="524" y="3422031"/>
                    <a:pt x="25030" y="3192109"/>
                    <a:pt x="72731" y="2966307"/>
                  </a:cubicBezTo>
                  <a:cubicBezTo>
                    <a:pt x="120301" y="2740634"/>
                    <a:pt x="193163" y="2519343"/>
                    <a:pt x="291316" y="2309385"/>
                  </a:cubicBezTo>
                  <a:cubicBezTo>
                    <a:pt x="488540" y="1889469"/>
                    <a:pt x="774352" y="1513736"/>
                    <a:pt x="1110878" y="1193776"/>
                  </a:cubicBezTo>
                  <a:cubicBezTo>
                    <a:pt x="1279535" y="1033797"/>
                    <a:pt x="1461821" y="887856"/>
                    <a:pt x="1654327" y="756730"/>
                  </a:cubicBezTo>
                  <a:cubicBezTo>
                    <a:pt x="1847096" y="625732"/>
                    <a:pt x="2049956" y="509031"/>
                    <a:pt x="2261727" y="409720"/>
                  </a:cubicBezTo>
                  <a:cubicBezTo>
                    <a:pt x="2685792" y="212515"/>
                    <a:pt x="3142357" y="82162"/>
                    <a:pt x="3610060" y="27032"/>
                  </a:cubicBezTo>
                  <a:cubicBezTo>
                    <a:pt x="3785399" y="6647"/>
                    <a:pt x="3962657" y="-2144"/>
                    <a:pt x="4139342" y="44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BC4A6C98-F96E-4587-B01F-A9B01BBFAD0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70322" y="353119"/>
              <a:ext cx="6321679" cy="6521594"/>
            </a:xfrm>
            <a:custGeom>
              <a:avLst/>
              <a:gdLst>
                <a:gd name="connsiteX0" fmla="*/ 4150102 w 6321679"/>
                <a:gd name="connsiteY0" fmla="*/ 0 h 6521594"/>
                <a:gd name="connsiteX1" fmla="*/ 6083891 w 6321679"/>
                <a:gd name="connsiteY1" fmla="*/ 619943 h 6521594"/>
                <a:gd name="connsiteX2" fmla="*/ 6321679 w 6321679"/>
                <a:gd name="connsiteY2" fmla="*/ 822247 h 6521594"/>
                <a:gd name="connsiteX3" fmla="*/ 6321679 w 6321679"/>
                <a:gd name="connsiteY3" fmla="*/ 1866928 h 6521594"/>
                <a:gd name="connsiteX4" fmla="*/ 6212358 w 6321679"/>
                <a:gd name="connsiteY4" fmla="*/ 1689281 h 6521594"/>
                <a:gd name="connsiteX5" fmla="*/ 6049880 w 6321679"/>
                <a:gd name="connsiteY5" fmla="*/ 1477173 h 6521594"/>
                <a:gd name="connsiteX6" fmla="*/ 5248663 w 6321679"/>
                <a:gd name="connsiteY6" fmla="*/ 869327 h 6521594"/>
                <a:gd name="connsiteX7" fmla="*/ 4150102 w 6321679"/>
                <a:gd name="connsiteY7" fmla="*/ 644042 h 6521594"/>
                <a:gd name="connsiteX8" fmla="*/ 2867946 w 6321679"/>
                <a:gd name="connsiteY8" fmla="*/ 886459 h 6521594"/>
                <a:gd name="connsiteX9" fmla="*/ 1728892 w 6321679"/>
                <a:gd name="connsiteY9" fmla="*/ 1552397 h 6521594"/>
                <a:gd name="connsiteX10" fmla="*/ 941043 w 6321679"/>
                <a:gd name="connsiteY10" fmla="*/ 2512664 h 6521594"/>
                <a:gd name="connsiteX11" fmla="*/ 655362 w 6321679"/>
                <a:gd name="connsiteY11" fmla="*/ 3630204 h 6521594"/>
                <a:gd name="connsiteX12" fmla="*/ 1128177 w 6321679"/>
                <a:gd name="connsiteY12" fmla="*/ 4667883 h 6521594"/>
                <a:gd name="connsiteX13" fmla="*/ 1366419 w 6321679"/>
                <a:gd name="connsiteY13" fmla="*/ 4997246 h 6521594"/>
                <a:gd name="connsiteX14" fmla="*/ 3601937 w 6321679"/>
                <a:gd name="connsiteY14" fmla="*/ 6284685 h 6521594"/>
                <a:gd name="connsiteX15" fmla="*/ 5298985 w 6321679"/>
                <a:gd name="connsiteY15" fmla="*/ 5492643 h 6521594"/>
                <a:gd name="connsiteX16" fmla="*/ 5505513 w 6321679"/>
                <a:gd name="connsiteY16" fmla="*/ 5335367 h 6521594"/>
                <a:gd name="connsiteX17" fmla="*/ 6252618 w 6321679"/>
                <a:gd name="connsiteY17" fmla="*/ 4722492 h 6521594"/>
                <a:gd name="connsiteX18" fmla="*/ 6321679 w 6321679"/>
                <a:gd name="connsiteY18" fmla="*/ 4651477 h 6521594"/>
                <a:gd name="connsiteX19" fmla="*/ 6321679 w 6321679"/>
                <a:gd name="connsiteY19" fmla="*/ 5523097 h 6521594"/>
                <a:gd name="connsiteX20" fmla="*/ 6024428 w 6321679"/>
                <a:gd name="connsiteY20" fmla="*/ 5754969 h 6521594"/>
                <a:gd name="connsiteX21" fmla="*/ 5702345 w 6321679"/>
                <a:gd name="connsiteY21" fmla="*/ 6000018 h 6521594"/>
                <a:gd name="connsiteX22" fmla="*/ 4988380 w 6321679"/>
                <a:gd name="connsiteY22" fmla="*/ 6506549 h 6521594"/>
                <a:gd name="connsiteX23" fmla="*/ 4961490 w 6321679"/>
                <a:gd name="connsiteY23" fmla="*/ 6521594 h 6521594"/>
                <a:gd name="connsiteX24" fmla="*/ 2011326 w 6321679"/>
                <a:gd name="connsiteY24" fmla="*/ 6521594 h 6521594"/>
                <a:gd name="connsiteX25" fmla="*/ 1982893 w 6321679"/>
                <a:gd name="connsiteY25" fmla="*/ 6505768 h 6521594"/>
                <a:gd name="connsiteX26" fmla="*/ 824149 w 6321679"/>
                <a:gd name="connsiteY26" fmla="*/ 5358682 h 6521594"/>
                <a:gd name="connsiteX27" fmla="*/ 0 w 6321679"/>
                <a:gd name="connsiteY27" fmla="*/ 3630075 h 6521594"/>
                <a:gd name="connsiteX28" fmla="*/ 4150102 w 6321679"/>
                <a:gd name="connsiteY28" fmla="*/ 0 h 65215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6321679" h="6521594">
                  <a:moveTo>
                    <a:pt x="4150102" y="0"/>
                  </a:moveTo>
                  <a:cubicBezTo>
                    <a:pt x="4918148" y="0"/>
                    <a:pt x="5569597" y="228540"/>
                    <a:pt x="6083891" y="619943"/>
                  </a:cubicBezTo>
                  <a:lnTo>
                    <a:pt x="6321679" y="822247"/>
                  </a:lnTo>
                  <a:lnTo>
                    <a:pt x="6321679" y="1866928"/>
                  </a:lnTo>
                  <a:lnTo>
                    <a:pt x="6212358" y="1689281"/>
                  </a:lnTo>
                  <a:cubicBezTo>
                    <a:pt x="6161484" y="1615222"/>
                    <a:pt x="6107295" y="1544427"/>
                    <a:pt x="6049880" y="1477173"/>
                  </a:cubicBezTo>
                  <a:cubicBezTo>
                    <a:pt x="5825135" y="1214018"/>
                    <a:pt x="5555573" y="1009470"/>
                    <a:pt x="5248663" y="869327"/>
                  </a:cubicBezTo>
                  <a:cubicBezTo>
                    <a:pt x="4921178" y="719909"/>
                    <a:pt x="4551627" y="644042"/>
                    <a:pt x="4150102" y="644042"/>
                  </a:cubicBezTo>
                  <a:cubicBezTo>
                    <a:pt x="3724203" y="644042"/>
                    <a:pt x="3292799" y="725448"/>
                    <a:pt x="2867946" y="886459"/>
                  </a:cubicBezTo>
                  <a:cubicBezTo>
                    <a:pt x="2454234" y="1042832"/>
                    <a:pt x="2060440" y="1273141"/>
                    <a:pt x="1728892" y="1552397"/>
                  </a:cubicBezTo>
                  <a:cubicBezTo>
                    <a:pt x="1391580" y="1836419"/>
                    <a:pt x="1126473" y="2159600"/>
                    <a:pt x="941043" y="2512664"/>
                  </a:cubicBezTo>
                  <a:cubicBezTo>
                    <a:pt x="751551" y="2873583"/>
                    <a:pt x="655362" y="3249575"/>
                    <a:pt x="655362" y="3630204"/>
                  </a:cubicBezTo>
                  <a:cubicBezTo>
                    <a:pt x="655362" y="4013537"/>
                    <a:pt x="808817" y="4237405"/>
                    <a:pt x="1128177" y="4667883"/>
                  </a:cubicBezTo>
                  <a:cubicBezTo>
                    <a:pt x="1205232" y="4771702"/>
                    <a:pt x="1284908" y="4879129"/>
                    <a:pt x="1366419" y="4997246"/>
                  </a:cubicBezTo>
                  <a:cubicBezTo>
                    <a:pt x="1989282" y="5899677"/>
                    <a:pt x="2657880" y="6284685"/>
                    <a:pt x="3601937" y="6284685"/>
                  </a:cubicBezTo>
                  <a:cubicBezTo>
                    <a:pt x="4221523" y="6284685"/>
                    <a:pt x="4676122" y="5971036"/>
                    <a:pt x="5298985" y="5492643"/>
                  </a:cubicBezTo>
                  <a:cubicBezTo>
                    <a:pt x="5368571" y="5439187"/>
                    <a:pt x="5438156" y="5386375"/>
                    <a:pt x="5505513" y="5335367"/>
                  </a:cubicBezTo>
                  <a:cubicBezTo>
                    <a:pt x="5779335" y="5127761"/>
                    <a:pt x="6041730" y="4928776"/>
                    <a:pt x="6252618" y="4722492"/>
                  </a:cubicBezTo>
                  <a:lnTo>
                    <a:pt x="6321679" y="4651477"/>
                  </a:lnTo>
                  <a:lnTo>
                    <a:pt x="6321679" y="5523097"/>
                  </a:lnTo>
                  <a:lnTo>
                    <a:pt x="6024428" y="5754969"/>
                  </a:lnTo>
                  <a:cubicBezTo>
                    <a:pt x="5918395" y="5835747"/>
                    <a:pt x="5810491" y="5916953"/>
                    <a:pt x="5702345" y="6000018"/>
                  </a:cubicBezTo>
                  <a:cubicBezTo>
                    <a:pt x="5466020" y="6181541"/>
                    <a:pt x="5232938" y="6357503"/>
                    <a:pt x="4988380" y="6506549"/>
                  </a:cubicBezTo>
                  <a:lnTo>
                    <a:pt x="4961490" y="6521594"/>
                  </a:lnTo>
                  <a:lnTo>
                    <a:pt x="2011326" y="6521594"/>
                  </a:lnTo>
                  <a:lnTo>
                    <a:pt x="1982893" y="6505768"/>
                  </a:lnTo>
                  <a:cubicBezTo>
                    <a:pt x="1531799" y="6233999"/>
                    <a:pt x="1157400" y="5841520"/>
                    <a:pt x="824149" y="5358682"/>
                  </a:cubicBezTo>
                  <a:cubicBezTo>
                    <a:pt x="424196" y="4779302"/>
                    <a:pt x="0" y="4381929"/>
                    <a:pt x="0" y="3630075"/>
                  </a:cubicBezTo>
                  <a:cubicBezTo>
                    <a:pt x="0" y="1625174"/>
                    <a:pt x="2089794" y="0"/>
                    <a:pt x="4150102" y="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A66409EC-9CC3-482A-A4A5-54ED092B3F2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70322" y="353119"/>
              <a:ext cx="6321679" cy="6521594"/>
            </a:xfrm>
            <a:custGeom>
              <a:avLst/>
              <a:gdLst>
                <a:gd name="connsiteX0" fmla="*/ 4150102 w 6321679"/>
                <a:gd name="connsiteY0" fmla="*/ 0 h 6521594"/>
                <a:gd name="connsiteX1" fmla="*/ 6083891 w 6321679"/>
                <a:gd name="connsiteY1" fmla="*/ 619943 h 6521594"/>
                <a:gd name="connsiteX2" fmla="*/ 6321679 w 6321679"/>
                <a:gd name="connsiteY2" fmla="*/ 822247 h 6521594"/>
                <a:gd name="connsiteX3" fmla="*/ 6321679 w 6321679"/>
                <a:gd name="connsiteY3" fmla="*/ 2150195 h 6521594"/>
                <a:gd name="connsiteX4" fmla="*/ 6241288 w 6321679"/>
                <a:gd name="connsiteY4" fmla="*/ 1985338 h 6521594"/>
                <a:gd name="connsiteX5" fmla="*/ 5949367 w 6321679"/>
                <a:gd name="connsiteY5" fmla="*/ 1559997 h 6521594"/>
                <a:gd name="connsiteX6" fmla="*/ 5193362 w 6321679"/>
                <a:gd name="connsiteY6" fmla="*/ 986156 h 6521594"/>
                <a:gd name="connsiteX7" fmla="*/ 4150102 w 6321679"/>
                <a:gd name="connsiteY7" fmla="*/ 772850 h 6521594"/>
                <a:gd name="connsiteX8" fmla="*/ 2914861 w 6321679"/>
                <a:gd name="connsiteY8" fmla="*/ 1006637 h 6521594"/>
                <a:gd name="connsiteX9" fmla="*/ 1814073 w 6321679"/>
                <a:gd name="connsiteY9" fmla="*/ 1650163 h 6521594"/>
                <a:gd name="connsiteX10" fmla="*/ 1057412 w 6321679"/>
                <a:gd name="connsiteY10" fmla="*/ 2571657 h 6521594"/>
                <a:gd name="connsiteX11" fmla="*/ 786277 w 6321679"/>
                <a:gd name="connsiteY11" fmla="*/ 3630204 h 6521594"/>
                <a:gd name="connsiteX12" fmla="*/ 1233931 w 6321679"/>
                <a:gd name="connsiteY12" fmla="*/ 4592016 h 6521594"/>
                <a:gd name="connsiteX13" fmla="*/ 1474795 w 6321679"/>
                <a:gd name="connsiteY13" fmla="*/ 4924985 h 6521594"/>
                <a:gd name="connsiteX14" fmla="*/ 2393691 w 6321679"/>
                <a:gd name="connsiteY14" fmla="*/ 5846995 h 6521594"/>
                <a:gd name="connsiteX15" fmla="*/ 3601805 w 6321679"/>
                <a:gd name="connsiteY15" fmla="*/ 6155876 h 6521594"/>
                <a:gd name="connsiteX16" fmla="*/ 4378909 w 6321679"/>
                <a:gd name="connsiteY16" fmla="*/ 5959186 h 6521594"/>
                <a:gd name="connsiteX17" fmla="*/ 5218129 w 6321679"/>
                <a:gd name="connsiteY17" fmla="*/ 5391271 h 6521594"/>
                <a:gd name="connsiteX18" fmla="*/ 5425313 w 6321679"/>
                <a:gd name="connsiteY18" fmla="*/ 5233481 h 6521594"/>
                <a:gd name="connsiteX19" fmla="*/ 6254366 w 6321679"/>
                <a:gd name="connsiteY19" fmla="*/ 4534301 h 6521594"/>
                <a:gd name="connsiteX20" fmla="*/ 6321679 w 6321679"/>
                <a:gd name="connsiteY20" fmla="*/ 4456641 h 6521594"/>
                <a:gd name="connsiteX21" fmla="*/ 6321679 w 6321679"/>
                <a:gd name="connsiteY21" fmla="*/ 5523097 h 6521594"/>
                <a:gd name="connsiteX22" fmla="*/ 6024428 w 6321679"/>
                <a:gd name="connsiteY22" fmla="*/ 5754969 h 6521594"/>
                <a:gd name="connsiteX23" fmla="*/ 5702345 w 6321679"/>
                <a:gd name="connsiteY23" fmla="*/ 6000018 h 6521594"/>
                <a:gd name="connsiteX24" fmla="*/ 4988380 w 6321679"/>
                <a:gd name="connsiteY24" fmla="*/ 6506549 h 6521594"/>
                <a:gd name="connsiteX25" fmla="*/ 4961490 w 6321679"/>
                <a:gd name="connsiteY25" fmla="*/ 6521594 h 6521594"/>
                <a:gd name="connsiteX26" fmla="*/ 2011326 w 6321679"/>
                <a:gd name="connsiteY26" fmla="*/ 6521594 h 6521594"/>
                <a:gd name="connsiteX27" fmla="*/ 1982893 w 6321679"/>
                <a:gd name="connsiteY27" fmla="*/ 6505768 h 6521594"/>
                <a:gd name="connsiteX28" fmla="*/ 824149 w 6321679"/>
                <a:gd name="connsiteY28" fmla="*/ 5358682 h 6521594"/>
                <a:gd name="connsiteX29" fmla="*/ 0 w 6321679"/>
                <a:gd name="connsiteY29" fmla="*/ 3630075 h 6521594"/>
                <a:gd name="connsiteX30" fmla="*/ 4150102 w 6321679"/>
                <a:gd name="connsiteY30" fmla="*/ 0 h 65215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6321679" h="6521594">
                  <a:moveTo>
                    <a:pt x="4150102" y="0"/>
                  </a:moveTo>
                  <a:cubicBezTo>
                    <a:pt x="4918148" y="0"/>
                    <a:pt x="5569597" y="228540"/>
                    <a:pt x="6083891" y="619943"/>
                  </a:cubicBezTo>
                  <a:lnTo>
                    <a:pt x="6321679" y="822247"/>
                  </a:lnTo>
                  <a:lnTo>
                    <a:pt x="6321679" y="2150195"/>
                  </a:lnTo>
                  <a:lnTo>
                    <a:pt x="6241288" y="1985338"/>
                  </a:lnTo>
                  <a:cubicBezTo>
                    <a:pt x="6156788" y="1831195"/>
                    <a:pt x="6059249" y="1688709"/>
                    <a:pt x="5949367" y="1559997"/>
                  </a:cubicBezTo>
                  <a:cubicBezTo>
                    <a:pt x="5737073" y="1311397"/>
                    <a:pt x="5482843" y="1118314"/>
                    <a:pt x="5193362" y="986156"/>
                  </a:cubicBezTo>
                  <a:cubicBezTo>
                    <a:pt x="4883437" y="844596"/>
                    <a:pt x="4532365" y="772850"/>
                    <a:pt x="4150102" y="772850"/>
                  </a:cubicBezTo>
                  <a:cubicBezTo>
                    <a:pt x="3746218" y="772850"/>
                    <a:pt x="3319008" y="853613"/>
                    <a:pt x="2914861" y="1006637"/>
                  </a:cubicBezTo>
                  <a:cubicBezTo>
                    <a:pt x="2515039" y="1157857"/>
                    <a:pt x="2134350" y="1380438"/>
                    <a:pt x="1814073" y="1650163"/>
                  </a:cubicBezTo>
                  <a:cubicBezTo>
                    <a:pt x="1494190" y="1919502"/>
                    <a:pt x="1232622" y="2238173"/>
                    <a:pt x="1057412" y="2571657"/>
                  </a:cubicBezTo>
                  <a:cubicBezTo>
                    <a:pt x="877486" y="2914158"/>
                    <a:pt x="786277" y="3270313"/>
                    <a:pt x="786277" y="3630204"/>
                  </a:cubicBezTo>
                  <a:cubicBezTo>
                    <a:pt x="786277" y="3974121"/>
                    <a:pt x="923483" y="4173646"/>
                    <a:pt x="1233931" y="4592016"/>
                  </a:cubicBezTo>
                  <a:cubicBezTo>
                    <a:pt x="1311641" y="4696736"/>
                    <a:pt x="1391972" y="4805064"/>
                    <a:pt x="1474795" y="4924985"/>
                  </a:cubicBezTo>
                  <a:cubicBezTo>
                    <a:pt x="1767682" y="5349278"/>
                    <a:pt x="2068172" y="5650948"/>
                    <a:pt x="2393691" y="5846995"/>
                  </a:cubicBezTo>
                  <a:cubicBezTo>
                    <a:pt x="2738735" y="6054891"/>
                    <a:pt x="3133971" y="6155876"/>
                    <a:pt x="3601805" y="6155876"/>
                  </a:cubicBezTo>
                  <a:cubicBezTo>
                    <a:pt x="3867305" y="6155876"/>
                    <a:pt x="4114196" y="6093405"/>
                    <a:pt x="4378909" y="5959186"/>
                  </a:cubicBezTo>
                  <a:cubicBezTo>
                    <a:pt x="4650699" y="5821362"/>
                    <a:pt x="4919737" y="5620421"/>
                    <a:pt x="5218129" y="5391271"/>
                  </a:cubicBezTo>
                  <a:cubicBezTo>
                    <a:pt x="5288107" y="5337558"/>
                    <a:pt x="5357824" y="5284617"/>
                    <a:pt x="5425313" y="5233481"/>
                  </a:cubicBezTo>
                  <a:cubicBezTo>
                    <a:pt x="5739037" y="4995556"/>
                    <a:pt x="6037512" y="4769168"/>
                    <a:pt x="6254366" y="4534301"/>
                  </a:cubicBezTo>
                  <a:lnTo>
                    <a:pt x="6321679" y="4456641"/>
                  </a:lnTo>
                  <a:lnTo>
                    <a:pt x="6321679" y="5523097"/>
                  </a:lnTo>
                  <a:lnTo>
                    <a:pt x="6024428" y="5754969"/>
                  </a:lnTo>
                  <a:cubicBezTo>
                    <a:pt x="5918395" y="5835747"/>
                    <a:pt x="5810491" y="5916953"/>
                    <a:pt x="5702345" y="6000018"/>
                  </a:cubicBezTo>
                  <a:cubicBezTo>
                    <a:pt x="5466020" y="6181541"/>
                    <a:pt x="5232938" y="6357503"/>
                    <a:pt x="4988380" y="6506549"/>
                  </a:cubicBezTo>
                  <a:lnTo>
                    <a:pt x="4961490" y="6521594"/>
                  </a:lnTo>
                  <a:lnTo>
                    <a:pt x="2011326" y="6521594"/>
                  </a:lnTo>
                  <a:lnTo>
                    <a:pt x="1982893" y="6505768"/>
                  </a:lnTo>
                  <a:cubicBezTo>
                    <a:pt x="1531799" y="6233999"/>
                    <a:pt x="1157400" y="5841520"/>
                    <a:pt x="824149" y="5358682"/>
                  </a:cubicBezTo>
                  <a:cubicBezTo>
                    <a:pt x="424196" y="4779302"/>
                    <a:pt x="0" y="4381929"/>
                    <a:pt x="0" y="3630075"/>
                  </a:cubicBezTo>
                  <a:cubicBezTo>
                    <a:pt x="0" y="1625174"/>
                    <a:pt x="2089794" y="0"/>
                    <a:pt x="4150102" y="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18A6534E-DCD8-4520-9E23-3B967AB7F511}"/>
              </a:ext>
            </a:extLst>
          </p:cNvPr>
          <p:cNvCxnSpPr/>
          <p:nvPr/>
        </p:nvCxnSpPr>
        <p:spPr>
          <a:xfrm>
            <a:off x="479685" y="296674"/>
            <a:ext cx="0" cy="962500"/>
          </a:xfrm>
          <a:prstGeom prst="line">
            <a:avLst/>
          </a:prstGeom>
          <a:ln w="76200"/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5534278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B6FACB3C-9069-4791-BC5C-0DB7CD19B8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1F2038E-D777-4B76-81DD-DD13EE91B9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EA5BAF8-6357-4AD1-A22B-A7910C5873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7569" y="425584"/>
            <a:ext cx="10522411" cy="1454051"/>
          </a:xfrm>
        </p:spPr>
        <p:txBody>
          <a:bodyPr>
            <a:noAutofit/>
          </a:bodyPr>
          <a:lstStyle/>
          <a:p>
            <a:r>
              <a:rPr lang="en-GB" b="1" u="sng" dirty="0">
                <a:ea typeface="Times New Roman" panose="02020603050405020304" pitchFamily="18" charset="0"/>
                <a:cs typeface="Arial" panose="020B0604020202020204" pitchFamily="34" charset="0"/>
              </a:rPr>
              <a:t>E-portfolio</a:t>
            </a:r>
            <a:br>
              <a:rPr lang="en-GB" b="1" u="sng" dirty="0">
                <a:solidFill>
                  <a:schemeClr val="tx2"/>
                </a:solidFill>
              </a:rPr>
            </a:br>
            <a:endParaRPr lang="en-GB" b="1" u="sng" dirty="0">
              <a:solidFill>
                <a:schemeClr val="tx2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F4E3F27-B90A-4788-8BF3-38D2A26A5A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0283" y="1294592"/>
            <a:ext cx="10884148" cy="5052686"/>
          </a:xfrm>
        </p:spPr>
        <p:txBody>
          <a:bodyPr anchor="t">
            <a:noAutofit/>
          </a:bodyPr>
          <a:lstStyle/>
          <a:p>
            <a:pPr>
              <a:lnSpc>
                <a:spcPct val="115000"/>
              </a:lnSpc>
            </a:pPr>
            <a:r>
              <a:rPr lang="en-GB" dirty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After creating your e-portfolio, you can include your answer to task 1 and Task 2b in </a:t>
            </a:r>
            <a:r>
              <a:rPr lang="en-GB" dirty="0">
                <a:ea typeface="Times New Roman" panose="02020603050405020304" pitchFamily="18" charset="0"/>
                <a:cs typeface="Arial" panose="020B0604020202020204" pitchFamily="34" charset="0"/>
              </a:rPr>
              <a:t>the</a:t>
            </a:r>
            <a:r>
              <a:rPr lang="en-GB" dirty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 e-portfolio.</a:t>
            </a:r>
            <a:endParaRPr lang="en-GB" dirty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GB" sz="2400" dirty="0">
              <a:solidFill>
                <a:schemeClr val="tx2"/>
              </a:solidFill>
            </a:endParaRP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DD354807-230F-4402-B1B9-F733A8F1F1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818240" y="-16714"/>
            <a:ext cx="6373761" cy="6874714"/>
            <a:chOff x="5818240" y="-1"/>
            <a:chExt cx="6373761" cy="6874714"/>
          </a:xfrm>
        </p:grpSpPr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BF5A6F4A-CE87-4D5C-9382-8167967CE81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18240" y="-1"/>
              <a:ext cx="6373761" cy="6874714"/>
            </a:xfrm>
            <a:custGeom>
              <a:avLst/>
              <a:gdLst>
                <a:gd name="connsiteX0" fmla="*/ 6373761 w 6373761"/>
                <a:gd name="connsiteY0" fmla="*/ 5771297 h 6874714"/>
                <a:gd name="connsiteX1" fmla="*/ 6373761 w 6373761"/>
                <a:gd name="connsiteY1" fmla="*/ 6247960 h 6874714"/>
                <a:gd name="connsiteX2" fmla="*/ 6235932 w 6373761"/>
                <a:gd name="connsiteY2" fmla="*/ 6361930 h 6874714"/>
                <a:gd name="connsiteX3" fmla="*/ 5960375 w 6373761"/>
                <a:gd name="connsiteY3" fmla="*/ 6587489 h 6874714"/>
                <a:gd name="connsiteX4" fmla="*/ 5822907 w 6373761"/>
                <a:gd name="connsiteY4" fmla="*/ 6701871 h 6874714"/>
                <a:gd name="connsiteX5" fmla="*/ 5681115 w 6373761"/>
                <a:gd name="connsiteY5" fmla="*/ 6816896 h 6874714"/>
                <a:gd name="connsiteX6" fmla="*/ 5604096 w 6373761"/>
                <a:gd name="connsiteY6" fmla="*/ 6874714 h 6874714"/>
                <a:gd name="connsiteX7" fmla="*/ 4878485 w 6373761"/>
                <a:gd name="connsiteY7" fmla="*/ 6874714 h 6874714"/>
                <a:gd name="connsiteX8" fmla="*/ 5006014 w 6373761"/>
                <a:gd name="connsiteY8" fmla="*/ 6800200 h 6874714"/>
                <a:gd name="connsiteX9" fmla="*/ 5149855 w 6373761"/>
                <a:gd name="connsiteY9" fmla="*/ 6707667 h 6874714"/>
                <a:gd name="connsiteX10" fmla="*/ 5431866 w 6373761"/>
                <a:gd name="connsiteY10" fmla="*/ 6506210 h 6874714"/>
                <a:gd name="connsiteX11" fmla="*/ 5571036 w 6373761"/>
                <a:gd name="connsiteY11" fmla="*/ 6399557 h 6874714"/>
                <a:gd name="connsiteX12" fmla="*/ 5711649 w 6373761"/>
                <a:gd name="connsiteY12" fmla="*/ 6288912 h 6874714"/>
                <a:gd name="connsiteX13" fmla="*/ 6276589 w 6373761"/>
                <a:gd name="connsiteY13" fmla="*/ 5852379 h 6874714"/>
                <a:gd name="connsiteX14" fmla="*/ 3975975 w 6373761"/>
                <a:gd name="connsiteY14" fmla="*/ 263 h 6874714"/>
                <a:gd name="connsiteX15" fmla="*/ 4350473 w 6373761"/>
                <a:gd name="connsiteY15" fmla="*/ 24963 h 6874714"/>
                <a:gd name="connsiteX16" fmla="*/ 5077909 w 6373761"/>
                <a:gd name="connsiteY16" fmla="*/ 189450 h 6874714"/>
                <a:gd name="connsiteX17" fmla="*/ 5746507 w 6373761"/>
                <a:gd name="connsiteY17" fmla="*/ 505804 h 6874714"/>
                <a:gd name="connsiteX18" fmla="*/ 6322456 w 6373761"/>
                <a:gd name="connsiteY18" fmla="*/ 956633 h 6874714"/>
                <a:gd name="connsiteX19" fmla="*/ 6373761 w 6373761"/>
                <a:gd name="connsiteY19" fmla="*/ 1011863 h 6874714"/>
                <a:gd name="connsiteX20" fmla="*/ 6373761 w 6373761"/>
                <a:gd name="connsiteY20" fmla="*/ 1185075 h 6874714"/>
                <a:gd name="connsiteX21" fmla="*/ 6359489 w 6373761"/>
                <a:gd name="connsiteY21" fmla="*/ 1169497 h 6874714"/>
                <a:gd name="connsiteX22" fmla="*/ 6233869 w 6373761"/>
                <a:gd name="connsiteY22" fmla="*/ 1047442 h 6874714"/>
                <a:gd name="connsiteX23" fmla="*/ 5961423 w 6373761"/>
                <a:gd name="connsiteY23" fmla="*/ 827953 h 6874714"/>
                <a:gd name="connsiteX24" fmla="*/ 5663555 w 6373761"/>
                <a:gd name="connsiteY24" fmla="*/ 645304 h 6874714"/>
                <a:gd name="connsiteX25" fmla="*/ 5013827 w 6373761"/>
                <a:gd name="connsiteY25" fmla="*/ 397863 h 6874714"/>
                <a:gd name="connsiteX26" fmla="*/ 4327409 w 6373761"/>
                <a:gd name="connsiteY26" fmla="*/ 302545 h 6874714"/>
                <a:gd name="connsiteX27" fmla="*/ 3639939 w 6373761"/>
                <a:gd name="connsiteY27" fmla="*/ 338868 h 6874714"/>
                <a:gd name="connsiteX28" fmla="*/ 3302495 w 6373761"/>
                <a:gd name="connsiteY28" fmla="*/ 403659 h 6874714"/>
                <a:gd name="connsiteX29" fmla="*/ 2971604 w 6373761"/>
                <a:gd name="connsiteY29" fmla="*/ 496273 h 6874714"/>
                <a:gd name="connsiteX30" fmla="*/ 2648706 w 6373761"/>
                <a:gd name="connsiteY30" fmla="*/ 614389 h 6874714"/>
                <a:gd name="connsiteX31" fmla="*/ 2335374 w 6373761"/>
                <a:gd name="connsiteY31" fmla="*/ 757109 h 6874714"/>
                <a:gd name="connsiteX32" fmla="*/ 1741342 w 6373761"/>
                <a:gd name="connsiteY32" fmla="*/ 1107725 h 6874714"/>
                <a:gd name="connsiteX33" fmla="*/ 1600861 w 6373761"/>
                <a:gd name="connsiteY33" fmla="*/ 1208710 h 6874714"/>
                <a:gd name="connsiteX34" fmla="*/ 1531799 w 6373761"/>
                <a:gd name="connsiteY34" fmla="*/ 1260879 h 6874714"/>
                <a:gd name="connsiteX35" fmla="*/ 1463655 w 6373761"/>
                <a:gd name="connsiteY35" fmla="*/ 1314333 h 6874714"/>
                <a:gd name="connsiteX36" fmla="*/ 1200777 w 6373761"/>
                <a:gd name="connsiteY36" fmla="*/ 1541166 h 6874714"/>
                <a:gd name="connsiteX37" fmla="*/ 731501 w 6373761"/>
                <a:gd name="connsiteY37" fmla="*/ 2055754 h 6874714"/>
                <a:gd name="connsiteX38" fmla="*/ 531393 w 6373761"/>
                <a:gd name="connsiteY38" fmla="*/ 2342739 h 6874714"/>
                <a:gd name="connsiteX39" fmla="*/ 361033 w 6373761"/>
                <a:gd name="connsiteY39" fmla="*/ 2649046 h 6874714"/>
                <a:gd name="connsiteX40" fmla="*/ 323292 w 6373761"/>
                <a:gd name="connsiteY40" fmla="*/ 2728263 h 6874714"/>
                <a:gd name="connsiteX41" fmla="*/ 304945 w 6373761"/>
                <a:gd name="connsiteY41" fmla="*/ 2768193 h 6874714"/>
                <a:gd name="connsiteX42" fmla="*/ 287516 w 6373761"/>
                <a:gd name="connsiteY42" fmla="*/ 2808510 h 6874714"/>
                <a:gd name="connsiteX43" fmla="*/ 254230 w 6373761"/>
                <a:gd name="connsiteY43" fmla="*/ 2889788 h 6874714"/>
                <a:gd name="connsiteX44" fmla="*/ 223042 w 6373761"/>
                <a:gd name="connsiteY44" fmla="*/ 2971968 h 6874714"/>
                <a:gd name="connsiteX45" fmla="*/ 121611 w 6373761"/>
                <a:gd name="connsiteY45" fmla="*/ 3308544 h 6874714"/>
                <a:gd name="connsiteX46" fmla="*/ 39314 w 6373761"/>
                <a:gd name="connsiteY46" fmla="*/ 4005912 h 6874714"/>
                <a:gd name="connsiteX47" fmla="*/ 73910 w 6373761"/>
                <a:gd name="connsiteY47" fmla="*/ 4354081 h 6874714"/>
                <a:gd name="connsiteX48" fmla="*/ 179534 w 6373761"/>
                <a:gd name="connsiteY48" fmla="*/ 4687050 h 6874714"/>
                <a:gd name="connsiteX49" fmla="*/ 215964 w 6373761"/>
                <a:gd name="connsiteY49" fmla="*/ 4766654 h 6874714"/>
                <a:gd name="connsiteX50" fmla="*/ 256457 w 6373761"/>
                <a:gd name="connsiteY50" fmla="*/ 4844455 h 6874714"/>
                <a:gd name="connsiteX51" fmla="*/ 346225 w 6373761"/>
                <a:gd name="connsiteY51" fmla="*/ 4995290 h 6874714"/>
                <a:gd name="connsiteX52" fmla="*/ 445296 w 6373761"/>
                <a:gd name="connsiteY52" fmla="*/ 5140971 h 6874714"/>
                <a:gd name="connsiteX53" fmla="*/ 551443 w 6373761"/>
                <a:gd name="connsiteY53" fmla="*/ 5282531 h 6874714"/>
                <a:gd name="connsiteX54" fmla="*/ 772387 w 6373761"/>
                <a:gd name="connsiteY54" fmla="*/ 5562561 h 6874714"/>
                <a:gd name="connsiteX55" fmla="*/ 882858 w 6373761"/>
                <a:gd name="connsiteY55" fmla="*/ 5704507 h 6874714"/>
                <a:gd name="connsiteX56" fmla="*/ 990316 w 6373761"/>
                <a:gd name="connsiteY56" fmla="*/ 5848258 h 6874714"/>
                <a:gd name="connsiteX57" fmla="*/ 1097774 w 6373761"/>
                <a:gd name="connsiteY57" fmla="*/ 5987114 h 6874714"/>
                <a:gd name="connsiteX58" fmla="*/ 1210080 w 6373761"/>
                <a:gd name="connsiteY58" fmla="*/ 6121203 h 6874714"/>
                <a:gd name="connsiteX59" fmla="*/ 1448192 w 6373761"/>
                <a:gd name="connsiteY59" fmla="*/ 6374054 h 6874714"/>
                <a:gd name="connsiteX60" fmla="*/ 1982991 w 6373761"/>
                <a:gd name="connsiteY60" fmla="*/ 6796158 h 6874714"/>
                <a:gd name="connsiteX61" fmla="*/ 2118475 w 6373761"/>
                <a:gd name="connsiteY61" fmla="*/ 6874714 h 6874714"/>
                <a:gd name="connsiteX62" fmla="*/ 1569874 w 6373761"/>
                <a:gd name="connsiteY62" fmla="*/ 6874714 h 6874714"/>
                <a:gd name="connsiteX63" fmla="*/ 1507802 w 6373761"/>
                <a:gd name="connsiteY63" fmla="*/ 6817815 h 6874714"/>
                <a:gd name="connsiteX64" fmla="*/ 1256865 w 6373761"/>
                <a:gd name="connsiteY64" fmla="*/ 6543437 h 6874714"/>
                <a:gd name="connsiteX65" fmla="*/ 1038410 w 6373761"/>
                <a:gd name="connsiteY65" fmla="*/ 6248722 h 6874714"/>
                <a:gd name="connsiteX66" fmla="*/ 845380 w 6373761"/>
                <a:gd name="connsiteY66" fmla="*/ 5941386 h 6874714"/>
                <a:gd name="connsiteX67" fmla="*/ 755351 w 6373761"/>
                <a:gd name="connsiteY67" fmla="*/ 5788877 h 6874714"/>
                <a:gd name="connsiteX68" fmla="*/ 661784 w 6373761"/>
                <a:gd name="connsiteY68" fmla="*/ 5638944 h 6874714"/>
                <a:gd name="connsiteX69" fmla="*/ 466525 w 6373761"/>
                <a:gd name="connsiteY69" fmla="*/ 5340366 h 6874714"/>
                <a:gd name="connsiteX70" fmla="*/ 370992 w 6373761"/>
                <a:gd name="connsiteY70" fmla="*/ 5188502 h 6874714"/>
                <a:gd name="connsiteX71" fmla="*/ 280046 w 6373761"/>
                <a:gd name="connsiteY71" fmla="*/ 5033287 h 6874714"/>
                <a:gd name="connsiteX72" fmla="*/ 126853 w 6373761"/>
                <a:gd name="connsiteY72" fmla="*/ 4707660 h 6874714"/>
                <a:gd name="connsiteX73" fmla="*/ 30272 w 6373761"/>
                <a:gd name="connsiteY73" fmla="*/ 4362068 h 6874714"/>
                <a:gd name="connsiteX74" fmla="*/ 0 w 6373761"/>
                <a:gd name="connsiteY74" fmla="*/ 4005912 h 6874714"/>
                <a:gd name="connsiteX75" fmla="*/ 270480 w 6373761"/>
                <a:gd name="connsiteY75" fmla="*/ 2610532 h 6874714"/>
                <a:gd name="connsiteX76" fmla="*/ 415942 w 6373761"/>
                <a:gd name="connsiteY76" fmla="*/ 2280526 h 6874714"/>
                <a:gd name="connsiteX77" fmla="*/ 590102 w 6373761"/>
                <a:gd name="connsiteY77" fmla="*/ 1962626 h 6874714"/>
                <a:gd name="connsiteX78" fmla="*/ 1020719 w 6373761"/>
                <a:gd name="connsiteY78" fmla="*/ 1373070 h 6874714"/>
                <a:gd name="connsiteX79" fmla="*/ 1275080 w 6373761"/>
                <a:gd name="connsiteY79" fmla="*/ 1107081 h 6874714"/>
                <a:gd name="connsiteX80" fmla="*/ 1342437 w 6373761"/>
                <a:gd name="connsiteY80" fmla="*/ 1043965 h 6874714"/>
                <a:gd name="connsiteX81" fmla="*/ 1411106 w 6373761"/>
                <a:gd name="connsiteY81" fmla="*/ 982138 h 6874714"/>
                <a:gd name="connsiteX82" fmla="*/ 1553029 w 6373761"/>
                <a:gd name="connsiteY82" fmla="*/ 863376 h 6874714"/>
                <a:gd name="connsiteX83" fmla="*/ 2173401 w 6373761"/>
                <a:gd name="connsiteY83" fmla="*/ 454409 h 6874714"/>
                <a:gd name="connsiteX84" fmla="*/ 3599708 w 6373761"/>
                <a:gd name="connsiteY84" fmla="*/ 16332 h 6874714"/>
                <a:gd name="connsiteX85" fmla="*/ 3975975 w 6373761"/>
                <a:gd name="connsiteY85" fmla="*/ 263 h 68747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</a:cxnLst>
              <a:rect l="l" t="t" r="r" b="b"/>
              <a:pathLst>
                <a:path w="6373761" h="6874714">
                  <a:moveTo>
                    <a:pt x="6373761" y="5771297"/>
                  </a:moveTo>
                  <a:lnTo>
                    <a:pt x="6373761" y="6247960"/>
                  </a:lnTo>
                  <a:lnTo>
                    <a:pt x="6235932" y="6361930"/>
                  </a:lnTo>
                  <a:cubicBezTo>
                    <a:pt x="6143250" y="6437460"/>
                    <a:pt x="6051059" y="6512200"/>
                    <a:pt x="5960375" y="6587489"/>
                  </a:cubicBezTo>
                  <a:lnTo>
                    <a:pt x="5822907" y="6701871"/>
                  </a:lnTo>
                  <a:cubicBezTo>
                    <a:pt x="5776123" y="6740385"/>
                    <a:pt x="5729079" y="6778899"/>
                    <a:pt x="5681115" y="6816896"/>
                  </a:cubicBezTo>
                  <a:lnTo>
                    <a:pt x="5604096" y="6874714"/>
                  </a:lnTo>
                  <a:lnTo>
                    <a:pt x="4878485" y="6874714"/>
                  </a:lnTo>
                  <a:lnTo>
                    <a:pt x="5006014" y="6800200"/>
                  </a:lnTo>
                  <a:cubicBezTo>
                    <a:pt x="5054354" y="6770429"/>
                    <a:pt x="5102285" y="6739483"/>
                    <a:pt x="5149855" y="6707667"/>
                  </a:cubicBezTo>
                  <a:cubicBezTo>
                    <a:pt x="5244993" y="6643906"/>
                    <a:pt x="5338561" y="6576025"/>
                    <a:pt x="5431866" y="6506210"/>
                  </a:cubicBezTo>
                  <a:cubicBezTo>
                    <a:pt x="5478386" y="6471304"/>
                    <a:pt x="5524777" y="6435495"/>
                    <a:pt x="5571036" y="6399557"/>
                  </a:cubicBezTo>
                  <a:lnTo>
                    <a:pt x="5711649" y="6288912"/>
                  </a:lnTo>
                  <a:cubicBezTo>
                    <a:pt x="5902059" y="6140395"/>
                    <a:pt x="6093257" y="5998320"/>
                    <a:pt x="6276589" y="5852379"/>
                  </a:cubicBezTo>
                  <a:close/>
                  <a:moveTo>
                    <a:pt x="3975975" y="263"/>
                  </a:moveTo>
                  <a:cubicBezTo>
                    <a:pt x="4101550" y="1809"/>
                    <a:pt x="4226830" y="10149"/>
                    <a:pt x="4350473" y="24963"/>
                  </a:cubicBezTo>
                  <a:cubicBezTo>
                    <a:pt x="4598149" y="54846"/>
                    <a:pt x="4842943" y="108687"/>
                    <a:pt x="5077909" y="189450"/>
                  </a:cubicBezTo>
                  <a:cubicBezTo>
                    <a:pt x="5312876" y="269955"/>
                    <a:pt x="5537357" y="376867"/>
                    <a:pt x="5746507" y="505804"/>
                  </a:cubicBezTo>
                  <a:cubicBezTo>
                    <a:pt x="5955527" y="634999"/>
                    <a:pt x="6148688" y="786864"/>
                    <a:pt x="6322456" y="956633"/>
                  </a:cubicBezTo>
                  <a:lnTo>
                    <a:pt x="6373761" y="1011863"/>
                  </a:lnTo>
                  <a:lnTo>
                    <a:pt x="6373761" y="1185075"/>
                  </a:lnTo>
                  <a:lnTo>
                    <a:pt x="6359489" y="1169497"/>
                  </a:lnTo>
                  <a:cubicBezTo>
                    <a:pt x="6318811" y="1127602"/>
                    <a:pt x="6276917" y="1086890"/>
                    <a:pt x="6233869" y="1047442"/>
                  </a:cubicBezTo>
                  <a:cubicBezTo>
                    <a:pt x="6147509" y="968870"/>
                    <a:pt x="6056431" y="895448"/>
                    <a:pt x="5961423" y="827953"/>
                  </a:cubicBezTo>
                  <a:cubicBezTo>
                    <a:pt x="5865891" y="761102"/>
                    <a:pt x="5766688" y="699403"/>
                    <a:pt x="5663555" y="645304"/>
                  </a:cubicBezTo>
                  <a:cubicBezTo>
                    <a:pt x="5457943" y="535816"/>
                    <a:pt x="5238703" y="453894"/>
                    <a:pt x="5013827" y="397863"/>
                  </a:cubicBezTo>
                  <a:cubicBezTo>
                    <a:pt x="4788953" y="341703"/>
                    <a:pt x="4558442" y="310917"/>
                    <a:pt x="4327409" y="302545"/>
                  </a:cubicBezTo>
                  <a:cubicBezTo>
                    <a:pt x="4096111" y="293012"/>
                    <a:pt x="3867174" y="305893"/>
                    <a:pt x="3639939" y="338868"/>
                  </a:cubicBezTo>
                  <a:cubicBezTo>
                    <a:pt x="3526585" y="355999"/>
                    <a:pt x="3413885" y="377254"/>
                    <a:pt x="3302495" y="403659"/>
                  </a:cubicBezTo>
                  <a:cubicBezTo>
                    <a:pt x="3191107" y="430451"/>
                    <a:pt x="3080634" y="460978"/>
                    <a:pt x="2971604" y="496273"/>
                  </a:cubicBezTo>
                  <a:cubicBezTo>
                    <a:pt x="2862573" y="531437"/>
                    <a:pt x="2754854" y="570852"/>
                    <a:pt x="2648706" y="614389"/>
                  </a:cubicBezTo>
                  <a:cubicBezTo>
                    <a:pt x="2542690" y="658056"/>
                    <a:pt x="2438114" y="705714"/>
                    <a:pt x="2335374" y="757109"/>
                  </a:cubicBezTo>
                  <a:cubicBezTo>
                    <a:pt x="2129894" y="859769"/>
                    <a:pt x="1931228" y="976855"/>
                    <a:pt x="1741342" y="1107725"/>
                  </a:cubicBezTo>
                  <a:cubicBezTo>
                    <a:pt x="1694035" y="1140571"/>
                    <a:pt x="1646858" y="1173933"/>
                    <a:pt x="1600861" y="1208710"/>
                  </a:cubicBezTo>
                  <a:cubicBezTo>
                    <a:pt x="1577535" y="1225713"/>
                    <a:pt x="1554732" y="1243361"/>
                    <a:pt x="1531799" y="1260879"/>
                  </a:cubicBezTo>
                  <a:cubicBezTo>
                    <a:pt x="1508735" y="1278267"/>
                    <a:pt x="1486064" y="1296171"/>
                    <a:pt x="1463655" y="1314333"/>
                  </a:cubicBezTo>
                  <a:cubicBezTo>
                    <a:pt x="1373627" y="1386853"/>
                    <a:pt x="1285564" y="1462077"/>
                    <a:pt x="1200777" y="1541166"/>
                  </a:cubicBezTo>
                  <a:cubicBezTo>
                    <a:pt x="1030810" y="1698827"/>
                    <a:pt x="873161" y="1870785"/>
                    <a:pt x="731501" y="2055754"/>
                  </a:cubicBezTo>
                  <a:cubicBezTo>
                    <a:pt x="660734" y="2148239"/>
                    <a:pt x="593771" y="2243944"/>
                    <a:pt x="531393" y="2342739"/>
                  </a:cubicBezTo>
                  <a:cubicBezTo>
                    <a:pt x="470063" y="2442050"/>
                    <a:pt x="412140" y="2543810"/>
                    <a:pt x="361033" y="2649046"/>
                  </a:cubicBezTo>
                  <a:cubicBezTo>
                    <a:pt x="347798" y="2675194"/>
                    <a:pt x="335479" y="2701728"/>
                    <a:pt x="323292" y="2728263"/>
                  </a:cubicBezTo>
                  <a:lnTo>
                    <a:pt x="304945" y="2768193"/>
                  </a:lnTo>
                  <a:lnTo>
                    <a:pt x="287516" y="2808510"/>
                  </a:lnTo>
                  <a:cubicBezTo>
                    <a:pt x="276115" y="2835432"/>
                    <a:pt x="264583" y="2862352"/>
                    <a:pt x="254230" y="2889788"/>
                  </a:cubicBezTo>
                  <a:cubicBezTo>
                    <a:pt x="243877" y="2917224"/>
                    <a:pt x="232477" y="2944274"/>
                    <a:pt x="223042" y="2971968"/>
                  </a:cubicBezTo>
                  <a:cubicBezTo>
                    <a:pt x="182679" y="3081970"/>
                    <a:pt x="148475" y="3194291"/>
                    <a:pt x="121611" y="3308544"/>
                  </a:cubicBezTo>
                  <a:cubicBezTo>
                    <a:pt x="67096" y="3536534"/>
                    <a:pt x="39183" y="3771224"/>
                    <a:pt x="39314" y="4005912"/>
                  </a:cubicBezTo>
                  <a:cubicBezTo>
                    <a:pt x="39969" y="4122871"/>
                    <a:pt x="51109" y="4239571"/>
                    <a:pt x="73910" y="4354081"/>
                  </a:cubicBezTo>
                  <a:cubicBezTo>
                    <a:pt x="97892" y="4468334"/>
                    <a:pt x="132619" y="4580140"/>
                    <a:pt x="179534" y="4687050"/>
                  </a:cubicBezTo>
                  <a:cubicBezTo>
                    <a:pt x="190673" y="4713972"/>
                    <a:pt x="203647" y="4740249"/>
                    <a:pt x="215964" y="4766654"/>
                  </a:cubicBezTo>
                  <a:cubicBezTo>
                    <a:pt x="229332" y="4792674"/>
                    <a:pt x="242043" y="4818950"/>
                    <a:pt x="256457" y="4844455"/>
                  </a:cubicBezTo>
                  <a:cubicBezTo>
                    <a:pt x="283978" y="4895978"/>
                    <a:pt x="314642" y="4945956"/>
                    <a:pt x="346225" y="4995290"/>
                  </a:cubicBezTo>
                  <a:cubicBezTo>
                    <a:pt x="377676" y="5044752"/>
                    <a:pt x="411355" y="5092926"/>
                    <a:pt x="445296" y="5140971"/>
                  </a:cubicBezTo>
                  <a:cubicBezTo>
                    <a:pt x="479760" y="5188630"/>
                    <a:pt x="515537" y="5235645"/>
                    <a:pt x="551443" y="5282531"/>
                  </a:cubicBezTo>
                  <a:cubicBezTo>
                    <a:pt x="623387" y="5376434"/>
                    <a:pt x="698608" y="5468402"/>
                    <a:pt x="772387" y="5562561"/>
                  </a:cubicBezTo>
                  <a:cubicBezTo>
                    <a:pt x="809472" y="5609448"/>
                    <a:pt x="846428" y="5656719"/>
                    <a:pt x="882858" y="5704507"/>
                  </a:cubicBezTo>
                  <a:cubicBezTo>
                    <a:pt x="919159" y="5751909"/>
                    <a:pt x="955196" y="5802273"/>
                    <a:pt x="990316" y="5848258"/>
                  </a:cubicBezTo>
                  <a:cubicBezTo>
                    <a:pt x="1025175" y="5895402"/>
                    <a:pt x="1061736" y="5941129"/>
                    <a:pt x="1097774" y="5987114"/>
                  </a:cubicBezTo>
                  <a:cubicBezTo>
                    <a:pt x="1134860" y="6032326"/>
                    <a:pt x="1171684" y="6077536"/>
                    <a:pt x="1210080" y="6121203"/>
                  </a:cubicBezTo>
                  <a:cubicBezTo>
                    <a:pt x="1286350" y="6209051"/>
                    <a:pt x="1365632" y="6293677"/>
                    <a:pt x="1448192" y="6374054"/>
                  </a:cubicBezTo>
                  <a:cubicBezTo>
                    <a:pt x="1613572" y="6534420"/>
                    <a:pt x="1792057" y="6677526"/>
                    <a:pt x="1982991" y="6796158"/>
                  </a:cubicBezTo>
                  <a:lnTo>
                    <a:pt x="2118475" y="6874714"/>
                  </a:lnTo>
                  <a:lnTo>
                    <a:pt x="1569874" y="6874714"/>
                  </a:lnTo>
                  <a:lnTo>
                    <a:pt x="1507802" y="6817815"/>
                  </a:lnTo>
                  <a:cubicBezTo>
                    <a:pt x="1418412" y="6730595"/>
                    <a:pt x="1334903" y="6638562"/>
                    <a:pt x="1256865" y="6543437"/>
                  </a:cubicBezTo>
                  <a:cubicBezTo>
                    <a:pt x="1179155" y="6447861"/>
                    <a:pt x="1106817" y="6349194"/>
                    <a:pt x="1038410" y="6248722"/>
                  </a:cubicBezTo>
                  <a:cubicBezTo>
                    <a:pt x="969873" y="6148253"/>
                    <a:pt x="905922" y="6045592"/>
                    <a:pt x="845380" y="5941386"/>
                  </a:cubicBezTo>
                  <a:cubicBezTo>
                    <a:pt x="814453" y="5888704"/>
                    <a:pt x="786147" y="5839370"/>
                    <a:pt x="755351" y="5788877"/>
                  </a:cubicBezTo>
                  <a:cubicBezTo>
                    <a:pt x="724817" y="5738771"/>
                    <a:pt x="693760" y="5688665"/>
                    <a:pt x="661784" y="5638944"/>
                  </a:cubicBezTo>
                  <a:lnTo>
                    <a:pt x="466525" y="5340366"/>
                  </a:lnTo>
                  <a:cubicBezTo>
                    <a:pt x="434156" y="5290131"/>
                    <a:pt x="402181" y="5239639"/>
                    <a:pt x="370992" y="5188502"/>
                  </a:cubicBezTo>
                  <a:cubicBezTo>
                    <a:pt x="339803" y="5137364"/>
                    <a:pt x="308876" y="5086099"/>
                    <a:pt x="280046" y="5033287"/>
                  </a:cubicBezTo>
                  <a:cubicBezTo>
                    <a:pt x="222255" y="4928179"/>
                    <a:pt x="169181" y="4819982"/>
                    <a:pt x="126853" y="4707660"/>
                  </a:cubicBezTo>
                  <a:cubicBezTo>
                    <a:pt x="83739" y="4595725"/>
                    <a:pt x="51764" y="4479670"/>
                    <a:pt x="30272" y="4362068"/>
                  </a:cubicBezTo>
                  <a:cubicBezTo>
                    <a:pt x="9698" y="4244466"/>
                    <a:pt x="0" y="4125060"/>
                    <a:pt x="0" y="4005912"/>
                  </a:cubicBezTo>
                  <a:cubicBezTo>
                    <a:pt x="1704" y="3530867"/>
                    <a:pt x="95140" y="3057110"/>
                    <a:pt x="270480" y="2610532"/>
                  </a:cubicBezTo>
                  <a:cubicBezTo>
                    <a:pt x="314511" y="2498984"/>
                    <a:pt x="362212" y="2388466"/>
                    <a:pt x="415942" y="2280526"/>
                  </a:cubicBezTo>
                  <a:cubicBezTo>
                    <a:pt x="468884" y="2172197"/>
                    <a:pt x="527199" y="2066188"/>
                    <a:pt x="590102" y="1962626"/>
                  </a:cubicBezTo>
                  <a:cubicBezTo>
                    <a:pt x="716037" y="1755631"/>
                    <a:pt x="859794" y="1557653"/>
                    <a:pt x="1020719" y="1373070"/>
                  </a:cubicBezTo>
                  <a:cubicBezTo>
                    <a:pt x="1101575" y="1281101"/>
                    <a:pt x="1185969" y="1191838"/>
                    <a:pt x="1275080" y="1107081"/>
                  </a:cubicBezTo>
                  <a:cubicBezTo>
                    <a:pt x="1297227" y="1085699"/>
                    <a:pt x="1319504" y="1064575"/>
                    <a:pt x="1342437" y="1043965"/>
                  </a:cubicBezTo>
                  <a:cubicBezTo>
                    <a:pt x="1365240" y="1023226"/>
                    <a:pt x="1387648" y="1002102"/>
                    <a:pt x="1411106" y="982138"/>
                  </a:cubicBezTo>
                  <a:cubicBezTo>
                    <a:pt x="1457497" y="941563"/>
                    <a:pt x="1505065" y="902276"/>
                    <a:pt x="1553029" y="863376"/>
                  </a:cubicBezTo>
                  <a:cubicBezTo>
                    <a:pt x="1745798" y="708806"/>
                    <a:pt x="1954030" y="571882"/>
                    <a:pt x="2173401" y="454409"/>
                  </a:cubicBezTo>
                  <a:cubicBezTo>
                    <a:pt x="2612013" y="219334"/>
                    <a:pt x="3099505" y="65666"/>
                    <a:pt x="3599708" y="16332"/>
                  </a:cubicBezTo>
                  <a:cubicBezTo>
                    <a:pt x="3724530" y="3966"/>
                    <a:pt x="3850400" y="-1283"/>
                    <a:pt x="3975975" y="263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61023DD2-2E6F-4419-B404-80F08460BEA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65276" y="313387"/>
              <a:ext cx="6326724" cy="6561326"/>
            </a:xfrm>
            <a:custGeom>
              <a:avLst/>
              <a:gdLst>
                <a:gd name="connsiteX0" fmla="*/ 6326724 w 6326724"/>
                <a:gd name="connsiteY0" fmla="*/ 5020808 h 6561326"/>
                <a:gd name="connsiteX1" fmla="*/ 6326724 w 6326724"/>
                <a:gd name="connsiteY1" fmla="*/ 5698632 h 6561326"/>
                <a:gd name="connsiteX2" fmla="*/ 6067438 w 6326724"/>
                <a:gd name="connsiteY2" fmla="*/ 5902509 h 6561326"/>
                <a:gd name="connsiteX3" fmla="*/ 5799974 w 6326724"/>
                <a:gd name="connsiteY3" fmla="*/ 6102017 h 6561326"/>
                <a:gd name="connsiteX4" fmla="*/ 5665258 w 6326724"/>
                <a:gd name="connsiteY4" fmla="*/ 6202100 h 6561326"/>
                <a:gd name="connsiteX5" fmla="*/ 5526873 w 6326724"/>
                <a:gd name="connsiteY5" fmla="*/ 6302828 h 6561326"/>
                <a:gd name="connsiteX6" fmla="*/ 5385080 w 6326724"/>
                <a:gd name="connsiteY6" fmla="*/ 6402268 h 6561326"/>
                <a:gd name="connsiteX7" fmla="*/ 5238833 w 6326724"/>
                <a:gd name="connsiteY7" fmla="*/ 6498875 h 6561326"/>
                <a:gd name="connsiteX8" fmla="*/ 5138040 w 6326724"/>
                <a:gd name="connsiteY8" fmla="*/ 6561326 h 6561326"/>
                <a:gd name="connsiteX9" fmla="*/ 3946072 w 6326724"/>
                <a:gd name="connsiteY9" fmla="*/ 6561326 h 6561326"/>
                <a:gd name="connsiteX10" fmla="*/ 3976009 w 6326724"/>
                <a:gd name="connsiteY10" fmla="*/ 6555242 h 6561326"/>
                <a:gd name="connsiteX11" fmla="*/ 4404855 w 6326724"/>
                <a:gd name="connsiteY11" fmla="*/ 6399048 h 6561326"/>
                <a:gd name="connsiteX12" fmla="*/ 4938868 w 6326724"/>
                <a:gd name="connsiteY12" fmla="*/ 6072132 h 6561326"/>
                <a:gd name="connsiteX13" fmla="*/ 5068342 w 6326724"/>
                <a:gd name="connsiteY13" fmla="*/ 5976042 h 6561326"/>
                <a:gd name="connsiteX14" fmla="*/ 5197816 w 6326724"/>
                <a:gd name="connsiteY14" fmla="*/ 5876730 h 6561326"/>
                <a:gd name="connsiteX15" fmla="*/ 5460039 w 6326724"/>
                <a:gd name="connsiteY15" fmla="*/ 5670637 h 6561326"/>
                <a:gd name="connsiteX16" fmla="*/ 5999033 w 6326724"/>
                <a:gd name="connsiteY16" fmla="*/ 5271718 h 6561326"/>
                <a:gd name="connsiteX17" fmla="*/ 6258766 w 6326724"/>
                <a:gd name="connsiteY17" fmla="*/ 5077603 h 6561326"/>
                <a:gd name="connsiteX18" fmla="*/ 4139342 w 6326724"/>
                <a:gd name="connsiteY18" fmla="*/ 440 h 6561326"/>
                <a:gd name="connsiteX19" fmla="*/ 4315744 w 6326724"/>
                <a:gd name="connsiteY19" fmla="*/ 6808 h 6561326"/>
                <a:gd name="connsiteX20" fmla="*/ 5015400 w 6326724"/>
                <a:gd name="connsiteY20" fmla="*/ 113591 h 6561326"/>
                <a:gd name="connsiteX21" fmla="*/ 5681114 w 6326724"/>
                <a:gd name="connsiteY21" fmla="*/ 361418 h 6561326"/>
                <a:gd name="connsiteX22" fmla="*/ 6270952 w 6326724"/>
                <a:gd name="connsiteY22" fmla="*/ 755441 h 6561326"/>
                <a:gd name="connsiteX23" fmla="*/ 6326724 w 6326724"/>
                <a:gd name="connsiteY23" fmla="*/ 807432 h 6561326"/>
                <a:gd name="connsiteX24" fmla="*/ 6326724 w 6326724"/>
                <a:gd name="connsiteY24" fmla="*/ 1231565 h 6561326"/>
                <a:gd name="connsiteX25" fmla="*/ 6302093 w 6326724"/>
                <a:gd name="connsiteY25" fmla="*/ 1203002 h 6561326"/>
                <a:gd name="connsiteX26" fmla="*/ 6066914 w 6326724"/>
                <a:gd name="connsiteY26" fmla="*/ 989616 h 6561326"/>
                <a:gd name="connsiteX27" fmla="*/ 5533688 w 6326724"/>
                <a:gd name="connsiteY27" fmla="*/ 647242 h 6561326"/>
                <a:gd name="connsiteX28" fmla="*/ 4933626 w 6326724"/>
                <a:gd name="connsiteY28" fmla="*/ 432262 h 6561326"/>
                <a:gd name="connsiteX29" fmla="*/ 4296873 w 6326724"/>
                <a:gd name="connsiteY29" fmla="*/ 343126 h 6561326"/>
                <a:gd name="connsiteX30" fmla="*/ 3651602 w 6326724"/>
                <a:gd name="connsiteY30" fmla="*/ 365797 h 6561326"/>
                <a:gd name="connsiteX31" fmla="*/ 3018256 w 6326724"/>
                <a:gd name="connsiteY31" fmla="*/ 496666 h 6561326"/>
                <a:gd name="connsiteX32" fmla="*/ 2412429 w 6326724"/>
                <a:gd name="connsiteY32" fmla="*/ 724399 h 6561326"/>
                <a:gd name="connsiteX33" fmla="*/ 1329857 w 6326724"/>
                <a:gd name="connsiteY33" fmla="*/ 1424086 h 6561326"/>
                <a:gd name="connsiteX34" fmla="*/ 887314 w 6326724"/>
                <a:gd name="connsiteY34" fmla="*/ 1891015 h 6561326"/>
                <a:gd name="connsiteX35" fmla="*/ 537420 w 6326724"/>
                <a:gd name="connsiteY35" fmla="*/ 2427245 h 6561326"/>
                <a:gd name="connsiteX36" fmla="*/ 299965 w 6326724"/>
                <a:gd name="connsiteY36" fmla="*/ 3020021 h 6561326"/>
                <a:gd name="connsiteX37" fmla="*/ 213606 w 6326724"/>
                <a:gd name="connsiteY37" fmla="*/ 3651953 h 6561326"/>
                <a:gd name="connsiteX38" fmla="*/ 250036 w 6326724"/>
                <a:gd name="connsiteY38" fmla="*/ 3961352 h 6561326"/>
                <a:gd name="connsiteX39" fmla="*/ 357625 w 6326724"/>
                <a:gd name="connsiteY39" fmla="*/ 4250783 h 6561326"/>
                <a:gd name="connsiteX40" fmla="*/ 432715 w 6326724"/>
                <a:gd name="connsiteY40" fmla="*/ 4387063 h 6561326"/>
                <a:gd name="connsiteX41" fmla="*/ 518943 w 6326724"/>
                <a:gd name="connsiteY41" fmla="*/ 4518962 h 6561326"/>
                <a:gd name="connsiteX42" fmla="*/ 718133 w 6326724"/>
                <a:gd name="connsiteY42" fmla="*/ 4773874 h 6561326"/>
                <a:gd name="connsiteX43" fmla="*/ 933704 w 6326724"/>
                <a:gd name="connsiteY43" fmla="*/ 5030717 h 6561326"/>
                <a:gd name="connsiteX44" fmla="*/ 1040900 w 6326724"/>
                <a:gd name="connsiteY44" fmla="*/ 5164806 h 6561326"/>
                <a:gd name="connsiteX45" fmla="*/ 1092401 w 6326724"/>
                <a:gd name="connsiteY45" fmla="*/ 5230628 h 6561326"/>
                <a:gd name="connsiteX46" fmla="*/ 1142854 w 6326724"/>
                <a:gd name="connsiteY46" fmla="*/ 5293615 h 6561326"/>
                <a:gd name="connsiteX47" fmla="*/ 1576354 w 6326724"/>
                <a:gd name="connsiteY47" fmla="*/ 5759128 h 6561326"/>
                <a:gd name="connsiteX48" fmla="*/ 1806865 w 6326724"/>
                <a:gd name="connsiteY48" fmla="*/ 5968571 h 6561326"/>
                <a:gd name="connsiteX49" fmla="*/ 2048253 w 6326724"/>
                <a:gd name="connsiteY49" fmla="*/ 6161654 h 6561326"/>
                <a:gd name="connsiteX50" fmla="*/ 2587506 w 6326724"/>
                <a:gd name="connsiteY50" fmla="*/ 6467059 h 6561326"/>
                <a:gd name="connsiteX51" fmla="*/ 2889176 w 6326724"/>
                <a:gd name="connsiteY51" fmla="*/ 6553360 h 6561326"/>
                <a:gd name="connsiteX52" fmla="*/ 2929698 w 6326724"/>
                <a:gd name="connsiteY52" fmla="*/ 6561326 h 6561326"/>
                <a:gd name="connsiteX53" fmla="*/ 1816374 w 6326724"/>
                <a:gd name="connsiteY53" fmla="*/ 6561326 h 6561326"/>
                <a:gd name="connsiteX54" fmla="*/ 1787601 w 6326724"/>
                <a:gd name="connsiteY54" fmla="*/ 6545761 h 6561326"/>
                <a:gd name="connsiteX55" fmla="*/ 1225544 w 6326724"/>
                <a:gd name="connsiteY55" fmla="*/ 6094158 h 6561326"/>
                <a:gd name="connsiteX56" fmla="*/ 997654 w 6326724"/>
                <a:gd name="connsiteY56" fmla="*/ 5822374 h 6561326"/>
                <a:gd name="connsiteX57" fmla="*/ 798596 w 6326724"/>
                <a:gd name="connsiteY57" fmla="*/ 5534615 h 6561326"/>
                <a:gd name="connsiteX58" fmla="*/ 752075 w 6326724"/>
                <a:gd name="connsiteY58" fmla="*/ 5461324 h 6561326"/>
                <a:gd name="connsiteX59" fmla="*/ 707650 w 6326724"/>
                <a:gd name="connsiteY59" fmla="*/ 5390221 h 6561326"/>
                <a:gd name="connsiteX60" fmla="*/ 619980 w 6326724"/>
                <a:gd name="connsiteY60" fmla="*/ 5252396 h 6561326"/>
                <a:gd name="connsiteX61" fmla="*/ 438349 w 6326724"/>
                <a:gd name="connsiteY61" fmla="*/ 4970822 h 6561326"/>
                <a:gd name="connsiteX62" fmla="*/ 261044 w 6326724"/>
                <a:gd name="connsiteY62" fmla="*/ 4673145 h 6561326"/>
                <a:gd name="connsiteX63" fmla="*/ 181107 w 6326724"/>
                <a:gd name="connsiteY63" fmla="*/ 4515356 h 6561326"/>
                <a:gd name="connsiteX64" fmla="*/ 113224 w 6326724"/>
                <a:gd name="connsiteY64" fmla="*/ 4350223 h 6561326"/>
                <a:gd name="connsiteX65" fmla="*/ 61199 w 6326724"/>
                <a:gd name="connsiteY65" fmla="*/ 4178908 h 6561326"/>
                <a:gd name="connsiteX66" fmla="*/ 41804 w 6326724"/>
                <a:gd name="connsiteY66" fmla="*/ 4091577 h 6561326"/>
                <a:gd name="connsiteX67" fmla="*/ 33287 w 6326724"/>
                <a:gd name="connsiteY67" fmla="*/ 4047781 h 6561326"/>
                <a:gd name="connsiteX68" fmla="*/ 26209 w 6326724"/>
                <a:gd name="connsiteY68" fmla="*/ 4003858 h 6561326"/>
                <a:gd name="connsiteX69" fmla="*/ 0 w 6326724"/>
                <a:gd name="connsiteY69" fmla="*/ 3651953 h 6561326"/>
                <a:gd name="connsiteX70" fmla="*/ 72731 w 6326724"/>
                <a:gd name="connsiteY70" fmla="*/ 2966307 h 6561326"/>
                <a:gd name="connsiteX71" fmla="*/ 291316 w 6326724"/>
                <a:gd name="connsiteY71" fmla="*/ 2309385 h 6561326"/>
                <a:gd name="connsiteX72" fmla="*/ 1110878 w 6326724"/>
                <a:gd name="connsiteY72" fmla="*/ 1193776 h 6561326"/>
                <a:gd name="connsiteX73" fmla="*/ 1654327 w 6326724"/>
                <a:gd name="connsiteY73" fmla="*/ 756730 h 6561326"/>
                <a:gd name="connsiteX74" fmla="*/ 2261727 w 6326724"/>
                <a:gd name="connsiteY74" fmla="*/ 409720 h 6561326"/>
                <a:gd name="connsiteX75" fmla="*/ 3610060 w 6326724"/>
                <a:gd name="connsiteY75" fmla="*/ 27032 h 6561326"/>
                <a:gd name="connsiteX76" fmla="*/ 4139342 w 6326724"/>
                <a:gd name="connsiteY76" fmla="*/ 440 h 65613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</a:cxnLst>
              <a:rect l="l" t="t" r="r" b="b"/>
              <a:pathLst>
                <a:path w="6326724" h="6561326">
                  <a:moveTo>
                    <a:pt x="6326724" y="5020808"/>
                  </a:moveTo>
                  <a:lnTo>
                    <a:pt x="6326724" y="5698632"/>
                  </a:lnTo>
                  <a:lnTo>
                    <a:pt x="6067438" y="5902509"/>
                  </a:lnTo>
                  <a:cubicBezTo>
                    <a:pt x="5977868" y="5970407"/>
                    <a:pt x="5888364" y="6036453"/>
                    <a:pt x="5799974" y="6102017"/>
                  </a:cubicBezTo>
                  <a:lnTo>
                    <a:pt x="5665258" y="6202100"/>
                  </a:lnTo>
                  <a:cubicBezTo>
                    <a:pt x="5619654" y="6235719"/>
                    <a:pt x="5573656" y="6269596"/>
                    <a:pt x="5526873" y="6302828"/>
                  </a:cubicBezTo>
                  <a:cubicBezTo>
                    <a:pt x="5480220" y="6336189"/>
                    <a:pt x="5433044" y="6369423"/>
                    <a:pt x="5385080" y="6402268"/>
                  </a:cubicBezTo>
                  <a:cubicBezTo>
                    <a:pt x="5336988" y="6434857"/>
                    <a:pt x="5288500" y="6467187"/>
                    <a:pt x="5238833" y="6498875"/>
                  </a:cubicBezTo>
                  <a:lnTo>
                    <a:pt x="5138040" y="6561326"/>
                  </a:lnTo>
                  <a:lnTo>
                    <a:pt x="3946072" y="6561326"/>
                  </a:lnTo>
                  <a:lnTo>
                    <a:pt x="3976009" y="6555242"/>
                  </a:lnTo>
                  <a:cubicBezTo>
                    <a:pt x="4123712" y="6519227"/>
                    <a:pt x="4266863" y="6466383"/>
                    <a:pt x="4404855" y="6399048"/>
                  </a:cubicBezTo>
                  <a:cubicBezTo>
                    <a:pt x="4589500" y="6310299"/>
                    <a:pt x="4765232" y="6196690"/>
                    <a:pt x="4938868" y="6072132"/>
                  </a:cubicBezTo>
                  <a:cubicBezTo>
                    <a:pt x="4982245" y="6041089"/>
                    <a:pt x="5025359" y="6008630"/>
                    <a:pt x="5068342" y="5976042"/>
                  </a:cubicBezTo>
                  <a:cubicBezTo>
                    <a:pt x="5111588" y="5943453"/>
                    <a:pt x="5154702" y="5910349"/>
                    <a:pt x="5197816" y="5876730"/>
                  </a:cubicBezTo>
                  <a:lnTo>
                    <a:pt x="5460039" y="5670637"/>
                  </a:lnTo>
                  <a:cubicBezTo>
                    <a:pt x="5639966" y="5530365"/>
                    <a:pt x="5821596" y="5399753"/>
                    <a:pt x="5999033" y="5271718"/>
                  </a:cubicBezTo>
                  <a:cubicBezTo>
                    <a:pt x="6087686" y="5207700"/>
                    <a:pt x="6174667" y="5143360"/>
                    <a:pt x="6258766" y="5077603"/>
                  </a:cubicBezTo>
                  <a:close/>
                  <a:moveTo>
                    <a:pt x="4139342" y="440"/>
                  </a:moveTo>
                  <a:cubicBezTo>
                    <a:pt x="4198237" y="1301"/>
                    <a:pt x="4257068" y="3427"/>
                    <a:pt x="4315744" y="6808"/>
                  </a:cubicBezTo>
                  <a:cubicBezTo>
                    <a:pt x="4550841" y="20849"/>
                    <a:pt x="4785806" y="55240"/>
                    <a:pt x="5015400" y="113591"/>
                  </a:cubicBezTo>
                  <a:cubicBezTo>
                    <a:pt x="5244992" y="171812"/>
                    <a:pt x="5469212" y="254249"/>
                    <a:pt x="5681114" y="361418"/>
                  </a:cubicBezTo>
                  <a:cubicBezTo>
                    <a:pt x="5892754" y="468586"/>
                    <a:pt x="6093124" y="599584"/>
                    <a:pt x="6270952" y="755441"/>
                  </a:cubicBezTo>
                  <a:lnTo>
                    <a:pt x="6326724" y="807432"/>
                  </a:lnTo>
                  <a:lnTo>
                    <a:pt x="6326724" y="1231565"/>
                  </a:lnTo>
                  <a:lnTo>
                    <a:pt x="6302093" y="1203002"/>
                  </a:lnTo>
                  <a:cubicBezTo>
                    <a:pt x="6227937" y="1127247"/>
                    <a:pt x="6149211" y="1056081"/>
                    <a:pt x="6066914" y="989616"/>
                  </a:cubicBezTo>
                  <a:cubicBezTo>
                    <a:pt x="5902714" y="856299"/>
                    <a:pt x="5724360" y="740371"/>
                    <a:pt x="5533688" y="647242"/>
                  </a:cubicBezTo>
                  <a:cubicBezTo>
                    <a:pt x="5343146" y="553857"/>
                    <a:pt x="5141466" y="482239"/>
                    <a:pt x="4933626" y="432262"/>
                  </a:cubicBezTo>
                  <a:cubicBezTo>
                    <a:pt x="4725788" y="382156"/>
                    <a:pt x="4512182" y="353303"/>
                    <a:pt x="4296873" y="343126"/>
                  </a:cubicBezTo>
                  <a:cubicBezTo>
                    <a:pt x="4081172" y="332435"/>
                    <a:pt x="3865732" y="339520"/>
                    <a:pt x="3651602" y="365797"/>
                  </a:cubicBezTo>
                  <a:cubicBezTo>
                    <a:pt x="3437604" y="392202"/>
                    <a:pt x="3225572" y="436384"/>
                    <a:pt x="3018256" y="496666"/>
                  </a:cubicBezTo>
                  <a:cubicBezTo>
                    <a:pt x="2810809" y="556691"/>
                    <a:pt x="2608474" y="634362"/>
                    <a:pt x="2412429" y="724399"/>
                  </a:cubicBezTo>
                  <a:cubicBezTo>
                    <a:pt x="2019160" y="902541"/>
                    <a:pt x="1651969" y="1138775"/>
                    <a:pt x="1329857" y="1424086"/>
                  </a:cubicBezTo>
                  <a:cubicBezTo>
                    <a:pt x="1169326" y="1567192"/>
                    <a:pt x="1020588" y="1723307"/>
                    <a:pt x="887314" y="1891015"/>
                  </a:cubicBezTo>
                  <a:cubicBezTo>
                    <a:pt x="753778" y="2058466"/>
                    <a:pt x="635967" y="2238026"/>
                    <a:pt x="537420" y="2427245"/>
                  </a:cubicBezTo>
                  <a:cubicBezTo>
                    <a:pt x="438874" y="2616335"/>
                    <a:pt x="356839" y="2814313"/>
                    <a:pt x="299965" y="3020021"/>
                  </a:cubicBezTo>
                  <a:cubicBezTo>
                    <a:pt x="242961" y="3225212"/>
                    <a:pt x="213474" y="3438518"/>
                    <a:pt x="213606" y="3651953"/>
                  </a:cubicBezTo>
                  <a:cubicBezTo>
                    <a:pt x="214785" y="3756804"/>
                    <a:pt x="225269" y="3860881"/>
                    <a:pt x="250036" y="3961352"/>
                  </a:cubicBezTo>
                  <a:cubicBezTo>
                    <a:pt x="274412" y="4061950"/>
                    <a:pt x="312284" y="4158171"/>
                    <a:pt x="357625" y="4250783"/>
                  </a:cubicBezTo>
                  <a:cubicBezTo>
                    <a:pt x="380558" y="4297025"/>
                    <a:pt x="405982" y="4342366"/>
                    <a:pt x="432715" y="4387063"/>
                  </a:cubicBezTo>
                  <a:cubicBezTo>
                    <a:pt x="459841" y="4431630"/>
                    <a:pt x="488803" y="4475554"/>
                    <a:pt x="518943" y="4518962"/>
                  </a:cubicBezTo>
                  <a:cubicBezTo>
                    <a:pt x="580011" y="4605521"/>
                    <a:pt x="647893" y="4689504"/>
                    <a:pt x="718133" y="4773874"/>
                  </a:cubicBezTo>
                  <a:cubicBezTo>
                    <a:pt x="788374" y="4858372"/>
                    <a:pt x="861760" y="4942871"/>
                    <a:pt x="933704" y="5030717"/>
                  </a:cubicBezTo>
                  <a:cubicBezTo>
                    <a:pt x="969742" y="5074512"/>
                    <a:pt x="1005387" y="5119337"/>
                    <a:pt x="1040900" y="5164806"/>
                  </a:cubicBezTo>
                  <a:lnTo>
                    <a:pt x="1092401" y="5230628"/>
                  </a:lnTo>
                  <a:cubicBezTo>
                    <a:pt x="1109306" y="5251624"/>
                    <a:pt x="1125425" y="5273135"/>
                    <a:pt x="1142854" y="5293615"/>
                  </a:cubicBezTo>
                  <a:cubicBezTo>
                    <a:pt x="1278880" y="5460293"/>
                    <a:pt x="1426438" y="5613704"/>
                    <a:pt x="1576354" y="5759128"/>
                  </a:cubicBezTo>
                  <a:cubicBezTo>
                    <a:pt x="1651706" y="5831519"/>
                    <a:pt x="1728368" y="5901461"/>
                    <a:pt x="1806865" y="5968571"/>
                  </a:cubicBezTo>
                  <a:cubicBezTo>
                    <a:pt x="1885362" y="6035680"/>
                    <a:pt x="1965299" y="6100599"/>
                    <a:pt x="2048253" y="6161654"/>
                  </a:cubicBezTo>
                  <a:cubicBezTo>
                    <a:pt x="2213502" y="6284022"/>
                    <a:pt x="2391724" y="6393380"/>
                    <a:pt x="2587506" y="6467059"/>
                  </a:cubicBezTo>
                  <a:cubicBezTo>
                    <a:pt x="2685137" y="6503898"/>
                    <a:pt x="2786304" y="6532106"/>
                    <a:pt x="2889176" y="6553360"/>
                  </a:cubicBezTo>
                  <a:lnTo>
                    <a:pt x="2929698" y="6561326"/>
                  </a:lnTo>
                  <a:lnTo>
                    <a:pt x="1816374" y="6561326"/>
                  </a:lnTo>
                  <a:lnTo>
                    <a:pt x="1787601" y="6545761"/>
                  </a:lnTo>
                  <a:cubicBezTo>
                    <a:pt x="1577272" y="6422749"/>
                    <a:pt x="1389483" y="6266761"/>
                    <a:pt x="1225544" y="6094158"/>
                  </a:cubicBezTo>
                  <a:cubicBezTo>
                    <a:pt x="1143116" y="6007986"/>
                    <a:pt x="1068158" y="5916274"/>
                    <a:pt x="997654" y="5822374"/>
                  </a:cubicBezTo>
                  <a:cubicBezTo>
                    <a:pt x="927546" y="5728086"/>
                    <a:pt x="860842" y="5632381"/>
                    <a:pt x="798596" y="5534615"/>
                  </a:cubicBezTo>
                  <a:cubicBezTo>
                    <a:pt x="782608" y="5510399"/>
                    <a:pt x="767537" y="5485797"/>
                    <a:pt x="752075" y="5461324"/>
                  </a:cubicBezTo>
                  <a:lnTo>
                    <a:pt x="707650" y="5390221"/>
                  </a:lnTo>
                  <a:cubicBezTo>
                    <a:pt x="679213" y="5344237"/>
                    <a:pt x="649728" y="5298638"/>
                    <a:pt x="619980" y="5252396"/>
                  </a:cubicBezTo>
                  <a:lnTo>
                    <a:pt x="438349" y="4970822"/>
                  </a:lnTo>
                  <a:cubicBezTo>
                    <a:pt x="377413" y="4874860"/>
                    <a:pt x="317263" y="4776064"/>
                    <a:pt x="261044" y="4673145"/>
                  </a:cubicBezTo>
                  <a:cubicBezTo>
                    <a:pt x="233000" y="4621622"/>
                    <a:pt x="205874" y="4569197"/>
                    <a:pt x="181107" y="4515356"/>
                  </a:cubicBezTo>
                  <a:cubicBezTo>
                    <a:pt x="156470" y="4461385"/>
                    <a:pt x="133537" y="4406385"/>
                    <a:pt x="113224" y="4350223"/>
                  </a:cubicBezTo>
                  <a:cubicBezTo>
                    <a:pt x="93305" y="4293934"/>
                    <a:pt x="75614" y="4236872"/>
                    <a:pt x="61199" y="4178908"/>
                  </a:cubicBezTo>
                  <a:cubicBezTo>
                    <a:pt x="54385" y="4149927"/>
                    <a:pt x="47440" y="4120815"/>
                    <a:pt x="41804" y="4091577"/>
                  </a:cubicBezTo>
                  <a:lnTo>
                    <a:pt x="33287" y="4047781"/>
                  </a:lnTo>
                  <a:lnTo>
                    <a:pt x="26209" y="4003858"/>
                  </a:lnTo>
                  <a:cubicBezTo>
                    <a:pt x="7732" y="3886643"/>
                    <a:pt x="0" y="3768783"/>
                    <a:pt x="0" y="3651953"/>
                  </a:cubicBezTo>
                  <a:cubicBezTo>
                    <a:pt x="524" y="3422031"/>
                    <a:pt x="25030" y="3192109"/>
                    <a:pt x="72731" y="2966307"/>
                  </a:cubicBezTo>
                  <a:cubicBezTo>
                    <a:pt x="120301" y="2740634"/>
                    <a:pt x="193163" y="2519343"/>
                    <a:pt x="291316" y="2309385"/>
                  </a:cubicBezTo>
                  <a:cubicBezTo>
                    <a:pt x="488540" y="1889469"/>
                    <a:pt x="774352" y="1513736"/>
                    <a:pt x="1110878" y="1193776"/>
                  </a:cubicBezTo>
                  <a:cubicBezTo>
                    <a:pt x="1279535" y="1033797"/>
                    <a:pt x="1461821" y="887856"/>
                    <a:pt x="1654327" y="756730"/>
                  </a:cubicBezTo>
                  <a:cubicBezTo>
                    <a:pt x="1847096" y="625732"/>
                    <a:pt x="2049956" y="509031"/>
                    <a:pt x="2261727" y="409720"/>
                  </a:cubicBezTo>
                  <a:cubicBezTo>
                    <a:pt x="2685792" y="212515"/>
                    <a:pt x="3142357" y="82162"/>
                    <a:pt x="3610060" y="27032"/>
                  </a:cubicBezTo>
                  <a:cubicBezTo>
                    <a:pt x="3785399" y="6647"/>
                    <a:pt x="3962657" y="-2144"/>
                    <a:pt x="4139342" y="44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BC4A6C98-F96E-4587-B01F-A9B01BBFAD0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70322" y="353119"/>
              <a:ext cx="6321679" cy="6521594"/>
            </a:xfrm>
            <a:custGeom>
              <a:avLst/>
              <a:gdLst>
                <a:gd name="connsiteX0" fmla="*/ 4150102 w 6321679"/>
                <a:gd name="connsiteY0" fmla="*/ 0 h 6521594"/>
                <a:gd name="connsiteX1" fmla="*/ 6083891 w 6321679"/>
                <a:gd name="connsiteY1" fmla="*/ 619943 h 6521594"/>
                <a:gd name="connsiteX2" fmla="*/ 6321679 w 6321679"/>
                <a:gd name="connsiteY2" fmla="*/ 822247 h 6521594"/>
                <a:gd name="connsiteX3" fmla="*/ 6321679 w 6321679"/>
                <a:gd name="connsiteY3" fmla="*/ 1866928 h 6521594"/>
                <a:gd name="connsiteX4" fmla="*/ 6212358 w 6321679"/>
                <a:gd name="connsiteY4" fmla="*/ 1689281 h 6521594"/>
                <a:gd name="connsiteX5" fmla="*/ 6049880 w 6321679"/>
                <a:gd name="connsiteY5" fmla="*/ 1477173 h 6521594"/>
                <a:gd name="connsiteX6" fmla="*/ 5248663 w 6321679"/>
                <a:gd name="connsiteY6" fmla="*/ 869327 h 6521594"/>
                <a:gd name="connsiteX7" fmla="*/ 4150102 w 6321679"/>
                <a:gd name="connsiteY7" fmla="*/ 644042 h 6521594"/>
                <a:gd name="connsiteX8" fmla="*/ 2867946 w 6321679"/>
                <a:gd name="connsiteY8" fmla="*/ 886459 h 6521594"/>
                <a:gd name="connsiteX9" fmla="*/ 1728892 w 6321679"/>
                <a:gd name="connsiteY9" fmla="*/ 1552397 h 6521594"/>
                <a:gd name="connsiteX10" fmla="*/ 941043 w 6321679"/>
                <a:gd name="connsiteY10" fmla="*/ 2512664 h 6521594"/>
                <a:gd name="connsiteX11" fmla="*/ 655362 w 6321679"/>
                <a:gd name="connsiteY11" fmla="*/ 3630204 h 6521594"/>
                <a:gd name="connsiteX12" fmla="*/ 1128177 w 6321679"/>
                <a:gd name="connsiteY12" fmla="*/ 4667883 h 6521594"/>
                <a:gd name="connsiteX13" fmla="*/ 1366419 w 6321679"/>
                <a:gd name="connsiteY13" fmla="*/ 4997246 h 6521594"/>
                <a:gd name="connsiteX14" fmla="*/ 3601937 w 6321679"/>
                <a:gd name="connsiteY14" fmla="*/ 6284685 h 6521594"/>
                <a:gd name="connsiteX15" fmla="*/ 5298985 w 6321679"/>
                <a:gd name="connsiteY15" fmla="*/ 5492643 h 6521594"/>
                <a:gd name="connsiteX16" fmla="*/ 5505513 w 6321679"/>
                <a:gd name="connsiteY16" fmla="*/ 5335367 h 6521594"/>
                <a:gd name="connsiteX17" fmla="*/ 6252618 w 6321679"/>
                <a:gd name="connsiteY17" fmla="*/ 4722492 h 6521594"/>
                <a:gd name="connsiteX18" fmla="*/ 6321679 w 6321679"/>
                <a:gd name="connsiteY18" fmla="*/ 4651477 h 6521594"/>
                <a:gd name="connsiteX19" fmla="*/ 6321679 w 6321679"/>
                <a:gd name="connsiteY19" fmla="*/ 5523097 h 6521594"/>
                <a:gd name="connsiteX20" fmla="*/ 6024428 w 6321679"/>
                <a:gd name="connsiteY20" fmla="*/ 5754969 h 6521594"/>
                <a:gd name="connsiteX21" fmla="*/ 5702345 w 6321679"/>
                <a:gd name="connsiteY21" fmla="*/ 6000018 h 6521594"/>
                <a:gd name="connsiteX22" fmla="*/ 4988380 w 6321679"/>
                <a:gd name="connsiteY22" fmla="*/ 6506549 h 6521594"/>
                <a:gd name="connsiteX23" fmla="*/ 4961490 w 6321679"/>
                <a:gd name="connsiteY23" fmla="*/ 6521594 h 6521594"/>
                <a:gd name="connsiteX24" fmla="*/ 2011326 w 6321679"/>
                <a:gd name="connsiteY24" fmla="*/ 6521594 h 6521594"/>
                <a:gd name="connsiteX25" fmla="*/ 1982893 w 6321679"/>
                <a:gd name="connsiteY25" fmla="*/ 6505768 h 6521594"/>
                <a:gd name="connsiteX26" fmla="*/ 824149 w 6321679"/>
                <a:gd name="connsiteY26" fmla="*/ 5358682 h 6521594"/>
                <a:gd name="connsiteX27" fmla="*/ 0 w 6321679"/>
                <a:gd name="connsiteY27" fmla="*/ 3630075 h 6521594"/>
                <a:gd name="connsiteX28" fmla="*/ 4150102 w 6321679"/>
                <a:gd name="connsiteY28" fmla="*/ 0 h 65215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6321679" h="6521594">
                  <a:moveTo>
                    <a:pt x="4150102" y="0"/>
                  </a:moveTo>
                  <a:cubicBezTo>
                    <a:pt x="4918148" y="0"/>
                    <a:pt x="5569597" y="228540"/>
                    <a:pt x="6083891" y="619943"/>
                  </a:cubicBezTo>
                  <a:lnTo>
                    <a:pt x="6321679" y="822247"/>
                  </a:lnTo>
                  <a:lnTo>
                    <a:pt x="6321679" y="1866928"/>
                  </a:lnTo>
                  <a:lnTo>
                    <a:pt x="6212358" y="1689281"/>
                  </a:lnTo>
                  <a:cubicBezTo>
                    <a:pt x="6161484" y="1615222"/>
                    <a:pt x="6107295" y="1544427"/>
                    <a:pt x="6049880" y="1477173"/>
                  </a:cubicBezTo>
                  <a:cubicBezTo>
                    <a:pt x="5825135" y="1214018"/>
                    <a:pt x="5555573" y="1009470"/>
                    <a:pt x="5248663" y="869327"/>
                  </a:cubicBezTo>
                  <a:cubicBezTo>
                    <a:pt x="4921178" y="719909"/>
                    <a:pt x="4551627" y="644042"/>
                    <a:pt x="4150102" y="644042"/>
                  </a:cubicBezTo>
                  <a:cubicBezTo>
                    <a:pt x="3724203" y="644042"/>
                    <a:pt x="3292799" y="725448"/>
                    <a:pt x="2867946" y="886459"/>
                  </a:cubicBezTo>
                  <a:cubicBezTo>
                    <a:pt x="2454234" y="1042832"/>
                    <a:pt x="2060440" y="1273141"/>
                    <a:pt x="1728892" y="1552397"/>
                  </a:cubicBezTo>
                  <a:cubicBezTo>
                    <a:pt x="1391580" y="1836419"/>
                    <a:pt x="1126473" y="2159600"/>
                    <a:pt x="941043" y="2512664"/>
                  </a:cubicBezTo>
                  <a:cubicBezTo>
                    <a:pt x="751551" y="2873583"/>
                    <a:pt x="655362" y="3249575"/>
                    <a:pt x="655362" y="3630204"/>
                  </a:cubicBezTo>
                  <a:cubicBezTo>
                    <a:pt x="655362" y="4013537"/>
                    <a:pt x="808817" y="4237405"/>
                    <a:pt x="1128177" y="4667883"/>
                  </a:cubicBezTo>
                  <a:cubicBezTo>
                    <a:pt x="1205232" y="4771702"/>
                    <a:pt x="1284908" y="4879129"/>
                    <a:pt x="1366419" y="4997246"/>
                  </a:cubicBezTo>
                  <a:cubicBezTo>
                    <a:pt x="1989282" y="5899677"/>
                    <a:pt x="2657880" y="6284685"/>
                    <a:pt x="3601937" y="6284685"/>
                  </a:cubicBezTo>
                  <a:cubicBezTo>
                    <a:pt x="4221523" y="6284685"/>
                    <a:pt x="4676122" y="5971036"/>
                    <a:pt x="5298985" y="5492643"/>
                  </a:cubicBezTo>
                  <a:cubicBezTo>
                    <a:pt x="5368571" y="5439187"/>
                    <a:pt x="5438156" y="5386375"/>
                    <a:pt x="5505513" y="5335367"/>
                  </a:cubicBezTo>
                  <a:cubicBezTo>
                    <a:pt x="5779335" y="5127761"/>
                    <a:pt x="6041730" y="4928776"/>
                    <a:pt x="6252618" y="4722492"/>
                  </a:cubicBezTo>
                  <a:lnTo>
                    <a:pt x="6321679" y="4651477"/>
                  </a:lnTo>
                  <a:lnTo>
                    <a:pt x="6321679" y="5523097"/>
                  </a:lnTo>
                  <a:lnTo>
                    <a:pt x="6024428" y="5754969"/>
                  </a:lnTo>
                  <a:cubicBezTo>
                    <a:pt x="5918395" y="5835747"/>
                    <a:pt x="5810491" y="5916953"/>
                    <a:pt x="5702345" y="6000018"/>
                  </a:cubicBezTo>
                  <a:cubicBezTo>
                    <a:pt x="5466020" y="6181541"/>
                    <a:pt x="5232938" y="6357503"/>
                    <a:pt x="4988380" y="6506549"/>
                  </a:cubicBezTo>
                  <a:lnTo>
                    <a:pt x="4961490" y="6521594"/>
                  </a:lnTo>
                  <a:lnTo>
                    <a:pt x="2011326" y="6521594"/>
                  </a:lnTo>
                  <a:lnTo>
                    <a:pt x="1982893" y="6505768"/>
                  </a:lnTo>
                  <a:cubicBezTo>
                    <a:pt x="1531799" y="6233999"/>
                    <a:pt x="1157400" y="5841520"/>
                    <a:pt x="824149" y="5358682"/>
                  </a:cubicBezTo>
                  <a:cubicBezTo>
                    <a:pt x="424196" y="4779302"/>
                    <a:pt x="0" y="4381929"/>
                    <a:pt x="0" y="3630075"/>
                  </a:cubicBezTo>
                  <a:cubicBezTo>
                    <a:pt x="0" y="1625174"/>
                    <a:pt x="2089794" y="0"/>
                    <a:pt x="4150102" y="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A66409EC-9CC3-482A-A4A5-54ED092B3F2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70322" y="353119"/>
              <a:ext cx="6321679" cy="6521594"/>
            </a:xfrm>
            <a:custGeom>
              <a:avLst/>
              <a:gdLst>
                <a:gd name="connsiteX0" fmla="*/ 4150102 w 6321679"/>
                <a:gd name="connsiteY0" fmla="*/ 0 h 6521594"/>
                <a:gd name="connsiteX1" fmla="*/ 6083891 w 6321679"/>
                <a:gd name="connsiteY1" fmla="*/ 619943 h 6521594"/>
                <a:gd name="connsiteX2" fmla="*/ 6321679 w 6321679"/>
                <a:gd name="connsiteY2" fmla="*/ 822247 h 6521594"/>
                <a:gd name="connsiteX3" fmla="*/ 6321679 w 6321679"/>
                <a:gd name="connsiteY3" fmla="*/ 2150195 h 6521594"/>
                <a:gd name="connsiteX4" fmla="*/ 6241288 w 6321679"/>
                <a:gd name="connsiteY4" fmla="*/ 1985338 h 6521594"/>
                <a:gd name="connsiteX5" fmla="*/ 5949367 w 6321679"/>
                <a:gd name="connsiteY5" fmla="*/ 1559997 h 6521594"/>
                <a:gd name="connsiteX6" fmla="*/ 5193362 w 6321679"/>
                <a:gd name="connsiteY6" fmla="*/ 986156 h 6521594"/>
                <a:gd name="connsiteX7" fmla="*/ 4150102 w 6321679"/>
                <a:gd name="connsiteY7" fmla="*/ 772850 h 6521594"/>
                <a:gd name="connsiteX8" fmla="*/ 2914861 w 6321679"/>
                <a:gd name="connsiteY8" fmla="*/ 1006637 h 6521594"/>
                <a:gd name="connsiteX9" fmla="*/ 1814073 w 6321679"/>
                <a:gd name="connsiteY9" fmla="*/ 1650163 h 6521594"/>
                <a:gd name="connsiteX10" fmla="*/ 1057412 w 6321679"/>
                <a:gd name="connsiteY10" fmla="*/ 2571657 h 6521594"/>
                <a:gd name="connsiteX11" fmla="*/ 786277 w 6321679"/>
                <a:gd name="connsiteY11" fmla="*/ 3630204 h 6521594"/>
                <a:gd name="connsiteX12" fmla="*/ 1233931 w 6321679"/>
                <a:gd name="connsiteY12" fmla="*/ 4592016 h 6521594"/>
                <a:gd name="connsiteX13" fmla="*/ 1474795 w 6321679"/>
                <a:gd name="connsiteY13" fmla="*/ 4924985 h 6521594"/>
                <a:gd name="connsiteX14" fmla="*/ 2393691 w 6321679"/>
                <a:gd name="connsiteY14" fmla="*/ 5846995 h 6521594"/>
                <a:gd name="connsiteX15" fmla="*/ 3601805 w 6321679"/>
                <a:gd name="connsiteY15" fmla="*/ 6155876 h 6521594"/>
                <a:gd name="connsiteX16" fmla="*/ 4378909 w 6321679"/>
                <a:gd name="connsiteY16" fmla="*/ 5959186 h 6521594"/>
                <a:gd name="connsiteX17" fmla="*/ 5218129 w 6321679"/>
                <a:gd name="connsiteY17" fmla="*/ 5391271 h 6521594"/>
                <a:gd name="connsiteX18" fmla="*/ 5425313 w 6321679"/>
                <a:gd name="connsiteY18" fmla="*/ 5233481 h 6521594"/>
                <a:gd name="connsiteX19" fmla="*/ 6254366 w 6321679"/>
                <a:gd name="connsiteY19" fmla="*/ 4534301 h 6521594"/>
                <a:gd name="connsiteX20" fmla="*/ 6321679 w 6321679"/>
                <a:gd name="connsiteY20" fmla="*/ 4456641 h 6521594"/>
                <a:gd name="connsiteX21" fmla="*/ 6321679 w 6321679"/>
                <a:gd name="connsiteY21" fmla="*/ 5523097 h 6521594"/>
                <a:gd name="connsiteX22" fmla="*/ 6024428 w 6321679"/>
                <a:gd name="connsiteY22" fmla="*/ 5754969 h 6521594"/>
                <a:gd name="connsiteX23" fmla="*/ 5702345 w 6321679"/>
                <a:gd name="connsiteY23" fmla="*/ 6000018 h 6521594"/>
                <a:gd name="connsiteX24" fmla="*/ 4988380 w 6321679"/>
                <a:gd name="connsiteY24" fmla="*/ 6506549 h 6521594"/>
                <a:gd name="connsiteX25" fmla="*/ 4961490 w 6321679"/>
                <a:gd name="connsiteY25" fmla="*/ 6521594 h 6521594"/>
                <a:gd name="connsiteX26" fmla="*/ 2011326 w 6321679"/>
                <a:gd name="connsiteY26" fmla="*/ 6521594 h 6521594"/>
                <a:gd name="connsiteX27" fmla="*/ 1982893 w 6321679"/>
                <a:gd name="connsiteY27" fmla="*/ 6505768 h 6521594"/>
                <a:gd name="connsiteX28" fmla="*/ 824149 w 6321679"/>
                <a:gd name="connsiteY28" fmla="*/ 5358682 h 6521594"/>
                <a:gd name="connsiteX29" fmla="*/ 0 w 6321679"/>
                <a:gd name="connsiteY29" fmla="*/ 3630075 h 6521594"/>
                <a:gd name="connsiteX30" fmla="*/ 4150102 w 6321679"/>
                <a:gd name="connsiteY30" fmla="*/ 0 h 65215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6321679" h="6521594">
                  <a:moveTo>
                    <a:pt x="4150102" y="0"/>
                  </a:moveTo>
                  <a:cubicBezTo>
                    <a:pt x="4918148" y="0"/>
                    <a:pt x="5569597" y="228540"/>
                    <a:pt x="6083891" y="619943"/>
                  </a:cubicBezTo>
                  <a:lnTo>
                    <a:pt x="6321679" y="822247"/>
                  </a:lnTo>
                  <a:lnTo>
                    <a:pt x="6321679" y="2150195"/>
                  </a:lnTo>
                  <a:lnTo>
                    <a:pt x="6241288" y="1985338"/>
                  </a:lnTo>
                  <a:cubicBezTo>
                    <a:pt x="6156788" y="1831195"/>
                    <a:pt x="6059249" y="1688709"/>
                    <a:pt x="5949367" y="1559997"/>
                  </a:cubicBezTo>
                  <a:cubicBezTo>
                    <a:pt x="5737073" y="1311397"/>
                    <a:pt x="5482843" y="1118314"/>
                    <a:pt x="5193362" y="986156"/>
                  </a:cubicBezTo>
                  <a:cubicBezTo>
                    <a:pt x="4883437" y="844596"/>
                    <a:pt x="4532365" y="772850"/>
                    <a:pt x="4150102" y="772850"/>
                  </a:cubicBezTo>
                  <a:cubicBezTo>
                    <a:pt x="3746218" y="772850"/>
                    <a:pt x="3319008" y="853613"/>
                    <a:pt x="2914861" y="1006637"/>
                  </a:cubicBezTo>
                  <a:cubicBezTo>
                    <a:pt x="2515039" y="1157857"/>
                    <a:pt x="2134350" y="1380438"/>
                    <a:pt x="1814073" y="1650163"/>
                  </a:cubicBezTo>
                  <a:cubicBezTo>
                    <a:pt x="1494190" y="1919502"/>
                    <a:pt x="1232622" y="2238173"/>
                    <a:pt x="1057412" y="2571657"/>
                  </a:cubicBezTo>
                  <a:cubicBezTo>
                    <a:pt x="877486" y="2914158"/>
                    <a:pt x="786277" y="3270313"/>
                    <a:pt x="786277" y="3630204"/>
                  </a:cubicBezTo>
                  <a:cubicBezTo>
                    <a:pt x="786277" y="3974121"/>
                    <a:pt x="923483" y="4173646"/>
                    <a:pt x="1233931" y="4592016"/>
                  </a:cubicBezTo>
                  <a:cubicBezTo>
                    <a:pt x="1311641" y="4696736"/>
                    <a:pt x="1391972" y="4805064"/>
                    <a:pt x="1474795" y="4924985"/>
                  </a:cubicBezTo>
                  <a:cubicBezTo>
                    <a:pt x="1767682" y="5349278"/>
                    <a:pt x="2068172" y="5650948"/>
                    <a:pt x="2393691" y="5846995"/>
                  </a:cubicBezTo>
                  <a:cubicBezTo>
                    <a:pt x="2738735" y="6054891"/>
                    <a:pt x="3133971" y="6155876"/>
                    <a:pt x="3601805" y="6155876"/>
                  </a:cubicBezTo>
                  <a:cubicBezTo>
                    <a:pt x="3867305" y="6155876"/>
                    <a:pt x="4114196" y="6093405"/>
                    <a:pt x="4378909" y="5959186"/>
                  </a:cubicBezTo>
                  <a:cubicBezTo>
                    <a:pt x="4650699" y="5821362"/>
                    <a:pt x="4919737" y="5620421"/>
                    <a:pt x="5218129" y="5391271"/>
                  </a:cubicBezTo>
                  <a:cubicBezTo>
                    <a:pt x="5288107" y="5337558"/>
                    <a:pt x="5357824" y="5284617"/>
                    <a:pt x="5425313" y="5233481"/>
                  </a:cubicBezTo>
                  <a:cubicBezTo>
                    <a:pt x="5739037" y="4995556"/>
                    <a:pt x="6037512" y="4769168"/>
                    <a:pt x="6254366" y="4534301"/>
                  </a:cubicBezTo>
                  <a:lnTo>
                    <a:pt x="6321679" y="4456641"/>
                  </a:lnTo>
                  <a:lnTo>
                    <a:pt x="6321679" y="5523097"/>
                  </a:lnTo>
                  <a:lnTo>
                    <a:pt x="6024428" y="5754969"/>
                  </a:lnTo>
                  <a:cubicBezTo>
                    <a:pt x="5918395" y="5835747"/>
                    <a:pt x="5810491" y="5916953"/>
                    <a:pt x="5702345" y="6000018"/>
                  </a:cubicBezTo>
                  <a:cubicBezTo>
                    <a:pt x="5466020" y="6181541"/>
                    <a:pt x="5232938" y="6357503"/>
                    <a:pt x="4988380" y="6506549"/>
                  </a:cubicBezTo>
                  <a:lnTo>
                    <a:pt x="4961490" y="6521594"/>
                  </a:lnTo>
                  <a:lnTo>
                    <a:pt x="2011326" y="6521594"/>
                  </a:lnTo>
                  <a:lnTo>
                    <a:pt x="1982893" y="6505768"/>
                  </a:lnTo>
                  <a:cubicBezTo>
                    <a:pt x="1531799" y="6233999"/>
                    <a:pt x="1157400" y="5841520"/>
                    <a:pt x="824149" y="5358682"/>
                  </a:cubicBezTo>
                  <a:cubicBezTo>
                    <a:pt x="424196" y="4779302"/>
                    <a:pt x="0" y="4381929"/>
                    <a:pt x="0" y="3630075"/>
                  </a:cubicBezTo>
                  <a:cubicBezTo>
                    <a:pt x="0" y="1625174"/>
                    <a:pt x="2089794" y="0"/>
                    <a:pt x="4150102" y="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18A6534E-DCD8-4520-9E23-3B967AB7F511}"/>
              </a:ext>
            </a:extLst>
          </p:cNvPr>
          <p:cNvCxnSpPr/>
          <p:nvPr/>
        </p:nvCxnSpPr>
        <p:spPr>
          <a:xfrm>
            <a:off x="479685" y="296674"/>
            <a:ext cx="0" cy="962500"/>
          </a:xfrm>
          <a:prstGeom prst="line">
            <a:avLst/>
          </a:prstGeom>
          <a:ln w="76200"/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pic>
        <p:nvPicPr>
          <p:cNvPr id="13" name="Picture 12" descr="A picture containing text&#10;&#10;Description automatically generated">
            <a:extLst>
              <a:ext uri="{FF2B5EF4-FFF2-40B4-BE49-F238E27FC236}">
                <a16:creationId xmlns:a16="http://schemas.microsoft.com/office/drawing/2014/main" id="{D0AE69C2-A9FE-4BF6-93EC-FF881F2E307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t="18150" b="7427"/>
          <a:stretch/>
        </p:blipFill>
        <p:spPr>
          <a:xfrm>
            <a:off x="5818240" y="2414743"/>
            <a:ext cx="6076950" cy="3494760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5C20545A-A05C-40DB-966D-EBE7E0ADBC7A}"/>
              </a:ext>
            </a:extLst>
          </p:cNvPr>
          <p:cNvSpPr txBox="1"/>
          <p:nvPr/>
        </p:nvSpPr>
        <p:spPr>
          <a:xfrm>
            <a:off x="7025125" y="5909503"/>
            <a:ext cx="3088344" cy="1846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" dirty="0">
                <a:hlinkClick r:id="rId3" tooltip="https://cat.xula.edu/food/brightspace-tip-60-eportfolios/"/>
              </a:rPr>
              <a:t>This Photo</a:t>
            </a:r>
            <a:r>
              <a:rPr lang="en-GB" sz="600" dirty="0"/>
              <a:t> by Unknown Author is licensed under </a:t>
            </a:r>
            <a:r>
              <a:rPr lang="en-GB" sz="600" dirty="0">
                <a:hlinkClick r:id="rId4" tooltip="https://creativecommons.org/licenses/by-nc-sa/3.0/"/>
              </a:rPr>
              <a:t>CC BY-SA-NC</a:t>
            </a:r>
            <a:endParaRPr lang="en-GB" sz="600" dirty="0"/>
          </a:p>
        </p:txBody>
      </p:sp>
    </p:spTree>
    <p:extLst>
      <p:ext uri="{BB962C8B-B14F-4D97-AF65-F5344CB8AC3E}">
        <p14:creationId xmlns:p14="http://schemas.microsoft.com/office/powerpoint/2010/main" val="407732886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1" name="Rectangle 20">
            <a:extLst>
              <a:ext uri="{FF2B5EF4-FFF2-40B4-BE49-F238E27FC236}">
                <a16:creationId xmlns:a16="http://schemas.microsoft.com/office/drawing/2014/main" id="{9D25F302-27C5-414F-97F8-6EA0A6C028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ight Triangle 22">
            <a:extLst>
              <a:ext uri="{FF2B5EF4-FFF2-40B4-BE49-F238E27FC236}">
                <a16:creationId xmlns:a16="http://schemas.microsoft.com/office/drawing/2014/main" id="{830A36F8-48C2-4842-A87B-8CE8DF4E7F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8F451A30-466B-4996-9BA5-CD6ABCC6D5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1774" y="623275"/>
            <a:ext cx="10905053" cy="5607882"/>
          </a:xfrm>
          <a:prstGeom prst="rect">
            <a:avLst/>
          </a:prstGeom>
          <a:noFill/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6ED4A42-0C61-4411-8C7E-F95885E797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01992" y="815442"/>
            <a:ext cx="9984615" cy="1597228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6000" b="1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The Key to Success</a:t>
            </a:r>
          </a:p>
        </p:txBody>
      </p:sp>
      <p:pic>
        <p:nvPicPr>
          <p:cNvPr id="18" name="Graphic 17" descr="Key">
            <a:extLst>
              <a:ext uri="{FF2B5EF4-FFF2-40B4-BE49-F238E27FC236}">
                <a16:creationId xmlns:a16="http://schemas.microsoft.com/office/drawing/2014/main" id="{3020EA67-BA13-49E4-83B3-6528C395DF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560162" y="2291415"/>
            <a:ext cx="2728198" cy="2728198"/>
          </a:xfrm>
          <a:prstGeom prst="rect">
            <a:avLst/>
          </a:prstGeom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833C173-4216-4B13-AEB2-DD282EBE7E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520673" y="2257819"/>
            <a:ext cx="5815045" cy="2658955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57150" indent="-228600">
              <a:buFont typeface="Arial" panose="020B0604020202020204" pitchFamily="34" charset="0"/>
              <a:buChar char="•"/>
            </a:pPr>
            <a:r>
              <a:rPr lang="en-US" sz="3200" dirty="0"/>
              <a:t>THE KEY TO SUCCESS FOR THIS MODULE IS TO MAKE </a:t>
            </a:r>
            <a:r>
              <a:rPr lang="en-US" sz="3200" b="1" dirty="0"/>
              <a:t>WEEKLY PROGRESS. </a:t>
            </a:r>
          </a:p>
          <a:p>
            <a:pPr marL="57150" indent="-228600">
              <a:buFont typeface="Arial" panose="020B0604020202020204" pitchFamily="34" charset="0"/>
              <a:buChar char="•"/>
            </a:pPr>
            <a:r>
              <a:rPr lang="en-US" sz="3200" dirty="0"/>
              <a:t>Don’t leave it until last minute.</a:t>
            </a:r>
          </a:p>
        </p:txBody>
      </p:sp>
    </p:spTree>
    <p:extLst>
      <p:ext uri="{BB962C8B-B14F-4D97-AF65-F5344CB8AC3E}">
        <p14:creationId xmlns:p14="http://schemas.microsoft.com/office/powerpoint/2010/main" val="411291267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6" name="Rectangle 25">
            <a:extLst>
              <a:ext uri="{FF2B5EF4-FFF2-40B4-BE49-F238E27FC236}">
                <a16:creationId xmlns:a16="http://schemas.microsoft.com/office/drawing/2014/main" id="{33CD251C-A887-4D2F-925B-FC09719853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8" name="Group 27">
            <a:extLst>
              <a:ext uri="{FF2B5EF4-FFF2-40B4-BE49-F238E27FC236}">
                <a16:creationId xmlns:a16="http://schemas.microsoft.com/office/drawing/2014/main" id="{2C3846A5-A498-4C9E-B4DC-13532657D7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35506" y="643467"/>
            <a:ext cx="1128382" cy="847206"/>
            <a:chOff x="8183879" y="1000124"/>
            <a:chExt cx="1562267" cy="1172973"/>
          </a:xfrm>
        </p:grpSpPr>
        <p:sp>
          <p:nvSpPr>
            <p:cNvPr id="29" name="Freeform 5">
              <a:extLst>
                <a:ext uri="{FF2B5EF4-FFF2-40B4-BE49-F238E27FC236}">
                  <a16:creationId xmlns:a16="http://schemas.microsoft.com/office/drawing/2014/main" id="{8A845FC1-FE68-40DE-B785-AA0F3DBD6FB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183879" y="1348782"/>
              <a:ext cx="935037" cy="824315"/>
            </a:xfrm>
            <a:custGeom>
              <a:avLst/>
              <a:gdLst>
                <a:gd name="T0" fmla="*/ 225 w 785"/>
                <a:gd name="T1" fmla="*/ 692 h 692"/>
                <a:gd name="T2" fmla="*/ 177 w 785"/>
                <a:gd name="T3" fmla="*/ 665 h 692"/>
                <a:gd name="T4" fmla="*/ 9 w 785"/>
                <a:gd name="T5" fmla="*/ 374 h 692"/>
                <a:gd name="T6" fmla="*/ 9 w 785"/>
                <a:gd name="T7" fmla="*/ 318 h 692"/>
                <a:gd name="T8" fmla="*/ 177 w 785"/>
                <a:gd name="T9" fmla="*/ 27 h 692"/>
                <a:gd name="T10" fmla="*/ 225 w 785"/>
                <a:gd name="T11" fmla="*/ 0 h 692"/>
                <a:gd name="T12" fmla="*/ 561 w 785"/>
                <a:gd name="T13" fmla="*/ 0 h 692"/>
                <a:gd name="T14" fmla="*/ 609 w 785"/>
                <a:gd name="T15" fmla="*/ 27 h 692"/>
                <a:gd name="T16" fmla="*/ 777 w 785"/>
                <a:gd name="T17" fmla="*/ 318 h 692"/>
                <a:gd name="T18" fmla="*/ 777 w 785"/>
                <a:gd name="T19" fmla="*/ 374 h 692"/>
                <a:gd name="T20" fmla="*/ 609 w 785"/>
                <a:gd name="T21" fmla="*/ 665 h 692"/>
                <a:gd name="T22" fmla="*/ 561 w 785"/>
                <a:gd name="T23" fmla="*/ 692 h 692"/>
                <a:gd name="T24" fmla="*/ 225 w 785"/>
                <a:gd name="T25" fmla="*/ 692 h 6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85" h="692">
                  <a:moveTo>
                    <a:pt x="225" y="692"/>
                  </a:moveTo>
                  <a:cubicBezTo>
                    <a:pt x="207" y="692"/>
                    <a:pt x="185" y="680"/>
                    <a:pt x="177" y="665"/>
                  </a:cubicBezTo>
                  <a:cubicBezTo>
                    <a:pt x="9" y="374"/>
                    <a:pt x="9" y="374"/>
                    <a:pt x="9" y="374"/>
                  </a:cubicBezTo>
                  <a:cubicBezTo>
                    <a:pt x="0" y="358"/>
                    <a:pt x="0" y="334"/>
                    <a:pt x="9" y="318"/>
                  </a:cubicBezTo>
                  <a:cubicBezTo>
                    <a:pt x="177" y="27"/>
                    <a:pt x="177" y="27"/>
                    <a:pt x="177" y="27"/>
                  </a:cubicBezTo>
                  <a:cubicBezTo>
                    <a:pt x="185" y="12"/>
                    <a:pt x="207" y="0"/>
                    <a:pt x="225" y="0"/>
                  </a:cubicBezTo>
                  <a:cubicBezTo>
                    <a:pt x="561" y="0"/>
                    <a:pt x="561" y="0"/>
                    <a:pt x="561" y="0"/>
                  </a:cubicBezTo>
                  <a:cubicBezTo>
                    <a:pt x="578" y="0"/>
                    <a:pt x="600" y="12"/>
                    <a:pt x="609" y="27"/>
                  </a:cubicBezTo>
                  <a:cubicBezTo>
                    <a:pt x="777" y="318"/>
                    <a:pt x="777" y="318"/>
                    <a:pt x="777" y="318"/>
                  </a:cubicBezTo>
                  <a:cubicBezTo>
                    <a:pt x="785" y="334"/>
                    <a:pt x="785" y="358"/>
                    <a:pt x="777" y="374"/>
                  </a:cubicBezTo>
                  <a:cubicBezTo>
                    <a:pt x="609" y="665"/>
                    <a:pt x="609" y="665"/>
                    <a:pt x="609" y="665"/>
                  </a:cubicBezTo>
                  <a:cubicBezTo>
                    <a:pt x="600" y="680"/>
                    <a:pt x="578" y="692"/>
                    <a:pt x="561" y="692"/>
                  </a:cubicBezTo>
                  <a:lnTo>
                    <a:pt x="225" y="692"/>
                  </a:lnTo>
                  <a:close/>
                </a:path>
              </a:pathLst>
            </a:custGeom>
            <a:noFill/>
            <a:ln w="28575" cmpd="sng">
              <a:solidFill>
                <a:schemeClr val="tx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" name="Freeform 5">
              <a:extLst>
                <a:ext uri="{FF2B5EF4-FFF2-40B4-BE49-F238E27FC236}">
                  <a16:creationId xmlns:a16="http://schemas.microsoft.com/office/drawing/2014/main" id="{C26048ED-7A92-4694-A168-2C6C5C0D635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983979" y="1000124"/>
              <a:ext cx="762167" cy="671915"/>
            </a:xfrm>
            <a:custGeom>
              <a:avLst/>
              <a:gdLst>
                <a:gd name="T0" fmla="*/ 225 w 785"/>
                <a:gd name="T1" fmla="*/ 692 h 692"/>
                <a:gd name="T2" fmla="*/ 177 w 785"/>
                <a:gd name="T3" fmla="*/ 665 h 692"/>
                <a:gd name="T4" fmla="*/ 9 w 785"/>
                <a:gd name="T5" fmla="*/ 374 h 692"/>
                <a:gd name="T6" fmla="*/ 9 w 785"/>
                <a:gd name="T7" fmla="*/ 318 h 692"/>
                <a:gd name="T8" fmla="*/ 177 w 785"/>
                <a:gd name="T9" fmla="*/ 27 h 692"/>
                <a:gd name="T10" fmla="*/ 225 w 785"/>
                <a:gd name="T11" fmla="*/ 0 h 692"/>
                <a:gd name="T12" fmla="*/ 561 w 785"/>
                <a:gd name="T13" fmla="*/ 0 h 692"/>
                <a:gd name="T14" fmla="*/ 609 w 785"/>
                <a:gd name="T15" fmla="*/ 27 h 692"/>
                <a:gd name="T16" fmla="*/ 777 w 785"/>
                <a:gd name="T17" fmla="*/ 318 h 692"/>
                <a:gd name="T18" fmla="*/ 777 w 785"/>
                <a:gd name="T19" fmla="*/ 374 h 692"/>
                <a:gd name="T20" fmla="*/ 609 w 785"/>
                <a:gd name="T21" fmla="*/ 665 h 692"/>
                <a:gd name="T22" fmla="*/ 561 w 785"/>
                <a:gd name="T23" fmla="*/ 692 h 692"/>
                <a:gd name="T24" fmla="*/ 225 w 785"/>
                <a:gd name="T25" fmla="*/ 692 h 6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85" h="692">
                  <a:moveTo>
                    <a:pt x="225" y="692"/>
                  </a:moveTo>
                  <a:cubicBezTo>
                    <a:pt x="207" y="692"/>
                    <a:pt x="185" y="680"/>
                    <a:pt x="177" y="665"/>
                  </a:cubicBezTo>
                  <a:cubicBezTo>
                    <a:pt x="9" y="374"/>
                    <a:pt x="9" y="374"/>
                    <a:pt x="9" y="374"/>
                  </a:cubicBezTo>
                  <a:cubicBezTo>
                    <a:pt x="0" y="358"/>
                    <a:pt x="0" y="334"/>
                    <a:pt x="9" y="318"/>
                  </a:cubicBezTo>
                  <a:cubicBezTo>
                    <a:pt x="177" y="27"/>
                    <a:pt x="177" y="27"/>
                    <a:pt x="177" y="27"/>
                  </a:cubicBezTo>
                  <a:cubicBezTo>
                    <a:pt x="185" y="12"/>
                    <a:pt x="207" y="0"/>
                    <a:pt x="225" y="0"/>
                  </a:cubicBezTo>
                  <a:cubicBezTo>
                    <a:pt x="561" y="0"/>
                    <a:pt x="561" y="0"/>
                    <a:pt x="561" y="0"/>
                  </a:cubicBezTo>
                  <a:cubicBezTo>
                    <a:pt x="578" y="0"/>
                    <a:pt x="600" y="12"/>
                    <a:pt x="609" y="27"/>
                  </a:cubicBezTo>
                  <a:cubicBezTo>
                    <a:pt x="777" y="318"/>
                    <a:pt x="777" y="318"/>
                    <a:pt x="777" y="318"/>
                  </a:cubicBezTo>
                  <a:cubicBezTo>
                    <a:pt x="785" y="334"/>
                    <a:pt x="785" y="358"/>
                    <a:pt x="777" y="374"/>
                  </a:cubicBezTo>
                  <a:cubicBezTo>
                    <a:pt x="609" y="665"/>
                    <a:pt x="609" y="665"/>
                    <a:pt x="609" y="665"/>
                  </a:cubicBezTo>
                  <a:cubicBezTo>
                    <a:pt x="600" y="680"/>
                    <a:pt x="578" y="692"/>
                    <a:pt x="561" y="692"/>
                  </a:cubicBezTo>
                  <a:lnTo>
                    <a:pt x="225" y="692"/>
                  </a:lnTo>
                  <a:close/>
                </a:path>
              </a:pathLst>
            </a:custGeom>
            <a:noFill/>
            <a:ln w="28575" cmpd="sng">
              <a:solidFill>
                <a:schemeClr val="tx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32" name="Freeform: Shape 31">
            <a:extLst>
              <a:ext uri="{FF2B5EF4-FFF2-40B4-BE49-F238E27FC236}">
                <a16:creationId xmlns:a16="http://schemas.microsoft.com/office/drawing/2014/main" id="{662A3FAA-D056-4098-8115-EA61EAF068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27645" y="839534"/>
            <a:ext cx="6781601" cy="5652388"/>
          </a:xfrm>
          <a:custGeom>
            <a:avLst/>
            <a:gdLst>
              <a:gd name="connsiteX0" fmla="*/ 2768595 w 4574113"/>
              <a:gd name="connsiteY0" fmla="*/ 2476119 h 3812472"/>
              <a:gd name="connsiteX1" fmla="*/ 3374676 w 4574113"/>
              <a:gd name="connsiteY1" fmla="*/ 2476119 h 3812472"/>
              <a:gd name="connsiteX2" fmla="*/ 3403209 w 4574113"/>
              <a:gd name="connsiteY2" fmla="*/ 2479909 h 3812472"/>
              <a:gd name="connsiteX3" fmla="*/ 3422833 w 4574113"/>
              <a:gd name="connsiteY3" fmla="*/ 2488137 h 3812472"/>
              <a:gd name="connsiteX4" fmla="*/ 3410840 w 4574113"/>
              <a:gd name="connsiteY4" fmla="*/ 2508879 h 3812472"/>
              <a:gd name="connsiteX5" fmla="*/ 2985934 w 4574113"/>
              <a:gd name="connsiteY5" fmla="*/ 3243764 h 3812472"/>
              <a:gd name="connsiteX6" fmla="*/ 2732784 w 4574113"/>
              <a:gd name="connsiteY6" fmla="*/ 3390890 h 3812472"/>
              <a:gd name="connsiteX7" fmla="*/ 2529297 w 4574113"/>
              <a:gd name="connsiteY7" fmla="*/ 3390890 h 3812472"/>
              <a:gd name="connsiteX8" fmla="*/ 2505559 w 4574113"/>
              <a:gd name="connsiteY8" fmla="*/ 3390890 h 3812472"/>
              <a:gd name="connsiteX9" fmla="*/ 2482907 w 4574113"/>
              <a:gd name="connsiteY9" fmla="*/ 3351884 h 3812472"/>
              <a:gd name="connsiteX10" fmla="*/ 2371959 w 4574113"/>
              <a:gd name="connsiteY10" fmla="*/ 3160822 h 3812472"/>
              <a:gd name="connsiteX11" fmla="*/ 2371959 w 4574113"/>
              <a:gd name="connsiteY11" fmla="*/ 3053878 h 3812472"/>
              <a:gd name="connsiteX12" fmla="*/ 2675654 w 4574113"/>
              <a:gd name="connsiteY12" fmla="*/ 2530895 h 3812472"/>
              <a:gd name="connsiteX13" fmla="*/ 2768595 w 4574113"/>
              <a:gd name="connsiteY13" fmla="*/ 2476119 h 3812472"/>
              <a:gd name="connsiteX14" fmla="*/ 3909778 w 4574113"/>
              <a:gd name="connsiteY14" fmla="*/ 676847 h 3812472"/>
              <a:gd name="connsiteX15" fmla="*/ 4305516 w 4574113"/>
              <a:gd name="connsiteY15" fmla="*/ 676847 h 3812472"/>
              <a:gd name="connsiteX16" fmla="*/ 4367056 w 4574113"/>
              <a:gd name="connsiteY16" fmla="*/ 712612 h 3812472"/>
              <a:gd name="connsiteX17" fmla="*/ 4564498 w 4574113"/>
              <a:gd name="connsiteY17" fmla="*/ 1054092 h 3812472"/>
              <a:gd name="connsiteX18" fmla="*/ 4564498 w 4574113"/>
              <a:gd name="connsiteY18" fmla="*/ 1123921 h 3812472"/>
              <a:gd name="connsiteX19" fmla="*/ 4367056 w 4574113"/>
              <a:gd name="connsiteY19" fmla="*/ 1465401 h 3812472"/>
              <a:gd name="connsiteX20" fmla="*/ 4305516 w 4574113"/>
              <a:gd name="connsiteY20" fmla="*/ 1501167 h 3812472"/>
              <a:gd name="connsiteX21" fmla="*/ 3909778 w 4574113"/>
              <a:gd name="connsiteY21" fmla="*/ 1501167 h 3812472"/>
              <a:gd name="connsiteX22" fmla="*/ 3849091 w 4574113"/>
              <a:gd name="connsiteY22" fmla="*/ 1465401 h 3812472"/>
              <a:gd name="connsiteX23" fmla="*/ 3650795 w 4574113"/>
              <a:gd name="connsiteY23" fmla="*/ 1123921 h 3812472"/>
              <a:gd name="connsiteX24" fmla="*/ 3650795 w 4574113"/>
              <a:gd name="connsiteY24" fmla="*/ 1054092 h 3812472"/>
              <a:gd name="connsiteX25" fmla="*/ 3849091 w 4574113"/>
              <a:gd name="connsiteY25" fmla="*/ 712612 h 3812472"/>
              <a:gd name="connsiteX26" fmla="*/ 3909778 w 4574113"/>
              <a:gd name="connsiteY26" fmla="*/ 676847 h 3812472"/>
              <a:gd name="connsiteX27" fmla="*/ 1104892 w 4574113"/>
              <a:gd name="connsiteY27" fmla="*/ 0 h 3812472"/>
              <a:gd name="connsiteX28" fmla="*/ 2732784 w 4574113"/>
              <a:gd name="connsiteY28" fmla="*/ 0 h 3812472"/>
              <a:gd name="connsiteX29" fmla="*/ 2985934 w 4574113"/>
              <a:gd name="connsiteY29" fmla="*/ 147125 h 3812472"/>
              <a:gd name="connsiteX30" fmla="*/ 3798122 w 4574113"/>
              <a:gd name="connsiteY30" fmla="*/ 1551823 h 3812472"/>
              <a:gd name="connsiteX31" fmla="*/ 3798122 w 4574113"/>
              <a:gd name="connsiteY31" fmla="*/ 1839068 h 3812472"/>
              <a:gd name="connsiteX32" fmla="*/ 3496551 w 4574113"/>
              <a:gd name="connsiteY32" fmla="*/ 2360642 h 3812472"/>
              <a:gd name="connsiteX33" fmla="*/ 3471135 w 4574113"/>
              <a:gd name="connsiteY33" fmla="*/ 2404597 h 3812472"/>
              <a:gd name="connsiteX34" fmla="*/ 3472029 w 4574113"/>
              <a:gd name="connsiteY34" fmla="*/ 2404972 h 3812472"/>
              <a:gd name="connsiteX35" fmla="*/ 3516881 w 4574113"/>
              <a:gd name="connsiteY35" fmla="*/ 2450209 h 3812472"/>
              <a:gd name="connsiteX36" fmla="*/ 3857970 w 4574113"/>
              <a:gd name="connsiteY36" fmla="*/ 3040131 h 3812472"/>
              <a:gd name="connsiteX37" fmla="*/ 3857970 w 4574113"/>
              <a:gd name="connsiteY37" fmla="*/ 3160764 h 3812472"/>
              <a:gd name="connsiteX38" fmla="*/ 3516881 w 4574113"/>
              <a:gd name="connsiteY38" fmla="*/ 3750684 h 3812472"/>
              <a:gd name="connsiteX39" fmla="*/ 3410567 w 4574113"/>
              <a:gd name="connsiteY39" fmla="*/ 3812472 h 3812472"/>
              <a:gd name="connsiteX40" fmla="*/ 2726911 w 4574113"/>
              <a:gd name="connsiteY40" fmla="*/ 3812472 h 3812472"/>
              <a:gd name="connsiteX41" fmla="*/ 2622074 w 4574113"/>
              <a:gd name="connsiteY41" fmla="*/ 3750684 h 3812472"/>
              <a:gd name="connsiteX42" fmla="*/ 2438330 w 4574113"/>
              <a:gd name="connsiteY42" fmla="*/ 3434265 h 3812472"/>
              <a:gd name="connsiteX43" fmla="*/ 2417573 w 4574113"/>
              <a:gd name="connsiteY43" fmla="*/ 3398519 h 3812472"/>
              <a:gd name="connsiteX44" fmla="*/ 2433905 w 4574113"/>
              <a:gd name="connsiteY44" fmla="*/ 3398519 h 3812472"/>
              <a:gd name="connsiteX45" fmla="*/ 2511101 w 4574113"/>
              <a:gd name="connsiteY45" fmla="*/ 3398519 h 3812472"/>
              <a:gd name="connsiteX46" fmla="*/ 2544636 w 4574113"/>
              <a:gd name="connsiteY46" fmla="*/ 3456269 h 3812472"/>
              <a:gd name="connsiteX47" fmla="*/ 2672757 w 4574113"/>
              <a:gd name="connsiteY47" fmla="*/ 3676902 h 3812472"/>
              <a:gd name="connsiteX48" fmla="*/ 2765699 w 4574113"/>
              <a:gd name="connsiteY48" fmla="*/ 3731679 h 3812472"/>
              <a:gd name="connsiteX49" fmla="*/ 3371780 w 4574113"/>
              <a:gd name="connsiteY49" fmla="*/ 3731679 h 3812472"/>
              <a:gd name="connsiteX50" fmla="*/ 3466029 w 4574113"/>
              <a:gd name="connsiteY50" fmla="*/ 3676902 h 3812472"/>
              <a:gd name="connsiteX51" fmla="*/ 3768415 w 4574113"/>
              <a:gd name="connsiteY51" fmla="*/ 3153920 h 3812472"/>
              <a:gd name="connsiteX52" fmla="*/ 3768415 w 4574113"/>
              <a:gd name="connsiteY52" fmla="*/ 3046975 h 3812472"/>
              <a:gd name="connsiteX53" fmla="*/ 3466029 w 4574113"/>
              <a:gd name="connsiteY53" fmla="*/ 2523992 h 3812472"/>
              <a:gd name="connsiteX54" fmla="*/ 3426268 w 4574113"/>
              <a:gd name="connsiteY54" fmla="*/ 2483888 h 3812472"/>
              <a:gd name="connsiteX55" fmla="*/ 3421667 w 4574113"/>
              <a:gd name="connsiteY55" fmla="*/ 2481960 h 3812472"/>
              <a:gd name="connsiteX56" fmla="*/ 3446331 w 4574113"/>
              <a:gd name="connsiteY56" fmla="*/ 2439303 h 3812472"/>
              <a:gd name="connsiteX57" fmla="*/ 3464674 w 4574113"/>
              <a:gd name="connsiteY57" fmla="*/ 2407578 h 3812472"/>
              <a:gd name="connsiteX58" fmla="*/ 3445649 w 4574113"/>
              <a:gd name="connsiteY58" fmla="*/ 2399601 h 3812472"/>
              <a:gd name="connsiteX59" fmla="*/ 3413464 w 4574113"/>
              <a:gd name="connsiteY59" fmla="*/ 2395325 h 3812472"/>
              <a:gd name="connsiteX60" fmla="*/ 2729808 w 4574113"/>
              <a:gd name="connsiteY60" fmla="*/ 2395325 h 3812472"/>
              <a:gd name="connsiteX61" fmla="*/ 2624971 w 4574113"/>
              <a:gd name="connsiteY61" fmla="*/ 2457112 h 3812472"/>
              <a:gd name="connsiteX62" fmla="*/ 2282405 w 4574113"/>
              <a:gd name="connsiteY62" fmla="*/ 3047034 h 3812472"/>
              <a:gd name="connsiteX63" fmla="*/ 2282405 w 4574113"/>
              <a:gd name="connsiteY63" fmla="*/ 3167666 h 3812472"/>
              <a:gd name="connsiteX64" fmla="*/ 2395478 w 4574113"/>
              <a:gd name="connsiteY64" fmla="*/ 3362386 h 3812472"/>
              <a:gd name="connsiteX65" fmla="*/ 2412031 w 4574113"/>
              <a:gd name="connsiteY65" fmla="*/ 3390890 h 3812472"/>
              <a:gd name="connsiteX66" fmla="*/ 2335350 w 4574113"/>
              <a:gd name="connsiteY66" fmla="*/ 3390890 h 3812472"/>
              <a:gd name="connsiteX67" fmla="*/ 1104892 w 4574113"/>
              <a:gd name="connsiteY67" fmla="*/ 3390890 h 3812472"/>
              <a:gd name="connsiteX68" fmla="*/ 855258 w 4574113"/>
              <a:gd name="connsiteY68" fmla="*/ 3243764 h 3812472"/>
              <a:gd name="connsiteX69" fmla="*/ 39555 w 4574113"/>
              <a:gd name="connsiteY69" fmla="*/ 1839068 h 3812472"/>
              <a:gd name="connsiteX70" fmla="*/ 39555 w 4574113"/>
              <a:gd name="connsiteY70" fmla="*/ 1551823 h 3812472"/>
              <a:gd name="connsiteX71" fmla="*/ 855258 w 4574113"/>
              <a:gd name="connsiteY71" fmla="*/ 147125 h 3812472"/>
              <a:gd name="connsiteX72" fmla="*/ 1104892 w 4574113"/>
              <a:gd name="connsiteY72" fmla="*/ 0 h 38124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</a:cxnLst>
            <a:rect l="l" t="t" r="r" b="b"/>
            <a:pathLst>
              <a:path w="4574113" h="3812472">
                <a:moveTo>
                  <a:pt x="2768595" y="2476119"/>
                </a:moveTo>
                <a:cubicBezTo>
                  <a:pt x="2768595" y="2476119"/>
                  <a:pt x="2768595" y="2476119"/>
                  <a:pt x="3374676" y="2476119"/>
                </a:cubicBezTo>
                <a:cubicBezTo>
                  <a:pt x="3384493" y="2476119"/>
                  <a:pt x="3394066" y="2477423"/>
                  <a:pt x="3403209" y="2479909"/>
                </a:cubicBezTo>
                <a:lnTo>
                  <a:pt x="3422833" y="2488137"/>
                </a:lnTo>
                <a:lnTo>
                  <a:pt x="3410840" y="2508879"/>
                </a:lnTo>
                <a:cubicBezTo>
                  <a:pt x="3302401" y="2696426"/>
                  <a:pt x="3163600" y="2936487"/>
                  <a:pt x="2985934" y="3243764"/>
                </a:cubicBezTo>
                <a:cubicBezTo>
                  <a:pt x="2933195" y="3334842"/>
                  <a:pt x="2838263" y="3390890"/>
                  <a:pt x="2732784" y="3390890"/>
                </a:cubicBezTo>
                <a:cubicBezTo>
                  <a:pt x="2732784" y="3390890"/>
                  <a:pt x="2732784" y="3390890"/>
                  <a:pt x="2529297" y="3390890"/>
                </a:cubicBezTo>
                <a:lnTo>
                  <a:pt x="2505559" y="3390890"/>
                </a:lnTo>
                <a:lnTo>
                  <a:pt x="2482907" y="3351884"/>
                </a:lnTo>
                <a:cubicBezTo>
                  <a:pt x="2451367" y="3297569"/>
                  <a:pt x="2414666" y="3234367"/>
                  <a:pt x="2371959" y="3160822"/>
                </a:cubicBezTo>
                <a:cubicBezTo>
                  <a:pt x="2352324" y="3128217"/>
                  <a:pt x="2352324" y="3086483"/>
                  <a:pt x="2371959" y="3053878"/>
                </a:cubicBezTo>
                <a:cubicBezTo>
                  <a:pt x="2371959" y="3053878"/>
                  <a:pt x="2371959" y="3053878"/>
                  <a:pt x="2675654" y="2530895"/>
                </a:cubicBezTo>
                <a:cubicBezTo>
                  <a:pt x="2693981" y="2496986"/>
                  <a:pt x="2730633" y="2476119"/>
                  <a:pt x="2768595" y="2476119"/>
                </a:cubicBezTo>
                <a:close/>
                <a:moveTo>
                  <a:pt x="3909778" y="676847"/>
                </a:moveTo>
                <a:cubicBezTo>
                  <a:pt x="3909778" y="676847"/>
                  <a:pt x="3909778" y="676847"/>
                  <a:pt x="4305516" y="676847"/>
                </a:cubicBezTo>
                <a:cubicBezTo>
                  <a:pt x="4331158" y="676847"/>
                  <a:pt x="4354235" y="690472"/>
                  <a:pt x="4367056" y="712612"/>
                </a:cubicBezTo>
                <a:cubicBezTo>
                  <a:pt x="4367056" y="712612"/>
                  <a:pt x="4367056" y="712612"/>
                  <a:pt x="4564498" y="1054092"/>
                </a:cubicBezTo>
                <a:cubicBezTo>
                  <a:pt x="4577319" y="1075382"/>
                  <a:pt x="4577319" y="1102632"/>
                  <a:pt x="4564498" y="1123921"/>
                </a:cubicBezTo>
                <a:cubicBezTo>
                  <a:pt x="4564498" y="1123921"/>
                  <a:pt x="4564498" y="1123921"/>
                  <a:pt x="4367056" y="1465401"/>
                </a:cubicBezTo>
                <a:cubicBezTo>
                  <a:pt x="4354235" y="1487542"/>
                  <a:pt x="4331158" y="1501167"/>
                  <a:pt x="4305516" y="1501167"/>
                </a:cubicBezTo>
                <a:cubicBezTo>
                  <a:pt x="4305516" y="1501167"/>
                  <a:pt x="4305516" y="1501167"/>
                  <a:pt x="3909778" y="1501167"/>
                </a:cubicBezTo>
                <a:cubicBezTo>
                  <a:pt x="3884990" y="1501167"/>
                  <a:pt x="3861058" y="1487542"/>
                  <a:pt x="3849091" y="1465401"/>
                </a:cubicBezTo>
                <a:cubicBezTo>
                  <a:pt x="3849091" y="1465401"/>
                  <a:pt x="3849091" y="1465401"/>
                  <a:pt x="3650795" y="1123921"/>
                </a:cubicBezTo>
                <a:cubicBezTo>
                  <a:pt x="3637974" y="1102632"/>
                  <a:pt x="3637974" y="1075382"/>
                  <a:pt x="3650795" y="1054092"/>
                </a:cubicBezTo>
                <a:cubicBezTo>
                  <a:pt x="3650795" y="1054092"/>
                  <a:pt x="3650795" y="1054092"/>
                  <a:pt x="3849091" y="712612"/>
                </a:cubicBezTo>
                <a:cubicBezTo>
                  <a:pt x="3861058" y="690472"/>
                  <a:pt x="3884990" y="676847"/>
                  <a:pt x="3909778" y="676847"/>
                </a:cubicBezTo>
                <a:close/>
                <a:moveTo>
                  <a:pt x="1104892" y="0"/>
                </a:moveTo>
                <a:cubicBezTo>
                  <a:pt x="1104892" y="0"/>
                  <a:pt x="1104892" y="0"/>
                  <a:pt x="2732784" y="0"/>
                </a:cubicBezTo>
                <a:cubicBezTo>
                  <a:pt x="2838263" y="0"/>
                  <a:pt x="2933195" y="56047"/>
                  <a:pt x="2985934" y="147125"/>
                </a:cubicBezTo>
                <a:cubicBezTo>
                  <a:pt x="2985934" y="147125"/>
                  <a:pt x="2985934" y="147125"/>
                  <a:pt x="3798122" y="1551823"/>
                </a:cubicBezTo>
                <a:cubicBezTo>
                  <a:pt x="3850862" y="1639397"/>
                  <a:pt x="3850862" y="1751493"/>
                  <a:pt x="3798122" y="1839068"/>
                </a:cubicBezTo>
                <a:cubicBezTo>
                  <a:pt x="3798122" y="1839068"/>
                  <a:pt x="3798122" y="1839068"/>
                  <a:pt x="3496551" y="2360642"/>
                </a:cubicBezTo>
                <a:lnTo>
                  <a:pt x="3471135" y="2404597"/>
                </a:lnTo>
                <a:lnTo>
                  <a:pt x="3472029" y="2404972"/>
                </a:lnTo>
                <a:cubicBezTo>
                  <a:pt x="3490302" y="2415638"/>
                  <a:pt x="3505806" y="2431084"/>
                  <a:pt x="3516881" y="2450209"/>
                </a:cubicBezTo>
                <a:cubicBezTo>
                  <a:pt x="3516881" y="2450209"/>
                  <a:pt x="3516881" y="2450209"/>
                  <a:pt x="3857970" y="3040131"/>
                </a:cubicBezTo>
                <a:cubicBezTo>
                  <a:pt x="3880120" y="3076909"/>
                  <a:pt x="3880120" y="3123985"/>
                  <a:pt x="3857970" y="3160764"/>
                </a:cubicBezTo>
                <a:cubicBezTo>
                  <a:pt x="3857970" y="3160764"/>
                  <a:pt x="3857970" y="3160764"/>
                  <a:pt x="3516881" y="3750684"/>
                </a:cubicBezTo>
                <a:cubicBezTo>
                  <a:pt x="3494732" y="3788933"/>
                  <a:pt x="3454864" y="3812472"/>
                  <a:pt x="3410567" y="3812472"/>
                </a:cubicBezTo>
                <a:cubicBezTo>
                  <a:pt x="3410567" y="3812472"/>
                  <a:pt x="3410567" y="3812472"/>
                  <a:pt x="2726911" y="3812472"/>
                </a:cubicBezTo>
                <a:cubicBezTo>
                  <a:pt x="2684090" y="3812472"/>
                  <a:pt x="2642747" y="3788933"/>
                  <a:pt x="2622074" y="3750684"/>
                </a:cubicBezTo>
                <a:cubicBezTo>
                  <a:pt x="2622074" y="3750684"/>
                  <a:pt x="2622074" y="3750684"/>
                  <a:pt x="2438330" y="3434265"/>
                </a:cubicBezTo>
                <a:lnTo>
                  <a:pt x="2417573" y="3398519"/>
                </a:lnTo>
                <a:lnTo>
                  <a:pt x="2433905" y="3398519"/>
                </a:lnTo>
                <a:lnTo>
                  <a:pt x="2511101" y="3398519"/>
                </a:lnTo>
                <a:lnTo>
                  <a:pt x="2544636" y="3456269"/>
                </a:lnTo>
                <a:cubicBezTo>
                  <a:pt x="2672757" y="3676902"/>
                  <a:pt x="2672757" y="3676902"/>
                  <a:pt x="2672757" y="3676902"/>
                </a:cubicBezTo>
                <a:cubicBezTo>
                  <a:pt x="2691084" y="3710811"/>
                  <a:pt x="2727737" y="3731679"/>
                  <a:pt x="2765699" y="3731679"/>
                </a:cubicBezTo>
                <a:cubicBezTo>
                  <a:pt x="3371780" y="3731679"/>
                  <a:pt x="3371780" y="3731679"/>
                  <a:pt x="3371780" y="3731679"/>
                </a:cubicBezTo>
                <a:cubicBezTo>
                  <a:pt x="3411050" y="3731679"/>
                  <a:pt x="3446394" y="3710811"/>
                  <a:pt x="3466029" y="3676902"/>
                </a:cubicBezTo>
                <a:cubicBezTo>
                  <a:pt x="3768415" y="3153920"/>
                  <a:pt x="3768415" y="3153920"/>
                  <a:pt x="3768415" y="3153920"/>
                </a:cubicBezTo>
                <a:cubicBezTo>
                  <a:pt x="3788051" y="3121314"/>
                  <a:pt x="3788051" y="3079580"/>
                  <a:pt x="3768415" y="3046975"/>
                </a:cubicBezTo>
                <a:cubicBezTo>
                  <a:pt x="3466029" y="2523992"/>
                  <a:pt x="3466029" y="2523992"/>
                  <a:pt x="3466029" y="2523992"/>
                </a:cubicBezTo>
                <a:cubicBezTo>
                  <a:pt x="3456211" y="2507037"/>
                  <a:pt x="3442467" y="2493343"/>
                  <a:pt x="3426268" y="2483888"/>
                </a:cubicBezTo>
                <a:lnTo>
                  <a:pt x="3421667" y="2481960"/>
                </a:lnTo>
                <a:lnTo>
                  <a:pt x="3446331" y="2439303"/>
                </a:lnTo>
                <a:lnTo>
                  <a:pt x="3464674" y="2407578"/>
                </a:lnTo>
                <a:lnTo>
                  <a:pt x="3445649" y="2399601"/>
                </a:lnTo>
                <a:cubicBezTo>
                  <a:pt x="3435335" y="2396796"/>
                  <a:pt x="3424538" y="2395325"/>
                  <a:pt x="3413464" y="2395325"/>
                </a:cubicBezTo>
                <a:cubicBezTo>
                  <a:pt x="2729808" y="2395325"/>
                  <a:pt x="2729808" y="2395325"/>
                  <a:pt x="2729808" y="2395325"/>
                </a:cubicBezTo>
                <a:cubicBezTo>
                  <a:pt x="2686987" y="2395325"/>
                  <a:pt x="2645644" y="2418863"/>
                  <a:pt x="2624971" y="2457112"/>
                </a:cubicBezTo>
                <a:cubicBezTo>
                  <a:pt x="2282405" y="3047034"/>
                  <a:pt x="2282405" y="3047034"/>
                  <a:pt x="2282405" y="3047034"/>
                </a:cubicBezTo>
                <a:cubicBezTo>
                  <a:pt x="2260256" y="3083811"/>
                  <a:pt x="2260256" y="3130887"/>
                  <a:pt x="2282405" y="3167666"/>
                </a:cubicBezTo>
                <a:cubicBezTo>
                  <a:pt x="2325225" y="3241406"/>
                  <a:pt x="2362693" y="3305929"/>
                  <a:pt x="2395478" y="3362386"/>
                </a:cubicBezTo>
                <a:lnTo>
                  <a:pt x="2412031" y="3390890"/>
                </a:lnTo>
                <a:lnTo>
                  <a:pt x="2335350" y="3390890"/>
                </a:lnTo>
                <a:cubicBezTo>
                  <a:pt x="2096889" y="3390890"/>
                  <a:pt x="1715352" y="3390890"/>
                  <a:pt x="1104892" y="3390890"/>
                </a:cubicBezTo>
                <a:cubicBezTo>
                  <a:pt x="1002929" y="3390890"/>
                  <a:pt x="904482" y="3334842"/>
                  <a:pt x="855258" y="3243764"/>
                </a:cubicBezTo>
                <a:cubicBezTo>
                  <a:pt x="855258" y="3243764"/>
                  <a:pt x="855258" y="3243764"/>
                  <a:pt x="39555" y="1839068"/>
                </a:cubicBezTo>
                <a:cubicBezTo>
                  <a:pt x="-13185" y="1751493"/>
                  <a:pt x="-13185" y="1639397"/>
                  <a:pt x="39555" y="1551823"/>
                </a:cubicBezTo>
                <a:cubicBezTo>
                  <a:pt x="39555" y="1551823"/>
                  <a:pt x="39555" y="1551823"/>
                  <a:pt x="855258" y="147125"/>
                </a:cubicBezTo>
                <a:cubicBezTo>
                  <a:pt x="904482" y="56047"/>
                  <a:pt x="1002929" y="0"/>
                  <a:pt x="1104892" y="0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4C4A6F2-EF4E-4D1D-8853-9231B65E61D8}"/>
              </a:ext>
            </a:extLst>
          </p:cNvPr>
          <p:cNvSpPr txBox="1"/>
          <p:nvPr/>
        </p:nvSpPr>
        <p:spPr>
          <a:xfrm>
            <a:off x="6209382" y="2096162"/>
            <a:ext cx="3894161" cy="265785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b="1">
                <a:solidFill>
                  <a:schemeClr val="bg1"/>
                </a:solidFill>
              </a:rPr>
              <a:t>Next:</a:t>
            </a:r>
            <a:endParaRPr lang="en-US" sz="2000">
              <a:solidFill>
                <a:schemeClr val="bg1"/>
              </a:solidFill>
            </a:endParaRPr>
          </a:p>
        </p:txBody>
      </p:sp>
      <p:sp>
        <p:nvSpPr>
          <p:cNvPr id="7" name="Text Placeholder 3">
            <a:extLst>
              <a:ext uri="{FF2B5EF4-FFF2-40B4-BE49-F238E27FC236}">
                <a16:creationId xmlns:a16="http://schemas.microsoft.com/office/drawing/2014/main" id="{677AE73A-B26D-4882-BF0B-0835D6A911B4}"/>
              </a:ext>
            </a:extLst>
          </p:cNvPr>
          <p:cNvSpPr txBox="1">
            <a:spLocks/>
          </p:cNvSpPr>
          <p:nvPr/>
        </p:nvSpPr>
        <p:spPr>
          <a:xfrm>
            <a:off x="1035506" y="1599008"/>
            <a:ext cx="9577530" cy="3497648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47000">
                <a:schemeClr val="bg1">
                  <a:lumMod val="100000"/>
                </a:schemeClr>
              </a:gs>
            </a:gsLst>
            <a:lin ang="2700000" scaled="1"/>
            <a:tileRect/>
          </a:gradFill>
          <a:ln w="25400">
            <a:solidFill>
              <a:schemeClr val="tx1"/>
            </a:solidFill>
          </a:ln>
        </p:spPr>
        <p:txBody>
          <a:bodyPr vert="horz" lIns="91440" tIns="45720" rIns="91440" bIns="45720" rtlCol="0" anchor="t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719138" indent="-547688">
              <a:spcAft>
                <a:spcPts val="600"/>
              </a:spcAft>
              <a:buFont typeface="+mj-lt"/>
              <a:buAutoNum type="arabicPeriod"/>
            </a:pPr>
            <a:r>
              <a:rPr lang="en-US" sz="3200" dirty="0"/>
              <a:t>Finish your </a:t>
            </a:r>
            <a:r>
              <a:rPr lang="en-US" sz="3200" b="1" dirty="0"/>
              <a:t>E-portfolio template</a:t>
            </a:r>
            <a:r>
              <a:rPr lang="en-US" sz="3200" dirty="0"/>
              <a:t>.</a:t>
            </a:r>
          </a:p>
          <a:p>
            <a:pPr marL="719138" indent="-547688">
              <a:spcAft>
                <a:spcPts val="600"/>
              </a:spcAft>
              <a:buFont typeface="+mj-lt"/>
              <a:buAutoNum type="arabicPeriod"/>
            </a:pPr>
            <a:r>
              <a:rPr lang="en-US" sz="3200" b="1" dirty="0"/>
              <a:t>Create your slides</a:t>
            </a:r>
            <a:r>
              <a:rPr lang="en-US" sz="3200" dirty="0"/>
              <a:t>.</a:t>
            </a:r>
          </a:p>
          <a:p>
            <a:pPr marL="719138" indent="-547688">
              <a:spcAft>
                <a:spcPts val="600"/>
              </a:spcAft>
              <a:buFont typeface="+mj-lt"/>
              <a:buAutoNum type="arabicPeriod"/>
            </a:pPr>
            <a:r>
              <a:rPr lang="en-US" sz="3200" b="1" dirty="0"/>
              <a:t>Voice over and export as Video.</a:t>
            </a:r>
          </a:p>
          <a:p>
            <a:pPr marL="719138" indent="-547688">
              <a:spcAft>
                <a:spcPts val="600"/>
              </a:spcAft>
              <a:buFont typeface="+mj-lt"/>
              <a:buAutoNum type="arabicPeriod"/>
            </a:pPr>
            <a:r>
              <a:rPr lang="en-US" sz="3200" dirty="0"/>
              <a:t>Upload to YouTube/Vimeo.</a:t>
            </a:r>
          </a:p>
          <a:p>
            <a:pPr marL="719138" indent="-547688">
              <a:spcAft>
                <a:spcPts val="600"/>
              </a:spcAft>
              <a:buFont typeface="+mj-lt"/>
              <a:buAutoNum type="arabicPeriod"/>
            </a:pPr>
            <a:r>
              <a:rPr lang="en-US" sz="3200" b="1" dirty="0"/>
              <a:t>Include your Task 1 &amp; Task 2(b) answers </a:t>
            </a:r>
            <a:r>
              <a:rPr lang="en-US" sz="3200" dirty="0"/>
              <a:t>in the e-portfolio.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2D28B8D-C1C5-4905-9AC6-2D657D2475F1}"/>
              </a:ext>
            </a:extLst>
          </p:cNvPr>
          <p:cNvSpPr txBox="1"/>
          <p:nvPr/>
        </p:nvSpPr>
        <p:spPr>
          <a:xfrm>
            <a:off x="2163887" y="577741"/>
            <a:ext cx="4199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u="sng" dirty="0">
                <a:latin typeface="+mj-lt"/>
              </a:rPr>
              <a:t>Next </a:t>
            </a:r>
            <a:r>
              <a:rPr lang="en-US" sz="4400" b="1" u="sng" kern="1200" dirty="0">
                <a:latin typeface="+mj-lt"/>
                <a:ea typeface="+mj-ea"/>
                <a:cs typeface="+mj-cs"/>
              </a:rPr>
              <a:t>complete:</a:t>
            </a:r>
            <a:endParaRPr lang="en-GB" sz="4400" b="1" u="sng" dirty="0">
              <a:latin typeface="+mj-lt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13E50CA-1411-4BD2-8CE1-6D17B5EE54B9}"/>
              </a:ext>
            </a:extLst>
          </p:cNvPr>
          <p:cNvSpPr txBox="1"/>
          <p:nvPr/>
        </p:nvSpPr>
        <p:spPr>
          <a:xfrm>
            <a:off x="358509" y="5053792"/>
            <a:ext cx="562058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rgbClr val="FF0000"/>
                </a:solidFill>
                <a:highlight>
                  <a:srgbClr val="FFFF00"/>
                </a:highlight>
              </a:rPr>
              <a:t>Schedule in your diary /\.</a:t>
            </a:r>
          </a:p>
          <a:p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211039909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E19FDFA-248F-4679-A0E2-5599C132D4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6834" y="1153572"/>
            <a:ext cx="3200400" cy="4461163"/>
          </a:xfrm>
        </p:spPr>
        <p:txBody>
          <a:bodyPr>
            <a:normAutofit/>
          </a:bodyPr>
          <a:lstStyle/>
          <a:p>
            <a:r>
              <a:rPr lang="en-GB" b="1" dirty="0">
                <a:solidFill>
                  <a:srgbClr val="FFFFFF"/>
                </a:solidFill>
              </a:rPr>
              <a:t>Register.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5B3E02-BC8B-4FF6-B744-2254AEFA26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585619"/>
          </a:xfrm>
        </p:spPr>
        <p:txBody>
          <a:bodyPr anchor="ctr">
            <a:normAutofit/>
          </a:bodyPr>
          <a:lstStyle/>
          <a:p>
            <a:r>
              <a:rPr lang="en-GB" dirty="0"/>
              <a:t>Save / Download participant list from teams.</a:t>
            </a:r>
          </a:p>
        </p:txBody>
      </p:sp>
    </p:spTree>
    <p:extLst>
      <p:ext uri="{BB962C8B-B14F-4D97-AF65-F5344CB8AC3E}">
        <p14:creationId xmlns:p14="http://schemas.microsoft.com/office/powerpoint/2010/main" val="296126661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FD6AB3-44F1-49F3-94BB-98B9BDC301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5340605" cy="1146176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 Questions.</a:t>
            </a:r>
          </a:p>
        </p:txBody>
      </p:sp>
      <p:sp>
        <p:nvSpPr>
          <p:cNvPr id="26" name="Freeform: Shape 25">
            <a:extLst>
              <a:ext uri="{FF2B5EF4-FFF2-40B4-BE49-F238E27FC236}">
                <a16:creationId xmlns:a16="http://schemas.microsoft.com/office/drawing/2014/main" id="{05C7EBC3-4672-4DAB-81C2-58661FAFAE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178805" y="-2"/>
            <a:ext cx="6013194" cy="1511304"/>
          </a:xfrm>
          <a:custGeom>
            <a:avLst/>
            <a:gdLst>
              <a:gd name="connsiteX0" fmla="*/ 4545473 w 6013194"/>
              <a:gd name="connsiteY0" fmla="*/ 0 h 1511304"/>
              <a:gd name="connsiteX1" fmla="*/ 6013194 w 6013194"/>
              <a:gd name="connsiteY1" fmla="*/ 0 h 1511304"/>
              <a:gd name="connsiteX2" fmla="*/ 6013194 w 6013194"/>
              <a:gd name="connsiteY2" fmla="*/ 1508760 h 1511304"/>
              <a:gd name="connsiteX3" fmla="*/ 4545474 w 6013194"/>
              <a:gd name="connsiteY3" fmla="*/ 1508760 h 1511304"/>
              <a:gd name="connsiteX4" fmla="*/ 4545474 w 6013194"/>
              <a:gd name="connsiteY4" fmla="*/ 1511304 h 1511304"/>
              <a:gd name="connsiteX5" fmla="*/ 0 w 6013194"/>
              <a:gd name="connsiteY5" fmla="*/ 1511304 h 1511304"/>
              <a:gd name="connsiteX6" fmla="*/ 697617 w 6013194"/>
              <a:gd name="connsiteY6" fmla="*/ 3 h 1511304"/>
              <a:gd name="connsiteX7" fmla="*/ 4545473 w 6013194"/>
              <a:gd name="connsiteY7" fmla="*/ 3 h 15113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013194" h="1511304">
                <a:moveTo>
                  <a:pt x="4545473" y="0"/>
                </a:moveTo>
                <a:lnTo>
                  <a:pt x="6013194" y="0"/>
                </a:lnTo>
                <a:lnTo>
                  <a:pt x="6013194" y="1508760"/>
                </a:lnTo>
                <a:lnTo>
                  <a:pt x="4545474" y="1508760"/>
                </a:lnTo>
                <a:lnTo>
                  <a:pt x="4545474" y="1511304"/>
                </a:lnTo>
                <a:lnTo>
                  <a:pt x="0" y="1511304"/>
                </a:lnTo>
                <a:lnTo>
                  <a:pt x="697617" y="3"/>
                </a:lnTo>
                <a:lnTo>
                  <a:pt x="4545473" y="3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Freeform: Shape 27">
            <a:extLst>
              <a:ext uri="{FF2B5EF4-FFF2-40B4-BE49-F238E27FC236}">
                <a16:creationId xmlns:a16="http://schemas.microsoft.com/office/drawing/2014/main" id="{40BF962F-4C6F-461E-86F2-C43F56CC939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480797" y="1690688"/>
            <a:ext cx="8711202" cy="5167312"/>
          </a:xfrm>
          <a:custGeom>
            <a:avLst/>
            <a:gdLst>
              <a:gd name="connsiteX0" fmla="*/ 0 w 8711202"/>
              <a:gd name="connsiteY0" fmla="*/ 0 h 5167312"/>
              <a:gd name="connsiteX1" fmla="*/ 7243482 w 8711202"/>
              <a:gd name="connsiteY1" fmla="*/ 0 h 5167312"/>
              <a:gd name="connsiteX2" fmla="*/ 8711202 w 8711202"/>
              <a:gd name="connsiteY2" fmla="*/ 0 h 5167312"/>
              <a:gd name="connsiteX3" fmla="*/ 8711202 w 8711202"/>
              <a:gd name="connsiteY3" fmla="*/ 5167312 h 5167312"/>
              <a:gd name="connsiteX4" fmla="*/ 7243482 w 8711202"/>
              <a:gd name="connsiteY4" fmla="*/ 5167312 h 5167312"/>
              <a:gd name="connsiteX5" fmla="*/ 221324 w 8711202"/>
              <a:gd name="connsiteY5" fmla="*/ 5167312 h 5167312"/>
              <a:gd name="connsiteX6" fmla="*/ 2615203 w 8711202"/>
              <a:gd name="connsiteY6" fmla="*/ 952 h 5167312"/>
              <a:gd name="connsiteX7" fmla="*/ 0 w 8711202"/>
              <a:gd name="connsiteY7" fmla="*/ 952 h 51673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711202" h="5167312">
                <a:moveTo>
                  <a:pt x="0" y="0"/>
                </a:moveTo>
                <a:lnTo>
                  <a:pt x="7243482" y="0"/>
                </a:lnTo>
                <a:lnTo>
                  <a:pt x="8711202" y="0"/>
                </a:lnTo>
                <a:lnTo>
                  <a:pt x="8711202" y="5167312"/>
                </a:lnTo>
                <a:lnTo>
                  <a:pt x="7243482" y="5167312"/>
                </a:lnTo>
                <a:lnTo>
                  <a:pt x="221324" y="5167312"/>
                </a:lnTo>
                <a:lnTo>
                  <a:pt x="2615203" y="952"/>
                </a:lnTo>
                <a:lnTo>
                  <a:pt x="0" y="952"/>
                </a:lnTo>
                <a:close/>
              </a:path>
            </a:pathLst>
          </a:custGeom>
          <a:solidFill>
            <a:srgbClr val="A6A6A6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Freeform: Shape 29">
            <a:extLst>
              <a:ext uri="{FF2B5EF4-FFF2-40B4-BE49-F238E27FC236}">
                <a16:creationId xmlns:a16="http://schemas.microsoft.com/office/drawing/2014/main" id="{2E94A4F7-38E4-45EA-8E2E-CE1B5766B4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1691640"/>
            <a:ext cx="5931454" cy="5166360"/>
          </a:xfrm>
          <a:custGeom>
            <a:avLst/>
            <a:gdLst>
              <a:gd name="connsiteX0" fmla="*/ 0 w 5931454"/>
              <a:gd name="connsiteY0" fmla="*/ 0 h 5166360"/>
              <a:gd name="connsiteX1" fmla="*/ 5931454 w 5931454"/>
              <a:gd name="connsiteY1" fmla="*/ 0 h 5166360"/>
              <a:gd name="connsiteX2" fmla="*/ 3537575 w 5931454"/>
              <a:gd name="connsiteY2" fmla="*/ 5166360 h 5166360"/>
              <a:gd name="connsiteX3" fmla="*/ 0 w 5931454"/>
              <a:gd name="connsiteY3" fmla="*/ 5166360 h 51663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931454" h="5166360">
                <a:moveTo>
                  <a:pt x="0" y="0"/>
                </a:moveTo>
                <a:lnTo>
                  <a:pt x="5931454" y="0"/>
                </a:lnTo>
                <a:lnTo>
                  <a:pt x="3537575" y="5166360"/>
                </a:lnTo>
                <a:lnTo>
                  <a:pt x="0" y="5166360"/>
                </a:lnTo>
                <a:close/>
              </a:path>
            </a:pathLst>
          </a:custGeom>
          <a:solidFill>
            <a:srgbClr val="3030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624C785-6A0E-4F79-A004-25883BFC9942}"/>
              </a:ext>
            </a:extLst>
          </p:cNvPr>
          <p:cNvSpPr txBox="1"/>
          <p:nvPr/>
        </p:nvSpPr>
        <p:spPr>
          <a:xfrm>
            <a:off x="838200" y="2173288"/>
            <a:ext cx="3603171" cy="36396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000" dirty="0">
                <a:solidFill>
                  <a:srgbClr val="FFFFFF"/>
                </a:solidFill>
              </a:rPr>
              <a:t>Q&amp;A.</a:t>
            </a:r>
          </a:p>
        </p:txBody>
      </p:sp>
      <p:pic>
        <p:nvPicPr>
          <p:cNvPr id="5" name="Graphic 5" descr="Questions">
            <a:extLst>
              <a:ext uri="{FF2B5EF4-FFF2-40B4-BE49-F238E27FC236}">
                <a16:creationId xmlns:a16="http://schemas.microsoft.com/office/drawing/2014/main" id="{AA326B47-9EE5-455A-9349-56A5018AAC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766606" y="2173287"/>
            <a:ext cx="4003675" cy="4003675"/>
          </a:xfrm>
          <a:custGeom>
            <a:avLst/>
            <a:gdLst/>
            <a:ahLst/>
            <a:cxnLst/>
            <a:rect l="l" t="t" r="r" b="b"/>
            <a:pathLst>
              <a:path w="4636009" h="5032375">
                <a:moveTo>
                  <a:pt x="0" y="0"/>
                </a:moveTo>
                <a:lnTo>
                  <a:pt x="4636009" y="0"/>
                </a:lnTo>
                <a:lnTo>
                  <a:pt x="4636009" y="5032375"/>
                </a:lnTo>
                <a:lnTo>
                  <a:pt x="0" y="5032375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74467480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A picture containing drawing&#10;&#10;Description automatically generated">
            <a:extLst>
              <a:ext uri="{FF2B5EF4-FFF2-40B4-BE49-F238E27FC236}">
                <a16:creationId xmlns:a16="http://schemas.microsoft.com/office/drawing/2014/main" id="{1842CB47-8DA2-4F16-B3CD-B8ED88C5AD0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t="12791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37C89E4B-3C9F-44B9-8B86-D9E3D112D8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320142"/>
            <a:ext cx="12192000" cy="736551"/>
          </a:xfrm>
          <a:prstGeom prst="rect">
            <a:avLst/>
          </a:prstGeom>
          <a:solidFill>
            <a:schemeClr val="bg1">
              <a:alpha val="9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910DC71-3B04-4237-9333-B97771321E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3875" y="5317240"/>
            <a:ext cx="11210925" cy="744836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pPr algn="ctr"/>
            <a:r>
              <a:rPr lang="en-US" sz="3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If time: Student Social. </a:t>
            </a:r>
            <a:br>
              <a:rPr lang="en-US" sz="3600" dirty="0">
                <a:solidFill>
                  <a:schemeClr val="tx1">
                    <a:lumMod val="85000"/>
                    <a:lumOff val="15000"/>
                  </a:schemeClr>
                </a:solidFill>
              </a:rPr>
            </a:br>
            <a:r>
              <a:rPr lang="en-US" sz="2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(Chat &amp; Support each other)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AA2EAA10-076F-46BD-8F0F-B9A2FB77A8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5241983"/>
            <a:ext cx="12192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D891E407-403B-4764-86C9-33A56D3BCA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34852"/>
            <a:ext cx="12192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9500605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47942995-B07F-4636-9A06-C6A104B260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8FD6AB3-44F1-49F3-94BB-98B9BDC301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3810" y="2960716"/>
            <a:ext cx="4036334" cy="238760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54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The End.</a:t>
            </a:r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032D8612-31EB-44CF-A1D0-14FD4C7054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2984992"/>
            <a:ext cx="731521" cy="673460"/>
            <a:chOff x="3940602" y="308034"/>
            <a:chExt cx="2116791" cy="3428999"/>
          </a:xfrm>
          <a:solidFill>
            <a:schemeClr val="accent4"/>
          </a:solidFill>
        </p:grpSpPr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F19A4A0F-1B59-4DB0-9764-D10936E987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940602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F399A70F-F8CD-4992-9EF5-6CF15472E7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715626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48F4FEDC-6D80-458C-A665-075D9B9500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490650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6" name="Rectangle 25">
            <a:extLst>
              <a:ext uri="{FF2B5EF4-FFF2-40B4-BE49-F238E27FC236}">
                <a16:creationId xmlns:a16="http://schemas.microsoft.com/office/drawing/2014/main" id="{B81933D1-5615-42C7-9C0B-4EB7105CCE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0697670" y="0"/>
            <a:ext cx="149433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19C9EAEA-39D0-4B0E-A0EB-51E7B26740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85810" y="391886"/>
            <a:ext cx="6009366" cy="601707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5" descr="Questions">
            <a:extLst>
              <a:ext uri="{FF2B5EF4-FFF2-40B4-BE49-F238E27FC236}">
                <a16:creationId xmlns:a16="http://schemas.microsoft.com/office/drawing/2014/main" id="{AA326B47-9EE5-455A-9349-56A5018AAC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957597" y="666728"/>
            <a:ext cx="5465791" cy="54657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213982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47942995-B07F-4636-9A06-C6A104B260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8FD6AB3-44F1-49F3-94BB-98B9BDC301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3809" y="2960716"/>
            <a:ext cx="4192709" cy="238760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5400" dirty="0"/>
              <a:t>Archive slides</a:t>
            </a:r>
            <a:r>
              <a:rPr lang="en-US" sz="54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.</a:t>
            </a:r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032D8612-31EB-44CF-A1D0-14FD4C7054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2984992"/>
            <a:ext cx="731521" cy="673460"/>
            <a:chOff x="3940602" y="308034"/>
            <a:chExt cx="2116791" cy="3428999"/>
          </a:xfrm>
          <a:solidFill>
            <a:schemeClr val="accent4"/>
          </a:solidFill>
        </p:grpSpPr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F19A4A0F-1B59-4DB0-9764-D10936E987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940602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F399A70F-F8CD-4992-9EF5-6CF15472E7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715626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48F4FEDC-6D80-458C-A665-075D9B9500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490650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6" name="Rectangle 25">
            <a:extLst>
              <a:ext uri="{FF2B5EF4-FFF2-40B4-BE49-F238E27FC236}">
                <a16:creationId xmlns:a16="http://schemas.microsoft.com/office/drawing/2014/main" id="{B81933D1-5615-42C7-9C0B-4EB7105CCE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0697670" y="0"/>
            <a:ext cx="149433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19C9EAEA-39D0-4B0E-A0EB-51E7B26740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85810" y="391886"/>
            <a:ext cx="6009366" cy="601707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5" descr="Questions">
            <a:extLst>
              <a:ext uri="{FF2B5EF4-FFF2-40B4-BE49-F238E27FC236}">
                <a16:creationId xmlns:a16="http://schemas.microsoft.com/office/drawing/2014/main" id="{AA326B47-9EE5-455A-9349-56A5018AAC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957597" y="666728"/>
            <a:ext cx="5465791" cy="54657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634165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6" name="Rectangle 18">
            <a:extLst>
              <a:ext uri="{FF2B5EF4-FFF2-40B4-BE49-F238E27FC236}">
                <a16:creationId xmlns:a16="http://schemas.microsoft.com/office/drawing/2014/main" id="{A6B42B9F-F674-4D7F-AEFD-F5DC47A709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152826B-5794-4D70-842A-5A115E95FB1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r="376"/>
          <a:stretch/>
        </p:blipFill>
        <p:spPr>
          <a:xfrm>
            <a:off x="-1" y="6"/>
            <a:ext cx="3922776" cy="3937609"/>
          </a:xfrm>
          <a:prstGeom prst="rect">
            <a:avLst/>
          </a:prstGeom>
        </p:spPr>
      </p:pic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075C4987-9329-4603-9A3B-80DA7BB5179A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rcRect l="13914" r="14108" b="1"/>
          <a:stretch/>
        </p:blipFill>
        <p:spPr>
          <a:xfrm>
            <a:off x="4131633" y="10"/>
            <a:ext cx="3922776" cy="3937599"/>
          </a:xfrm>
          <a:prstGeom prst="rect">
            <a:avLst/>
          </a:prstGeom>
        </p:spPr>
      </p:pic>
      <p:sp useBgFill="1">
        <p:nvSpPr>
          <p:cNvPr id="27" name="Rectangle 20">
            <a:extLst>
              <a:ext uri="{FF2B5EF4-FFF2-40B4-BE49-F238E27FC236}">
                <a16:creationId xmlns:a16="http://schemas.microsoft.com/office/drawing/2014/main" id="{E677BBB0-8A66-4619-B31B-5097655C5FF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57784" y="4215384"/>
            <a:ext cx="7475146" cy="2093976"/>
          </a:xfrm>
          <a:prstGeom prst="rect">
            <a:avLst/>
          </a:prstGeom>
          <a:ln w="12700">
            <a:solidFill>
              <a:srgbClr val="DEDEDE"/>
            </a:solidFill>
          </a:ln>
          <a:effectLst>
            <a:outerShdw blurRad="50800" dist="38100" dir="2700000" algn="tl" rotWithShape="0">
              <a:schemeClr val="bg2">
                <a:lumMod val="8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C1DCB74-CD2E-4C5D-B09C-2C753632D6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5325" y="4462819"/>
            <a:ext cx="2869683" cy="1608383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sz="2400" dirty="0"/>
              <a:t>Don’t forget:</a:t>
            </a:r>
          </a:p>
        </p:txBody>
      </p:sp>
      <p:sp>
        <p:nvSpPr>
          <p:cNvPr id="28" name="Rectangle 22">
            <a:extLst>
              <a:ext uri="{FF2B5EF4-FFF2-40B4-BE49-F238E27FC236}">
                <a16:creationId xmlns:a16="http://schemas.microsoft.com/office/drawing/2014/main" id="{FB56C437-7CF8-4D2B-8C62-6F9CEA5611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0408" y="4911519"/>
            <a:ext cx="128016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288F414E-1A16-495F-8EF5-F55A4207EE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3192282" y="5253228"/>
            <a:ext cx="146304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Content Placeholder 15">
            <a:extLst>
              <a:ext uri="{FF2B5EF4-FFF2-40B4-BE49-F238E27FC236}">
                <a16:creationId xmlns:a16="http://schemas.microsoft.com/office/drawing/2014/main" id="{C1DF56D9-BDD7-49B1-953D-5948E4A5B03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31633" y="4464872"/>
            <a:ext cx="3712464" cy="1608383"/>
          </a:xfrm>
        </p:spPr>
        <p:txBody>
          <a:bodyPr anchor="ctr">
            <a:normAutofit/>
          </a:bodyPr>
          <a:lstStyle/>
          <a:p>
            <a:r>
              <a:rPr lang="en-US" sz="1800" dirty="0"/>
              <a:t>Fav. Drink &amp; Snacks.</a:t>
            </a:r>
            <a:endParaRPr lang="en-US" sz="1700" dirty="0"/>
          </a:p>
        </p:txBody>
      </p:sp>
      <p:pic>
        <p:nvPicPr>
          <p:cNvPr id="11" name="Picture 10" descr="Icon&#10;&#10;Description automatically generated">
            <a:extLst>
              <a:ext uri="{FF2B5EF4-FFF2-40B4-BE49-F238E27FC236}">
                <a16:creationId xmlns:a16="http://schemas.microsoft.com/office/drawing/2014/main" id="{70E1BC7A-49F0-4CA9-8F61-848BEBC547ED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7"/>
              </a:ext>
            </a:extLst>
          </a:blip>
          <a:srcRect l="4218" r="33606" b="-3"/>
          <a:stretch/>
        </p:blipFill>
        <p:spPr>
          <a:xfrm>
            <a:off x="8269224" y="-6"/>
            <a:ext cx="3922776" cy="6309360"/>
          </a:xfrm>
          <a:prstGeom prst="rect">
            <a:avLst/>
          </a:prstGeom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CA2D1C23-75AB-4C3B-8DDF-AEBC693E9E88}"/>
              </a:ext>
            </a:extLst>
          </p:cNvPr>
          <p:cNvSpPr txBox="1"/>
          <p:nvPr/>
        </p:nvSpPr>
        <p:spPr>
          <a:xfrm>
            <a:off x="5595081" y="3737554"/>
            <a:ext cx="2459328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GB" sz="700">
                <a:solidFill>
                  <a:srgbClr val="FFFFFF"/>
                </a:solidFill>
                <a:hlinkClick r:id="rId5" tooltip="http://whilehewasnapping.com/2016/01/how-to-make-a-snack-stadium-for-the-big-game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GB" sz="700">
                <a:solidFill>
                  <a:srgbClr val="FFFFFF"/>
                </a:solidFill>
              </a:rPr>
              <a:t> by Unknown Author is licensed under </a:t>
            </a:r>
            <a:r>
              <a:rPr lang="en-GB" sz="700">
                <a:solidFill>
                  <a:srgbClr val="FFFFFF"/>
                </a:solidFill>
                <a:hlinkClick r:id="rId8" tooltip="https://creativecommons.org/licenses/by-nc-nd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BY-NC-ND</a:t>
            </a:r>
            <a:endParaRPr lang="en-GB" sz="700">
              <a:solidFill>
                <a:srgbClr val="FFFFFF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10F0019-0B59-4D4F-A163-9535918816F7}"/>
              </a:ext>
            </a:extLst>
          </p:cNvPr>
          <p:cNvSpPr txBox="1"/>
          <p:nvPr/>
        </p:nvSpPr>
        <p:spPr>
          <a:xfrm>
            <a:off x="1735958" y="3737560"/>
            <a:ext cx="2186817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GB" sz="700">
                <a:solidFill>
                  <a:srgbClr val="FFFFFF"/>
                </a:solidFill>
                <a:hlinkClick r:id="rId3" tooltip="http://clamorworld.com/hyderabads-high-on-tea-with-international-tea-day-today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GB" sz="700">
                <a:solidFill>
                  <a:srgbClr val="FFFFFF"/>
                </a:solidFill>
              </a:rPr>
              <a:t> by Unknown Author is licensed under </a:t>
            </a:r>
            <a:r>
              <a:rPr lang="en-GB" sz="700">
                <a:solidFill>
                  <a:srgbClr val="FFFFFF"/>
                </a:solidFill>
                <a:hlinkClick r:id="rId9" tooltip="https://creativecommons.org/licenses/by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</a:t>
            </a:r>
            <a:endParaRPr lang="en-GB" sz="700">
              <a:solidFill>
                <a:srgbClr val="FFFFFF"/>
              </a:solidFill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F1EAE16-CA78-4AB1-A8AD-4D38A99F4BB9}"/>
              </a:ext>
            </a:extLst>
          </p:cNvPr>
          <p:cNvSpPr txBox="1"/>
          <p:nvPr/>
        </p:nvSpPr>
        <p:spPr>
          <a:xfrm>
            <a:off x="9884958" y="6109299"/>
            <a:ext cx="2307042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GB" sz="700">
                <a:solidFill>
                  <a:srgbClr val="FFFFFF"/>
                </a:solidFill>
                <a:hlinkClick r:id="rId7" tooltip="https://en.wikipedia.org/wiki/Yin_and_yang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GB" sz="700">
                <a:solidFill>
                  <a:srgbClr val="FFFFFF"/>
                </a:solidFill>
              </a:rPr>
              <a:t> by Unknown Author is licensed under </a:t>
            </a:r>
            <a:r>
              <a:rPr lang="en-GB" sz="700">
                <a:solidFill>
                  <a:srgbClr val="FFFFFF"/>
                </a:solidFill>
                <a:hlinkClick r:id="rId10" tooltip="https://creativecommons.org/licenses/by-sa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BY-SA</a:t>
            </a:r>
            <a:endParaRPr lang="en-GB" sz="7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150078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6" name="Rectangle 25">
            <a:extLst>
              <a:ext uri="{FF2B5EF4-FFF2-40B4-BE49-F238E27FC236}">
                <a16:creationId xmlns:a16="http://schemas.microsoft.com/office/drawing/2014/main" id="{33CD251C-A887-4D2F-925B-FC09719853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8" name="Group 27">
            <a:extLst>
              <a:ext uri="{FF2B5EF4-FFF2-40B4-BE49-F238E27FC236}">
                <a16:creationId xmlns:a16="http://schemas.microsoft.com/office/drawing/2014/main" id="{2C3846A5-A498-4C9E-B4DC-13532657D7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35506" y="643467"/>
            <a:ext cx="1128382" cy="847206"/>
            <a:chOff x="8183879" y="1000124"/>
            <a:chExt cx="1562267" cy="1172973"/>
          </a:xfrm>
        </p:grpSpPr>
        <p:sp>
          <p:nvSpPr>
            <p:cNvPr id="29" name="Freeform 5">
              <a:extLst>
                <a:ext uri="{FF2B5EF4-FFF2-40B4-BE49-F238E27FC236}">
                  <a16:creationId xmlns:a16="http://schemas.microsoft.com/office/drawing/2014/main" id="{8A845FC1-FE68-40DE-B785-AA0F3DBD6FB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183879" y="1348782"/>
              <a:ext cx="935037" cy="824315"/>
            </a:xfrm>
            <a:custGeom>
              <a:avLst/>
              <a:gdLst>
                <a:gd name="T0" fmla="*/ 225 w 785"/>
                <a:gd name="T1" fmla="*/ 692 h 692"/>
                <a:gd name="T2" fmla="*/ 177 w 785"/>
                <a:gd name="T3" fmla="*/ 665 h 692"/>
                <a:gd name="T4" fmla="*/ 9 w 785"/>
                <a:gd name="T5" fmla="*/ 374 h 692"/>
                <a:gd name="T6" fmla="*/ 9 w 785"/>
                <a:gd name="T7" fmla="*/ 318 h 692"/>
                <a:gd name="T8" fmla="*/ 177 w 785"/>
                <a:gd name="T9" fmla="*/ 27 h 692"/>
                <a:gd name="T10" fmla="*/ 225 w 785"/>
                <a:gd name="T11" fmla="*/ 0 h 692"/>
                <a:gd name="T12" fmla="*/ 561 w 785"/>
                <a:gd name="T13" fmla="*/ 0 h 692"/>
                <a:gd name="T14" fmla="*/ 609 w 785"/>
                <a:gd name="T15" fmla="*/ 27 h 692"/>
                <a:gd name="T16" fmla="*/ 777 w 785"/>
                <a:gd name="T17" fmla="*/ 318 h 692"/>
                <a:gd name="T18" fmla="*/ 777 w 785"/>
                <a:gd name="T19" fmla="*/ 374 h 692"/>
                <a:gd name="T20" fmla="*/ 609 w 785"/>
                <a:gd name="T21" fmla="*/ 665 h 692"/>
                <a:gd name="T22" fmla="*/ 561 w 785"/>
                <a:gd name="T23" fmla="*/ 692 h 692"/>
                <a:gd name="T24" fmla="*/ 225 w 785"/>
                <a:gd name="T25" fmla="*/ 692 h 6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85" h="692">
                  <a:moveTo>
                    <a:pt x="225" y="692"/>
                  </a:moveTo>
                  <a:cubicBezTo>
                    <a:pt x="207" y="692"/>
                    <a:pt x="185" y="680"/>
                    <a:pt x="177" y="665"/>
                  </a:cubicBezTo>
                  <a:cubicBezTo>
                    <a:pt x="9" y="374"/>
                    <a:pt x="9" y="374"/>
                    <a:pt x="9" y="374"/>
                  </a:cubicBezTo>
                  <a:cubicBezTo>
                    <a:pt x="0" y="358"/>
                    <a:pt x="0" y="334"/>
                    <a:pt x="9" y="318"/>
                  </a:cubicBezTo>
                  <a:cubicBezTo>
                    <a:pt x="177" y="27"/>
                    <a:pt x="177" y="27"/>
                    <a:pt x="177" y="27"/>
                  </a:cubicBezTo>
                  <a:cubicBezTo>
                    <a:pt x="185" y="12"/>
                    <a:pt x="207" y="0"/>
                    <a:pt x="225" y="0"/>
                  </a:cubicBezTo>
                  <a:cubicBezTo>
                    <a:pt x="561" y="0"/>
                    <a:pt x="561" y="0"/>
                    <a:pt x="561" y="0"/>
                  </a:cubicBezTo>
                  <a:cubicBezTo>
                    <a:pt x="578" y="0"/>
                    <a:pt x="600" y="12"/>
                    <a:pt x="609" y="27"/>
                  </a:cubicBezTo>
                  <a:cubicBezTo>
                    <a:pt x="777" y="318"/>
                    <a:pt x="777" y="318"/>
                    <a:pt x="777" y="318"/>
                  </a:cubicBezTo>
                  <a:cubicBezTo>
                    <a:pt x="785" y="334"/>
                    <a:pt x="785" y="358"/>
                    <a:pt x="777" y="374"/>
                  </a:cubicBezTo>
                  <a:cubicBezTo>
                    <a:pt x="609" y="665"/>
                    <a:pt x="609" y="665"/>
                    <a:pt x="609" y="665"/>
                  </a:cubicBezTo>
                  <a:cubicBezTo>
                    <a:pt x="600" y="680"/>
                    <a:pt x="578" y="692"/>
                    <a:pt x="561" y="692"/>
                  </a:cubicBezTo>
                  <a:lnTo>
                    <a:pt x="225" y="692"/>
                  </a:lnTo>
                  <a:close/>
                </a:path>
              </a:pathLst>
            </a:custGeom>
            <a:noFill/>
            <a:ln w="28575" cmpd="sng">
              <a:solidFill>
                <a:schemeClr val="tx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" name="Freeform 5">
              <a:extLst>
                <a:ext uri="{FF2B5EF4-FFF2-40B4-BE49-F238E27FC236}">
                  <a16:creationId xmlns:a16="http://schemas.microsoft.com/office/drawing/2014/main" id="{C26048ED-7A92-4694-A168-2C6C5C0D635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983979" y="1000124"/>
              <a:ext cx="762167" cy="671915"/>
            </a:xfrm>
            <a:custGeom>
              <a:avLst/>
              <a:gdLst>
                <a:gd name="T0" fmla="*/ 225 w 785"/>
                <a:gd name="T1" fmla="*/ 692 h 692"/>
                <a:gd name="T2" fmla="*/ 177 w 785"/>
                <a:gd name="T3" fmla="*/ 665 h 692"/>
                <a:gd name="T4" fmla="*/ 9 w 785"/>
                <a:gd name="T5" fmla="*/ 374 h 692"/>
                <a:gd name="T6" fmla="*/ 9 w 785"/>
                <a:gd name="T7" fmla="*/ 318 h 692"/>
                <a:gd name="T8" fmla="*/ 177 w 785"/>
                <a:gd name="T9" fmla="*/ 27 h 692"/>
                <a:gd name="T10" fmla="*/ 225 w 785"/>
                <a:gd name="T11" fmla="*/ 0 h 692"/>
                <a:gd name="T12" fmla="*/ 561 w 785"/>
                <a:gd name="T13" fmla="*/ 0 h 692"/>
                <a:gd name="T14" fmla="*/ 609 w 785"/>
                <a:gd name="T15" fmla="*/ 27 h 692"/>
                <a:gd name="T16" fmla="*/ 777 w 785"/>
                <a:gd name="T17" fmla="*/ 318 h 692"/>
                <a:gd name="T18" fmla="*/ 777 w 785"/>
                <a:gd name="T19" fmla="*/ 374 h 692"/>
                <a:gd name="T20" fmla="*/ 609 w 785"/>
                <a:gd name="T21" fmla="*/ 665 h 692"/>
                <a:gd name="T22" fmla="*/ 561 w 785"/>
                <a:gd name="T23" fmla="*/ 692 h 692"/>
                <a:gd name="T24" fmla="*/ 225 w 785"/>
                <a:gd name="T25" fmla="*/ 692 h 6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85" h="692">
                  <a:moveTo>
                    <a:pt x="225" y="692"/>
                  </a:moveTo>
                  <a:cubicBezTo>
                    <a:pt x="207" y="692"/>
                    <a:pt x="185" y="680"/>
                    <a:pt x="177" y="665"/>
                  </a:cubicBezTo>
                  <a:cubicBezTo>
                    <a:pt x="9" y="374"/>
                    <a:pt x="9" y="374"/>
                    <a:pt x="9" y="374"/>
                  </a:cubicBezTo>
                  <a:cubicBezTo>
                    <a:pt x="0" y="358"/>
                    <a:pt x="0" y="334"/>
                    <a:pt x="9" y="318"/>
                  </a:cubicBezTo>
                  <a:cubicBezTo>
                    <a:pt x="177" y="27"/>
                    <a:pt x="177" y="27"/>
                    <a:pt x="177" y="27"/>
                  </a:cubicBezTo>
                  <a:cubicBezTo>
                    <a:pt x="185" y="12"/>
                    <a:pt x="207" y="0"/>
                    <a:pt x="225" y="0"/>
                  </a:cubicBezTo>
                  <a:cubicBezTo>
                    <a:pt x="561" y="0"/>
                    <a:pt x="561" y="0"/>
                    <a:pt x="561" y="0"/>
                  </a:cubicBezTo>
                  <a:cubicBezTo>
                    <a:pt x="578" y="0"/>
                    <a:pt x="600" y="12"/>
                    <a:pt x="609" y="27"/>
                  </a:cubicBezTo>
                  <a:cubicBezTo>
                    <a:pt x="777" y="318"/>
                    <a:pt x="777" y="318"/>
                    <a:pt x="777" y="318"/>
                  </a:cubicBezTo>
                  <a:cubicBezTo>
                    <a:pt x="785" y="334"/>
                    <a:pt x="785" y="358"/>
                    <a:pt x="777" y="374"/>
                  </a:cubicBezTo>
                  <a:cubicBezTo>
                    <a:pt x="609" y="665"/>
                    <a:pt x="609" y="665"/>
                    <a:pt x="609" y="665"/>
                  </a:cubicBezTo>
                  <a:cubicBezTo>
                    <a:pt x="600" y="680"/>
                    <a:pt x="578" y="692"/>
                    <a:pt x="561" y="692"/>
                  </a:cubicBezTo>
                  <a:lnTo>
                    <a:pt x="225" y="692"/>
                  </a:lnTo>
                  <a:close/>
                </a:path>
              </a:pathLst>
            </a:custGeom>
            <a:noFill/>
            <a:ln w="28575" cmpd="sng">
              <a:solidFill>
                <a:schemeClr val="tx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32" name="Freeform: Shape 31">
            <a:extLst>
              <a:ext uri="{FF2B5EF4-FFF2-40B4-BE49-F238E27FC236}">
                <a16:creationId xmlns:a16="http://schemas.microsoft.com/office/drawing/2014/main" id="{662A3FAA-D056-4098-8115-EA61EAF068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27645" y="839534"/>
            <a:ext cx="6781601" cy="5652388"/>
          </a:xfrm>
          <a:custGeom>
            <a:avLst/>
            <a:gdLst>
              <a:gd name="connsiteX0" fmla="*/ 2768595 w 4574113"/>
              <a:gd name="connsiteY0" fmla="*/ 2476119 h 3812472"/>
              <a:gd name="connsiteX1" fmla="*/ 3374676 w 4574113"/>
              <a:gd name="connsiteY1" fmla="*/ 2476119 h 3812472"/>
              <a:gd name="connsiteX2" fmla="*/ 3403209 w 4574113"/>
              <a:gd name="connsiteY2" fmla="*/ 2479909 h 3812472"/>
              <a:gd name="connsiteX3" fmla="*/ 3422833 w 4574113"/>
              <a:gd name="connsiteY3" fmla="*/ 2488137 h 3812472"/>
              <a:gd name="connsiteX4" fmla="*/ 3410840 w 4574113"/>
              <a:gd name="connsiteY4" fmla="*/ 2508879 h 3812472"/>
              <a:gd name="connsiteX5" fmla="*/ 2985934 w 4574113"/>
              <a:gd name="connsiteY5" fmla="*/ 3243764 h 3812472"/>
              <a:gd name="connsiteX6" fmla="*/ 2732784 w 4574113"/>
              <a:gd name="connsiteY6" fmla="*/ 3390890 h 3812472"/>
              <a:gd name="connsiteX7" fmla="*/ 2529297 w 4574113"/>
              <a:gd name="connsiteY7" fmla="*/ 3390890 h 3812472"/>
              <a:gd name="connsiteX8" fmla="*/ 2505559 w 4574113"/>
              <a:gd name="connsiteY8" fmla="*/ 3390890 h 3812472"/>
              <a:gd name="connsiteX9" fmla="*/ 2482907 w 4574113"/>
              <a:gd name="connsiteY9" fmla="*/ 3351884 h 3812472"/>
              <a:gd name="connsiteX10" fmla="*/ 2371959 w 4574113"/>
              <a:gd name="connsiteY10" fmla="*/ 3160822 h 3812472"/>
              <a:gd name="connsiteX11" fmla="*/ 2371959 w 4574113"/>
              <a:gd name="connsiteY11" fmla="*/ 3053878 h 3812472"/>
              <a:gd name="connsiteX12" fmla="*/ 2675654 w 4574113"/>
              <a:gd name="connsiteY12" fmla="*/ 2530895 h 3812472"/>
              <a:gd name="connsiteX13" fmla="*/ 2768595 w 4574113"/>
              <a:gd name="connsiteY13" fmla="*/ 2476119 h 3812472"/>
              <a:gd name="connsiteX14" fmla="*/ 3909778 w 4574113"/>
              <a:gd name="connsiteY14" fmla="*/ 676847 h 3812472"/>
              <a:gd name="connsiteX15" fmla="*/ 4305516 w 4574113"/>
              <a:gd name="connsiteY15" fmla="*/ 676847 h 3812472"/>
              <a:gd name="connsiteX16" fmla="*/ 4367056 w 4574113"/>
              <a:gd name="connsiteY16" fmla="*/ 712612 h 3812472"/>
              <a:gd name="connsiteX17" fmla="*/ 4564498 w 4574113"/>
              <a:gd name="connsiteY17" fmla="*/ 1054092 h 3812472"/>
              <a:gd name="connsiteX18" fmla="*/ 4564498 w 4574113"/>
              <a:gd name="connsiteY18" fmla="*/ 1123921 h 3812472"/>
              <a:gd name="connsiteX19" fmla="*/ 4367056 w 4574113"/>
              <a:gd name="connsiteY19" fmla="*/ 1465401 h 3812472"/>
              <a:gd name="connsiteX20" fmla="*/ 4305516 w 4574113"/>
              <a:gd name="connsiteY20" fmla="*/ 1501167 h 3812472"/>
              <a:gd name="connsiteX21" fmla="*/ 3909778 w 4574113"/>
              <a:gd name="connsiteY21" fmla="*/ 1501167 h 3812472"/>
              <a:gd name="connsiteX22" fmla="*/ 3849091 w 4574113"/>
              <a:gd name="connsiteY22" fmla="*/ 1465401 h 3812472"/>
              <a:gd name="connsiteX23" fmla="*/ 3650795 w 4574113"/>
              <a:gd name="connsiteY23" fmla="*/ 1123921 h 3812472"/>
              <a:gd name="connsiteX24" fmla="*/ 3650795 w 4574113"/>
              <a:gd name="connsiteY24" fmla="*/ 1054092 h 3812472"/>
              <a:gd name="connsiteX25" fmla="*/ 3849091 w 4574113"/>
              <a:gd name="connsiteY25" fmla="*/ 712612 h 3812472"/>
              <a:gd name="connsiteX26" fmla="*/ 3909778 w 4574113"/>
              <a:gd name="connsiteY26" fmla="*/ 676847 h 3812472"/>
              <a:gd name="connsiteX27" fmla="*/ 1104892 w 4574113"/>
              <a:gd name="connsiteY27" fmla="*/ 0 h 3812472"/>
              <a:gd name="connsiteX28" fmla="*/ 2732784 w 4574113"/>
              <a:gd name="connsiteY28" fmla="*/ 0 h 3812472"/>
              <a:gd name="connsiteX29" fmla="*/ 2985934 w 4574113"/>
              <a:gd name="connsiteY29" fmla="*/ 147125 h 3812472"/>
              <a:gd name="connsiteX30" fmla="*/ 3798122 w 4574113"/>
              <a:gd name="connsiteY30" fmla="*/ 1551823 h 3812472"/>
              <a:gd name="connsiteX31" fmla="*/ 3798122 w 4574113"/>
              <a:gd name="connsiteY31" fmla="*/ 1839068 h 3812472"/>
              <a:gd name="connsiteX32" fmla="*/ 3496551 w 4574113"/>
              <a:gd name="connsiteY32" fmla="*/ 2360642 h 3812472"/>
              <a:gd name="connsiteX33" fmla="*/ 3471135 w 4574113"/>
              <a:gd name="connsiteY33" fmla="*/ 2404597 h 3812472"/>
              <a:gd name="connsiteX34" fmla="*/ 3472029 w 4574113"/>
              <a:gd name="connsiteY34" fmla="*/ 2404972 h 3812472"/>
              <a:gd name="connsiteX35" fmla="*/ 3516881 w 4574113"/>
              <a:gd name="connsiteY35" fmla="*/ 2450209 h 3812472"/>
              <a:gd name="connsiteX36" fmla="*/ 3857970 w 4574113"/>
              <a:gd name="connsiteY36" fmla="*/ 3040131 h 3812472"/>
              <a:gd name="connsiteX37" fmla="*/ 3857970 w 4574113"/>
              <a:gd name="connsiteY37" fmla="*/ 3160764 h 3812472"/>
              <a:gd name="connsiteX38" fmla="*/ 3516881 w 4574113"/>
              <a:gd name="connsiteY38" fmla="*/ 3750684 h 3812472"/>
              <a:gd name="connsiteX39" fmla="*/ 3410567 w 4574113"/>
              <a:gd name="connsiteY39" fmla="*/ 3812472 h 3812472"/>
              <a:gd name="connsiteX40" fmla="*/ 2726911 w 4574113"/>
              <a:gd name="connsiteY40" fmla="*/ 3812472 h 3812472"/>
              <a:gd name="connsiteX41" fmla="*/ 2622074 w 4574113"/>
              <a:gd name="connsiteY41" fmla="*/ 3750684 h 3812472"/>
              <a:gd name="connsiteX42" fmla="*/ 2438330 w 4574113"/>
              <a:gd name="connsiteY42" fmla="*/ 3434265 h 3812472"/>
              <a:gd name="connsiteX43" fmla="*/ 2417573 w 4574113"/>
              <a:gd name="connsiteY43" fmla="*/ 3398519 h 3812472"/>
              <a:gd name="connsiteX44" fmla="*/ 2433905 w 4574113"/>
              <a:gd name="connsiteY44" fmla="*/ 3398519 h 3812472"/>
              <a:gd name="connsiteX45" fmla="*/ 2511101 w 4574113"/>
              <a:gd name="connsiteY45" fmla="*/ 3398519 h 3812472"/>
              <a:gd name="connsiteX46" fmla="*/ 2544636 w 4574113"/>
              <a:gd name="connsiteY46" fmla="*/ 3456269 h 3812472"/>
              <a:gd name="connsiteX47" fmla="*/ 2672757 w 4574113"/>
              <a:gd name="connsiteY47" fmla="*/ 3676902 h 3812472"/>
              <a:gd name="connsiteX48" fmla="*/ 2765699 w 4574113"/>
              <a:gd name="connsiteY48" fmla="*/ 3731679 h 3812472"/>
              <a:gd name="connsiteX49" fmla="*/ 3371780 w 4574113"/>
              <a:gd name="connsiteY49" fmla="*/ 3731679 h 3812472"/>
              <a:gd name="connsiteX50" fmla="*/ 3466029 w 4574113"/>
              <a:gd name="connsiteY50" fmla="*/ 3676902 h 3812472"/>
              <a:gd name="connsiteX51" fmla="*/ 3768415 w 4574113"/>
              <a:gd name="connsiteY51" fmla="*/ 3153920 h 3812472"/>
              <a:gd name="connsiteX52" fmla="*/ 3768415 w 4574113"/>
              <a:gd name="connsiteY52" fmla="*/ 3046975 h 3812472"/>
              <a:gd name="connsiteX53" fmla="*/ 3466029 w 4574113"/>
              <a:gd name="connsiteY53" fmla="*/ 2523992 h 3812472"/>
              <a:gd name="connsiteX54" fmla="*/ 3426268 w 4574113"/>
              <a:gd name="connsiteY54" fmla="*/ 2483888 h 3812472"/>
              <a:gd name="connsiteX55" fmla="*/ 3421667 w 4574113"/>
              <a:gd name="connsiteY55" fmla="*/ 2481960 h 3812472"/>
              <a:gd name="connsiteX56" fmla="*/ 3446331 w 4574113"/>
              <a:gd name="connsiteY56" fmla="*/ 2439303 h 3812472"/>
              <a:gd name="connsiteX57" fmla="*/ 3464674 w 4574113"/>
              <a:gd name="connsiteY57" fmla="*/ 2407578 h 3812472"/>
              <a:gd name="connsiteX58" fmla="*/ 3445649 w 4574113"/>
              <a:gd name="connsiteY58" fmla="*/ 2399601 h 3812472"/>
              <a:gd name="connsiteX59" fmla="*/ 3413464 w 4574113"/>
              <a:gd name="connsiteY59" fmla="*/ 2395325 h 3812472"/>
              <a:gd name="connsiteX60" fmla="*/ 2729808 w 4574113"/>
              <a:gd name="connsiteY60" fmla="*/ 2395325 h 3812472"/>
              <a:gd name="connsiteX61" fmla="*/ 2624971 w 4574113"/>
              <a:gd name="connsiteY61" fmla="*/ 2457112 h 3812472"/>
              <a:gd name="connsiteX62" fmla="*/ 2282405 w 4574113"/>
              <a:gd name="connsiteY62" fmla="*/ 3047034 h 3812472"/>
              <a:gd name="connsiteX63" fmla="*/ 2282405 w 4574113"/>
              <a:gd name="connsiteY63" fmla="*/ 3167666 h 3812472"/>
              <a:gd name="connsiteX64" fmla="*/ 2395478 w 4574113"/>
              <a:gd name="connsiteY64" fmla="*/ 3362386 h 3812472"/>
              <a:gd name="connsiteX65" fmla="*/ 2412031 w 4574113"/>
              <a:gd name="connsiteY65" fmla="*/ 3390890 h 3812472"/>
              <a:gd name="connsiteX66" fmla="*/ 2335350 w 4574113"/>
              <a:gd name="connsiteY66" fmla="*/ 3390890 h 3812472"/>
              <a:gd name="connsiteX67" fmla="*/ 1104892 w 4574113"/>
              <a:gd name="connsiteY67" fmla="*/ 3390890 h 3812472"/>
              <a:gd name="connsiteX68" fmla="*/ 855258 w 4574113"/>
              <a:gd name="connsiteY68" fmla="*/ 3243764 h 3812472"/>
              <a:gd name="connsiteX69" fmla="*/ 39555 w 4574113"/>
              <a:gd name="connsiteY69" fmla="*/ 1839068 h 3812472"/>
              <a:gd name="connsiteX70" fmla="*/ 39555 w 4574113"/>
              <a:gd name="connsiteY70" fmla="*/ 1551823 h 3812472"/>
              <a:gd name="connsiteX71" fmla="*/ 855258 w 4574113"/>
              <a:gd name="connsiteY71" fmla="*/ 147125 h 3812472"/>
              <a:gd name="connsiteX72" fmla="*/ 1104892 w 4574113"/>
              <a:gd name="connsiteY72" fmla="*/ 0 h 38124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</a:cxnLst>
            <a:rect l="l" t="t" r="r" b="b"/>
            <a:pathLst>
              <a:path w="4574113" h="3812472">
                <a:moveTo>
                  <a:pt x="2768595" y="2476119"/>
                </a:moveTo>
                <a:cubicBezTo>
                  <a:pt x="2768595" y="2476119"/>
                  <a:pt x="2768595" y="2476119"/>
                  <a:pt x="3374676" y="2476119"/>
                </a:cubicBezTo>
                <a:cubicBezTo>
                  <a:pt x="3384493" y="2476119"/>
                  <a:pt x="3394066" y="2477423"/>
                  <a:pt x="3403209" y="2479909"/>
                </a:cubicBezTo>
                <a:lnTo>
                  <a:pt x="3422833" y="2488137"/>
                </a:lnTo>
                <a:lnTo>
                  <a:pt x="3410840" y="2508879"/>
                </a:lnTo>
                <a:cubicBezTo>
                  <a:pt x="3302401" y="2696426"/>
                  <a:pt x="3163600" y="2936487"/>
                  <a:pt x="2985934" y="3243764"/>
                </a:cubicBezTo>
                <a:cubicBezTo>
                  <a:pt x="2933195" y="3334842"/>
                  <a:pt x="2838263" y="3390890"/>
                  <a:pt x="2732784" y="3390890"/>
                </a:cubicBezTo>
                <a:cubicBezTo>
                  <a:pt x="2732784" y="3390890"/>
                  <a:pt x="2732784" y="3390890"/>
                  <a:pt x="2529297" y="3390890"/>
                </a:cubicBezTo>
                <a:lnTo>
                  <a:pt x="2505559" y="3390890"/>
                </a:lnTo>
                <a:lnTo>
                  <a:pt x="2482907" y="3351884"/>
                </a:lnTo>
                <a:cubicBezTo>
                  <a:pt x="2451367" y="3297569"/>
                  <a:pt x="2414666" y="3234367"/>
                  <a:pt x="2371959" y="3160822"/>
                </a:cubicBezTo>
                <a:cubicBezTo>
                  <a:pt x="2352324" y="3128217"/>
                  <a:pt x="2352324" y="3086483"/>
                  <a:pt x="2371959" y="3053878"/>
                </a:cubicBezTo>
                <a:cubicBezTo>
                  <a:pt x="2371959" y="3053878"/>
                  <a:pt x="2371959" y="3053878"/>
                  <a:pt x="2675654" y="2530895"/>
                </a:cubicBezTo>
                <a:cubicBezTo>
                  <a:pt x="2693981" y="2496986"/>
                  <a:pt x="2730633" y="2476119"/>
                  <a:pt x="2768595" y="2476119"/>
                </a:cubicBezTo>
                <a:close/>
                <a:moveTo>
                  <a:pt x="3909778" y="676847"/>
                </a:moveTo>
                <a:cubicBezTo>
                  <a:pt x="3909778" y="676847"/>
                  <a:pt x="3909778" y="676847"/>
                  <a:pt x="4305516" y="676847"/>
                </a:cubicBezTo>
                <a:cubicBezTo>
                  <a:pt x="4331158" y="676847"/>
                  <a:pt x="4354235" y="690472"/>
                  <a:pt x="4367056" y="712612"/>
                </a:cubicBezTo>
                <a:cubicBezTo>
                  <a:pt x="4367056" y="712612"/>
                  <a:pt x="4367056" y="712612"/>
                  <a:pt x="4564498" y="1054092"/>
                </a:cubicBezTo>
                <a:cubicBezTo>
                  <a:pt x="4577319" y="1075382"/>
                  <a:pt x="4577319" y="1102632"/>
                  <a:pt x="4564498" y="1123921"/>
                </a:cubicBezTo>
                <a:cubicBezTo>
                  <a:pt x="4564498" y="1123921"/>
                  <a:pt x="4564498" y="1123921"/>
                  <a:pt x="4367056" y="1465401"/>
                </a:cubicBezTo>
                <a:cubicBezTo>
                  <a:pt x="4354235" y="1487542"/>
                  <a:pt x="4331158" y="1501167"/>
                  <a:pt x="4305516" y="1501167"/>
                </a:cubicBezTo>
                <a:cubicBezTo>
                  <a:pt x="4305516" y="1501167"/>
                  <a:pt x="4305516" y="1501167"/>
                  <a:pt x="3909778" y="1501167"/>
                </a:cubicBezTo>
                <a:cubicBezTo>
                  <a:pt x="3884990" y="1501167"/>
                  <a:pt x="3861058" y="1487542"/>
                  <a:pt x="3849091" y="1465401"/>
                </a:cubicBezTo>
                <a:cubicBezTo>
                  <a:pt x="3849091" y="1465401"/>
                  <a:pt x="3849091" y="1465401"/>
                  <a:pt x="3650795" y="1123921"/>
                </a:cubicBezTo>
                <a:cubicBezTo>
                  <a:pt x="3637974" y="1102632"/>
                  <a:pt x="3637974" y="1075382"/>
                  <a:pt x="3650795" y="1054092"/>
                </a:cubicBezTo>
                <a:cubicBezTo>
                  <a:pt x="3650795" y="1054092"/>
                  <a:pt x="3650795" y="1054092"/>
                  <a:pt x="3849091" y="712612"/>
                </a:cubicBezTo>
                <a:cubicBezTo>
                  <a:pt x="3861058" y="690472"/>
                  <a:pt x="3884990" y="676847"/>
                  <a:pt x="3909778" y="676847"/>
                </a:cubicBezTo>
                <a:close/>
                <a:moveTo>
                  <a:pt x="1104892" y="0"/>
                </a:moveTo>
                <a:cubicBezTo>
                  <a:pt x="1104892" y="0"/>
                  <a:pt x="1104892" y="0"/>
                  <a:pt x="2732784" y="0"/>
                </a:cubicBezTo>
                <a:cubicBezTo>
                  <a:pt x="2838263" y="0"/>
                  <a:pt x="2933195" y="56047"/>
                  <a:pt x="2985934" y="147125"/>
                </a:cubicBezTo>
                <a:cubicBezTo>
                  <a:pt x="2985934" y="147125"/>
                  <a:pt x="2985934" y="147125"/>
                  <a:pt x="3798122" y="1551823"/>
                </a:cubicBezTo>
                <a:cubicBezTo>
                  <a:pt x="3850862" y="1639397"/>
                  <a:pt x="3850862" y="1751493"/>
                  <a:pt x="3798122" y="1839068"/>
                </a:cubicBezTo>
                <a:cubicBezTo>
                  <a:pt x="3798122" y="1839068"/>
                  <a:pt x="3798122" y="1839068"/>
                  <a:pt x="3496551" y="2360642"/>
                </a:cubicBezTo>
                <a:lnTo>
                  <a:pt x="3471135" y="2404597"/>
                </a:lnTo>
                <a:lnTo>
                  <a:pt x="3472029" y="2404972"/>
                </a:lnTo>
                <a:cubicBezTo>
                  <a:pt x="3490302" y="2415638"/>
                  <a:pt x="3505806" y="2431084"/>
                  <a:pt x="3516881" y="2450209"/>
                </a:cubicBezTo>
                <a:cubicBezTo>
                  <a:pt x="3516881" y="2450209"/>
                  <a:pt x="3516881" y="2450209"/>
                  <a:pt x="3857970" y="3040131"/>
                </a:cubicBezTo>
                <a:cubicBezTo>
                  <a:pt x="3880120" y="3076909"/>
                  <a:pt x="3880120" y="3123985"/>
                  <a:pt x="3857970" y="3160764"/>
                </a:cubicBezTo>
                <a:cubicBezTo>
                  <a:pt x="3857970" y="3160764"/>
                  <a:pt x="3857970" y="3160764"/>
                  <a:pt x="3516881" y="3750684"/>
                </a:cubicBezTo>
                <a:cubicBezTo>
                  <a:pt x="3494732" y="3788933"/>
                  <a:pt x="3454864" y="3812472"/>
                  <a:pt x="3410567" y="3812472"/>
                </a:cubicBezTo>
                <a:cubicBezTo>
                  <a:pt x="3410567" y="3812472"/>
                  <a:pt x="3410567" y="3812472"/>
                  <a:pt x="2726911" y="3812472"/>
                </a:cubicBezTo>
                <a:cubicBezTo>
                  <a:pt x="2684090" y="3812472"/>
                  <a:pt x="2642747" y="3788933"/>
                  <a:pt x="2622074" y="3750684"/>
                </a:cubicBezTo>
                <a:cubicBezTo>
                  <a:pt x="2622074" y="3750684"/>
                  <a:pt x="2622074" y="3750684"/>
                  <a:pt x="2438330" y="3434265"/>
                </a:cubicBezTo>
                <a:lnTo>
                  <a:pt x="2417573" y="3398519"/>
                </a:lnTo>
                <a:lnTo>
                  <a:pt x="2433905" y="3398519"/>
                </a:lnTo>
                <a:lnTo>
                  <a:pt x="2511101" y="3398519"/>
                </a:lnTo>
                <a:lnTo>
                  <a:pt x="2544636" y="3456269"/>
                </a:lnTo>
                <a:cubicBezTo>
                  <a:pt x="2672757" y="3676902"/>
                  <a:pt x="2672757" y="3676902"/>
                  <a:pt x="2672757" y="3676902"/>
                </a:cubicBezTo>
                <a:cubicBezTo>
                  <a:pt x="2691084" y="3710811"/>
                  <a:pt x="2727737" y="3731679"/>
                  <a:pt x="2765699" y="3731679"/>
                </a:cubicBezTo>
                <a:cubicBezTo>
                  <a:pt x="3371780" y="3731679"/>
                  <a:pt x="3371780" y="3731679"/>
                  <a:pt x="3371780" y="3731679"/>
                </a:cubicBezTo>
                <a:cubicBezTo>
                  <a:pt x="3411050" y="3731679"/>
                  <a:pt x="3446394" y="3710811"/>
                  <a:pt x="3466029" y="3676902"/>
                </a:cubicBezTo>
                <a:cubicBezTo>
                  <a:pt x="3768415" y="3153920"/>
                  <a:pt x="3768415" y="3153920"/>
                  <a:pt x="3768415" y="3153920"/>
                </a:cubicBezTo>
                <a:cubicBezTo>
                  <a:pt x="3788051" y="3121314"/>
                  <a:pt x="3788051" y="3079580"/>
                  <a:pt x="3768415" y="3046975"/>
                </a:cubicBezTo>
                <a:cubicBezTo>
                  <a:pt x="3466029" y="2523992"/>
                  <a:pt x="3466029" y="2523992"/>
                  <a:pt x="3466029" y="2523992"/>
                </a:cubicBezTo>
                <a:cubicBezTo>
                  <a:pt x="3456211" y="2507037"/>
                  <a:pt x="3442467" y="2493343"/>
                  <a:pt x="3426268" y="2483888"/>
                </a:cubicBezTo>
                <a:lnTo>
                  <a:pt x="3421667" y="2481960"/>
                </a:lnTo>
                <a:lnTo>
                  <a:pt x="3446331" y="2439303"/>
                </a:lnTo>
                <a:lnTo>
                  <a:pt x="3464674" y="2407578"/>
                </a:lnTo>
                <a:lnTo>
                  <a:pt x="3445649" y="2399601"/>
                </a:lnTo>
                <a:cubicBezTo>
                  <a:pt x="3435335" y="2396796"/>
                  <a:pt x="3424538" y="2395325"/>
                  <a:pt x="3413464" y="2395325"/>
                </a:cubicBezTo>
                <a:cubicBezTo>
                  <a:pt x="2729808" y="2395325"/>
                  <a:pt x="2729808" y="2395325"/>
                  <a:pt x="2729808" y="2395325"/>
                </a:cubicBezTo>
                <a:cubicBezTo>
                  <a:pt x="2686987" y="2395325"/>
                  <a:pt x="2645644" y="2418863"/>
                  <a:pt x="2624971" y="2457112"/>
                </a:cubicBezTo>
                <a:cubicBezTo>
                  <a:pt x="2282405" y="3047034"/>
                  <a:pt x="2282405" y="3047034"/>
                  <a:pt x="2282405" y="3047034"/>
                </a:cubicBezTo>
                <a:cubicBezTo>
                  <a:pt x="2260256" y="3083811"/>
                  <a:pt x="2260256" y="3130887"/>
                  <a:pt x="2282405" y="3167666"/>
                </a:cubicBezTo>
                <a:cubicBezTo>
                  <a:pt x="2325225" y="3241406"/>
                  <a:pt x="2362693" y="3305929"/>
                  <a:pt x="2395478" y="3362386"/>
                </a:cubicBezTo>
                <a:lnTo>
                  <a:pt x="2412031" y="3390890"/>
                </a:lnTo>
                <a:lnTo>
                  <a:pt x="2335350" y="3390890"/>
                </a:lnTo>
                <a:cubicBezTo>
                  <a:pt x="2096889" y="3390890"/>
                  <a:pt x="1715352" y="3390890"/>
                  <a:pt x="1104892" y="3390890"/>
                </a:cubicBezTo>
                <a:cubicBezTo>
                  <a:pt x="1002929" y="3390890"/>
                  <a:pt x="904482" y="3334842"/>
                  <a:pt x="855258" y="3243764"/>
                </a:cubicBezTo>
                <a:cubicBezTo>
                  <a:pt x="855258" y="3243764"/>
                  <a:pt x="855258" y="3243764"/>
                  <a:pt x="39555" y="1839068"/>
                </a:cubicBezTo>
                <a:cubicBezTo>
                  <a:pt x="-13185" y="1751493"/>
                  <a:pt x="-13185" y="1639397"/>
                  <a:pt x="39555" y="1551823"/>
                </a:cubicBezTo>
                <a:cubicBezTo>
                  <a:pt x="39555" y="1551823"/>
                  <a:pt x="39555" y="1551823"/>
                  <a:pt x="855258" y="147125"/>
                </a:cubicBezTo>
                <a:cubicBezTo>
                  <a:pt x="904482" y="56047"/>
                  <a:pt x="1002929" y="0"/>
                  <a:pt x="1104892" y="0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4C4A6F2-EF4E-4D1D-8853-9231B65E61D8}"/>
              </a:ext>
            </a:extLst>
          </p:cNvPr>
          <p:cNvSpPr txBox="1"/>
          <p:nvPr/>
        </p:nvSpPr>
        <p:spPr>
          <a:xfrm>
            <a:off x="6209382" y="2096162"/>
            <a:ext cx="3894161" cy="265785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b="1">
                <a:solidFill>
                  <a:schemeClr val="bg1"/>
                </a:solidFill>
              </a:rPr>
              <a:t>Next:</a:t>
            </a:r>
            <a:endParaRPr lang="en-US" sz="2000">
              <a:solidFill>
                <a:schemeClr val="bg1"/>
              </a:solidFill>
            </a:endParaRPr>
          </a:p>
        </p:txBody>
      </p:sp>
      <p:sp>
        <p:nvSpPr>
          <p:cNvPr id="7" name="Text Placeholder 3">
            <a:extLst>
              <a:ext uri="{FF2B5EF4-FFF2-40B4-BE49-F238E27FC236}">
                <a16:creationId xmlns:a16="http://schemas.microsoft.com/office/drawing/2014/main" id="{677AE73A-B26D-4882-BF0B-0835D6A911B4}"/>
              </a:ext>
            </a:extLst>
          </p:cNvPr>
          <p:cNvSpPr txBox="1">
            <a:spLocks/>
          </p:cNvSpPr>
          <p:nvPr/>
        </p:nvSpPr>
        <p:spPr>
          <a:xfrm>
            <a:off x="1035506" y="1730084"/>
            <a:ext cx="9260759" cy="3234822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47000">
                <a:schemeClr val="bg1">
                  <a:lumMod val="100000"/>
                </a:schemeClr>
              </a:gs>
            </a:gsLst>
            <a:lin ang="2700000" scaled="1"/>
            <a:tileRect/>
          </a:gradFill>
          <a:ln w="25400">
            <a:solidFill>
              <a:schemeClr val="tx1"/>
            </a:solidFill>
          </a:ln>
        </p:spPr>
        <p:txBody>
          <a:bodyPr vert="horz" lIns="91440" tIns="45720" rIns="91440" bIns="45720" rtlCol="0" anchor="t">
            <a:normAutofit fontScale="925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500" b="1" u="sng" dirty="0"/>
              <a:t>Assignment 1 - Tasks 1 and 4.</a:t>
            </a:r>
            <a:endParaRPr lang="en-US" sz="3500" b="1" u="sng" dirty="0">
              <a:solidFill>
                <a:srgbClr val="FF0000"/>
              </a:solidFill>
              <a:highlight>
                <a:srgbClr val="FFFF00"/>
              </a:highlight>
            </a:endParaRPr>
          </a:p>
          <a:p>
            <a:pPr marL="742950" indent="-571500">
              <a:buFont typeface="Arial" panose="020B0604020202020204" pitchFamily="34" charset="0"/>
              <a:buChar char="•"/>
            </a:pPr>
            <a:r>
              <a:rPr lang="en-US" sz="2800" dirty="0"/>
              <a:t>The time to complete these tasks takes longer due to the Online learning content.</a:t>
            </a:r>
          </a:p>
          <a:p>
            <a:pPr marL="742950" indent="-571500">
              <a:buFont typeface="Arial" panose="020B0604020202020204" pitchFamily="34" charset="0"/>
              <a:buChar char="•"/>
            </a:pPr>
            <a:r>
              <a:rPr lang="en-US" sz="2800" dirty="0"/>
              <a:t>Tasks 2 and 3 do not include the Online learning content and will take less time.</a:t>
            </a:r>
          </a:p>
          <a:p>
            <a:pPr marL="742950" indent="-571500">
              <a:buFont typeface="Arial" panose="020B0604020202020204" pitchFamily="34" charset="0"/>
              <a:buChar char="•"/>
            </a:pPr>
            <a:r>
              <a:rPr lang="en-US" sz="2800" dirty="0"/>
              <a:t>If you are short on time. Focus on the Assignment task more so than the activities. If you have time, complete both.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2D28B8D-C1C5-4905-9AC6-2D657D2475F1}"/>
              </a:ext>
            </a:extLst>
          </p:cNvPr>
          <p:cNvSpPr txBox="1"/>
          <p:nvPr/>
        </p:nvSpPr>
        <p:spPr>
          <a:xfrm>
            <a:off x="2163888" y="577741"/>
            <a:ext cx="1002811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/>
              <a:t>Tip:</a:t>
            </a:r>
          </a:p>
        </p:txBody>
      </p:sp>
    </p:spTree>
    <p:extLst>
      <p:ext uri="{BB962C8B-B14F-4D97-AF65-F5344CB8AC3E}">
        <p14:creationId xmlns:p14="http://schemas.microsoft.com/office/powerpoint/2010/main" val="375029603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B34EE28F8861145B79E254CABBE25F2" ma:contentTypeVersion="4" ma:contentTypeDescription="Create a new document." ma:contentTypeScope="" ma:versionID="f0509c700f7d88ec63a2a851bcd28be2">
  <xsd:schema xmlns:xsd="http://www.w3.org/2001/XMLSchema" xmlns:xs="http://www.w3.org/2001/XMLSchema" xmlns:p="http://schemas.microsoft.com/office/2006/metadata/properties" xmlns:ns2="550e0b3d-7eb6-4482-88b2-ccad92eb760b" targetNamespace="http://schemas.microsoft.com/office/2006/metadata/properties" ma:root="true" ma:fieldsID="db36fd58def90dcb2291ee1f6a62b599" ns2:_="">
    <xsd:import namespace="550e0b3d-7eb6-4482-88b2-ccad92eb760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50e0b3d-7eb6-4482-88b2-ccad92eb760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DA92F5B3-4952-4761-896C-55146FB86FA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50e0b3d-7eb6-4482-88b2-ccad92eb760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621163A5-1BC0-41A8-9BFF-A3C2789E6729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75E9D9C9-5535-4F7F-9CD1-9F0280682495}">
  <ds:schemaRefs>
    <ds:schemaRef ds:uri="http://purl.org/dc/terms/"/>
    <ds:schemaRef ds:uri="21682d76-7fed-41ad-9dab-ad3c63b4cd86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schemas.microsoft.com/office/2006/documentManagement/types"/>
    <ds:schemaRef ds:uri="http://schemas.openxmlformats.org/package/2006/metadata/core-properties"/>
    <ds:schemaRef ds:uri="7ac54d59-15ae-468f-8833-3c6b8f4d3013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185</TotalTime>
  <Words>996</Words>
  <Application>Microsoft Office PowerPoint</Application>
  <PresentationFormat>Widescreen</PresentationFormat>
  <Paragraphs>75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2" baseType="lpstr">
      <vt:lpstr>Arial</vt:lpstr>
      <vt:lpstr>Calibri</vt:lpstr>
      <vt:lpstr>Calibri Light</vt:lpstr>
      <vt:lpstr>Symbol</vt:lpstr>
      <vt:lpstr>Office Theme</vt:lpstr>
      <vt:lpstr>L4: Learning in the Digital Era</vt:lpstr>
      <vt:lpstr>Reminders:</vt:lpstr>
      <vt:lpstr>Last week = Assignment 1: Task 2 (a).</vt:lpstr>
      <vt:lpstr>Bg. Assignment 1 Task 2a tips.</vt:lpstr>
      <vt:lpstr>This week - Assignment 1 task 2. </vt:lpstr>
      <vt:lpstr>Assignment 1: Task 2 (b).</vt:lpstr>
      <vt:lpstr>Creating a Video presentation: </vt:lpstr>
      <vt:lpstr>E-portfolio </vt:lpstr>
      <vt:lpstr>The Key to Success</vt:lpstr>
      <vt:lpstr>PowerPoint Presentation</vt:lpstr>
      <vt:lpstr>Register.</vt:lpstr>
      <vt:lpstr> Questions.</vt:lpstr>
      <vt:lpstr>If time: Student Social.  (Chat &amp; Support each other)</vt:lpstr>
      <vt:lpstr>The End.</vt:lpstr>
      <vt:lpstr>Archive slides.</vt:lpstr>
      <vt:lpstr>Don’t forget: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L4: Learning in the Digital Era</dc:title>
  <dc:creator>James Williams</dc:creator>
  <cp:lastModifiedBy>James Williams</cp:lastModifiedBy>
  <cp:revision>64</cp:revision>
  <dcterms:created xsi:type="dcterms:W3CDTF">2020-10-05T12:45:17Z</dcterms:created>
  <dcterms:modified xsi:type="dcterms:W3CDTF">2021-02-14T17:24:07Z</dcterms:modified>
</cp:coreProperties>
</file>