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6" r:id="rId2"/>
    <p:sldId id="257" r:id="rId3"/>
    <p:sldId id="258" r:id="rId4"/>
    <p:sldId id="260" r:id="rId5"/>
    <p:sldId id="261" r:id="rId6"/>
    <p:sldId id="266" r:id="rId7"/>
    <p:sldId id="267" r:id="rId8"/>
    <p:sldId id="265" r:id="rId9"/>
    <p:sldId id="262" r:id="rId10"/>
    <p:sldId id="263" r:id="rId11"/>
    <p:sldId id="264" r:id="rId12"/>
    <p:sldId id="269" r:id="rId13"/>
    <p:sldId id="259" r:id="rId14"/>
    <p:sldId id="268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53908" autoAdjust="0"/>
  </p:normalViewPr>
  <p:slideViewPr>
    <p:cSldViewPr>
      <p:cViewPr varScale="1">
        <p:scale>
          <a:sx n="25" d="100"/>
          <a:sy n="25" d="100"/>
        </p:scale>
        <p:origin x="-124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0" d="100"/>
        <a:sy n="9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Time Management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3B49F-937E-4091-A8C6-A1CD10DE9389}" type="datetime1">
              <a:rPr lang="en-GB" smtClean="0"/>
              <a:pPr/>
              <a:t>16/12/2011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5CBBE-05BE-4850-83CE-DA1ED772DB2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Time Management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8C483C-EF3D-4BEB-B01C-F696B2BDA510}" type="datetime1">
              <a:rPr lang="en-GB" smtClean="0"/>
              <a:pPr/>
              <a:t>16/12/2011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60F11-5B79-461E-8AC0-767D43CFE32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000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6" name="Header Placeholder 5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Time Management</a:t>
            </a:r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7033C-3CB3-4A2D-91E3-A38E14B78801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0" name="Picture 9" descr="PIC62.tmp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285720" y="142852"/>
            <a:ext cx="5429288" cy="10020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obliqueTopLef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274638"/>
            <a:ext cx="7467600" cy="1143000"/>
          </a:xfrm>
        </p:spPr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72" y="1500174"/>
            <a:ext cx="7467600" cy="4525963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6D0C3-246C-4C87-B98D-C3A3EC62CF10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 descr="PIC62.tmp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5857884" y="6180088"/>
            <a:ext cx="3286116" cy="6064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obliqueTopLef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31057-0422-4A7F-A15A-331DC4DB4B72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183AC-D37C-40ED-A6E0-DAD6336F3977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6597-5E9A-4F38-ACC2-BC41341D7C39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56B8-20F5-4B3E-AEC6-E69FE7837129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09D8E-C649-4626-B3A0-8163CF8563DF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8781A-BA8A-4162-9EB2-19F062DA074B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2AC18E5F-CD17-42D8-A166-AB1D671D569D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8329B-A49A-4656-8A73-7E1D739B3CE9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66326-4DF3-429F-AF16-976670D0DF60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B823A9A-3619-49E5-9F32-A57B1489F4C9}" type="datetime1">
              <a:rPr lang="en-US" smtClean="0"/>
              <a:pPr/>
              <a:t>12/16/2011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3BCEFB4-7B2C-4B82-B8FE-9E45184391C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n w="5000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</a:rPr>
              <a:t>Time Management</a:t>
            </a:r>
            <a:endParaRPr lang="en-GB" dirty="0">
              <a:ln w="5000" cmpd="sng">
                <a:solidFill>
                  <a:schemeClr val="tx1"/>
                </a:solidFill>
                <a:prstDash val="solid"/>
              </a:ln>
              <a:solidFill>
                <a:schemeClr val="tx1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Summarise activities on a weekly time chart to identify how time is spent.</a:t>
            </a:r>
          </a:p>
          <a:p>
            <a:pPr algn="just"/>
            <a:r>
              <a:rPr lang="en-GB" dirty="0" smtClean="0"/>
              <a:t>Assess preferred working style to improve planning.</a:t>
            </a:r>
          </a:p>
          <a:p>
            <a:pPr algn="just"/>
            <a:r>
              <a:rPr lang="en-GB" dirty="0" smtClean="0"/>
              <a:t>Identify time wasting activities and choose strategies to overcome time management problems.</a:t>
            </a:r>
          </a:p>
          <a:p>
            <a:pPr algn="just"/>
            <a:r>
              <a:rPr lang="en-GB" dirty="0" smtClean="0"/>
              <a:t>Complete and manage a daily planner applying techniques to utilise time effectively.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manage your time?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become frustrated with a day that is unproductive?</a:t>
            </a:r>
          </a:p>
          <a:p>
            <a:r>
              <a:rPr lang="en-GB" dirty="0" smtClean="0"/>
              <a:t>Would you like to get more done in a day?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bad news is ‘time flies’</a:t>
            </a:r>
          </a:p>
          <a:p>
            <a:pPr>
              <a:buNone/>
            </a:pPr>
            <a:r>
              <a:rPr lang="en-GB" dirty="0" smtClean="0"/>
              <a:t>The good news is you are the pilot!</a:t>
            </a:r>
          </a:p>
          <a:p>
            <a:pPr lvl="1">
              <a:buNone/>
            </a:pPr>
            <a:r>
              <a:rPr lang="en-GB" i="1" dirty="0" smtClean="0"/>
              <a:t>Michael </a:t>
            </a:r>
            <a:r>
              <a:rPr lang="en-GB" i="1" dirty="0" err="1" smtClean="0"/>
              <a:t>Althsuler</a:t>
            </a:r>
            <a:endParaRPr lang="en-GB" i="1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Fill in the table to summarise how you use</a:t>
            </a:r>
          </a:p>
          <a:p>
            <a:pPr>
              <a:buNone/>
            </a:pPr>
            <a:r>
              <a:rPr lang="en-GB" dirty="0" smtClean="0"/>
              <a:t>your time in the average week.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72" y="1500174"/>
            <a:ext cx="7467600" cy="535782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				</a:t>
            </a:r>
          </a:p>
          <a:p>
            <a:pPr>
              <a:buNone/>
            </a:pPr>
            <a:r>
              <a:rPr lang="en-GB" sz="8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S</a:t>
            </a:r>
            <a:r>
              <a:rPr lang="en-GB" sz="5700" dirty="0" smtClean="0"/>
              <a:t>pecific</a:t>
            </a:r>
          </a:p>
          <a:p>
            <a:pPr>
              <a:buNone/>
            </a:pPr>
            <a:r>
              <a:rPr lang="en-GB" sz="8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M</a:t>
            </a:r>
            <a:r>
              <a:rPr lang="en-GB" sz="5700" dirty="0" smtClean="0"/>
              <a:t>easurable</a:t>
            </a:r>
          </a:p>
          <a:p>
            <a:pPr>
              <a:buNone/>
            </a:pPr>
            <a:r>
              <a:rPr lang="en-GB" sz="8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A</a:t>
            </a:r>
            <a:r>
              <a:rPr lang="en-GB" sz="5700" dirty="0" smtClean="0"/>
              <a:t>ttainable</a:t>
            </a:r>
          </a:p>
          <a:p>
            <a:pPr>
              <a:buNone/>
            </a:pPr>
            <a:r>
              <a:rPr lang="en-GB" sz="8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R</a:t>
            </a:r>
            <a:r>
              <a:rPr lang="en-GB" sz="5700" dirty="0" smtClean="0"/>
              <a:t>ealistic</a:t>
            </a:r>
          </a:p>
          <a:p>
            <a:pPr>
              <a:buNone/>
            </a:pPr>
            <a:r>
              <a:rPr lang="en-GB" sz="8000" dirty="0" smtClean="0">
                <a:ln>
                  <a:solidFill>
                    <a:srgbClr val="FF0000"/>
                  </a:solidFill>
                </a:ln>
                <a:solidFill>
                  <a:srgbClr val="FF0000"/>
                </a:solidFill>
              </a:rPr>
              <a:t>T</a:t>
            </a:r>
            <a:r>
              <a:rPr lang="en-GB" sz="5700" dirty="0" smtClean="0"/>
              <a:t>ime - Bound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Organise your study area.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Prioritise tasks.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Analyse your time – use daily planners.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Be aware of when you study best!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Complete the handout to identify your</a:t>
            </a:r>
          </a:p>
          <a:p>
            <a:pPr>
              <a:buNone/>
            </a:pPr>
            <a:r>
              <a:rPr lang="en-GB" dirty="0" smtClean="0"/>
              <a:t>preferred working style.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 yourself, not time!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Time is uncontrollable.</a:t>
            </a:r>
          </a:p>
          <a:p>
            <a:r>
              <a:rPr lang="en-GB" dirty="0" smtClean="0"/>
              <a:t>Time management is actually self management.</a:t>
            </a:r>
          </a:p>
          <a:p>
            <a:r>
              <a:rPr lang="en-GB" dirty="0" smtClean="0"/>
              <a:t>What are the skills we need to manage ourselves?</a:t>
            </a:r>
          </a:p>
          <a:p>
            <a:pPr lvl="1"/>
            <a:r>
              <a:rPr lang="en-GB" dirty="0" smtClean="0"/>
              <a:t>Planning</a:t>
            </a:r>
          </a:p>
          <a:p>
            <a:pPr lvl="1"/>
            <a:r>
              <a:rPr lang="en-GB" dirty="0" smtClean="0"/>
              <a:t>Delegation</a:t>
            </a:r>
          </a:p>
          <a:p>
            <a:pPr lvl="1"/>
            <a:r>
              <a:rPr lang="en-GB" dirty="0" smtClean="0"/>
              <a:t>Direction</a:t>
            </a:r>
          </a:p>
          <a:p>
            <a:pPr lvl="1"/>
            <a:r>
              <a:rPr lang="en-GB" dirty="0" smtClean="0"/>
              <a:t>Control</a:t>
            </a:r>
          </a:p>
          <a:p>
            <a:pPr lvl="1"/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Can you think of any time </a:t>
            </a:r>
            <a:r>
              <a:rPr lang="en-GB" smtClean="0"/>
              <a:t>wasting activities?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Time Wasters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Interruptions – telephone, personal visitors.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Procrastination and indecision.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Attempting too much.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Inability to say “No”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Time Wasters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Unclear objectives and priorities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Stress and fatigue.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Desk management and Personal disorganisation. 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groups, read through the case study and answer the questions.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Identify  “Best Time” for Studying.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Difficult subjects first.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Appropriate surroundings.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Sleep and Eat properly.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Management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Define your objectives as clearly as possible.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Set </a:t>
            </a:r>
            <a:r>
              <a:rPr lang="en-GB" dirty="0" smtClean="0">
                <a:ln>
                  <a:solidFill>
                    <a:srgbClr val="0000FF"/>
                  </a:solidFill>
                </a:ln>
                <a:solidFill>
                  <a:srgbClr val="0000FF"/>
                </a:solidFill>
              </a:rPr>
              <a:t>SMART</a:t>
            </a:r>
            <a:r>
              <a:rPr lang="en-GB" dirty="0" smtClean="0"/>
              <a:t> Goals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Analyse your use of time.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Action Plan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Complete a daily planner to make the best  use of your time next week.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See if you can stick to it!</a:t>
            </a:r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1031" name="Picture 7" descr="http://t3.gstatic.com/images?q=tbn:ANd9GcT3ebR4YBbLLvDdPVmg5CvVDY7EsmIpjKPE9Pwh-vIi9Cx8_iJd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2928934"/>
            <a:ext cx="1562100" cy="1562100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isometricOffAxis1Righ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CEFB4-7B2C-4B82-B8FE-9E45184391CA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1664</TotalTime>
  <Words>367</Words>
  <Application>Microsoft Office PowerPoint</Application>
  <PresentationFormat>On-screen Show (4:3)</PresentationFormat>
  <Paragraphs>100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Technic</vt:lpstr>
      <vt:lpstr>Time Management</vt:lpstr>
      <vt:lpstr>Objectives</vt:lpstr>
      <vt:lpstr>How do you manage your time?</vt:lpstr>
      <vt:lpstr>Activity</vt:lpstr>
      <vt:lpstr>Setting Goals</vt:lpstr>
      <vt:lpstr>Time Management Tips</vt:lpstr>
      <vt:lpstr>Activity</vt:lpstr>
      <vt:lpstr>Manage yourself, not time!</vt:lpstr>
      <vt:lpstr>Activity</vt:lpstr>
      <vt:lpstr>Common Time Wasters</vt:lpstr>
      <vt:lpstr>Common Time Wasters</vt:lpstr>
      <vt:lpstr>Activity</vt:lpstr>
      <vt:lpstr>Time Management Principles</vt:lpstr>
      <vt:lpstr>Time Management Principles</vt:lpstr>
      <vt:lpstr>Activity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Time Management</dc:title>
  <dc:creator>Angie</dc:creator>
  <cp:lastModifiedBy>bus-am</cp:lastModifiedBy>
  <cp:revision>151</cp:revision>
  <dcterms:created xsi:type="dcterms:W3CDTF">2011-03-08T22:50:27Z</dcterms:created>
  <dcterms:modified xsi:type="dcterms:W3CDTF">2011-12-16T09:49:03Z</dcterms:modified>
</cp:coreProperties>
</file>