
<file path=[Content_Types].xml><?xml version="1.0" encoding="utf-8"?>
<Types xmlns="http://schemas.openxmlformats.org/package/2006/content-types">
  <Default Extension="jpeg" ContentType="image/jpeg"/>
  <Default Extension="jpg" ContentType="image/jpeg"/>
  <Default Extension="m4a" ContentType="audio/mp4"/>
  <Default Extension="mp3" ContentType="audio/m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21"/>
  </p:notesMasterIdLst>
  <p:handoutMasterIdLst>
    <p:handoutMasterId r:id="rId22"/>
  </p:handoutMasterIdLst>
  <p:sldIdLst>
    <p:sldId id="383" r:id="rId5"/>
    <p:sldId id="384" r:id="rId6"/>
    <p:sldId id="377" r:id="rId7"/>
    <p:sldId id="379" r:id="rId8"/>
    <p:sldId id="385" r:id="rId9"/>
    <p:sldId id="386" r:id="rId10"/>
    <p:sldId id="387" r:id="rId11"/>
    <p:sldId id="392" r:id="rId12"/>
    <p:sldId id="388" r:id="rId13"/>
    <p:sldId id="389" r:id="rId14"/>
    <p:sldId id="394" r:id="rId15"/>
    <p:sldId id="390" r:id="rId16"/>
    <p:sldId id="393" r:id="rId17"/>
    <p:sldId id="362" r:id="rId18"/>
    <p:sldId id="363" r:id="rId19"/>
    <p:sldId id="356" r:id="rId20"/>
  </p:sldIdLst>
  <p:sldSz cx="12192000" cy="6858000"/>
  <p:notesSz cx="9388475" cy="7102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STRUCTIONS" id="{BB928E10-A69C-42F6-8B07-A2FEAC067766}">
          <p14:sldIdLst>
            <p14:sldId id="383"/>
            <p14:sldId id="384"/>
          </p14:sldIdLst>
        </p14:section>
        <p14:section name="SLIDE STARTERS" id="{ACC24B29-0CC7-491A-A98A-CF7CBDBE501E}">
          <p14:sldIdLst>
            <p14:sldId id="377"/>
            <p14:sldId id="379"/>
            <p14:sldId id="385"/>
            <p14:sldId id="386"/>
            <p14:sldId id="387"/>
            <p14:sldId id="392"/>
            <p14:sldId id="388"/>
            <p14:sldId id="389"/>
            <p14:sldId id="394"/>
            <p14:sldId id="390"/>
            <p14:sldId id="393"/>
            <p14:sldId id="362"/>
            <p14:sldId id="363"/>
            <p14:sldId id="356"/>
          </p14:sldIdLst>
        </p14:section>
        <p14:section name="THANK YOU" id="{6CD91DAB-8EC3-4802-89E9-0F1C7022FB28}">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E6E6E6"/>
    <a:srgbClr val="11161C"/>
    <a:srgbClr val="DC5924"/>
    <a:srgbClr val="B7472A"/>
    <a:srgbClr val="000000"/>
    <a:srgbClr val="FFFFFF"/>
    <a:srgbClr val="75D1FF"/>
    <a:srgbClr val="7F7F7F"/>
    <a:srgbClr val="F2F2F2"/>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FEEDA7-1E1D-49CE-8EE3-BDDB7186E6C6}" v="10" dt="2021-03-22T20:25:55.2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85968" autoAdjust="0"/>
  </p:normalViewPr>
  <p:slideViewPr>
    <p:cSldViewPr snapToGrid="0">
      <p:cViewPr varScale="1">
        <p:scale>
          <a:sx n="77" d="100"/>
          <a:sy n="77" d="100"/>
        </p:scale>
        <p:origin x="76" y="188"/>
      </p:cViewPr>
      <p:guideLst/>
    </p:cSldViewPr>
  </p:slideViewPr>
  <p:outlineViewPr>
    <p:cViewPr>
      <p:scale>
        <a:sx n="33" d="100"/>
        <a:sy n="33" d="100"/>
      </p:scale>
      <p:origin x="0" y="-1164"/>
    </p:cViewPr>
  </p:outlineViewPr>
  <p:notesTextViewPr>
    <p:cViewPr>
      <p:scale>
        <a:sx n="1" d="1"/>
        <a:sy n="1" d="1"/>
      </p:scale>
      <p:origin x="0" y="0"/>
    </p:cViewPr>
  </p:notesTextViewPr>
  <p:sorterViewPr>
    <p:cViewPr>
      <p:scale>
        <a:sx n="108" d="100"/>
        <a:sy n="108" d="100"/>
      </p:scale>
      <p:origin x="0" y="-3162"/>
    </p:cViewPr>
  </p:sorterViewPr>
  <p:notesViewPr>
    <p:cSldViewPr snapToGrid="0">
      <p:cViewPr>
        <p:scale>
          <a:sx n="66" d="100"/>
          <a:sy n="66" d="100"/>
        </p:scale>
        <p:origin x="2539" y="28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sh Louise Oliver (1703799)" userId="2d637553-5bf0-420e-abfb-30203890b375" providerId="ADAL" clId="{4BFEEDA7-1E1D-49CE-8EE3-BDDB7186E6C6}"/>
    <pc:docChg chg="undo custSel modSld">
      <pc:chgData name="Tash Louise Oliver (1703799)" userId="2d637553-5bf0-420e-abfb-30203890b375" providerId="ADAL" clId="{4BFEEDA7-1E1D-49CE-8EE3-BDDB7186E6C6}" dt="2021-03-22T19:22:37.792" v="26" actId="478"/>
      <pc:docMkLst>
        <pc:docMk/>
      </pc:docMkLst>
      <pc:sldChg chg="addSp delSp modSp mod delAnim">
        <pc:chgData name="Tash Louise Oliver (1703799)" userId="2d637553-5bf0-420e-abfb-30203890b375" providerId="ADAL" clId="{4BFEEDA7-1E1D-49CE-8EE3-BDDB7186E6C6}" dt="2021-03-22T15:47:43.945" v="16"/>
        <pc:sldMkLst>
          <pc:docMk/>
          <pc:sldMk cId="3937079039" sldId="362"/>
        </pc:sldMkLst>
        <pc:picChg chg="add mod">
          <ac:chgData name="Tash Louise Oliver (1703799)" userId="2d637553-5bf0-420e-abfb-30203890b375" providerId="ADAL" clId="{4BFEEDA7-1E1D-49CE-8EE3-BDDB7186E6C6}" dt="2021-03-22T15:47:43.945" v="16"/>
          <ac:picMkLst>
            <pc:docMk/>
            <pc:sldMk cId="3937079039" sldId="362"/>
            <ac:picMk id="3" creationId="{937B6491-798E-4A34-8BD6-3D650170E181}"/>
          </ac:picMkLst>
        </pc:picChg>
        <pc:picChg chg="del">
          <ac:chgData name="Tash Louise Oliver (1703799)" userId="2d637553-5bf0-420e-abfb-30203890b375" providerId="ADAL" clId="{4BFEEDA7-1E1D-49CE-8EE3-BDDB7186E6C6}" dt="2021-03-22T15:25:17.140" v="15" actId="478"/>
          <ac:picMkLst>
            <pc:docMk/>
            <pc:sldMk cId="3937079039" sldId="362"/>
            <ac:picMk id="15" creationId="{233C34E1-97B9-48C2-99D2-F04567164BC4}"/>
          </ac:picMkLst>
        </pc:picChg>
      </pc:sldChg>
      <pc:sldChg chg="addSp modSp">
        <pc:chgData name="Tash Louise Oliver (1703799)" userId="2d637553-5bf0-420e-abfb-30203890b375" providerId="ADAL" clId="{4BFEEDA7-1E1D-49CE-8EE3-BDDB7186E6C6}" dt="2021-03-22T15:47:43.945" v="16"/>
        <pc:sldMkLst>
          <pc:docMk/>
          <pc:sldMk cId="2027444631" sldId="363"/>
        </pc:sldMkLst>
        <pc:picChg chg="add mod">
          <ac:chgData name="Tash Louise Oliver (1703799)" userId="2d637553-5bf0-420e-abfb-30203890b375" providerId="ADAL" clId="{4BFEEDA7-1E1D-49CE-8EE3-BDDB7186E6C6}" dt="2021-03-22T15:47:43.945" v="16"/>
          <ac:picMkLst>
            <pc:docMk/>
            <pc:sldMk cId="2027444631" sldId="363"/>
            <ac:picMk id="2" creationId="{89C791E4-064A-4D6C-AC3C-B62555CAC184}"/>
          </ac:picMkLst>
        </pc:picChg>
      </pc:sldChg>
      <pc:sldChg chg="addSp delSp modSp mod delAnim">
        <pc:chgData name="Tash Louise Oliver (1703799)" userId="2d637553-5bf0-420e-abfb-30203890b375" providerId="ADAL" clId="{4BFEEDA7-1E1D-49CE-8EE3-BDDB7186E6C6}" dt="2021-03-22T15:47:43.945" v="16"/>
        <pc:sldMkLst>
          <pc:docMk/>
          <pc:sldMk cId="180389024" sldId="377"/>
        </pc:sldMkLst>
        <pc:picChg chg="del">
          <ac:chgData name="Tash Louise Oliver (1703799)" userId="2d637553-5bf0-420e-abfb-30203890b375" providerId="ADAL" clId="{4BFEEDA7-1E1D-49CE-8EE3-BDDB7186E6C6}" dt="2021-03-22T15:24:08.655" v="3" actId="478"/>
          <ac:picMkLst>
            <pc:docMk/>
            <pc:sldMk cId="180389024" sldId="377"/>
            <ac:picMk id="2" creationId="{D04996BD-A1AD-466D-8E59-4D45EF8C0461}"/>
          </ac:picMkLst>
        </pc:picChg>
        <pc:picChg chg="add mod">
          <ac:chgData name="Tash Louise Oliver (1703799)" userId="2d637553-5bf0-420e-abfb-30203890b375" providerId="ADAL" clId="{4BFEEDA7-1E1D-49CE-8EE3-BDDB7186E6C6}" dt="2021-03-22T15:47:43.945" v="16"/>
          <ac:picMkLst>
            <pc:docMk/>
            <pc:sldMk cId="180389024" sldId="377"/>
            <ac:picMk id="4" creationId="{6E74C6BB-D235-4C29-8FC1-4BD140DEEE6D}"/>
          </ac:picMkLst>
        </pc:picChg>
      </pc:sldChg>
      <pc:sldChg chg="addSp delSp modSp mod delAnim">
        <pc:chgData name="Tash Louise Oliver (1703799)" userId="2d637553-5bf0-420e-abfb-30203890b375" providerId="ADAL" clId="{4BFEEDA7-1E1D-49CE-8EE3-BDDB7186E6C6}" dt="2021-03-22T15:47:43.945" v="16"/>
        <pc:sldMkLst>
          <pc:docMk/>
          <pc:sldMk cId="2376105647" sldId="379"/>
        </pc:sldMkLst>
        <pc:picChg chg="del">
          <ac:chgData name="Tash Louise Oliver (1703799)" userId="2d637553-5bf0-420e-abfb-30203890b375" providerId="ADAL" clId="{4BFEEDA7-1E1D-49CE-8EE3-BDDB7186E6C6}" dt="2021-03-22T15:24:12.868" v="4" actId="478"/>
          <ac:picMkLst>
            <pc:docMk/>
            <pc:sldMk cId="2376105647" sldId="379"/>
            <ac:picMk id="3" creationId="{8B2AB8E4-7F65-4E95-ADA7-65D919BD0E7A}"/>
          </ac:picMkLst>
        </pc:picChg>
        <pc:picChg chg="add mod">
          <ac:chgData name="Tash Louise Oliver (1703799)" userId="2d637553-5bf0-420e-abfb-30203890b375" providerId="ADAL" clId="{4BFEEDA7-1E1D-49CE-8EE3-BDDB7186E6C6}" dt="2021-03-22T15:47:43.945" v="16"/>
          <ac:picMkLst>
            <pc:docMk/>
            <pc:sldMk cId="2376105647" sldId="379"/>
            <ac:picMk id="4" creationId="{2E81BDEC-7A26-4CC7-AAC9-07B8B796BB60}"/>
          </ac:picMkLst>
        </pc:picChg>
      </pc:sldChg>
      <pc:sldChg chg="addSp delSp modSp mod addAnim delAnim">
        <pc:chgData name="Tash Louise Oliver (1703799)" userId="2d637553-5bf0-420e-abfb-30203890b375" providerId="ADAL" clId="{4BFEEDA7-1E1D-49CE-8EE3-BDDB7186E6C6}" dt="2021-03-22T19:22:37.792" v="26" actId="478"/>
        <pc:sldMkLst>
          <pc:docMk/>
          <pc:sldMk cId="1788325768" sldId="383"/>
        </pc:sldMkLst>
        <pc:spChg chg="mod">
          <ac:chgData name="Tash Louise Oliver (1703799)" userId="2d637553-5bf0-420e-abfb-30203890b375" providerId="ADAL" clId="{4BFEEDA7-1E1D-49CE-8EE3-BDDB7186E6C6}" dt="2021-03-22T19:22:29.285" v="23" actId="20577"/>
          <ac:spMkLst>
            <pc:docMk/>
            <pc:sldMk cId="1788325768" sldId="383"/>
            <ac:spMk id="12" creationId="{00000000-0000-0000-0000-000000000000}"/>
          </ac:spMkLst>
        </pc:spChg>
        <pc:spChg chg="add del">
          <ac:chgData name="Tash Louise Oliver (1703799)" userId="2d637553-5bf0-420e-abfb-30203890b375" providerId="ADAL" clId="{4BFEEDA7-1E1D-49CE-8EE3-BDDB7186E6C6}" dt="2021-03-22T19:22:37.359" v="24" actId="478"/>
          <ac:spMkLst>
            <pc:docMk/>
            <pc:sldMk cId="1788325768" sldId="383"/>
            <ac:spMk id="15" creationId="{00000000-0000-0000-0000-000000000000}"/>
          </ac:spMkLst>
        </pc:spChg>
        <pc:spChg chg="add del">
          <ac:chgData name="Tash Louise Oliver (1703799)" userId="2d637553-5bf0-420e-abfb-30203890b375" providerId="ADAL" clId="{4BFEEDA7-1E1D-49CE-8EE3-BDDB7186E6C6}" dt="2021-03-22T19:22:37.566" v="25" actId="478"/>
          <ac:spMkLst>
            <pc:docMk/>
            <pc:sldMk cId="1788325768" sldId="383"/>
            <ac:spMk id="16" creationId="{00000000-0000-0000-0000-000000000000}"/>
          </ac:spMkLst>
        </pc:spChg>
        <pc:spChg chg="add del">
          <ac:chgData name="Tash Louise Oliver (1703799)" userId="2d637553-5bf0-420e-abfb-30203890b375" providerId="ADAL" clId="{4BFEEDA7-1E1D-49CE-8EE3-BDDB7186E6C6}" dt="2021-03-22T19:22:37.792" v="26" actId="478"/>
          <ac:spMkLst>
            <pc:docMk/>
            <pc:sldMk cId="1788325768" sldId="383"/>
            <ac:spMk id="19" creationId="{00000000-0000-0000-0000-000000000000}"/>
          </ac:spMkLst>
        </pc:spChg>
        <pc:picChg chg="del mod">
          <ac:chgData name="Tash Louise Oliver (1703799)" userId="2d637553-5bf0-420e-abfb-30203890b375" providerId="ADAL" clId="{4BFEEDA7-1E1D-49CE-8EE3-BDDB7186E6C6}" dt="2021-03-22T15:23:54.180" v="1" actId="478"/>
          <ac:picMkLst>
            <pc:docMk/>
            <pc:sldMk cId="1788325768" sldId="383"/>
            <ac:picMk id="2" creationId="{E62EB0B8-06C5-4DF6-943B-FDB8753A4E13}"/>
          </ac:picMkLst>
        </pc:picChg>
        <pc:picChg chg="add mod">
          <ac:chgData name="Tash Louise Oliver (1703799)" userId="2d637553-5bf0-420e-abfb-30203890b375" providerId="ADAL" clId="{4BFEEDA7-1E1D-49CE-8EE3-BDDB7186E6C6}" dt="2021-03-22T15:47:43.945" v="16"/>
          <ac:picMkLst>
            <pc:docMk/>
            <pc:sldMk cId="1788325768" sldId="383"/>
            <ac:picMk id="4" creationId="{3B81EAF7-0386-42E4-82B0-D705BA84C956}"/>
          </ac:picMkLst>
        </pc:picChg>
      </pc:sldChg>
      <pc:sldChg chg="addSp delSp modSp mod delAnim">
        <pc:chgData name="Tash Louise Oliver (1703799)" userId="2d637553-5bf0-420e-abfb-30203890b375" providerId="ADAL" clId="{4BFEEDA7-1E1D-49CE-8EE3-BDDB7186E6C6}" dt="2021-03-22T15:47:43.945" v="16"/>
        <pc:sldMkLst>
          <pc:docMk/>
          <pc:sldMk cId="3597310534" sldId="384"/>
        </pc:sldMkLst>
        <pc:picChg chg="del">
          <ac:chgData name="Tash Louise Oliver (1703799)" userId="2d637553-5bf0-420e-abfb-30203890b375" providerId="ADAL" clId="{4BFEEDA7-1E1D-49CE-8EE3-BDDB7186E6C6}" dt="2021-03-22T15:24:03.246" v="2" actId="478"/>
          <ac:picMkLst>
            <pc:docMk/>
            <pc:sldMk cId="3597310534" sldId="384"/>
            <ac:picMk id="2" creationId="{3F2B6B1D-F57F-4764-AB36-FE8D84EC8990}"/>
          </ac:picMkLst>
        </pc:picChg>
        <pc:picChg chg="add mod">
          <ac:chgData name="Tash Louise Oliver (1703799)" userId="2d637553-5bf0-420e-abfb-30203890b375" providerId="ADAL" clId="{4BFEEDA7-1E1D-49CE-8EE3-BDDB7186E6C6}" dt="2021-03-22T15:47:43.945" v="16"/>
          <ac:picMkLst>
            <pc:docMk/>
            <pc:sldMk cId="3597310534" sldId="384"/>
            <ac:picMk id="3" creationId="{FA4858F9-2FCC-4D60-9F4D-F51CFEE237B6}"/>
          </ac:picMkLst>
        </pc:picChg>
      </pc:sldChg>
      <pc:sldChg chg="addSp delSp modSp mod delAnim">
        <pc:chgData name="Tash Louise Oliver (1703799)" userId="2d637553-5bf0-420e-abfb-30203890b375" providerId="ADAL" clId="{4BFEEDA7-1E1D-49CE-8EE3-BDDB7186E6C6}" dt="2021-03-22T15:47:43.945" v="16"/>
        <pc:sldMkLst>
          <pc:docMk/>
          <pc:sldMk cId="3763792494" sldId="385"/>
        </pc:sldMkLst>
        <pc:picChg chg="del mod">
          <ac:chgData name="Tash Louise Oliver (1703799)" userId="2d637553-5bf0-420e-abfb-30203890b375" providerId="ADAL" clId="{4BFEEDA7-1E1D-49CE-8EE3-BDDB7186E6C6}" dt="2021-03-22T15:24:30.230" v="6" actId="478"/>
          <ac:picMkLst>
            <pc:docMk/>
            <pc:sldMk cId="3763792494" sldId="385"/>
            <ac:picMk id="5" creationId="{9337E00C-530D-4CE2-B4A2-B6B42A91DCBB}"/>
          </ac:picMkLst>
        </pc:picChg>
        <pc:picChg chg="add mod">
          <ac:chgData name="Tash Louise Oliver (1703799)" userId="2d637553-5bf0-420e-abfb-30203890b375" providerId="ADAL" clId="{4BFEEDA7-1E1D-49CE-8EE3-BDDB7186E6C6}" dt="2021-03-22T15:47:43.945" v="16"/>
          <ac:picMkLst>
            <pc:docMk/>
            <pc:sldMk cId="3763792494" sldId="385"/>
            <ac:picMk id="12" creationId="{F01B4B33-C4E4-4DF9-8450-B7BBB4DA0CE0}"/>
          </ac:picMkLst>
        </pc:picChg>
      </pc:sldChg>
      <pc:sldChg chg="addSp delSp modSp mod delAnim">
        <pc:chgData name="Tash Louise Oliver (1703799)" userId="2d637553-5bf0-420e-abfb-30203890b375" providerId="ADAL" clId="{4BFEEDA7-1E1D-49CE-8EE3-BDDB7186E6C6}" dt="2021-03-22T15:47:43.945" v="16"/>
        <pc:sldMkLst>
          <pc:docMk/>
          <pc:sldMk cId="2441157815" sldId="386"/>
        </pc:sldMkLst>
        <pc:picChg chg="add mod">
          <ac:chgData name="Tash Louise Oliver (1703799)" userId="2d637553-5bf0-420e-abfb-30203890b375" providerId="ADAL" clId="{4BFEEDA7-1E1D-49CE-8EE3-BDDB7186E6C6}" dt="2021-03-22T15:47:43.945" v="16"/>
          <ac:picMkLst>
            <pc:docMk/>
            <pc:sldMk cId="2441157815" sldId="386"/>
            <ac:picMk id="6" creationId="{B06F70D4-ED99-4B47-ABC1-38F57DA5607B}"/>
          </ac:picMkLst>
        </pc:picChg>
        <pc:picChg chg="del">
          <ac:chgData name="Tash Louise Oliver (1703799)" userId="2d637553-5bf0-420e-abfb-30203890b375" providerId="ADAL" clId="{4BFEEDA7-1E1D-49CE-8EE3-BDDB7186E6C6}" dt="2021-03-22T15:24:36.588" v="7" actId="478"/>
          <ac:picMkLst>
            <pc:docMk/>
            <pc:sldMk cId="2441157815" sldId="386"/>
            <ac:picMk id="7" creationId="{49C6DE0A-3579-4CA0-B630-B16D3E3D791D}"/>
          </ac:picMkLst>
        </pc:picChg>
      </pc:sldChg>
      <pc:sldChg chg="addSp delSp modSp mod delAnim">
        <pc:chgData name="Tash Louise Oliver (1703799)" userId="2d637553-5bf0-420e-abfb-30203890b375" providerId="ADAL" clId="{4BFEEDA7-1E1D-49CE-8EE3-BDDB7186E6C6}" dt="2021-03-22T15:47:43.945" v="16"/>
        <pc:sldMkLst>
          <pc:docMk/>
          <pc:sldMk cId="3178305309" sldId="387"/>
        </pc:sldMkLst>
        <pc:picChg chg="del">
          <ac:chgData name="Tash Louise Oliver (1703799)" userId="2d637553-5bf0-420e-abfb-30203890b375" providerId="ADAL" clId="{4BFEEDA7-1E1D-49CE-8EE3-BDDB7186E6C6}" dt="2021-03-22T15:24:41.150" v="8" actId="478"/>
          <ac:picMkLst>
            <pc:docMk/>
            <pc:sldMk cId="3178305309" sldId="387"/>
            <ac:picMk id="10" creationId="{439AD69D-2118-4C9C-898A-A94D2FA0C062}"/>
          </ac:picMkLst>
        </pc:picChg>
        <pc:picChg chg="add mod">
          <ac:chgData name="Tash Louise Oliver (1703799)" userId="2d637553-5bf0-420e-abfb-30203890b375" providerId="ADAL" clId="{4BFEEDA7-1E1D-49CE-8EE3-BDDB7186E6C6}" dt="2021-03-22T15:47:43.945" v="16"/>
          <ac:picMkLst>
            <pc:docMk/>
            <pc:sldMk cId="3178305309" sldId="387"/>
            <ac:picMk id="11" creationId="{C5E057E0-C52F-4E1C-A2AA-8318301A7405}"/>
          </ac:picMkLst>
        </pc:picChg>
      </pc:sldChg>
      <pc:sldChg chg="addSp delSp modSp mod delAnim">
        <pc:chgData name="Tash Louise Oliver (1703799)" userId="2d637553-5bf0-420e-abfb-30203890b375" providerId="ADAL" clId="{4BFEEDA7-1E1D-49CE-8EE3-BDDB7186E6C6}" dt="2021-03-22T15:47:43.945" v="16"/>
        <pc:sldMkLst>
          <pc:docMk/>
          <pc:sldMk cId="906271693" sldId="388"/>
        </pc:sldMkLst>
        <pc:picChg chg="del">
          <ac:chgData name="Tash Louise Oliver (1703799)" userId="2d637553-5bf0-420e-abfb-30203890b375" providerId="ADAL" clId="{4BFEEDA7-1E1D-49CE-8EE3-BDDB7186E6C6}" dt="2021-03-22T15:24:52.883" v="10" actId="478"/>
          <ac:picMkLst>
            <pc:docMk/>
            <pc:sldMk cId="906271693" sldId="388"/>
            <ac:picMk id="5" creationId="{DA0D6C71-AA3F-44FC-96AF-D54A749F7DFD}"/>
          </ac:picMkLst>
        </pc:picChg>
        <pc:picChg chg="add mod">
          <ac:chgData name="Tash Louise Oliver (1703799)" userId="2d637553-5bf0-420e-abfb-30203890b375" providerId="ADAL" clId="{4BFEEDA7-1E1D-49CE-8EE3-BDDB7186E6C6}" dt="2021-03-22T15:47:43.945" v="16"/>
          <ac:picMkLst>
            <pc:docMk/>
            <pc:sldMk cId="906271693" sldId="388"/>
            <ac:picMk id="15" creationId="{B2872A04-9BB6-45EF-A54B-C60136702171}"/>
          </ac:picMkLst>
        </pc:picChg>
      </pc:sldChg>
      <pc:sldChg chg="addSp delSp modSp mod delAnim">
        <pc:chgData name="Tash Louise Oliver (1703799)" userId="2d637553-5bf0-420e-abfb-30203890b375" providerId="ADAL" clId="{4BFEEDA7-1E1D-49CE-8EE3-BDDB7186E6C6}" dt="2021-03-22T15:47:43.945" v="16"/>
        <pc:sldMkLst>
          <pc:docMk/>
          <pc:sldMk cId="3575121505" sldId="389"/>
        </pc:sldMkLst>
        <pc:picChg chg="add mod">
          <ac:chgData name="Tash Louise Oliver (1703799)" userId="2d637553-5bf0-420e-abfb-30203890b375" providerId="ADAL" clId="{4BFEEDA7-1E1D-49CE-8EE3-BDDB7186E6C6}" dt="2021-03-22T15:47:43.945" v="16"/>
          <ac:picMkLst>
            <pc:docMk/>
            <pc:sldMk cId="3575121505" sldId="389"/>
            <ac:picMk id="8" creationId="{005EAEEE-240B-4550-9E84-BE1E0B4F652A}"/>
          </ac:picMkLst>
        </pc:picChg>
        <pc:picChg chg="del">
          <ac:chgData name="Tash Louise Oliver (1703799)" userId="2d637553-5bf0-420e-abfb-30203890b375" providerId="ADAL" clId="{4BFEEDA7-1E1D-49CE-8EE3-BDDB7186E6C6}" dt="2021-03-22T15:24:58.008" v="11" actId="478"/>
          <ac:picMkLst>
            <pc:docMk/>
            <pc:sldMk cId="3575121505" sldId="389"/>
            <ac:picMk id="15" creationId="{D6AB0A47-CC33-47B0-A703-35123ABBCF57}"/>
          </ac:picMkLst>
        </pc:picChg>
      </pc:sldChg>
      <pc:sldChg chg="addSp delSp modSp mod delAnim">
        <pc:chgData name="Tash Louise Oliver (1703799)" userId="2d637553-5bf0-420e-abfb-30203890b375" providerId="ADAL" clId="{4BFEEDA7-1E1D-49CE-8EE3-BDDB7186E6C6}" dt="2021-03-22T15:47:43.945" v="16"/>
        <pc:sldMkLst>
          <pc:docMk/>
          <pc:sldMk cId="2825552798" sldId="390"/>
        </pc:sldMkLst>
        <pc:picChg chg="add mod">
          <ac:chgData name="Tash Louise Oliver (1703799)" userId="2d637553-5bf0-420e-abfb-30203890b375" providerId="ADAL" clId="{4BFEEDA7-1E1D-49CE-8EE3-BDDB7186E6C6}" dt="2021-03-22T15:47:43.945" v="16"/>
          <ac:picMkLst>
            <pc:docMk/>
            <pc:sldMk cId="2825552798" sldId="390"/>
            <ac:picMk id="14" creationId="{A93720DD-A4FF-4AEA-A267-19ACA368CD2B}"/>
          </ac:picMkLst>
        </pc:picChg>
        <pc:picChg chg="del">
          <ac:chgData name="Tash Louise Oliver (1703799)" userId="2d637553-5bf0-420e-abfb-30203890b375" providerId="ADAL" clId="{4BFEEDA7-1E1D-49CE-8EE3-BDDB7186E6C6}" dt="2021-03-22T15:25:06.579" v="13" actId="478"/>
          <ac:picMkLst>
            <pc:docMk/>
            <pc:sldMk cId="2825552798" sldId="390"/>
            <ac:picMk id="15" creationId="{1B76FCBC-D5C5-4069-9BF6-50DAA5DF4DA3}"/>
          </ac:picMkLst>
        </pc:picChg>
      </pc:sldChg>
      <pc:sldChg chg="addSp delSp modSp mod delAnim">
        <pc:chgData name="Tash Louise Oliver (1703799)" userId="2d637553-5bf0-420e-abfb-30203890b375" providerId="ADAL" clId="{4BFEEDA7-1E1D-49CE-8EE3-BDDB7186E6C6}" dt="2021-03-22T15:47:43.945" v="16"/>
        <pc:sldMkLst>
          <pc:docMk/>
          <pc:sldMk cId="31311701" sldId="392"/>
        </pc:sldMkLst>
        <pc:picChg chg="del">
          <ac:chgData name="Tash Louise Oliver (1703799)" userId="2d637553-5bf0-420e-abfb-30203890b375" providerId="ADAL" clId="{4BFEEDA7-1E1D-49CE-8EE3-BDDB7186E6C6}" dt="2021-03-22T15:24:45.175" v="9" actId="478"/>
          <ac:picMkLst>
            <pc:docMk/>
            <pc:sldMk cId="31311701" sldId="392"/>
            <ac:picMk id="4" creationId="{D17C63BB-9A92-4318-8D11-0562E7125FE1}"/>
          </ac:picMkLst>
        </pc:picChg>
        <pc:picChg chg="add mod">
          <ac:chgData name="Tash Louise Oliver (1703799)" userId="2d637553-5bf0-420e-abfb-30203890b375" providerId="ADAL" clId="{4BFEEDA7-1E1D-49CE-8EE3-BDDB7186E6C6}" dt="2021-03-22T15:47:43.945" v="16"/>
          <ac:picMkLst>
            <pc:docMk/>
            <pc:sldMk cId="31311701" sldId="392"/>
            <ac:picMk id="5" creationId="{46772AEC-196C-4FF6-A2F9-60A201672DF4}"/>
          </ac:picMkLst>
        </pc:picChg>
      </pc:sldChg>
      <pc:sldChg chg="addSp delSp modSp mod delAnim">
        <pc:chgData name="Tash Louise Oliver (1703799)" userId="2d637553-5bf0-420e-abfb-30203890b375" providerId="ADAL" clId="{4BFEEDA7-1E1D-49CE-8EE3-BDDB7186E6C6}" dt="2021-03-22T15:47:43.945" v="16"/>
        <pc:sldMkLst>
          <pc:docMk/>
          <pc:sldMk cId="128122829" sldId="393"/>
        </pc:sldMkLst>
        <pc:picChg chg="add mod">
          <ac:chgData name="Tash Louise Oliver (1703799)" userId="2d637553-5bf0-420e-abfb-30203890b375" providerId="ADAL" clId="{4BFEEDA7-1E1D-49CE-8EE3-BDDB7186E6C6}" dt="2021-03-22T15:47:43.945" v="16"/>
          <ac:picMkLst>
            <pc:docMk/>
            <pc:sldMk cId="128122829" sldId="393"/>
            <ac:picMk id="7" creationId="{6D84C693-4324-40BA-8A6B-ADF6E83B6ACA}"/>
          </ac:picMkLst>
        </pc:picChg>
        <pc:picChg chg="del">
          <ac:chgData name="Tash Louise Oliver (1703799)" userId="2d637553-5bf0-420e-abfb-30203890b375" providerId="ADAL" clId="{4BFEEDA7-1E1D-49CE-8EE3-BDDB7186E6C6}" dt="2021-03-22T15:25:11.861" v="14" actId="478"/>
          <ac:picMkLst>
            <pc:docMk/>
            <pc:sldMk cId="128122829" sldId="393"/>
            <ac:picMk id="26" creationId="{B79BFE91-28EC-4D36-854D-EFFADC2D3A21}"/>
          </ac:picMkLst>
        </pc:picChg>
      </pc:sldChg>
      <pc:sldChg chg="addSp delSp modSp mod delAnim">
        <pc:chgData name="Tash Louise Oliver (1703799)" userId="2d637553-5bf0-420e-abfb-30203890b375" providerId="ADAL" clId="{4BFEEDA7-1E1D-49CE-8EE3-BDDB7186E6C6}" dt="2021-03-22T15:47:43.945" v="16"/>
        <pc:sldMkLst>
          <pc:docMk/>
          <pc:sldMk cId="410261265" sldId="394"/>
        </pc:sldMkLst>
        <pc:picChg chg="add mod">
          <ac:chgData name="Tash Louise Oliver (1703799)" userId="2d637553-5bf0-420e-abfb-30203890b375" providerId="ADAL" clId="{4BFEEDA7-1E1D-49CE-8EE3-BDDB7186E6C6}" dt="2021-03-22T15:47:43.945" v="16"/>
          <ac:picMkLst>
            <pc:docMk/>
            <pc:sldMk cId="410261265" sldId="394"/>
            <ac:picMk id="4" creationId="{D3F3CBAD-0984-401D-9B17-3A890E5D77AE}"/>
          </ac:picMkLst>
        </pc:picChg>
        <pc:picChg chg="del">
          <ac:chgData name="Tash Louise Oliver (1703799)" userId="2d637553-5bf0-420e-abfb-30203890b375" providerId="ADAL" clId="{4BFEEDA7-1E1D-49CE-8EE3-BDDB7186E6C6}" dt="2021-03-22T15:25:02.362" v="12" actId="478"/>
          <ac:picMkLst>
            <pc:docMk/>
            <pc:sldMk cId="410261265" sldId="394"/>
            <ac:picMk id="25" creationId="{6BA84577-5D25-4605-A3F7-6AC6EFEBFE9C}"/>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068339" cy="356357"/>
          </a:xfrm>
          <a:prstGeom prst="rect">
            <a:avLst/>
          </a:prstGeom>
        </p:spPr>
        <p:txBody>
          <a:bodyPr vert="horz" lIns="94229" tIns="47114" rIns="94229" bIns="47114" rtlCol="0"/>
          <a:lstStyle>
            <a:lvl1pPr algn="l">
              <a:defRPr sz="1200"/>
            </a:lvl1pPr>
          </a:lstStyle>
          <a:p>
            <a:endParaRPr lang="en-US" dirty="0"/>
          </a:p>
        </p:txBody>
      </p:sp>
      <p:sp>
        <p:nvSpPr>
          <p:cNvPr id="3" name="Date Placeholder 2"/>
          <p:cNvSpPr>
            <a:spLocks noGrp="1"/>
          </p:cNvSpPr>
          <p:nvPr>
            <p:ph type="dt" sz="quarter" idx="1"/>
          </p:nvPr>
        </p:nvSpPr>
        <p:spPr>
          <a:xfrm>
            <a:off x="5317963" y="1"/>
            <a:ext cx="4068339" cy="356357"/>
          </a:xfrm>
          <a:prstGeom prst="rect">
            <a:avLst/>
          </a:prstGeom>
        </p:spPr>
        <p:txBody>
          <a:bodyPr vert="horz" lIns="94229" tIns="47114" rIns="94229" bIns="47114" rtlCol="0"/>
          <a:lstStyle>
            <a:lvl1pPr algn="r">
              <a:defRPr sz="1200"/>
            </a:lvl1pPr>
          </a:lstStyle>
          <a:p>
            <a:fld id="{7CCA049B-3A46-4BDA-A8F5-2925B00FE570}" type="datetimeFigureOut">
              <a:rPr lang="en-US" smtClean="0"/>
              <a:t>3/22/2021</a:t>
            </a:fld>
            <a:endParaRPr lang="en-US" dirty="0"/>
          </a:p>
        </p:txBody>
      </p:sp>
      <p:sp>
        <p:nvSpPr>
          <p:cNvPr id="4" name="Footer Placeholder 3"/>
          <p:cNvSpPr>
            <a:spLocks noGrp="1"/>
          </p:cNvSpPr>
          <p:nvPr>
            <p:ph type="ftr" sz="quarter" idx="2"/>
          </p:nvPr>
        </p:nvSpPr>
        <p:spPr>
          <a:xfrm>
            <a:off x="0" y="6746119"/>
            <a:ext cx="4068339" cy="356356"/>
          </a:xfrm>
          <a:prstGeom prst="rect">
            <a:avLst/>
          </a:prstGeom>
        </p:spPr>
        <p:txBody>
          <a:bodyPr vert="horz" lIns="94229" tIns="47114" rIns="94229" bIns="47114" rtlCol="0" anchor="b"/>
          <a:lstStyle>
            <a:lvl1pPr algn="l">
              <a:defRPr sz="1200"/>
            </a:lvl1pPr>
          </a:lstStyle>
          <a:p>
            <a:endParaRPr lang="en-US" dirty="0"/>
          </a:p>
        </p:txBody>
      </p:sp>
      <p:sp>
        <p:nvSpPr>
          <p:cNvPr id="5" name="Slide Number Placeholder 4"/>
          <p:cNvSpPr>
            <a:spLocks noGrp="1"/>
          </p:cNvSpPr>
          <p:nvPr>
            <p:ph type="sldNum" sz="quarter" idx="3"/>
          </p:nvPr>
        </p:nvSpPr>
        <p:spPr>
          <a:xfrm>
            <a:off x="5317963" y="6746119"/>
            <a:ext cx="4068339" cy="356356"/>
          </a:xfrm>
          <a:prstGeom prst="rect">
            <a:avLst/>
          </a:prstGeom>
        </p:spPr>
        <p:txBody>
          <a:bodyPr vert="horz" lIns="94229" tIns="47114" rIns="94229" bIns="47114" rtlCol="0" anchor="b"/>
          <a:lstStyle>
            <a:lvl1pPr algn="r">
              <a:defRPr sz="1200"/>
            </a:lvl1pPr>
          </a:lstStyle>
          <a:p>
            <a:fld id="{DBAA5490-FD59-4087-AC7E-016E8A4124C4}" type="slidenum">
              <a:rPr lang="en-US" smtClean="0"/>
              <a:t>‹#›</a:t>
            </a:fld>
            <a:endParaRPr lang="en-US" dirty="0"/>
          </a:p>
        </p:txBody>
      </p:sp>
    </p:spTree>
    <p:extLst>
      <p:ext uri="{BB962C8B-B14F-4D97-AF65-F5344CB8AC3E}">
        <p14:creationId xmlns:p14="http://schemas.microsoft.com/office/powerpoint/2010/main" val="7910926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068339" cy="356357"/>
          </a:xfrm>
          <a:prstGeom prst="rect">
            <a:avLst/>
          </a:prstGeom>
        </p:spPr>
        <p:txBody>
          <a:bodyPr vert="horz" lIns="94229" tIns="47114" rIns="94229" bIns="47114" rtlCol="0"/>
          <a:lstStyle>
            <a:lvl1pPr algn="l">
              <a:defRPr sz="1200"/>
            </a:lvl1pPr>
          </a:lstStyle>
          <a:p>
            <a:endParaRPr lang="en-US" dirty="0"/>
          </a:p>
        </p:txBody>
      </p:sp>
      <p:sp>
        <p:nvSpPr>
          <p:cNvPr id="3" name="Date Placeholder 2"/>
          <p:cNvSpPr>
            <a:spLocks noGrp="1"/>
          </p:cNvSpPr>
          <p:nvPr>
            <p:ph type="dt" idx="1"/>
          </p:nvPr>
        </p:nvSpPr>
        <p:spPr>
          <a:xfrm>
            <a:off x="5317963" y="1"/>
            <a:ext cx="4068339" cy="356357"/>
          </a:xfrm>
          <a:prstGeom prst="rect">
            <a:avLst/>
          </a:prstGeom>
        </p:spPr>
        <p:txBody>
          <a:bodyPr vert="horz" lIns="94229" tIns="47114" rIns="94229" bIns="47114" rtlCol="0"/>
          <a:lstStyle>
            <a:lvl1pPr algn="r">
              <a:defRPr sz="1200"/>
            </a:lvl1pPr>
          </a:lstStyle>
          <a:p>
            <a:fld id="{44C46CEC-428A-4DD0-A7C7-21AF8DE33E93}" type="datetimeFigureOut">
              <a:rPr lang="en-US" smtClean="0"/>
              <a:t>3/22/2021</a:t>
            </a:fld>
            <a:endParaRPr lang="en-US" dirty="0"/>
          </a:p>
        </p:txBody>
      </p:sp>
      <p:sp>
        <p:nvSpPr>
          <p:cNvPr id="4" name="Slide Image Placeholder 3"/>
          <p:cNvSpPr>
            <a:spLocks noGrp="1" noRot="1" noChangeAspect="1"/>
          </p:cNvSpPr>
          <p:nvPr>
            <p:ph type="sldImg" idx="2"/>
          </p:nvPr>
        </p:nvSpPr>
        <p:spPr>
          <a:xfrm>
            <a:off x="2563813" y="887413"/>
            <a:ext cx="4260850" cy="2397125"/>
          </a:xfrm>
          <a:prstGeom prst="rect">
            <a:avLst/>
          </a:prstGeom>
          <a:noFill/>
          <a:ln w="12700">
            <a:solidFill>
              <a:prstClr val="black"/>
            </a:solidFill>
          </a:ln>
        </p:spPr>
        <p:txBody>
          <a:bodyPr vert="horz" lIns="94229" tIns="47114" rIns="94229" bIns="47114" rtlCol="0" anchor="ctr"/>
          <a:lstStyle/>
          <a:p>
            <a:endParaRPr lang="en-US" dirty="0"/>
          </a:p>
        </p:txBody>
      </p:sp>
      <p:sp>
        <p:nvSpPr>
          <p:cNvPr id="5" name="Notes Placeholder 4"/>
          <p:cNvSpPr>
            <a:spLocks noGrp="1"/>
          </p:cNvSpPr>
          <p:nvPr>
            <p:ph type="body" sz="quarter" idx="3"/>
          </p:nvPr>
        </p:nvSpPr>
        <p:spPr>
          <a:xfrm>
            <a:off x="938848" y="3418066"/>
            <a:ext cx="7510780" cy="2796600"/>
          </a:xfrm>
          <a:prstGeom prst="rect">
            <a:avLst/>
          </a:prstGeom>
        </p:spPr>
        <p:txBody>
          <a:bodyPr vert="horz" lIns="94229" tIns="47114" rIns="94229" bIns="47114"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746119"/>
            <a:ext cx="4068339" cy="356356"/>
          </a:xfrm>
          <a:prstGeom prst="rect">
            <a:avLst/>
          </a:prstGeom>
        </p:spPr>
        <p:txBody>
          <a:bodyPr vert="horz" lIns="94229" tIns="47114" rIns="94229" bIns="47114" rtlCol="0" anchor="b"/>
          <a:lstStyle>
            <a:lvl1pPr algn="l">
              <a:defRPr sz="1200"/>
            </a:lvl1pPr>
          </a:lstStyle>
          <a:p>
            <a:endParaRPr lang="en-US" dirty="0"/>
          </a:p>
        </p:txBody>
      </p:sp>
      <p:sp>
        <p:nvSpPr>
          <p:cNvPr id="7" name="Slide Number Placeholder 6"/>
          <p:cNvSpPr>
            <a:spLocks noGrp="1"/>
          </p:cNvSpPr>
          <p:nvPr>
            <p:ph type="sldNum" sz="quarter" idx="5"/>
          </p:nvPr>
        </p:nvSpPr>
        <p:spPr>
          <a:xfrm>
            <a:off x="5317963" y="6746119"/>
            <a:ext cx="4068339" cy="356356"/>
          </a:xfrm>
          <a:prstGeom prst="rect">
            <a:avLst/>
          </a:prstGeom>
        </p:spPr>
        <p:txBody>
          <a:bodyPr vert="horz" lIns="94229" tIns="47114" rIns="94229" bIns="47114" rtlCol="0" anchor="b"/>
          <a:lstStyle>
            <a:lvl1pPr algn="r">
              <a:defRPr sz="1200"/>
            </a:lvl1pPr>
          </a:lstStyle>
          <a:p>
            <a:fld id="{4CBCEA92-F142-4D57-B507-37BDAF44710C}" type="slidenum">
              <a:rPr lang="en-US" smtClean="0"/>
              <a:t>‹#›</a:t>
            </a:fld>
            <a:endParaRPr lang="en-US" dirty="0"/>
          </a:p>
        </p:txBody>
      </p:sp>
    </p:spTree>
    <p:extLst>
      <p:ext uri="{BB962C8B-B14F-4D97-AF65-F5344CB8AC3E}">
        <p14:creationId xmlns:p14="http://schemas.microsoft.com/office/powerpoint/2010/main" val="14020205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use this title animation slide with a new image simply 1) move the top semi-transparent shape</a:t>
            </a:r>
            <a:r>
              <a:rPr lang="en-US" baseline="0" dirty="0"/>
              <a:t> </a:t>
            </a:r>
            <a:r>
              <a:rPr lang="en-US" dirty="0"/>
              <a:t>to the side, 2) delete placeholder image,</a:t>
            </a:r>
            <a:r>
              <a:rPr lang="en-US" baseline="0" dirty="0"/>
              <a:t> </a:t>
            </a:r>
            <a:br>
              <a:rPr lang="en-US" baseline="0" dirty="0"/>
            </a:br>
            <a:r>
              <a:rPr lang="en-US" baseline="0" dirty="0"/>
              <a:t>3) click on the picture icon to add a new picture, 4) </a:t>
            </a:r>
            <a:r>
              <a:rPr lang="en-US" dirty="0"/>
              <a:t>Move semi-transparent shape back to original position, 5) Update text on slide.</a:t>
            </a:r>
          </a:p>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t>1</a:t>
            </a:fld>
            <a:endParaRPr lang="en-US" dirty="0"/>
          </a:p>
        </p:txBody>
      </p:sp>
    </p:spTree>
    <p:extLst>
      <p:ext uri="{BB962C8B-B14F-4D97-AF65-F5344CB8AC3E}">
        <p14:creationId xmlns:p14="http://schemas.microsoft.com/office/powerpoint/2010/main" val="20768360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use this title animation slide with a new image simply 1) move the top semi-transparent shape</a:t>
            </a:r>
            <a:r>
              <a:rPr lang="en-US" baseline="0" dirty="0"/>
              <a:t> </a:t>
            </a:r>
            <a:r>
              <a:rPr lang="en-US" dirty="0"/>
              <a:t>to the side, 2) delete placeholder image,</a:t>
            </a:r>
            <a:r>
              <a:rPr lang="en-US" baseline="0" dirty="0"/>
              <a:t> </a:t>
            </a:r>
            <a:br>
              <a:rPr lang="en-US" baseline="0" dirty="0"/>
            </a:br>
            <a:r>
              <a:rPr lang="en-US" baseline="0" dirty="0"/>
              <a:t>3) click on the picture icon to add a new picture, 4) </a:t>
            </a:r>
            <a:r>
              <a:rPr lang="en-US" dirty="0"/>
              <a:t>Move semi-transparent shape back to original position, 5) Update text on slide.</a:t>
            </a:r>
          </a:p>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t>3</a:t>
            </a:fld>
            <a:endParaRPr lang="en-US" dirty="0"/>
          </a:p>
        </p:txBody>
      </p:sp>
    </p:spTree>
    <p:extLst>
      <p:ext uri="{BB962C8B-B14F-4D97-AF65-F5344CB8AC3E}">
        <p14:creationId xmlns:p14="http://schemas.microsoft.com/office/powerpoint/2010/main" val="6498255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BCEA92-F142-4D57-B507-37BDAF44710C}" type="slidenum">
              <a:rPr lang="en-US" smtClean="0"/>
              <a:t>4</a:t>
            </a:fld>
            <a:endParaRPr lang="en-US" dirty="0"/>
          </a:p>
        </p:txBody>
      </p:sp>
    </p:spTree>
    <p:extLst>
      <p:ext uri="{BB962C8B-B14F-4D97-AF65-F5344CB8AC3E}">
        <p14:creationId xmlns:p14="http://schemas.microsoft.com/office/powerpoint/2010/main" val="22264678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BCEA92-F142-4D57-B507-37BDAF44710C}" type="slidenum">
              <a:rPr lang="en-US" smtClean="0"/>
              <a:t>7</a:t>
            </a:fld>
            <a:endParaRPr lang="en-US" dirty="0"/>
          </a:p>
        </p:txBody>
      </p:sp>
    </p:spTree>
    <p:extLst>
      <p:ext uri="{BB962C8B-B14F-4D97-AF65-F5344CB8AC3E}">
        <p14:creationId xmlns:p14="http://schemas.microsoft.com/office/powerpoint/2010/main" val="8984720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BCEA92-F142-4D57-B507-37BDAF44710C}" type="slidenum">
              <a:rPr lang="en-US" smtClean="0"/>
              <a:t>10</a:t>
            </a:fld>
            <a:endParaRPr lang="en-US" dirty="0"/>
          </a:p>
        </p:txBody>
      </p:sp>
    </p:spTree>
    <p:extLst>
      <p:ext uri="{BB962C8B-B14F-4D97-AF65-F5344CB8AC3E}">
        <p14:creationId xmlns:p14="http://schemas.microsoft.com/office/powerpoint/2010/main" val="20392524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BCEA92-F142-4D57-B507-37BDAF44710C}" type="slidenum">
              <a:rPr lang="en-US" smtClean="0"/>
              <a:t>11</a:t>
            </a:fld>
            <a:endParaRPr lang="en-US" dirty="0"/>
          </a:p>
        </p:txBody>
      </p:sp>
    </p:spTree>
    <p:extLst>
      <p:ext uri="{BB962C8B-B14F-4D97-AF65-F5344CB8AC3E}">
        <p14:creationId xmlns:p14="http://schemas.microsoft.com/office/powerpoint/2010/main" val="17786681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BCEA92-F142-4D57-B507-37BDAF44710C}" type="slidenum">
              <a:rPr lang="en-US" smtClean="0"/>
              <a:t>14</a:t>
            </a:fld>
            <a:endParaRPr lang="en-US" dirty="0"/>
          </a:p>
        </p:txBody>
      </p:sp>
    </p:spTree>
    <p:extLst>
      <p:ext uri="{BB962C8B-B14F-4D97-AF65-F5344CB8AC3E}">
        <p14:creationId xmlns:p14="http://schemas.microsoft.com/office/powerpoint/2010/main" val="36720035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Combine a</a:t>
            </a:r>
            <a:r>
              <a:rPr lang="en-US" baseline="0" dirty="0"/>
              <a:t>n image and multiple key statements with a strong grid.</a:t>
            </a:r>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t>15</a:t>
            </a:fld>
            <a:endParaRPr lang="en-US" dirty="0"/>
          </a:p>
        </p:txBody>
      </p:sp>
    </p:spTree>
    <p:extLst>
      <p:ext uri="{BB962C8B-B14F-4D97-AF65-F5344CB8AC3E}">
        <p14:creationId xmlns:p14="http://schemas.microsoft.com/office/powerpoint/2010/main" val="6030051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BCEA92-F142-4D57-B507-37BDAF44710C}" type="slidenum">
              <a:rPr lang="en-US" smtClean="0"/>
              <a:t>16</a:t>
            </a:fld>
            <a:endParaRPr lang="en-US" dirty="0"/>
          </a:p>
        </p:txBody>
      </p:sp>
    </p:spTree>
    <p:extLst>
      <p:ext uri="{BB962C8B-B14F-4D97-AF65-F5344CB8AC3E}">
        <p14:creationId xmlns:p14="http://schemas.microsoft.com/office/powerpoint/2010/main" val="11896188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hyperlink" Target="http://www.nealanalytics.com/templates/" TargetMode="External"/><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hyperlink" Target="http://www.nealanalytics.com/neal-creative/templates/" TargetMode="External"/></Relationships>
</file>

<file path=ppt/slideLayouts/_rels/slideLayout26.xml.rels><?xml version="1.0" encoding="UTF-8" standalone="yes"?>
<Relationships xmlns="http://schemas.openxmlformats.org/package/2006/relationships"><Relationship Id="rId2" Type="http://schemas.openxmlformats.org/officeDocument/2006/relationships/hyperlink" Target="http://www.nealanalytics.com/neal-creative/templates/" TargetMode="External"/><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hyperlink" Target="http://www.nealanalytics.com/templates/" TargetMode="External"/><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hyperlink" Target="http://www.nealanalytics.com/neal-creative/templates/" TargetMode="Externa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00_TITLE OR TRANSITION">
    <p:bg>
      <p:bgPr>
        <a:solidFill>
          <a:schemeClr val="bg2"/>
        </a:solidFill>
        <a:effectLst/>
      </p:bgPr>
    </p:bg>
    <p:spTree>
      <p:nvGrpSpPr>
        <p:cNvPr id="1" name=""/>
        <p:cNvGrpSpPr/>
        <p:nvPr/>
      </p:nvGrpSpPr>
      <p:grpSpPr>
        <a:xfrm>
          <a:off x="0" y="0"/>
          <a:ext cx="0" cy="0"/>
          <a:chOff x="0" y="0"/>
          <a:chExt cx="0" cy="0"/>
        </a:xfrm>
      </p:grpSpPr>
      <p:sp>
        <p:nvSpPr>
          <p:cNvPr id="18" name="Oval 17"/>
          <p:cNvSpPr/>
          <p:nvPr userDrawn="1"/>
        </p:nvSpPr>
        <p:spPr>
          <a:xfrm>
            <a:off x="1219939" y="-739444"/>
            <a:ext cx="9107555" cy="9034439"/>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Segoe UI"/>
              <a:ea typeface="+mn-ea"/>
              <a:cs typeface="+mn-cs"/>
            </a:endParaRPr>
          </a:p>
        </p:txBody>
      </p:sp>
      <p:sp>
        <p:nvSpPr>
          <p:cNvPr id="19" name="Oval 18"/>
          <p:cNvSpPr/>
          <p:nvPr userDrawn="1"/>
        </p:nvSpPr>
        <p:spPr>
          <a:xfrm>
            <a:off x="1219939" y="-739444"/>
            <a:ext cx="9107555" cy="9034439"/>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Segoe UI"/>
              <a:ea typeface="+mn-ea"/>
              <a:cs typeface="+mn-cs"/>
            </a:endParaRPr>
          </a:p>
        </p:txBody>
      </p:sp>
      <p:sp>
        <p:nvSpPr>
          <p:cNvPr id="21" name="Oval 20"/>
          <p:cNvSpPr/>
          <p:nvPr userDrawn="1"/>
        </p:nvSpPr>
        <p:spPr>
          <a:xfrm>
            <a:off x="5907634" y="3213970"/>
            <a:ext cx="2805809" cy="2783284"/>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Segoe UI"/>
              <a:ea typeface="+mn-ea"/>
              <a:cs typeface="+mn-cs"/>
            </a:endParaRPr>
          </a:p>
        </p:txBody>
      </p:sp>
      <p:sp>
        <p:nvSpPr>
          <p:cNvPr id="22" name="Oval 21"/>
          <p:cNvSpPr/>
          <p:nvPr userDrawn="1"/>
        </p:nvSpPr>
        <p:spPr>
          <a:xfrm>
            <a:off x="5907634" y="3213970"/>
            <a:ext cx="2805809" cy="2783284"/>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Segoe UI"/>
              <a:ea typeface="+mn-ea"/>
              <a:cs typeface="+mn-cs"/>
            </a:endParaRPr>
          </a:p>
        </p:txBody>
      </p:sp>
      <p:sp>
        <p:nvSpPr>
          <p:cNvPr id="2" name="Title 1"/>
          <p:cNvSpPr>
            <a:spLocks noGrp="1"/>
          </p:cNvSpPr>
          <p:nvPr>
            <p:ph type="ctrTitle" hasCustomPrompt="1"/>
          </p:nvPr>
        </p:nvSpPr>
        <p:spPr>
          <a:xfrm>
            <a:off x="1219939" y="2240230"/>
            <a:ext cx="9107555" cy="2308324"/>
          </a:xfrm>
          <a:prstGeom prst="rect">
            <a:avLst/>
          </a:prstGeom>
          <a:noFill/>
        </p:spPr>
        <p:txBody>
          <a:bodyPr anchor="b"/>
          <a:lstStyle>
            <a:lvl1pPr algn="ctr" defTabSz="914400" rtl="0" eaLnBrk="1" latinLnBrk="0" hangingPunct="1">
              <a:lnSpc>
                <a:spcPct val="90000"/>
              </a:lnSpc>
              <a:spcBef>
                <a:spcPct val="0"/>
              </a:spcBef>
              <a:buNone/>
              <a:defRPr lang="en-US" sz="8000" b="1" i="0" kern="1200" spc="-300" dirty="0">
                <a:gradFill>
                  <a:gsLst>
                    <a:gs pos="0">
                      <a:schemeClr val="accent1">
                        <a:lumMod val="5000"/>
                        <a:lumOff val="95000"/>
                      </a:schemeClr>
                    </a:gs>
                    <a:gs pos="100000">
                      <a:schemeClr val="tx1"/>
                    </a:gs>
                  </a:gsLst>
                  <a:lin ang="5400000" scaled="1"/>
                </a:gradFill>
                <a:latin typeface="+mn-lt"/>
                <a:ea typeface="+mn-ea"/>
                <a:cs typeface="Segoe UI Semilight" panose="020B0402040204020203" pitchFamily="34" charset="0"/>
              </a:defRPr>
            </a:lvl1pPr>
          </a:lstStyle>
          <a:p>
            <a:r>
              <a:rPr lang="en-US" noProof="0"/>
              <a:t>CLICK TO EDIT TITLE</a:t>
            </a:r>
          </a:p>
        </p:txBody>
      </p:sp>
    </p:spTree>
    <p:extLst>
      <p:ext uri="{BB962C8B-B14F-4D97-AF65-F5344CB8AC3E}">
        <p14:creationId xmlns:p14="http://schemas.microsoft.com/office/powerpoint/2010/main" val="230104304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p:cTn id="7" dur="500" fill="hold"/>
                                        <p:tgtEl>
                                          <p:spTgt spid="18"/>
                                        </p:tgtEl>
                                        <p:attrNameLst>
                                          <p:attrName>ppt_w</p:attrName>
                                        </p:attrNameLst>
                                      </p:cBhvr>
                                      <p:tavLst>
                                        <p:tav tm="0">
                                          <p:val>
                                            <p:fltVal val="0"/>
                                          </p:val>
                                        </p:tav>
                                        <p:tav tm="100000">
                                          <p:val>
                                            <p:strVal val="#ppt_w"/>
                                          </p:val>
                                        </p:tav>
                                      </p:tavLst>
                                    </p:anim>
                                    <p:anim calcmode="lin" valueType="num">
                                      <p:cBhvr>
                                        <p:cTn id="8" dur="500" fill="hold"/>
                                        <p:tgtEl>
                                          <p:spTgt spid="18"/>
                                        </p:tgtEl>
                                        <p:attrNameLst>
                                          <p:attrName>ppt_h</p:attrName>
                                        </p:attrNameLst>
                                      </p:cBhvr>
                                      <p:tavLst>
                                        <p:tav tm="0">
                                          <p:val>
                                            <p:fltVal val="0"/>
                                          </p:val>
                                        </p:tav>
                                        <p:tav tm="100000">
                                          <p:val>
                                            <p:strVal val="#ppt_h"/>
                                          </p:val>
                                        </p:tav>
                                      </p:tavLst>
                                    </p:anim>
                                    <p:animEffect transition="in" filter="fade">
                                      <p:cBhvr>
                                        <p:cTn id="9" dur="500"/>
                                        <p:tgtEl>
                                          <p:spTgt spid="18"/>
                                        </p:tgtEl>
                                      </p:cBhvr>
                                    </p:animEffect>
                                  </p:childTnLst>
                                </p:cTn>
                              </p:par>
                              <p:par>
                                <p:cTn id="10" presetID="10" presetClass="exit" presetSubtype="0" fill="hold" grpId="1" nodeType="withEffect">
                                  <p:stCondLst>
                                    <p:cond delay="250"/>
                                  </p:stCondLst>
                                  <p:childTnLst>
                                    <p:animEffect transition="out" filter="fade">
                                      <p:cBhvr>
                                        <p:cTn id="11" dur="500"/>
                                        <p:tgtEl>
                                          <p:spTgt spid="18"/>
                                        </p:tgtEl>
                                      </p:cBhvr>
                                    </p:animEffect>
                                    <p:set>
                                      <p:cBhvr>
                                        <p:cTn id="12" dur="1" fill="hold">
                                          <p:stCondLst>
                                            <p:cond delay="499"/>
                                          </p:stCondLst>
                                        </p:cTn>
                                        <p:tgtEl>
                                          <p:spTgt spid="18"/>
                                        </p:tgtEl>
                                        <p:attrNameLst>
                                          <p:attrName>style.visibility</p:attrName>
                                        </p:attrNameLst>
                                      </p:cBhvr>
                                      <p:to>
                                        <p:strVal val="hidden"/>
                                      </p:to>
                                    </p:set>
                                  </p:childTnLst>
                                </p:cTn>
                              </p:par>
                              <p:par>
                                <p:cTn id="13" presetID="53" presetClass="entr" presetSubtype="16" fill="hold" grpId="0" nodeType="withEffect">
                                  <p:stCondLst>
                                    <p:cond delay="250"/>
                                  </p:stCondLst>
                                  <p:childTnLst>
                                    <p:set>
                                      <p:cBhvr>
                                        <p:cTn id="14" dur="1" fill="hold">
                                          <p:stCondLst>
                                            <p:cond delay="0"/>
                                          </p:stCondLst>
                                        </p:cTn>
                                        <p:tgtEl>
                                          <p:spTgt spid="19"/>
                                        </p:tgtEl>
                                        <p:attrNameLst>
                                          <p:attrName>style.visibility</p:attrName>
                                        </p:attrNameLst>
                                      </p:cBhvr>
                                      <p:to>
                                        <p:strVal val="visible"/>
                                      </p:to>
                                    </p:set>
                                    <p:anim calcmode="lin" valueType="num">
                                      <p:cBhvr>
                                        <p:cTn id="15" dur="500" fill="hold"/>
                                        <p:tgtEl>
                                          <p:spTgt spid="19"/>
                                        </p:tgtEl>
                                        <p:attrNameLst>
                                          <p:attrName>ppt_w</p:attrName>
                                        </p:attrNameLst>
                                      </p:cBhvr>
                                      <p:tavLst>
                                        <p:tav tm="0">
                                          <p:val>
                                            <p:fltVal val="0"/>
                                          </p:val>
                                        </p:tav>
                                        <p:tav tm="100000">
                                          <p:val>
                                            <p:strVal val="#ppt_w"/>
                                          </p:val>
                                        </p:tav>
                                      </p:tavLst>
                                    </p:anim>
                                    <p:anim calcmode="lin" valueType="num">
                                      <p:cBhvr>
                                        <p:cTn id="16" dur="500" fill="hold"/>
                                        <p:tgtEl>
                                          <p:spTgt spid="19"/>
                                        </p:tgtEl>
                                        <p:attrNameLst>
                                          <p:attrName>ppt_h</p:attrName>
                                        </p:attrNameLst>
                                      </p:cBhvr>
                                      <p:tavLst>
                                        <p:tav tm="0">
                                          <p:val>
                                            <p:fltVal val="0"/>
                                          </p:val>
                                        </p:tav>
                                        <p:tav tm="100000">
                                          <p:val>
                                            <p:strVal val="#ppt_h"/>
                                          </p:val>
                                        </p:tav>
                                      </p:tavLst>
                                    </p:anim>
                                    <p:animEffect transition="in" filter="fade">
                                      <p:cBhvr>
                                        <p:cTn id="17" dur="500"/>
                                        <p:tgtEl>
                                          <p:spTgt spid="19"/>
                                        </p:tgtEl>
                                      </p:cBhvr>
                                    </p:animEffect>
                                  </p:childTnLst>
                                </p:cTn>
                              </p:par>
                              <p:par>
                                <p:cTn id="18" presetID="10" presetClass="exit" presetSubtype="0" fill="hold" grpId="1" nodeType="withEffect">
                                  <p:stCondLst>
                                    <p:cond delay="500"/>
                                  </p:stCondLst>
                                  <p:childTnLst>
                                    <p:animEffect transition="out" filter="fade">
                                      <p:cBhvr>
                                        <p:cTn id="19" dur="500"/>
                                        <p:tgtEl>
                                          <p:spTgt spid="19"/>
                                        </p:tgtEl>
                                      </p:cBhvr>
                                    </p:animEffect>
                                    <p:set>
                                      <p:cBhvr>
                                        <p:cTn id="20" dur="1" fill="hold">
                                          <p:stCondLst>
                                            <p:cond delay="499"/>
                                          </p:stCondLst>
                                        </p:cTn>
                                        <p:tgtEl>
                                          <p:spTgt spid="19"/>
                                        </p:tgtEl>
                                        <p:attrNameLst>
                                          <p:attrName>style.visibility</p:attrName>
                                        </p:attrNameLst>
                                      </p:cBhvr>
                                      <p:to>
                                        <p:strVal val="hidden"/>
                                      </p:to>
                                    </p:set>
                                  </p:childTnLst>
                                </p:cTn>
                              </p:par>
                              <p:par>
                                <p:cTn id="21" presetID="53" presetClass="entr" presetSubtype="16"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 calcmode="lin" valueType="num">
                                      <p:cBhvr>
                                        <p:cTn id="23" dur="500" fill="hold"/>
                                        <p:tgtEl>
                                          <p:spTgt spid="21"/>
                                        </p:tgtEl>
                                        <p:attrNameLst>
                                          <p:attrName>ppt_w</p:attrName>
                                        </p:attrNameLst>
                                      </p:cBhvr>
                                      <p:tavLst>
                                        <p:tav tm="0">
                                          <p:val>
                                            <p:fltVal val="0"/>
                                          </p:val>
                                        </p:tav>
                                        <p:tav tm="100000">
                                          <p:val>
                                            <p:strVal val="#ppt_w"/>
                                          </p:val>
                                        </p:tav>
                                      </p:tavLst>
                                    </p:anim>
                                    <p:anim calcmode="lin" valueType="num">
                                      <p:cBhvr>
                                        <p:cTn id="24" dur="500" fill="hold"/>
                                        <p:tgtEl>
                                          <p:spTgt spid="21"/>
                                        </p:tgtEl>
                                        <p:attrNameLst>
                                          <p:attrName>ppt_h</p:attrName>
                                        </p:attrNameLst>
                                      </p:cBhvr>
                                      <p:tavLst>
                                        <p:tav tm="0">
                                          <p:val>
                                            <p:fltVal val="0"/>
                                          </p:val>
                                        </p:tav>
                                        <p:tav tm="100000">
                                          <p:val>
                                            <p:strVal val="#ppt_h"/>
                                          </p:val>
                                        </p:tav>
                                      </p:tavLst>
                                    </p:anim>
                                    <p:animEffect transition="in" filter="fade">
                                      <p:cBhvr>
                                        <p:cTn id="25" dur="500"/>
                                        <p:tgtEl>
                                          <p:spTgt spid="21"/>
                                        </p:tgtEl>
                                      </p:cBhvr>
                                    </p:animEffect>
                                  </p:childTnLst>
                                </p:cTn>
                              </p:par>
                              <p:par>
                                <p:cTn id="26" presetID="10" presetClass="exit" presetSubtype="0" fill="hold" grpId="1" nodeType="withEffect">
                                  <p:stCondLst>
                                    <p:cond delay="250"/>
                                  </p:stCondLst>
                                  <p:childTnLst>
                                    <p:animEffect transition="out" filter="fade">
                                      <p:cBhvr>
                                        <p:cTn id="27" dur="500"/>
                                        <p:tgtEl>
                                          <p:spTgt spid="21"/>
                                        </p:tgtEl>
                                      </p:cBhvr>
                                    </p:animEffect>
                                    <p:set>
                                      <p:cBhvr>
                                        <p:cTn id="28" dur="1" fill="hold">
                                          <p:stCondLst>
                                            <p:cond delay="499"/>
                                          </p:stCondLst>
                                        </p:cTn>
                                        <p:tgtEl>
                                          <p:spTgt spid="21"/>
                                        </p:tgtEl>
                                        <p:attrNameLst>
                                          <p:attrName>style.visibility</p:attrName>
                                        </p:attrNameLst>
                                      </p:cBhvr>
                                      <p:to>
                                        <p:strVal val="hidden"/>
                                      </p:to>
                                    </p:set>
                                  </p:childTnLst>
                                </p:cTn>
                              </p:par>
                              <p:par>
                                <p:cTn id="29" presetID="53" presetClass="entr" presetSubtype="16" fill="hold" grpId="0" nodeType="withEffect">
                                  <p:stCondLst>
                                    <p:cond delay="250"/>
                                  </p:stCondLst>
                                  <p:childTnLst>
                                    <p:set>
                                      <p:cBhvr>
                                        <p:cTn id="30" dur="1" fill="hold">
                                          <p:stCondLst>
                                            <p:cond delay="0"/>
                                          </p:stCondLst>
                                        </p:cTn>
                                        <p:tgtEl>
                                          <p:spTgt spid="22"/>
                                        </p:tgtEl>
                                        <p:attrNameLst>
                                          <p:attrName>style.visibility</p:attrName>
                                        </p:attrNameLst>
                                      </p:cBhvr>
                                      <p:to>
                                        <p:strVal val="visible"/>
                                      </p:to>
                                    </p:set>
                                    <p:anim calcmode="lin" valueType="num">
                                      <p:cBhvr>
                                        <p:cTn id="31" dur="500" fill="hold"/>
                                        <p:tgtEl>
                                          <p:spTgt spid="22"/>
                                        </p:tgtEl>
                                        <p:attrNameLst>
                                          <p:attrName>ppt_w</p:attrName>
                                        </p:attrNameLst>
                                      </p:cBhvr>
                                      <p:tavLst>
                                        <p:tav tm="0">
                                          <p:val>
                                            <p:fltVal val="0"/>
                                          </p:val>
                                        </p:tav>
                                        <p:tav tm="100000">
                                          <p:val>
                                            <p:strVal val="#ppt_w"/>
                                          </p:val>
                                        </p:tav>
                                      </p:tavLst>
                                    </p:anim>
                                    <p:anim calcmode="lin" valueType="num">
                                      <p:cBhvr>
                                        <p:cTn id="32" dur="500" fill="hold"/>
                                        <p:tgtEl>
                                          <p:spTgt spid="22"/>
                                        </p:tgtEl>
                                        <p:attrNameLst>
                                          <p:attrName>ppt_h</p:attrName>
                                        </p:attrNameLst>
                                      </p:cBhvr>
                                      <p:tavLst>
                                        <p:tav tm="0">
                                          <p:val>
                                            <p:fltVal val="0"/>
                                          </p:val>
                                        </p:tav>
                                        <p:tav tm="100000">
                                          <p:val>
                                            <p:strVal val="#ppt_h"/>
                                          </p:val>
                                        </p:tav>
                                      </p:tavLst>
                                    </p:anim>
                                    <p:animEffect transition="in" filter="fade">
                                      <p:cBhvr>
                                        <p:cTn id="33" dur="500"/>
                                        <p:tgtEl>
                                          <p:spTgt spid="22"/>
                                        </p:tgtEl>
                                      </p:cBhvr>
                                    </p:animEffect>
                                  </p:childTnLst>
                                </p:cTn>
                              </p:par>
                              <p:par>
                                <p:cTn id="34" presetID="10" presetClass="exit" presetSubtype="0" fill="hold" grpId="1" nodeType="withEffect">
                                  <p:stCondLst>
                                    <p:cond delay="500"/>
                                  </p:stCondLst>
                                  <p:childTnLst>
                                    <p:animEffect transition="out" filter="fade">
                                      <p:cBhvr>
                                        <p:cTn id="35" dur="500"/>
                                        <p:tgtEl>
                                          <p:spTgt spid="22"/>
                                        </p:tgtEl>
                                      </p:cBhvr>
                                    </p:animEffect>
                                    <p:set>
                                      <p:cBhvr>
                                        <p:cTn id="36" dur="1" fill="hold">
                                          <p:stCondLst>
                                            <p:cond delay="499"/>
                                          </p:stCondLst>
                                        </p:cTn>
                                        <p:tgtEl>
                                          <p:spTgt spid="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8" grpId="1" animBg="1"/>
      <p:bldP spid="19" grpId="0" animBg="1"/>
      <p:bldP spid="19" grpId="1" animBg="1"/>
      <p:bldP spid="21" grpId="0" animBg="1"/>
      <p:bldP spid="21" grpId="1" animBg="1"/>
      <p:bldP spid="22" grpId="0" animBg="1"/>
      <p:bldP spid="22" grpId="1" animBg="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DIVIDER with number">
    <p:bg>
      <p:bgPr>
        <a:solidFill>
          <a:schemeClr val="tx2"/>
        </a:solidFill>
        <a:effectLst/>
      </p:bgPr>
    </p:bg>
    <p:spTree>
      <p:nvGrpSpPr>
        <p:cNvPr id="1" name=""/>
        <p:cNvGrpSpPr/>
        <p:nvPr/>
      </p:nvGrpSpPr>
      <p:grpSpPr>
        <a:xfrm>
          <a:off x="0" y="0"/>
          <a:ext cx="0" cy="0"/>
          <a:chOff x="0" y="0"/>
          <a:chExt cx="0" cy="0"/>
        </a:xfrm>
      </p:grpSpPr>
      <p:sp>
        <p:nvSpPr>
          <p:cNvPr id="19" name="Freeform: Shape 18"/>
          <p:cNvSpPr/>
          <p:nvPr userDrawn="1"/>
        </p:nvSpPr>
        <p:spPr>
          <a:xfrm>
            <a:off x="3803737" y="-65233"/>
            <a:ext cx="4584526" cy="2297766"/>
          </a:xfrm>
          <a:custGeom>
            <a:avLst/>
            <a:gdLst>
              <a:gd name="connsiteX0" fmla="*/ 278 w 4584526"/>
              <a:gd name="connsiteY0" fmla="*/ 0 h 2297766"/>
              <a:gd name="connsiteX1" fmla="*/ 4584248 w 4584526"/>
              <a:gd name="connsiteY1" fmla="*/ 0 h 2297766"/>
              <a:gd name="connsiteX2" fmla="*/ 4584526 w 4584526"/>
              <a:gd name="connsiteY2" fmla="*/ 5503 h 2297766"/>
              <a:gd name="connsiteX3" fmla="*/ 2292263 w 4584526"/>
              <a:gd name="connsiteY3" fmla="*/ 2297766 h 2297766"/>
              <a:gd name="connsiteX4" fmla="*/ 0 w 4584526"/>
              <a:gd name="connsiteY4" fmla="*/ 5503 h 22977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4526" h="2297766">
                <a:moveTo>
                  <a:pt x="278" y="0"/>
                </a:moveTo>
                <a:lnTo>
                  <a:pt x="4584248" y="0"/>
                </a:lnTo>
                <a:lnTo>
                  <a:pt x="4584526" y="5503"/>
                </a:lnTo>
                <a:cubicBezTo>
                  <a:pt x="4584526" y="1271485"/>
                  <a:pt x="3558245" y="2297766"/>
                  <a:pt x="2292263" y="2297766"/>
                </a:cubicBezTo>
                <a:cubicBezTo>
                  <a:pt x="1026281" y="2297766"/>
                  <a:pt x="0" y="1271485"/>
                  <a:pt x="0" y="5503"/>
                </a:cubicBezTo>
                <a:close/>
              </a:path>
            </a:pathLst>
          </a:custGeom>
          <a:solidFill>
            <a:srgbClr val="000000"/>
          </a:solidFill>
          <a:ln w="12700" cap="flat" cmpd="sng" algn="ctr">
            <a:noFill/>
            <a:prstDash val="solid"/>
            <a:miter lim="800000"/>
          </a:ln>
          <a:effectLst/>
        </p:spPr>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FFFFF"/>
              </a:solidFill>
              <a:effectLst/>
              <a:uLnTx/>
              <a:uFillTx/>
              <a:latin typeface="Segoe UI"/>
              <a:ea typeface="+mn-ea"/>
              <a:cs typeface="+mn-cs"/>
            </a:endParaRPr>
          </a:p>
        </p:txBody>
      </p:sp>
      <p:sp>
        <p:nvSpPr>
          <p:cNvPr id="17" name="Footer Placeholder 4"/>
          <p:cNvSpPr txBox="1">
            <a:spLocks/>
          </p:cNvSpPr>
          <p:nvPr userDrawn="1"/>
        </p:nvSpPr>
        <p:spPr>
          <a:xfrm>
            <a:off x="4038600" y="6356350"/>
            <a:ext cx="4114800" cy="365125"/>
          </a:xfrm>
          <a:prstGeom prst="rect">
            <a:avLst/>
          </a:prstGeom>
        </p:spPr>
        <p:txBody>
          <a:bodyPr/>
          <a:lstStyle>
            <a:defPPr>
              <a:defRPr lang="en-US"/>
            </a:defPPr>
            <a:lvl1pPr marL="0" algn="l" defTabSz="914400" rtl="0" eaLnBrk="1" latinLnBrk="0" hangingPunct="1">
              <a:defRPr sz="11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FFFFFF"/>
              </a:solidFill>
              <a:effectLst/>
              <a:uLnTx/>
              <a:uFillTx/>
              <a:latin typeface="Segoe UI"/>
              <a:ea typeface="+mn-ea"/>
              <a:cs typeface="+mn-cs"/>
            </a:endParaRPr>
          </a:p>
        </p:txBody>
      </p:sp>
      <p:sp>
        <p:nvSpPr>
          <p:cNvPr id="3" name="Title 2"/>
          <p:cNvSpPr>
            <a:spLocks noGrp="1"/>
          </p:cNvSpPr>
          <p:nvPr>
            <p:ph type="title" hasCustomPrompt="1"/>
          </p:nvPr>
        </p:nvSpPr>
        <p:spPr>
          <a:xfrm>
            <a:off x="302995" y="3383280"/>
            <a:ext cx="11660405" cy="625641"/>
          </a:xfrm>
          <a:prstGeom prst="rect">
            <a:avLst/>
          </a:prstGeom>
        </p:spPr>
        <p:txBody>
          <a:bodyPr vert="horz" lIns="457200" tIns="45720" rIns="457200" bIns="45720" rtlCol="0" anchor="b">
            <a:noAutofit/>
          </a:bodyPr>
          <a:lstStyle>
            <a:lvl1pPr algn="ctr" defTabSz="914400" rtl="0" eaLnBrk="1" latinLnBrk="0" hangingPunct="1">
              <a:lnSpc>
                <a:spcPct val="90000"/>
              </a:lnSpc>
              <a:spcBef>
                <a:spcPct val="0"/>
              </a:spcBef>
              <a:buNone/>
              <a:defRPr lang="en-US" sz="4800" b="1" i="0" kern="1200" spc="40" baseline="0" dirty="0">
                <a:gradFill>
                  <a:gsLst>
                    <a:gs pos="0">
                      <a:schemeClr val="accent1">
                        <a:lumMod val="5000"/>
                        <a:lumOff val="95000"/>
                      </a:schemeClr>
                    </a:gs>
                    <a:gs pos="100000">
                      <a:schemeClr val="bg1"/>
                    </a:gs>
                  </a:gsLst>
                  <a:lin ang="5400000" scaled="1"/>
                </a:gradFill>
                <a:latin typeface="+mn-lt"/>
                <a:ea typeface="+mn-ea"/>
                <a:cs typeface="Segoe UI Semilight" panose="020B0402040204020203" pitchFamily="34" charset="0"/>
              </a:defRPr>
            </a:lvl1pPr>
          </a:lstStyle>
          <a:p>
            <a:pPr marL="0" marR="0" lvl="0" indent="0" fontAlgn="auto">
              <a:spcAft>
                <a:spcPts val="0"/>
              </a:spcAft>
              <a:buClrTx/>
              <a:buSzTx/>
              <a:buFontTx/>
              <a:tabLst/>
            </a:pPr>
            <a:r>
              <a:rPr lang="en-US" dirty="0"/>
              <a:t>CLICK TO EDIT MASTER TITLE STYLE</a:t>
            </a:r>
          </a:p>
        </p:txBody>
      </p:sp>
      <p:sp>
        <p:nvSpPr>
          <p:cNvPr id="22" name="Text Placeholder 3"/>
          <p:cNvSpPr>
            <a:spLocks noGrp="1"/>
          </p:cNvSpPr>
          <p:nvPr>
            <p:ph type="body" sz="quarter" idx="10" hasCustomPrompt="1"/>
          </p:nvPr>
        </p:nvSpPr>
        <p:spPr>
          <a:xfrm>
            <a:off x="3923323" y="186061"/>
            <a:ext cx="4376615" cy="627351"/>
          </a:xfrm>
        </p:spPr>
        <p:txBody>
          <a:bodyPr/>
          <a:lstStyle>
            <a:lvl1pPr algn="ctr">
              <a:defRPr sz="2000">
                <a:solidFill>
                  <a:schemeClr val="bg1"/>
                </a:solidFill>
              </a:defRPr>
            </a:lvl1pPr>
            <a:lvl2pPr algn="ctr">
              <a:defRPr sz="1400">
                <a:solidFill>
                  <a:schemeClr val="bg1"/>
                </a:solidFill>
              </a:defRPr>
            </a:lvl2pPr>
            <a:lvl3pPr algn="ctr">
              <a:defRPr>
                <a:solidFill>
                  <a:schemeClr val="bg1"/>
                </a:solidFill>
              </a:defRPr>
            </a:lvl3pPr>
            <a:lvl4pPr algn="ctr">
              <a:defRPr>
                <a:solidFill>
                  <a:schemeClr val="bg1"/>
                </a:solidFill>
              </a:defRPr>
            </a:lvl4pPr>
            <a:lvl5pPr>
              <a:defRPr>
                <a:solidFill>
                  <a:schemeClr val="bg1"/>
                </a:solidFill>
              </a:defRPr>
            </a:lvl5pPr>
          </a:lstStyle>
          <a:p>
            <a:pPr lvl="0"/>
            <a:r>
              <a:rPr lang="en-US" dirty="0"/>
              <a:t>Add Your Section Title Here</a:t>
            </a:r>
          </a:p>
          <a:p>
            <a:pPr lvl="1"/>
            <a:r>
              <a:rPr lang="en-US" dirty="0"/>
              <a:t>1</a:t>
            </a:r>
          </a:p>
        </p:txBody>
      </p:sp>
      <p:sp>
        <p:nvSpPr>
          <p:cNvPr id="23" name="Text Placeholder 3"/>
          <p:cNvSpPr>
            <a:spLocks noGrp="1"/>
          </p:cNvSpPr>
          <p:nvPr>
            <p:ph type="body" sz="quarter" idx="11" hasCustomPrompt="1"/>
          </p:nvPr>
        </p:nvSpPr>
        <p:spPr>
          <a:xfrm>
            <a:off x="304801" y="4206240"/>
            <a:ext cx="11658600" cy="424732"/>
          </a:xfrm>
        </p:spPr>
        <p:txBody>
          <a:bodyPr lIns="457200" rIns="457200"/>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kumimoji="0" lang="en-US" sz="2400" b="0" i="0" u="none" strike="noStrike" kern="1200" cap="none" spc="0" normalizeH="0" baseline="0">
                <a:ln>
                  <a:noFill/>
                </a:ln>
                <a:solidFill>
                  <a:srgbClr val="FFFFFF">
                    <a:lumMod val="85000"/>
                    <a:lumOff val="15000"/>
                  </a:srgbClr>
                </a:solidFill>
                <a:effectLst/>
                <a:uLnTx/>
                <a:uFillTx/>
                <a:latin typeface="Segoe UI Semilight" panose="020B0402040204020203" pitchFamily="34" charset="0"/>
                <a:ea typeface="+mn-ea"/>
                <a:cs typeface="Segoe UI Semilight" panose="020B0402040204020203"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0" i="0" u="none" strike="noStrike" kern="1200" cap="none" spc="0" normalizeH="0" baseline="0" noProof="0" dirty="0">
                <a:ln>
                  <a:noFill/>
                </a:ln>
                <a:solidFill>
                  <a:srgbClr val="FFFFFF">
                    <a:lumMod val="85000"/>
                    <a:lumOff val="15000"/>
                  </a:srgbClr>
                </a:solidFill>
                <a:effectLst/>
                <a:uLnTx/>
                <a:uFillTx/>
                <a:latin typeface="Segoe UI Semilight" panose="020B0402040204020203" pitchFamily="34" charset="0"/>
                <a:ea typeface="+mn-ea"/>
                <a:cs typeface="Segoe UI Semilight" panose="020B0402040204020203" pitchFamily="34" charset="0"/>
              </a:rPr>
              <a:t>Add a short summary sentence here about title/statement above</a:t>
            </a:r>
          </a:p>
        </p:txBody>
      </p:sp>
      <p:sp>
        <p:nvSpPr>
          <p:cNvPr id="6" name="Text Placeholder 5"/>
          <p:cNvSpPr>
            <a:spLocks noGrp="1"/>
          </p:cNvSpPr>
          <p:nvPr>
            <p:ph type="body" sz="quarter" idx="12" hasCustomPrompt="1"/>
          </p:nvPr>
        </p:nvSpPr>
        <p:spPr>
          <a:xfrm>
            <a:off x="5737094" y="1007413"/>
            <a:ext cx="792205" cy="1200329"/>
          </a:xfrm>
        </p:spPr>
        <p:txBody>
          <a:bodyPr wrap="none" anchor="ctr"/>
          <a:lstStyle>
            <a:lvl1pPr algn="ctr">
              <a:defRPr kumimoji="0" lang="en-US" sz="8000" b="1" i="0" u="none" strike="noStrike" kern="1200" cap="none" spc="0" normalizeH="0" baseline="0" dirty="0">
                <a:ln>
                  <a:noFill/>
                </a:ln>
                <a:solidFill>
                  <a:schemeClr val="accent4"/>
                </a:solidFill>
                <a:effectLst/>
                <a:uLnTx/>
                <a:uFillTx/>
                <a:latin typeface="Segoe UI" panose="020B0502040204020203" pitchFamily="34" charset="0"/>
                <a:ea typeface="+mn-ea"/>
                <a:cs typeface="Segoe UI" panose="020B0502040204020203"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a:t>
            </a:r>
          </a:p>
        </p:txBody>
      </p:sp>
    </p:spTree>
    <p:extLst>
      <p:ext uri="{BB962C8B-B14F-4D97-AF65-F5344CB8AC3E}">
        <p14:creationId xmlns:p14="http://schemas.microsoft.com/office/powerpoint/2010/main" val="2641874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DONUT BASE SECTION DIVIDER">
    <p:bg>
      <p:bgPr>
        <a:solidFill>
          <a:schemeClr val="bg2"/>
        </a:solidFill>
        <a:effectLst/>
      </p:bgPr>
    </p:bg>
    <p:spTree>
      <p:nvGrpSpPr>
        <p:cNvPr id="1" name=""/>
        <p:cNvGrpSpPr/>
        <p:nvPr/>
      </p:nvGrpSpPr>
      <p:grpSpPr>
        <a:xfrm>
          <a:off x="0" y="0"/>
          <a:ext cx="0" cy="0"/>
          <a:chOff x="0" y="0"/>
          <a:chExt cx="0" cy="0"/>
        </a:xfrm>
      </p:grpSpPr>
      <p:sp>
        <p:nvSpPr>
          <p:cNvPr id="7" name="Oval 6"/>
          <p:cNvSpPr/>
          <p:nvPr userDrawn="1"/>
        </p:nvSpPr>
        <p:spPr>
          <a:xfrm>
            <a:off x="2861702" y="157952"/>
            <a:ext cx="6483179" cy="648317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hasCustomPrompt="1"/>
          </p:nvPr>
        </p:nvSpPr>
        <p:spPr>
          <a:xfrm>
            <a:off x="3448777" y="2935629"/>
            <a:ext cx="5208335" cy="927824"/>
          </a:xfrm>
          <a:prstGeom prst="rect">
            <a:avLst/>
          </a:prstGeom>
        </p:spPr>
        <p:txBody>
          <a:bodyPr anchor="ctr"/>
          <a:lstStyle>
            <a:lvl1pPr algn="ctr">
              <a:lnSpc>
                <a:spcPct val="95000"/>
              </a:lnSpc>
              <a:defRPr sz="4000">
                <a:solidFill>
                  <a:schemeClr val="tx1"/>
                </a:solidFill>
              </a:defRPr>
            </a:lvl1pPr>
          </a:lstStyle>
          <a:p>
            <a:r>
              <a:rPr lang="en-US" dirty="0"/>
              <a:t>CLICK TO EDIT TITLE</a:t>
            </a:r>
          </a:p>
        </p:txBody>
      </p:sp>
      <p:sp>
        <p:nvSpPr>
          <p:cNvPr id="9" name="dots"/>
          <p:cNvSpPr>
            <a:spLocks noChangeAspect="1"/>
          </p:cNvSpPr>
          <p:nvPr userDrawn="1"/>
        </p:nvSpPr>
        <p:spPr>
          <a:xfrm>
            <a:off x="3448777" y="745024"/>
            <a:ext cx="5309024" cy="5309025"/>
          </a:xfrm>
          <a:prstGeom prst="ellipse">
            <a:avLst/>
          </a:prstGeom>
          <a:noFill/>
          <a:ln w="184150" cap="rnd" cmpd="sng" algn="ctr">
            <a:solidFill>
              <a:schemeClr val="accent4"/>
            </a:solidFill>
            <a:prstDash val="sysDot"/>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70637638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Quote dark option FLUSH LEFT">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8" name="Text Placeholder 7"/>
          <p:cNvSpPr>
            <a:spLocks noGrp="1"/>
          </p:cNvSpPr>
          <p:nvPr>
            <p:ph type="body" sz="quarter" idx="13" hasCustomPrompt="1"/>
          </p:nvPr>
        </p:nvSpPr>
        <p:spPr>
          <a:xfrm>
            <a:off x="304800" y="2884235"/>
            <a:ext cx="11658600" cy="1089529"/>
          </a:xfrm>
        </p:spPr>
        <p:txBody>
          <a:bodyPr anchor="ctr"/>
          <a:lstStyle>
            <a:lvl1pPr marL="231775" indent="-231775" algn="l">
              <a:spcBef>
                <a:spcPts val="0"/>
              </a:spcBef>
              <a:defRPr sz="3600" b="0" baseline="0">
                <a:gradFill>
                  <a:gsLst>
                    <a:gs pos="0">
                      <a:schemeClr val="accent1">
                        <a:lumMod val="5000"/>
                        <a:lumOff val="95000"/>
                      </a:schemeClr>
                    </a:gs>
                    <a:gs pos="100000">
                      <a:schemeClr val="bg1"/>
                    </a:gs>
                  </a:gsLst>
                  <a:lin ang="5400000" scaled="1"/>
                </a:gradFill>
              </a:defRPr>
            </a:lvl1pPr>
            <a:lvl2pPr marL="109538" indent="0" algn="l">
              <a:spcBef>
                <a:spcPts val="0"/>
              </a:spcBef>
              <a:defRPr sz="3600" b="1">
                <a:gradFill>
                  <a:gsLst>
                    <a:gs pos="0">
                      <a:schemeClr val="accent1">
                        <a:lumMod val="5000"/>
                        <a:lumOff val="95000"/>
                      </a:schemeClr>
                    </a:gs>
                    <a:gs pos="100000">
                      <a:schemeClr val="bg1"/>
                    </a:gs>
                  </a:gsLst>
                  <a:lin ang="5400000" scaled="1"/>
                </a:gradFill>
                <a:latin typeface="+mn-lt"/>
              </a:defRPr>
            </a:lvl2pPr>
          </a:lstStyle>
          <a:p>
            <a:pPr lvl="0"/>
            <a:r>
              <a:rPr lang="en-US" dirty="0"/>
              <a:t>“QUOTATION.”</a:t>
            </a:r>
          </a:p>
          <a:p>
            <a:pPr lvl="1"/>
            <a:r>
              <a:rPr lang="en-US" dirty="0"/>
              <a:t> BOLD</a:t>
            </a:r>
          </a:p>
        </p:txBody>
      </p:sp>
      <p:sp>
        <p:nvSpPr>
          <p:cNvPr id="7" name="Freeform: Shape 6"/>
          <p:cNvSpPr/>
          <p:nvPr userDrawn="1"/>
        </p:nvSpPr>
        <p:spPr>
          <a:xfrm>
            <a:off x="129521" y="0"/>
            <a:ext cx="2749481" cy="1364786"/>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p:cNvSpPr>
            <a:spLocks noGrp="1"/>
          </p:cNvSpPr>
          <p:nvPr>
            <p:ph type="body" sz="quarter" idx="14" hasCustomPrompt="1"/>
          </p:nvPr>
        </p:nvSpPr>
        <p:spPr>
          <a:xfrm>
            <a:off x="3865562" y="5276808"/>
            <a:ext cx="8097838" cy="369332"/>
          </a:xfrm>
        </p:spPr>
        <p:txBody>
          <a:bodyPr/>
          <a:lstStyle>
            <a:lvl1pPr algn="r">
              <a:spcBef>
                <a:spcPts val="0"/>
              </a:spcBef>
              <a:defRPr sz="2000">
                <a:solidFill>
                  <a:schemeClr val="bg1"/>
                </a:solidFill>
              </a:defRPr>
            </a:lvl1pPr>
            <a:lvl2pPr algn="r">
              <a:defRPr>
                <a:solidFill>
                  <a:schemeClr val="bg1"/>
                </a:solidFill>
              </a:defRPr>
            </a:lvl2pPr>
          </a:lstStyle>
          <a:p>
            <a:pPr lvl="0"/>
            <a:r>
              <a:rPr lang="en-US" dirty="0"/>
              <a:t>—Name and Company/Source goes here</a:t>
            </a:r>
          </a:p>
        </p:txBody>
      </p:sp>
    </p:spTree>
    <p:extLst>
      <p:ext uri="{BB962C8B-B14F-4D97-AF65-F5344CB8AC3E}">
        <p14:creationId xmlns:p14="http://schemas.microsoft.com/office/powerpoint/2010/main" val="3266280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Quote dark option CENTERE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8" name="Text Placeholder 7"/>
          <p:cNvSpPr>
            <a:spLocks noGrp="1"/>
          </p:cNvSpPr>
          <p:nvPr>
            <p:ph type="body" sz="quarter" idx="13" hasCustomPrompt="1"/>
          </p:nvPr>
        </p:nvSpPr>
        <p:spPr>
          <a:xfrm>
            <a:off x="304800" y="2884235"/>
            <a:ext cx="11658600" cy="1089529"/>
          </a:xfrm>
        </p:spPr>
        <p:txBody>
          <a:bodyPr anchor="ctr"/>
          <a:lstStyle>
            <a:lvl1pPr algn="ctr">
              <a:spcBef>
                <a:spcPts val="0"/>
              </a:spcBef>
              <a:defRPr sz="3600" b="0" baseline="0">
                <a:gradFill>
                  <a:gsLst>
                    <a:gs pos="0">
                      <a:schemeClr val="accent1">
                        <a:lumMod val="5000"/>
                        <a:lumOff val="95000"/>
                      </a:schemeClr>
                    </a:gs>
                    <a:gs pos="100000">
                      <a:schemeClr val="bg1"/>
                    </a:gs>
                  </a:gsLst>
                  <a:lin ang="5400000" scaled="1"/>
                </a:gradFill>
              </a:defRPr>
            </a:lvl1pPr>
            <a:lvl2pPr algn="ctr">
              <a:spcBef>
                <a:spcPts val="0"/>
              </a:spcBef>
              <a:defRPr sz="3600" b="1">
                <a:gradFill>
                  <a:gsLst>
                    <a:gs pos="0">
                      <a:schemeClr val="accent1">
                        <a:lumMod val="5000"/>
                        <a:lumOff val="95000"/>
                      </a:schemeClr>
                    </a:gs>
                    <a:gs pos="100000">
                      <a:schemeClr val="bg1"/>
                    </a:gs>
                  </a:gsLst>
                  <a:lin ang="5400000" scaled="1"/>
                </a:gradFill>
                <a:latin typeface="+mn-lt"/>
              </a:defRPr>
            </a:lvl2pPr>
          </a:lstStyle>
          <a:p>
            <a:pPr lvl="0"/>
            <a:r>
              <a:rPr lang="en-US" dirty="0"/>
              <a:t>“QUOTATION.”</a:t>
            </a:r>
          </a:p>
          <a:p>
            <a:pPr lvl="1"/>
            <a:r>
              <a:rPr lang="en-US" dirty="0"/>
              <a:t>BOLD</a:t>
            </a:r>
          </a:p>
        </p:txBody>
      </p:sp>
      <p:sp>
        <p:nvSpPr>
          <p:cNvPr id="7" name="Freeform: Shape 6"/>
          <p:cNvSpPr/>
          <p:nvPr userDrawn="1"/>
        </p:nvSpPr>
        <p:spPr>
          <a:xfrm>
            <a:off x="129521" y="0"/>
            <a:ext cx="2749481" cy="1364786"/>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p:cNvSpPr>
            <a:spLocks noGrp="1"/>
          </p:cNvSpPr>
          <p:nvPr>
            <p:ph type="body" sz="quarter" idx="14" hasCustomPrompt="1"/>
          </p:nvPr>
        </p:nvSpPr>
        <p:spPr>
          <a:xfrm>
            <a:off x="3865562" y="5276808"/>
            <a:ext cx="8097838" cy="369332"/>
          </a:xfrm>
        </p:spPr>
        <p:txBody>
          <a:bodyPr/>
          <a:lstStyle>
            <a:lvl1pPr algn="r">
              <a:spcBef>
                <a:spcPts val="0"/>
              </a:spcBef>
              <a:defRPr sz="2000">
                <a:solidFill>
                  <a:schemeClr val="bg1"/>
                </a:solidFill>
              </a:defRPr>
            </a:lvl1pPr>
            <a:lvl2pPr algn="r">
              <a:defRPr>
                <a:solidFill>
                  <a:schemeClr val="bg1"/>
                </a:solidFill>
              </a:defRPr>
            </a:lvl2pPr>
          </a:lstStyle>
          <a:p>
            <a:pPr lvl="0"/>
            <a:r>
              <a:rPr lang="en-US" dirty="0"/>
              <a:t>—Name and Company/Source goes here</a:t>
            </a:r>
          </a:p>
        </p:txBody>
      </p:sp>
    </p:spTree>
    <p:extLst>
      <p:ext uri="{BB962C8B-B14F-4D97-AF65-F5344CB8AC3E}">
        <p14:creationId xmlns:p14="http://schemas.microsoft.com/office/powerpoint/2010/main" val="3031631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Quote dark option FLUSH LEFT">
    <p:bg>
      <p:bgPr>
        <a:solidFill>
          <a:schemeClr val="tx2"/>
        </a:solidFill>
        <a:effectLst/>
      </p:bgPr>
    </p:bg>
    <p:spTree>
      <p:nvGrpSpPr>
        <p:cNvPr id="1" name=""/>
        <p:cNvGrpSpPr/>
        <p:nvPr/>
      </p:nvGrpSpPr>
      <p:grpSpPr>
        <a:xfrm>
          <a:off x="0" y="0"/>
          <a:ext cx="0" cy="0"/>
          <a:chOff x="0" y="0"/>
          <a:chExt cx="0" cy="0"/>
        </a:xfrm>
      </p:grpSpPr>
      <p:sp>
        <p:nvSpPr>
          <p:cNvPr id="8" name="Text Placeholder 7"/>
          <p:cNvSpPr>
            <a:spLocks noGrp="1"/>
          </p:cNvSpPr>
          <p:nvPr>
            <p:ph type="body" sz="quarter" idx="13" hasCustomPrompt="1"/>
          </p:nvPr>
        </p:nvSpPr>
        <p:spPr>
          <a:xfrm>
            <a:off x="304800" y="2884235"/>
            <a:ext cx="11658600" cy="1089529"/>
          </a:xfrm>
        </p:spPr>
        <p:txBody>
          <a:bodyPr anchor="ctr"/>
          <a:lstStyle>
            <a:lvl1pPr marL="231775" indent="-231775" algn="l">
              <a:spcBef>
                <a:spcPts val="0"/>
              </a:spcBef>
              <a:defRPr sz="3600" b="0" baseline="0">
                <a:gradFill>
                  <a:gsLst>
                    <a:gs pos="0">
                      <a:schemeClr val="accent1">
                        <a:lumMod val="5000"/>
                        <a:lumOff val="95000"/>
                      </a:schemeClr>
                    </a:gs>
                    <a:gs pos="100000">
                      <a:schemeClr val="bg1"/>
                    </a:gs>
                  </a:gsLst>
                  <a:lin ang="5400000" scaled="1"/>
                </a:gradFill>
              </a:defRPr>
            </a:lvl1pPr>
            <a:lvl2pPr marL="109538" indent="0" algn="l">
              <a:spcBef>
                <a:spcPts val="0"/>
              </a:spcBef>
              <a:defRPr sz="3600" b="1">
                <a:gradFill>
                  <a:gsLst>
                    <a:gs pos="0">
                      <a:schemeClr val="accent1">
                        <a:lumMod val="5000"/>
                        <a:lumOff val="95000"/>
                      </a:schemeClr>
                    </a:gs>
                    <a:gs pos="100000">
                      <a:schemeClr val="bg1"/>
                    </a:gs>
                  </a:gsLst>
                  <a:lin ang="5400000" scaled="1"/>
                </a:gradFill>
                <a:latin typeface="+mn-lt"/>
              </a:defRPr>
            </a:lvl2pPr>
          </a:lstStyle>
          <a:p>
            <a:pPr lvl="0"/>
            <a:r>
              <a:rPr lang="en-US" dirty="0"/>
              <a:t>“QUOTATION.”</a:t>
            </a:r>
          </a:p>
          <a:p>
            <a:pPr lvl="1"/>
            <a:r>
              <a:rPr lang="en-US" dirty="0"/>
              <a:t> BOLD</a:t>
            </a:r>
          </a:p>
        </p:txBody>
      </p:sp>
      <p:sp>
        <p:nvSpPr>
          <p:cNvPr id="7" name="Freeform: Shape 6"/>
          <p:cNvSpPr/>
          <p:nvPr userDrawn="1"/>
        </p:nvSpPr>
        <p:spPr>
          <a:xfrm>
            <a:off x="129521" y="0"/>
            <a:ext cx="2749481" cy="1364786"/>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p:cNvSpPr>
            <a:spLocks noGrp="1"/>
          </p:cNvSpPr>
          <p:nvPr>
            <p:ph type="body" sz="quarter" idx="14" hasCustomPrompt="1"/>
          </p:nvPr>
        </p:nvSpPr>
        <p:spPr>
          <a:xfrm>
            <a:off x="3865562" y="5276808"/>
            <a:ext cx="8097838" cy="369332"/>
          </a:xfrm>
        </p:spPr>
        <p:txBody>
          <a:bodyPr/>
          <a:lstStyle>
            <a:lvl1pPr algn="r">
              <a:spcBef>
                <a:spcPts val="0"/>
              </a:spcBef>
              <a:defRPr sz="2000" b="0">
                <a:solidFill>
                  <a:schemeClr val="bg1"/>
                </a:solidFill>
              </a:defRPr>
            </a:lvl1pPr>
            <a:lvl2pPr algn="r">
              <a:defRPr>
                <a:solidFill>
                  <a:schemeClr val="bg1"/>
                </a:solidFill>
              </a:defRPr>
            </a:lvl2pPr>
          </a:lstStyle>
          <a:p>
            <a:pPr lvl="0"/>
            <a:r>
              <a:rPr lang="en-US" dirty="0"/>
              <a:t>—Name and Company/Source goes here</a:t>
            </a:r>
          </a:p>
        </p:txBody>
      </p:sp>
    </p:spTree>
    <p:extLst>
      <p:ext uri="{BB962C8B-B14F-4D97-AF65-F5344CB8AC3E}">
        <p14:creationId xmlns:p14="http://schemas.microsoft.com/office/powerpoint/2010/main" val="20757391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Quote light option CENTERED">
    <p:spTree>
      <p:nvGrpSpPr>
        <p:cNvPr id="1" name=""/>
        <p:cNvGrpSpPr/>
        <p:nvPr/>
      </p:nvGrpSpPr>
      <p:grpSpPr>
        <a:xfrm>
          <a:off x="0" y="0"/>
          <a:ext cx="0" cy="0"/>
          <a:chOff x="0" y="0"/>
          <a:chExt cx="0" cy="0"/>
        </a:xfrm>
      </p:grpSpPr>
      <p:sp>
        <p:nvSpPr>
          <p:cNvPr id="9" name="TextBox 8"/>
          <p:cNvSpPr txBox="1"/>
          <p:nvPr userDrawn="1"/>
        </p:nvSpPr>
        <p:spPr>
          <a:xfrm>
            <a:off x="5648960" y="419100"/>
            <a:ext cx="894080" cy="1862048"/>
          </a:xfrm>
          <a:prstGeom prst="rect">
            <a:avLst/>
          </a:prstGeom>
          <a:noFill/>
        </p:spPr>
        <p:txBody>
          <a:bodyPr wrap="square" rtlCol="0">
            <a:spAutoFit/>
          </a:bodyPr>
          <a:lstStyle/>
          <a:p>
            <a:r>
              <a:rPr lang="en-US" sz="11500" dirty="0">
                <a:solidFill>
                  <a:schemeClr val="accent4"/>
                </a:solidFill>
                <a:latin typeface="Arial Black" panose="020B0A04020102020204" pitchFamily="34" charset="0"/>
              </a:rPr>
              <a:t>“</a:t>
            </a:r>
            <a:endParaRPr lang="en-US" sz="2800" dirty="0">
              <a:solidFill>
                <a:schemeClr val="accent4"/>
              </a:solidFill>
            </a:endParaRPr>
          </a:p>
        </p:txBody>
      </p:sp>
      <p:sp>
        <p:nvSpPr>
          <p:cNvPr id="5" name="Text Placeholder 2"/>
          <p:cNvSpPr>
            <a:spLocks noGrp="1"/>
          </p:cNvSpPr>
          <p:nvPr>
            <p:ph type="body" sz="quarter" idx="14" hasCustomPrompt="1"/>
          </p:nvPr>
        </p:nvSpPr>
        <p:spPr>
          <a:xfrm>
            <a:off x="3408362" y="5335071"/>
            <a:ext cx="8097838" cy="369332"/>
          </a:xfrm>
        </p:spPr>
        <p:txBody>
          <a:bodyPr/>
          <a:lstStyle>
            <a:lvl1pPr algn="r">
              <a:spcBef>
                <a:spcPts val="0"/>
              </a:spcBef>
              <a:defRPr sz="2000">
                <a:solidFill>
                  <a:schemeClr val="tx2"/>
                </a:solidFill>
              </a:defRPr>
            </a:lvl1pPr>
            <a:lvl2pPr algn="r">
              <a:defRPr>
                <a:solidFill>
                  <a:schemeClr val="bg1"/>
                </a:solidFill>
              </a:defRPr>
            </a:lvl2pPr>
          </a:lstStyle>
          <a:p>
            <a:pPr lvl="0"/>
            <a:r>
              <a:rPr lang="en-US" dirty="0"/>
              <a:t>—Name and Company/Source goes here</a:t>
            </a:r>
          </a:p>
        </p:txBody>
      </p:sp>
      <p:sp>
        <p:nvSpPr>
          <p:cNvPr id="6" name="Text Placeholder 7"/>
          <p:cNvSpPr>
            <a:spLocks noGrp="1"/>
          </p:cNvSpPr>
          <p:nvPr>
            <p:ph type="body" sz="quarter" idx="13" hasCustomPrompt="1"/>
          </p:nvPr>
        </p:nvSpPr>
        <p:spPr>
          <a:xfrm>
            <a:off x="304800" y="2884235"/>
            <a:ext cx="11658600" cy="1089529"/>
          </a:xfrm>
        </p:spPr>
        <p:txBody>
          <a:bodyPr anchor="ctr"/>
          <a:lstStyle>
            <a:lvl1pPr algn="ctr">
              <a:spcBef>
                <a:spcPts val="0"/>
              </a:spcBef>
              <a:defRPr sz="3600" b="0" baseline="0">
                <a:solidFill>
                  <a:schemeClr val="tx1">
                    <a:lumMod val="75000"/>
                    <a:lumOff val="25000"/>
                  </a:schemeClr>
                </a:solidFill>
              </a:defRPr>
            </a:lvl1pPr>
            <a:lvl2pPr algn="ctr">
              <a:spcBef>
                <a:spcPts val="0"/>
              </a:spcBef>
              <a:defRPr sz="3600" b="1">
                <a:solidFill>
                  <a:schemeClr val="tx1">
                    <a:lumMod val="75000"/>
                    <a:lumOff val="25000"/>
                  </a:schemeClr>
                </a:solidFill>
                <a:latin typeface="+mn-lt"/>
              </a:defRPr>
            </a:lvl2pPr>
          </a:lstStyle>
          <a:p>
            <a:pPr lvl="0"/>
            <a:r>
              <a:rPr lang="en-US" dirty="0"/>
              <a:t>“QUOTATION.”</a:t>
            </a:r>
          </a:p>
          <a:p>
            <a:pPr lvl="1"/>
            <a:r>
              <a:rPr lang="en-US" dirty="0"/>
              <a:t>BOLD</a:t>
            </a:r>
          </a:p>
        </p:txBody>
      </p:sp>
      <p:sp>
        <p:nvSpPr>
          <p:cNvPr id="7"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2460922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dark Callout with small Non-bulleted">
    <p:bg>
      <p:bgPr>
        <a:solidFill>
          <a:schemeClr val="tx2"/>
        </a:solidFill>
        <a:effectLst/>
      </p:bgPr>
    </p:bg>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04800" y="2597273"/>
            <a:ext cx="4868985" cy="1643527"/>
          </a:xfrm>
        </p:spPr>
        <p:txBody>
          <a:bodyPr wrap="square" lIns="91440" rIns="91440">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2800" b="0" kern="1200" spc="0" baseline="0" dirty="0">
                <a:solidFill>
                  <a:schemeClr val="bg1"/>
                </a:soli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r>
              <a:rPr lang="en-US" dirty="0"/>
              <a:t>A short introduction</a:t>
            </a:r>
            <a:br>
              <a:rPr lang="en-US" dirty="0"/>
            </a:br>
            <a:r>
              <a:rPr lang="en-US" dirty="0"/>
              <a:t>to the data, revealing</a:t>
            </a:r>
            <a:br>
              <a:rPr lang="en-US" dirty="0"/>
            </a:br>
            <a:r>
              <a:rPr lang="en-US" dirty="0"/>
              <a:t>points one at a time, will enhance comprehension.</a:t>
            </a:r>
          </a:p>
        </p:txBody>
      </p:sp>
      <p:sp>
        <p:nvSpPr>
          <p:cNvPr id="9" name="Text Placeholder 8"/>
          <p:cNvSpPr>
            <a:spLocks noGrp="1"/>
          </p:cNvSpPr>
          <p:nvPr>
            <p:ph type="body" sz="quarter" idx="11"/>
          </p:nvPr>
        </p:nvSpPr>
        <p:spPr>
          <a:xfrm>
            <a:off x="6096000" y="419100"/>
            <a:ext cx="5671764" cy="1843069"/>
          </a:xfrm>
        </p:spPr>
        <p:txBody>
          <a:bodyPr/>
          <a:lstStyle>
            <a:lvl1pPr marL="0" indent="0" algn="l">
              <a:buNone/>
              <a:defRPr sz="2200">
                <a:gradFill>
                  <a:gsLst>
                    <a:gs pos="15000">
                      <a:schemeClr val="bg1"/>
                    </a:gs>
                    <a:gs pos="47000">
                      <a:schemeClr val="bg1"/>
                    </a:gs>
                  </a:gsLst>
                  <a:lin ang="5400000" scaled="1"/>
                </a:gradFill>
                <a:latin typeface="+mn-lt"/>
              </a:defRPr>
            </a:lvl1pPr>
            <a:lvl2pPr marL="0" indent="0" algn="l">
              <a:buNone/>
              <a:defRPr sz="2000">
                <a:gradFill>
                  <a:gsLst>
                    <a:gs pos="15000">
                      <a:schemeClr val="bg1"/>
                    </a:gs>
                    <a:gs pos="47000">
                      <a:schemeClr val="bg1"/>
                    </a:gs>
                  </a:gsLst>
                  <a:lin ang="5400000" scaled="1"/>
                </a:gradFill>
                <a:latin typeface="+mn-lt"/>
              </a:defRPr>
            </a:lvl2pPr>
            <a:lvl3pPr marL="0" indent="0" algn="l">
              <a:buNone/>
              <a:defRPr sz="1800">
                <a:gradFill>
                  <a:gsLst>
                    <a:gs pos="15000">
                      <a:schemeClr val="bg1"/>
                    </a:gs>
                    <a:gs pos="47000">
                      <a:schemeClr val="bg1"/>
                    </a:gs>
                  </a:gsLst>
                  <a:lin ang="5400000" scaled="1"/>
                </a:gradFill>
                <a:latin typeface="+mn-lt"/>
              </a:defRPr>
            </a:lvl3pPr>
            <a:lvl4pPr marL="0" indent="0" algn="l">
              <a:buNone/>
              <a:defRPr sz="1600">
                <a:gradFill>
                  <a:gsLst>
                    <a:gs pos="15000">
                      <a:schemeClr val="bg1"/>
                    </a:gs>
                    <a:gs pos="47000">
                      <a:schemeClr val="bg1"/>
                    </a:gs>
                  </a:gsLst>
                  <a:lin ang="5400000" scaled="1"/>
                </a:gradFill>
                <a:latin typeface="+mn-lt"/>
              </a:defRPr>
            </a:lvl4pPr>
            <a:lvl5pPr marL="0" indent="0" algn="l">
              <a:buNone/>
              <a:defRPr sz="1600">
                <a:gradFill>
                  <a:gsLst>
                    <a:gs pos="15000">
                      <a:schemeClr val="bg1"/>
                    </a:gs>
                    <a:gs pos="47000">
                      <a:schemeClr val="bg1"/>
                    </a:gs>
                  </a:gsLst>
                  <a:lin ang="5400000" scaled="1"/>
                </a:gra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hasCustomPrompt="1"/>
          </p:nvPr>
        </p:nvSpPr>
        <p:spPr>
          <a:xfrm>
            <a:off x="555244" y="0"/>
            <a:ext cx="4083304" cy="1357295"/>
          </a:xfrm>
          <a:prstGeom prst="rect">
            <a:avLst/>
          </a:prstGeom>
        </p:spPr>
        <p:txBody>
          <a:bodyPr lIns="146304" tIns="420624" rIns="146304" anchor="t" anchorCtr="0"/>
          <a:lstStyle>
            <a:lvl1pPr algn="ctr">
              <a:defRPr lang="en-US" sz="3200" b="0" kern="1200" spc="60" baseline="0" dirty="0">
                <a:solidFill>
                  <a:schemeClr val="bg1"/>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US" dirty="0"/>
              <a:t>Click to edit master title style</a:t>
            </a:r>
          </a:p>
        </p:txBody>
      </p:sp>
      <p:sp>
        <p:nvSpPr>
          <p:cNvPr id="12" name="Text Placeholder 8"/>
          <p:cNvSpPr>
            <a:spLocks noGrp="1"/>
          </p:cNvSpPr>
          <p:nvPr>
            <p:ph type="body" sz="quarter" idx="12"/>
          </p:nvPr>
        </p:nvSpPr>
        <p:spPr>
          <a:xfrm>
            <a:off x="6096000" y="2599498"/>
            <a:ext cx="5671764" cy="1843069"/>
          </a:xfrm>
        </p:spPr>
        <p:txBody>
          <a:bodyPr/>
          <a:lstStyle>
            <a:lvl1pPr marL="0" indent="0" algn="l">
              <a:buNone/>
              <a:defRPr sz="2200">
                <a:gradFill>
                  <a:gsLst>
                    <a:gs pos="15000">
                      <a:schemeClr val="bg1"/>
                    </a:gs>
                    <a:gs pos="47000">
                      <a:schemeClr val="bg1"/>
                    </a:gs>
                  </a:gsLst>
                  <a:lin ang="5400000" scaled="1"/>
                </a:gradFill>
                <a:latin typeface="+mn-lt"/>
              </a:defRPr>
            </a:lvl1pPr>
            <a:lvl2pPr marL="0" indent="0" algn="l">
              <a:buNone/>
              <a:defRPr sz="2000">
                <a:gradFill>
                  <a:gsLst>
                    <a:gs pos="15000">
                      <a:schemeClr val="bg1"/>
                    </a:gs>
                    <a:gs pos="47000">
                      <a:schemeClr val="bg1"/>
                    </a:gs>
                  </a:gsLst>
                  <a:lin ang="5400000" scaled="1"/>
                </a:gradFill>
                <a:latin typeface="+mn-lt"/>
              </a:defRPr>
            </a:lvl2pPr>
            <a:lvl3pPr marL="0" indent="0" algn="l">
              <a:buNone/>
              <a:defRPr sz="1800">
                <a:gradFill>
                  <a:gsLst>
                    <a:gs pos="15000">
                      <a:schemeClr val="bg1"/>
                    </a:gs>
                    <a:gs pos="47000">
                      <a:schemeClr val="bg1"/>
                    </a:gs>
                  </a:gsLst>
                  <a:lin ang="5400000" scaled="1"/>
                </a:gradFill>
                <a:latin typeface="+mn-lt"/>
              </a:defRPr>
            </a:lvl3pPr>
            <a:lvl4pPr marL="0" indent="0" algn="l">
              <a:buNone/>
              <a:defRPr sz="1600">
                <a:gradFill>
                  <a:gsLst>
                    <a:gs pos="15000">
                      <a:schemeClr val="bg1"/>
                    </a:gs>
                    <a:gs pos="47000">
                      <a:schemeClr val="bg1"/>
                    </a:gs>
                  </a:gsLst>
                  <a:lin ang="5400000" scaled="1"/>
                </a:gradFill>
                <a:latin typeface="+mn-lt"/>
              </a:defRPr>
            </a:lvl4pPr>
            <a:lvl5pPr marL="0" indent="0" algn="l">
              <a:buNone/>
              <a:defRPr sz="1600">
                <a:gradFill>
                  <a:gsLst>
                    <a:gs pos="15000">
                      <a:schemeClr val="bg1"/>
                    </a:gs>
                    <a:gs pos="47000">
                      <a:schemeClr val="bg1"/>
                    </a:gs>
                  </a:gsLst>
                  <a:lin ang="5400000" scaled="1"/>
                </a:gra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 Placeholder 8"/>
          <p:cNvSpPr>
            <a:spLocks noGrp="1"/>
          </p:cNvSpPr>
          <p:nvPr>
            <p:ph type="body" sz="quarter" idx="13"/>
          </p:nvPr>
        </p:nvSpPr>
        <p:spPr>
          <a:xfrm>
            <a:off x="6096000" y="4779896"/>
            <a:ext cx="5671764" cy="1843069"/>
          </a:xfrm>
        </p:spPr>
        <p:txBody>
          <a:bodyPr/>
          <a:lstStyle>
            <a:lvl1pPr marL="0" indent="0" algn="l">
              <a:buNone/>
              <a:defRPr sz="2200">
                <a:gradFill>
                  <a:gsLst>
                    <a:gs pos="15000">
                      <a:schemeClr val="bg1"/>
                    </a:gs>
                    <a:gs pos="47000">
                      <a:schemeClr val="bg1"/>
                    </a:gs>
                  </a:gsLst>
                  <a:lin ang="5400000" scaled="1"/>
                </a:gradFill>
                <a:latin typeface="+mn-lt"/>
              </a:defRPr>
            </a:lvl1pPr>
            <a:lvl2pPr marL="0" indent="0" algn="l">
              <a:buNone/>
              <a:defRPr sz="2000">
                <a:gradFill>
                  <a:gsLst>
                    <a:gs pos="15000">
                      <a:schemeClr val="bg1"/>
                    </a:gs>
                    <a:gs pos="47000">
                      <a:schemeClr val="bg1"/>
                    </a:gs>
                  </a:gsLst>
                  <a:lin ang="5400000" scaled="1"/>
                </a:gradFill>
                <a:latin typeface="+mn-lt"/>
              </a:defRPr>
            </a:lvl2pPr>
            <a:lvl3pPr marL="0" indent="0" algn="l">
              <a:buNone/>
              <a:defRPr sz="1800">
                <a:gradFill>
                  <a:gsLst>
                    <a:gs pos="15000">
                      <a:schemeClr val="bg1"/>
                    </a:gs>
                    <a:gs pos="47000">
                      <a:schemeClr val="bg1"/>
                    </a:gs>
                  </a:gsLst>
                  <a:lin ang="5400000" scaled="1"/>
                </a:gradFill>
                <a:latin typeface="+mn-lt"/>
              </a:defRPr>
            </a:lvl3pPr>
            <a:lvl4pPr marL="0" indent="0" algn="l">
              <a:buNone/>
              <a:defRPr sz="1600">
                <a:gradFill>
                  <a:gsLst>
                    <a:gs pos="15000">
                      <a:schemeClr val="bg1"/>
                    </a:gs>
                    <a:gs pos="47000">
                      <a:schemeClr val="bg1"/>
                    </a:gs>
                  </a:gsLst>
                  <a:lin ang="5400000" scaled="1"/>
                </a:gradFill>
                <a:latin typeface="+mn-lt"/>
              </a:defRPr>
            </a:lvl4pPr>
            <a:lvl5pPr marL="0" indent="0" algn="l">
              <a:buNone/>
              <a:defRPr sz="1600">
                <a:gradFill>
                  <a:gsLst>
                    <a:gs pos="15000">
                      <a:schemeClr val="bg1"/>
                    </a:gs>
                    <a:gs pos="47000">
                      <a:schemeClr val="bg1"/>
                    </a:gs>
                  </a:gsLst>
                  <a:lin ang="5400000" scaled="1"/>
                </a:gra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292006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Callout with small Non-bulleted">
    <p:spTree>
      <p:nvGrpSpPr>
        <p:cNvPr id="1" name=""/>
        <p:cNvGrpSpPr/>
        <p:nvPr/>
      </p:nvGrpSpPr>
      <p:grpSpPr>
        <a:xfrm>
          <a:off x="0" y="0"/>
          <a:ext cx="0" cy="0"/>
          <a:chOff x="0" y="0"/>
          <a:chExt cx="0" cy="0"/>
        </a:xfrm>
      </p:grpSpPr>
      <p:sp>
        <p:nvSpPr>
          <p:cNvPr id="14" name="Freeform: Shape 13"/>
          <p:cNvSpPr/>
          <p:nvPr userDrawn="1"/>
        </p:nvSpPr>
        <p:spPr>
          <a:xfrm>
            <a:off x="129521" y="0"/>
            <a:ext cx="4741280" cy="2353474"/>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p:cNvSpPr>
            <a:spLocks noGrp="1"/>
          </p:cNvSpPr>
          <p:nvPr>
            <p:ph type="body" sz="quarter" idx="10" hasCustomPrompt="1"/>
          </p:nvPr>
        </p:nvSpPr>
        <p:spPr>
          <a:xfrm>
            <a:off x="304800" y="2472751"/>
            <a:ext cx="4566001" cy="1643527"/>
          </a:xfrm>
        </p:spPr>
        <p:txBody>
          <a:bodyPr wrap="square" lIns="91440" rIns="91440">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2800" b="0" kern="1200" spc="0" baseline="0" dirty="0">
                <a:gradFill>
                  <a:gsLst>
                    <a:gs pos="15000">
                      <a:schemeClr val="tx2"/>
                    </a:gs>
                    <a:gs pos="47000">
                      <a:schemeClr val="tx2"/>
                    </a:gs>
                  </a:gsLst>
                  <a:lin ang="5400000" scaled="1"/>
                </a:gra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r>
              <a:rPr lang="en-US" dirty="0"/>
              <a:t>A short introduction</a:t>
            </a:r>
            <a:br>
              <a:rPr lang="en-US" dirty="0"/>
            </a:br>
            <a:r>
              <a:rPr lang="en-US" dirty="0"/>
              <a:t>to the data, revealing</a:t>
            </a:r>
            <a:br>
              <a:rPr lang="en-US" dirty="0"/>
            </a:br>
            <a:r>
              <a:rPr lang="en-US" dirty="0"/>
              <a:t>points one at a time, will enhance comprehension.</a:t>
            </a:r>
          </a:p>
        </p:txBody>
      </p:sp>
      <p:sp>
        <p:nvSpPr>
          <p:cNvPr id="9" name="Text Placeholder 8"/>
          <p:cNvSpPr>
            <a:spLocks noGrp="1"/>
          </p:cNvSpPr>
          <p:nvPr>
            <p:ph type="body" sz="quarter" idx="11"/>
          </p:nvPr>
        </p:nvSpPr>
        <p:spPr>
          <a:xfrm>
            <a:off x="6096000" y="419100"/>
            <a:ext cx="5671764" cy="1705723"/>
          </a:xfrm>
        </p:spPr>
        <p:txBody>
          <a:bodyPr/>
          <a:lstStyle>
            <a:lvl1pPr marL="0" indent="0" algn="l">
              <a:buNone/>
              <a:defRPr sz="2200">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p:cNvSpPr>
            <a:spLocks noGrp="1"/>
          </p:cNvSpPr>
          <p:nvPr>
            <p:ph type="sldNum" sz="quarter" idx="4"/>
          </p:nvPr>
        </p:nvSpPr>
        <p:spPr>
          <a:xfrm>
            <a:off x="11750600" y="6484937"/>
            <a:ext cx="425600" cy="365125"/>
          </a:xfrm>
          <a:prstGeom prst="rect">
            <a:avLst/>
          </a:prstGeom>
        </p:spPr>
        <p:txBody>
          <a:bodyPr vert="horz" lIns="91440" tIns="45720" rIns="91440" bIns="45720" rtlCol="0" anchor="ctr"/>
          <a:lstStyle>
            <a:lvl1pPr algn="r">
              <a:defRPr sz="1100">
                <a:solidFill>
                  <a:schemeClr val="tx2"/>
                </a:solidFill>
              </a:defRPr>
            </a:lvl1pPr>
          </a:lstStyle>
          <a:p>
            <a:fld id="{5AE1514C-5E56-4738-A1FF-4B1CFD2A3E36}" type="slidenum">
              <a:rPr lang="en-US" smtClean="0"/>
              <a:pPr/>
              <a:t>‹#›</a:t>
            </a:fld>
            <a:endParaRPr lang="en-US" dirty="0"/>
          </a:p>
        </p:txBody>
      </p:sp>
      <p:sp>
        <p:nvSpPr>
          <p:cNvPr id="7" name="Title 6"/>
          <p:cNvSpPr>
            <a:spLocks noGrp="1"/>
          </p:cNvSpPr>
          <p:nvPr>
            <p:ph type="title" hasCustomPrompt="1"/>
          </p:nvPr>
        </p:nvSpPr>
        <p:spPr>
          <a:xfrm>
            <a:off x="555244" y="0"/>
            <a:ext cx="4083304" cy="1926336"/>
          </a:xfrm>
          <a:prstGeom prst="rect">
            <a:avLst/>
          </a:prstGeom>
        </p:spPr>
        <p:txBody>
          <a:bodyPr lIns="146304" tIns="420624" rIns="146304" anchor="t" anchorCtr="0"/>
          <a:lstStyle>
            <a:lvl1pPr>
              <a:defRPr lang="en-US" sz="3200" b="0" kern="1200" spc="60" baseline="0" dirty="0">
                <a:solidFill>
                  <a:schemeClr val="bg1"/>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US" dirty="0"/>
              <a:t>Click to edit master title style</a:t>
            </a:r>
          </a:p>
        </p:txBody>
      </p:sp>
      <p:sp>
        <p:nvSpPr>
          <p:cNvPr id="12" name="Text Placeholder 8"/>
          <p:cNvSpPr>
            <a:spLocks noGrp="1"/>
          </p:cNvSpPr>
          <p:nvPr>
            <p:ph type="body" sz="quarter" idx="12"/>
          </p:nvPr>
        </p:nvSpPr>
        <p:spPr>
          <a:xfrm>
            <a:off x="6096000" y="2697329"/>
            <a:ext cx="5671764" cy="1705723"/>
          </a:xfrm>
        </p:spPr>
        <p:txBody>
          <a:bodyPr/>
          <a:lstStyle>
            <a:lvl1pPr marL="0" indent="0" algn="l">
              <a:buNone/>
              <a:defRPr sz="2200">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 Placeholder 8"/>
          <p:cNvSpPr>
            <a:spLocks noGrp="1"/>
          </p:cNvSpPr>
          <p:nvPr>
            <p:ph type="body" sz="quarter" idx="13"/>
          </p:nvPr>
        </p:nvSpPr>
        <p:spPr>
          <a:xfrm>
            <a:off x="6096000" y="4975558"/>
            <a:ext cx="5671764" cy="1705723"/>
          </a:xfrm>
        </p:spPr>
        <p:txBody>
          <a:bodyPr/>
          <a:lstStyle>
            <a:lvl1pPr marL="0" indent="0" algn="l">
              <a:buNone/>
              <a:defRPr sz="2200">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60674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50"/>
                                        <p:tgtEl>
                                          <p:spTgt spid="4">
                                            <p:txEl>
                                              <p:pRg st="0" end="0"/>
                                            </p:txEl>
                                          </p:spTgt>
                                        </p:tgtEl>
                                      </p:cBhvr>
                                    </p:animEffect>
                                  </p:childTnLst>
                                </p:cTn>
                              </p:par>
                              <p:par>
                                <p:cTn id="8" presetID="63" presetClass="path" presetSubtype="0" accel="50000" decel="50000" fill="hold" grpId="1" nodeType="withEffect">
                                  <p:stCondLst>
                                    <p:cond delay="0"/>
                                  </p:stCondLst>
                                  <p:childTnLst>
                                    <p:animMotion origin="layout" path="M -4.375E-6 -4.07407E-6 L 0.03178 0.00047 " pathEditMode="relative" rAng="0" ptsTypes="AA">
                                      <p:cBhvr>
                                        <p:cTn id="9" dur="750" fill="hold"/>
                                        <p:tgtEl>
                                          <p:spTgt spid="4">
                                            <p:txEl>
                                              <p:pRg st="0" end="0"/>
                                            </p:txEl>
                                          </p:spTgt>
                                        </p:tgtEl>
                                        <p:attrNameLst>
                                          <p:attrName>ppt_x</p:attrName>
                                          <p:attrName>ppt_y</p:attrName>
                                        </p:attrNameLst>
                                      </p:cBhvr>
                                      <p:rCtr x="1589" y="2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4" grpId="1" build="p">
        <p:tmplLst>
          <p:tmpl lvl="1">
            <p:tnLst>
              <p:par>
                <p:cTn presetID="63" presetClass="path" presetSubtype="0" accel="50000" decel="50000" fill="hold" nodeType="withEffect">
                  <p:stCondLst>
                    <p:cond delay="0"/>
                  </p:stCondLst>
                  <p:childTnLst>
                    <p:animMotion origin="layout" path="M -4.375E-6 -4.07407E-6 L 0.03178 0.00047 " pathEditMode="relative" rAng="0" ptsTypes="AA">
                      <p:cBhvr>
                        <p:cTn dur="750" fill="hold"/>
                        <p:tgtEl>
                          <p:spTgt spid="4"/>
                        </p:tgtEl>
                        <p:attrNameLst>
                          <p:attrName>ppt_x</p:attrName>
                          <p:attrName>ppt_y</p:attrName>
                        </p:attrNameLst>
                      </p:cBhvr>
                      <p:rCtr x="1589" y="23"/>
                    </p:animMotion>
                  </p:childTnLst>
                </p:cTn>
              </p:par>
            </p:tnLst>
          </p:tmpl>
        </p:tmplLst>
      </p:bldP>
    </p:bld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7_Callout with small Non-bulleted">
    <p:spTree>
      <p:nvGrpSpPr>
        <p:cNvPr id="1" name=""/>
        <p:cNvGrpSpPr/>
        <p:nvPr/>
      </p:nvGrpSpPr>
      <p:grpSpPr>
        <a:xfrm>
          <a:off x="0" y="0"/>
          <a:ext cx="0" cy="0"/>
          <a:chOff x="0" y="0"/>
          <a:chExt cx="0" cy="0"/>
        </a:xfrm>
      </p:grpSpPr>
      <p:sp>
        <p:nvSpPr>
          <p:cNvPr id="14" name="Freeform: Shape 13"/>
          <p:cNvSpPr/>
          <p:nvPr userDrawn="1"/>
        </p:nvSpPr>
        <p:spPr>
          <a:xfrm>
            <a:off x="129521" y="0"/>
            <a:ext cx="4741280" cy="2353474"/>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p:cNvSpPr>
            <a:spLocks noGrp="1"/>
          </p:cNvSpPr>
          <p:nvPr>
            <p:ph type="body" sz="quarter" idx="10" hasCustomPrompt="1"/>
          </p:nvPr>
        </p:nvSpPr>
        <p:spPr>
          <a:xfrm>
            <a:off x="6096000" y="431800"/>
            <a:ext cx="5371038" cy="1830245"/>
          </a:xfrm>
        </p:spPr>
        <p:txBody>
          <a:bodyPr wrap="square" lIns="146304" rIns="146304">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3137" kern="1200" spc="0" baseline="0" dirty="0">
                <a:gradFill>
                  <a:gsLst>
                    <a:gs pos="15000">
                      <a:schemeClr val="tx2"/>
                    </a:gs>
                    <a:gs pos="47000">
                      <a:schemeClr val="tx2"/>
                    </a:gs>
                  </a:gsLst>
                  <a:lin ang="5400000" scaled="1"/>
                </a:gra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r>
              <a:rPr lang="en-US" dirty="0"/>
              <a:t>A short introduction</a:t>
            </a:r>
            <a:br>
              <a:rPr lang="en-US" dirty="0"/>
            </a:br>
            <a:r>
              <a:rPr lang="en-US" dirty="0"/>
              <a:t>to the data, revealing</a:t>
            </a:r>
            <a:br>
              <a:rPr lang="en-US" dirty="0"/>
            </a:br>
            <a:r>
              <a:rPr lang="en-US" dirty="0"/>
              <a:t>points one at a time, will enhance comprehension.</a:t>
            </a:r>
          </a:p>
        </p:txBody>
      </p:sp>
      <p:sp>
        <p:nvSpPr>
          <p:cNvPr id="9" name="Text Placeholder 8"/>
          <p:cNvSpPr>
            <a:spLocks noGrp="1"/>
          </p:cNvSpPr>
          <p:nvPr>
            <p:ph type="body" sz="quarter" idx="11"/>
          </p:nvPr>
        </p:nvSpPr>
        <p:spPr>
          <a:xfrm>
            <a:off x="293687" y="3436331"/>
            <a:ext cx="2286000" cy="1802032"/>
          </a:xfrm>
        </p:spPr>
        <p:txBody>
          <a:bodyPr lIns="182880" tIns="146304" rIns="182880"/>
          <a:lstStyle>
            <a:lvl1pPr marL="0" indent="0" algn="l">
              <a:buNone/>
              <a:defRPr sz="1600" b="1">
                <a:latin typeface="+mn-lt"/>
              </a:defRPr>
            </a:lvl1pPr>
            <a:lvl2pPr marL="0" indent="0" algn="l">
              <a:buNone/>
              <a:defRPr lang="en-US" sz="1400" b="0" kern="1200" dirty="0">
                <a:solidFill>
                  <a:schemeClr val="tx1"/>
                </a:solidFill>
                <a:latin typeface="+mn-lt"/>
                <a:ea typeface="+mn-ea"/>
                <a:cs typeface="+mn-cs"/>
              </a:defRPr>
            </a:lvl2pPr>
            <a:lvl3pPr marL="0" indent="0" algn="l">
              <a:buNone/>
              <a:defRPr sz="1200">
                <a:latin typeface="+mn-lt"/>
              </a:defRPr>
            </a:lvl3pPr>
            <a:lvl4pPr marL="0" indent="0" algn="l">
              <a:buNone/>
              <a:defRPr sz="1100">
                <a:latin typeface="+mn-lt"/>
              </a:defRPr>
            </a:lvl4pPr>
            <a:lvl5pPr marL="0" indent="0" algn="l">
              <a:buNone/>
              <a:defRPr sz="11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hasCustomPrompt="1"/>
          </p:nvPr>
        </p:nvSpPr>
        <p:spPr>
          <a:xfrm>
            <a:off x="555244" y="0"/>
            <a:ext cx="4083304" cy="1926336"/>
          </a:xfrm>
          <a:prstGeom prst="rect">
            <a:avLst/>
          </a:prstGeom>
        </p:spPr>
        <p:txBody>
          <a:bodyPr lIns="146304" tIns="420624" rIns="146304" anchor="t" anchorCtr="0"/>
          <a:lstStyle>
            <a:lvl1pPr>
              <a:defRPr lang="en-US" sz="3200" b="0" kern="1200" spc="60" baseline="0" dirty="0">
                <a:solidFill>
                  <a:schemeClr val="bg1"/>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US" dirty="0"/>
              <a:t>Click to edit master title style</a:t>
            </a:r>
          </a:p>
        </p:txBody>
      </p:sp>
      <p:sp>
        <p:nvSpPr>
          <p:cNvPr id="12" name="Text Placeholder 8"/>
          <p:cNvSpPr>
            <a:spLocks noGrp="1"/>
          </p:cNvSpPr>
          <p:nvPr>
            <p:ph type="body" sz="quarter" idx="12"/>
          </p:nvPr>
        </p:nvSpPr>
        <p:spPr>
          <a:xfrm>
            <a:off x="2661017" y="3436331"/>
            <a:ext cx="2286000" cy="1802032"/>
          </a:xfrm>
        </p:spPr>
        <p:txBody>
          <a:bodyPr lIns="182880" tIns="146304" rIns="91440"/>
          <a:lstStyle>
            <a:lvl1pPr marL="0" indent="0" algn="l">
              <a:buNone/>
              <a:defRPr lang="en-US" sz="1600" b="1" kern="1200" dirty="0">
                <a:solidFill>
                  <a:schemeClr val="tx1">
                    <a:lumMod val="85000"/>
                    <a:lumOff val="15000"/>
                  </a:schemeClr>
                </a:solidFill>
                <a:latin typeface="+mn-lt"/>
                <a:ea typeface="+mn-ea"/>
                <a:cs typeface="+mn-cs"/>
              </a:defRPr>
            </a:lvl1pPr>
            <a:lvl2pPr marL="0" indent="0" algn="l">
              <a:buNone/>
              <a:defRPr lang="en-US" sz="1400" b="0" kern="1200" dirty="0">
                <a:solidFill>
                  <a:schemeClr val="tx1"/>
                </a:solidFill>
                <a:latin typeface="+mn-lt"/>
                <a:ea typeface="+mn-ea"/>
                <a:cs typeface="+mn-cs"/>
              </a:defRPr>
            </a:lvl2pPr>
            <a:lvl3pPr marL="0" indent="0" algn="l">
              <a:buNone/>
              <a:defRPr sz="1200" b="0">
                <a:latin typeface="+mn-lt"/>
              </a:defRPr>
            </a:lvl3pPr>
            <a:lvl4pPr marL="0" indent="0" algn="l">
              <a:buNone/>
              <a:defRPr sz="1100" b="0">
                <a:latin typeface="+mn-lt"/>
              </a:defRPr>
            </a:lvl4pPr>
            <a:lvl5pPr marL="0" indent="0" algn="l">
              <a:buNone/>
              <a:defRPr sz="1100" b="0">
                <a:latin typeface="+mn-lt"/>
              </a:defRPr>
            </a:lvl5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a:p>
            <a:pPr marL="0" lvl="1" indent="0" algn="l" defTabSz="914400" rtl="0" eaLnBrk="1" latinLnBrk="0" hangingPunct="1">
              <a:lnSpc>
                <a:spcPct val="90000"/>
              </a:lnSpc>
              <a:spcBef>
                <a:spcPts val="1000"/>
              </a:spcBef>
              <a:buFont typeface="Arial" panose="020B0604020202020204" pitchFamily="34" charset="0"/>
              <a:buNone/>
            </a:pPr>
            <a:r>
              <a:rPr lang="en-US"/>
              <a:t>Second level</a:t>
            </a:r>
          </a:p>
          <a:p>
            <a:pPr marL="0" lvl="2" indent="0" algn="l" defTabSz="914400" rtl="0" eaLnBrk="1" latinLnBrk="0" hangingPunct="1">
              <a:lnSpc>
                <a:spcPct val="90000"/>
              </a:lnSpc>
              <a:spcBef>
                <a:spcPts val="1000"/>
              </a:spcBef>
              <a:buFont typeface="Arial" panose="020B0604020202020204" pitchFamily="34" charset="0"/>
              <a:buNone/>
            </a:pPr>
            <a:r>
              <a:rPr lang="en-US"/>
              <a:t>Third level</a:t>
            </a:r>
          </a:p>
          <a:p>
            <a:pPr marL="0" lvl="3" indent="0" algn="l" defTabSz="914400" rtl="0" eaLnBrk="1" latinLnBrk="0" hangingPunct="1">
              <a:lnSpc>
                <a:spcPct val="90000"/>
              </a:lnSpc>
              <a:spcBef>
                <a:spcPts val="1000"/>
              </a:spcBef>
              <a:buFont typeface="Arial" panose="020B0604020202020204" pitchFamily="34" charset="0"/>
              <a:buNone/>
            </a:pPr>
            <a:r>
              <a:rPr lang="en-US"/>
              <a:t>Fourth level</a:t>
            </a:r>
          </a:p>
          <a:p>
            <a:pPr marL="0" lvl="4" indent="0" algn="l" defTabSz="914400" rtl="0" eaLnBrk="1" latinLnBrk="0" hangingPunct="1">
              <a:lnSpc>
                <a:spcPct val="90000"/>
              </a:lnSpc>
              <a:spcBef>
                <a:spcPts val="1000"/>
              </a:spcBef>
              <a:buFont typeface="Arial" panose="020B0604020202020204" pitchFamily="34" charset="0"/>
              <a:buNone/>
            </a:pPr>
            <a:r>
              <a:rPr lang="en-US"/>
              <a:t>Fifth level</a:t>
            </a:r>
            <a:endParaRPr lang="en-US" dirty="0"/>
          </a:p>
        </p:txBody>
      </p:sp>
      <p:sp>
        <p:nvSpPr>
          <p:cNvPr id="10" name="Text Placeholder 8"/>
          <p:cNvSpPr>
            <a:spLocks noGrp="1"/>
          </p:cNvSpPr>
          <p:nvPr>
            <p:ph type="body" sz="quarter" idx="13"/>
          </p:nvPr>
        </p:nvSpPr>
        <p:spPr>
          <a:xfrm>
            <a:off x="5028347" y="3436331"/>
            <a:ext cx="2286000" cy="1802032"/>
          </a:xfrm>
        </p:spPr>
        <p:txBody>
          <a:bodyPr lIns="182880" tIns="146304" rIns="91440"/>
          <a:lstStyle>
            <a:lvl1pPr marL="0" indent="0" algn="l">
              <a:buNone/>
              <a:defRPr lang="en-US" sz="1600" b="1" kern="1200" dirty="0">
                <a:solidFill>
                  <a:schemeClr val="tx1">
                    <a:lumMod val="85000"/>
                    <a:lumOff val="15000"/>
                  </a:schemeClr>
                </a:solidFill>
                <a:latin typeface="+mn-lt"/>
                <a:ea typeface="+mn-ea"/>
                <a:cs typeface="+mn-cs"/>
              </a:defRPr>
            </a:lvl1pPr>
            <a:lvl2pPr marL="0" indent="0" algn="l">
              <a:buNone/>
              <a:defRPr sz="1400" b="0">
                <a:solidFill>
                  <a:schemeClr val="tx1"/>
                </a:solidFill>
                <a:latin typeface="+mn-lt"/>
              </a:defRPr>
            </a:lvl2pPr>
            <a:lvl3pPr marL="0" indent="0" algn="l">
              <a:buNone/>
              <a:defRPr sz="1200" b="0">
                <a:latin typeface="+mn-lt"/>
              </a:defRPr>
            </a:lvl3pPr>
            <a:lvl4pPr marL="0" indent="0" algn="l">
              <a:buNone/>
              <a:defRPr sz="1100" b="0">
                <a:latin typeface="+mn-lt"/>
              </a:defRPr>
            </a:lvl4pPr>
            <a:lvl5pPr marL="0" indent="0" algn="l">
              <a:buNone/>
              <a:defRPr sz="1100" b="0">
                <a:latin typeface="+mn-lt"/>
              </a:defRPr>
            </a:lvl5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a:p>
            <a:pPr marL="0" lvl="1" indent="0" algn="l" defTabSz="914400" rtl="0" eaLnBrk="1" latinLnBrk="0" hangingPunct="1">
              <a:lnSpc>
                <a:spcPct val="90000"/>
              </a:lnSpc>
              <a:spcBef>
                <a:spcPts val="1000"/>
              </a:spcBef>
              <a:buFont typeface="Arial" panose="020B0604020202020204" pitchFamily="34" charset="0"/>
              <a:buNone/>
            </a:pPr>
            <a:r>
              <a:rPr lang="en-US"/>
              <a:t>Second level</a:t>
            </a:r>
          </a:p>
          <a:p>
            <a:pPr marL="0" lvl="2" indent="0" algn="l" defTabSz="914400" rtl="0" eaLnBrk="1" latinLnBrk="0" hangingPunct="1">
              <a:lnSpc>
                <a:spcPct val="90000"/>
              </a:lnSpc>
              <a:spcBef>
                <a:spcPts val="1000"/>
              </a:spcBef>
              <a:buFont typeface="Arial" panose="020B0604020202020204" pitchFamily="34" charset="0"/>
              <a:buNone/>
            </a:pPr>
            <a:r>
              <a:rPr lang="en-US"/>
              <a:t>Third level</a:t>
            </a:r>
          </a:p>
          <a:p>
            <a:pPr marL="0" lvl="3" indent="0" algn="l" defTabSz="914400" rtl="0" eaLnBrk="1" latinLnBrk="0" hangingPunct="1">
              <a:lnSpc>
                <a:spcPct val="90000"/>
              </a:lnSpc>
              <a:spcBef>
                <a:spcPts val="1000"/>
              </a:spcBef>
              <a:buFont typeface="Arial" panose="020B0604020202020204" pitchFamily="34" charset="0"/>
              <a:buNone/>
            </a:pPr>
            <a:r>
              <a:rPr lang="en-US"/>
              <a:t>Fourth level</a:t>
            </a:r>
          </a:p>
          <a:p>
            <a:pPr marL="0" lvl="4" indent="0" algn="l" defTabSz="914400" rtl="0" eaLnBrk="1" latinLnBrk="0" hangingPunct="1">
              <a:lnSpc>
                <a:spcPct val="90000"/>
              </a:lnSpc>
              <a:spcBef>
                <a:spcPts val="1000"/>
              </a:spcBef>
              <a:buFont typeface="Arial" panose="020B0604020202020204" pitchFamily="34" charset="0"/>
              <a:buNone/>
            </a:pPr>
            <a:r>
              <a:rPr lang="en-US"/>
              <a:t>Fifth level</a:t>
            </a:r>
            <a:endParaRPr lang="en-US" dirty="0"/>
          </a:p>
        </p:txBody>
      </p:sp>
      <p:sp>
        <p:nvSpPr>
          <p:cNvPr id="11" name="Text Placeholder 8"/>
          <p:cNvSpPr>
            <a:spLocks noGrp="1"/>
          </p:cNvSpPr>
          <p:nvPr>
            <p:ph type="body" sz="quarter" idx="14"/>
          </p:nvPr>
        </p:nvSpPr>
        <p:spPr>
          <a:xfrm>
            <a:off x="7395677" y="3436331"/>
            <a:ext cx="2286000" cy="1802032"/>
          </a:xfrm>
        </p:spPr>
        <p:txBody>
          <a:bodyPr lIns="182880" tIns="146304" rIns="91440"/>
          <a:lstStyle>
            <a:lvl1pPr marL="0" indent="0" algn="l">
              <a:buNone/>
              <a:defRPr lang="en-US" sz="1600" b="1" kern="1200" dirty="0">
                <a:solidFill>
                  <a:schemeClr val="tx1">
                    <a:lumMod val="85000"/>
                    <a:lumOff val="15000"/>
                  </a:schemeClr>
                </a:solidFill>
                <a:latin typeface="+mn-lt"/>
                <a:ea typeface="+mn-ea"/>
                <a:cs typeface="+mn-cs"/>
              </a:defRPr>
            </a:lvl1pPr>
            <a:lvl2pPr marL="0" indent="0" algn="l">
              <a:buNone/>
              <a:defRPr lang="en-US" sz="1400" b="0" kern="1200" dirty="0">
                <a:solidFill>
                  <a:schemeClr val="tx1"/>
                </a:solidFill>
                <a:latin typeface="+mn-lt"/>
                <a:ea typeface="+mn-ea"/>
                <a:cs typeface="+mn-cs"/>
              </a:defRPr>
            </a:lvl2pPr>
            <a:lvl3pPr marL="0" indent="0" algn="l">
              <a:buNone/>
              <a:defRPr sz="1200" b="0">
                <a:latin typeface="+mn-lt"/>
              </a:defRPr>
            </a:lvl3pPr>
            <a:lvl4pPr marL="0" indent="0" algn="l">
              <a:buNone/>
              <a:defRPr sz="1100" b="0">
                <a:latin typeface="+mn-lt"/>
              </a:defRPr>
            </a:lvl4pPr>
            <a:lvl5pPr marL="0" indent="0" algn="l">
              <a:buNone/>
              <a:defRPr sz="11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Text Placeholder 8"/>
          <p:cNvSpPr>
            <a:spLocks noGrp="1"/>
          </p:cNvSpPr>
          <p:nvPr>
            <p:ph type="body" sz="quarter" idx="15"/>
          </p:nvPr>
        </p:nvSpPr>
        <p:spPr>
          <a:xfrm>
            <a:off x="9763006" y="3436331"/>
            <a:ext cx="2286000" cy="1802032"/>
          </a:xfrm>
        </p:spPr>
        <p:txBody>
          <a:bodyPr lIns="182880" tIns="146304" rIns="91440"/>
          <a:lstStyle>
            <a:lvl1pPr marL="0" indent="0" algn="l">
              <a:buNone/>
              <a:defRPr lang="en-US" sz="1600" b="1" kern="1200" dirty="0">
                <a:solidFill>
                  <a:schemeClr val="tx1">
                    <a:lumMod val="85000"/>
                    <a:lumOff val="15000"/>
                  </a:schemeClr>
                </a:solidFill>
                <a:latin typeface="+mn-lt"/>
                <a:ea typeface="+mn-ea"/>
                <a:cs typeface="+mn-cs"/>
              </a:defRPr>
            </a:lvl1pPr>
            <a:lvl2pPr marL="0" indent="0" algn="l">
              <a:buNone/>
              <a:defRPr lang="en-US" sz="1400" b="0" kern="1200" dirty="0">
                <a:solidFill>
                  <a:schemeClr val="tx1"/>
                </a:solidFill>
                <a:latin typeface="+mn-lt"/>
                <a:ea typeface="+mn-ea"/>
                <a:cs typeface="+mn-cs"/>
              </a:defRPr>
            </a:lvl2pPr>
            <a:lvl3pPr marL="0" indent="0" algn="l">
              <a:buNone/>
              <a:defRPr sz="1200" b="0">
                <a:latin typeface="+mn-lt"/>
              </a:defRPr>
            </a:lvl3pPr>
            <a:lvl4pPr marL="0" indent="0" algn="l">
              <a:buNone/>
              <a:defRPr sz="1100" b="0">
                <a:latin typeface="+mn-lt"/>
              </a:defRPr>
            </a:lvl4pPr>
            <a:lvl5pPr marL="0" indent="0" algn="l">
              <a:buNone/>
              <a:defRPr sz="1100" b="0">
                <a:latin typeface="+mn-lt"/>
              </a:defRPr>
            </a:lvl5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a:p>
            <a:pPr marL="0" lvl="1" indent="0" algn="l" defTabSz="914400" rtl="0" eaLnBrk="1" latinLnBrk="0" hangingPunct="1">
              <a:lnSpc>
                <a:spcPct val="90000"/>
              </a:lnSpc>
              <a:spcBef>
                <a:spcPts val="1000"/>
              </a:spcBef>
              <a:buFont typeface="Arial" panose="020B0604020202020204" pitchFamily="34" charset="0"/>
              <a:buNone/>
            </a:pPr>
            <a:r>
              <a:rPr lang="en-US"/>
              <a:t>Second level</a:t>
            </a:r>
          </a:p>
          <a:p>
            <a:pPr marL="0" lvl="2" indent="0" algn="l" defTabSz="914400" rtl="0" eaLnBrk="1" latinLnBrk="0" hangingPunct="1">
              <a:lnSpc>
                <a:spcPct val="90000"/>
              </a:lnSpc>
              <a:spcBef>
                <a:spcPts val="1000"/>
              </a:spcBef>
              <a:buFont typeface="Arial" panose="020B0604020202020204" pitchFamily="34" charset="0"/>
              <a:buNone/>
            </a:pPr>
            <a:r>
              <a:rPr lang="en-US"/>
              <a:t>Third level</a:t>
            </a:r>
          </a:p>
          <a:p>
            <a:pPr marL="0" lvl="3" indent="0" algn="l" defTabSz="914400" rtl="0" eaLnBrk="1" latinLnBrk="0" hangingPunct="1">
              <a:lnSpc>
                <a:spcPct val="90000"/>
              </a:lnSpc>
              <a:spcBef>
                <a:spcPts val="1000"/>
              </a:spcBef>
              <a:buFont typeface="Arial" panose="020B0604020202020204" pitchFamily="34" charset="0"/>
              <a:buNone/>
            </a:pPr>
            <a:r>
              <a:rPr lang="en-US"/>
              <a:t>Fourth level</a:t>
            </a:r>
          </a:p>
          <a:p>
            <a:pPr marL="0" lvl="4" indent="0" algn="l" defTabSz="914400" rtl="0" eaLnBrk="1" latinLnBrk="0" hangingPunct="1">
              <a:lnSpc>
                <a:spcPct val="90000"/>
              </a:lnSpc>
              <a:spcBef>
                <a:spcPts val="1000"/>
              </a:spcBef>
              <a:buFont typeface="Arial" panose="020B0604020202020204" pitchFamily="34" charset="0"/>
              <a:buNone/>
            </a:pPr>
            <a:r>
              <a:rPr lang="en-US"/>
              <a:t>Fifth level</a:t>
            </a:r>
            <a:endParaRPr lang="en-US" dirty="0"/>
          </a:p>
        </p:txBody>
      </p:sp>
      <p:sp>
        <p:nvSpPr>
          <p:cNvPr id="13"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2158804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tmplLst>
          <p:tmpl>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P spid="12" grpId="0">
        <p:tmplLst>
          <p:tmpl>
            <p:tnLst>
              <p:par>
                <p:cTn presetID="10" presetClass="entr" presetSubtype="0" fill="hold" nodeType="click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0" grpId="0">
        <p:tmplLst>
          <p:tmpl>
            <p:tnLst>
              <p:par>
                <p:cTn presetID="10" presetClass="entr" presetSubtype="0" fill="hold" nodeType="click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1" grpId="0">
        <p:tmplLst>
          <p:tmpl>
            <p:tnLst>
              <p:par>
                <p:cTn presetID="10" presetClass="entr" presetSubtype="0" fill="hold" nodeType="click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P spid="15" grpId="0">
        <p:tmplLst>
          <p:tmpl>
            <p:tnLst>
              <p:par>
                <p:cTn presetID="10" presetClass="entr" presetSubtype="0" fill="hold" nodeType="click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Lst>
  </p:timing>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8_Title,  5 Pillars smaller text">
    <p:spTree>
      <p:nvGrpSpPr>
        <p:cNvPr id="1" name=""/>
        <p:cNvGrpSpPr/>
        <p:nvPr/>
      </p:nvGrpSpPr>
      <p:grpSpPr>
        <a:xfrm>
          <a:off x="0" y="0"/>
          <a:ext cx="0" cy="0"/>
          <a:chOff x="0" y="0"/>
          <a:chExt cx="0" cy="0"/>
        </a:xfrm>
      </p:grpSpPr>
      <p:sp>
        <p:nvSpPr>
          <p:cNvPr id="4" name="Rectangle 3"/>
          <p:cNvSpPr/>
          <p:nvPr userDrawn="1"/>
        </p:nvSpPr>
        <p:spPr>
          <a:xfrm>
            <a:off x="0" y="0"/>
            <a:ext cx="12192000" cy="12143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304800" y="2598127"/>
            <a:ext cx="3714704" cy="2524794"/>
          </a:xfrm>
        </p:spPr>
        <p:txBody>
          <a:bodyPr lIns="91440" rIns="91440"/>
          <a:lstStyle>
            <a:lvl1pPr algn="ctr">
              <a:spcAft>
                <a:spcPts val="3000"/>
              </a:spcAft>
              <a:defRPr sz="24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marL="0" indent="0" algn="ctr" defTabSz="914400" rtl="0" eaLnBrk="1" latinLnBrk="0" hangingPunct="1">
              <a:lnSpc>
                <a:spcPct val="90000"/>
              </a:lnSpc>
              <a:spcBef>
                <a:spcPts val="1000"/>
              </a:spcBef>
              <a:spcAft>
                <a:spcPts val="1200"/>
              </a:spcAft>
              <a:buFont typeface="Arial" panose="020B0604020202020204" pitchFamily="34" charset="0"/>
              <a:buNone/>
              <a:defRPr lang="en-US" sz="2000" kern="1200" dirty="0">
                <a:solidFill>
                  <a:schemeClr val="tx1"/>
                </a:solidFill>
                <a:latin typeface="Segoe UI Semilight" panose="020B0402040204020203" pitchFamily="34" charset="0"/>
                <a:ea typeface="+mn-ea"/>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2"/>
          <p:cNvSpPr>
            <a:spLocks noGrp="1"/>
          </p:cNvSpPr>
          <p:nvPr>
            <p:ph idx="14"/>
          </p:nvPr>
        </p:nvSpPr>
        <p:spPr>
          <a:xfrm>
            <a:off x="4168631" y="2598127"/>
            <a:ext cx="3840480" cy="2524794"/>
          </a:xfrm>
        </p:spPr>
        <p:txBody>
          <a:bodyPr lIns="91440" rIns="91440"/>
          <a:lstStyle>
            <a:lvl1pPr algn="ctr">
              <a:defRPr lang="en-US" sz="2400" kern="1200" dirty="0">
                <a:gradFill>
                  <a:gsLst>
                    <a:gs pos="15000">
                      <a:schemeClr val="tx2"/>
                    </a:gs>
                    <a:gs pos="47000">
                      <a:schemeClr val="tx2"/>
                    </a:gs>
                  </a:gsLst>
                  <a:lin ang="5400000" scaled="1"/>
                </a:gradFill>
                <a:latin typeface="Segoe UI Semilight" panose="020B0402040204020203" pitchFamily="34" charset="0"/>
                <a:ea typeface="+mn-ea"/>
                <a:cs typeface="Segoe UI Semilight" panose="020B0402040204020203" pitchFamily="34" charset="0"/>
              </a:defRPr>
            </a:lvl1pPr>
            <a:lvl2pPr marL="0" indent="0" algn="ctr" defTabSz="914400" rtl="0" eaLnBrk="1" latinLnBrk="0" hangingPunct="1">
              <a:lnSpc>
                <a:spcPct val="90000"/>
              </a:lnSpc>
              <a:spcBef>
                <a:spcPts val="1000"/>
              </a:spcBef>
              <a:spcAft>
                <a:spcPts val="1200"/>
              </a:spcAft>
              <a:buFont typeface="Arial" panose="020B0604020202020204" pitchFamily="34" charset="0"/>
              <a:buNone/>
              <a:defRPr lang="en-US" sz="2000" kern="1200" dirty="0">
                <a:solidFill>
                  <a:schemeClr val="tx1"/>
                </a:solidFill>
                <a:latin typeface="Segoe UI Semilight" panose="020B0402040204020203" pitchFamily="34" charset="0"/>
                <a:ea typeface="+mn-ea"/>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marL="0" lvl="0" indent="0" algn="ctr" defTabSz="914400" rtl="0" eaLnBrk="1" latinLnBrk="0" hangingPunct="1">
              <a:lnSpc>
                <a:spcPct val="90000"/>
              </a:lnSpc>
              <a:spcBef>
                <a:spcPts val="1000"/>
              </a:spcBef>
              <a:spcAft>
                <a:spcPts val="3000"/>
              </a:spcAft>
              <a:buFont typeface="Arial" panose="020B0604020202020204" pitchFamily="34" charset="0"/>
              <a:buNone/>
            </a:pPr>
            <a:r>
              <a:rPr lang="en-US"/>
              <a:t>Click to edit Master text styles</a:t>
            </a:r>
          </a:p>
          <a:p>
            <a:pPr marL="0" lvl="1" indent="0" algn="ctr" defTabSz="914400" rtl="0" eaLnBrk="1" latinLnBrk="0" hangingPunct="1">
              <a:lnSpc>
                <a:spcPct val="90000"/>
              </a:lnSpc>
              <a:spcBef>
                <a:spcPts val="1000"/>
              </a:spcBef>
              <a:spcAft>
                <a:spcPts val="3000"/>
              </a:spcAft>
              <a:buFont typeface="Arial" panose="020B0604020202020204" pitchFamily="34" charset="0"/>
              <a:buNone/>
            </a:pPr>
            <a:r>
              <a:rPr lang="en-US"/>
              <a:t>Second level</a:t>
            </a:r>
          </a:p>
          <a:p>
            <a:pPr marL="0" lvl="2" indent="0" algn="ctr" defTabSz="914400" rtl="0" eaLnBrk="1" latinLnBrk="0" hangingPunct="1">
              <a:lnSpc>
                <a:spcPct val="90000"/>
              </a:lnSpc>
              <a:spcBef>
                <a:spcPts val="1000"/>
              </a:spcBef>
              <a:spcAft>
                <a:spcPts val="3000"/>
              </a:spcAft>
              <a:buFont typeface="Arial" panose="020B0604020202020204" pitchFamily="34" charset="0"/>
              <a:buNone/>
            </a:pPr>
            <a:r>
              <a:rPr lang="en-US"/>
              <a:t>Third level</a:t>
            </a:r>
          </a:p>
          <a:p>
            <a:pPr marL="0" lvl="3" indent="0" algn="ctr" defTabSz="914400" rtl="0" eaLnBrk="1" latinLnBrk="0" hangingPunct="1">
              <a:lnSpc>
                <a:spcPct val="90000"/>
              </a:lnSpc>
              <a:spcBef>
                <a:spcPts val="1000"/>
              </a:spcBef>
              <a:spcAft>
                <a:spcPts val="3000"/>
              </a:spcAft>
              <a:buFont typeface="Arial" panose="020B0604020202020204" pitchFamily="34" charset="0"/>
              <a:buNone/>
            </a:pPr>
            <a:r>
              <a:rPr lang="en-US"/>
              <a:t>Fourth level</a:t>
            </a:r>
          </a:p>
          <a:p>
            <a:pPr marL="0" lvl="4" indent="0" algn="ctr" defTabSz="914400" rtl="0" eaLnBrk="1" latinLnBrk="0" hangingPunct="1">
              <a:lnSpc>
                <a:spcPct val="90000"/>
              </a:lnSpc>
              <a:spcBef>
                <a:spcPts val="1000"/>
              </a:spcBef>
              <a:spcAft>
                <a:spcPts val="3000"/>
              </a:spcAft>
              <a:buFont typeface="Arial" panose="020B0604020202020204" pitchFamily="34" charset="0"/>
              <a:buNone/>
            </a:pPr>
            <a:r>
              <a:rPr lang="en-US"/>
              <a:t>Fifth level</a:t>
            </a:r>
            <a:endParaRPr lang="en-US" dirty="0"/>
          </a:p>
        </p:txBody>
      </p:sp>
      <p:sp>
        <p:nvSpPr>
          <p:cNvPr id="9" name="Content Placeholder 2"/>
          <p:cNvSpPr>
            <a:spLocks noGrp="1"/>
          </p:cNvSpPr>
          <p:nvPr>
            <p:ph idx="15"/>
          </p:nvPr>
        </p:nvSpPr>
        <p:spPr>
          <a:xfrm>
            <a:off x="8158238" y="2598127"/>
            <a:ext cx="3773077" cy="2524794"/>
          </a:xfrm>
        </p:spPr>
        <p:txBody>
          <a:bodyPr lIns="91440" rIns="91440"/>
          <a:lstStyle>
            <a:lvl1pPr algn="ctr">
              <a:defRPr lang="en-US" sz="2400" kern="1200" dirty="0">
                <a:gradFill>
                  <a:gsLst>
                    <a:gs pos="15000">
                      <a:schemeClr val="tx2"/>
                    </a:gs>
                    <a:gs pos="47000">
                      <a:schemeClr val="tx2"/>
                    </a:gs>
                  </a:gsLst>
                  <a:lin ang="5400000" scaled="1"/>
                </a:gradFill>
                <a:latin typeface="Segoe UI Semilight" panose="020B0402040204020203" pitchFamily="34" charset="0"/>
                <a:ea typeface="+mn-ea"/>
                <a:cs typeface="Segoe UI Semilight" panose="020B0402040204020203" pitchFamily="34" charset="0"/>
              </a:defRPr>
            </a:lvl1pPr>
            <a:lvl2pPr marL="0" indent="0" algn="ctr" defTabSz="914400" rtl="0" eaLnBrk="1" latinLnBrk="0" hangingPunct="1">
              <a:lnSpc>
                <a:spcPct val="90000"/>
              </a:lnSpc>
              <a:spcBef>
                <a:spcPts val="1000"/>
              </a:spcBef>
              <a:spcAft>
                <a:spcPts val="1200"/>
              </a:spcAft>
              <a:buFont typeface="Arial" panose="020B0604020202020204" pitchFamily="34" charset="0"/>
              <a:buNone/>
              <a:defRPr lang="en-US" sz="2000" kern="1200" dirty="0">
                <a:solidFill>
                  <a:schemeClr val="tx1"/>
                </a:solidFill>
                <a:latin typeface="Segoe UI Semilight" panose="020B0402040204020203" pitchFamily="34" charset="0"/>
                <a:ea typeface="+mn-ea"/>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marL="0" lvl="0" indent="0" algn="ctr" defTabSz="914400" rtl="0" eaLnBrk="1" latinLnBrk="0" hangingPunct="1">
              <a:lnSpc>
                <a:spcPct val="90000"/>
              </a:lnSpc>
              <a:spcBef>
                <a:spcPts val="1000"/>
              </a:spcBef>
              <a:spcAft>
                <a:spcPts val="3000"/>
              </a:spcAft>
              <a:buFont typeface="Arial" panose="020B0604020202020204" pitchFamily="34" charset="0"/>
              <a:buNone/>
            </a:pPr>
            <a:r>
              <a:rPr lang="en-US"/>
              <a:t>Click to edit Master text styles</a:t>
            </a:r>
          </a:p>
          <a:p>
            <a:pPr marL="0" lvl="1" indent="0" algn="ctr" defTabSz="914400" rtl="0" eaLnBrk="1" latinLnBrk="0" hangingPunct="1">
              <a:lnSpc>
                <a:spcPct val="90000"/>
              </a:lnSpc>
              <a:spcBef>
                <a:spcPts val="1000"/>
              </a:spcBef>
              <a:spcAft>
                <a:spcPts val="3000"/>
              </a:spcAft>
              <a:buFont typeface="Arial" panose="020B0604020202020204" pitchFamily="34" charset="0"/>
              <a:buNone/>
            </a:pPr>
            <a:r>
              <a:rPr lang="en-US"/>
              <a:t>Second level</a:t>
            </a:r>
          </a:p>
          <a:p>
            <a:pPr marL="0" lvl="2" indent="0" algn="ctr" defTabSz="914400" rtl="0" eaLnBrk="1" latinLnBrk="0" hangingPunct="1">
              <a:lnSpc>
                <a:spcPct val="90000"/>
              </a:lnSpc>
              <a:spcBef>
                <a:spcPts val="1000"/>
              </a:spcBef>
              <a:spcAft>
                <a:spcPts val="3000"/>
              </a:spcAft>
              <a:buFont typeface="Arial" panose="020B0604020202020204" pitchFamily="34" charset="0"/>
              <a:buNone/>
            </a:pPr>
            <a:r>
              <a:rPr lang="en-US"/>
              <a:t>Third level</a:t>
            </a:r>
          </a:p>
          <a:p>
            <a:pPr marL="0" lvl="3" indent="0" algn="ctr" defTabSz="914400" rtl="0" eaLnBrk="1" latinLnBrk="0" hangingPunct="1">
              <a:lnSpc>
                <a:spcPct val="90000"/>
              </a:lnSpc>
              <a:spcBef>
                <a:spcPts val="1000"/>
              </a:spcBef>
              <a:spcAft>
                <a:spcPts val="3000"/>
              </a:spcAft>
              <a:buFont typeface="Arial" panose="020B0604020202020204" pitchFamily="34" charset="0"/>
              <a:buNone/>
            </a:pPr>
            <a:r>
              <a:rPr lang="en-US"/>
              <a:t>Fourth level</a:t>
            </a:r>
          </a:p>
          <a:p>
            <a:pPr marL="0" lvl="4" indent="0" algn="ctr" defTabSz="914400" rtl="0" eaLnBrk="1" latinLnBrk="0" hangingPunct="1">
              <a:lnSpc>
                <a:spcPct val="90000"/>
              </a:lnSpc>
              <a:spcBef>
                <a:spcPts val="1000"/>
              </a:spcBef>
              <a:spcAft>
                <a:spcPts val="3000"/>
              </a:spcAft>
              <a:buFont typeface="Arial" panose="020B0604020202020204" pitchFamily="34" charset="0"/>
              <a:buNone/>
            </a:pPr>
            <a:r>
              <a:rPr lang="en-US"/>
              <a:t>Fifth level</a:t>
            </a:r>
            <a:endParaRPr lang="en-US" dirty="0"/>
          </a:p>
        </p:txBody>
      </p:sp>
      <p:sp>
        <p:nvSpPr>
          <p:cNvPr id="11" name="Freeform: Shape 10"/>
          <p:cNvSpPr/>
          <p:nvPr userDrawn="1"/>
        </p:nvSpPr>
        <p:spPr>
          <a:xfrm>
            <a:off x="129521" y="0"/>
            <a:ext cx="2749481" cy="1364786"/>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hasCustomPrompt="1"/>
          </p:nvPr>
        </p:nvSpPr>
        <p:spPr>
          <a:xfrm>
            <a:off x="316322" y="339408"/>
            <a:ext cx="2375877" cy="535531"/>
          </a:xfrm>
        </p:spPr>
        <p:txBody>
          <a:bodyPr/>
          <a:lstStyle>
            <a:lvl1pPr algn="ctr">
              <a:defRPr lang="en-US" sz="3200" b="0" i="0" kern="1200" spc="60" baseline="0" dirty="0">
                <a:solidFill>
                  <a:schemeClr val="bg1"/>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US" dirty="0"/>
              <a:t>CLICK TO</a:t>
            </a:r>
          </a:p>
        </p:txBody>
      </p:sp>
      <p:sp>
        <p:nvSpPr>
          <p:cNvPr id="10" name="Text Placeholder 9"/>
          <p:cNvSpPr>
            <a:spLocks noGrp="1"/>
          </p:cNvSpPr>
          <p:nvPr>
            <p:ph type="body" sz="quarter" idx="16"/>
          </p:nvPr>
        </p:nvSpPr>
        <p:spPr>
          <a:xfrm>
            <a:off x="2879003" y="419100"/>
            <a:ext cx="9084398" cy="13700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315386595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itle,  5 Pillars smaller text">
    <p:spTree>
      <p:nvGrpSpPr>
        <p:cNvPr id="1" name=""/>
        <p:cNvGrpSpPr/>
        <p:nvPr/>
      </p:nvGrpSpPr>
      <p:grpSpPr>
        <a:xfrm>
          <a:off x="0" y="0"/>
          <a:ext cx="0" cy="0"/>
          <a:chOff x="0" y="0"/>
          <a:chExt cx="0" cy="0"/>
        </a:xfrm>
      </p:grpSpPr>
      <p:sp>
        <p:nvSpPr>
          <p:cNvPr id="4" name="Rectangle 3"/>
          <p:cNvSpPr/>
          <p:nvPr userDrawn="1"/>
        </p:nvSpPr>
        <p:spPr>
          <a:xfrm>
            <a:off x="0" y="0"/>
            <a:ext cx="12192000" cy="12143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68658" y="3493674"/>
            <a:ext cx="2377440" cy="2226763"/>
          </a:xfrm>
        </p:spPr>
        <p:txBody>
          <a:bodyPr lIns="146304" rIns="146304"/>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a:xfrm>
            <a:off x="11747687" y="6465381"/>
            <a:ext cx="431425" cy="365125"/>
          </a:xfrm>
          <a:prstGeom prst="rect">
            <a:avLst/>
          </a:prstGeom>
        </p:spPr>
        <p:txBody>
          <a:bodyPr/>
          <a:lstStyle/>
          <a:p>
            <a:fld id="{5AE1514C-5E56-4738-A1FF-4B1CFD2A3E36}" type="slidenum">
              <a:rPr lang="en-US" smtClean="0"/>
              <a:t>‹#›</a:t>
            </a:fld>
            <a:endParaRPr lang="en-US" dirty="0"/>
          </a:p>
        </p:txBody>
      </p:sp>
      <p:sp>
        <p:nvSpPr>
          <p:cNvPr id="7" name="Content Placeholder 2"/>
          <p:cNvSpPr>
            <a:spLocks noGrp="1"/>
          </p:cNvSpPr>
          <p:nvPr>
            <p:ph idx="14"/>
          </p:nvPr>
        </p:nvSpPr>
        <p:spPr>
          <a:xfrm>
            <a:off x="2483635" y="3493674"/>
            <a:ext cx="2377440" cy="2226763"/>
          </a:xfrm>
        </p:spPr>
        <p:txBody>
          <a:bodyPr lIns="146304" rIns="146304"/>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p:cNvSpPr>
            <a:spLocks noGrp="1"/>
          </p:cNvSpPr>
          <p:nvPr>
            <p:ph idx="15"/>
          </p:nvPr>
        </p:nvSpPr>
        <p:spPr>
          <a:xfrm>
            <a:off x="4898612" y="3493674"/>
            <a:ext cx="2377440" cy="2226763"/>
          </a:xfrm>
        </p:spPr>
        <p:txBody>
          <a:bodyPr lIns="146304" rIns="146304"/>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2"/>
          <p:cNvSpPr>
            <a:spLocks noGrp="1"/>
          </p:cNvSpPr>
          <p:nvPr>
            <p:ph idx="16"/>
          </p:nvPr>
        </p:nvSpPr>
        <p:spPr>
          <a:xfrm>
            <a:off x="7313589" y="3493674"/>
            <a:ext cx="2377440" cy="2226763"/>
          </a:xfrm>
        </p:spPr>
        <p:txBody>
          <a:bodyPr lIns="146304" rIns="146304"/>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2"/>
          <p:cNvSpPr>
            <a:spLocks noGrp="1"/>
          </p:cNvSpPr>
          <p:nvPr>
            <p:ph idx="17"/>
          </p:nvPr>
        </p:nvSpPr>
        <p:spPr>
          <a:xfrm>
            <a:off x="9728566" y="3493674"/>
            <a:ext cx="2377440" cy="2226763"/>
          </a:xfrm>
        </p:spPr>
        <p:txBody>
          <a:bodyPr lIns="146304" rIns="146304"/>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Rectangle 11"/>
          <p:cNvSpPr/>
          <p:nvPr userDrawn="1"/>
        </p:nvSpPr>
        <p:spPr>
          <a:xfrm>
            <a:off x="297258"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userDrawn="1"/>
        </p:nvSpPr>
        <p:spPr>
          <a:xfrm>
            <a:off x="2712235"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p:cNvSpPr/>
          <p:nvPr userDrawn="1"/>
        </p:nvSpPr>
        <p:spPr>
          <a:xfrm>
            <a:off x="7542189"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p:cNvSpPr/>
          <p:nvPr userDrawn="1"/>
        </p:nvSpPr>
        <p:spPr>
          <a:xfrm>
            <a:off x="9957166"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p:cNvSpPr/>
          <p:nvPr userDrawn="1"/>
        </p:nvSpPr>
        <p:spPr>
          <a:xfrm>
            <a:off x="5127212"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 Placeholder 7"/>
          <p:cNvSpPr>
            <a:spLocks noGrp="1"/>
          </p:cNvSpPr>
          <p:nvPr>
            <p:ph type="body" sz="quarter" idx="13" hasCustomPrompt="1"/>
          </p:nvPr>
        </p:nvSpPr>
        <p:spPr>
          <a:xfrm>
            <a:off x="0" y="470361"/>
            <a:ext cx="12192000" cy="535531"/>
          </a:xfrm>
        </p:spPr>
        <p:txBody>
          <a:bodyPr/>
          <a:lstStyle>
            <a:lvl1pPr marL="0" indent="0" algn="ctr" defTabSz="914400" rtl="0" eaLnBrk="1" latinLnBrk="0" hangingPunct="1">
              <a:lnSpc>
                <a:spcPct val="90000"/>
              </a:lnSpc>
              <a:spcBef>
                <a:spcPts val="1000"/>
              </a:spcBef>
              <a:buFont typeface="Arial" panose="020B0604020202020204" pitchFamily="34" charset="0"/>
              <a:buNone/>
              <a:defRPr lang="en-US" sz="3200" b="0" kern="1200" dirty="0">
                <a:solidFill>
                  <a:schemeClr val="tx1">
                    <a:lumMod val="85000"/>
                    <a:lumOff val="15000"/>
                  </a:schemeClr>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US" dirty="0"/>
              <a:t>Click to edit master title style</a:t>
            </a:r>
          </a:p>
        </p:txBody>
      </p:sp>
      <p:sp>
        <p:nvSpPr>
          <p:cNvPr id="17" name="Content Placeholder 2"/>
          <p:cNvSpPr>
            <a:spLocks noGrp="1"/>
          </p:cNvSpPr>
          <p:nvPr>
            <p:ph idx="18" hasCustomPrompt="1"/>
          </p:nvPr>
        </p:nvSpPr>
        <p:spPr>
          <a:xfrm>
            <a:off x="68658" y="2577396"/>
            <a:ext cx="2377440" cy="840230"/>
          </a:xfrm>
        </p:spPr>
        <p:txBody>
          <a:bodyPr lIns="146304" rIns="146304"/>
          <a:lstStyle>
            <a:lvl1pPr marL="0" algn="ctr" defTabSz="914400" rtl="0" eaLnBrk="1" latinLnBrk="0" hangingPunct="1">
              <a:defRPr lang="en-US" sz="5400" kern="12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dirty="0"/>
              <a:t>#</a:t>
            </a:r>
          </a:p>
        </p:txBody>
      </p:sp>
      <p:sp>
        <p:nvSpPr>
          <p:cNvPr id="18" name="Content Placeholder 2"/>
          <p:cNvSpPr>
            <a:spLocks noGrp="1"/>
          </p:cNvSpPr>
          <p:nvPr>
            <p:ph idx="19" hasCustomPrompt="1"/>
          </p:nvPr>
        </p:nvSpPr>
        <p:spPr>
          <a:xfrm>
            <a:off x="2483635" y="2577396"/>
            <a:ext cx="2377440" cy="840230"/>
          </a:xfrm>
        </p:spPr>
        <p:txBody>
          <a:bodyPr lIns="146304" rIns="146304"/>
          <a:lstStyle>
            <a:lvl1pPr algn="ctr">
              <a:defRPr lang="en-US" sz="5400" b="1" kern="12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marL="0" lvl="0" indent="0" algn="ctr" defTabSz="914400" rtl="0" eaLnBrk="1" latinLnBrk="0" hangingPunct="1">
              <a:lnSpc>
                <a:spcPct val="90000"/>
              </a:lnSpc>
              <a:spcBef>
                <a:spcPts val="1000"/>
              </a:spcBef>
              <a:buFont typeface="Arial" panose="020B0604020202020204" pitchFamily="34" charset="0"/>
              <a:buNone/>
            </a:pPr>
            <a:r>
              <a:rPr lang="en-US" dirty="0"/>
              <a:t>#</a:t>
            </a:r>
          </a:p>
        </p:txBody>
      </p:sp>
      <p:sp>
        <p:nvSpPr>
          <p:cNvPr id="19" name="Content Placeholder 2"/>
          <p:cNvSpPr>
            <a:spLocks noGrp="1"/>
          </p:cNvSpPr>
          <p:nvPr>
            <p:ph idx="20" hasCustomPrompt="1"/>
          </p:nvPr>
        </p:nvSpPr>
        <p:spPr>
          <a:xfrm>
            <a:off x="4898612" y="2577396"/>
            <a:ext cx="2377440" cy="840230"/>
          </a:xfrm>
        </p:spPr>
        <p:txBody>
          <a:bodyPr vert="horz" wrap="square" lIns="146304" tIns="45720" rIns="146304" bIns="45720" rtlCol="0">
            <a:spAutoFit/>
          </a:bodyPr>
          <a:lstStyle>
            <a:lvl1pPr algn="ctr">
              <a:defRPr lang="en-US" sz="54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stStyle>
          <a:p>
            <a:pPr lvl="0" algn="ctr"/>
            <a:r>
              <a:rPr lang="en-US" dirty="0"/>
              <a:t>#</a:t>
            </a:r>
          </a:p>
        </p:txBody>
      </p:sp>
      <p:sp>
        <p:nvSpPr>
          <p:cNvPr id="20" name="Content Placeholder 2"/>
          <p:cNvSpPr>
            <a:spLocks noGrp="1"/>
          </p:cNvSpPr>
          <p:nvPr>
            <p:ph idx="21" hasCustomPrompt="1"/>
          </p:nvPr>
        </p:nvSpPr>
        <p:spPr>
          <a:xfrm>
            <a:off x="7313589" y="2577396"/>
            <a:ext cx="2377440" cy="840230"/>
          </a:xfrm>
        </p:spPr>
        <p:txBody>
          <a:bodyPr vert="horz" wrap="square" lIns="146304" tIns="45720" rIns="146304" bIns="45720" rtlCol="0">
            <a:spAutoFit/>
          </a:bodyPr>
          <a:lstStyle>
            <a:lvl1pPr algn="ctr">
              <a:defRPr lang="en-US" sz="54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stStyle>
          <a:p>
            <a:pPr lvl="0" algn="ctr"/>
            <a:r>
              <a:rPr lang="en-US" dirty="0"/>
              <a:t>#</a:t>
            </a:r>
          </a:p>
        </p:txBody>
      </p:sp>
      <p:sp>
        <p:nvSpPr>
          <p:cNvPr id="21" name="Content Placeholder 2"/>
          <p:cNvSpPr>
            <a:spLocks noGrp="1"/>
          </p:cNvSpPr>
          <p:nvPr>
            <p:ph idx="22" hasCustomPrompt="1"/>
          </p:nvPr>
        </p:nvSpPr>
        <p:spPr>
          <a:xfrm>
            <a:off x="9728566" y="2577396"/>
            <a:ext cx="2377440" cy="840230"/>
          </a:xfrm>
        </p:spPr>
        <p:txBody>
          <a:bodyPr vert="horz" wrap="square" lIns="146304" tIns="45720" rIns="146304" bIns="45720" rtlCol="0">
            <a:spAutoFit/>
          </a:bodyPr>
          <a:lstStyle>
            <a:lvl1pPr algn="ctr">
              <a:defRPr lang="en-US" sz="54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stStyle>
          <a:p>
            <a:pPr lvl="0" algn="ctr"/>
            <a:r>
              <a:rPr lang="en-US" dirty="0"/>
              <a:t>#</a:t>
            </a:r>
          </a:p>
        </p:txBody>
      </p:sp>
    </p:spTree>
    <p:extLst>
      <p:ext uri="{BB962C8B-B14F-4D97-AF65-F5344CB8AC3E}">
        <p14:creationId xmlns:p14="http://schemas.microsoft.com/office/powerpoint/2010/main" val="3249118181"/>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decel="1000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750" fill="hold"/>
                                            <p:tgtEl>
                                              <p:spTgt spid="12"/>
                                            </p:tgtEl>
                                            <p:attrNameLst>
                                              <p:attrName>ppt_x</p:attrName>
                                            </p:attrNameLst>
                                          </p:cBhvr>
                                          <p:tavLst>
                                            <p:tav tm="0">
                                              <p:val>
                                                <p:strVal val="#ppt_x"/>
                                              </p:val>
                                            </p:tav>
                                            <p:tav tm="100000">
                                              <p:val>
                                                <p:strVal val="#ppt_x"/>
                                              </p:val>
                                            </p:tav>
                                          </p:tavLst>
                                        </p:anim>
                                        <p:anim calcmode="lin" valueType="num">
                                          <p:cBhvr additive="base">
                                            <p:cTn id="8" dur="750" fill="hold"/>
                                            <p:tgtEl>
                                              <p:spTgt spid="12"/>
                                            </p:tgtEl>
                                            <p:attrNameLst>
                                              <p:attrName>ppt_y</p:attrName>
                                            </p:attrNameLst>
                                          </p:cBhvr>
                                          <p:tavLst>
                                            <p:tav tm="0">
                                              <p:val>
                                                <p:strVal val="1+#ppt_h/2"/>
                                              </p:val>
                                            </p:tav>
                                            <p:tav tm="100000">
                                              <p:val>
                                                <p:strVal val="#ppt_y"/>
                                              </p:val>
                                            </p:tav>
                                          </p:tavLst>
                                        </p:anim>
                                      </p:childTnLst>
                                    </p:cTn>
                                  </p:par>
                                  <p:par>
                                    <p:cTn id="9" presetID="2" presetClass="entr" presetSubtype="1" fill="hold" grpId="0" nodeType="withEffect" p14:presetBounceEnd="32000">
                                      <p:stCondLst>
                                        <p:cond delay="0"/>
                                      </p:stCondLst>
                                      <p:childTnLst>
                                        <p:set>
                                          <p:cBhvr>
                                            <p:cTn id="10" dur="1" fill="hold">
                                              <p:stCondLst>
                                                <p:cond delay="0"/>
                                              </p:stCondLst>
                                            </p:cTn>
                                            <p:tgtEl>
                                              <p:spTgt spid="17">
                                                <p:txEl>
                                                  <p:pRg st="0" end="0"/>
                                                </p:txEl>
                                              </p:spTgt>
                                            </p:tgtEl>
                                            <p:attrNameLst>
                                              <p:attrName>style.visibility</p:attrName>
                                            </p:attrNameLst>
                                          </p:cBhvr>
                                          <p:to>
                                            <p:strVal val="visible"/>
                                          </p:to>
                                        </p:set>
                                        <p:anim calcmode="lin" valueType="num" p14:bounceEnd="32000">
                                          <p:cBhvr additive="base">
                                            <p:cTn id="11" dur="750" fill="hold"/>
                                            <p:tgtEl>
                                              <p:spTgt spid="17">
                                                <p:txEl>
                                                  <p:pRg st="0" end="0"/>
                                                </p:txEl>
                                              </p:spTgt>
                                            </p:tgtEl>
                                            <p:attrNameLst>
                                              <p:attrName>ppt_x</p:attrName>
                                            </p:attrNameLst>
                                          </p:cBhvr>
                                          <p:tavLst>
                                            <p:tav tm="0">
                                              <p:val>
                                                <p:strVal val="#ppt_x"/>
                                              </p:val>
                                            </p:tav>
                                            <p:tav tm="100000">
                                              <p:val>
                                                <p:strVal val="#ppt_x"/>
                                              </p:val>
                                            </p:tav>
                                          </p:tavLst>
                                        </p:anim>
                                        <p:anim calcmode="lin" valueType="num" p14:bounceEnd="32000">
                                          <p:cBhvr additive="base">
                                            <p:cTn id="12" dur="750" fill="hold"/>
                                            <p:tgtEl>
                                              <p:spTgt spid="17">
                                                <p:txEl>
                                                  <p:pRg st="0" end="0"/>
                                                </p:txEl>
                                              </p:spTgt>
                                            </p:tgtEl>
                                            <p:attrNameLst>
                                              <p:attrName>ppt_y</p:attrName>
                                            </p:attrNameLst>
                                          </p:cBhvr>
                                          <p:tavLst>
                                            <p:tav tm="0">
                                              <p:val>
                                                <p:strVal val="0-#ppt_h/2"/>
                                              </p:val>
                                            </p:tav>
                                            <p:tav tm="100000">
                                              <p:val>
                                                <p:strVal val="#ppt_y"/>
                                              </p:val>
                                            </p:tav>
                                          </p:tavLst>
                                        </p:anim>
                                      </p:childTnLst>
                                    </p:cTn>
                                  </p:par>
                                  <p:par>
                                    <p:cTn id="13" presetID="2" presetClass="entr" presetSubtype="4" decel="10000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750" fill="hold"/>
                                            <p:tgtEl>
                                              <p:spTgt spid="3"/>
                                            </p:tgtEl>
                                            <p:attrNameLst>
                                              <p:attrName>ppt_x</p:attrName>
                                            </p:attrNameLst>
                                          </p:cBhvr>
                                          <p:tavLst>
                                            <p:tav tm="0">
                                              <p:val>
                                                <p:strVal val="#ppt_x"/>
                                              </p:val>
                                            </p:tav>
                                            <p:tav tm="100000">
                                              <p:val>
                                                <p:strVal val="#ppt_x"/>
                                              </p:val>
                                            </p:tav>
                                          </p:tavLst>
                                        </p:anim>
                                        <p:anim calcmode="lin" valueType="num">
                                          <p:cBhvr additive="base">
                                            <p:cTn id="16" dur="75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decel="100000"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750" fill="hold"/>
                                            <p:tgtEl>
                                              <p:spTgt spid="13"/>
                                            </p:tgtEl>
                                            <p:attrNameLst>
                                              <p:attrName>ppt_x</p:attrName>
                                            </p:attrNameLst>
                                          </p:cBhvr>
                                          <p:tavLst>
                                            <p:tav tm="0">
                                              <p:val>
                                                <p:strVal val="#ppt_x"/>
                                              </p:val>
                                            </p:tav>
                                            <p:tav tm="100000">
                                              <p:val>
                                                <p:strVal val="#ppt_x"/>
                                              </p:val>
                                            </p:tav>
                                          </p:tavLst>
                                        </p:anim>
                                        <p:anim calcmode="lin" valueType="num">
                                          <p:cBhvr additive="base">
                                            <p:cTn id="22" dur="750" fill="hold"/>
                                            <p:tgtEl>
                                              <p:spTgt spid="13"/>
                                            </p:tgtEl>
                                            <p:attrNameLst>
                                              <p:attrName>ppt_y</p:attrName>
                                            </p:attrNameLst>
                                          </p:cBhvr>
                                          <p:tavLst>
                                            <p:tav tm="0">
                                              <p:val>
                                                <p:strVal val="1+#ppt_h/2"/>
                                              </p:val>
                                            </p:tav>
                                            <p:tav tm="100000">
                                              <p:val>
                                                <p:strVal val="#ppt_y"/>
                                              </p:val>
                                            </p:tav>
                                          </p:tavLst>
                                        </p:anim>
                                      </p:childTnLst>
                                    </p:cTn>
                                  </p:par>
                                  <p:par>
                                    <p:cTn id="23" presetID="2" presetClass="entr" presetSubtype="1" fill="hold" grpId="0" nodeType="withEffect" p14:presetBounceEnd="32000">
                                      <p:stCondLst>
                                        <p:cond delay="0"/>
                                      </p:stCondLst>
                                      <p:childTnLst>
                                        <p:set>
                                          <p:cBhvr>
                                            <p:cTn id="24" dur="1" fill="hold">
                                              <p:stCondLst>
                                                <p:cond delay="0"/>
                                              </p:stCondLst>
                                            </p:cTn>
                                            <p:tgtEl>
                                              <p:spTgt spid="18">
                                                <p:txEl>
                                                  <p:pRg st="0" end="0"/>
                                                </p:txEl>
                                              </p:spTgt>
                                            </p:tgtEl>
                                            <p:attrNameLst>
                                              <p:attrName>style.visibility</p:attrName>
                                            </p:attrNameLst>
                                          </p:cBhvr>
                                          <p:to>
                                            <p:strVal val="visible"/>
                                          </p:to>
                                        </p:set>
                                        <p:anim calcmode="lin" valueType="num" p14:bounceEnd="32000">
                                          <p:cBhvr additive="base">
                                            <p:cTn id="25" dur="750" fill="hold"/>
                                            <p:tgtEl>
                                              <p:spTgt spid="18">
                                                <p:txEl>
                                                  <p:pRg st="0" end="0"/>
                                                </p:txEl>
                                              </p:spTgt>
                                            </p:tgtEl>
                                            <p:attrNameLst>
                                              <p:attrName>ppt_x</p:attrName>
                                            </p:attrNameLst>
                                          </p:cBhvr>
                                          <p:tavLst>
                                            <p:tav tm="0">
                                              <p:val>
                                                <p:strVal val="#ppt_x"/>
                                              </p:val>
                                            </p:tav>
                                            <p:tav tm="100000">
                                              <p:val>
                                                <p:strVal val="#ppt_x"/>
                                              </p:val>
                                            </p:tav>
                                          </p:tavLst>
                                        </p:anim>
                                        <p:anim calcmode="lin" valueType="num" p14:bounceEnd="32000">
                                          <p:cBhvr additive="base">
                                            <p:cTn id="26" dur="750" fill="hold"/>
                                            <p:tgtEl>
                                              <p:spTgt spid="18">
                                                <p:txEl>
                                                  <p:pRg st="0" end="0"/>
                                                </p:txEl>
                                              </p:spTgt>
                                            </p:tgtEl>
                                            <p:attrNameLst>
                                              <p:attrName>ppt_y</p:attrName>
                                            </p:attrNameLst>
                                          </p:cBhvr>
                                          <p:tavLst>
                                            <p:tav tm="0">
                                              <p:val>
                                                <p:strVal val="0-#ppt_h/2"/>
                                              </p:val>
                                            </p:tav>
                                            <p:tav tm="100000">
                                              <p:val>
                                                <p:strVal val="#ppt_y"/>
                                              </p:val>
                                            </p:tav>
                                          </p:tavLst>
                                        </p:anim>
                                      </p:childTnLst>
                                    </p:cTn>
                                  </p:par>
                                  <p:par>
                                    <p:cTn id="27" presetID="2" presetClass="entr" presetSubtype="4" decel="10000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750" fill="hold"/>
                                            <p:tgtEl>
                                              <p:spTgt spid="7"/>
                                            </p:tgtEl>
                                            <p:attrNameLst>
                                              <p:attrName>ppt_x</p:attrName>
                                            </p:attrNameLst>
                                          </p:cBhvr>
                                          <p:tavLst>
                                            <p:tav tm="0">
                                              <p:val>
                                                <p:strVal val="#ppt_x"/>
                                              </p:val>
                                            </p:tav>
                                            <p:tav tm="100000">
                                              <p:val>
                                                <p:strVal val="#ppt_x"/>
                                              </p:val>
                                            </p:tav>
                                          </p:tavLst>
                                        </p:anim>
                                        <p:anim calcmode="lin" valueType="num">
                                          <p:cBhvr additive="base">
                                            <p:cTn id="30" dur="75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decel="10000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750" fill="hold"/>
                                            <p:tgtEl>
                                              <p:spTgt spid="16"/>
                                            </p:tgtEl>
                                            <p:attrNameLst>
                                              <p:attrName>ppt_x</p:attrName>
                                            </p:attrNameLst>
                                          </p:cBhvr>
                                          <p:tavLst>
                                            <p:tav tm="0">
                                              <p:val>
                                                <p:strVal val="#ppt_x"/>
                                              </p:val>
                                            </p:tav>
                                            <p:tav tm="100000">
                                              <p:val>
                                                <p:strVal val="#ppt_x"/>
                                              </p:val>
                                            </p:tav>
                                          </p:tavLst>
                                        </p:anim>
                                        <p:anim calcmode="lin" valueType="num">
                                          <p:cBhvr additive="base">
                                            <p:cTn id="36" dur="750" fill="hold"/>
                                            <p:tgtEl>
                                              <p:spTgt spid="16"/>
                                            </p:tgtEl>
                                            <p:attrNameLst>
                                              <p:attrName>ppt_y</p:attrName>
                                            </p:attrNameLst>
                                          </p:cBhvr>
                                          <p:tavLst>
                                            <p:tav tm="0">
                                              <p:val>
                                                <p:strVal val="1+#ppt_h/2"/>
                                              </p:val>
                                            </p:tav>
                                            <p:tav tm="100000">
                                              <p:val>
                                                <p:strVal val="#ppt_y"/>
                                              </p:val>
                                            </p:tav>
                                          </p:tavLst>
                                        </p:anim>
                                      </p:childTnLst>
                                    </p:cTn>
                                  </p:par>
                                  <p:par>
                                    <p:cTn id="37" presetID="2" presetClass="entr" presetSubtype="1" fill="hold" grpId="0" nodeType="withEffect" p14:presetBounceEnd="32000">
                                      <p:stCondLst>
                                        <p:cond delay="0"/>
                                      </p:stCondLst>
                                      <p:childTnLst>
                                        <p:set>
                                          <p:cBhvr>
                                            <p:cTn id="38" dur="1" fill="hold">
                                              <p:stCondLst>
                                                <p:cond delay="0"/>
                                              </p:stCondLst>
                                            </p:cTn>
                                            <p:tgtEl>
                                              <p:spTgt spid="19"/>
                                            </p:tgtEl>
                                            <p:attrNameLst>
                                              <p:attrName>style.visibility</p:attrName>
                                            </p:attrNameLst>
                                          </p:cBhvr>
                                          <p:to>
                                            <p:strVal val="visible"/>
                                          </p:to>
                                        </p:set>
                                        <p:anim calcmode="lin" valueType="num" p14:bounceEnd="32000">
                                          <p:cBhvr additive="base">
                                            <p:cTn id="39" dur="750" fill="hold"/>
                                            <p:tgtEl>
                                              <p:spTgt spid="19"/>
                                            </p:tgtEl>
                                            <p:attrNameLst>
                                              <p:attrName>ppt_x</p:attrName>
                                            </p:attrNameLst>
                                          </p:cBhvr>
                                          <p:tavLst>
                                            <p:tav tm="0">
                                              <p:val>
                                                <p:strVal val="#ppt_x"/>
                                              </p:val>
                                            </p:tav>
                                            <p:tav tm="100000">
                                              <p:val>
                                                <p:strVal val="#ppt_x"/>
                                              </p:val>
                                            </p:tav>
                                          </p:tavLst>
                                        </p:anim>
                                        <p:anim calcmode="lin" valueType="num" p14:bounceEnd="32000">
                                          <p:cBhvr additive="base">
                                            <p:cTn id="40" dur="750" fill="hold"/>
                                            <p:tgtEl>
                                              <p:spTgt spid="19"/>
                                            </p:tgtEl>
                                            <p:attrNameLst>
                                              <p:attrName>ppt_y</p:attrName>
                                            </p:attrNameLst>
                                          </p:cBhvr>
                                          <p:tavLst>
                                            <p:tav tm="0">
                                              <p:val>
                                                <p:strVal val="0-#ppt_h/2"/>
                                              </p:val>
                                            </p:tav>
                                            <p:tav tm="100000">
                                              <p:val>
                                                <p:strVal val="#ppt_y"/>
                                              </p:val>
                                            </p:tav>
                                          </p:tavLst>
                                        </p:anim>
                                      </p:childTnLst>
                                    </p:cTn>
                                  </p:par>
                                  <p:par>
                                    <p:cTn id="41" presetID="2" presetClass="entr" presetSubtype="4" decel="100000" fill="hold" grpId="0" nodeType="with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750" fill="hold"/>
                                            <p:tgtEl>
                                              <p:spTgt spid="9"/>
                                            </p:tgtEl>
                                            <p:attrNameLst>
                                              <p:attrName>ppt_x</p:attrName>
                                            </p:attrNameLst>
                                          </p:cBhvr>
                                          <p:tavLst>
                                            <p:tav tm="0">
                                              <p:val>
                                                <p:strVal val="#ppt_x"/>
                                              </p:val>
                                            </p:tav>
                                            <p:tav tm="100000">
                                              <p:val>
                                                <p:strVal val="#ppt_x"/>
                                              </p:val>
                                            </p:tav>
                                          </p:tavLst>
                                        </p:anim>
                                        <p:anim calcmode="lin" valueType="num">
                                          <p:cBhvr additive="base">
                                            <p:cTn id="44" dur="75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decel="100000"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750" fill="hold"/>
                                            <p:tgtEl>
                                              <p:spTgt spid="14"/>
                                            </p:tgtEl>
                                            <p:attrNameLst>
                                              <p:attrName>ppt_x</p:attrName>
                                            </p:attrNameLst>
                                          </p:cBhvr>
                                          <p:tavLst>
                                            <p:tav tm="0">
                                              <p:val>
                                                <p:strVal val="#ppt_x"/>
                                              </p:val>
                                            </p:tav>
                                            <p:tav tm="100000">
                                              <p:val>
                                                <p:strVal val="#ppt_x"/>
                                              </p:val>
                                            </p:tav>
                                          </p:tavLst>
                                        </p:anim>
                                        <p:anim calcmode="lin" valueType="num">
                                          <p:cBhvr additive="base">
                                            <p:cTn id="50" dur="750" fill="hold"/>
                                            <p:tgtEl>
                                              <p:spTgt spid="14"/>
                                            </p:tgtEl>
                                            <p:attrNameLst>
                                              <p:attrName>ppt_y</p:attrName>
                                            </p:attrNameLst>
                                          </p:cBhvr>
                                          <p:tavLst>
                                            <p:tav tm="0">
                                              <p:val>
                                                <p:strVal val="1+#ppt_h/2"/>
                                              </p:val>
                                            </p:tav>
                                            <p:tav tm="100000">
                                              <p:val>
                                                <p:strVal val="#ppt_y"/>
                                              </p:val>
                                            </p:tav>
                                          </p:tavLst>
                                        </p:anim>
                                      </p:childTnLst>
                                    </p:cTn>
                                  </p:par>
                                  <p:par>
                                    <p:cTn id="51" presetID="2" presetClass="entr" presetSubtype="1" fill="hold" grpId="0" nodeType="withEffect" p14:presetBounceEnd="32000">
                                      <p:stCondLst>
                                        <p:cond delay="0"/>
                                      </p:stCondLst>
                                      <p:childTnLst>
                                        <p:set>
                                          <p:cBhvr>
                                            <p:cTn id="52" dur="1" fill="hold">
                                              <p:stCondLst>
                                                <p:cond delay="0"/>
                                              </p:stCondLst>
                                            </p:cTn>
                                            <p:tgtEl>
                                              <p:spTgt spid="20"/>
                                            </p:tgtEl>
                                            <p:attrNameLst>
                                              <p:attrName>style.visibility</p:attrName>
                                            </p:attrNameLst>
                                          </p:cBhvr>
                                          <p:to>
                                            <p:strVal val="visible"/>
                                          </p:to>
                                        </p:set>
                                        <p:anim calcmode="lin" valueType="num" p14:bounceEnd="32000">
                                          <p:cBhvr additive="base">
                                            <p:cTn id="53" dur="750" fill="hold"/>
                                            <p:tgtEl>
                                              <p:spTgt spid="20"/>
                                            </p:tgtEl>
                                            <p:attrNameLst>
                                              <p:attrName>ppt_x</p:attrName>
                                            </p:attrNameLst>
                                          </p:cBhvr>
                                          <p:tavLst>
                                            <p:tav tm="0">
                                              <p:val>
                                                <p:strVal val="#ppt_x"/>
                                              </p:val>
                                            </p:tav>
                                            <p:tav tm="100000">
                                              <p:val>
                                                <p:strVal val="#ppt_x"/>
                                              </p:val>
                                            </p:tav>
                                          </p:tavLst>
                                        </p:anim>
                                        <p:anim calcmode="lin" valueType="num" p14:bounceEnd="32000">
                                          <p:cBhvr additive="base">
                                            <p:cTn id="54" dur="750" fill="hold"/>
                                            <p:tgtEl>
                                              <p:spTgt spid="20"/>
                                            </p:tgtEl>
                                            <p:attrNameLst>
                                              <p:attrName>ppt_y</p:attrName>
                                            </p:attrNameLst>
                                          </p:cBhvr>
                                          <p:tavLst>
                                            <p:tav tm="0">
                                              <p:val>
                                                <p:strVal val="0-#ppt_h/2"/>
                                              </p:val>
                                            </p:tav>
                                            <p:tav tm="100000">
                                              <p:val>
                                                <p:strVal val="#ppt_y"/>
                                              </p:val>
                                            </p:tav>
                                          </p:tavLst>
                                        </p:anim>
                                      </p:childTnLst>
                                    </p:cTn>
                                  </p:par>
                                  <p:par>
                                    <p:cTn id="55" presetID="2" presetClass="entr" presetSubtype="4" decel="100000" fill="hold" grpId="0" nodeType="withEffect">
                                      <p:stCondLst>
                                        <p:cond delay="0"/>
                                      </p:stCondLst>
                                      <p:childTnLst>
                                        <p:set>
                                          <p:cBhvr>
                                            <p:cTn id="56" dur="1" fill="hold">
                                              <p:stCondLst>
                                                <p:cond delay="0"/>
                                              </p:stCondLst>
                                            </p:cTn>
                                            <p:tgtEl>
                                              <p:spTgt spid="10"/>
                                            </p:tgtEl>
                                            <p:attrNameLst>
                                              <p:attrName>style.visibility</p:attrName>
                                            </p:attrNameLst>
                                          </p:cBhvr>
                                          <p:to>
                                            <p:strVal val="visible"/>
                                          </p:to>
                                        </p:set>
                                        <p:anim calcmode="lin" valueType="num">
                                          <p:cBhvr additive="base">
                                            <p:cTn id="57" dur="750" fill="hold"/>
                                            <p:tgtEl>
                                              <p:spTgt spid="10"/>
                                            </p:tgtEl>
                                            <p:attrNameLst>
                                              <p:attrName>ppt_x</p:attrName>
                                            </p:attrNameLst>
                                          </p:cBhvr>
                                          <p:tavLst>
                                            <p:tav tm="0">
                                              <p:val>
                                                <p:strVal val="#ppt_x"/>
                                              </p:val>
                                            </p:tav>
                                            <p:tav tm="100000">
                                              <p:val>
                                                <p:strVal val="#ppt_x"/>
                                              </p:val>
                                            </p:tav>
                                          </p:tavLst>
                                        </p:anim>
                                        <p:anim calcmode="lin" valueType="num">
                                          <p:cBhvr additive="base">
                                            <p:cTn id="58" dur="75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decel="100000"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anim calcmode="lin" valueType="num">
                                          <p:cBhvr additive="base">
                                            <p:cTn id="63" dur="750" fill="hold"/>
                                            <p:tgtEl>
                                              <p:spTgt spid="15"/>
                                            </p:tgtEl>
                                            <p:attrNameLst>
                                              <p:attrName>ppt_x</p:attrName>
                                            </p:attrNameLst>
                                          </p:cBhvr>
                                          <p:tavLst>
                                            <p:tav tm="0">
                                              <p:val>
                                                <p:strVal val="#ppt_x"/>
                                              </p:val>
                                            </p:tav>
                                            <p:tav tm="100000">
                                              <p:val>
                                                <p:strVal val="#ppt_x"/>
                                              </p:val>
                                            </p:tav>
                                          </p:tavLst>
                                        </p:anim>
                                        <p:anim calcmode="lin" valueType="num">
                                          <p:cBhvr additive="base">
                                            <p:cTn id="64" dur="750" fill="hold"/>
                                            <p:tgtEl>
                                              <p:spTgt spid="15"/>
                                            </p:tgtEl>
                                            <p:attrNameLst>
                                              <p:attrName>ppt_y</p:attrName>
                                            </p:attrNameLst>
                                          </p:cBhvr>
                                          <p:tavLst>
                                            <p:tav tm="0">
                                              <p:val>
                                                <p:strVal val="1+#ppt_h/2"/>
                                              </p:val>
                                            </p:tav>
                                            <p:tav tm="100000">
                                              <p:val>
                                                <p:strVal val="#ppt_y"/>
                                              </p:val>
                                            </p:tav>
                                          </p:tavLst>
                                        </p:anim>
                                      </p:childTnLst>
                                    </p:cTn>
                                  </p:par>
                                  <p:par>
                                    <p:cTn id="65" presetID="2" presetClass="entr" presetSubtype="1" fill="hold" grpId="0" nodeType="withEffect" p14:presetBounceEnd="32000">
                                      <p:stCondLst>
                                        <p:cond delay="0"/>
                                      </p:stCondLst>
                                      <p:childTnLst>
                                        <p:set>
                                          <p:cBhvr>
                                            <p:cTn id="66" dur="1" fill="hold">
                                              <p:stCondLst>
                                                <p:cond delay="0"/>
                                              </p:stCondLst>
                                            </p:cTn>
                                            <p:tgtEl>
                                              <p:spTgt spid="21"/>
                                            </p:tgtEl>
                                            <p:attrNameLst>
                                              <p:attrName>style.visibility</p:attrName>
                                            </p:attrNameLst>
                                          </p:cBhvr>
                                          <p:to>
                                            <p:strVal val="visible"/>
                                          </p:to>
                                        </p:set>
                                        <p:anim calcmode="lin" valueType="num" p14:bounceEnd="32000">
                                          <p:cBhvr additive="base">
                                            <p:cTn id="67" dur="750" fill="hold"/>
                                            <p:tgtEl>
                                              <p:spTgt spid="21"/>
                                            </p:tgtEl>
                                            <p:attrNameLst>
                                              <p:attrName>ppt_x</p:attrName>
                                            </p:attrNameLst>
                                          </p:cBhvr>
                                          <p:tavLst>
                                            <p:tav tm="0">
                                              <p:val>
                                                <p:strVal val="#ppt_x"/>
                                              </p:val>
                                            </p:tav>
                                            <p:tav tm="100000">
                                              <p:val>
                                                <p:strVal val="#ppt_x"/>
                                              </p:val>
                                            </p:tav>
                                          </p:tavLst>
                                        </p:anim>
                                        <p:anim calcmode="lin" valueType="num" p14:bounceEnd="32000">
                                          <p:cBhvr additive="base">
                                            <p:cTn id="68" dur="750" fill="hold"/>
                                            <p:tgtEl>
                                              <p:spTgt spid="21"/>
                                            </p:tgtEl>
                                            <p:attrNameLst>
                                              <p:attrName>ppt_y</p:attrName>
                                            </p:attrNameLst>
                                          </p:cBhvr>
                                          <p:tavLst>
                                            <p:tav tm="0">
                                              <p:val>
                                                <p:strVal val="0-#ppt_h/2"/>
                                              </p:val>
                                            </p:tav>
                                            <p:tav tm="100000">
                                              <p:val>
                                                <p:strVal val="#ppt_y"/>
                                              </p:val>
                                            </p:tav>
                                          </p:tavLst>
                                        </p:anim>
                                      </p:childTnLst>
                                    </p:cTn>
                                  </p:par>
                                  <p:par>
                                    <p:cTn id="69" presetID="2" presetClass="entr" presetSubtype="4" decel="100000" fill="hold" grpId="0" nodeType="withEffect">
                                      <p:stCondLst>
                                        <p:cond delay="0"/>
                                      </p:stCondLst>
                                      <p:childTnLst>
                                        <p:set>
                                          <p:cBhvr>
                                            <p:cTn id="70" dur="1" fill="hold">
                                              <p:stCondLst>
                                                <p:cond delay="0"/>
                                              </p:stCondLst>
                                            </p:cTn>
                                            <p:tgtEl>
                                              <p:spTgt spid="11"/>
                                            </p:tgtEl>
                                            <p:attrNameLst>
                                              <p:attrName>style.visibility</p:attrName>
                                            </p:attrNameLst>
                                          </p:cBhvr>
                                          <p:to>
                                            <p:strVal val="visible"/>
                                          </p:to>
                                        </p:set>
                                        <p:anim calcmode="lin" valueType="num">
                                          <p:cBhvr additive="base">
                                            <p:cTn id="71" dur="750" fill="hold"/>
                                            <p:tgtEl>
                                              <p:spTgt spid="11"/>
                                            </p:tgtEl>
                                            <p:attrNameLst>
                                              <p:attrName>ppt_x</p:attrName>
                                            </p:attrNameLst>
                                          </p:cBhvr>
                                          <p:tavLst>
                                            <p:tav tm="0">
                                              <p:val>
                                                <p:strVal val="#ppt_x"/>
                                              </p:val>
                                            </p:tav>
                                            <p:tav tm="100000">
                                              <p:val>
                                                <p:strVal val="#ppt_x"/>
                                              </p:val>
                                            </p:tav>
                                          </p:tavLst>
                                        </p:anim>
                                        <p:anim calcmode="lin" valueType="num">
                                          <p:cBhvr additive="base">
                                            <p:cTn id="72" dur="75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tmplLst>
              <p:tmpl>
                <p:tnLst>
                  <p:par>
                    <p:cTn presetID="2" presetClass="entr" presetSubtype="4" decel="100000" fill="hold" nodeType="with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additive="base">
                            <p:cTn dur="750" fill="hold"/>
                            <p:tgtEl>
                              <p:spTgt spid="3"/>
                            </p:tgtEl>
                            <p:attrNameLst>
                              <p:attrName>ppt_x</p:attrName>
                            </p:attrNameLst>
                          </p:cBhvr>
                          <p:tavLst>
                            <p:tav tm="0">
                              <p:val>
                                <p:strVal val="#ppt_x"/>
                              </p:val>
                            </p:tav>
                            <p:tav tm="100000">
                              <p:val>
                                <p:strVal val="#ppt_x"/>
                              </p:val>
                            </p:tav>
                          </p:tavLst>
                        </p:anim>
                        <p:anim calcmode="lin" valueType="num">
                          <p:cBhvr additive="base">
                            <p:cTn dur="750" fill="hold"/>
                            <p:tgtEl>
                              <p:spTgt spid="3"/>
                            </p:tgtEl>
                            <p:attrNameLst>
                              <p:attrName>ppt_y</p:attrName>
                            </p:attrNameLst>
                          </p:cBhvr>
                          <p:tavLst>
                            <p:tav tm="0">
                              <p:val>
                                <p:strVal val="1+#ppt_h/2"/>
                              </p:val>
                            </p:tav>
                            <p:tav tm="100000">
                              <p:val>
                                <p:strVal val="#ppt_y"/>
                              </p:val>
                            </p:tav>
                          </p:tavLst>
                        </p:anim>
                      </p:childTnLst>
                    </p:cTn>
                  </p:par>
                </p:tnLst>
              </p:tmpl>
            </p:tmplLst>
          </p:bldP>
          <p:bldP spid="7" grpId="0" uiExpand="1">
            <p:tmplLst>
              <p:tmpl>
                <p:tnLst>
                  <p:par>
                    <p:cTn presetID="2" presetClass="entr" presetSubtype="4" decel="100000" fill="hold" nodeType="with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750" fill="hold"/>
                            <p:tgtEl>
                              <p:spTgt spid="7"/>
                            </p:tgtEl>
                            <p:attrNameLst>
                              <p:attrName>ppt_x</p:attrName>
                            </p:attrNameLst>
                          </p:cBhvr>
                          <p:tavLst>
                            <p:tav tm="0">
                              <p:val>
                                <p:strVal val="#ppt_x"/>
                              </p:val>
                            </p:tav>
                            <p:tav tm="100000">
                              <p:val>
                                <p:strVal val="#ppt_x"/>
                              </p:val>
                            </p:tav>
                          </p:tavLst>
                        </p:anim>
                        <p:anim calcmode="lin" valueType="num">
                          <p:cBhvr additive="base">
                            <p:cTn dur="750" fill="hold"/>
                            <p:tgtEl>
                              <p:spTgt spid="7"/>
                            </p:tgtEl>
                            <p:attrNameLst>
                              <p:attrName>ppt_y</p:attrName>
                            </p:attrNameLst>
                          </p:cBhvr>
                          <p:tavLst>
                            <p:tav tm="0">
                              <p:val>
                                <p:strVal val="1+#ppt_h/2"/>
                              </p:val>
                            </p:tav>
                            <p:tav tm="100000">
                              <p:val>
                                <p:strVal val="#ppt_y"/>
                              </p:val>
                            </p:tav>
                          </p:tavLst>
                        </p:anim>
                      </p:childTnLst>
                    </p:cTn>
                  </p:par>
                </p:tnLst>
              </p:tmpl>
            </p:tmplLst>
          </p:bldP>
          <p:bldP spid="9" grpId="0">
            <p:tmplLst>
              <p:tmpl>
                <p:tnLst>
                  <p:par>
                    <p:cTn presetID="2" presetClass="entr" presetSubtype="4" decel="100000" fill="hold" nodeType="withEffect">
                      <p:stCondLst>
                        <p:cond delay="0"/>
                      </p:stCondLst>
                      <p:childTnLst>
                        <p:set>
                          <p:cBhvr>
                            <p:cTn dur="1" fill="hold">
                              <p:stCondLst>
                                <p:cond delay="0"/>
                              </p:stCondLst>
                            </p:cTn>
                            <p:tgtEl>
                              <p:spTgt spid="9"/>
                            </p:tgtEl>
                            <p:attrNameLst>
                              <p:attrName>style.visibility</p:attrName>
                            </p:attrNameLst>
                          </p:cBhvr>
                          <p:to>
                            <p:strVal val="visible"/>
                          </p:to>
                        </p:set>
                        <p:anim calcmode="lin" valueType="num">
                          <p:cBhvr additive="base">
                            <p:cTn dur="750" fill="hold"/>
                            <p:tgtEl>
                              <p:spTgt spid="9"/>
                            </p:tgtEl>
                            <p:attrNameLst>
                              <p:attrName>ppt_x</p:attrName>
                            </p:attrNameLst>
                          </p:cBhvr>
                          <p:tavLst>
                            <p:tav tm="0">
                              <p:val>
                                <p:strVal val="#ppt_x"/>
                              </p:val>
                            </p:tav>
                            <p:tav tm="100000">
                              <p:val>
                                <p:strVal val="#ppt_x"/>
                              </p:val>
                            </p:tav>
                          </p:tavLst>
                        </p:anim>
                        <p:anim calcmode="lin" valueType="num">
                          <p:cBhvr additive="base">
                            <p:cTn dur="750" fill="hold"/>
                            <p:tgtEl>
                              <p:spTgt spid="9"/>
                            </p:tgtEl>
                            <p:attrNameLst>
                              <p:attrName>ppt_y</p:attrName>
                            </p:attrNameLst>
                          </p:cBhvr>
                          <p:tavLst>
                            <p:tav tm="0">
                              <p:val>
                                <p:strVal val="1+#ppt_h/2"/>
                              </p:val>
                            </p:tav>
                            <p:tav tm="100000">
                              <p:val>
                                <p:strVal val="#ppt_y"/>
                              </p:val>
                            </p:tav>
                          </p:tavLst>
                        </p:anim>
                      </p:childTnLst>
                    </p:cTn>
                  </p:par>
                </p:tnLst>
              </p:tmpl>
            </p:tmplLst>
          </p:bldP>
          <p:bldP spid="10" grpId="0">
            <p:tmplLst>
              <p:tmpl>
                <p:tnLst>
                  <p:par>
                    <p:cTn presetID="2" presetClass="entr" presetSubtype="4" decel="100000" fill="hold" nodeType="withEffect">
                      <p:stCondLst>
                        <p:cond delay="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750" fill="hold"/>
                            <p:tgtEl>
                              <p:spTgt spid="10"/>
                            </p:tgtEl>
                            <p:attrNameLst>
                              <p:attrName>ppt_x</p:attrName>
                            </p:attrNameLst>
                          </p:cBhvr>
                          <p:tavLst>
                            <p:tav tm="0">
                              <p:val>
                                <p:strVal val="#ppt_x"/>
                              </p:val>
                            </p:tav>
                            <p:tav tm="100000">
                              <p:val>
                                <p:strVal val="#ppt_x"/>
                              </p:val>
                            </p:tav>
                          </p:tavLst>
                        </p:anim>
                        <p:anim calcmode="lin" valueType="num">
                          <p:cBhvr additive="base">
                            <p:cTn dur="750" fill="hold"/>
                            <p:tgtEl>
                              <p:spTgt spid="10"/>
                            </p:tgtEl>
                            <p:attrNameLst>
                              <p:attrName>ppt_y</p:attrName>
                            </p:attrNameLst>
                          </p:cBhvr>
                          <p:tavLst>
                            <p:tav tm="0">
                              <p:val>
                                <p:strVal val="1+#ppt_h/2"/>
                              </p:val>
                            </p:tav>
                            <p:tav tm="100000">
                              <p:val>
                                <p:strVal val="#ppt_y"/>
                              </p:val>
                            </p:tav>
                          </p:tavLst>
                        </p:anim>
                      </p:childTnLst>
                    </p:cTn>
                  </p:par>
                </p:tnLst>
              </p:tmpl>
            </p:tmplLst>
          </p:bldP>
          <p:bldP spid="11" grpId="0">
            <p:tmplLst>
              <p:tmpl>
                <p:tnLst>
                  <p:par>
                    <p:cTn presetID="2" presetClass="entr" presetSubtype="4" decel="10000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750" fill="hold"/>
                            <p:tgtEl>
                              <p:spTgt spid="11"/>
                            </p:tgtEl>
                            <p:attrNameLst>
                              <p:attrName>ppt_x</p:attrName>
                            </p:attrNameLst>
                          </p:cBhvr>
                          <p:tavLst>
                            <p:tav tm="0">
                              <p:val>
                                <p:strVal val="#ppt_x"/>
                              </p:val>
                            </p:tav>
                            <p:tav tm="100000">
                              <p:val>
                                <p:strVal val="#ppt_x"/>
                              </p:val>
                            </p:tav>
                          </p:tavLst>
                        </p:anim>
                        <p:anim calcmode="lin" valueType="num">
                          <p:cBhvr additive="base">
                            <p:cTn dur="750" fill="hold"/>
                            <p:tgtEl>
                              <p:spTgt spid="11"/>
                            </p:tgtEl>
                            <p:attrNameLst>
                              <p:attrName>ppt_y</p:attrName>
                            </p:attrNameLst>
                          </p:cBhvr>
                          <p:tavLst>
                            <p:tav tm="0">
                              <p:val>
                                <p:strVal val="1+#ppt_h/2"/>
                              </p:val>
                            </p:tav>
                            <p:tav tm="100000">
                              <p:val>
                                <p:strVal val="#ppt_y"/>
                              </p:val>
                            </p:tav>
                          </p:tavLst>
                        </p:anim>
                      </p:childTnLst>
                    </p:cTn>
                  </p:par>
                </p:tnLst>
              </p:tmpl>
            </p:tmplLst>
          </p:bldP>
          <p:bldP spid="12" grpId="0" animBg="1"/>
          <p:bldP spid="13" grpId="0" animBg="1"/>
          <p:bldP spid="14" grpId="0" animBg="1"/>
          <p:bldP spid="15" grpId="0" animBg="1"/>
          <p:bldP spid="16" grpId="0" animBg="1"/>
          <p:bldP spid="17" grpId="0" uiExpand="1" build="p">
            <p:tmplLst>
              <p:tmpl lvl="1">
                <p:tnLst>
                  <p:par>
                    <p:cTn presetID="2" presetClass="entr" presetSubtype="1" fill="hold" nodeType="withEffect" p14:presetBounceEnd="32000">
                      <p:stCondLst>
                        <p:cond delay="0"/>
                      </p:stCondLst>
                      <p:childTnLst>
                        <p:set>
                          <p:cBhvr>
                            <p:cTn dur="1" fill="hold">
                              <p:stCondLst>
                                <p:cond delay="0"/>
                              </p:stCondLst>
                            </p:cTn>
                            <p:tgtEl>
                              <p:spTgt spid="17"/>
                            </p:tgtEl>
                            <p:attrNameLst>
                              <p:attrName>style.visibility</p:attrName>
                            </p:attrNameLst>
                          </p:cBhvr>
                          <p:to>
                            <p:strVal val="visible"/>
                          </p:to>
                        </p:set>
                        <p:anim calcmode="lin" valueType="num" p14:bounceEnd="32000">
                          <p:cBhvr additive="base">
                            <p:cTn dur="750" fill="hold"/>
                            <p:tgtEl>
                              <p:spTgt spid="17"/>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17"/>
                            </p:tgtEl>
                            <p:attrNameLst>
                              <p:attrName>ppt_y</p:attrName>
                            </p:attrNameLst>
                          </p:cBhvr>
                          <p:tavLst>
                            <p:tav tm="0">
                              <p:val>
                                <p:strVal val="0-#ppt_h/2"/>
                              </p:val>
                            </p:tav>
                            <p:tav tm="100000">
                              <p:val>
                                <p:strVal val="#ppt_y"/>
                              </p:val>
                            </p:tav>
                          </p:tavLst>
                        </p:anim>
                      </p:childTnLst>
                    </p:cTn>
                  </p:par>
                </p:tnLst>
              </p:tmpl>
              <p:tmpl lvl="2">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3">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4">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5">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Lst>
          </p:bldP>
          <p:bldP spid="18" grpId="0" uiExpand="1" build="p">
            <p:tmplLst>
              <p:tmpl lvl="1">
                <p:tnLst>
                  <p:par>
                    <p:cTn presetID="2" presetClass="entr" presetSubtype="1" fill="hold" nodeType="withEffect" p14:presetBounceEnd="32000">
                      <p:stCondLst>
                        <p:cond delay="0"/>
                      </p:stCondLst>
                      <p:childTnLst>
                        <p:set>
                          <p:cBhvr>
                            <p:cTn dur="1" fill="hold">
                              <p:stCondLst>
                                <p:cond delay="0"/>
                              </p:stCondLst>
                            </p:cTn>
                            <p:tgtEl>
                              <p:spTgt spid="18"/>
                            </p:tgtEl>
                            <p:attrNameLst>
                              <p:attrName>style.visibility</p:attrName>
                            </p:attrNameLst>
                          </p:cBhvr>
                          <p:to>
                            <p:strVal val="visible"/>
                          </p:to>
                        </p:set>
                        <p:anim calcmode="lin" valueType="num" p14:bounceEnd="32000">
                          <p:cBhvr additive="base">
                            <p:cTn dur="750" fill="hold"/>
                            <p:tgtEl>
                              <p:spTgt spid="18"/>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18"/>
                            </p:tgtEl>
                            <p:attrNameLst>
                              <p:attrName>ppt_y</p:attrName>
                            </p:attrNameLst>
                          </p:cBhvr>
                          <p:tavLst>
                            <p:tav tm="0">
                              <p:val>
                                <p:strVal val="0-#ppt_h/2"/>
                              </p:val>
                            </p:tav>
                            <p:tav tm="100000">
                              <p:val>
                                <p:strVal val="#ppt_y"/>
                              </p:val>
                            </p:tav>
                          </p:tavLst>
                        </p:anim>
                      </p:childTnLst>
                    </p:cTn>
                  </p:par>
                </p:tnLst>
              </p:tmpl>
              <p:tmpl lvl="2">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3">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4">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5">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1" fill="hold" nodeType="withEffect" p14:presetBounceEnd="32000">
                      <p:stCondLst>
                        <p:cond delay="0"/>
                      </p:stCondLst>
                      <p:childTnLst>
                        <p:set>
                          <p:cBhvr>
                            <p:cTn dur="1" fill="hold">
                              <p:stCondLst>
                                <p:cond delay="0"/>
                              </p:stCondLst>
                            </p:cTn>
                            <p:tgtEl>
                              <p:spTgt spid="19"/>
                            </p:tgtEl>
                            <p:attrNameLst>
                              <p:attrName>style.visibility</p:attrName>
                            </p:attrNameLst>
                          </p:cBhvr>
                          <p:to>
                            <p:strVal val="visible"/>
                          </p:to>
                        </p:set>
                        <p:anim calcmode="lin" valueType="num" p14:bounceEnd="32000">
                          <p:cBhvr additive="base">
                            <p:cTn dur="750" fill="hold"/>
                            <p:tgtEl>
                              <p:spTgt spid="19"/>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19"/>
                            </p:tgtEl>
                            <p:attrNameLst>
                              <p:attrName>ppt_y</p:attrName>
                            </p:attrNameLst>
                          </p:cBhvr>
                          <p:tavLst>
                            <p:tav tm="0">
                              <p:val>
                                <p:strVal val="0-#ppt_h/2"/>
                              </p:val>
                            </p:tav>
                            <p:tav tm="100000">
                              <p:val>
                                <p:strVal val="#ppt_y"/>
                              </p:val>
                            </p:tav>
                          </p:tavLst>
                        </p:anim>
                      </p:childTnLst>
                    </p:cTn>
                  </p:par>
                </p:tnLst>
              </p:tmpl>
            </p:tmplLst>
          </p:bldP>
          <p:bldP spid="20" grpId="0">
            <p:tmplLst>
              <p:tmpl>
                <p:tnLst>
                  <p:par>
                    <p:cTn presetID="2" presetClass="entr" presetSubtype="1" fill="hold" nodeType="withEffect" p14:presetBounceEnd="32000">
                      <p:stCondLst>
                        <p:cond delay="0"/>
                      </p:stCondLst>
                      <p:childTnLst>
                        <p:set>
                          <p:cBhvr>
                            <p:cTn dur="1" fill="hold">
                              <p:stCondLst>
                                <p:cond delay="0"/>
                              </p:stCondLst>
                            </p:cTn>
                            <p:tgtEl>
                              <p:spTgt spid="20"/>
                            </p:tgtEl>
                            <p:attrNameLst>
                              <p:attrName>style.visibility</p:attrName>
                            </p:attrNameLst>
                          </p:cBhvr>
                          <p:to>
                            <p:strVal val="visible"/>
                          </p:to>
                        </p:set>
                        <p:anim calcmode="lin" valueType="num" p14:bounceEnd="32000">
                          <p:cBhvr additive="base">
                            <p:cTn dur="750" fill="hold"/>
                            <p:tgtEl>
                              <p:spTgt spid="20"/>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20"/>
                            </p:tgtEl>
                            <p:attrNameLst>
                              <p:attrName>ppt_y</p:attrName>
                            </p:attrNameLst>
                          </p:cBhvr>
                          <p:tavLst>
                            <p:tav tm="0">
                              <p:val>
                                <p:strVal val="0-#ppt_h/2"/>
                              </p:val>
                            </p:tav>
                            <p:tav tm="100000">
                              <p:val>
                                <p:strVal val="#ppt_y"/>
                              </p:val>
                            </p:tav>
                          </p:tavLst>
                        </p:anim>
                      </p:childTnLst>
                    </p:cTn>
                  </p:par>
                </p:tnLst>
              </p:tmpl>
            </p:tmplLst>
          </p:bldP>
          <p:bldP spid="21" grpId="0">
            <p:tmplLst>
              <p:tmpl>
                <p:tnLst>
                  <p:par>
                    <p:cTn presetID="2" presetClass="entr" presetSubtype="1" fill="hold" nodeType="withEffect" p14:presetBounceEnd="32000">
                      <p:stCondLst>
                        <p:cond delay="0"/>
                      </p:stCondLst>
                      <p:childTnLst>
                        <p:set>
                          <p:cBhvr>
                            <p:cTn dur="1" fill="hold">
                              <p:stCondLst>
                                <p:cond delay="0"/>
                              </p:stCondLst>
                            </p:cTn>
                            <p:tgtEl>
                              <p:spTgt spid="21"/>
                            </p:tgtEl>
                            <p:attrNameLst>
                              <p:attrName>style.visibility</p:attrName>
                            </p:attrNameLst>
                          </p:cBhvr>
                          <p:to>
                            <p:strVal val="visible"/>
                          </p:to>
                        </p:set>
                        <p:anim calcmode="lin" valueType="num" p14:bounceEnd="32000">
                          <p:cBhvr additive="base">
                            <p:cTn dur="750" fill="hold"/>
                            <p:tgtEl>
                              <p:spTgt spid="21"/>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21"/>
                            </p:tgtEl>
                            <p:attrNameLst>
                              <p:attrName>ppt_y</p:attrName>
                            </p:attrNameLst>
                          </p:cBhvr>
                          <p:tavLst>
                            <p:tav tm="0">
                              <p:val>
                                <p:strVal val="0-#ppt_h/2"/>
                              </p:val>
                            </p:tav>
                            <p:tav tm="100000">
                              <p:val>
                                <p:strVal val="#ppt_y"/>
                              </p:val>
                            </p:tav>
                          </p:tavLst>
                        </p:anim>
                      </p:childTnLst>
                    </p:cTn>
                  </p:par>
                </p:tnLst>
              </p:tmpl>
            </p:tmplLst>
          </p:bldP>
        </p:bld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decel="1000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750" fill="hold"/>
                                            <p:tgtEl>
                                              <p:spTgt spid="12"/>
                                            </p:tgtEl>
                                            <p:attrNameLst>
                                              <p:attrName>ppt_x</p:attrName>
                                            </p:attrNameLst>
                                          </p:cBhvr>
                                          <p:tavLst>
                                            <p:tav tm="0">
                                              <p:val>
                                                <p:strVal val="#ppt_x"/>
                                              </p:val>
                                            </p:tav>
                                            <p:tav tm="100000">
                                              <p:val>
                                                <p:strVal val="#ppt_x"/>
                                              </p:val>
                                            </p:tav>
                                          </p:tavLst>
                                        </p:anim>
                                        <p:anim calcmode="lin" valueType="num">
                                          <p:cBhvr additive="base">
                                            <p:cTn id="8" dur="750" fill="hold"/>
                                            <p:tgtEl>
                                              <p:spTgt spid="12"/>
                                            </p:tgtEl>
                                            <p:attrNameLst>
                                              <p:attrName>ppt_y</p:attrName>
                                            </p:attrNameLst>
                                          </p:cBhvr>
                                          <p:tavLst>
                                            <p:tav tm="0">
                                              <p:val>
                                                <p:strVal val="1+#ppt_h/2"/>
                                              </p:val>
                                            </p:tav>
                                            <p:tav tm="100000">
                                              <p:val>
                                                <p:strVal val="#ppt_y"/>
                                              </p:val>
                                            </p:tav>
                                          </p:tavLst>
                                        </p:anim>
                                      </p:childTnLst>
                                    </p:cTn>
                                  </p:par>
                                  <p:par>
                                    <p:cTn id="9" presetID="2" presetClass="entr" presetSubtype="1" fill="hold" grpId="0" nodeType="withEffect">
                                      <p:stCondLst>
                                        <p:cond delay="0"/>
                                      </p:stCondLst>
                                      <p:childTnLst>
                                        <p:set>
                                          <p:cBhvr>
                                            <p:cTn id="10" dur="1" fill="hold">
                                              <p:stCondLst>
                                                <p:cond delay="0"/>
                                              </p:stCondLst>
                                            </p:cTn>
                                            <p:tgtEl>
                                              <p:spTgt spid="17">
                                                <p:txEl>
                                                  <p:pRg st="0" end="0"/>
                                                </p:txEl>
                                              </p:spTgt>
                                            </p:tgtEl>
                                            <p:attrNameLst>
                                              <p:attrName>style.visibility</p:attrName>
                                            </p:attrNameLst>
                                          </p:cBhvr>
                                          <p:to>
                                            <p:strVal val="visible"/>
                                          </p:to>
                                        </p:set>
                                        <p:anim calcmode="lin" valueType="num">
                                          <p:cBhvr additive="base">
                                            <p:cTn id="11" dur="75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12" dur="750" fill="hold"/>
                                            <p:tgtEl>
                                              <p:spTgt spid="17">
                                                <p:txEl>
                                                  <p:pRg st="0" end="0"/>
                                                </p:txEl>
                                              </p:spTgt>
                                            </p:tgtEl>
                                            <p:attrNameLst>
                                              <p:attrName>ppt_y</p:attrName>
                                            </p:attrNameLst>
                                          </p:cBhvr>
                                          <p:tavLst>
                                            <p:tav tm="0">
                                              <p:val>
                                                <p:strVal val="0-#ppt_h/2"/>
                                              </p:val>
                                            </p:tav>
                                            <p:tav tm="100000">
                                              <p:val>
                                                <p:strVal val="#ppt_y"/>
                                              </p:val>
                                            </p:tav>
                                          </p:tavLst>
                                        </p:anim>
                                      </p:childTnLst>
                                    </p:cTn>
                                  </p:par>
                                  <p:par>
                                    <p:cTn id="13" presetID="2" presetClass="entr" presetSubtype="4" decel="10000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750" fill="hold"/>
                                            <p:tgtEl>
                                              <p:spTgt spid="3"/>
                                            </p:tgtEl>
                                            <p:attrNameLst>
                                              <p:attrName>ppt_x</p:attrName>
                                            </p:attrNameLst>
                                          </p:cBhvr>
                                          <p:tavLst>
                                            <p:tav tm="0">
                                              <p:val>
                                                <p:strVal val="#ppt_x"/>
                                              </p:val>
                                            </p:tav>
                                            <p:tav tm="100000">
                                              <p:val>
                                                <p:strVal val="#ppt_x"/>
                                              </p:val>
                                            </p:tav>
                                          </p:tavLst>
                                        </p:anim>
                                        <p:anim calcmode="lin" valueType="num">
                                          <p:cBhvr additive="base">
                                            <p:cTn id="16" dur="75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decel="100000"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750" fill="hold"/>
                                            <p:tgtEl>
                                              <p:spTgt spid="13"/>
                                            </p:tgtEl>
                                            <p:attrNameLst>
                                              <p:attrName>ppt_x</p:attrName>
                                            </p:attrNameLst>
                                          </p:cBhvr>
                                          <p:tavLst>
                                            <p:tav tm="0">
                                              <p:val>
                                                <p:strVal val="#ppt_x"/>
                                              </p:val>
                                            </p:tav>
                                            <p:tav tm="100000">
                                              <p:val>
                                                <p:strVal val="#ppt_x"/>
                                              </p:val>
                                            </p:tav>
                                          </p:tavLst>
                                        </p:anim>
                                        <p:anim calcmode="lin" valueType="num">
                                          <p:cBhvr additive="base">
                                            <p:cTn id="22" dur="750" fill="hold"/>
                                            <p:tgtEl>
                                              <p:spTgt spid="13"/>
                                            </p:tgtEl>
                                            <p:attrNameLst>
                                              <p:attrName>ppt_y</p:attrName>
                                            </p:attrNameLst>
                                          </p:cBhvr>
                                          <p:tavLst>
                                            <p:tav tm="0">
                                              <p:val>
                                                <p:strVal val="1+#ppt_h/2"/>
                                              </p:val>
                                            </p:tav>
                                            <p:tav tm="100000">
                                              <p:val>
                                                <p:strVal val="#ppt_y"/>
                                              </p:val>
                                            </p:tav>
                                          </p:tavLst>
                                        </p:anim>
                                      </p:childTnLst>
                                    </p:cTn>
                                  </p:par>
                                  <p:par>
                                    <p:cTn id="23" presetID="2" presetClass="entr" presetSubtype="1" fill="hold" grpId="0" nodeType="withEffect">
                                      <p:stCondLst>
                                        <p:cond delay="0"/>
                                      </p:stCondLst>
                                      <p:childTnLst>
                                        <p:set>
                                          <p:cBhvr>
                                            <p:cTn id="24" dur="1" fill="hold">
                                              <p:stCondLst>
                                                <p:cond delay="0"/>
                                              </p:stCondLst>
                                            </p:cTn>
                                            <p:tgtEl>
                                              <p:spTgt spid="18">
                                                <p:txEl>
                                                  <p:pRg st="0" end="0"/>
                                                </p:txEl>
                                              </p:spTgt>
                                            </p:tgtEl>
                                            <p:attrNameLst>
                                              <p:attrName>style.visibility</p:attrName>
                                            </p:attrNameLst>
                                          </p:cBhvr>
                                          <p:to>
                                            <p:strVal val="visible"/>
                                          </p:to>
                                        </p:set>
                                        <p:anim calcmode="lin" valueType="num">
                                          <p:cBhvr additive="base">
                                            <p:cTn id="25" dur="75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26" dur="750" fill="hold"/>
                                            <p:tgtEl>
                                              <p:spTgt spid="18">
                                                <p:txEl>
                                                  <p:pRg st="0" end="0"/>
                                                </p:txEl>
                                              </p:spTgt>
                                            </p:tgtEl>
                                            <p:attrNameLst>
                                              <p:attrName>ppt_y</p:attrName>
                                            </p:attrNameLst>
                                          </p:cBhvr>
                                          <p:tavLst>
                                            <p:tav tm="0">
                                              <p:val>
                                                <p:strVal val="0-#ppt_h/2"/>
                                              </p:val>
                                            </p:tav>
                                            <p:tav tm="100000">
                                              <p:val>
                                                <p:strVal val="#ppt_y"/>
                                              </p:val>
                                            </p:tav>
                                          </p:tavLst>
                                        </p:anim>
                                      </p:childTnLst>
                                    </p:cTn>
                                  </p:par>
                                  <p:par>
                                    <p:cTn id="27" presetID="2" presetClass="entr" presetSubtype="4" decel="10000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750" fill="hold"/>
                                            <p:tgtEl>
                                              <p:spTgt spid="7"/>
                                            </p:tgtEl>
                                            <p:attrNameLst>
                                              <p:attrName>ppt_x</p:attrName>
                                            </p:attrNameLst>
                                          </p:cBhvr>
                                          <p:tavLst>
                                            <p:tav tm="0">
                                              <p:val>
                                                <p:strVal val="#ppt_x"/>
                                              </p:val>
                                            </p:tav>
                                            <p:tav tm="100000">
                                              <p:val>
                                                <p:strVal val="#ppt_x"/>
                                              </p:val>
                                            </p:tav>
                                          </p:tavLst>
                                        </p:anim>
                                        <p:anim calcmode="lin" valueType="num">
                                          <p:cBhvr additive="base">
                                            <p:cTn id="30" dur="75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decel="10000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750" fill="hold"/>
                                            <p:tgtEl>
                                              <p:spTgt spid="16"/>
                                            </p:tgtEl>
                                            <p:attrNameLst>
                                              <p:attrName>ppt_x</p:attrName>
                                            </p:attrNameLst>
                                          </p:cBhvr>
                                          <p:tavLst>
                                            <p:tav tm="0">
                                              <p:val>
                                                <p:strVal val="#ppt_x"/>
                                              </p:val>
                                            </p:tav>
                                            <p:tav tm="100000">
                                              <p:val>
                                                <p:strVal val="#ppt_x"/>
                                              </p:val>
                                            </p:tav>
                                          </p:tavLst>
                                        </p:anim>
                                        <p:anim calcmode="lin" valueType="num">
                                          <p:cBhvr additive="base">
                                            <p:cTn id="36" dur="750" fill="hold"/>
                                            <p:tgtEl>
                                              <p:spTgt spid="16"/>
                                            </p:tgtEl>
                                            <p:attrNameLst>
                                              <p:attrName>ppt_y</p:attrName>
                                            </p:attrNameLst>
                                          </p:cBhvr>
                                          <p:tavLst>
                                            <p:tav tm="0">
                                              <p:val>
                                                <p:strVal val="1+#ppt_h/2"/>
                                              </p:val>
                                            </p:tav>
                                            <p:tav tm="100000">
                                              <p:val>
                                                <p:strVal val="#ppt_y"/>
                                              </p:val>
                                            </p:tav>
                                          </p:tavLst>
                                        </p:anim>
                                      </p:childTnLst>
                                    </p:cTn>
                                  </p:par>
                                  <p:par>
                                    <p:cTn id="37" presetID="2" presetClass="entr" presetSubtype="1" fill="hold" grpId="0" nodeType="withEffect">
                                      <p:stCondLst>
                                        <p:cond delay="0"/>
                                      </p:stCondLst>
                                      <p:childTnLst>
                                        <p:set>
                                          <p:cBhvr>
                                            <p:cTn id="38" dur="1" fill="hold">
                                              <p:stCondLst>
                                                <p:cond delay="0"/>
                                              </p:stCondLst>
                                            </p:cTn>
                                            <p:tgtEl>
                                              <p:spTgt spid="19"/>
                                            </p:tgtEl>
                                            <p:attrNameLst>
                                              <p:attrName>style.visibility</p:attrName>
                                            </p:attrNameLst>
                                          </p:cBhvr>
                                          <p:to>
                                            <p:strVal val="visible"/>
                                          </p:to>
                                        </p:set>
                                        <p:anim calcmode="lin" valueType="num">
                                          <p:cBhvr additive="base">
                                            <p:cTn id="39" dur="750" fill="hold"/>
                                            <p:tgtEl>
                                              <p:spTgt spid="19"/>
                                            </p:tgtEl>
                                            <p:attrNameLst>
                                              <p:attrName>ppt_x</p:attrName>
                                            </p:attrNameLst>
                                          </p:cBhvr>
                                          <p:tavLst>
                                            <p:tav tm="0">
                                              <p:val>
                                                <p:strVal val="#ppt_x"/>
                                              </p:val>
                                            </p:tav>
                                            <p:tav tm="100000">
                                              <p:val>
                                                <p:strVal val="#ppt_x"/>
                                              </p:val>
                                            </p:tav>
                                          </p:tavLst>
                                        </p:anim>
                                        <p:anim calcmode="lin" valueType="num">
                                          <p:cBhvr additive="base">
                                            <p:cTn id="40" dur="750" fill="hold"/>
                                            <p:tgtEl>
                                              <p:spTgt spid="19"/>
                                            </p:tgtEl>
                                            <p:attrNameLst>
                                              <p:attrName>ppt_y</p:attrName>
                                            </p:attrNameLst>
                                          </p:cBhvr>
                                          <p:tavLst>
                                            <p:tav tm="0">
                                              <p:val>
                                                <p:strVal val="0-#ppt_h/2"/>
                                              </p:val>
                                            </p:tav>
                                            <p:tav tm="100000">
                                              <p:val>
                                                <p:strVal val="#ppt_y"/>
                                              </p:val>
                                            </p:tav>
                                          </p:tavLst>
                                        </p:anim>
                                      </p:childTnLst>
                                    </p:cTn>
                                  </p:par>
                                  <p:par>
                                    <p:cTn id="41" presetID="2" presetClass="entr" presetSubtype="4" decel="100000" fill="hold" grpId="0" nodeType="with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750" fill="hold"/>
                                            <p:tgtEl>
                                              <p:spTgt spid="9"/>
                                            </p:tgtEl>
                                            <p:attrNameLst>
                                              <p:attrName>ppt_x</p:attrName>
                                            </p:attrNameLst>
                                          </p:cBhvr>
                                          <p:tavLst>
                                            <p:tav tm="0">
                                              <p:val>
                                                <p:strVal val="#ppt_x"/>
                                              </p:val>
                                            </p:tav>
                                            <p:tav tm="100000">
                                              <p:val>
                                                <p:strVal val="#ppt_x"/>
                                              </p:val>
                                            </p:tav>
                                          </p:tavLst>
                                        </p:anim>
                                        <p:anim calcmode="lin" valueType="num">
                                          <p:cBhvr additive="base">
                                            <p:cTn id="44" dur="75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decel="100000"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750" fill="hold"/>
                                            <p:tgtEl>
                                              <p:spTgt spid="14"/>
                                            </p:tgtEl>
                                            <p:attrNameLst>
                                              <p:attrName>ppt_x</p:attrName>
                                            </p:attrNameLst>
                                          </p:cBhvr>
                                          <p:tavLst>
                                            <p:tav tm="0">
                                              <p:val>
                                                <p:strVal val="#ppt_x"/>
                                              </p:val>
                                            </p:tav>
                                            <p:tav tm="100000">
                                              <p:val>
                                                <p:strVal val="#ppt_x"/>
                                              </p:val>
                                            </p:tav>
                                          </p:tavLst>
                                        </p:anim>
                                        <p:anim calcmode="lin" valueType="num">
                                          <p:cBhvr additive="base">
                                            <p:cTn id="50" dur="750" fill="hold"/>
                                            <p:tgtEl>
                                              <p:spTgt spid="14"/>
                                            </p:tgtEl>
                                            <p:attrNameLst>
                                              <p:attrName>ppt_y</p:attrName>
                                            </p:attrNameLst>
                                          </p:cBhvr>
                                          <p:tavLst>
                                            <p:tav tm="0">
                                              <p:val>
                                                <p:strVal val="1+#ppt_h/2"/>
                                              </p:val>
                                            </p:tav>
                                            <p:tav tm="100000">
                                              <p:val>
                                                <p:strVal val="#ppt_y"/>
                                              </p:val>
                                            </p:tav>
                                          </p:tavLst>
                                        </p:anim>
                                      </p:childTnLst>
                                    </p:cTn>
                                  </p:par>
                                  <p:par>
                                    <p:cTn id="51" presetID="2" presetClass="entr" presetSubtype="1" fill="hold" grpId="0" nodeType="withEffect">
                                      <p:stCondLst>
                                        <p:cond delay="0"/>
                                      </p:stCondLst>
                                      <p:childTnLst>
                                        <p:set>
                                          <p:cBhvr>
                                            <p:cTn id="52" dur="1" fill="hold">
                                              <p:stCondLst>
                                                <p:cond delay="0"/>
                                              </p:stCondLst>
                                            </p:cTn>
                                            <p:tgtEl>
                                              <p:spTgt spid="20"/>
                                            </p:tgtEl>
                                            <p:attrNameLst>
                                              <p:attrName>style.visibility</p:attrName>
                                            </p:attrNameLst>
                                          </p:cBhvr>
                                          <p:to>
                                            <p:strVal val="visible"/>
                                          </p:to>
                                        </p:set>
                                        <p:anim calcmode="lin" valueType="num">
                                          <p:cBhvr additive="base">
                                            <p:cTn id="53" dur="750" fill="hold"/>
                                            <p:tgtEl>
                                              <p:spTgt spid="20"/>
                                            </p:tgtEl>
                                            <p:attrNameLst>
                                              <p:attrName>ppt_x</p:attrName>
                                            </p:attrNameLst>
                                          </p:cBhvr>
                                          <p:tavLst>
                                            <p:tav tm="0">
                                              <p:val>
                                                <p:strVal val="#ppt_x"/>
                                              </p:val>
                                            </p:tav>
                                            <p:tav tm="100000">
                                              <p:val>
                                                <p:strVal val="#ppt_x"/>
                                              </p:val>
                                            </p:tav>
                                          </p:tavLst>
                                        </p:anim>
                                        <p:anim calcmode="lin" valueType="num">
                                          <p:cBhvr additive="base">
                                            <p:cTn id="54" dur="750" fill="hold"/>
                                            <p:tgtEl>
                                              <p:spTgt spid="20"/>
                                            </p:tgtEl>
                                            <p:attrNameLst>
                                              <p:attrName>ppt_y</p:attrName>
                                            </p:attrNameLst>
                                          </p:cBhvr>
                                          <p:tavLst>
                                            <p:tav tm="0">
                                              <p:val>
                                                <p:strVal val="0-#ppt_h/2"/>
                                              </p:val>
                                            </p:tav>
                                            <p:tav tm="100000">
                                              <p:val>
                                                <p:strVal val="#ppt_y"/>
                                              </p:val>
                                            </p:tav>
                                          </p:tavLst>
                                        </p:anim>
                                      </p:childTnLst>
                                    </p:cTn>
                                  </p:par>
                                  <p:par>
                                    <p:cTn id="55" presetID="2" presetClass="entr" presetSubtype="4" decel="100000" fill="hold" grpId="0" nodeType="withEffect">
                                      <p:stCondLst>
                                        <p:cond delay="0"/>
                                      </p:stCondLst>
                                      <p:childTnLst>
                                        <p:set>
                                          <p:cBhvr>
                                            <p:cTn id="56" dur="1" fill="hold">
                                              <p:stCondLst>
                                                <p:cond delay="0"/>
                                              </p:stCondLst>
                                            </p:cTn>
                                            <p:tgtEl>
                                              <p:spTgt spid="10"/>
                                            </p:tgtEl>
                                            <p:attrNameLst>
                                              <p:attrName>style.visibility</p:attrName>
                                            </p:attrNameLst>
                                          </p:cBhvr>
                                          <p:to>
                                            <p:strVal val="visible"/>
                                          </p:to>
                                        </p:set>
                                        <p:anim calcmode="lin" valueType="num">
                                          <p:cBhvr additive="base">
                                            <p:cTn id="57" dur="750" fill="hold"/>
                                            <p:tgtEl>
                                              <p:spTgt spid="10"/>
                                            </p:tgtEl>
                                            <p:attrNameLst>
                                              <p:attrName>ppt_x</p:attrName>
                                            </p:attrNameLst>
                                          </p:cBhvr>
                                          <p:tavLst>
                                            <p:tav tm="0">
                                              <p:val>
                                                <p:strVal val="#ppt_x"/>
                                              </p:val>
                                            </p:tav>
                                            <p:tav tm="100000">
                                              <p:val>
                                                <p:strVal val="#ppt_x"/>
                                              </p:val>
                                            </p:tav>
                                          </p:tavLst>
                                        </p:anim>
                                        <p:anim calcmode="lin" valueType="num">
                                          <p:cBhvr additive="base">
                                            <p:cTn id="58" dur="75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decel="100000"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anim calcmode="lin" valueType="num">
                                          <p:cBhvr additive="base">
                                            <p:cTn id="63" dur="750" fill="hold"/>
                                            <p:tgtEl>
                                              <p:spTgt spid="15"/>
                                            </p:tgtEl>
                                            <p:attrNameLst>
                                              <p:attrName>ppt_x</p:attrName>
                                            </p:attrNameLst>
                                          </p:cBhvr>
                                          <p:tavLst>
                                            <p:tav tm="0">
                                              <p:val>
                                                <p:strVal val="#ppt_x"/>
                                              </p:val>
                                            </p:tav>
                                            <p:tav tm="100000">
                                              <p:val>
                                                <p:strVal val="#ppt_x"/>
                                              </p:val>
                                            </p:tav>
                                          </p:tavLst>
                                        </p:anim>
                                        <p:anim calcmode="lin" valueType="num">
                                          <p:cBhvr additive="base">
                                            <p:cTn id="64" dur="750" fill="hold"/>
                                            <p:tgtEl>
                                              <p:spTgt spid="15"/>
                                            </p:tgtEl>
                                            <p:attrNameLst>
                                              <p:attrName>ppt_y</p:attrName>
                                            </p:attrNameLst>
                                          </p:cBhvr>
                                          <p:tavLst>
                                            <p:tav tm="0">
                                              <p:val>
                                                <p:strVal val="1+#ppt_h/2"/>
                                              </p:val>
                                            </p:tav>
                                            <p:tav tm="100000">
                                              <p:val>
                                                <p:strVal val="#ppt_y"/>
                                              </p:val>
                                            </p:tav>
                                          </p:tavLst>
                                        </p:anim>
                                      </p:childTnLst>
                                    </p:cTn>
                                  </p:par>
                                  <p:par>
                                    <p:cTn id="65" presetID="2" presetClass="entr" presetSubtype="1" fill="hold" grpId="0" nodeType="withEffect">
                                      <p:stCondLst>
                                        <p:cond delay="0"/>
                                      </p:stCondLst>
                                      <p:childTnLst>
                                        <p:set>
                                          <p:cBhvr>
                                            <p:cTn id="66" dur="1" fill="hold">
                                              <p:stCondLst>
                                                <p:cond delay="0"/>
                                              </p:stCondLst>
                                            </p:cTn>
                                            <p:tgtEl>
                                              <p:spTgt spid="21"/>
                                            </p:tgtEl>
                                            <p:attrNameLst>
                                              <p:attrName>style.visibility</p:attrName>
                                            </p:attrNameLst>
                                          </p:cBhvr>
                                          <p:to>
                                            <p:strVal val="visible"/>
                                          </p:to>
                                        </p:set>
                                        <p:anim calcmode="lin" valueType="num">
                                          <p:cBhvr additive="base">
                                            <p:cTn id="67" dur="750" fill="hold"/>
                                            <p:tgtEl>
                                              <p:spTgt spid="21"/>
                                            </p:tgtEl>
                                            <p:attrNameLst>
                                              <p:attrName>ppt_x</p:attrName>
                                            </p:attrNameLst>
                                          </p:cBhvr>
                                          <p:tavLst>
                                            <p:tav tm="0">
                                              <p:val>
                                                <p:strVal val="#ppt_x"/>
                                              </p:val>
                                            </p:tav>
                                            <p:tav tm="100000">
                                              <p:val>
                                                <p:strVal val="#ppt_x"/>
                                              </p:val>
                                            </p:tav>
                                          </p:tavLst>
                                        </p:anim>
                                        <p:anim calcmode="lin" valueType="num">
                                          <p:cBhvr additive="base">
                                            <p:cTn id="68" dur="750" fill="hold"/>
                                            <p:tgtEl>
                                              <p:spTgt spid="21"/>
                                            </p:tgtEl>
                                            <p:attrNameLst>
                                              <p:attrName>ppt_y</p:attrName>
                                            </p:attrNameLst>
                                          </p:cBhvr>
                                          <p:tavLst>
                                            <p:tav tm="0">
                                              <p:val>
                                                <p:strVal val="0-#ppt_h/2"/>
                                              </p:val>
                                            </p:tav>
                                            <p:tav tm="100000">
                                              <p:val>
                                                <p:strVal val="#ppt_y"/>
                                              </p:val>
                                            </p:tav>
                                          </p:tavLst>
                                        </p:anim>
                                      </p:childTnLst>
                                    </p:cTn>
                                  </p:par>
                                  <p:par>
                                    <p:cTn id="69" presetID="2" presetClass="entr" presetSubtype="4" decel="100000" fill="hold" grpId="0" nodeType="withEffect">
                                      <p:stCondLst>
                                        <p:cond delay="0"/>
                                      </p:stCondLst>
                                      <p:childTnLst>
                                        <p:set>
                                          <p:cBhvr>
                                            <p:cTn id="70" dur="1" fill="hold">
                                              <p:stCondLst>
                                                <p:cond delay="0"/>
                                              </p:stCondLst>
                                            </p:cTn>
                                            <p:tgtEl>
                                              <p:spTgt spid="11"/>
                                            </p:tgtEl>
                                            <p:attrNameLst>
                                              <p:attrName>style.visibility</p:attrName>
                                            </p:attrNameLst>
                                          </p:cBhvr>
                                          <p:to>
                                            <p:strVal val="visible"/>
                                          </p:to>
                                        </p:set>
                                        <p:anim calcmode="lin" valueType="num">
                                          <p:cBhvr additive="base">
                                            <p:cTn id="71" dur="750" fill="hold"/>
                                            <p:tgtEl>
                                              <p:spTgt spid="11"/>
                                            </p:tgtEl>
                                            <p:attrNameLst>
                                              <p:attrName>ppt_x</p:attrName>
                                            </p:attrNameLst>
                                          </p:cBhvr>
                                          <p:tavLst>
                                            <p:tav tm="0">
                                              <p:val>
                                                <p:strVal val="#ppt_x"/>
                                              </p:val>
                                            </p:tav>
                                            <p:tav tm="100000">
                                              <p:val>
                                                <p:strVal val="#ppt_x"/>
                                              </p:val>
                                            </p:tav>
                                          </p:tavLst>
                                        </p:anim>
                                        <p:anim calcmode="lin" valueType="num">
                                          <p:cBhvr additive="base">
                                            <p:cTn id="72" dur="75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tmplLst>
              <p:tmpl>
                <p:tnLst>
                  <p:par>
                    <p:cTn presetID="2" presetClass="entr" presetSubtype="4" decel="100000" fill="hold" nodeType="with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additive="base">
                            <p:cTn dur="750" fill="hold"/>
                            <p:tgtEl>
                              <p:spTgt spid="3"/>
                            </p:tgtEl>
                            <p:attrNameLst>
                              <p:attrName>ppt_x</p:attrName>
                            </p:attrNameLst>
                          </p:cBhvr>
                          <p:tavLst>
                            <p:tav tm="0">
                              <p:val>
                                <p:strVal val="#ppt_x"/>
                              </p:val>
                            </p:tav>
                            <p:tav tm="100000">
                              <p:val>
                                <p:strVal val="#ppt_x"/>
                              </p:val>
                            </p:tav>
                          </p:tavLst>
                        </p:anim>
                        <p:anim calcmode="lin" valueType="num">
                          <p:cBhvr additive="base">
                            <p:cTn dur="750" fill="hold"/>
                            <p:tgtEl>
                              <p:spTgt spid="3"/>
                            </p:tgtEl>
                            <p:attrNameLst>
                              <p:attrName>ppt_y</p:attrName>
                            </p:attrNameLst>
                          </p:cBhvr>
                          <p:tavLst>
                            <p:tav tm="0">
                              <p:val>
                                <p:strVal val="1+#ppt_h/2"/>
                              </p:val>
                            </p:tav>
                            <p:tav tm="100000">
                              <p:val>
                                <p:strVal val="#ppt_y"/>
                              </p:val>
                            </p:tav>
                          </p:tavLst>
                        </p:anim>
                      </p:childTnLst>
                    </p:cTn>
                  </p:par>
                </p:tnLst>
              </p:tmpl>
            </p:tmplLst>
          </p:bldP>
          <p:bldP spid="7" grpId="0" uiExpand="1">
            <p:tmplLst>
              <p:tmpl>
                <p:tnLst>
                  <p:par>
                    <p:cTn presetID="2" presetClass="entr" presetSubtype="4" decel="100000" fill="hold" nodeType="with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750" fill="hold"/>
                            <p:tgtEl>
                              <p:spTgt spid="7"/>
                            </p:tgtEl>
                            <p:attrNameLst>
                              <p:attrName>ppt_x</p:attrName>
                            </p:attrNameLst>
                          </p:cBhvr>
                          <p:tavLst>
                            <p:tav tm="0">
                              <p:val>
                                <p:strVal val="#ppt_x"/>
                              </p:val>
                            </p:tav>
                            <p:tav tm="100000">
                              <p:val>
                                <p:strVal val="#ppt_x"/>
                              </p:val>
                            </p:tav>
                          </p:tavLst>
                        </p:anim>
                        <p:anim calcmode="lin" valueType="num">
                          <p:cBhvr additive="base">
                            <p:cTn dur="750" fill="hold"/>
                            <p:tgtEl>
                              <p:spTgt spid="7"/>
                            </p:tgtEl>
                            <p:attrNameLst>
                              <p:attrName>ppt_y</p:attrName>
                            </p:attrNameLst>
                          </p:cBhvr>
                          <p:tavLst>
                            <p:tav tm="0">
                              <p:val>
                                <p:strVal val="1+#ppt_h/2"/>
                              </p:val>
                            </p:tav>
                            <p:tav tm="100000">
                              <p:val>
                                <p:strVal val="#ppt_y"/>
                              </p:val>
                            </p:tav>
                          </p:tavLst>
                        </p:anim>
                      </p:childTnLst>
                    </p:cTn>
                  </p:par>
                </p:tnLst>
              </p:tmpl>
            </p:tmplLst>
          </p:bldP>
          <p:bldP spid="9" grpId="0">
            <p:tmplLst>
              <p:tmpl>
                <p:tnLst>
                  <p:par>
                    <p:cTn presetID="2" presetClass="entr" presetSubtype="4" decel="100000" fill="hold" nodeType="withEffect">
                      <p:stCondLst>
                        <p:cond delay="0"/>
                      </p:stCondLst>
                      <p:childTnLst>
                        <p:set>
                          <p:cBhvr>
                            <p:cTn dur="1" fill="hold">
                              <p:stCondLst>
                                <p:cond delay="0"/>
                              </p:stCondLst>
                            </p:cTn>
                            <p:tgtEl>
                              <p:spTgt spid="9"/>
                            </p:tgtEl>
                            <p:attrNameLst>
                              <p:attrName>style.visibility</p:attrName>
                            </p:attrNameLst>
                          </p:cBhvr>
                          <p:to>
                            <p:strVal val="visible"/>
                          </p:to>
                        </p:set>
                        <p:anim calcmode="lin" valueType="num">
                          <p:cBhvr additive="base">
                            <p:cTn dur="750" fill="hold"/>
                            <p:tgtEl>
                              <p:spTgt spid="9"/>
                            </p:tgtEl>
                            <p:attrNameLst>
                              <p:attrName>ppt_x</p:attrName>
                            </p:attrNameLst>
                          </p:cBhvr>
                          <p:tavLst>
                            <p:tav tm="0">
                              <p:val>
                                <p:strVal val="#ppt_x"/>
                              </p:val>
                            </p:tav>
                            <p:tav tm="100000">
                              <p:val>
                                <p:strVal val="#ppt_x"/>
                              </p:val>
                            </p:tav>
                          </p:tavLst>
                        </p:anim>
                        <p:anim calcmode="lin" valueType="num">
                          <p:cBhvr additive="base">
                            <p:cTn dur="750" fill="hold"/>
                            <p:tgtEl>
                              <p:spTgt spid="9"/>
                            </p:tgtEl>
                            <p:attrNameLst>
                              <p:attrName>ppt_y</p:attrName>
                            </p:attrNameLst>
                          </p:cBhvr>
                          <p:tavLst>
                            <p:tav tm="0">
                              <p:val>
                                <p:strVal val="1+#ppt_h/2"/>
                              </p:val>
                            </p:tav>
                            <p:tav tm="100000">
                              <p:val>
                                <p:strVal val="#ppt_y"/>
                              </p:val>
                            </p:tav>
                          </p:tavLst>
                        </p:anim>
                      </p:childTnLst>
                    </p:cTn>
                  </p:par>
                </p:tnLst>
              </p:tmpl>
            </p:tmplLst>
          </p:bldP>
          <p:bldP spid="10" grpId="0">
            <p:tmplLst>
              <p:tmpl>
                <p:tnLst>
                  <p:par>
                    <p:cTn presetID="2" presetClass="entr" presetSubtype="4" decel="100000" fill="hold" nodeType="withEffect">
                      <p:stCondLst>
                        <p:cond delay="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750" fill="hold"/>
                            <p:tgtEl>
                              <p:spTgt spid="10"/>
                            </p:tgtEl>
                            <p:attrNameLst>
                              <p:attrName>ppt_x</p:attrName>
                            </p:attrNameLst>
                          </p:cBhvr>
                          <p:tavLst>
                            <p:tav tm="0">
                              <p:val>
                                <p:strVal val="#ppt_x"/>
                              </p:val>
                            </p:tav>
                            <p:tav tm="100000">
                              <p:val>
                                <p:strVal val="#ppt_x"/>
                              </p:val>
                            </p:tav>
                          </p:tavLst>
                        </p:anim>
                        <p:anim calcmode="lin" valueType="num">
                          <p:cBhvr additive="base">
                            <p:cTn dur="750" fill="hold"/>
                            <p:tgtEl>
                              <p:spTgt spid="10"/>
                            </p:tgtEl>
                            <p:attrNameLst>
                              <p:attrName>ppt_y</p:attrName>
                            </p:attrNameLst>
                          </p:cBhvr>
                          <p:tavLst>
                            <p:tav tm="0">
                              <p:val>
                                <p:strVal val="1+#ppt_h/2"/>
                              </p:val>
                            </p:tav>
                            <p:tav tm="100000">
                              <p:val>
                                <p:strVal val="#ppt_y"/>
                              </p:val>
                            </p:tav>
                          </p:tavLst>
                        </p:anim>
                      </p:childTnLst>
                    </p:cTn>
                  </p:par>
                </p:tnLst>
              </p:tmpl>
            </p:tmplLst>
          </p:bldP>
          <p:bldP spid="11" grpId="0">
            <p:tmplLst>
              <p:tmpl>
                <p:tnLst>
                  <p:par>
                    <p:cTn presetID="2" presetClass="entr" presetSubtype="4" decel="10000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750" fill="hold"/>
                            <p:tgtEl>
                              <p:spTgt spid="11"/>
                            </p:tgtEl>
                            <p:attrNameLst>
                              <p:attrName>ppt_x</p:attrName>
                            </p:attrNameLst>
                          </p:cBhvr>
                          <p:tavLst>
                            <p:tav tm="0">
                              <p:val>
                                <p:strVal val="#ppt_x"/>
                              </p:val>
                            </p:tav>
                            <p:tav tm="100000">
                              <p:val>
                                <p:strVal val="#ppt_x"/>
                              </p:val>
                            </p:tav>
                          </p:tavLst>
                        </p:anim>
                        <p:anim calcmode="lin" valueType="num">
                          <p:cBhvr additive="base">
                            <p:cTn dur="750" fill="hold"/>
                            <p:tgtEl>
                              <p:spTgt spid="11"/>
                            </p:tgtEl>
                            <p:attrNameLst>
                              <p:attrName>ppt_y</p:attrName>
                            </p:attrNameLst>
                          </p:cBhvr>
                          <p:tavLst>
                            <p:tav tm="0">
                              <p:val>
                                <p:strVal val="1+#ppt_h/2"/>
                              </p:val>
                            </p:tav>
                            <p:tav tm="100000">
                              <p:val>
                                <p:strVal val="#ppt_y"/>
                              </p:val>
                            </p:tav>
                          </p:tavLst>
                        </p:anim>
                      </p:childTnLst>
                    </p:cTn>
                  </p:par>
                </p:tnLst>
              </p:tmpl>
            </p:tmplLst>
          </p:bldP>
          <p:bldP spid="12" grpId="0" animBg="1"/>
          <p:bldP spid="13" grpId="0" animBg="1"/>
          <p:bldP spid="14" grpId="0" animBg="1"/>
          <p:bldP spid="15" grpId="0" animBg="1"/>
          <p:bldP spid="16" grpId="0" animBg="1"/>
          <p:bldP spid="17" grpId="0" uiExpand="1" build="p">
            <p:tmplLst>
              <p:tmpl lvl="1">
                <p:tnLst>
                  <p:par>
                    <p:cTn presetID="2" presetClass="entr" presetSubtype="1"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0-#ppt_h/2"/>
                              </p:val>
                            </p:tav>
                            <p:tav tm="100000">
                              <p:val>
                                <p:strVal val="#ppt_y"/>
                              </p:val>
                            </p:tav>
                          </p:tavLst>
                        </p:anim>
                      </p:childTnLst>
                    </p:cTn>
                  </p:par>
                </p:tnLst>
              </p:tmpl>
              <p:tmpl lvl="2">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3">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4">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5">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Lst>
          </p:bldP>
          <p:bldP spid="18" grpId="0" uiExpand="1" build="p">
            <p:tmplLst>
              <p:tmpl lvl="1">
                <p:tnLst>
                  <p:par>
                    <p:cTn presetID="2" presetClass="entr" presetSubtype="1"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0-#ppt_h/2"/>
                              </p:val>
                            </p:tav>
                            <p:tav tm="100000">
                              <p:val>
                                <p:strVal val="#ppt_y"/>
                              </p:val>
                            </p:tav>
                          </p:tavLst>
                        </p:anim>
                      </p:childTnLst>
                    </p:cTn>
                  </p:par>
                </p:tnLst>
              </p:tmpl>
              <p:tmpl lvl="2">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3">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4">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5">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1"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750" fill="hold"/>
                            <p:tgtEl>
                              <p:spTgt spid="19"/>
                            </p:tgtEl>
                            <p:attrNameLst>
                              <p:attrName>ppt_x</p:attrName>
                            </p:attrNameLst>
                          </p:cBhvr>
                          <p:tavLst>
                            <p:tav tm="0">
                              <p:val>
                                <p:strVal val="#ppt_x"/>
                              </p:val>
                            </p:tav>
                            <p:tav tm="100000">
                              <p:val>
                                <p:strVal val="#ppt_x"/>
                              </p:val>
                            </p:tav>
                          </p:tavLst>
                        </p:anim>
                        <p:anim calcmode="lin" valueType="num">
                          <p:cBhvr additive="base">
                            <p:cTn dur="750" fill="hold"/>
                            <p:tgtEl>
                              <p:spTgt spid="19"/>
                            </p:tgtEl>
                            <p:attrNameLst>
                              <p:attrName>ppt_y</p:attrName>
                            </p:attrNameLst>
                          </p:cBhvr>
                          <p:tavLst>
                            <p:tav tm="0">
                              <p:val>
                                <p:strVal val="0-#ppt_h/2"/>
                              </p:val>
                            </p:tav>
                            <p:tav tm="100000">
                              <p:val>
                                <p:strVal val="#ppt_y"/>
                              </p:val>
                            </p:tav>
                          </p:tavLst>
                        </p:anim>
                      </p:childTnLst>
                    </p:cTn>
                  </p:par>
                </p:tnLst>
              </p:tmpl>
            </p:tmplLst>
          </p:bldP>
          <p:bldP spid="20" grpId="0">
            <p:tmplLst>
              <p:tmpl>
                <p:tnLst>
                  <p:par>
                    <p:cTn presetID="2" presetClass="entr" presetSubtype="1"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750" fill="hold"/>
                            <p:tgtEl>
                              <p:spTgt spid="20"/>
                            </p:tgtEl>
                            <p:attrNameLst>
                              <p:attrName>ppt_x</p:attrName>
                            </p:attrNameLst>
                          </p:cBhvr>
                          <p:tavLst>
                            <p:tav tm="0">
                              <p:val>
                                <p:strVal val="#ppt_x"/>
                              </p:val>
                            </p:tav>
                            <p:tav tm="100000">
                              <p:val>
                                <p:strVal val="#ppt_x"/>
                              </p:val>
                            </p:tav>
                          </p:tavLst>
                        </p:anim>
                        <p:anim calcmode="lin" valueType="num">
                          <p:cBhvr additive="base">
                            <p:cTn dur="750" fill="hold"/>
                            <p:tgtEl>
                              <p:spTgt spid="20"/>
                            </p:tgtEl>
                            <p:attrNameLst>
                              <p:attrName>ppt_y</p:attrName>
                            </p:attrNameLst>
                          </p:cBhvr>
                          <p:tavLst>
                            <p:tav tm="0">
                              <p:val>
                                <p:strVal val="0-#ppt_h/2"/>
                              </p:val>
                            </p:tav>
                            <p:tav tm="100000">
                              <p:val>
                                <p:strVal val="#ppt_y"/>
                              </p:val>
                            </p:tav>
                          </p:tavLst>
                        </p:anim>
                      </p:childTnLst>
                    </p:cTn>
                  </p:par>
                </p:tnLst>
              </p:tmpl>
            </p:tmplLst>
          </p:bldP>
          <p:bldP spid="21" grpId="0">
            <p:tmplLst>
              <p:tmpl>
                <p:tnLst>
                  <p:par>
                    <p:cTn presetID="2" presetClass="entr" presetSubtype="1"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750" fill="hold"/>
                            <p:tgtEl>
                              <p:spTgt spid="21"/>
                            </p:tgtEl>
                            <p:attrNameLst>
                              <p:attrName>ppt_x</p:attrName>
                            </p:attrNameLst>
                          </p:cBhvr>
                          <p:tavLst>
                            <p:tav tm="0">
                              <p:val>
                                <p:strVal val="#ppt_x"/>
                              </p:val>
                            </p:tav>
                            <p:tav tm="100000">
                              <p:val>
                                <p:strVal val="#ppt_x"/>
                              </p:val>
                            </p:tav>
                          </p:tavLst>
                        </p:anim>
                        <p:anim calcmode="lin" valueType="num">
                          <p:cBhvr additive="base">
                            <p:cTn dur="750" fill="hold"/>
                            <p:tgtEl>
                              <p:spTgt spid="21"/>
                            </p:tgtEl>
                            <p:attrNameLst>
                              <p:attrName>ppt_y</p:attrName>
                            </p:attrNameLst>
                          </p:cBhvr>
                          <p:tavLst>
                            <p:tav tm="0">
                              <p:val>
                                <p:strVal val="0-#ppt_h/2"/>
                              </p:val>
                            </p:tav>
                            <p:tav tm="100000">
                              <p:val>
                                <p:strVal val="#ppt_y"/>
                              </p:val>
                            </p:tav>
                          </p:tavLst>
                        </p:anim>
                      </p:childTnLst>
                    </p:cTn>
                  </p:par>
                </p:tnLst>
              </p:tmpl>
            </p:tmplLst>
          </p:bldP>
        </p:bldLst>
      </p:timing>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3_50-50 Right Photo Layout">
    <p:spTree>
      <p:nvGrpSpPr>
        <p:cNvPr id="1" name=""/>
        <p:cNvGrpSpPr/>
        <p:nvPr/>
      </p:nvGrpSpPr>
      <p:grpSpPr>
        <a:xfrm>
          <a:off x="0" y="0"/>
          <a:ext cx="0" cy="0"/>
          <a:chOff x="0" y="0"/>
          <a:chExt cx="0" cy="0"/>
        </a:xfrm>
      </p:grpSpPr>
      <p:sp>
        <p:nvSpPr>
          <p:cNvPr id="5" name="Picture Placeholder 4"/>
          <p:cNvSpPr>
            <a:spLocks noGrp="1"/>
          </p:cNvSpPr>
          <p:nvPr>
            <p:ph type="pic" sz="quarter" idx="10" hasCustomPrompt="1"/>
          </p:nvPr>
        </p:nvSpPr>
        <p:spPr bwMode="ltGray">
          <a:xfrm>
            <a:off x="6129304" y="0"/>
            <a:ext cx="6062696" cy="6856100"/>
          </a:xfrm>
          <a:blipFill>
            <a:blip r:embed="rId2"/>
            <a:srcRect/>
            <a:stretch>
              <a:fillRect/>
            </a:stretch>
          </a:blipFill>
        </p:spPr>
        <p:txBody>
          <a:bodyPr tIns="548640" anchor="ctr" anchorCtr="0">
            <a:noAutofit/>
          </a:bodyPr>
          <a:lstStyle>
            <a:lvl1pPr marL="0" indent="0" algn="ctr">
              <a:buNone/>
              <a:defRPr sz="3600" b="1" cap="none" baseline="0">
                <a:solidFill>
                  <a:srgbClr val="FFC000"/>
                </a:solidFill>
                <a:latin typeface="+mn-lt"/>
              </a:defRPr>
            </a:lvl1pPr>
          </a:lstStyle>
          <a:p>
            <a:r>
              <a:rPr lang="en-US" dirty="0"/>
              <a:t>Click icon to add pictures or go online at…</a:t>
            </a:r>
          </a:p>
        </p:txBody>
      </p:sp>
      <p:sp>
        <p:nvSpPr>
          <p:cNvPr id="6" name="Content Placeholder 2"/>
          <p:cNvSpPr>
            <a:spLocks noGrp="1"/>
          </p:cNvSpPr>
          <p:nvPr>
            <p:ph idx="18" hasCustomPrompt="1"/>
          </p:nvPr>
        </p:nvSpPr>
        <p:spPr>
          <a:xfrm>
            <a:off x="1875949" y="419100"/>
            <a:ext cx="2377440" cy="840230"/>
          </a:xfrm>
        </p:spPr>
        <p:txBody>
          <a:bodyPr lIns="146304" rIns="146304"/>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dirty="0"/>
              <a:t>#</a:t>
            </a:r>
          </a:p>
        </p:txBody>
      </p:sp>
      <p:sp>
        <p:nvSpPr>
          <p:cNvPr id="8" name="Text Placeholder 6"/>
          <p:cNvSpPr>
            <a:spLocks noGrp="1"/>
          </p:cNvSpPr>
          <p:nvPr>
            <p:ph type="body" sz="quarter" idx="11"/>
          </p:nvPr>
        </p:nvSpPr>
        <p:spPr>
          <a:xfrm>
            <a:off x="0" y="3428050"/>
            <a:ext cx="6129304" cy="2754087"/>
          </a:xfrm>
        </p:spPr>
        <p:txBody>
          <a:bodyPr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Text Placeholder 2"/>
          <p:cNvSpPr>
            <a:spLocks noGrp="1"/>
          </p:cNvSpPr>
          <p:nvPr>
            <p:ph type="body" sz="quarter" idx="19"/>
          </p:nvPr>
        </p:nvSpPr>
        <p:spPr>
          <a:xfrm>
            <a:off x="0" y="1554163"/>
            <a:ext cx="6096000" cy="535531"/>
          </a:xfrm>
        </p:spPr>
        <p:txBody>
          <a:bodyPr/>
          <a:lstStyle>
            <a:lvl1pPr algn="ctr">
              <a:defRPr sz="3600" b="0">
                <a:latin typeface="+mj-lt"/>
              </a:defRPr>
            </a:lvl1pPr>
            <a:lvl2pPr algn="ctr">
              <a:defRPr lang="en-US" sz="3200" b="0" kern="1200" dirty="0" smtClean="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US"/>
              <a:t>Click to edit Master text styles</a:t>
            </a:r>
          </a:p>
        </p:txBody>
      </p:sp>
      <p:sp>
        <p:nvSpPr>
          <p:cNvPr id="10"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bg1"/>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14651935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50-50 Right Photo Layou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a:off x="6129304" y="0"/>
            <a:ext cx="6062696" cy="6856100"/>
          </a:xfrm>
          <a:blipFill>
            <a:blip r:embed="rId2"/>
            <a:srcRect/>
            <a:stretch>
              <a:fillRect/>
            </a:stretch>
          </a:blipFill>
        </p:spPr>
        <p:txBody>
          <a:bodyPr tIns="548640" anchor="ctr" anchorCtr="0">
            <a:noAutofit/>
          </a:bodyPr>
          <a:lstStyle>
            <a:lvl1pPr marL="0" indent="0" algn="ctr">
              <a:buNone/>
              <a:defRPr sz="3600" b="1" cap="none" baseline="0">
                <a:solidFill>
                  <a:srgbClr val="FFC000"/>
                </a:solidFill>
                <a:latin typeface="+mn-lt"/>
              </a:defRPr>
            </a:lvl1pPr>
          </a:lstStyle>
          <a:p>
            <a:r>
              <a:rPr lang="en-US"/>
              <a:t>Click icon to add picture</a:t>
            </a:r>
            <a:endParaRPr lang="en-US" dirty="0"/>
          </a:p>
        </p:txBody>
      </p:sp>
      <p:sp>
        <p:nvSpPr>
          <p:cNvPr id="4" name="Slide Number Placeholder 5"/>
          <p:cNvSpPr>
            <a:spLocks noGrp="1"/>
          </p:cNvSpPr>
          <p:nvPr>
            <p:ph type="sldNum" sz="quarter" idx="4"/>
          </p:nvPr>
        </p:nvSpPr>
        <p:spPr>
          <a:xfrm>
            <a:off x="11837561" y="6484937"/>
            <a:ext cx="387743" cy="365125"/>
          </a:xfrm>
          <a:prstGeom prst="rect">
            <a:avLst/>
          </a:prstGeom>
        </p:spPr>
        <p:txBody>
          <a:bodyPr vert="horz" lIns="91440" tIns="45720" rIns="91440" bIns="45720" rtlCol="0" anchor="ctr"/>
          <a:lstStyle>
            <a:lvl1pPr algn="r">
              <a:defRPr sz="1100">
                <a:solidFill>
                  <a:schemeClr val="bg1"/>
                </a:solidFill>
              </a:defRPr>
            </a:lvl1pPr>
          </a:lstStyle>
          <a:p>
            <a:fld id="{5AE1514C-5E56-4738-A1FF-4B1CFD2A3E36}" type="slidenum">
              <a:rPr lang="en-US" smtClean="0"/>
              <a:pPr/>
              <a:t>‹#›</a:t>
            </a:fld>
            <a:endParaRPr lang="en-US" dirty="0"/>
          </a:p>
        </p:txBody>
      </p:sp>
      <p:sp>
        <p:nvSpPr>
          <p:cNvPr id="6" name="Content Placeholder 2"/>
          <p:cNvSpPr>
            <a:spLocks noGrp="1"/>
          </p:cNvSpPr>
          <p:nvPr>
            <p:ph idx="18" hasCustomPrompt="1"/>
          </p:nvPr>
        </p:nvSpPr>
        <p:spPr>
          <a:xfrm>
            <a:off x="1875949" y="419100"/>
            <a:ext cx="2377440" cy="840230"/>
          </a:xfrm>
        </p:spPr>
        <p:txBody>
          <a:bodyPr lIns="146304" rIns="146304"/>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dirty="0"/>
              <a:t>#</a:t>
            </a:r>
          </a:p>
        </p:txBody>
      </p:sp>
      <p:sp>
        <p:nvSpPr>
          <p:cNvPr id="9" name="Text Placeholder 6"/>
          <p:cNvSpPr>
            <a:spLocks noGrp="1"/>
          </p:cNvSpPr>
          <p:nvPr>
            <p:ph type="body" sz="quarter" idx="11"/>
          </p:nvPr>
        </p:nvSpPr>
        <p:spPr>
          <a:xfrm>
            <a:off x="0" y="3429000"/>
            <a:ext cx="6096000" cy="2594043"/>
          </a:xfrm>
        </p:spPr>
        <p:txBody>
          <a:bodyPr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spcAft>
                <a:spcPts val="600"/>
              </a:spcAft>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2"/>
          <p:cNvSpPr>
            <a:spLocks noGrp="1"/>
          </p:cNvSpPr>
          <p:nvPr>
            <p:ph type="body" sz="quarter" idx="19"/>
          </p:nvPr>
        </p:nvSpPr>
        <p:spPr>
          <a:xfrm>
            <a:off x="0" y="1554163"/>
            <a:ext cx="6096000" cy="548957"/>
          </a:xfrm>
        </p:spPr>
        <p:txBody>
          <a:bodyPr/>
          <a:lstStyle>
            <a:lvl1pPr algn="ctr">
              <a:defRPr sz="3600" b="0">
                <a:latin typeface="+mj-lt"/>
              </a:defRPr>
            </a:lvl1pPr>
            <a:lvl2pPr algn="ctr">
              <a:defRPr lang="en-US" sz="3200" b="0" kern="1200" dirty="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US"/>
              <a:t>Click to edit Master text styles</a:t>
            </a:r>
          </a:p>
        </p:txBody>
      </p:sp>
      <p:sp>
        <p:nvSpPr>
          <p:cNvPr id="12" name="Slide Number Placeholder 7"/>
          <p:cNvSpPr txBox="1">
            <a:spLocks/>
          </p:cNvSpPr>
          <p:nvPr userDrawn="1"/>
        </p:nvSpPr>
        <p:spPr>
          <a:xfrm>
            <a:off x="10343911" y="6498718"/>
            <a:ext cx="523406" cy="365125"/>
          </a:xfrm>
          <a:prstGeom prst="rect">
            <a:avLst/>
          </a:prstGeom>
        </p:spPr>
        <p:txBody>
          <a:bodyPr vert="horz" wrap="none" lIns="91440" tIns="45720" rIns="91440" bIns="45720" rtlCol="0" anchor="ctr"/>
          <a:lstStyle>
            <a:defPPr>
              <a:defRPr lang="en-US"/>
            </a:defPPr>
            <a:lvl1pPr marL="0" algn="r"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97E989-D798-4C62-8E93-3D2D613C2488}" type="slidenum">
              <a:rPr lang="en-US" smtClean="0">
                <a:solidFill>
                  <a:schemeClr val="bg1"/>
                </a:solidFill>
              </a:rPr>
              <a:pPr/>
              <a:t>‹#›</a:t>
            </a:fld>
            <a:endParaRPr lang="en-US" dirty="0">
              <a:solidFill>
                <a:schemeClr val="bg1"/>
              </a:solidFill>
            </a:endParaRPr>
          </a:p>
        </p:txBody>
      </p:sp>
    </p:spTree>
    <p:extLst>
      <p:ext uri="{BB962C8B-B14F-4D97-AF65-F5344CB8AC3E}">
        <p14:creationId xmlns:p14="http://schemas.microsoft.com/office/powerpoint/2010/main" val="4439579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2_50-50 Right Photo Layou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a:off x="6129304" y="0"/>
            <a:ext cx="6062696" cy="6856100"/>
          </a:xfrm>
          <a:blipFill>
            <a:blip r:embed="rId2"/>
            <a:srcRect/>
            <a:stretch>
              <a:fillRect/>
            </a:stretch>
          </a:blipFill>
        </p:spPr>
        <p:txBody>
          <a:bodyPr tIns="548640" anchor="ctr" anchorCtr="0">
            <a:noAutofit/>
          </a:bodyPr>
          <a:lstStyle>
            <a:lvl1pPr marL="0" indent="0" algn="ctr">
              <a:buNone/>
              <a:defRPr sz="3600" b="1" cap="none" baseline="0">
                <a:solidFill>
                  <a:srgbClr val="FFC000"/>
                </a:solidFill>
                <a:latin typeface="+mn-lt"/>
              </a:defRPr>
            </a:lvl1pPr>
          </a:lstStyle>
          <a:p>
            <a:r>
              <a:rPr lang="en-US"/>
              <a:t>Click icon to add picture</a:t>
            </a:r>
            <a:endParaRPr lang="en-US" dirty="0"/>
          </a:p>
        </p:txBody>
      </p:sp>
      <p:sp>
        <p:nvSpPr>
          <p:cNvPr id="7" name="Text Placeholder 6"/>
          <p:cNvSpPr>
            <a:spLocks noGrp="1"/>
          </p:cNvSpPr>
          <p:nvPr>
            <p:ph type="body" sz="quarter" idx="11"/>
          </p:nvPr>
        </p:nvSpPr>
        <p:spPr>
          <a:xfrm>
            <a:off x="0" y="3429000"/>
            <a:ext cx="6129304" cy="2754087"/>
          </a:xfrm>
        </p:spPr>
        <p:txBody>
          <a:bodyPr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2"/>
          <p:cNvSpPr>
            <a:spLocks noGrp="1"/>
          </p:cNvSpPr>
          <p:nvPr>
            <p:ph idx="18" hasCustomPrompt="1"/>
          </p:nvPr>
        </p:nvSpPr>
        <p:spPr>
          <a:xfrm>
            <a:off x="1875949" y="419100"/>
            <a:ext cx="2377440" cy="840230"/>
          </a:xfrm>
        </p:spPr>
        <p:txBody>
          <a:bodyPr lIns="146304" rIns="146304"/>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dirty="0"/>
              <a:t>#</a:t>
            </a:r>
          </a:p>
        </p:txBody>
      </p:sp>
      <p:sp>
        <p:nvSpPr>
          <p:cNvPr id="3" name="Text Placeholder 2"/>
          <p:cNvSpPr>
            <a:spLocks noGrp="1"/>
          </p:cNvSpPr>
          <p:nvPr>
            <p:ph type="body" sz="quarter" idx="19"/>
          </p:nvPr>
        </p:nvSpPr>
        <p:spPr>
          <a:xfrm>
            <a:off x="0" y="1554163"/>
            <a:ext cx="6129304" cy="535531"/>
          </a:xfrm>
        </p:spPr>
        <p:txBody>
          <a:bodyPr/>
          <a:lstStyle>
            <a:lvl1pPr algn="ctr">
              <a:defRPr sz="3600" b="0">
                <a:latin typeface="+mj-lt"/>
              </a:defRPr>
            </a:lvl1pPr>
            <a:lvl2pPr algn="ctr">
              <a:defRPr lang="en-US" sz="3200" b="0" kern="1200" dirty="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US"/>
              <a:t>Click to edit Master text styles</a:t>
            </a:r>
          </a:p>
        </p:txBody>
      </p:sp>
      <p:sp>
        <p:nvSpPr>
          <p:cNvPr id="8"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bg1"/>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18882334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1_50-50 Left Photo Layout with tex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flipH="1">
            <a:off x="-1" y="0"/>
            <a:ext cx="6094444" cy="6856100"/>
          </a:xfrm>
          <a:blipFill>
            <a:blip r:embed="rId2"/>
            <a:stretch>
              <a:fillRect/>
            </a:stretch>
          </a:blipFill>
        </p:spPr>
        <p:txBody>
          <a:bodyPr tIns="548640" anchor="ctr" anchorCtr="0">
            <a:noAutofit/>
          </a:bodyPr>
          <a:lstStyle>
            <a:lvl1pPr marL="0" indent="0" algn="ctr">
              <a:buNone/>
              <a:defRPr sz="1568" b="1" cap="none" baseline="0">
                <a:gradFill>
                  <a:gsLst>
                    <a:gs pos="0">
                      <a:srgbClr val="FFFFFF"/>
                    </a:gs>
                    <a:gs pos="27000">
                      <a:srgbClr val="FFFFFF"/>
                    </a:gs>
                  </a:gsLst>
                  <a:lin ang="5400000" scaled="0"/>
                </a:gradFill>
                <a:latin typeface="+mn-lt"/>
              </a:defRPr>
            </a:lvl1pPr>
          </a:lstStyle>
          <a:p>
            <a:r>
              <a:rPr lang="en-US"/>
              <a:t>Click icon to add picture</a:t>
            </a:r>
            <a:endParaRPr lang="en-US" dirty="0"/>
          </a:p>
        </p:txBody>
      </p:sp>
      <p:sp>
        <p:nvSpPr>
          <p:cNvPr id="8" name="Text Placeholder 6"/>
          <p:cNvSpPr>
            <a:spLocks noGrp="1"/>
          </p:cNvSpPr>
          <p:nvPr>
            <p:ph type="body" sz="quarter" idx="11"/>
          </p:nvPr>
        </p:nvSpPr>
        <p:spPr>
          <a:xfrm>
            <a:off x="6094443" y="3425619"/>
            <a:ext cx="6097555" cy="2754087"/>
          </a:xfrm>
        </p:spPr>
        <p:txBody>
          <a:bodyPr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Text Placeholder 2"/>
          <p:cNvSpPr>
            <a:spLocks noGrp="1"/>
          </p:cNvSpPr>
          <p:nvPr>
            <p:ph type="body" sz="quarter" idx="19"/>
          </p:nvPr>
        </p:nvSpPr>
        <p:spPr>
          <a:xfrm>
            <a:off x="6094443" y="1554163"/>
            <a:ext cx="6097556" cy="535531"/>
          </a:xfrm>
        </p:spPr>
        <p:txBody>
          <a:bodyPr/>
          <a:lstStyle>
            <a:lvl1pPr algn="ctr">
              <a:defRPr sz="3600" b="0">
                <a:latin typeface="+mj-lt"/>
              </a:defRPr>
            </a:lvl1pPr>
            <a:lvl2pPr algn="ctr">
              <a:defRPr lang="en-US" sz="3200" b="0" kern="1200" dirty="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US"/>
              <a:t>Click to edit Master text styles</a:t>
            </a:r>
          </a:p>
        </p:txBody>
      </p:sp>
      <p:sp>
        <p:nvSpPr>
          <p:cNvPr id="10" name="Content Placeholder 2"/>
          <p:cNvSpPr>
            <a:spLocks noGrp="1"/>
          </p:cNvSpPr>
          <p:nvPr>
            <p:ph idx="18" hasCustomPrompt="1"/>
          </p:nvPr>
        </p:nvSpPr>
        <p:spPr>
          <a:xfrm>
            <a:off x="7743349" y="419100"/>
            <a:ext cx="2377440" cy="840230"/>
          </a:xfrm>
        </p:spPr>
        <p:txBody>
          <a:bodyPr lIns="146304" rIns="146304"/>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dirty="0"/>
              <a:t>#</a:t>
            </a:r>
          </a:p>
        </p:txBody>
      </p:sp>
      <p:sp>
        <p:nvSpPr>
          <p:cNvPr id="11"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1798201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5_50-50 Left Photo Layout with tex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a:off x="0" y="0"/>
            <a:ext cx="6094444" cy="6856100"/>
          </a:xfrm>
          <a:blipFill>
            <a:blip r:embed="rId2"/>
            <a:srcRect/>
            <a:stretch>
              <a:fillRect/>
            </a:stretch>
          </a:blipFill>
        </p:spPr>
        <p:txBody>
          <a:bodyPr tIns="548640" anchor="ctr" anchorCtr="0">
            <a:noAutofit/>
          </a:bodyPr>
          <a:lstStyle>
            <a:lvl1pPr marL="0" indent="0" algn="ctr">
              <a:buNone/>
              <a:defRPr sz="1568" b="1" cap="none" baseline="0">
                <a:gradFill>
                  <a:gsLst>
                    <a:gs pos="0">
                      <a:srgbClr val="FFFFFF"/>
                    </a:gs>
                    <a:gs pos="27000">
                      <a:srgbClr val="FFFFFF"/>
                    </a:gs>
                  </a:gsLst>
                  <a:lin ang="5400000" scaled="0"/>
                </a:gradFill>
                <a:latin typeface="+mn-lt"/>
              </a:defRPr>
            </a:lvl1pPr>
          </a:lstStyle>
          <a:p>
            <a:r>
              <a:rPr lang="en-US"/>
              <a:t>Click icon to add picture</a:t>
            </a:r>
            <a:endParaRPr lang="en-US" dirty="0"/>
          </a:p>
        </p:txBody>
      </p:sp>
      <p:sp>
        <p:nvSpPr>
          <p:cNvPr id="8" name="Text Placeholder 6"/>
          <p:cNvSpPr>
            <a:spLocks noGrp="1"/>
          </p:cNvSpPr>
          <p:nvPr>
            <p:ph type="body" sz="quarter" idx="11"/>
          </p:nvPr>
        </p:nvSpPr>
        <p:spPr>
          <a:xfrm>
            <a:off x="6180534" y="3429000"/>
            <a:ext cx="6011466" cy="2754087"/>
          </a:xfrm>
        </p:spPr>
        <p:txBody>
          <a:bodyPr anchor="t" anchorCtr="0"/>
          <a:lstStyle>
            <a:lvl1pPr algn="ctr" defTabSz="914400" rtl="0" eaLnBrk="1" latinLnBrk="0" hangingPunct="1">
              <a:lnSpc>
                <a:spcPct val="90000"/>
              </a:lnSpc>
              <a:spcBef>
                <a:spcPct val="0"/>
              </a:spcBef>
              <a:spcAft>
                <a:spcPts val="3000"/>
              </a:spcAft>
              <a:buNone/>
              <a:defRPr lang="en-US" sz="3600" b="0" i="0" kern="1200" spc="0" baseline="0" dirty="0">
                <a:solidFill>
                  <a:schemeClr val="tx2"/>
                </a:soli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2"/>
          <p:cNvSpPr>
            <a:spLocks noGrp="1"/>
          </p:cNvSpPr>
          <p:nvPr>
            <p:ph type="body" sz="quarter" idx="19"/>
          </p:nvPr>
        </p:nvSpPr>
        <p:spPr>
          <a:xfrm>
            <a:off x="6180534" y="1554163"/>
            <a:ext cx="5791200" cy="535531"/>
          </a:xfrm>
        </p:spPr>
        <p:txBody>
          <a:bodyPr/>
          <a:lstStyle>
            <a:lvl1pPr algn="ctr">
              <a:defRPr sz="3600" b="0">
                <a:latin typeface="+mj-lt"/>
              </a:defRPr>
            </a:lvl1pPr>
            <a:lvl2pPr algn="ctr">
              <a:defRPr lang="en-US" sz="3200" b="0" kern="1200" dirty="0" smtClean="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US"/>
              <a:t>Click to edit Master text styles</a:t>
            </a:r>
          </a:p>
        </p:txBody>
      </p:sp>
      <p:sp>
        <p:nvSpPr>
          <p:cNvPr id="11" name="Content Placeholder 2"/>
          <p:cNvSpPr>
            <a:spLocks noGrp="1"/>
          </p:cNvSpPr>
          <p:nvPr>
            <p:ph idx="18" hasCustomPrompt="1"/>
          </p:nvPr>
        </p:nvSpPr>
        <p:spPr>
          <a:xfrm>
            <a:off x="7743349" y="419100"/>
            <a:ext cx="2377440" cy="840230"/>
          </a:xfrm>
        </p:spPr>
        <p:txBody>
          <a:bodyPr lIns="146304" rIns="146304"/>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dirty="0"/>
              <a:t>#</a:t>
            </a:r>
          </a:p>
        </p:txBody>
      </p:sp>
      <p:sp>
        <p:nvSpPr>
          <p:cNvPr id="12"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241761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4_50-50 Left Photo Layout with tex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flipH="1">
            <a:off x="0" y="0"/>
            <a:ext cx="6094444" cy="6856100"/>
          </a:xfrm>
          <a:blipFill>
            <a:blip r:embed="rId2"/>
            <a:stretch>
              <a:fillRect/>
            </a:stretch>
          </a:blipFill>
        </p:spPr>
        <p:txBody>
          <a:bodyPr tIns="548640" anchor="ctr" anchorCtr="0">
            <a:noAutofit/>
          </a:bodyPr>
          <a:lstStyle>
            <a:lvl1pPr marL="0" indent="0" algn="ctr">
              <a:buNone/>
              <a:defRPr sz="1568" b="1" cap="none" baseline="0">
                <a:gradFill>
                  <a:gsLst>
                    <a:gs pos="0">
                      <a:srgbClr val="FFFFFF"/>
                    </a:gs>
                    <a:gs pos="27000">
                      <a:srgbClr val="FFFFFF"/>
                    </a:gs>
                  </a:gsLst>
                  <a:lin ang="5400000" scaled="0"/>
                </a:gradFill>
                <a:latin typeface="+mn-lt"/>
              </a:defRPr>
            </a:lvl1pPr>
          </a:lstStyle>
          <a:p>
            <a:r>
              <a:rPr lang="en-US"/>
              <a:t>Click icon to add picture</a:t>
            </a:r>
            <a:endParaRPr lang="en-US" dirty="0"/>
          </a:p>
        </p:txBody>
      </p:sp>
      <p:sp>
        <p:nvSpPr>
          <p:cNvPr id="7" name="Text Placeholder 6"/>
          <p:cNvSpPr>
            <a:spLocks noGrp="1"/>
          </p:cNvSpPr>
          <p:nvPr>
            <p:ph type="body" sz="quarter" idx="11"/>
          </p:nvPr>
        </p:nvSpPr>
        <p:spPr>
          <a:xfrm>
            <a:off x="6138266" y="3457545"/>
            <a:ext cx="6053733" cy="2754087"/>
          </a:xfrm>
        </p:spPr>
        <p:txBody>
          <a:bodyPr anchor="t" anchorCtr="0"/>
          <a:lstStyle>
            <a:lvl1pPr algn="ctr" defTabSz="914400" rtl="0" eaLnBrk="1" latinLnBrk="0" hangingPunct="1">
              <a:lnSpc>
                <a:spcPct val="90000"/>
              </a:lnSpc>
              <a:spcBef>
                <a:spcPct val="0"/>
              </a:spcBef>
              <a:spcAft>
                <a:spcPts val="3000"/>
              </a:spcAft>
              <a:buNone/>
              <a:defRPr lang="en-US" sz="3600" b="0" i="0" kern="1200" spc="0" baseline="0" dirty="0">
                <a:solidFill>
                  <a:schemeClr val="tx2"/>
                </a:soli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Text Placeholder 2"/>
          <p:cNvSpPr>
            <a:spLocks noGrp="1"/>
          </p:cNvSpPr>
          <p:nvPr>
            <p:ph type="body" sz="quarter" idx="19" hasCustomPrompt="1"/>
          </p:nvPr>
        </p:nvSpPr>
        <p:spPr>
          <a:xfrm>
            <a:off x="6138267" y="1554164"/>
            <a:ext cx="5875734" cy="535531"/>
          </a:xfrm>
        </p:spPr>
        <p:txBody>
          <a:bodyPr/>
          <a:lstStyle>
            <a:lvl1pPr algn="ctr">
              <a:defRPr sz="3600" b="0">
                <a:latin typeface="+mj-lt"/>
              </a:defRPr>
            </a:lvl1pPr>
            <a:lvl2pPr marL="0" indent="0" algn="ctr" defTabSz="914400" rtl="0" eaLnBrk="1" latinLnBrk="0" hangingPunct="1">
              <a:lnSpc>
                <a:spcPct val="90000"/>
              </a:lnSpc>
              <a:spcBef>
                <a:spcPts val="500"/>
              </a:spcBef>
              <a:buFont typeface="Arial" panose="020B0604020202020204" pitchFamily="34" charset="0"/>
              <a:buNone/>
              <a:defRPr lang="en-US" sz="3200" b="0" kern="1200" dirty="0" smtClean="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1" indent="0" algn="ctr" defTabSz="914400" rtl="0" eaLnBrk="1" latinLnBrk="0" hangingPunct="1">
              <a:lnSpc>
                <a:spcPct val="90000"/>
              </a:lnSpc>
              <a:spcBef>
                <a:spcPts val="500"/>
              </a:spcBef>
              <a:buFont typeface="Arial" panose="020B0604020202020204" pitchFamily="34" charset="0"/>
              <a:buNone/>
            </a:pPr>
            <a:r>
              <a:rPr lang="en-US" dirty="0"/>
              <a:t>50/50 photo layout</a:t>
            </a:r>
          </a:p>
        </p:txBody>
      </p:sp>
      <p:sp>
        <p:nvSpPr>
          <p:cNvPr id="9"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16288845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2_50-50 Left Photo Layout with tex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flipH="1">
            <a:off x="-1" y="0"/>
            <a:ext cx="6094444" cy="6856100"/>
          </a:xfrm>
          <a:blipFill>
            <a:blip r:embed="rId2"/>
            <a:stretch>
              <a:fillRect/>
            </a:stretch>
          </a:blipFill>
        </p:spPr>
        <p:txBody>
          <a:bodyPr tIns="548640" anchor="ctr" anchorCtr="0">
            <a:noAutofit/>
          </a:bodyPr>
          <a:lstStyle>
            <a:lvl1pPr marL="0" indent="0" algn="ctr">
              <a:buNone/>
              <a:defRPr sz="1568" b="1" cap="none" baseline="0">
                <a:gradFill>
                  <a:gsLst>
                    <a:gs pos="0">
                      <a:srgbClr val="FFFFFF"/>
                    </a:gs>
                    <a:gs pos="27000">
                      <a:srgbClr val="FFFFFF"/>
                    </a:gs>
                  </a:gsLst>
                  <a:lin ang="5400000" scaled="0"/>
                </a:gradFill>
                <a:latin typeface="+mn-lt"/>
              </a:defRPr>
            </a:lvl1pPr>
          </a:lstStyle>
          <a:p>
            <a:r>
              <a:rPr lang="en-US"/>
              <a:t>Click icon to add picture</a:t>
            </a:r>
            <a:endParaRPr lang="en-US" dirty="0"/>
          </a:p>
        </p:txBody>
      </p:sp>
      <p:sp>
        <p:nvSpPr>
          <p:cNvPr id="7" name="Text Placeholder 6"/>
          <p:cNvSpPr>
            <a:spLocks noGrp="1"/>
          </p:cNvSpPr>
          <p:nvPr>
            <p:ph type="body" sz="quarter" idx="11"/>
          </p:nvPr>
        </p:nvSpPr>
        <p:spPr>
          <a:xfrm>
            <a:off x="6096000" y="2356398"/>
            <a:ext cx="6096000" cy="2145203"/>
          </a:xfrm>
        </p:spPr>
        <p:txBody>
          <a:bodyPr anchor="ctr" anchorCtr="0"/>
          <a:lstStyle>
            <a:lvl1pPr algn="ctr" defTabSz="914400" rtl="0" eaLnBrk="1" latinLnBrk="0" hangingPunct="1">
              <a:lnSpc>
                <a:spcPct val="90000"/>
              </a:lnSpc>
              <a:spcBef>
                <a:spcPts val="2400"/>
              </a:spcBef>
              <a:spcAft>
                <a:spcPts val="6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spcBef>
                <a:spcPts val="0"/>
              </a:spcBef>
              <a:spcAft>
                <a:spcPts val="600"/>
              </a:spcAft>
              <a:defRPr sz="2800"/>
            </a:lvl2pPr>
            <a:lvl3pPr algn="ctr">
              <a:spcBef>
                <a:spcPts val="0"/>
              </a:spcBef>
              <a:spcAft>
                <a:spcPts val="600"/>
              </a:spcAft>
              <a:defRPr lang="en-US" sz="2400" b="0" kern="1200" dirty="0">
                <a:solidFill>
                  <a:schemeClr val="tx1">
                    <a:lumMod val="85000"/>
                    <a:lumOff val="15000"/>
                  </a:schemeClr>
                </a:solidFill>
                <a:latin typeface="+mn-lt"/>
                <a:ea typeface="+mn-ea"/>
                <a:cs typeface="+mn-cs"/>
              </a:defRPr>
            </a:lvl3pPr>
            <a:lvl4pPr algn="ctr">
              <a:spcBef>
                <a:spcPts val="0"/>
              </a:spcBef>
              <a:spcAft>
                <a:spcPts val="600"/>
              </a:spcAft>
              <a:defRPr sz="2000" b="1"/>
            </a:lvl4pPr>
            <a:lvl5pPr algn="ctr">
              <a:spcBef>
                <a:spcPts val="0"/>
              </a:spcBef>
              <a:spcAft>
                <a:spcPts val="600"/>
              </a:spcAft>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38060548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3_50-50 Left Photo Layout with text">
    <p:spTree>
      <p:nvGrpSpPr>
        <p:cNvPr id="1" name=""/>
        <p:cNvGrpSpPr/>
        <p:nvPr/>
      </p:nvGrpSpPr>
      <p:grpSpPr>
        <a:xfrm>
          <a:off x="0" y="0"/>
          <a:ext cx="0" cy="0"/>
          <a:chOff x="0" y="0"/>
          <a:chExt cx="0" cy="0"/>
        </a:xfrm>
      </p:grpSpPr>
      <p:sp>
        <p:nvSpPr>
          <p:cNvPr id="10" name="Picture Placeholder 9"/>
          <p:cNvSpPr>
            <a:spLocks noGrp="1"/>
          </p:cNvSpPr>
          <p:nvPr>
            <p:ph type="pic" sz="quarter" idx="12" hasCustomPrompt="1"/>
          </p:nvPr>
        </p:nvSpPr>
        <p:spPr>
          <a:xfrm>
            <a:off x="0" y="0"/>
            <a:ext cx="12190413" cy="6858000"/>
          </a:xfrm>
          <a:blipFill>
            <a:blip r:embed="rId2"/>
            <a:stretch>
              <a:fillRect/>
            </a:stretch>
          </a:blipFill>
        </p:spPr>
        <p:txBody>
          <a:bodyPr anchor="ctr" anchorCtr="0">
            <a:noAutofit/>
          </a:bodyPr>
          <a:lstStyle>
            <a:lvl1pPr algn="r">
              <a:defRPr baseline="0"/>
            </a:lvl1pPr>
          </a:lstStyle>
          <a:p>
            <a:r>
              <a:rPr lang="en-US" dirty="0"/>
              <a:t>Full Bleed Picture</a:t>
            </a:r>
          </a:p>
        </p:txBody>
      </p:sp>
      <p:sp>
        <p:nvSpPr>
          <p:cNvPr id="7" name="Content Placeholder 2"/>
          <p:cNvSpPr>
            <a:spLocks noGrp="1"/>
          </p:cNvSpPr>
          <p:nvPr>
            <p:ph idx="18" hasCustomPrompt="1"/>
          </p:nvPr>
        </p:nvSpPr>
        <p:spPr>
          <a:xfrm>
            <a:off x="1875949" y="419100"/>
            <a:ext cx="2377440" cy="840230"/>
          </a:xfrm>
        </p:spPr>
        <p:txBody>
          <a:bodyPr lIns="146304" rIns="146304"/>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a:r>
              <a:rPr lang="en-US" dirty="0"/>
              <a:t>#</a:t>
            </a:r>
          </a:p>
        </p:txBody>
      </p:sp>
      <p:sp>
        <p:nvSpPr>
          <p:cNvPr id="11" name="Text Placeholder 6"/>
          <p:cNvSpPr>
            <a:spLocks noGrp="1"/>
          </p:cNvSpPr>
          <p:nvPr>
            <p:ph type="body" sz="quarter" idx="11"/>
          </p:nvPr>
        </p:nvSpPr>
        <p:spPr>
          <a:xfrm>
            <a:off x="304800" y="3429000"/>
            <a:ext cx="5960269" cy="2754087"/>
          </a:xfrm>
        </p:spPr>
        <p:txBody>
          <a:bodyPr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ext Placeholder 2"/>
          <p:cNvSpPr>
            <a:spLocks noGrp="1"/>
          </p:cNvSpPr>
          <p:nvPr>
            <p:ph type="body" sz="quarter" idx="19" hasCustomPrompt="1"/>
          </p:nvPr>
        </p:nvSpPr>
        <p:spPr>
          <a:xfrm>
            <a:off x="304800" y="1554164"/>
            <a:ext cx="5875734" cy="535531"/>
          </a:xfrm>
        </p:spPr>
        <p:txBody>
          <a:bodyPr/>
          <a:lstStyle>
            <a:lvl1pPr algn="ctr">
              <a:defRPr sz="3600" b="0">
                <a:latin typeface="+mj-lt"/>
              </a:defRPr>
            </a:lvl1pPr>
            <a:lvl2pPr marL="0" indent="0" algn="ctr" defTabSz="914400" rtl="0" eaLnBrk="1" latinLnBrk="0" hangingPunct="1">
              <a:lnSpc>
                <a:spcPct val="90000"/>
              </a:lnSpc>
              <a:spcBef>
                <a:spcPts val="500"/>
              </a:spcBef>
              <a:buFont typeface="Arial" panose="020B0604020202020204" pitchFamily="34" charset="0"/>
              <a:buNone/>
              <a:defRPr lang="en-US" sz="3200" b="0" kern="1200" dirty="0" smtClean="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1" indent="0" algn="ctr" defTabSz="914400" rtl="0" eaLnBrk="1" latinLnBrk="0" hangingPunct="1">
              <a:lnSpc>
                <a:spcPct val="90000"/>
              </a:lnSpc>
              <a:spcBef>
                <a:spcPts val="500"/>
              </a:spcBef>
              <a:buFont typeface="Arial" panose="020B0604020202020204" pitchFamily="34" charset="0"/>
              <a:buNone/>
            </a:pPr>
            <a:r>
              <a:rPr lang="en-US" dirty="0"/>
              <a:t>Headline</a:t>
            </a:r>
          </a:p>
        </p:txBody>
      </p:sp>
      <p:sp>
        <p:nvSpPr>
          <p:cNvPr id="13"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bg1"/>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27891402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allout with small Non-bulleted">
    <p:spTree>
      <p:nvGrpSpPr>
        <p:cNvPr id="1" name=""/>
        <p:cNvGrpSpPr/>
        <p:nvPr/>
      </p:nvGrpSpPr>
      <p:grpSpPr>
        <a:xfrm>
          <a:off x="0" y="0"/>
          <a:ext cx="0" cy="0"/>
          <a:chOff x="0" y="0"/>
          <a:chExt cx="0" cy="0"/>
        </a:xfrm>
      </p:grpSpPr>
      <p:sp>
        <p:nvSpPr>
          <p:cNvPr id="10" name="Rectangle 9"/>
          <p:cNvSpPr/>
          <p:nvPr userDrawn="1"/>
        </p:nvSpPr>
        <p:spPr>
          <a:xfrm>
            <a:off x="0" y="0"/>
            <a:ext cx="12192000" cy="297484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p:cNvSpPr>
            <a:spLocks noGrp="1"/>
          </p:cNvSpPr>
          <p:nvPr>
            <p:ph type="body" sz="quarter" idx="10" hasCustomPrompt="1"/>
          </p:nvPr>
        </p:nvSpPr>
        <p:spPr>
          <a:xfrm>
            <a:off x="269240" y="3367878"/>
            <a:ext cx="5192775" cy="1830245"/>
          </a:xfrm>
        </p:spPr>
        <p:txBody>
          <a:bodyPr wrap="square">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3137" kern="1200" spc="0" baseline="0" dirty="0">
                <a:gradFill>
                  <a:gsLst>
                    <a:gs pos="1250">
                      <a:schemeClr val="tx2"/>
                    </a:gs>
                    <a:gs pos="99000">
                      <a:schemeClr val="tx2"/>
                    </a:gs>
                  </a:gsLst>
                  <a:lin ang="5400000" scaled="0"/>
                </a:gra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r>
              <a:rPr lang="en-US" dirty="0"/>
              <a:t>A short introduction</a:t>
            </a:r>
            <a:br>
              <a:rPr lang="en-US" dirty="0"/>
            </a:br>
            <a:r>
              <a:rPr lang="en-US" dirty="0"/>
              <a:t>to the data, revealing</a:t>
            </a:r>
            <a:br>
              <a:rPr lang="en-US" dirty="0"/>
            </a:br>
            <a:r>
              <a:rPr lang="en-US" dirty="0"/>
              <a:t>points one at a time, will enhance comprehension.</a:t>
            </a:r>
          </a:p>
        </p:txBody>
      </p:sp>
      <p:sp>
        <p:nvSpPr>
          <p:cNvPr id="9" name="Text Placeholder 8"/>
          <p:cNvSpPr>
            <a:spLocks noGrp="1"/>
          </p:cNvSpPr>
          <p:nvPr>
            <p:ph type="body" sz="quarter" idx="11"/>
          </p:nvPr>
        </p:nvSpPr>
        <p:spPr>
          <a:xfrm>
            <a:off x="6253316" y="3503950"/>
            <a:ext cx="5671764" cy="1705723"/>
          </a:xfrm>
        </p:spPr>
        <p:txBody>
          <a:bodyPr/>
          <a:lstStyle>
            <a:lvl1pPr marL="0" indent="0" algn="l">
              <a:buNone/>
              <a:defRPr sz="1961">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2"/>
          <p:cNvSpPr>
            <a:spLocks noGrp="1"/>
          </p:cNvSpPr>
          <p:nvPr>
            <p:ph type="pic" sz="quarter" idx="12"/>
          </p:nvPr>
        </p:nvSpPr>
        <p:spPr>
          <a:xfrm>
            <a:off x="0" y="0"/>
            <a:ext cx="12192000" cy="2974848"/>
          </a:xfrm>
          <a:blipFill>
            <a:blip r:embed="rId2"/>
            <a:srcRect/>
            <a:stretch>
              <a:fillRect t="-65721" r="-4798" b="-46455"/>
            </a:stretch>
          </a:blipFill>
        </p:spPr>
        <p:txBody>
          <a:bodyPr anchor="ctr" anchorCtr="0">
            <a:noAutofit/>
          </a:bodyPr>
          <a:lstStyle/>
          <a:p>
            <a:r>
              <a:rPr lang="en-US"/>
              <a:t>Click icon to add picture</a:t>
            </a:r>
            <a:endParaRPr lang="en-US" dirty="0"/>
          </a:p>
        </p:txBody>
      </p:sp>
      <p:sp>
        <p:nvSpPr>
          <p:cNvPr id="2" name="Title 1"/>
          <p:cNvSpPr>
            <a:spLocks noGrp="1"/>
          </p:cNvSpPr>
          <p:nvPr>
            <p:ph type="title"/>
          </p:nvPr>
        </p:nvSpPr>
        <p:spPr/>
        <p:txBody>
          <a:bodyPr/>
          <a:lstStyle/>
          <a:p>
            <a:r>
              <a:rPr lang="en-US"/>
              <a:t>Click to edit Master title style</a:t>
            </a:r>
            <a:endParaRPr lang="en-US" dirty="0"/>
          </a:p>
        </p:txBody>
      </p:sp>
      <p:sp>
        <p:nvSpPr>
          <p:cNvPr id="11"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26691981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Blank">
    <p:bg>
      <p:bgRef idx="1001">
        <a:schemeClr val="bg2"/>
      </p:bgRef>
    </p:bg>
    <p:spTree>
      <p:nvGrpSpPr>
        <p:cNvPr id="1" name=""/>
        <p:cNvGrpSpPr/>
        <p:nvPr/>
      </p:nvGrpSpPr>
      <p:grpSpPr>
        <a:xfrm>
          <a:off x="0" y="0"/>
          <a:ext cx="0" cy="0"/>
          <a:chOff x="0" y="0"/>
          <a:chExt cx="0" cy="0"/>
        </a:xfrm>
      </p:grpSpPr>
      <p:sp>
        <p:nvSpPr>
          <p:cNvPr id="7" name="Picture Placeholder 6"/>
          <p:cNvSpPr>
            <a:spLocks noGrp="1" noChangeAspect="1"/>
          </p:cNvSpPr>
          <p:nvPr>
            <p:ph type="pic" sz="quarter" idx="14"/>
          </p:nvPr>
        </p:nvSpPr>
        <p:spPr>
          <a:xfrm>
            <a:off x="0" y="0"/>
            <a:ext cx="12192000" cy="6858000"/>
          </a:xfrm>
        </p:spPr>
        <p:txBody>
          <a:bodyPr lIns="91440">
            <a:noAutofit/>
          </a:bodyPr>
          <a:lstStyle>
            <a:lvl1pPr algn="ctr">
              <a:defRPr/>
            </a:lvl1pPr>
          </a:lstStyle>
          <a:p>
            <a:r>
              <a:rPr lang="en-US" baseline="0"/>
              <a:t>Click icon to add picture</a:t>
            </a:r>
            <a:endParaRPr lang="en-US" dirty="0"/>
          </a:p>
        </p:txBody>
      </p:sp>
      <p:sp>
        <p:nvSpPr>
          <p:cNvPr id="4" name="Slide Number Placeholder 3"/>
          <p:cNvSpPr>
            <a:spLocks noGrp="1"/>
          </p:cNvSpPr>
          <p:nvPr>
            <p:ph type="sldNum" sz="quarter" idx="12"/>
          </p:nvPr>
        </p:nvSpPr>
        <p:spPr>
          <a:xfrm>
            <a:off x="11747687" y="6465381"/>
            <a:ext cx="431425" cy="365125"/>
          </a:xfrm>
          <a:prstGeom prst="rect">
            <a:avLst/>
          </a:prstGeom>
        </p:spPr>
        <p:txBody>
          <a:bodyPr/>
          <a:lstStyle/>
          <a:p>
            <a:fld id="{5AE1514C-5E56-4738-A1FF-4B1CFD2A3E36}" type="slidenum">
              <a:rPr lang="en-US" smtClean="0"/>
              <a:t>‹#›</a:t>
            </a:fld>
            <a:endParaRPr lang="en-US" dirty="0"/>
          </a:p>
        </p:txBody>
      </p:sp>
      <p:sp>
        <p:nvSpPr>
          <p:cNvPr id="2" name="Title 1"/>
          <p:cNvSpPr>
            <a:spLocks noGrp="1"/>
          </p:cNvSpPr>
          <p:nvPr>
            <p:ph type="title" hasCustomPrompt="1"/>
          </p:nvPr>
        </p:nvSpPr>
        <p:spPr>
          <a:xfrm>
            <a:off x="966652" y="2567613"/>
            <a:ext cx="8804365" cy="1403495"/>
          </a:xfrm>
          <a:prstGeom prst="rect">
            <a:avLst/>
          </a:prstGeom>
        </p:spPr>
        <p:txBody>
          <a:bodyPr/>
          <a:lstStyle>
            <a:lvl1pPr algn="l">
              <a:defRPr lang="en-US" sz="8800" b="1" i="0" kern="1200" spc="100" dirty="0">
                <a:gradFill>
                  <a:gsLst>
                    <a:gs pos="0">
                      <a:schemeClr val="accent1">
                        <a:lumMod val="5000"/>
                        <a:lumOff val="95000"/>
                      </a:schemeClr>
                    </a:gs>
                    <a:gs pos="100000">
                      <a:srgbClr val="FFFFFF"/>
                    </a:gs>
                  </a:gsLst>
                  <a:lin ang="5400000" scaled="1"/>
                </a:gradFill>
                <a:latin typeface="+mn-lt"/>
                <a:ea typeface="+mn-ea"/>
                <a:cs typeface="Segoe UI Semilight" panose="020B0402040204020203" pitchFamily="34" charset="0"/>
              </a:defRPr>
            </a:lvl1pPr>
          </a:lstStyle>
          <a:p>
            <a:r>
              <a:rPr lang="en-US" dirty="0"/>
              <a:t>CLICK TO EDIT</a:t>
            </a:r>
          </a:p>
        </p:txBody>
      </p:sp>
      <p:sp>
        <p:nvSpPr>
          <p:cNvPr id="5" name="Text Placeholder 4"/>
          <p:cNvSpPr>
            <a:spLocks noGrp="1"/>
          </p:cNvSpPr>
          <p:nvPr>
            <p:ph type="body" sz="quarter" idx="13" hasCustomPrompt="1"/>
          </p:nvPr>
        </p:nvSpPr>
        <p:spPr>
          <a:xfrm>
            <a:off x="1581150" y="3971108"/>
            <a:ext cx="9461500" cy="757130"/>
          </a:xfrm>
        </p:spPr>
        <p:txBody>
          <a:bodyPr/>
          <a:lstStyle>
            <a:lvl1pPr algn="l">
              <a:defRPr lang="en-US" sz="4800" b="1" i="0" kern="1200" spc="300" dirty="0" smtClean="0">
                <a:gradFill>
                  <a:gsLst>
                    <a:gs pos="0">
                      <a:schemeClr val="accent1">
                        <a:lumMod val="5000"/>
                        <a:lumOff val="95000"/>
                      </a:schemeClr>
                    </a:gs>
                    <a:gs pos="100000">
                      <a:srgbClr val="FFFFFF"/>
                    </a:gs>
                  </a:gsLst>
                  <a:lin ang="5400000" scaled="1"/>
                </a:gradFill>
                <a:latin typeface="+mn-lt"/>
                <a:ea typeface="+mn-ea"/>
                <a:cs typeface="Segoe UI Semilight" panose="020B0402040204020203" pitchFamily="34" charset="0"/>
              </a:defRPr>
            </a:lvl1pPr>
            <a:lvl2pPr algn="l">
              <a:defRPr/>
            </a:lvl2pPr>
            <a:lvl3pPr algn="l">
              <a:defRPr/>
            </a:lvl3pPr>
            <a:lvl4pPr algn="l">
              <a:defRPr/>
            </a:lvl4pPr>
            <a:lvl5pPr algn="l">
              <a:defRPr/>
            </a:lvl5pPr>
          </a:lstStyle>
          <a:p>
            <a:pPr lvl="0"/>
            <a:r>
              <a:rPr lang="en-US" dirty="0"/>
              <a:t>EDIT MASTER TEXT</a:t>
            </a:r>
          </a:p>
        </p:txBody>
      </p:sp>
    </p:spTree>
    <p:extLst>
      <p:ext uri="{BB962C8B-B14F-4D97-AF65-F5344CB8AC3E}">
        <p14:creationId xmlns:p14="http://schemas.microsoft.com/office/powerpoint/2010/main" val="4073567290"/>
      </p:ext>
    </p:extLst>
  </p:cSld>
  <p:clrMapOvr>
    <a:overrideClrMapping bg1="dk1" tx1="lt1" bg2="dk2" tx2="lt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Blank with Picture">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1747687" y="6465381"/>
            <a:ext cx="431425" cy="365125"/>
          </a:xfrm>
          <a:prstGeom prst="rect">
            <a:avLst/>
          </a:prstGeom>
        </p:spPr>
        <p:txBody>
          <a:bodyPr/>
          <a:lstStyle/>
          <a:p>
            <a:fld id="{5AE1514C-5E56-4738-A1FF-4B1CFD2A3E36}" type="slidenum">
              <a:rPr lang="en-US" smtClean="0"/>
              <a:t>‹#›</a:t>
            </a:fld>
            <a:endParaRPr lang="en-US" dirty="0"/>
          </a:p>
        </p:txBody>
      </p:sp>
      <p:sp>
        <p:nvSpPr>
          <p:cNvPr id="3" name="Picture Placeholder 2"/>
          <p:cNvSpPr>
            <a:spLocks noGrp="1" noChangeAspect="1"/>
          </p:cNvSpPr>
          <p:nvPr>
            <p:ph type="pic" sz="quarter" idx="13"/>
          </p:nvPr>
        </p:nvSpPr>
        <p:spPr>
          <a:xfrm>
            <a:off x="0" y="0"/>
            <a:ext cx="12066954" cy="6858000"/>
          </a:xfrm>
        </p:spPr>
        <p:txBody>
          <a:bodyPr anchor="ctr">
            <a:noAutofit/>
          </a:bodyPr>
          <a:lstStyle>
            <a:lvl1pPr algn="ctr">
              <a:defRPr>
                <a:solidFill>
                  <a:schemeClr val="tx2"/>
                </a:solidFill>
              </a:defRPr>
            </a:lvl1pPr>
          </a:lstStyle>
          <a:p>
            <a:r>
              <a:rPr lang="en-US"/>
              <a:t>Click icon to add picture</a:t>
            </a:r>
            <a:endParaRPr lang="en-US" dirty="0"/>
          </a:p>
        </p:txBody>
      </p:sp>
    </p:spTree>
    <p:extLst>
      <p:ext uri="{BB962C8B-B14F-4D97-AF65-F5344CB8AC3E}">
        <p14:creationId xmlns:p14="http://schemas.microsoft.com/office/powerpoint/2010/main" val="15583958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1747687" y="6465381"/>
            <a:ext cx="431425" cy="365125"/>
          </a:xfrm>
          <a:prstGeom prst="rect">
            <a:avLst/>
          </a:prstGeom>
        </p:spPr>
        <p:txBody>
          <a:bodyPr/>
          <a:lstStyle/>
          <a:p>
            <a:fld id="{5AE1514C-5E56-4738-A1FF-4B1CFD2A3E36}" type="slidenum">
              <a:rPr lang="en-US" smtClean="0"/>
              <a:t>‹#›</a:t>
            </a:fld>
            <a:endParaRPr lang="en-US" dirty="0"/>
          </a:p>
        </p:txBody>
      </p:sp>
    </p:spTree>
    <p:extLst>
      <p:ext uri="{BB962C8B-B14F-4D97-AF65-F5344CB8AC3E}">
        <p14:creationId xmlns:p14="http://schemas.microsoft.com/office/powerpoint/2010/main" val="38936482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steps">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14BDA58-9C93-4222-A4EC-4BEB46CE061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3175"/>
            <a:ext cx="12192000" cy="6851649"/>
          </a:xfrm>
          <a:prstGeom prst="rect">
            <a:avLst/>
          </a:prstGeom>
        </p:spPr>
      </p:pic>
      <p:sp>
        <p:nvSpPr>
          <p:cNvPr id="4" name="Slide Number Placeholder 3"/>
          <p:cNvSpPr>
            <a:spLocks noGrp="1"/>
          </p:cNvSpPr>
          <p:nvPr>
            <p:ph type="sldNum" sz="quarter" idx="12"/>
          </p:nvPr>
        </p:nvSpPr>
        <p:spPr>
          <a:xfrm>
            <a:off x="11747687" y="6465381"/>
            <a:ext cx="431425" cy="365125"/>
          </a:xfrm>
          <a:prstGeom prst="rect">
            <a:avLst/>
          </a:prstGeom>
        </p:spPr>
        <p:txBody>
          <a:bodyPr/>
          <a:lstStyle/>
          <a:p>
            <a:fld id="{5AE1514C-5E56-4738-A1FF-4B1CFD2A3E36}" type="slidenum">
              <a:rPr lang="en-US" smtClean="0"/>
              <a:t>‹#›</a:t>
            </a:fld>
            <a:endParaRPr lang="en-US" dirty="0"/>
          </a:p>
        </p:txBody>
      </p:sp>
      <p:sp>
        <p:nvSpPr>
          <p:cNvPr id="6" name="TextBox 5">
            <a:hlinkClick r:id="rId3"/>
            <a:extLst>
              <a:ext uri="{FF2B5EF4-FFF2-40B4-BE49-F238E27FC236}">
                <a16:creationId xmlns:a16="http://schemas.microsoft.com/office/drawing/2014/main" id="{FC5E276D-531E-45A9-B450-EFEC62CDC8DF}"/>
              </a:ext>
            </a:extLst>
          </p:cNvPr>
          <p:cNvSpPr txBox="1"/>
          <p:nvPr userDrawn="1"/>
        </p:nvSpPr>
        <p:spPr>
          <a:xfrm>
            <a:off x="4961284" y="93791"/>
            <a:ext cx="2269433" cy="316517"/>
          </a:xfrm>
          <a:prstGeom prst="roundRect">
            <a:avLst>
              <a:gd name="adj" fmla="val 50000"/>
            </a:avLst>
          </a:prstGeom>
          <a:solidFill>
            <a:schemeClr val="accent4"/>
          </a:solidFill>
        </p:spPr>
        <p:txBody>
          <a:bodyPr wrap="square" lIns="0" rIns="0" rtlCol="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050" b="0" i="0" u="none" strike="noStrike" kern="0" cap="none" spc="0" normalizeH="0" baseline="0" noProof="0" dirty="0">
                <a:ln>
                  <a:noFill/>
                </a:ln>
                <a:solidFill>
                  <a:schemeClr val="tx1"/>
                </a:solidFill>
                <a:effectLst/>
                <a:uLnTx/>
                <a:uFillTx/>
              </a:rPr>
              <a:t>Neal Creative  | click &amp; </a:t>
            </a:r>
            <a:r>
              <a:rPr kumimoji="0" lang="en-US" sz="1050" b="1" i="0" u="none" strike="noStrike" kern="0" cap="none" spc="0" normalizeH="0" baseline="0" noProof="0" dirty="0">
                <a:ln>
                  <a:noFill/>
                </a:ln>
                <a:solidFill>
                  <a:schemeClr val="tx1"/>
                </a:solidFill>
                <a:effectLst/>
                <a:uLnTx/>
                <a:uFillTx/>
              </a:rPr>
              <a:t>Learn more</a:t>
            </a:r>
          </a:p>
        </p:txBody>
      </p:sp>
      <p:sp>
        <p:nvSpPr>
          <p:cNvPr id="7" name="TextBox 6">
            <a:hlinkClick r:id="rId4"/>
          </p:cNvPr>
          <p:cNvSpPr txBox="1"/>
          <p:nvPr userDrawn="1"/>
        </p:nvSpPr>
        <p:spPr>
          <a:xfrm>
            <a:off x="0" y="6548363"/>
            <a:ext cx="1209664" cy="346234"/>
          </a:xfrm>
          <a:prstGeom prst="roundRect">
            <a:avLst>
              <a:gd name="adj" fmla="val 50000"/>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dirty="0">
                <a:solidFill>
                  <a:schemeClr val="tx1"/>
                </a:solidFill>
              </a:rPr>
              <a:t>Neal Creative </a:t>
            </a:r>
            <a:r>
              <a:rPr lang="en-US" sz="900" kern="1200" dirty="0">
                <a:solidFill>
                  <a:schemeClr val="tx1"/>
                </a:solidFill>
                <a:latin typeface="+mn-lt"/>
                <a:ea typeface="+mn-ea"/>
                <a:cs typeface="+mn-cs"/>
              </a:rPr>
              <a:t>©</a:t>
            </a:r>
            <a:r>
              <a:rPr lang="en-US" sz="1000" baseline="0" dirty="0">
                <a:solidFill>
                  <a:schemeClr val="tx1"/>
                </a:solidFill>
              </a:rPr>
              <a:t> </a:t>
            </a:r>
            <a:endParaRPr lang="en-US" sz="1000" b="1" dirty="0">
              <a:solidFill>
                <a:schemeClr val="tx1"/>
              </a:solidFill>
            </a:endParaRPr>
          </a:p>
        </p:txBody>
      </p:sp>
      <p:grpSp>
        <p:nvGrpSpPr>
          <p:cNvPr id="8" name="Group 7">
            <a:extLst>
              <a:ext uri="{FF2B5EF4-FFF2-40B4-BE49-F238E27FC236}">
                <a16:creationId xmlns:a16="http://schemas.microsoft.com/office/drawing/2014/main" id="{EF273A61-5610-4355-89F3-7C90515BFCC9}"/>
              </a:ext>
            </a:extLst>
          </p:cNvPr>
          <p:cNvGrpSpPr/>
          <p:nvPr userDrawn="1"/>
        </p:nvGrpSpPr>
        <p:grpSpPr>
          <a:xfrm>
            <a:off x="5976075" y="3634505"/>
            <a:ext cx="1700633" cy="1798732"/>
            <a:chOff x="5976075" y="3634505"/>
            <a:chExt cx="1700633" cy="1798732"/>
          </a:xfrm>
        </p:grpSpPr>
        <p:pic>
          <p:nvPicPr>
            <p:cNvPr id="9" name="Picture 8">
              <a:extLst>
                <a:ext uri="{FF2B5EF4-FFF2-40B4-BE49-F238E27FC236}">
                  <a16:creationId xmlns:a16="http://schemas.microsoft.com/office/drawing/2014/main" id="{6A49345F-7A53-4131-8BB4-087032A6CCD0}"/>
                </a:ext>
              </a:extLst>
            </p:cNvPr>
            <p:cNvPicPr>
              <a:picLocks noChangeAspect="1"/>
            </p:cNvPicPr>
            <p:nvPr/>
          </p:nvPicPr>
          <p:blipFill rotWithShape="1">
            <a:blip r:embed="rId5" cstate="screen">
              <a:extLst>
                <a:ext uri="{28A0092B-C50C-407E-A947-70E740481C1C}">
                  <a14:useLocalDpi xmlns:a14="http://schemas.microsoft.com/office/drawing/2010/main" val="0"/>
                </a:ext>
              </a:extLst>
            </a:blip>
            <a:srcRect/>
            <a:stretch/>
          </p:blipFill>
          <p:spPr>
            <a:xfrm>
              <a:off x="6061135" y="4142336"/>
              <a:ext cx="860601" cy="1290901"/>
            </a:xfrm>
            <a:prstGeom prst="rect">
              <a:avLst/>
            </a:prstGeom>
          </p:spPr>
        </p:pic>
        <p:sp>
          <p:nvSpPr>
            <p:cNvPr id="10" name="TextBox 9">
              <a:extLst>
                <a:ext uri="{FF2B5EF4-FFF2-40B4-BE49-F238E27FC236}">
                  <a16:creationId xmlns:a16="http://schemas.microsoft.com/office/drawing/2014/main" id="{5596D35F-1F19-4447-829C-790DF2B8D2DD}"/>
                </a:ext>
              </a:extLst>
            </p:cNvPr>
            <p:cNvSpPr txBox="1"/>
            <p:nvPr/>
          </p:nvSpPr>
          <p:spPr>
            <a:xfrm>
              <a:off x="5976075" y="3634505"/>
              <a:ext cx="1700633" cy="507831"/>
            </a:xfrm>
            <a:prstGeom prst="rect">
              <a:avLst/>
            </a:prstGeom>
            <a:noFill/>
          </p:spPr>
          <p:txBody>
            <a:bodyPr wrap="square" rtlCol="0">
              <a:spAutoFit/>
            </a:bodyPr>
            <a:lstStyle/>
            <a:p>
              <a:r>
                <a:rPr lang="en-US" sz="900" dirty="0">
                  <a:solidFill>
                    <a:schemeClr val="tx1">
                      <a:lumMod val="65000"/>
                      <a:lumOff val="35000"/>
                    </a:schemeClr>
                  </a:solidFill>
                </a:rPr>
                <a:t>TIP </a:t>
              </a:r>
              <a:r>
                <a:rPr lang="en-US" sz="900" dirty="0">
                  <a:solidFill>
                    <a:schemeClr val="tx1">
                      <a:lumMod val="65000"/>
                      <a:lumOff val="35000"/>
                    </a:schemeClr>
                  </a:solidFill>
                  <a:latin typeface="Calibri" panose="020F0502020204030204" pitchFamily="34" charset="0"/>
                  <a:cs typeface="Calibri" panose="020F0502020204030204" pitchFamily="34" charset="0"/>
                </a:rPr>
                <a:t>│ Use the built-in c</a:t>
              </a:r>
              <a:r>
                <a:rPr lang="en-US" sz="900" dirty="0">
                  <a:solidFill>
                    <a:schemeClr val="tx1">
                      <a:lumMod val="65000"/>
                      <a:lumOff val="35000"/>
                    </a:schemeClr>
                  </a:solidFill>
                </a:rPr>
                <a:t>olor palette with green and yellow for callouts and accents</a:t>
              </a:r>
            </a:p>
          </p:txBody>
        </p:sp>
      </p:grpSp>
    </p:spTree>
    <p:extLst>
      <p:ext uri="{BB962C8B-B14F-4D97-AF65-F5344CB8AC3E}">
        <p14:creationId xmlns:p14="http://schemas.microsoft.com/office/powerpoint/2010/main" val="285355674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1_TITLE OR TRANSITION">
    <p:bg>
      <p:bgPr>
        <a:solidFill>
          <a:schemeClr val="bg2"/>
        </a:solidFill>
        <a:effectLst/>
      </p:bgPr>
    </p:bg>
    <p:spTree>
      <p:nvGrpSpPr>
        <p:cNvPr id="1" name=""/>
        <p:cNvGrpSpPr/>
        <p:nvPr/>
      </p:nvGrpSpPr>
      <p:grpSpPr>
        <a:xfrm>
          <a:off x="0" y="0"/>
          <a:ext cx="0" cy="0"/>
          <a:chOff x="0" y="0"/>
          <a:chExt cx="0" cy="0"/>
        </a:xfrm>
      </p:grpSpPr>
      <p:sp>
        <p:nvSpPr>
          <p:cNvPr id="18" name="Oval 17"/>
          <p:cNvSpPr/>
          <p:nvPr userDrawn="1"/>
        </p:nvSpPr>
        <p:spPr>
          <a:xfrm>
            <a:off x="1219939" y="-739444"/>
            <a:ext cx="9107555" cy="9034439"/>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Segoe UI"/>
              <a:ea typeface="+mn-ea"/>
              <a:cs typeface="+mn-cs"/>
            </a:endParaRPr>
          </a:p>
        </p:txBody>
      </p:sp>
      <p:sp>
        <p:nvSpPr>
          <p:cNvPr id="19" name="Oval 18"/>
          <p:cNvSpPr/>
          <p:nvPr userDrawn="1"/>
        </p:nvSpPr>
        <p:spPr>
          <a:xfrm>
            <a:off x="1219939" y="-739444"/>
            <a:ext cx="9107555" cy="9034439"/>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Segoe UI"/>
              <a:ea typeface="+mn-ea"/>
              <a:cs typeface="+mn-cs"/>
            </a:endParaRPr>
          </a:p>
        </p:txBody>
      </p:sp>
      <p:sp>
        <p:nvSpPr>
          <p:cNvPr id="21" name="Oval 20"/>
          <p:cNvSpPr/>
          <p:nvPr userDrawn="1"/>
        </p:nvSpPr>
        <p:spPr>
          <a:xfrm>
            <a:off x="5907634" y="3213970"/>
            <a:ext cx="2805809" cy="2783284"/>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Segoe UI"/>
              <a:ea typeface="+mn-ea"/>
              <a:cs typeface="+mn-cs"/>
            </a:endParaRPr>
          </a:p>
        </p:txBody>
      </p:sp>
      <p:sp>
        <p:nvSpPr>
          <p:cNvPr id="22" name="Oval 21"/>
          <p:cNvSpPr/>
          <p:nvPr userDrawn="1"/>
        </p:nvSpPr>
        <p:spPr>
          <a:xfrm>
            <a:off x="5907634" y="3213970"/>
            <a:ext cx="2805809" cy="2783284"/>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latin typeface="Segoe UI"/>
              <a:ea typeface="+mn-ea"/>
              <a:cs typeface="+mn-cs"/>
            </a:endParaRPr>
          </a:p>
        </p:txBody>
      </p:sp>
      <p:sp>
        <p:nvSpPr>
          <p:cNvPr id="2" name="Title 1"/>
          <p:cNvSpPr>
            <a:spLocks noGrp="1"/>
          </p:cNvSpPr>
          <p:nvPr>
            <p:ph type="ctrTitle" hasCustomPrompt="1"/>
          </p:nvPr>
        </p:nvSpPr>
        <p:spPr>
          <a:xfrm>
            <a:off x="1219939" y="2240230"/>
            <a:ext cx="9107555" cy="2308324"/>
          </a:xfrm>
          <a:prstGeom prst="rect">
            <a:avLst/>
          </a:prstGeom>
          <a:noFill/>
        </p:spPr>
        <p:txBody>
          <a:bodyPr anchor="b"/>
          <a:lstStyle>
            <a:lvl1pPr algn="ctr" defTabSz="914400" rtl="0" eaLnBrk="1" latinLnBrk="0" hangingPunct="1">
              <a:lnSpc>
                <a:spcPct val="90000"/>
              </a:lnSpc>
              <a:spcBef>
                <a:spcPct val="0"/>
              </a:spcBef>
              <a:buNone/>
              <a:defRPr lang="en-US" sz="8000" b="1" i="0" kern="1200" spc="-300" dirty="0">
                <a:gradFill>
                  <a:gsLst>
                    <a:gs pos="0">
                      <a:schemeClr val="accent1">
                        <a:lumMod val="5000"/>
                        <a:lumOff val="95000"/>
                      </a:schemeClr>
                    </a:gs>
                    <a:gs pos="100000">
                      <a:schemeClr val="tx1"/>
                    </a:gs>
                  </a:gsLst>
                  <a:lin ang="5400000" scaled="1"/>
                </a:gradFill>
                <a:latin typeface="+mn-lt"/>
                <a:ea typeface="+mn-ea"/>
                <a:cs typeface="Segoe UI Semilight" panose="020B0402040204020203" pitchFamily="34" charset="0"/>
              </a:defRPr>
            </a:lvl1pPr>
          </a:lstStyle>
          <a:p>
            <a:r>
              <a:rPr lang="en-US" noProof="0"/>
              <a:t>CLICK TO EDIT TITLE</a:t>
            </a:r>
          </a:p>
        </p:txBody>
      </p:sp>
      <p:sp>
        <p:nvSpPr>
          <p:cNvPr id="8" name="TextBox 7">
            <a:hlinkClick r:id="rId2"/>
            <a:extLst>
              <a:ext uri="{FF2B5EF4-FFF2-40B4-BE49-F238E27FC236}">
                <a16:creationId xmlns:a16="http://schemas.microsoft.com/office/drawing/2014/main" id="{E516C148-33F4-423B-AB9D-096AA82E12F1}"/>
              </a:ext>
            </a:extLst>
          </p:cNvPr>
          <p:cNvSpPr txBox="1"/>
          <p:nvPr userDrawn="1"/>
        </p:nvSpPr>
        <p:spPr>
          <a:xfrm>
            <a:off x="191616" y="6337795"/>
            <a:ext cx="1209664" cy="346234"/>
          </a:xfrm>
          <a:prstGeom prst="roundRect">
            <a:avLst>
              <a:gd name="adj" fmla="val 50000"/>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noProof="0" dirty="0">
                <a:solidFill>
                  <a:schemeClr val="bg2">
                    <a:lumMod val="50000"/>
                  </a:schemeClr>
                </a:solidFill>
              </a:rPr>
              <a:t>Neal Creative </a:t>
            </a:r>
            <a:r>
              <a:rPr lang="en-US" sz="900" kern="1200" noProof="0" dirty="0">
                <a:solidFill>
                  <a:schemeClr val="bg2">
                    <a:lumMod val="50000"/>
                  </a:schemeClr>
                </a:solidFill>
                <a:latin typeface="+mn-lt"/>
                <a:ea typeface="+mn-ea"/>
                <a:cs typeface="+mn-cs"/>
              </a:rPr>
              <a:t>©</a:t>
            </a:r>
            <a:r>
              <a:rPr lang="en-US" sz="1000" baseline="0" noProof="0" dirty="0">
                <a:solidFill>
                  <a:schemeClr val="bg2">
                    <a:lumMod val="50000"/>
                  </a:schemeClr>
                </a:solidFill>
              </a:rPr>
              <a:t> </a:t>
            </a:r>
            <a:endParaRPr lang="en-US" sz="1000" b="1" noProof="0" dirty="0">
              <a:solidFill>
                <a:schemeClr val="bg2">
                  <a:lumMod val="50000"/>
                </a:schemeClr>
              </a:solidFill>
            </a:endParaRPr>
          </a:p>
        </p:txBody>
      </p:sp>
    </p:spTree>
    <p:extLst>
      <p:ext uri="{BB962C8B-B14F-4D97-AF65-F5344CB8AC3E}">
        <p14:creationId xmlns:p14="http://schemas.microsoft.com/office/powerpoint/2010/main" val="5866202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p:cTn id="7" dur="500" fill="hold"/>
                                        <p:tgtEl>
                                          <p:spTgt spid="18"/>
                                        </p:tgtEl>
                                        <p:attrNameLst>
                                          <p:attrName>ppt_w</p:attrName>
                                        </p:attrNameLst>
                                      </p:cBhvr>
                                      <p:tavLst>
                                        <p:tav tm="0">
                                          <p:val>
                                            <p:fltVal val="0"/>
                                          </p:val>
                                        </p:tav>
                                        <p:tav tm="100000">
                                          <p:val>
                                            <p:strVal val="#ppt_w"/>
                                          </p:val>
                                        </p:tav>
                                      </p:tavLst>
                                    </p:anim>
                                    <p:anim calcmode="lin" valueType="num">
                                      <p:cBhvr>
                                        <p:cTn id="8" dur="500" fill="hold"/>
                                        <p:tgtEl>
                                          <p:spTgt spid="18"/>
                                        </p:tgtEl>
                                        <p:attrNameLst>
                                          <p:attrName>ppt_h</p:attrName>
                                        </p:attrNameLst>
                                      </p:cBhvr>
                                      <p:tavLst>
                                        <p:tav tm="0">
                                          <p:val>
                                            <p:fltVal val="0"/>
                                          </p:val>
                                        </p:tav>
                                        <p:tav tm="100000">
                                          <p:val>
                                            <p:strVal val="#ppt_h"/>
                                          </p:val>
                                        </p:tav>
                                      </p:tavLst>
                                    </p:anim>
                                    <p:animEffect transition="in" filter="fade">
                                      <p:cBhvr>
                                        <p:cTn id="9" dur="500"/>
                                        <p:tgtEl>
                                          <p:spTgt spid="18"/>
                                        </p:tgtEl>
                                      </p:cBhvr>
                                    </p:animEffect>
                                  </p:childTnLst>
                                </p:cTn>
                              </p:par>
                              <p:par>
                                <p:cTn id="10" presetID="10" presetClass="exit" presetSubtype="0" fill="hold" grpId="1" nodeType="withEffect">
                                  <p:stCondLst>
                                    <p:cond delay="250"/>
                                  </p:stCondLst>
                                  <p:childTnLst>
                                    <p:animEffect transition="out" filter="fade">
                                      <p:cBhvr>
                                        <p:cTn id="11" dur="500"/>
                                        <p:tgtEl>
                                          <p:spTgt spid="18"/>
                                        </p:tgtEl>
                                      </p:cBhvr>
                                    </p:animEffect>
                                    <p:set>
                                      <p:cBhvr>
                                        <p:cTn id="12" dur="1" fill="hold">
                                          <p:stCondLst>
                                            <p:cond delay="499"/>
                                          </p:stCondLst>
                                        </p:cTn>
                                        <p:tgtEl>
                                          <p:spTgt spid="18"/>
                                        </p:tgtEl>
                                        <p:attrNameLst>
                                          <p:attrName>style.visibility</p:attrName>
                                        </p:attrNameLst>
                                      </p:cBhvr>
                                      <p:to>
                                        <p:strVal val="hidden"/>
                                      </p:to>
                                    </p:set>
                                  </p:childTnLst>
                                </p:cTn>
                              </p:par>
                              <p:par>
                                <p:cTn id="13" presetID="53" presetClass="entr" presetSubtype="16" fill="hold" grpId="0" nodeType="withEffect">
                                  <p:stCondLst>
                                    <p:cond delay="250"/>
                                  </p:stCondLst>
                                  <p:childTnLst>
                                    <p:set>
                                      <p:cBhvr>
                                        <p:cTn id="14" dur="1" fill="hold">
                                          <p:stCondLst>
                                            <p:cond delay="0"/>
                                          </p:stCondLst>
                                        </p:cTn>
                                        <p:tgtEl>
                                          <p:spTgt spid="19"/>
                                        </p:tgtEl>
                                        <p:attrNameLst>
                                          <p:attrName>style.visibility</p:attrName>
                                        </p:attrNameLst>
                                      </p:cBhvr>
                                      <p:to>
                                        <p:strVal val="visible"/>
                                      </p:to>
                                    </p:set>
                                    <p:anim calcmode="lin" valueType="num">
                                      <p:cBhvr>
                                        <p:cTn id="15" dur="500" fill="hold"/>
                                        <p:tgtEl>
                                          <p:spTgt spid="19"/>
                                        </p:tgtEl>
                                        <p:attrNameLst>
                                          <p:attrName>ppt_w</p:attrName>
                                        </p:attrNameLst>
                                      </p:cBhvr>
                                      <p:tavLst>
                                        <p:tav tm="0">
                                          <p:val>
                                            <p:fltVal val="0"/>
                                          </p:val>
                                        </p:tav>
                                        <p:tav tm="100000">
                                          <p:val>
                                            <p:strVal val="#ppt_w"/>
                                          </p:val>
                                        </p:tav>
                                      </p:tavLst>
                                    </p:anim>
                                    <p:anim calcmode="lin" valueType="num">
                                      <p:cBhvr>
                                        <p:cTn id="16" dur="500" fill="hold"/>
                                        <p:tgtEl>
                                          <p:spTgt spid="19"/>
                                        </p:tgtEl>
                                        <p:attrNameLst>
                                          <p:attrName>ppt_h</p:attrName>
                                        </p:attrNameLst>
                                      </p:cBhvr>
                                      <p:tavLst>
                                        <p:tav tm="0">
                                          <p:val>
                                            <p:fltVal val="0"/>
                                          </p:val>
                                        </p:tav>
                                        <p:tav tm="100000">
                                          <p:val>
                                            <p:strVal val="#ppt_h"/>
                                          </p:val>
                                        </p:tav>
                                      </p:tavLst>
                                    </p:anim>
                                    <p:animEffect transition="in" filter="fade">
                                      <p:cBhvr>
                                        <p:cTn id="17" dur="500"/>
                                        <p:tgtEl>
                                          <p:spTgt spid="19"/>
                                        </p:tgtEl>
                                      </p:cBhvr>
                                    </p:animEffect>
                                  </p:childTnLst>
                                </p:cTn>
                              </p:par>
                              <p:par>
                                <p:cTn id="18" presetID="10" presetClass="exit" presetSubtype="0" fill="hold" grpId="1" nodeType="withEffect">
                                  <p:stCondLst>
                                    <p:cond delay="500"/>
                                  </p:stCondLst>
                                  <p:childTnLst>
                                    <p:animEffect transition="out" filter="fade">
                                      <p:cBhvr>
                                        <p:cTn id="19" dur="500"/>
                                        <p:tgtEl>
                                          <p:spTgt spid="19"/>
                                        </p:tgtEl>
                                      </p:cBhvr>
                                    </p:animEffect>
                                    <p:set>
                                      <p:cBhvr>
                                        <p:cTn id="20" dur="1" fill="hold">
                                          <p:stCondLst>
                                            <p:cond delay="499"/>
                                          </p:stCondLst>
                                        </p:cTn>
                                        <p:tgtEl>
                                          <p:spTgt spid="19"/>
                                        </p:tgtEl>
                                        <p:attrNameLst>
                                          <p:attrName>style.visibility</p:attrName>
                                        </p:attrNameLst>
                                      </p:cBhvr>
                                      <p:to>
                                        <p:strVal val="hidden"/>
                                      </p:to>
                                    </p:set>
                                  </p:childTnLst>
                                </p:cTn>
                              </p:par>
                              <p:par>
                                <p:cTn id="21" presetID="53" presetClass="entr" presetSubtype="16"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 calcmode="lin" valueType="num">
                                      <p:cBhvr>
                                        <p:cTn id="23" dur="500" fill="hold"/>
                                        <p:tgtEl>
                                          <p:spTgt spid="21"/>
                                        </p:tgtEl>
                                        <p:attrNameLst>
                                          <p:attrName>ppt_w</p:attrName>
                                        </p:attrNameLst>
                                      </p:cBhvr>
                                      <p:tavLst>
                                        <p:tav tm="0">
                                          <p:val>
                                            <p:fltVal val="0"/>
                                          </p:val>
                                        </p:tav>
                                        <p:tav tm="100000">
                                          <p:val>
                                            <p:strVal val="#ppt_w"/>
                                          </p:val>
                                        </p:tav>
                                      </p:tavLst>
                                    </p:anim>
                                    <p:anim calcmode="lin" valueType="num">
                                      <p:cBhvr>
                                        <p:cTn id="24" dur="500" fill="hold"/>
                                        <p:tgtEl>
                                          <p:spTgt spid="21"/>
                                        </p:tgtEl>
                                        <p:attrNameLst>
                                          <p:attrName>ppt_h</p:attrName>
                                        </p:attrNameLst>
                                      </p:cBhvr>
                                      <p:tavLst>
                                        <p:tav tm="0">
                                          <p:val>
                                            <p:fltVal val="0"/>
                                          </p:val>
                                        </p:tav>
                                        <p:tav tm="100000">
                                          <p:val>
                                            <p:strVal val="#ppt_h"/>
                                          </p:val>
                                        </p:tav>
                                      </p:tavLst>
                                    </p:anim>
                                    <p:animEffect transition="in" filter="fade">
                                      <p:cBhvr>
                                        <p:cTn id="25" dur="500"/>
                                        <p:tgtEl>
                                          <p:spTgt spid="21"/>
                                        </p:tgtEl>
                                      </p:cBhvr>
                                    </p:animEffect>
                                  </p:childTnLst>
                                </p:cTn>
                              </p:par>
                              <p:par>
                                <p:cTn id="26" presetID="10" presetClass="exit" presetSubtype="0" fill="hold" grpId="1" nodeType="withEffect">
                                  <p:stCondLst>
                                    <p:cond delay="250"/>
                                  </p:stCondLst>
                                  <p:childTnLst>
                                    <p:animEffect transition="out" filter="fade">
                                      <p:cBhvr>
                                        <p:cTn id="27" dur="500"/>
                                        <p:tgtEl>
                                          <p:spTgt spid="21"/>
                                        </p:tgtEl>
                                      </p:cBhvr>
                                    </p:animEffect>
                                    <p:set>
                                      <p:cBhvr>
                                        <p:cTn id="28" dur="1" fill="hold">
                                          <p:stCondLst>
                                            <p:cond delay="499"/>
                                          </p:stCondLst>
                                        </p:cTn>
                                        <p:tgtEl>
                                          <p:spTgt spid="21"/>
                                        </p:tgtEl>
                                        <p:attrNameLst>
                                          <p:attrName>style.visibility</p:attrName>
                                        </p:attrNameLst>
                                      </p:cBhvr>
                                      <p:to>
                                        <p:strVal val="hidden"/>
                                      </p:to>
                                    </p:set>
                                  </p:childTnLst>
                                </p:cTn>
                              </p:par>
                              <p:par>
                                <p:cTn id="29" presetID="53" presetClass="entr" presetSubtype="16" fill="hold" grpId="0" nodeType="withEffect">
                                  <p:stCondLst>
                                    <p:cond delay="250"/>
                                  </p:stCondLst>
                                  <p:childTnLst>
                                    <p:set>
                                      <p:cBhvr>
                                        <p:cTn id="30" dur="1" fill="hold">
                                          <p:stCondLst>
                                            <p:cond delay="0"/>
                                          </p:stCondLst>
                                        </p:cTn>
                                        <p:tgtEl>
                                          <p:spTgt spid="22"/>
                                        </p:tgtEl>
                                        <p:attrNameLst>
                                          <p:attrName>style.visibility</p:attrName>
                                        </p:attrNameLst>
                                      </p:cBhvr>
                                      <p:to>
                                        <p:strVal val="visible"/>
                                      </p:to>
                                    </p:set>
                                    <p:anim calcmode="lin" valueType="num">
                                      <p:cBhvr>
                                        <p:cTn id="31" dur="500" fill="hold"/>
                                        <p:tgtEl>
                                          <p:spTgt spid="22"/>
                                        </p:tgtEl>
                                        <p:attrNameLst>
                                          <p:attrName>ppt_w</p:attrName>
                                        </p:attrNameLst>
                                      </p:cBhvr>
                                      <p:tavLst>
                                        <p:tav tm="0">
                                          <p:val>
                                            <p:fltVal val="0"/>
                                          </p:val>
                                        </p:tav>
                                        <p:tav tm="100000">
                                          <p:val>
                                            <p:strVal val="#ppt_w"/>
                                          </p:val>
                                        </p:tav>
                                      </p:tavLst>
                                    </p:anim>
                                    <p:anim calcmode="lin" valueType="num">
                                      <p:cBhvr>
                                        <p:cTn id="32" dur="500" fill="hold"/>
                                        <p:tgtEl>
                                          <p:spTgt spid="22"/>
                                        </p:tgtEl>
                                        <p:attrNameLst>
                                          <p:attrName>ppt_h</p:attrName>
                                        </p:attrNameLst>
                                      </p:cBhvr>
                                      <p:tavLst>
                                        <p:tav tm="0">
                                          <p:val>
                                            <p:fltVal val="0"/>
                                          </p:val>
                                        </p:tav>
                                        <p:tav tm="100000">
                                          <p:val>
                                            <p:strVal val="#ppt_h"/>
                                          </p:val>
                                        </p:tav>
                                      </p:tavLst>
                                    </p:anim>
                                    <p:animEffect transition="in" filter="fade">
                                      <p:cBhvr>
                                        <p:cTn id="33" dur="500"/>
                                        <p:tgtEl>
                                          <p:spTgt spid="22"/>
                                        </p:tgtEl>
                                      </p:cBhvr>
                                    </p:animEffect>
                                  </p:childTnLst>
                                </p:cTn>
                              </p:par>
                              <p:par>
                                <p:cTn id="34" presetID="10" presetClass="exit" presetSubtype="0" fill="hold" grpId="1" nodeType="withEffect">
                                  <p:stCondLst>
                                    <p:cond delay="500"/>
                                  </p:stCondLst>
                                  <p:childTnLst>
                                    <p:animEffect transition="out" filter="fade">
                                      <p:cBhvr>
                                        <p:cTn id="35" dur="500"/>
                                        <p:tgtEl>
                                          <p:spTgt spid="22"/>
                                        </p:tgtEl>
                                      </p:cBhvr>
                                    </p:animEffect>
                                    <p:set>
                                      <p:cBhvr>
                                        <p:cTn id="36" dur="1" fill="hold">
                                          <p:stCondLst>
                                            <p:cond delay="499"/>
                                          </p:stCondLst>
                                        </p:cTn>
                                        <p:tgtEl>
                                          <p:spTgt spid="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8" grpId="1" animBg="1"/>
      <p:bldP spid="19" grpId="0" animBg="1"/>
      <p:bldP spid="19" grpId="1" animBg="1"/>
      <p:bldP spid="21" grpId="0" animBg="1"/>
      <p:bldP spid="21" grpId="1" animBg="1"/>
      <p:bldP spid="22" grpId="0" animBg="1"/>
      <p:bldP spid="22" grpId="1"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5_Callout with small Non-bulleted">
    <p:spTree>
      <p:nvGrpSpPr>
        <p:cNvPr id="1" name=""/>
        <p:cNvGrpSpPr/>
        <p:nvPr/>
      </p:nvGrpSpPr>
      <p:grpSpPr>
        <a:xfrm>
          <a:off x="0" y="0"/>
          <a:ext cx="0" cy="0"/>
          <a:chOff x="0" y="0"/>
          <a:chExt cx="0" cy="0"/>
        </a:xfrm>
      </p:grpSpPr>
      <p:sp>
        <p:nvSpPr>
          <p:cNvPr id="10" name="Rectangle 9"/>
          <p:cNvSpPr/>
          <p:nvPr userDrawn="1"/>
        </p:nvSpPr>
        <p:spPr>
          <a:xfrm>
            <a:off x="0" y="0"/>
            <a:ext cx="12192000" cy="297484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p:cNvSpPr>
            <a:spLocks noGrp="1"/>
          </p:cNvSpPr>
          <p:nvPr>
            <p:ph type="body" sz="quarter" idx="10" hasCustomPrompt="1"/>
          </p:nvPr>
        </p:nvSpPr>
        <p:spPr>
          <a:xfrm>
            <a:off x="269240" y="3367878"/>
            <a:ext cx="5192775" cy="1830245"/>
          </a:xfrm>
        </p:spPr>
        <p:txBody>
          <a:bodyPr wrap="square">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3137" kern="1200" spc="0" baseline="0" dirty="0">
                <a:gradFill>
                  <a:gsLst>
                    <a:gs pos="1250">
                      <a:schemeClr val="tx2"/>
                    </a:gs>
                    <a:gs pos="99000">
                      <a:schemeClr val="tx2"/>
                    </a:gs>
                  </a:gsLst>
                  <a:lin ang="5400000" scaled="0"/>
                </a:gra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r>
              <a:rPr lang="en-US" dirty="0"/>
              <a:t>A short introduction</a:t>
            </a:r>
            <a:br>
              <a:rPr lang="en-US" dirty="0"/>
            </a:br>
            <a:r>
              <a:rPr lang="en-US" dirty="0"/>
              <a:t>to the data, revealing</a:t>
            </a:r>
            <a:br>
              <a:rPr lang="en-US" dirty="0"/>
            </a:br>
            <a:r>
              <a:rPr lang="en-US" dirty="0"/>
              <a:t>points one at a time, will enhance comprehension.</a:t>
            </a:r>
          </a:p>
        </p:txBody>
      </p:sp>
      <p:sp>
        <p:nvSpPr>
          <p:cNvPr id="9" name="Text Placeholder 8"/>
          <p:cNvSpPr>
            <a:spLocks noGrp="1"/>
          </p:cNvSpPr>
          <p:nvPr>
            <p:ph type="body" sz="quarter" idx="11"/>
          </p:nvPr>
        </p:nvSpPr>
        <p:spPr>
          <a:xfrm>
            <a:off x="6253316" y="3503950"/>
            <a:ext cx="5671764" cy="1705723"/>
          </a:xfrm>
        </p:spPr>
        <p:txBody>
          <a:bodyPr/>
          <a:lstStyle>
            <a:lvl1pPr marL="0" indent="0" algn="l">
              <a:buNone/>
              <a:defRPr sz="1961">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2"/>
          <p:cNvSpPr>
            <a:spLocks noGrp="1"/>
          </p:cNvSpPr>
          <p:nvPr>
            <p:ph type="pic" sz="quarter" idx="12"/>
          </p:nvPr>
        </p:nvSpPr>
        <p:spPr>
          <a:xfrm>
            <a:off x="0" y="0"/>
            <a:ext cx="12192000" cy="2974848"/>
          </a:xfrm>
          <a:blipFill>
            <a:blip r:embed="rId2"/>
            <a:srcRect/>
            <a:stretch>
              <a:fillRect t="-65721" r="-4798" b="-46455"/>
            </a:stretch>
          </a:blipFill>
        </p:spPr>
        <p:txBody>
          <a:bodyPr anchor="ctr" anchorCtr="0">
            <a:noAutofit/>
          </a:bodyPr>
          <a:lstStyle/>
          <a:p>
            <a:r>
              <a:rPr lang="en-US"/>
              <a:t>Click icon to add picture</a:t>
            </a:r>
            <a:endParaRPr lang="en-US" dirty="0"/>
          </a:p>
        </p:txBody>
      </p:sp>
      <p:sp>
        <p:nvSpPr>
          <p:cNvPr id="12" name="TextBox 11">
            <a:hlinkClick r:id="rId3"/>
            <a:extLst>
              <a:ext uri="{FF2B5EF4-FFF2-40B4-BE49-F238E27FC236}">
                <a16:creationId xmlns:a16="http://schemas.microsoft.com/office/drawing/2014/main" id="{B2DA80A1-9E22-4BFF-8562-466123B36943}"/>
              </a:ext>
            </a:extLst>
          </p:cNvPr>
          <p:cNvSpPr txBox="1"/>
          <p:nvPr userDrawn="1"/>
        </p:nvSpPr>
        <p:spPr>
          <a:xfrm>
            <a:off x="9089198" y="6298102"/>
            <a:ext cx="2466220" cy="367873"/>
          </a:xfrm>
          <a:prstGeom prst="roundRect">
            <a:avLst>
              <a:gd name="adj" fmla="val 50000"/>
            </a:avLst>
          </a:prstGeom>
          <a:solidFill>
            <a:srgbClr val="004568"/>
          </a:solid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a:ln>
                  <a:noFill/>
                </a:ln>
                <a:solidFill>
                  <a:srgbClr val="FFFFFF"/>
                </a:solidFill>
                <a:effectLst/>
                <a:uLnTx/>
                <a:uFillTx/>
              </a:rPr>
              <a:t>Neal Creative  | click &amp; </a:t>
            </a:r>
            <a:r>
              <a:rPr kumimoji="0" lang="en-US" sz="1100" b="1" i="0" u="none" strike="noStrike" kern="0" cap="none" spc="0" normalizeH="0" baseline="0" noProof="0" dirty="0">
                <a:ln>
                  <a:noFill/>
                </a:ln>
                <a:solidFill>
                  <a:srgbClr val="FFFFFF"/>
                </a:solidFill>
                <a:effectLst/>
                <a:uLnTx/>
                <a:uFillTx/>
              </a:rPr>
              <a:t>Learn more</a:t>
            </a:r>
          </a:p>
        </p:txBody>
      </p:sp>
      <p:sp>
        <p:nvSpPr>
          <p:cNvPr id="2" name="Title 1"/>
          <p:cNvSpPr>
            <a:spLocks noGrp="1"/>
          </p:cNvSpPr>
          <p:nvPr>
            <p:ph type="title" hasCustomPrompt="1"/>
          </p:nvPr>
        </p:nvSpPr>
        <p:spPr>
          <a:xfrm>
            <a:off x="304800" y="419099"/>
            <a:ext cx="8917577" cy="625929"/>
          </a:xfrm>
        </p:spPr>
        <p:txBody>
          <a:bodyPr/>
          <a:lstStyle/>
          <a:p>
            <a:r>
              <a:rPr lang="en-US" dirty="0"/>
              <a:t>CLICK TO EDIT MASTER TITLE STYLE</a:t>
            </a:r>
          </a:p>
        </p:txBody>
      </p:sp>
      <p:sp>
        <p:nvSpPr>
          <p:cNvPr id="11"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dirty="0"/>
          </a:p>
        </p:txBody>
      </p:sp>
      <p:sp>
        <p:nvSpPr>
          <p:cNvPr id="13" name="TextBox 12">
            <a:hlinkClick r:id="rId4"/>
            <a:extLst>
              <a:ext uri="{FF2B5EF4-FFF2-40B4-BE49-F238E27FC236}">
                <a16:creationId xmlns:a16="http://schemas.microsoft.com/office/drawing/2014/main" id="{1AF511EA-044E-4300-B921-D56138FE402E}"/>
              </a:ext>
            </a:extLst>
          </p:cNvPr>
          <p:cNvSpPr txBox="1"/>
          <p:nvPr userDrawn="1"/>
        </p:nvSpPr>
        <p:spPr>
          <a:xfrm>
            <a:off x="191616" y="6337795"/>
            <a:ext cx="1209664" cy="346234"/>
          </a:xfrm>
          <a:prstGeom prst="roundRect">
            <a:avLst>
              <a:gd name="adj" fmla="val 50000"/>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dirty="0">
                <a:solidFill>
                  <a:schemeClr val="bg1">
                    <a:lumMod val="75000"/>
                  </a:schemeClr>
                </a:solidFill>
              </a:rPr>
              <a:t>Neal Creative </a:t>
            </a:r>
            <a:r>
              <a:rPr lang="en-US" sz="900" kern="1200" dirty="0">
                <a:solidFill>
                  <a:schemeClr val="bg1">
                    <a:lumMod val="75000"/>
                  </a:schemeClr>
                </a:solidFill>
                <a:latin typeface="+mn-lt"/>
                <a:ea typeface="+mn-ea"/>
                <a:cs typeface="+mn-cs"/>
              </a:rPr>
              <a:t>©</a:t>
            </a:r>
            <a:r>
              <a:rPr lang="en-US" sz="1000" baseline="0" dirty="0">
                <a:solidFill>
                  <a:schemeClr val="bg1">
                    <a:lumMod val="75000"/>
                  </a:schemeClr>
                </a:solidFill>
              </a:rPr>
              <a:t> </a:t>
            </a:r>
            <a:endParaRPr lang="en-US" sz="1000" b="1" dirty="0">
              <a:solidFill>
                <a:schemeClr val="bg1">
                  <a:lumMod val="75000"/>
                </a:schemeClr>
              </a:solidFill>
            </a:endParaRPr>
          </a:p>
        </p:txBody>
      </p:sp>
    </p:spTree>
    <p:extLst>
      <p:ext uri="{BB962C8B-B14F-4D97-AF65-F5344CB8AC3E}">
        <p14:creationId xmlns:p14="http://schemas.microsoft.com/office/powerpoint/2010/main" val="3762340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04800" y="1275347"/>
            <a:ext cx="11658600" cy="1870769"/>
          </a:xfrm>
          <a:prstGeom prst="rect">
            <a:avLst/>
          </a:prstGeom>
        </p:spPr>
        <p:txBody>
          <a:bodyPr vert="horz" wrap="square" lIns="91440" tIns="45720" rIns="91440" bIns="45720" rtlCol="0">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itle Placeholder 3"/>
          <p:cNvSpPr>
            <a:spLocks noGrp="1"/>
          </p:cNvSpPr>
          <p:nvPr>
            <p:ph type="title"/>
          </p:nvPr>
        </p:nvSpPr>
        <p:spPr>
          <a:xfrm>
            <a:off x="304800" y="419100"/>
            <a:ext cx="11658600" cy="590931"/>
          </a:xfrm>
          <a:prstGeom prst="rect">
            <a:avLst/>
          </a:prstGeom>
        </p:spPr>
        <p:txBody>
          <a:bodyPr vert="horz" wrap="square" lIns="91440" tIns="45720" rIns="91440" bIns="45720" rtlCol="0" anchor="t" anchorCtr="0">
            <a:spAutoFit/>
          </a:bodyPr>
          <a:lstStyle/>
          <a:p>
            <a:r>
              <a:rPr lang="en-US"/>
              <a:t>Click to edit Master title style</a:t>
            </a:r>
            <a:endParaRPr lang="en-US" dirty="0"/>
          </a:p>
        </p:txBody>
      </p:sp>
      <p:sp>
        <p:nvSpPr>
          <p:cNvPr id="8"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fld id="{4997E989-D798-4C62-8E93-3D2D613C2488}" type="slidenum">
              <a:rPr lang="en-US" smtClean="0"/>
              <a:pPr/>
              <a:t>‹#›</a:t>
            </a:fld>
            <a:endParaRPr lang="en-US" dirty="0"/>
          </a:p>
        </p:txBody>
      </p:sp>
    </p:spTree>
    <p:extLst>
      <p:ext uri="{BB962C8B-B14F-4D97-AF65-F5344CB8AC3E}">
        <p14:creationId xmlns:p14="http://schemas.microsoft.com/office/powerpoint/2010/main" val="3860510708"/>
      </p:ext>
    </p:extLst>
  </p:cSld>
  <p:clrMap bg1="lt1" tx1="dk1" bg2="lt2" tx2="dk2" accent1="accent1" accent2="accent2" accent3="accent3" accent4="accent4" accent5="accent5" accent6="accent6" hlink="hlink" folHlink="folHlink"/>
  <p:sldLayoutIdLst>
    <p:sldLayoutId id="2147483744" r:id="rId1"/>
    <p:sldLayoutId id="2147483712" r:id="rId2"/>
    <p:sldLayoutId id="2147483672" r:id="rId3"/>
    <p:sldLayoutId id="2147483749" r:id="rId4"/>
    <p:sldLayoutId id="2147483750" r:id="rId5"/>
    <p:sldLayoutId id="2147483752" r:id="rId6"/>
    <p:sldLayoutId id="2147483674" r:id="rId7"/>
    <p:sldLayoutId id="2147483720" r:id="rId8"/>
    <p:sldLayoutId id="2147483721" r:id="rId9"/>
    <p:sldLayoutId id="2147483732" r:id="rId10"/>
    <p:sldLayoutId id="2147483730" r:id="rId11"/>
    <p:sldLayoutId id="2147483716" r:id="rId12"/>
    <p:sldLayoutId id="2147483735" r:id="rId13"/>
    <p:sldLayoutId id="2147483700" r:id="rId14"/>
    <p:sldLayoutId id="2147483734" r:id="rId15"/>
    <p:sldLayoutId id="2147483701" r:id="rId16"/>
    <p:sldLayoutId id="2147483736" r:id="rId17"/>
    <p:sldLayoutId id="2147483733" r:id="rId18"/>
    <p:sldLayoutId id="2147483741" r:id="rId19"/>
    <p:sldLayoutId id="2147483727" r:id="rId20"/>
    <p:sldLayoutId id="2147483719" r:id="rId21"/>
    <p:sldLayoutId id="2147483655" r:id="rId22"/>
    <p:sldLayoutId id="2147483748" r:id="rId23"/>
    <p:sldLayoutId id="2147483753" r:id="rId24"/>
    <p:sldLayoutId id="2147483747" r:id="rId25"/>
    <p:sldLayoutId id="2147483745" r:id="rId26"/>
    <p:sldLayoutId id="2147483737" r:id="rId27"/>
  </p:sldLayoutIdLst>
  <p:hf hdr="0" ftr="0" dt="0"/>
  <p:txStyles>
    <p:titleStyle>
      <a:lvl1pPr algn="l" defTabSz="914400" rtl="0" eaLnBrk="1" latinLnBrk="0" hangingPunct="1">
        <a:lnSpc>
          <a:spcPct val="90000"/>
        </a:lnSpc>
        <a:spcBef>
          <a:spcPct val="0"/>
        </a:spcBef>
        <a:buNone/>
        <a:defRPr lang="en-US" sz="3600" b="0" i="0" kern="1200" spc="300" dirty="0">
          <a:gradFill>
            <a:gsLst>
              <a:gs pos="15000">
                <a:schemeClr val="tx1"/>
              </a:gs>
              <a:gs pos="47000">
                <a:schemeClr val="tx1"/>
              </a:gs>
            </a:gsLst>
            <a:lin ang="5400000" scaled="1"/>
          </a:gradFill>
          <a:latin typeface="Segoe UI Semibold" panose="020B0702040204020203" pitchFamily="34" charset="0"/>
          <a:ea typeface="+mn-ea"/>
          <a:cs typeface="Segoe UI Semibold" panose="020B0702040204020203"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b="1" kern="1200">
          <a:gradFill>
            <a:gsLst>
              <a:gs pos="15000">
                <a:schemeClr val="tx1"/>
              </a:gs>
              <a:gs pos="47000">
                <a:schemeClr val="tx1"/>
              </a:gs>
            </a:gsLst>
            <a:lin ang="5400000" scaled="1"/>
          </a:gradFill>
          <a:latin typeface="+mn-lt"/>
          <a:ea typeface="+mn-ea"/>
          <a:cs typeface="+mn-cs"/>
        </a:defRPr>
      </a:lvl1pPr>
      <a:lvl2pPr marL="0" indent="0" algn="l" defTabSz="914400" rtl="0" eaLnBrk="1" latinLnBrk="0" hangingPunct="1">
        <a:lnSpc>
          <a:spcPct val="90000"/>
        </a:lnSpc>
        <a:spcBef>
          <a:spcPts val="500"/>
        </a:spcBef>
        <a:buFont typeface="Arial" panose="020B0604020202020204" pitchFamily="34" charset="0"/>
        <a:buNone/>
        <a:defRPr sz="2000" kern="1200">
          <a:solidFill>
            <a:schemeClr val="tx1">
              <a:lumMod val="65000"/>
              <a:lumOff val="35000"/>
            </a:schemeClr>
          </a:solidFill>
          <a:latin typeface="+mn-lt"/>
          <a:ea typeface="+mn-ea"/>
          <a:cs typeface="+mn-cs"/>
        </a:defRPr>
      </a:lvl2pPr>
      <a:lvl3pPr marL="0" indent="0" algn="l" defTabSz="914400" rtl="0" eaLnBrk="1" latinLnBrk="0" hangingPunct="1">
        <a:lnSpc>
          <a:spcPct val="90000"/>
        </a:lnSpc>
        <a:spcBef>
          <a:spcPts val="1200"/>
        </a:spcBef>
        <a:spcAft>
          <a:spcPts val="1200"/>
        </a:spcAft>
        <a:buFont typeface="Arial" panose="020B0604020202020204" pitchFamily="34" charset="0"/>
        <a:buNone/>
        <a:defRPr sz="2000" b="1" kern="1200">
          <a:solidFill>
            <a:schemeClr val="tx2"/>
          </a:solidFill>
          <a:latin typeface="+mn-lt"/>
          <a:ea typeface="+mn-ea"/>
          <a:cs typeface="+mn-cs"/>
        </a:defRPr>
      </a:lvl3pPr>
      <a:lvl4pPr marL="0" indent="0" algn="l" defTabSz="914400" rtl="0" eaLnBrk="1" latinLnBrk="0" hangingPunct="1">
        <a:lnSpc>
          <a:spcPct val="90000"/>
        </a:lnSpc>
        <a:spcBef>
          <a:spcPts val="0"/>
        </a:spcBef>
        <a:spcAft>
          <a:spcPts val="600"/>
        </a:spcAft>
        <a:buFont typeface="Arial" panose="020B0604020202020204" pitchFamily="34" charset="0"/>
        <a:buNone/>
        <a:defRPr sz="1600" kern="1200">
          <a:solidFill>
            <a:schemeClr val="tx1">
              <a:lumMod val="85000"/>
              <a:lumOff val="15000"/>
            </a:schemeClr>
          </a:solidFill>
          <a:latin typeface="+mn-lt"/>
          <a:ea typeface="+mn-ea"/>
          <a:cs typeface="+mn-cs"/>
        </a:defRPr>
      </a:lvl4pPr>
      <a:lvl5pPr marL="0" indent="0" algn="l" defTabSz="914400" rtl="0" eaLnBrk="1" latinLnBrk="0" hangingPunct="1">
        <a:lnSpc>
          <a:spcPct val="90000"/>
        </a:lnSpc>
        <a:spcBef>
          <a:spcPts val="0"/>
        </a:spcBef>
        <a:spcAft>
          <a:spcPts val="1200"/>
        </a:spcAft>
        <a:buFont typeface="Arial" panose="020B0604020202020204" pitchFamily="34" charset="0"/>
        <a:buNone/>
        <a:defRPr sz="16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192">
          <p15:clr>
            <a:srgbClr val="F26B43"/>
          </p15:clr>
        </p15:guide>
        <p15:guide id="4" pos="7536">
          <p15:clr>
            <a:srgbClr val="F26B43"/>
          </p15:clr>
        </p15:guide>
        <p15:guide id="5" orient="horz" pos="264">
          <p15:clr>
            <a:srgbClr val="F26B43"/>
          </p15:clr>
        </p15:guide>
        <p15:guide id="6" orient="horz" pos="792">
          <p15:clr>
            <a:srgbClr val="F26B43"/>
          </p15:clr>
        </p15:guide>
        <p15:guide id="7" orient="horz" pos="4200">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9.png"/><Relationship Id="rId3" Type="http://schemas.microsoft.com/office/2007/relationships/media" Target="../media/media2.m4a"/><Relationship Id="rId7" Type="http://schemas.openxmlformats.org/officeDocument/2006/relationships/image" Target="../media/image8.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notesSlide" Target="../notesSlides/notesSlide1.xml"/><Relationship Id="rId5" Type="http://schemas.openxmlformats.org/officeDocument/2006/relationships/slideLayout" Target="../slideLayouts/slideLayout22.xml"/><Relationship Id="rId10" Type="http://schemas.openxmlformats.org/officeDocument/2006/relationships/image" Target="../media/image10.png"/><Relationship Id="rId4" Type="http://schemas.openxmlformats.org/officeDocument/2006/relationships/audio" Target="../media/media2.m4a"/><Relationship Id="rId9"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0.pn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2.xml"/><Relationship Id="rId7" Type="http://schemas.openxmlformats.org/officeDocument/2006/relationships/image" Target="../media/image10.png"/><Relationship Id="rId2" Type="http://schemas.openxmlformats.org/officeDocument/2006/relationships/audio" Target="../media/media4.m4a"/><Relationship Id="rId1" Type="http://schemas.microsoft.com/office/2007/relationships/media" Target="../media/media4.m4a"/><Relationship Id="rId6" Type="http://schemas.microsoft.com/office/2007/relationships/hdphoto" Target="../media/hdphoto2.wdp"/><Relationship Id="rId5" Type="http://schemas.openxmlformats.org/officeDocument/2006/relationships/image" Target="../media/image1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0.png"/><Relationship Id="rId5" Type="http://schemas.openxmlformats.org/officeDocument/2006/relationships/image" Target="../media/image13.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0.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0.png"/><Relationship Id="rId5" Type="http://schemas.microsoft.com/office/2007/relationships/hdphoto" Target="../media/hdphoto3.wdp"/><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4.xml"/><Relationship Id="rId7" Type="http://schemas.openxmlformats.org/officeDocument/2006/relationships/image" Target="../media/image10.png"/><Relationship Id="rId2" Type="http://schemas.openxmlformats.org/officeDocument/2006/relationships/audio" Target="../media/media8.m4a"/><Relationship Id="rId1" Type="http://schemas.microsoft.com/office/2007/relationships/media" Target="../media/media8.m4a"/><Relationship Id="rId6" Type="http://schemas.microsoft.com/office/2007/relationships/hdphoto" Target="../media/hdphoto4.wdp"/><Relationship Id="rId5" Type="http://schemas.openxmlformats.org/officeDocument/2006/relationships/image" Target="../media/image16.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0.png"/><Relationship Id="rId4" Type="http://schemas.openxmlformats.org/officeDocument/2006/relationships/image" Target="../media/image17.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0.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0.png"/><Relationship Id="rId5" Type="http://schemas.openxmlformats.org/officeDocument/2006/relationships/image" Target="../media/image19.png"/><Relationship Id="rId4"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0.png"/><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0.png"/><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slideLayout" Target="../slideLayouts/slideLayout24.xml"/><Relationship Id="rId7" Type="http://schemas.openxmlformats.org/officeDocument/2006/relationships/image" Target="../media/image24.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3.png"/><Relationship Id="rId5" Type="http://schemas.openxmlformats.org/officeDocument/2006/relationships/image" Target="../media/image22.png"/><Relationship Id="rId10" Type="http://schemas.openxmlformats.org/officeDocument/2006/relationships/image" Target="../media/image10.png"/><Relationship Id="rId4" Type="http://schemas.openxmlformats.org/officeDocument/2006/relationships/notesSlide" Target="../notesSlides/notesSlide7.xml"/><Relationship Id="rId9" Type="http://schemas.openxmlformats.org/officeDocument/2006/relationships/image" Target="../media/image26.jpeg"/></Relationships>
</file>

<file path=ppt/slides/_rels/slide1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19.xml"/><Relationship Id="rId7" Type="http://schemas.openxmlformats.org/officeDocument/2006/relationships/hyperlink" Target="https://www.nationalcrimeagency.gov.uk/what-we-do/crime-threats/drug-trafficking/county-lines"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www.cypnow.co.uk/features/article/gangs-and-criminal-exploitation-policy-context" TargetMode="External"/><Relationship Id="rId5" Type="http://schemas.openxmlformats.org/officeDocument/2006/relationships/hyperlink" Target="https://www.cwvys.org.uk/youth-work-in-wales-principles-and-purposes/" TargetMode="External"/><Relationship Id="rId4" Type="http://schemas.openxmlformats.org/officeDocument/2006/relationships/notesSlide" Target="../notesSlides/notesSlide8.xml"/></Relationships>
</file>

<file path=ppt/slides/_rels/slide16.xml.rels><?xml version="1.0" encoding="UTF-8" standalone="yes"?>
<Relationships xmlns="http://schemas.openxmlformats.org/package/2006/relationships"><Relationship Id="rId8" Type="http://schemas.openxmlformats.org/officeDocument/2006/relationships/hyperlink" Target="https://www.bing.com/images/search?view=detailV2&amp;ccid=2yihvu1R&amp;id=FB21CBCD1BEB62A32949D26FD52C1C1C261A3ADE&amp;thid=OIP.2yihvu1RznAZw7i0qquiKwHaEK&amp;mediaurl=https%3a%2f%2fe3.365dm.com%2f19%2f01%2f1600x900%2fskynews-county-lines-drugs_4560881.jpg%3f20190129115410&amp;exph=900&amp;expw=1600&amp;q=county+lines+drugs&amp;simid=608044190135617388&amp;ck=834F2753D9D225C029630F954C2C2AF2&amp;selectedIndex=76&amp;FORM=IRPRST&amp;ajaxhist=0" TargetMode="External"/><Relationship Id="rId13" Type="http://schemas.openxmlformats.org/officeDocument/2006/relationships/hyperlink" Target="https://www.bing.com/images/search?view=detailV2&amp;ccid=zsYqpk96&amp;id=75343E27C3E047FEA3B71FE4A921E04EC5201326&amp;thid=OIP.zsYqpk96pQsPWzHPR_AgTgHaB2&amp;mediaurl=https%3a%2f%2fth.bing.com%2fth%2fid%2fRcec62aa64f7aa50b0f5b31cf47f0204e%3frik%3dJhMgxU7gIankHw%26riu%3dhttp%253a%252f%252fclipart-library.com%252fimg%252f1733193.jpg%26ehk%3d2TscURmr7GsvI9YZTIX8r%252fpk%252bEnzLFaf3D7YvY9O1XE%253d%26risl%3d%26pid%3dImgRaw&amp;exph=184&amp;expw=736&amp;q=Straight+Road+Outline&amp;simid=608053952578192667&amp;ck=9DDD2BCC2F9A7DE9492C1836897619B1&amp;selectedIndex=20&amp;FORM=IRPRST&amp;ajaxhist=0" TargetMode="External"/><Relationship Id="rId18" Type="http://schemas.openxmlformats.org/officeDocument/2006/relationships/hyperlink" Target="https://www.bing.com/images/search?view=detailV2&amp;ccid=yWmN0gNR&amp;id=D15B8474C292127A07F53B813B44F5F00DEABB61&amp;thid=OIP.yWmN0gNROgZFiOI5Yi4VLQHaD0&amp;mediaurl=https%3a%2f%2fmedia.istockphoto.com%2fvectors%2fholding-hands-united-community-sunset-background-vector-id178820905%3fk%3d6%26m%3d178820905%26s%3d612x612%26w%3d0%26h%3dO6QI3kJV2dJ1Vn4kXKyNvvNLWplwYDC3AfCLRrQK3z8%3d&amp;exph=316&amp;expw=612&amp;q=United+Together+Background&amp;simid=608029866429515790&amp;ck=1D7FCA27BE187094BA87EBF5F8F3DBC2&amp;selectedIndex=10&amp;FORM=IRPRST&amp;ajaxhist=0" TargetMode="External"/><Relationship Id="rId3" Type="http://schemas.openxmlformats.org/officeDocument/2006/relationships/hyperlink" Target="https://markallenassets.blob.core.windows.net/ccinform/2018/12/young-person-in-hoody-760.jpg" TargetMode="External"/><Relationship Id="rId7" Type="http://schemas.openxmlformats.org/officeDocument/2006/relationships/hyperlink" Target="http://saifinsight.co.uk/wp-content/uploads/2017/07/Modern-slavery.jpg" TargetMode="External"/><Relationship Id="rId12" Type="http://schemas.openxmlformats.org/officeDocument/2006/relationships/hyperlink" Target="https://www.bing.com/images/search?view=detailV2&amp;ccid=bGyJpNbO&amp;id=D8BED8B3D0721029093DCE0EA12F46B65AB9008B&amp;thid=OIP.bGyJpNbOkhaSu58Tqa1chQHaBy&amp;mediaurl=https%3a%2f%2fth.bing.com%2fth%2fid%2fR6c6c89a4d6ce921692bb9f13a9ad5c85%3frik%3diwC5WrZGL6EOzg%26riu%3dhttp%253a%252f%252fclipground.com%252fimages%252famtrak-clipart-15.jpg%26ehk%3dfFKM28GK958XStzbRrpYQMguMxCLkVBAxOoIsLZ7hzc%253d%26risl%3d%26pid%3dImgRaw&amp;exph=434&amp;expw=1800&amp;q=Train+Clip+Art&amp;simid=608020142540325741&amp;ck=99F1C98AB655AE608B8C994CA4C24DA1&amp;selectedIndex=400&amp;FORM=IRPRST&amp;ajaxhist=0" TargetMode="External"/><Relationship Id="rId17" Type="http://schemas.openxmlformats.org/officeDocument/2006/relationships/hyperlink" Target="https://www.bing.com/images/search?view=detailV2&amp;ccid=q%2fKoWz1g&amp;id=325EA602926FEC1F3B0DAE24324AA02047986803&amp;thid=OIP.q_KoWz1gTSMcVPrVPbw4CAHaFS&amp;mediaurl=https%3a%2f%2fprimaryleaders.com%2fuploads%2farticle%2fadverse_childhood_experience.jpg&amp;exph=1356&amp;expw=1898&amp;q=adverse+childhood+experiences&amp;simid=608048004105047513&amp;ck=0B87F312528F4EF571DD3E17DD428C95&amp;selectedIndex=684&amp;FORM=IRPRST&amp;ajaxhist=0" TargetMode="External"/><Relationship Id="rId2" Type="http://schemas.openxmlformats.org/officeDocument/2006/relationships/notesSlide" Target="../notesSlides/notesSlide9.xml"/><Relationship Id="rId16" Type="http://schemas.openxmlformats.org/officeDocument/2006/relationships/hyperlink" Target="https://www.bing.com/images/search?view=detailV2&amp;ccid=5jmvtj%2bK&amp;id=A44F6214A325ADDA84DE355C987D6BF9611C985A&amp;thid=OIP.5jmvtj-K8OnaQ2tvhCcOswHaEK&amp;mediaurl=https%3a%2f%2fww2.kqed.org%2fapp%2fuploads%2fsites%2f23%2f2015%2f12%2fTeenage-brain-800x450.jpg&amp;exph=450&amp;expw=800&amp;q=adolescence+brain&amp;simid=608037060539452519&amp;ck=C5E7228425D8F81935F841250B31A90B&amp;selectedIndex=34&amp;FORM=IRPRST&amp;ajaxhist=0" TargetMode="External"/><Relationship Id="rId1" Type="http://schemas.openxmlformats.org/officeDocument/2006/relationships/slideLayout" Target="../slideLayouts/slideLayout17.xml"/><Relationship Id="rId6" Type="http://schemas.openxmlformats.org/officeDocument/2006/relationships/hyperlink" Target="https://www.bing.com/images/search?view=detailV2&amp;ccid=VaTnXlHs&amp;id=A251A968A700ABBA77BFCBB11BF9EA1F496672EE&amp;thid=OIP.VaTnXlHsVCxUXuQhqF2G5AHaE6&amp;mediaurl=https%3a%2f%2fmedia.buzzle.com%2fmedia%2fimages-en%2fphotos%2fconceptual%2fhuman-behavior%2f1200-18106374-child-abuse.jpg&amp;exph=797&amp;expw=1200&amp;q=Exploitation+Kids&amp;simid=608001721555290673&amp;ck=8CE5B080B1C0DFB4AA8695EC865B7DA5&amp;selectedIndex=11&amp;FORM=IRPRST&amp;ajaxhist=0" TargetMode="External"/><Relationship Id="rId11" Type="http://schemas.openxmlformats.org/officeDocument/2006/relationships/hyperlink" Target="https://www.bing.com/images/search?view=detailV2&amp;ccid=EKAH5rIu&amp;id=19AD4CB005D4C3847EAC2B8F51DC95451E871BB4&amp;thid=OIP.EKAH5rIugqE4nDQYSCJxvAHaFw&amp;mediaurl=https%3a%2f%2fth.bing.com%2fth%2fid%2fR10a007e6b22e82a1389c3418482271bc%3frik%3dtBuHHkWV3FGPKw%26riu%3dhttp%253a%252f%252fmedia.istockphoto.com%252fvectors%252frailway-track-3d-vector-illustrationside-view-vector-id579412832%253fk%253d6%2526m%253d579412832%2526s%253d612x612%2526w%253d0%2526h%253dAHd5zKr1SQCAJb9A6y7HA-_9Y5eGWAWRPDiLFjvKrmE%253d%26ehk%3de2HK2b5D8z9VOB5vtTrttyNzCEyaEruzAMZ1c8HTcwY%253d%26risl%3d%26pid%3dImgRaw&amp;exph=476&amp;expw=612&amp;q=Train+Line+Vector&amp;simid=608001884756312906&amp;ck=E9E7C4070EB219C66C053233F5648C16&amp;selectedIndex=25&amp;FORM=IRPRST&amp;ajaxhist=0" TargetMode="External"/><Relationship Id="rId5" Type="http://schemas.openxmlformats.org/officeDocument/2006/relationships/hyperlink" Target="https://www.bing.com/images/search?view=detailV2&amp;ccid=hzrYEUQF&amp;id=508671F67BFF74B81F8E428004DD476B539468DC&amp;thid=OIP.hzrYEUQFC_D5xHisBf-zoQHaEK&amp;mediaurl=https%3a%2f%2fth.bing.com%2fth%2fid%2fR873ad81144050bf0f9c478ac05ffb3a1%3frik%3d3GiUU2tH3QSAQg%26riu%3dhttp%253a%252f%252fmarketingland.com%252fwp-content%252fml-loads%252f2015%252f10%252fss-talk-conversation-speech-bubble.jpg%26ehk%3dhGfpZ2gr5NUGQctv2Otlwl6dkyg1YMZpSsxqtuTmLU4%253d%26risl%3d%26pid%3dImgRaw&amp;exph=1080&amp;expw=1920&amp;q=people+with+speech+bubbles&amp;simid=608010182651479404&amp;ck=A760499AA4EA99450FB49A0C7FBDE7CC&amp;selectedIndex=2&amp;FORM=IRPRST&amp;ajaxhist=0" TargetMode="External"/><Relationship Id="rId15" Type="http://schemas.openxmlformats.org/officeDocument/2006/relationships/hyperlink" Target="https://www.bing.com/images/search?view=detailV2&amp;ccid=FjIK4l%2bB&amp;id=2A0D8C159B031A0EA57D538BC62FBDB6B0C8BD49&amp;thid=OIP.FjIK4l-BiM08Cmw7_NXTwAHaFj&amp;mediaurl=https%3a%2f%2fimage.freepik.com%2ffree-vector%2fblank-caution-sign-yellow-background-background-with-space-text-writing_97458-54.jpg&amp;exph=470&amp;expw=626&amp;q=sign+blank&amp;simid=607994746490258716&amp;ck=0680F4FBBA10A028E8744DD1D4447AFC&amp;selectedIndex=145&amp;FORM=IRPRST&amp;ajaxhist=0" TargetMode="External"/><Relationship Id="rId10" Type="http://schemas.openxmlformats.org/officeDocument/2006/relationships/hyperlink" Target="https://www.bing.com/images/search?view=detailV2&amp;ccid=deaJvwLc&amp;id=81F3450BE940D302D8FC307A6B3210EAD48C4AF5&amp;thid=OIP.deaJvwLcCq6g8kwS4Bf-AgAAAA&amp;mediaurl=https%3a%2f%2fth.bing.com%2fth%2fid%2fR75e689bf02dc0aaea0f24c12e017fe02%3frik%3d9UqM1OoQMmt6MA%26riu%3dhttp%253a%252f%252fmedia.istockphoto.com%252fphotos%252fsilver-iphone-6-isolated-on-white-with-blank-screen-picture-id520325627%253fk%253d6%2526m%253d520325627%2526s%253d612x612%2526w%253d0%2526h%253dLyaklhNp6bXVMfPjZLwp6D8F6l2b7uMPz000gQg3thw%253d%26ehk%3d7%252fQY%252bwDCeHRbvBz%252bdQlpybik2y37TqX3I34l89YyOdg%253d%26risl%3d%26pid%3dImgRaw&amp;exph=612&amp;expw=408&amp;q=phone+blank+screen&amp;simid=608054545270179431&amp;ck=3CE6EBA39004FDB8098ECC0593C891B9&amp;selectedIndex=1&amp;FORM=IRPRST&amp;ajaxhist=0" TargetMode="External"/><Relationship Id="rId19" Type="http://schemas.openxmlformats.org/officeDocument/2006/relationships/hyperlink" Target="https://www.bing.com/images/search?view=detailV2&amp;ccid=ecI4fPOq&amp;id=05392B331EF5028A7AE2F96FB363C6448D04C33E&amp;thid=OIP.ecI4fPOqgY5FEvVMubkIuAAAAA&amp;mediaurl=https%3a%2f%2fcdn.xl.thumbs.canstockphoto.com%2fvulnerable-rubber-stamp-grunge-design-with-dust-scratches-effects-can-be-easily-removed-for-a-image_csp49664972.jpg&amp;exph=165&amp;expw=300&amp;q=Vulnerable+Clip+Art&amp;simid=608019902031071665&amp;ck=15EE556A0010BD8B311D14768DF63B9E&amp;selectedIndex=52&amp;FORM=IRPRST&amp;ajaxhist=0" TargetMode="External"/><Relationship Id="rId4" Type="http://schemas.openxmlformats.org/officeDocument/2006/relationships/hyperlink" Target="https://www.bing.com/images/search?view=detailv2&amp;iss=sbi&amp;form=SBIIDP&amp;sbisrc=ImgDropper&amp;q=imgurl:https%3A%2F%2Fth.bing.com%2Fth%2Fid%2FR3a3763a33dccee07e0257785f7afb277%3Frik%3D0OyfBUWxdeTROQ%26riu%3Dhttp%253a%252f%252fprospect.rsc.org%252fblogs%252fcw%252fwp-content%252fuploads%252f2009%252f11%252fcrimescene-tape-4559193-ji.jpg%26ehk%3DsghukbzcalB0Nb3xvLwzNmAupY9EquTpeQeYLx9B0rg%253d%26risl%3D%26pid%3DImgRaw&amp;idpbck=1&amp;selectedindex=0&amp;id=https%3A%2F%2Fth.bing.com%2Fth%2Fid%2FR3a3763a33dccee07e0257785f7afb277%3Frik%3D0OyfBUWxdeTROQ%26amp%3Briu%3Dhttp%253a%252f%252fprospect.rsc.org%252fblogs%252fcw%252fwp-content%252fuploads%252f2009%252f11%252fcrimescene-tape-4559193-ji.jpg%26amp%3Behk%3DsghukbzcalB0Nb3xvLwzNmAupY9EquTpeQeYLx9B0rg%253d%26amp%3Brisl%3D%26amp%3Bpid%3DImgRaw&amp;ccid=Ojdjoz3M&amp;mediaurl=https%3A%2F%2Fth.bing.com%2Fth%2Fid%2FR3a3763a33dccee07e0257785f7afb277%3Frik%3D0OyfBUWxdeTROQ%26riu%3Dhttp%253a%252f%252fprospect.rsc.org%252fblogs%252fcw%252fwp-content%252fuploads%252f2009%252f11%252fcrimescene-tape-4559193-ji.jpg%26ehk%3DsghukbzcalB0Nb3xvLwzNmAupY9EquTpeQeYLx9B0rg%253d%26risl%3D%26pid%3DImgRaw&amp;exph=1975&amp;expw=2469&amp;vt=2&amp;sim=11" TargetMode="External"/><Relationship Id="rId9" Type="http://schemas.openxmlformats.org/officeDocument/2006/relationships/hyperlink" Target="https://assets-corporate.channel4.com/_flysystem/s3/styles/16_9_ratio_large/s3/2019-11/Hollyoaks%20County%20Lines.jpg?itok=qnvX75cZ" TargetMode="External"/><Relationship Id="rId14" Type="http://schemas.openxmlformats.org/officeDocument/2006/relationships/hyperlink" Target="https://clipground.com/images/phone-cord-clipart-1.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CF33230-1D4A-4C59-9C59-402B06A1EAAB}"/>
              </a:ext>
            </a:extLst>
          </p:cNvPr>
          <p:cNvPicPr>
            <a:picLocks noChangeAspect="1"/>
          </p:cNvPicPr>
          <p:nvPr/>
        </p:nvPicPr>
        <p:blipFill>
          <a:blip r:embed="rId7"/>
          <a:stretch>
            <a:fillRect/>
          </a:stretch>
        </p:blipFill>
        <p:spPr>
          <a:xfrm>
            <a:off x="12888" y="-59475"/>
            <a:ext cx="12192000" cy="7173883"/>
          </a:xfrm>
          <a:prstGeom prst="rect">
            <a:avLst/>
          </a:prstGeom>
        </p:spPr>
      </p:pic>
      <p:sp>
        <p:nvSpPr>
          <p:cNvPr id="14" name="Oval 13"/>
          <p:cNvSpPr/>
          <p:nvPr/>
        </p:nvSpPr>
        <p:spPr>
          <a:xfrm>
            <a:off x="1219939" y="-739444"/>
            <a:ext cx="9107555" cy="9034439"/>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ysClr val="windowText" lastClr="000000"/>
              </a:solidFill>
              <a:effectLst/>
              <a:uLnTx/>
              <a:uFillTx/>
            </a:endParaRPr>
          </a:p>
        </p:txBody>
      </p:sp>
      <p:sp>
        <p:nvSpPr>
          <p:cNvPr id="15" name="Oval 14"/>
          <p:cNvSpPr/>
          <p:nvPr/>
        </p:nvSpPr>
        <p:spPr>
          <a:xfrm>
            <a:off x="1219939" y="-739444"/>
            <a:ext cx="9107555" cy="9034439"/>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ysClr val="windowText" lastClr="000000"/>
              </a:solidFill>
              <a:effectLst/>
              <a:uLnTx/>
              <a:uFillTx/>
            </a:endParaRPr>
          </a:p>
        </p:txBody>
      </p:sp>
      <p:sp>
        <p:nvSpPr>
          <p:cNvPr id="16" name="Oval 15"/>
          <p:cNvSpPr/>
          <p:nvPr/>
        </p:nvSpPr>
        <p:spPr>
          <a:xfrm>
            <a:off x="1219939" y="-739444"/>
            <a:ext cx="9107555" cy="9034439"/>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ysClr val="windowText" lastClr="000000"/>
              </a:solidFill>
              <a:effectLst/>
              <a:uLnTx/>
              <a:uFillTx/>
            </a:endParaRPr>
          </a:p>
        </p:txBody>
      </p:sp>
      <p:sp>
        <p:nvSpPr>
          <p:cNvPr id="10" name="Oval 9"/>
          <p:cNvSpPr/>
          <p:nvPr/>
        </p:nvSpPr>
        <p:spPr>
          <a:xfrm>
            <a:off x="5907634" y="3213970"/>
            <a:ext cx="2805809" cy="2783284"/>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ysClr val="windowText" lastClr="000000"/>
              </a:solidFill>
              <a:effectLst/>
              <a:uLnTx/>
              <a:uFillTx/>
            </a:endParaRPr>
          </a:p>
        </p:txBody>
      </p:sp>
      <p:sp>
        <p:nvSpPr>
          <p:cNvPr id="11" name="Oval 10"/>
          <p:cNvSpPr/>
          <p:nvPr/>
        </p:nvSpPr>
        <p:spPr>
          <a:xfrm>
            <a:off x="5907634" y="3213970"/>
            <a:ext cx="2805809" cy="2783284"/>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ysClr val="windowText" lastClr="000000"/>
              </a:solidFill>
              <a:effectLst/>
              <a:uLnTx/>
              <a:uFillTx/>
            </a:endParaRPr>
          </a:p>
        </p:txBody>
      </p:sp>
      <p:sp>
        <p:nvSpPr>
          <p:cNvPr id="12" name="Oval 11"/>
          <p:cNvSpPr/>
          <p:nvPr/>
        </p:nvSpPr>
        <p:spPr>
          <a:xfrm>
            <a:off x="5907634" y="3213970"/>
            <a:ext cx="2805809" cy="2783284"/>
          </a:xfrm>
          <a:prstGeom prst="ellipse">
            <a:avLst/>
          </a:prstGeom>
          <a:noFill/>
          <a:ln w="19050" cmpd="thinThick">
            <a:solidFill>
              <a:schemeClr val="accent1"/>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ysClr val="windowText" lastClr="000000"/>
              </a:solidFill>
              <a:effectLst/>
              <a:uLnTx/>
              <a:uFillTx/>
            </a:endParaRPr>
          </a:p>
        </p:txBody>
      </p:sp>
      <p:sp>
        <p:nvSpPr>
          <p:cNvPr id="46" name="Rectangle 45"/>
          <p:cNvSpPr/>
          <p:nvPr/>
        </p:nvSpPr>
        <p:spPr>
          <a:xfrm flipH="1">
            <a:off x="10399221" y="5997253"/>
            <a:ext cx="1805666" cy="10552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lnSpc>
                <a:spcPct val="90000"/>
              </a:lnSpc>
            </a:pPr>
            <a:r>
              <a:rPr lang="en-US" dirty="0">
                <a:gradFill>
                  <a:gsLst>
                    <a:gs pos="0">
                      <a:srgbClr val="75D1FF">
                        <a:lumMod val="5000"/>
                        <a:lumOff val="95000"/>
                      </a:srgbClr>
                    </a:gs>
                    <a:gs pos="100000">
                      <a:srgbClr val="FFFFFF"/>
                    </a:gs>
                  </a:gsLst>
                  <a:lin ang="5400000" scaled="1"/>
                </a:gradFill>
              </a:rPr>
              <a:t>ECYW6003</a:t>
            </a:r>
          </a:p>
          <a:p>
            <a:pPr lvl="0" algn="ctr">
              <a:lnSpc>
                <a:spcPct val="90000"/>
              </a:lnSpc>
            </a:pPr>
            <a:r>
              <a:rPr lang="en-US" dirty="0">
                <a:gradFill>
                  <a:gsLst>
                    <a:gs pos="0">
                      <a:srgbClr val="75D1FF">
                        <a:lumMod val="5000"/>
                        <a:lumOff val="95000"/>
                      </a:srgbClr>
                    </a:gs>
                    <a:gs pos="100000">
                      <a:srgbClr val="FFFFFF"/>
                    </a:gs>
                  </a:gsLst>
                  <a:lin ang="5400000" scaled="1"/>
                </a:gradFill>
              </a:rPr>
              <a:t>1703799</a:t>
            </a:r>
          </a:p>
        </p:txBody>
      </p:sp>
      <p:sp>
        <p:nvSpPr>
          <p:cNvPr id="9" name="Title 6"/>
          <p:cNvSpPr txBox="1">
            <a:spLocks/>
          </p:cNvSpPr>
          <p:nvPr/>
        </p:nvSpPr>
        <p:spPr>
          <a:xfrm>
            <a:off x="1679957" y="3280601"/>
            <a:ext cx="5909265" cy="874205"/>
          </a:xfrm>
          <a:prstGeom prst="rect">
            <a:avLst/>
          </a:prstGeom>
        </p:spPr>
        <p:txBody>
          <a:bodyPr vert="horz" lIns="91440" tIns="0" rIns="91440" bIns="0" rtlCol="0" anchor="ctr">
            <a:noAutofit/>
          </a:bodyPr>
          <a:lstStyle>
            <a:lvl1pPr algn="ctr" defTabSz="914400" rtl="0" eaLnBrk="1" latinLnBrk="0" hangingPunct="1">
              <a:lnSpc>
                <a:spcPct val="90000"/>
              </a:lnSpc>
              <a:spcBef>
                <a:spcPct val="0"/>
              </a:spcBef>
              <a:buNone/>
              <a:defRPr lang="en-US" sz="3200" b="1" i="0" kern="1200" spc="300" dirty="0">
                <a:solidFill>
                  <a:schemeClr val="tx1">
                    <a:lumMod val="85000"/>
                    <a:lumOff val="15000"/>
                  </a:schemeClr>
                </a:solidFill>
                <a:latin typeface="+mj-lt"/>
                <a:ea typeface="+mn-ea"/>
                <a:cs typeface="Segoe UI Semilight" panose="020B0402040204020203" pitchFamily="34" charset="0"/>
              </a:defRPr>
            </a:lvl1pPr>
          </a:lstStyle>
          <a:p>
            <a:endParaRPr lang="en-US" sz="8800" spc="-300" dirty="0">
              <a:gradFill>
                <a:gsLst>
                  <a:gs pos="0">
                    <a:schemeClr val="accent1">
                      <a:lumMod val="5000"/>
                      <a:lumOff val="95000"/>
                    </a:schemeClr>
                  </a:gs>
                  <a:gs pos="100000">
                    <a:schemeClr val="bg1"/>
                  </a:gs>
                </a:gsLst>
                <a:lin ang="5400000" scaled="1"/>
              </a:gradFill>
              <a:latin typeface="+mn-lt"/>
            </a:endParaRPr>
          </a:p>
        </p:txBody>
      </p:sp>
      <p:sp>
        <p:nvSpPr>
          <p:cNvPr id="7" name="Title 6"/>
          <p:cNvSpPr>
            <a:spLocks noGrp="1"/>
          </p:cNvSpPr>
          <p:nvPr>
            <p:ph type="ctrTitle"/>
          </p:nvPr>
        </p:nvSpPr>
        <p:spPr>
          <a:xfrm>
            <a:off x="480705" y="2518887"/>
            <a:ext cx="10586021" cy="2086725"/>
          </a:xfrm>
        </p:spPr>
        <p:txBody>
          <a:bodyPr/>
          <a:lstStyle/>
          <a:p>
            <a:r>
              <a:rPr lang="en-US" sz="7200" dirty="0"/>
              <a:t>Criminal Exploitation</a:t>
            </a:r>
          </a:p>
        </p:txBody>
      </p:sp>
      <p:sp>
        <p:nvSpPr>
          <p:cNvPr id="8" name="Text Placeholder 7"/>
          <p:cNvSpPr>
            <a:spLocks noGrp="1"/>
          </p:cNvSpPr>
          <p:nvPr>
            <p:ph type="body" sz="quarter" idx="13"/>
          </p:nvPr>
        </p:nvSpPr>
        <p:spPr>
          <a:xfrm>
            <a:off x="865994" y="3527467"/>
            <a:ext cx="9461500" cy="757130"/>
          </a:xfrm>
        </p:spPr>
        <p:txBody>
          <a:bodyPr/>
          <a:lstStyle/>
          <a:p>
            <a:r>
              <a:rPr lang="en-US" dirty="0"/>
              <a:t>COUNTY LINES </a:t>
            </a:r>
          </a:p>
        </p:txBody>
      </p:sp>
      <p:sp>
        <p:nvSpPr>
          <p:cNvPr id="19" name="Freeform: Shape 18"/>
          <p:cNvSpPr/>
          <p:nvPr/>
        </p:nvSpPr>
        <p:spPr>
          <a:xfrm>
            <a:off x="7066536" y="4361548"/>
            <a:ext cx="488128" cy="488128"/>
          </a:xfrm>
          <a:custGeom>
            <a:avLst/>
            <a:gdLst>
              <a:gd name="connsiteX0" fmla="*/ 244064 w 488128"/>
              <a:gd name="connsiteY0" fmla="*/ 0 h 488128"/>
              <a:gd name="connsiteX1" fmla="*/ 488128 w 488128"/>
              <a:gd name="connsiteY1" fmla="*/ 244064 h 488128"/>
              <a:gd name="connsiteX2" fmla="*/ 244064 w 488128"/>
              <a:gd name="connsiteY2" fmla="*/ 488128 h 488128"/>
              <a:gd name="connsiteX3" fmla="*/ 0 w 488128"/>
              <a:gd name="connsiteY3" fmla="*/ 244064 h 488128"/>
              <a:gd name="connsiteX4" fmla="*/ 244064 w 488128"/>
              <a:gd name="connsiteY4" fmla="*/ 0 h 488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128" h="488128">
                <a:moveTo>
                  <a:pt x="244064" y="0"/>
                </a:moveTo>
                <a:cubicBezTo>
                  <a:pt x="378857" y="0"/>
                  <a:pt x="488128" y="109271"/>
                  <a:pt x="488128" y="244064"/>
                </a:cubicBezTo>
                <a:cubicBezTo>
                  <a:pt x="488128" y="378857"/>
                  <a:pt x="378857" y="488128"/>
                  <a:pt x="244064" y="488128"/>
                </a:cubicBezTo>
                <a:cubicBezTo>
                  <a:pt x="109271" y="488128"/>
                  <a:pt x="0" y="378857"/>
                  <a:pt x="0" y="244064"/>
                </a:cubicBezTo>
                <a:cubicBezTo>
                  <a:pt x="0" y="109271"/>
                  <a:pt x="109271" y="0"/>
                  <a:pt x="244064" y="0"/>
                </a:cubicBez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ysClr val="windowText" lastClr="000000"/>
              </a:solidFill>
              <a:effectLst/>
              <a:uLnTx/>
              <a:uFillTx/>
            </a:endParaRPr>
          </a:p>
        </p:txBody>
      </p:sp>
      <p:sp>
        <p:nvSpPr>
          <p:cNvPr id="3" name="Slide Number Placeholder 2"/>
          <p:cNvSpPr>
            <a:spLocks noGrp="1"/>
          </p:cNvSpPr>
          <p:nvPr>
            <p:ph type="sldNum" sz="quarter" idx="12"/>
          </p:nvPr>
        </p:nvSpPr>
        <p:spPr/>
        <p:txBody>
          <a:bodyPr/>
          <a:lstStyle/>
          <a:p>
            <a:fld id="{5AE1514C-5E56-4738-A1FF-4B1CFD2A3E36}" type="slidenum">
              <a:rPr lang="en-US" smtClean="0"/>
              <a:t>1</a:t>
            </a:fld>
            <a:endParaRPr lang="en-US" dirty="0"/>
          </a:p>
        </p:txBody>
      </p:sp>
      <p:pic>
        <p:nvPicPr>
          <p:cNvPr id="13" name="Warwickshire Police - County Lines - By PC1942 &amp; Anti-Hate (320 kbps)">
            <a:hlinkClick r:id="" action="ppaction://media"/>
            <a:extLst>
              <a:ext uri="{FF2B5EF4-FFF2-40B4-BE49-F238E27FC236}">
                <a16:creationId xmlns:a16="http://schemas.microsoft.com/office/drawing/2014/main" id="{958BF94B-AA71-429A-9CB9-F7C0623D070F}"/>
              </a:ext>
            </a:extLst>
          </p:cNvPr>
          <p:cNvPicPr>
            <a:picLocks noChangeAspect="1"/>
          </p:cNvPicPr>
          <p:nvPr>
            <a:audioFile r:link="rId2"/>
            <p:extLst>
              <p:ext uri="{DAA4B4D4-6D71-4841-9C94-3DE7FCFB9230}">
                <p14:media xmlns:p14="http://schemas.microsoft.com/office/powerpoint/2010/main" r:embed="rId1"/>
              </p:ext>
            </p:extLst>
          </p:nvPr>
        </p:nvPicPr>
        <p:blipFill>
          <a:blip r:embed="rId8">
            <a:extLst>
              <a:ext uri="{BEBA8EAE-BF5A-486C-A8C5-ECC9F3942E4B}">
                <a14:imgProps xmlns:a14="http://schemas.microsoft.com/office/drawing/2010/main">
                  <a14:imgLayer r:embed="rId9">
                    <a14:imgEffect>
                      <a14:brightnessContrast bright="40000" contrast="40000"/>
                    </a14:imgEffect>
                  </a14:imgLayer>
                </a14:imgProps>
              </a:ext>
            </a:extLst>
          </a:blip>
          <a:stretch>
            <a:fillRect/>
          </a:stretch>
        </p:blipFill>
        <p:spPr>
          <a:xfrm>
            <a:off x="199506" y="6830506"/>
            <a:ext cx="207976" cy="202734"/>
          </a:xfrm>
          <a:prstGeom prst="rect">
            <a:avLst/>
          </a:prstGeom>
          <a:ln>
            <a:noFill/>
          </a:ln>
          <a:effectLst>
            <a:outerShdw blurRad="292100" dist="139700" dir="2700000" algn="tl" rotWithShape="0">
              <a:srgbClr val="333333">
                <a:alpha val="65000"/>
              </a:srgbClr>
            </a:outerShdw>
          </a:effectLst>
        </p:spPr>
      </p:pic>
      <p:pic>
        <p:nvPicPr>
          <p:cNvPr id="4" name="Audio 3">
            <a:hlinkClick r:id="" action="ppaction://media"/>
            <a:extLst>
              <a:ext uri="{FF2B5EF4-FFF2-40B4-BE49-F238E27FC236}">
                <a16:creationId xmlns:a16="http://schemas.microsoft.com/office/drawing/2014/main" id="{3B81EAF7-0386-42E4-82B0-D705BA84C956}"/>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788325768"/>
      </p:ext>
    </p:extLst>
  </p:cSld>
  <p:clrMapOvr>
    <a:masterClrMapping/>
  </p:clrMapOvr>
  <mc:AlternateContent xmlns:mc="http://schemas.openxmlformats.org/markup-compatibility/2006" xmlns:p14="http://schemas.microsoft.com/office/powerpoint/2010/main">
    <mc:Choice Requires="p14">
      <p:transition spd="med" p14:dur="700" advTm="26620">
        <p:fade/>
      </p:transition>
    </mc:Choice>
    <mc:Fallback xmlns="">
      <p:transition spd="med" advTm="2662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14864" fill="hold"/>
                                        <p:tgtEl>
                                          <p:spTgt spid="13"/>
                                        </p:tgtEl>
                                      </p:cBhvr>
                                    </p:cmd>
                                  </p:childTnLst>
                                </p:cTn>
                              </p:par>
                              <p:par>
                                <p:cTn id="10" presetID="53" presetClass="entr" presetSubtype="16" fill="hold" grpId="0" nodeType="withEffect">
                                  <p:stCondLst>
                                    <p:cond delay="0"/>
                                  </p:stCondLst>
                                  <p:childTnLst>
                                    <p:set>
                                      <p:cBhvr>
                                        <p:cTn id="11" dur="1" fill="hold">
                                          <p:stCondLst>
                                            <p:cond delay="0"/>
                                          </p:stCondLst>
                                        </p:cTn>
                                        <p:tgtEl>
                                          <p:spTgt spid="14"/>
                                        </p:tgtEl>
                                        <p:attrNameLst>
                                          <p:attrName>style.visibility</p:attrName>
                                        </p:attrNameLst>
                                      </p:cBhvr>
                                      <p:to>
                                        <p:strVal val="visible"/>
                                      </p:to>
                                    </p:set>
                                    <p:anim calcmode="lin" valueType="num">
                                      <p:cBhvr>
                                        <p:cTn id="12" dur="500" fill="hold"/>
                                        <p:tgtEl>
                                          <p:spTgt spid="14"/>
                                        </p:tgtEl>
                                        <p:attrNameLst>
                                          <p:attrName>ppt_w</p:attrName>
                                        </p:attrNameLst>
                                      </p:cBhvr>
                                      <p:tavLst>
                                        <p:tav tm="0">
                                          <p:val>
                                            <p:fltVal val="0"/>
                                          </p:val>
                                        </p:tav>
                                        <p:tav tm="100000">
                                          <p:val>
                                            <p:strVal val="#ppt_w"/>
                                          </p:val>
                                        </p:tav>
                                      </p:tavLst>
                                    </p:anim>
                                    <p:anim calcmode="lin" valueType="num">
                                      <p:cBhvr>
                                        <p:cTn id="13" dur="500" fill="hold"/>
                                        <p:tgtEl>
                                          <p:spTgt spid="14"/>
                                        </p:tgtEl>
                                        <p:attrNameLst>
                                          <p:attrName>ppt_h</p:attrName>
                                        </p:attrNameLst>
                                      </p:cBhvr>
                                      <p:tavLst>
                                        <p:tav tm="0">
                                          <p:val>
                                            <p:fltVal val="0"/>
                                          </p:val>
                                        </p:tav>
                                        <p:tav tm="100000">
                                          <p:val>
                                            <p:strVal val="#ppt_h"/>
                                          </p:val>
                                        </p:tav>
                                      </p:tavLst>
                                    </p:anim>
                                    <p:animEffect transition="in" filter="fade">
                                      <p:cBhvr>
                                        <p:cTn id="14" dur="500"/>
                                        <p:tgtEl>
                                          <p:spTgt spid="14"/>
                                        </p:tgtEl>
                                      </p:cBhvr>
                                    </p:animEffect>
                                  </p:childTnLst>
                                </p:cTn>
                              </p:par>
                              <p:par>
                                <p:cTn id="15" presetID="10" presetClass="exit" presetSubtype="0" fill="hold" grpId="1" nodeType="withEffect">
                                  <p:stCondLst>
                                    <p:cond delay="250"/>
                                  </p:stCondLst>
                                  <p:childTnLst>
                                    <p:animEffect transition="out" filter="fade">
                                      <p:cBhvr>
                                        <p:cTn id="16" dur="500"/>
                                        <p:tgtEl>
                                          <p:spTgt spid="14"/>
                                        </p:tgtEl>
                                      </p:cBhvr>
                                    </p:animEffect>
                                    <p:set>
                                      <p:cBhvr>
                                        <p:cTn id="17" dur="1" fill="hold">
                                          <p:stCondLst>
                                            <p:cond delay="499"/>
                                          </p:stCondLst>
                                        </p:cTn>
                                        <p:tgtEl>
                                          <p:spTgt spid="14"/>
                                        </p:tgtEl>
                                        <p:attrNameLst>
                                          <p:attrName>style.visibility</p:attrName>
                                        </p:attrNameLst>
                                      </p:cBhvr>
                                      <p:to>
                                        <p:strVal val="hidden"/>
                                      </p:to>
                                    </p:set>
                                  </p:childTnLst>
                                </p:cTn>
                              </p:par>
                              <p:par>
                                <p:cTn id="18" presetID="53" presetClass="entr" presetSubtype="16" fill="hold" grpId="0" nodeType="withEffect">
                                  <p:stCondLst>
                                    <p:cond delay="250"/>
                                  </p:stCondLst>
                                  <p:childTnLst>
                                    <p:set>
                                      <p:cBhvr>
                                        <p:cTn id="19" dur="1" fill="hold">
                                          <p:stCondLst>
                                            <p:cond delay="0"/>
                                          </p:stCondLst>
                                        </p:cTn>
                                        <p:tgtEl>
                                          <p:spTgt spid="15"/>
                                        </p:tgtEl>
                                        <p:attrNameLst>
                                          <p:attrName>style.visibility</p:attrName>
                                        </p:attrNameLst>
                                      </p:cBhvr>
                                      <p:to>
                                        <p:strVal val="visible"/>
                                      </p:to>
                                    </p:set>
                                    <p:anim calcmode="lin" valueType="num">
                                      <p:cBhvr>
                                        <p:cTn id="20" dur="500" fill="hold"/>
                                        <p:tgtEl>
                                          <p:spTgt spid="15"/>
                                        </p:tgtEl>
                                        <p:attrNameLst>
                                          <p:attrName>ppt_w</p:attrName>
                                        </p:attrNameLst>
                                      </p:cBhvr>
                                      <p:tavLst>
                                        <p:tav tm="0">
                                          <p:val>
                                            <p:fltVal val="0"/>
                                          </p:val>
                                        </p:tav>
                                        <p:tav tm="100000">
                                          <p:val>
                                            <p:strVal val="#ppt_w"/>
                                          </p:val>
                                        </p:tav>
                                      </p:tavLst>
                                    </p:anim>
                                    <p:anim calcmode="lin" valueType="num">
                                      <p:cBhvr>
                                        <p:cTn id="21" dur="500" fill="hold"/>
                                        <p:tgtEl>
                                          <p:spTgt spid="15"/>
                                        </p:tgtEl>
                                        <p:attrNameLst>
                                          <p:attrName>ppt_h</p:attrName>
                                        </p:attrNameLst>
                                      </p:cBhvr>
                                      <p:tavLst>
                                        <p:tav tm="0">
                                          <p:val>
                                            <p:fltVal val="0"/>
                                          </p:val>
                                        </p:tav>
                                        <p:tav tm="100000">
                                          <p:val>
                                            <p:strVal val="#ppt_h"/>
                                          </p:val>
                                        </p:tav>
                                      </p:tavLst>
                                    </p:anim>
                                    <p:animEffect transition="in" filter="fade">
                                      <p:cBhvr>
                                        <p:cTn id="22" dur="500"/>
                                        <p:tgtEl>
                                          <p:spTgt spid="15"/>
                                        </p:tgtEl>
                                      </p:cBhvr>
                                    </p:animEffect>
                                  </p:childTnLst>
                                </p:cTn>
                              </p:par>
                              <p:par>
                                <p:cTn id="23" presetID="10" presetClass="exit" presetSubtype="0" fill="hold" grpId="1" nodeType="withEffect">
                                  <p:stCondLst>
                                    <p:cond delay="500"/>
                                  </p:stCondLst>
                                  <p:childTnLst>
                                    <p:animEffect transition="out" filter="fade">
                                      <p:cBhvr>
                                        <p:cTn id="24" dur="500"/>
                                        <p:tgtEl>
                                          <p:spTgt spid="15"/>
                                        </p:tgtEl>
                                      </p:cBhvr>
                                    </p:animEffect>
                                    <p:set>
                                      <p:cBhvr>
                                        <p:cTn id="25" dur="1" fill="hold">
                                          <p:stCondLst>
                                            <p:cond delay="499"/>
                                          </p:stCondLst>
                                        </p:cTn>
                                        <p:tgtEl>
                                          <p:spTgt spid="15"/>
                                        </p:tgtEl>
                                        <p:attrNameLst>
                                          <p:attrName>style.visibility</p:attrName>
                                        </p:attrNameLst>
                                      </p:cBhvr>
                                      <p:to>
                                        <p:strVal val="hidden"/>
                                      </p:to>
                                    </p:set>
                                  </p:childTnLst>
                                </p:cTn>
                              </p:par>
                              <p:par>
                                <p:cTn id="26" presetID="53" presetClass="entr" presetSubtype="16" fill="hold" grpId="0" nodeType="withEffect">
                                  <p:stCondLst>
                                    <p:cond delay="500"/>
                                  </p:stCondLst>
                                  <p:childTnLst>
                                    <p:set>
                                      <p:cBhvr>
                                        <p:cTn id="27" dur="1" fill="hold">
                                          <p:stCondLst>
                                            <p:cond delay="0"/>
                                          </p:stCondLst>
                                        </p:cTn>
                                        <p:tgtEl>
                                          <p:spTgt spid="16"/>
                                        </p:tgtEl>
                                        <p:attrNameLst>
                                          <p:attrName>style.visibility</p:attrName>
                                        </p:attrNameLst>
                                      </p:cBhvr>
                                      <p:to>
                                        <p:strVal val="visible"/>
                                      </p:to>
                                    </p:set>
                                    <p:anim calcmode="lin" valueType="num">
                                      <p:cBhvr>
                                        <p:cTn id="28" dur="500" fill="hold"/>
                                        <p:tgtEl>
                                          <p:spTgt spid="16"/>
                                        </p:tgtEl>
                                        <p:attrNameLst>
                                          <p:attrName>ppt_w</p:attrName>
                                        </p:attrNameLst>
                                      </p:cBhvr>
                                      <p:tavLst>
                                        <p:tav tm="0">
                                          <p:val>
                                            <p:fltVal val="0"/>
                                          </p:val>
                                        </p:tav>
                                        <p:tav tm="100000">
                                          <p:val>
                                            <p:strVal val="#ppt_w"/>
                                          </p:val>
                                        </p:tav>
                                      </p:tavLst>
                                    </p:anim>
                                    <p:anim calcmode="lin" valueType="num">
                                      <p:cBhvr>
                                        <p:cTn id="29" dur="500" fill="hold"/>
                                        <p:tgtEl>
                                          <p:spTgt spid="16"/>
                                        </p:tgtEl>
                                        <p:attrNameLst>
                                          <p:attrName>ppt_h</p:attrName>
                                        </p:attrNameLst>
                                      </p:cBhvr>
                                      <p:tavLst>
                                        <p:tav tm="0">
                                          <p:val>
                                            <p:fltVal val="0"/>
                                          </p:val>
                                        </p:tav>
                                        <p:tav tm="100000">
                                          <p:val>
                                            <p:strVal val="#ppt_h"/>
                                          </p:val>
                                        </p:tav>
                                      </p:tavLst>
                                    </p:anim>
                                    <p:animEffect transition="in" filter="fade">
                                      <p:cBhvr>
                                        <p:cTn id="30" dur="500"/>
                                        <p:tgtEl>
                                          <p:spTgt spid="16"/>
                                        </p:tgtEl>
                                      </p:cBhvr>
                                    </p:animEffect>
                                  </p:childTnLst>
                                </p:cTn>
                              </p:par>
                              <p:par>
                                <p:cTn id="31" presetID="10" presetClass="exit" presetSubtype="0" fill="hold" grpId="1" nodeType="withEffect">
                                  <p:stCondLst>
                                    <p:cond delay="750"/>
                                  </p:stCondLst>
                                  <p:childTnLst>
                                    <p:animEffect transition="out" filter="fade">
                                      <p:cBhvr>
                                        <p:cTn id="32" dur="500"/>
                                        <p:tgtEl>
                                          <p:spTgt spid="16"/>
                                        </p:tgtEl>
                                      </p:cBhvr>
                                    </p:animEffect>
                                    <p:set>
                                      <p:cBhvr>
                                        <p:cTn id="33" dur="1" fill="hold">
                                          <p:stCondLst>
                                            <p:cond delay="499"/>
                                          </p:stCondLst>
                                        </p:cTn>
                                        <p:tgtEl>
                                          <p:spTgt spid="16"/>
                                        </p:tgtEl>
                                        <p:attrNameLst>
                                          <p:attrName>style.visibility</p:attrName>
                                        </p:attrNameLst>
                                      </p:cBhvr>
                                      <p:to>
                                        <p:strVal val="hidden"/>
                                      </p:to>
                                    </p:set>
                                  </p:childTnLst>
                                </p:cTn>
                              </p:par>
                              <p:par>
                                <p:cTn id="34" presetID="53" presetClass="entr" presetSubtype="16" fill="hold" grpId="0" nodeType="withEffect">
                                  <p:stCondLst>
                                    <p:cond delay="0"/>
                                  </p:stCondLst>
                                  <p:childTnLst>
                                    <p:set>
                                      <p:cBhvr>
                                        <p:cTn id="35" dur="1" fill="hold">
                                          <p:stCondLst>
                                            <p:cond delay="0"/>
                                          </p:stCondLst>
                                        </p:cTn>
                                        <p:tgtEl>
                                          <p:spTgt spid="10"/>
                                        </p:tgtEl>
                                        <p:attrNameLst>
                                          <p:attrName>style.visibility</p:attrName>
                                        </p:attrNameLst>
                                      </p:cBhvr>
                                      <p:to>
                                        <p:strVal val="visible"/>
                                      </p:to>
                                    </p:set>
                                    <p:anim calcmode="lin" valueType="num">
                                      <p:cBhvr>
                                        <p:cTn id="36" dur="500" fill="hold"/>
                                        <p:tgtEl>
                                          <p:spTgt spid="10"/>
                                        </p:tgtEl>
                                        <p:attrNameLst>
                                          <p:attrName>ppt_w</p:attrName>
                                        </p:attrNameLst>
                                      </p:cBhvr>
                                      <p:tavLst>
                                        <p:tav tm="0">
                                          <p:val>
                                            <p:fltVal val="0"/>
                                          </p:val>
                                        </p:tav>
                                        <p:tav tm="100000">
                                          <p:val>
                                            <p:strVal val="#ppt_w"/>
                                          </p:val>
                                        </p:tav>
                                      </p:tavLst>
                                    </p:anim>
                                    <p:anim calcmode="lin" valueType="num">
                                      <p:cBhvr>
                                        <p:cTn id="37" dur="500" fill="hold"/>
                                        <p:tgtEl>
                                          <p:spTgt spid="10"/>
                                        </p:tgtEl>
                                        <p:attrNameLst>
                                          <p:attrName>ppt_h</p:attrName>
                                        </p:attrNameLst>
                                      </p:cBhvr>
                                      <p:tavLst>
                                        <p:tav tm="0">
                                          <p:val>
                                            <p:fltVal val="0"/>
                                          </p:val>
                                        </p:tav>
                                        <p:tav tm="100000">
                                          <p:val>
                                            <p:strVal val="#ppt_h"/>
                                          </p:val>
                                        </p:tav>
                                      </p:tavLst>
                                    </p:anim>
                                    <p:animEffect transition="in" filter="fade">
                                      <p:cBhvr>
                                        <p:cTn id="38" dur="500"/>
                                        <p:tgtEl>
                                          <p:spTgt spid="10"/>
                                        </p:tgtEl>
                                      </p:cBhvr>
                                    </p:animEffect>
                                  </p:childTnLst>
                                </p:cTn>
                              </p:par>
                              <p:par>
                                <p:cTn id="39" presetID="10" presetClass="exit" presetSubtype="0" fill="hold" grpId="1" nodeType="withEffect">
                                  <p:stCondLst>
                                    <p:cond delay="250"/>
                                  </p:stCondLst>
                                  <p:childTnLst>
                                    <p:animEffect transition="out" filter="fade">
                                      <p:cBhvr>
                                        <p:cTn id="40" dur="500"/>
                                        <p:tgtEl>
                                          <p:spTgt spid="10"/>
                                        </p:tgtEl>
                                      </p:cBhvr>
                                    </p:animEffect>
                                    <p:set>
                                      <p:cBhvr>
                                        <p:cTn id="41" dur="1" fill="hold">
                                          <p:stCondLst>
                                            <p:cond delay="499"/>
                                          </p:stCondLst>
                                        </p:cTn>
                                        <p:tgtEl>
                                          <p:spTgt spid="10"/>
                                        </p:tgtEl>
                                        <p:attrNameLst>
                                          <p:attrName>style.visibility</p:attrName>
                                        </p:attrNameLst>
                                      </p:cBhvr>
                                      <p:to>
                                        <p:strVal val="hidden"/>
                                      </p:to>
                                    </p:set>
                                  </p:childTnLst>
                                </p:cTn>
                              </p:par>
                              <p:par>
                                <p:cTn id="42" presetID="53" presetClass="entr" presetSubtype="16" fill="hold" grpId="0" nodeType="withEffect">
                                  <p:stCondLst>
                                    <p:cond delay="250"/>
                                  </p:stCondLst>
                                  <p:childTnLst>
                                    <p:set>
                                      <p:cBhvr>
                                        <p:cTn id="43" dur="1" fill="hold">
                                          <p:stCondLst>
                                            <p:cond delay="0"/>
                                          </p:stCondLst>
                                        </p:cTn>
                                        <p:tgtEl>
                                          <p:spTgt spid="11"/>
                                        </p:tgtEl>
                                        <p:attrNameLst>
                                          <p:attrName>style.visibility</p:attrName>
                                        </p:attrNameLst>
                                      </p:cBhvr>
                                      <p:to>
                                        <p:strVal val="visible"/>
                                      </p:to>
                                    </p:set>
                                    <p:anim calcmode="lin" valueType="num">
                                      <p:cBhvr>
                                        <p:cTn id="44" dur="500" fill="hold"/>
                                        <p:tgtEl>
                                          <p:spTgt spid="11"/>
                                        </p:tgtEl>
                                        <p:attrNameLst>
                                          <p:attrName>ppt_w</p:attrName>
                                        </p:attrNameLst>
                                      </p:cBhvr>
                                      <p:tavLst>
                                        <p:tav tm="0">
                                          <p:val>
                                            <p:fltVal val="0"/>
                                          </p:val>
                                        </p:tav>
                                        <p:tav tm="100000">
                                          <p:val>
                                            <p:strVal val="#ppt_w"/>
                                          </p:val>
                                        </p:tav>
                                      </p:tavLst>
                                    </p:anim>
                                    <p:anim calcmode="lin" valueType="num">
                                      <p:cBhvr>
                                        <p:cTn id="45" dur="500" fill="hold"/>
                                        <p:tgtEl>
                                          <p:spTgt spid="11"/>
                                        </p:tgtEl>
                                        <p:attrNameLst>
                                          <p:attrName>ppt_h</p:attrName>
                                        </p:attrNameLst>
                                      </p:cBhvr>
                                      <p:tavLst>
                                        <p:tav tm="0">
                                          <p:val>
                                            <p:fltVal val="0"/>
                                          </p:val>
                                        </p:tav>
                                        <p:tav tm="100000">
                                          <p:val>
                                            <p:strVal val="#ppt_h"/>
                                          </p:val>
                                        </p:tav>
                                      </p:tavLst>
                                    </p:anim>
                                    <p:animEffect transition="in" filter="fade">
                                      <p:cBhvr>
                                        <p:cTn id="46" dur="500"/>
                                        <p:tgtEl>
                                          <p:spTgt spid="11"/>
                                        </p:tgtEl>
                                      </p:cBhvr>
                                    </p:animEffect>
                                  </p:childTnLst>
                                </p:cTn>
                              </p:par>
                              <p:par>
                                <p:cTn id="47" presetID="10" presetClass="exit" presetSubtype="0" fill="hold" grpId="1" nodeType="withEffect">
                                  <p:stCondLst>
                                    <p:cond delay="500"/>
                                  </p:stCondLst>
                                  <p:childTnLst>
                                    <p:animEffect transition="out" filter="fade">
                                      <p:cBhvr>
                                        <p:cTn id="48" dur="500"/>
                                        <p:tgtEl>
                                          <p:spTgt spid="11"/>
                                        </p:tgtEl>
                                      </p:cBhvr>
                                    </p:animEffect>
                                    <p:set>
                                      <p:cBhvr>
                                        <p:cTn id="49" dur="1" fill="hold">
                                          <p:stCondLst>
                                            <p:cond delay="499"/>
                                          </p:stCondLst>
                                        </p:cTn>
                                        <p:tgtEl>
                                          <p:spTgt spid="11"/>
                                        </p:tgtEl>
                                        <p:attrNameLst>
                                          <p:attrName>style.visibility</p:attrName>
                                        </p:attrNameLst>
                                      </p:cBhvr>
                                      <p:to>
                                        <p:strVal val="hidden"/>
                                      </p:to>
                                    </p:set>
                                  </p:childTnLst>
                                </p:cTn>
                              </p:par>
                              <p:par>
                                <p:cTn id="50" presetID="53" presetClass="entr" presetSubtype="16" fill="hold" grpId="0" nodeType="withEffect">
                                  <p:stCondLst>
                                    <p:cond delay="500"/>
                                  </p:stCondLst>
                                  <p:childTnLst>
                                    <p:set>
                                      <p:cBhvr>
                                        <p:cTn id="51" dur="1" fill="hold">
                                          <p:stCondLst>
                                            <p:cond delay="0"/>
                                          </p:stCondLst>
                                        </p:cTn>
                                        <p:tgtEl>
                                          <p:spTgt spid="12"/>
                                        </p:tgtEl>
                                        <p:attrNameLst>
                                          <p:attrName>style.visibility</p:attrName>
                                        </p:attrNameLst>
                                      </p:cBhvr>
                                      <p:to>
                                        <p:strVal val="visible"/>
                                      </p:to>
                                    </p:set>
                                    <p:anim calcmode="lin" valueType="num">
                                      <p:cBhvr>
                                        <p:cTn id="52" dur="500" fill="hold"/>
                                        <p:tgtEl>
                                          <p:spTgt spid="12"/>
                                        </p:tgtEl>
                                        <p:attrNameLst>
                                          <p:attrName>ppt_w</p:attrName>
                                        </p:attrNameLst>
                                      </p:cBhvr>
                                      <p:tavLst>
                                        <p:tav tm="0">
                                          <p:val>
                                            <p:fltVal val="0"/>
                                          </p:val>
                                        </p:tav>
                                        <p:tav tm="100000">
                                          <p:val>
                                            <p:strVal val="#ppt_w"/>
                                          </p:val>
                                        </p:tav>
                                      </p:tavLst>
                                    </p:anim>
                                    <p:anim calcmode="lin" valueType="num">
                                      <p:cBhvr>
                                        <p:cTn id="53" dur="500" fill="hold"/>
                                        <p:tgtEl>
                                          <p:spTgt spid="12"/>
                                        </p:tgtEl>
                                        <p:attrNameLst>
                                          <p:attrName>ppt_h</p:attrName>
                                        </p:attrNameLst>
                                      </p:cBhvr>
                                      <p:tavLst>
                                        <p:tav tm="0">
                                          <p:val>
                                            <p:fltVal val="0"/>
                                          </p:val>
                                        </p:tav>
                                        <p:tav tm="100000">
                                          <p:val>
                                            <p:strVal val="#ppt_h"/>
                                          </p:val>
                                        </p:tav>
                                      </p:tavLst>
                                    </p:anim>
                                    <p:animEffect transition="in" filter="fade">
                                      <p:cBhvr>
                                        <p:cTn id="54" dur="500"/>
                                        <p:tgtEl>
                                          <p:spTgt spid="12"/>
                                        </p:tgtEl>
                                      </p:cBhvr>
                                    </p:animEffect>
                                  </p:childTnLst>
                                </p:cTn>
                              </p:par>
                              <p:par>
                                <p:cTn id="55" presetID="10" presetClass="exit" presetSubtype="0" fill="hold" grpId="1" nodeType="withEffect">
                                  <p:stCondLst>
                                    <p:cond delay="750"/>
                                  </p:stCondLst>
                                  <p:childTnLst>
                                    <p:animEffect transition="out" filter="fade">
                                      <p:cBhvr>
                                        <p:cTn id="56" dur="500"/>
                                        <p:tgtEl>
                                          <p:spTgt spid="12"/>
                                        </p:tgtEl>
                                      </p:cBhvr>
                                    </p:animEffect>
                                    <p:set>
                                      <p:cBhvr>
                                        <p:cTn id="57" dur="1" fill="hold">
                                          <p:stCondLst>
                                            <p:cond delay="499"/>
                                          </p:stCondLst>
                                        </p:cTn>
                                        <p:tgtEl>
                                          <p:spTgt spid="12"/>
                                        </p:tgtEl>
                                        <p:attrNameLst>
                                          <p:attrName>style.visibility</p:attrName>
                                        </p:attrNameLst>
                                      </p:cBhvr>
                                      <p:to>
                                        <p:strVal val="hidden"/>
                                      </p:to>
                                    </p:set>
                                  </p:childTnLst>
                                </p:cTn>
                              </p:par>
                            </p:childTnLst>
                          </p:cTn>
                        </p:par>
                        <p:par>
                          <p:cTn id="58" fill="hold">
                            <p:stCondLst>
                              <p:cond delay="114864"/>
                            </p:stCondLst>
                            <p:childTnLst>
                              <p:par>
                                <p:cTn id="59" presetID="1" presetClass="entr" presetSubtype="0" fill="hold" grpId="0" nodeType="afterEffect">
                                  <p:stCondLst>
                                    <p:cond delay="0"/>
                                  </p:stCondLst>
                                  <p:childTnLst>
                                    <p:set>
                                      <p:cBhvr>
                                        <p:cTn id="60" dur="1" fill="hold">
                                          <p:stCondLst>
                                            <p:cond delay="0"/>
                                          </p:stCondLst>
                                        </p:cTn>
                                        <p:tgtEl>
                                          <p:spTgt spid="19"/>
                                        </p:tgtEl>
                                        <p:attrNameLst>
                                          <p:attrName>style.visibility</p:attrName>
                                        </p:attrNameLst>
                                      </p:cBhvr>
                                      <p:to>
                                        <p:strVal val="visible"/>
                                      </p:to>
                                    </p:set>
                                  </p:childTnLst>
                                </p:cTn>
                              </p:par>
                            </p:childTnLst>
                          </p:cTn>
                        </p:par>
                        <p:par>
                          <p:cTn id="61" fill="hold">
                            <p:stCondLst>
                              <p:cond delay="114864"/>
                            </p:stCondLst>
                            <p:childTnLst>
                              <p:par>
                                <p:cTn id="62" presetID="2" presetClass="entr" presetSubtype="1" decel="100000" fill="hold" grpId="0" nodeType="afterEffect">
                                  <p:stCondLst>
                                    <p:cond delay="0"/>
                                  </p:stCondLst>
                                  <p:childTnLst>
                                    <p:set>
                                      <p:cBhvr>
                                        <p:cTn id="63" dur="1" fill="hold">
                                          <p:stCondLst>
                                            <p:cond delay="0"/>
                                          </p:stCondLst>
                                        </p:cTn>
                                        <p:tgtEl>
                                          <p:spTgt spid="46"/>
                                        </p:tgtEl>
                                        <p:attrNameLst>
                                          <p:attrName>style.visibility</p:attrName>
                                        </p:attrNameLst>
                                      </p:cBhvr>
                                      <p:to>
                                        <p:strVal val="visible"/>
                                      </p:to>
                                    </p:set>
                                    <p:anim calcmode="lin" valueType="num">
                                      <p:cBhvr additive="base">
                                        <p:cTn id="64" dur="650" fill="hold"/>
                                        <p:tgtEl>
                                          <p:spTgt spid="46"/>
                                        </p:tgtEl>
                                        <p:attrNameLst>
                                          <p:attrName>ppt_x</p:attrName>
                                        </p:attrNameLst>
                                      </p:cBhvr>
                                      <p:tavLst>
                                        <p:tav tm="0">
                                          <p:val>
                                            <p:strVal val="#ppt_x"/>
                                          </p:val>
                                        </p:tav>
                                        <p:tav tm="100000">
                                          <p:val>
                                            <p:strVal val="#ppt_x"/>
                                          </p:val>
                                        </p:tav>
                                      </p:tavLst>
                                    </p:anim>
                                    <p:anim calcmode="lin" valueType="num">
                                      <p:cBhvr additive="base">
                                        <p:cTn id="65" dur="650" fill="hold"/>
                                        <p:tgtEl>
                                          <p:spTgt spid="4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4082" showWhenStopped="0">
                <p:cTn id="66" repeatCount="indefinite" fill="hold" display="0">
                  <p:stCondLst>
                    <p:cond delay="indefinite"/>
                  </p:stCondLst>
                  <p:endCondLst>
                    <p:cond evt="onStopAudio" delay="0">
                      <p:tgtEl>
                        <p:sldTgt/>
                      </p:tgtEl>
                    </p:cond>
                  </p:endCondLst>
                </p:cTn>
                <p:tgtEl>
                  <p:spTgt spid="13"/>
                </p:tgtEl>
              </p:cMediaNode>
            </p:audio>
            <p:audio isNarration="1">
              <p:cMediaNode vol="80000" showWhenStopped="0">
                <p:cTn id="67" fill="hold" display="0">
                  <p:stCondLst>
                    <p:cond delay="indefinite"/>
                  </p:stCondLst>
                  <p:endCondLst>
                    <p:cond evt="onStopAudio" delay="0">
                      <p:tgtEl>
                        <p:sldTgt/>
                      </p:tgtEl>
                    </p:cond>
                  </p:endCondLst>
                </p:cTn>
                <p:tgtEl>
                  <p:spTgt spid="4"/>
                </p:tgtEl>
              </p:cMediaNode>
            </p:audio>
          </p:childTnLst>
        </p:cTn>
      </p:par>
    </p:tnLst>
    <p:bldLst>
      <p:bldP spid="14" grpId="0" animBg="1"/>
      <p:bldP spid="14" grpId="1" animBg="1"/>
      <p:bldP spid="15" grpId="0" animBg="1"/>
      <p:bldP spid="15" grpId="1" animBg="1"/>
      <p:bldP spid="16" grpId="0" animBg="1"/>
      <p:bldP spid="16" grpId="1" animBg="1"/>
      <p:bldP spid="10" grpId="0" animBg="1"/>
      <p:bldP spid="10" grpId="1" animBg="1"/>
      <p:bldP spid="11" grpId="0" animBg="1"/>
      <p:bldP spid="11" grpId="1" animBg="1"/>
      <p:bldP spid="12" grpId="0" animBg="1"/>
      <p:bldP spid="12" grpId="1" animBg="1"/>
      <p:bldP spid="46" grpId="0" animBg="1"/>
      <p:bldP spid="19" grpId="0" animBg="1"/>
    </p:bldLst>
  </p:timing>
  <p:extLst>
    <p:ext uri="{E180D4A7-C9FB-4DFB-919C-405C955672EB}">
      <p14:showEvtLst xmlns:p14="http://schemas.microsoft.com/office/powerpoint/2010/main">
        <p14:playEvt time="129" objId="13"/>
        <p14:stopEvt time="25159" objId="13"/>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EE4D8C3-5D74-41AE-BA78-136ACF9BFF70}"/>
              </a:ext>
            </a:extLst>
          </p:cNvPr>
          <p:cNvPicPr>
            <a:picLocks noChangeAspect="1"/>
          </p:cNvPicPr>
          <p:nvPr/>
        </p:nvPicPr>
        <p:blipFill>
          <a:blip r:embed="rId4"/>
          <a:stretch>
            <a:fillRect/>
          </a:stretch>
        </p:blipFill>
        <p:spPr>
          <a:xfrm>
            <a:off x="0" y="-41050"/>
            <a:ext cx="12192000" cy="6858000"/>
          </a:xfrm>
          <a:prstGeom prst="rect">
            <a:avLst/>
          </a:prstGeom>
        </p:spPr>
      </p:pic>
      <p:sp>
        <p:nvSpPr>
          <p:cNvPr id="5" name="TextBox 4">
            <a:extLst>
              <a:ext uri="{FF2B5EF4-FFF2-40B4-BE49-F238E27FC236}">
                <a16:creationId xmlns:a16="http://schemas.microsoft.com/office/drawing/2014/main" id="{8A3CAE59-FBE0-4BDF-BF3D-7C19D34DB4EF}"/>
              </a:ext>
            </a:extLst>
          </p:cNvPr>
          <p:cNvSpPr txBox="1"/>
          <p:nvPr/>
        </p:nvSpPr>
        <p:spPr>
          <a:xfrm>
            <a:off x="425302" y="361507"/>
            <a:ext cx="3700131" cy="2308324"/>
          </a:xfrm>
          <a:prstGeom prst="rect">
            <a:avLst/>
          </a:prstGeom>
          <a:noFill/>
        </p:spPr>
        <p:txBody>
          <a:bodyPr wrap="square" rtlCol="0">
            <a:spAutoFit/>
          </a:bodyPr>
          <a:lstStyle/>
          <a:p>
            <a:r>
              <a:rPr lang="en-GB" sz="2400" b="1" dirty="0">
                <a:solidFill>
                  <a:schemeClr val="bg1"/>
                </a:solidFill>
              </a:rPr>
              <a:t>Identify a specific interest group of young people and critically explore their experiences of adolescence and ACE’s.</a:t>
            </a:r>
          </a:p>
        </p:txBody>
      </p:sp>
      <p:sp>
        <p:nvSpPr>
          <p:cNvPr id="6" name="TextBox 5">
            <a:extLst>
              <a:ext uri="{FF2B5EF4-FFF2-40B4-BE49-F238E27FC236}">
                <a16:creationId xmlns:a16="http://schemas.microsoft.com/office/drawing/2014/main" id="{E79F5B1F-BC38-478D-8338-4947D1AA8D22}"/>
              </a:ext>
            </a:extLst>
          </p:cNvPr>
          <p:cNvSpPr txBox="1"/>
          <p:nvPr/>
        </p:nvSpPr>
        <p:spPr>
          <a:xfrm>
            <a:off x="2445488" y="4462375"/>
            <a:ext cx="4766930" cy="2246769"/>
          </a:xfrm>
          <a:prstGeom prst="rect">
            <a:avLst/>
          </a:prstGeom>
          <a:noFill/>
        </p:spPr>
        <p:txBody>
          <a:bodyPr wrap="square" rtlCol="0">
            <a:spAutoFit/>
          </a:bodyPr>
          <a:lstStyle/>
          <a:p>
            <a:r>
              <a:rPr lang="en-GB" sz="2800" b="1" dirty="0">
                <a:solidFill>
                  <a:schemeClr val="bg1"/>
                </a:solidFill>
              </a:rPr>
              <a:t>Propose interventions which have proven to enhance health and well-being and mitigate adversity.</a:t>
            </a:r>
          </a:p>
        </p:txBody>
      </p:sp>
      <p:sp>
        <p:nvSpPr>
          <p:cNvPr id="7" name="TextBox 6">
            <a:extLst>
              <a:ext uri="{FF2B5EF4-FFF2-40B4-BE49-F238E27FC236}">
                <a16:creationId xmlns:a16="http://schemas.microsoft.com/office/drawing/2014/main" id="{9DBC76DA-6542-4AF8-BF7F-651E2F4FBB4F}"/>
              </a:ext>
            </a:extLst>
          </p:cNvPr>
          <p:cNvSpPr txBox="1"/>
          <p:nvPr/>
        </p:nvSpPr>
        <p:spPr>
          <a:xfrm>
            <a:off x="7648355" y="3387950"/>
            <a:ext cx="4412511" cy="3108543"/>
          </a:xfrm>
          <a:prstGeom prst="rect">
            <a:avLst/>
          </a:prstGeom>
          <a:noFill/>
        </p:spPr>
        <p:txBody>
          <a:bodyPr wrap="square" rtlCol="0">
            <a:spAutoFit/>
          </a:bodyPr>
          <a:lstStyle/>
          <a:p>
            <a:r>
              <a:rPr lang="en-GB" sz="2800" b="1" dirty="0">
                <a:solidFill>
                  <a:schemeClr val="bg1"/>
                </a:solidFill>
              </a:rPr>
              <a:t>Your presentation should be supported by wider reading, and linked to the Youth Work National Occupational Standards (CLD Standards Council Scotland, 2019). </a:t>
            </a:r>
          </a:p>
        </p:txBody>
      </p:sp>
      <p:pic>
        <p:nvPicPr>
          <p:cNvPr id="3" name="Audio 2">
            <a:hlinkClick r:id="" action="ppaction://media"/>
            <a:extLst>
              <a:ext uri="{FF2B5EF4-FFF2-40B4-BE49-F238E27FC236}">
                <a16:creationId xmlns:a16="http://schemas.microsoft.com/office/drawing/2014/main" id="{FA4858F9-2FCC-4D60-9F4D-F51CFEE237B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97310534"/>
      </p:ext>
    </p:extLst>
  </p:cSld>
  <p:clrMapOvr>
    <a:masterClrMapping/>
  </p:clrMapOvr>
  <p:transition spd="slow" advTm="25877">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alpha val="40000"/>
          </a:schemeClr>
        </a:solidFill>
        <a:effectLst/>
      </p:bgPr>
    </p:bg>
    <p:spTree>
      <p:nvGrpSpPr>
        <p:cNvPr id="1" name=""/>
        <p:cNvGrpSpPr/>
        <p:nvPr/>
      </p:nvGrpSpPr>
      <p:grpSpPr>
        <a:xfrm>
          <a:off x="0" y="0"/>
          <a:ext cx="0" cy="0"/>
          <a:chOff x="0" y="0"/>
          <a:chExt cx="0" cy="0"/>
        </a:xfrm>
      </p:grpSpPr>
      <p:sp>
        <p:nvSpPr>
          <p:cNvPr id="10" name="Oval 9"/>
          <p:cNvSpPr/>
          <p:nvPr/>
        </p:nvSpPr>
        <p:spPr>
          <a:xfrm>
            <a:off x="5907634" y="3213970"/>
            <a:ext cx="2805809" cy="2783284"/>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ysClr val="windowText" lastClr="000000"/>
              </a:solidFill>
              <a:effectLst/>
              <a:uLnTx/>
              <a:uFillTx/>
            </a:endParaRPr>
          </a:p>
        </p:txBody>
      </p:sp>
      <p:sp>
        <p:nvSpPr>
          <p:cNvPr id="11" name="Oval 10"/>
          <p:cNvSpPr/>
          <p:nvPr/>
        </p:nvSpPr>
        <p:spPr>
          <a:xfrm>
            <a:off x="5907634" y="3213970"/>
            <a:ext cx="2805809" cy="2783284"/>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ysClr val="windowText" lastClr="000000"/>
              </a:solidFill>
              <a:effectLst/>
              <a:uLnTx/>
              <a:uFillTx/>
            </a:endParaRPr>
          </a:p>
        </p:txBody>
      </p:sp>
      <p:sp>
        <p:nvSpPr>
          <p:cNvPr id="12" name="Oval 11"/>
          <p:cNvSpPr/>
          <p:nvPr/>
        </p:nvSpPr>
        <p:spPr>
          <a:xfrm>
            <a:off x="5907634" y="3213970"/>
            <a:ext cx="2805809" cy="2783284"/>
          </a:xfrm>
          <a:prstGeom prst="ellipse">
            <a:avLst/>
          </a:prstGeom>
          <a:noFill/>
          <a:ln w="19050" cmpd="thinThick">
            <a:solidFill>
              <a:schemeClr val="accent1"/>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ysClr val="windowText" lastClr="000000"/>
              </a:solidFill>
              <a:effectLst/>
              <a:uLnTx/>
              <a:uFillTx/>
            </a:endParaRPr>
          </a:p>
        </p:txBody>
      </p:sp>
      <p:sp>
        <p:nvSpPr>
          <p:cNvPr id="46" name="Rectangle 45"/>
          <p:cNvSpPr/>
          <p:nvPr/>
        </p:nvSpPr>
        <p:spPr>
          <a:xfrm flipH="1">
            <a:off x="7911255" y="4253573"/>
            <a:ext cx="2995659" cy="70407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lnSpc>
                <a:spcPct val="90000"/>
              </a:lnSpc>
            </a:pPr>
            <a:r>
              <a:rPr lang="en-US" sz="2800" dirty="0">
                <a:gradFill>
                  <a:gsLst>
                    <a:gs pos="0">
                      <a:srgbClr val="75D1FF">
                        <a:lumMod val="5000"/>
                        <a:lumOff val="95000"/>
                      </a:srgbClr>
                    </a:gs>
                    <a:gs pos="100000">
                      <a:srgbClr val="FFFFFF"/>
                    </a:gs>
                  </a:gsLst>
                  <a:lin ang="5400000" scaled="1"/>
                </a:gradFill>
              </a:rPr>
              <a:t>tips</a:t>
            </a:r>
            <a:r>
              <a:rPr lang="en-US" sz="2800" spc="-100" dirty="0">
                <a:gradFill>
                  <a:gsLst>
                    <a:gs pos="0">
                      <a:srgbClr val="75D1FF">
                        <a:lumMod val="5000"/>
                        <a:lumOff val="95000"/>
                      </a:srgbClr>
                    </a:gs>
                    <a:gs pos="100000">
                      <a:srgbClr val="FFFFFF"/>
                    </a:gs>
                  </a:gsLst>
                  <a:lin ang="5400000" scaled="1"/>
                </a:gradFill>
              </a:rPr>
              <a:t> </a:t>
            </a:r>
            <a:r>
              <a:rPr lang="en-US" sz="2800" dirty="0">
                <a:gradFill>
                  <a:gsLst>
                    <a:gs pos="0">
                      <a:srgbClr val="75D1FF">
                        <a:lumMod val="5000"/>
                        <a:lumOff val="95000"/>
                      </a:srgbClr>
                    </a:gs>
                    <a:gs pos="100000">
                      <a:srgbClr val="FFFFFF"/>
                    </a:gs>
                  </a:gsLst>
                  <a:lin ang="5400000" scaled="1"/>
                </a:gradFill>
              </a:rPr>
              <a:t>&amp; tricks</a:t>
            </a:r>
          </a:p>
        </p:txBody>
      </p:sp>
      <p:sp>
        <p:nvSpPr>
          <p:cNvPr id="9" name="Title 6"/>
          <p:cNvSpPr txBox="1">
            <a:spLocks/>
          </p:cNvSpPr>
          <p:nvPr/>
        </p:nvSpPr>
        <p:spPr>
          <a:xfrm>
            <a:off x="1679957" y="3280601"/>
            <a:ext cx="5909265" cy="874205"/>
          </a:xfrm>
          <a:prstGeom prst="rect">
            <a:avLst/>
          </a:prstGeom>
        </p:spPr>
        <p:txBody>
          <a:bodyPr vert="horz" lIns="91440" tIns="0" rIns="91440" bIns="0" rtlCol="0" anchor="ctr">
            <a:noAutofit/>
          </a:bodyPr>
          <a:lstStyle>
            <a:lvl1pPr algn="ctr" defTabSz="914400" rtl="0" eaLnBrk="1" latinLnBrk="0" hangingPunct="1">
              <a:lnSpc>
                <a:spcPct val="90000"/>
              </a:lnSpc>
              <a:spcBef>
                <a:spcPct val="0"/>
              </a:spcBef>
              <a:buNone/>
              <a:defRPr lang="en-US" sz="3200" b="1" i="0" kern="1200" spc="300" dirty="0">
                <a:solidFill>
                  <a:schemeClr val="tx1">
                    <a:lumMod val="85000"/>
                    <a:lumOff val="15000"/>
                  </a:schemeClr>
                </a:solidFill>
                <a:latin typeface="+mj-lt"/>
                <a:ea typeface="+mn-ea"/>
                <a:cs typeface="Segoe UI Semilight" panose="020B0402040204020203" pitchFamily="34" charset="0"/>
              </a:defRPr>
            </a:lvl1pPr>
          </a:lstStyle>
          <a:p>
            <a:endParaRPr lang="en-US" sz="8800" spc="-300" dirty="0">
              <a:gradFill>
                <a:gsLst>
                  <a:gs pos="0">
                    <a:schemeClr val="accent1">
                      <a:lumMod val="5000"/>
                      <a:lumOff val="95000"/>
                    </a:schemeClr>
                  </a:gs>
                  <a:gs pos="100000">
                    <a:schemeClr val="bg1"/>
                  </a:gs>
                </a:gsLst>
                <a:lin ang="5400000" scaled="1"/>
              </a:gradFill>
              <a:latin typeface="+mn-lt"/>
            </a:endParaRPr>
          </a:p>
        </p:txBody>
      </p:sp>
      <p:sp>
        <p:nvSpPr>
          <p:cNvPr id="7" name="Title 6"/>
          <p:cNvSpPr>
            <a:spLocks noGrp="1"/>
          </p:cNvSpPr>
          <p:nvPr>
            <p:ph type="ctrTitle"/>
          </p:nvPr>
        </p:nvSpPr>
        <p:spPr>
          <a:xfrm>
            <a:off x="687847" y="2461199"/>
            <a:ext cx="8804365" cy="1311128"/>
          </a:xfrm>
        </p:spPr>
        <p:txBody>
          <a:bodyPr/>
          <a:lstStyle/>
          <a:p>
            <a:r>
              <a:rPr lang="en-US" dirty="0"/>
              <a:t>POWERFUL</a:t>
            </a:r>
          </a:p>
        </p:txBody>
      </p:sp>
      <p:sp>
        <p:nvSpPr>
          <p:cNvPr id="8" name="Text Placeholder 7"/>
          <p:cNvSpPr>
            <a:spLocks noGrp="1"/>
          </p:cNvSpPr>
          <p:nvPr>
            <p:ph type="body" sz="quarter" idx="13"/>
          </p:nvPr>
        </p:nvSpPr>
        <p:spPr>
          <a:xfrm>
            <a:off x="1396266" y="3162946"/>
            <a:ext cx="9461500" cy="1311128"/>
          </a:xfrm>
        </p:spPr>
        <p:txBody>
          <a:bodyPr/>
          <a:lstStyle/>
          <a:p>
            <a:r>
              <a:rPr lang="en-US" dirty="0"/>
              <a:t>PRESENTATIONS</a:t>
            </a:r>
            <a:r>
              <a:rPr lang="en-US" sz="8800" spc="-300" dirty="0"/>
              <a:t>!</a:t>
            </a:r>
            <a:r>
              <a:rPr lang="en-US" dirty="0"/>
              <a:t> </a:t>
            </a:r>
          </a:p>
        </p:txBody>
      </p:sp>
      <p:sp>
        <p:nvSpPr>
          <p:cNvPr id="19" name="Freeform: Shape 18"/>
          <p:cNvSpPr/>
          <p:nvPr/>
        </p:nvSpPr>
        <p:spPr>
          <a:xfrm>
            <a:off x="7066536" y="4361548"/>
            <a:ext cx="488128" cy="488128"/>
          </a:xfrm>
          <a:custGeom>
            <a:avLst/>
            <a:gdLst>
              <a:gd name="connsiteX0" fmla="*/ 244064 w 488128"/>
              <a:gd name="connsiteY0" fmla="*/ 0 h 488128"/>
              <a:gd name="connsiteX1" fmla="*/ 488128 w 488128"/>
              <a:gd name="connsiteY1" fmla="*/ 244064 h 488128"/>
              <a:gd name="connsiteX2" fmla="*/ 244064 w 488128"/>
              <a:gd name="connsiteY2" fmla="*/ 488128 h 488128"/>
              <a:gd name="connsiteX3" fmla="*/ 0 w 488128"/>
              <a:gd name="connsiteY3" fmla="*/ 244064 h 488128"/>
              <a:gd name="connsiteX4" fmla="*/ 244064 w 488128"/>
              <a:gd name="connsiteY4" fmla="*/ 0 h 488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128" h="488128">
                <a:moveTo>
                  <a:pt x="244064" y="0"/>
                </a:moveTo>
                <a:cubicBezTo>
                  <a:pt x="378857" y="0"/>
                  <a:pt x="488128" y="109271"/>
                  <a:pt x="488128" y="244064"/>
                </a:cubicBezTo>
                <a:cubicBezTo>
                  <a:pt x="488128" y="378857"/>
                  <a:pt x="378857" y="488128"/>
                  <a:pt x="244064" y="488128"/>
                </a:cubicBezTo>
                <a:cubicBezTo>
                  <a:pt x="109271" y="488128"/>
                  <a:pt x="0" y="378857"/>
                  <a:pt x="0" y="244064"/>
                </a:cubicBezTo>
                <a:cubicBezTo>
                  <a:pt x="0" y="109271"/>
                  <a:pt x="109271" y="0"/>
                  <a:pt x="24406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ysClr val="windowText" lastClr="000000"/>
              </a:solidFill>
              <a:effectLst/>
              <a:uLnTx/>
              <a:uFillTx/>
            </a:endParaRPr>
          </a:p>
        </p:txBody>
      </p:sp>
      <p:sp>
        <p:nvSpPr>
          <p:cNvPr id="3" name="Slide Number Placeholder 2"/>
          <p:cNvSpPr>
            <a:spLocks noGrp="1"/>
          </p:cNvSpPr>
          <p:nvPr>
            <p:ph type="sldNum" sz="quarter" idx="12"/>
          </p:nvPr>
        </p:nvSpPr>
        <p:spPr/>
        <p:txBody>
          <a:bodyPr/>
          <a:lstStyle/>
          <a:p>
            <a:fld id="{5AE1514C-5E56-4738-A1FF-4B1CFD2A3E36}" type="slidenum">
              <a:rPr lang="en-US" smtClean="0"/>
              <a:t>3</a:t>
            </a:fld>
            <a:endParaRPr lang="en-US" dirty="0"/>
          </a:p>
        </p:txBody>
      </p:sp>
      <p:pic>
        <p:nvPicPr>
          <p:cNvPr id="6" name="Picture Placeholder 5">
            <a:extLst>
              <a:ext uri="{FF2B5EF4-FFF2-40B4-BE49-F238E27FC236}">
                <a16:creationId xmlns:a16="http://schemas.microsoft.com/office/drawing/2014/main" id="{83CE66D9-BE2A-475D-AB27-037EBE9FE4A9}"/>
              </a:ext>
            </a:extLst>
          </p:cNvPr>
          <p:cNvPicPr>
            <a:picLocks noGrp="1" noChangeAspect="1"/>
          </p:cNvPicPr>
          <p:nvPr>
            <p:ph type="pic" sz="quarter" idx="14"/>
          </p:nvPr>
        </p:nvPicPr>
        <p:blipFill>
          <a:blip r:embed="rId5">
            <a:grayscl/>
            <a:extLst>
              <a:ext uri="{BEBA8EAE-BF5A-486C-A8C5-ECC9F3942E4B}">
                <a14:imgProps xmlns:a14="http://schemas.microsoft.com/office/drawing/2010/main">
                  <a14:imgLayer r:embed="rId6">
                    <a14:imgEffect>
                      <a14:artisticMosiaicBubbles/>
                    </a14:imgEffect>
                  </a14:imgLayer>
                </a14:imgProps>
              </a:ext>
            </a:extLst>
          </a:blip>
          <a:srcRect/>
          <a:stretch>
            <a:fillRect/>
          </a:stretch>
        </p:blipFill>
        <p:spPr>
          <a:xfrm>
            <a:off x="-23990" y="-95693"/>
            <a:ext cx="12239979" cy="6953693"/>
          </a:xfrm>
          <a:prstGeom prst="rect">
            <a:avLst/>
          </a:prstGeom>
        </p:spPr>
      </p:pic>
      <p:sp>
        <p:nvSpPr>
          <p:cNvPr id="13" name="TextBox 12">
            <a:extLst>
              <a:ext uri="{FF2B5EF4-FFF2-40B4-BE49-F238E27FC236}">
                <a16:creationId xmlns:a16="http://schemas.microsoft.com/office/drawing/2014/main" id="{1CF5A3EC-C33E-4033-BA6C-AEC8C1B07194}"/>
              </a:ext>
            </a:extLst>
          </p:cNvPr>
          <p:cNvSpPr txBox="1"/>
          <p:nvPr/>
        </p:nvSpPr>
        <p:spPr>
          <a:xfrm>
            <a:off x="3032941" y="4793727"/>
            <a:ext cx="6188149" cy="830997"/>
          </a:xfrm>
          <a:prstGeom prst="rect">
            <a:avLst/>
          </a:prstGeom>
          <a:noFill/>
        </p:spPr>
        <p:txBody>
          <a:bodyPr wrap="square" rtlCol="0">
            <a:spAutoFit/>
          </a:bodyPr>
          <a:lstStyle/>
          <a:p>
            <a:pPr algn="ctr"/>
            <a:r>
              <a:rPr lang="en-GB" sz="4800" b="1" dirty="0">
                <a:solidFill>
                  <a:schemeClr val="bg1"/>
                </a:solidFill>
                <a:latin typeface="Bahnschrift Light SemiCondensed" panose="020B0502040204020203" pitchFamily="34" charset="0"/>
              </a:rPr>
              <a:t>Groups of young people</a:t>
            </a:r>
          </a:p>
        </p:txBody>
      </p:sp>
      <p:sp>
        <p:nvSpPr>
          <p:cNvPr id="17" name="TextBox 16">
            <a:extLst>
              <a:ext uri="{FF2B5EF4-FFF2-40B4-BE49-F238E27FC236}">
                <a16:creationId xmlns:a16="http://schemas.microsoft.com/office/drawing/2014/main" id="{7824CFAA-7252-4098-858B-9F06ABBE50CA}"/>
              </a:ext>
            </a:extLst>
          </p:cNvPr>
          <p:cNvSpPr txBox="1"/>
          <p:nvPr/>
        </p:nvSpPr>
        <p:spPr>
          <a:xfrm>
            <a:off x="4433777" y="860746"/>
            <a:ext cx="3439136" cy="2554545"/>
          </a:xfrm>
          <a:prstGeom prst="rect">
            <a:avLst/>
          </a:prstGeom>
          <a:noFill/>
        </p:spPr>
        <p:txBody>
          <a:bodyPr wrap="square" rtlCol="0">
            <a:spAutoFit/>
          </a:bodyPr>
          <a:lstStyle/>
          <a:p>
            <a:pPr marL="285750" indent="-285750">
              <a:buFont typeface="Wingdings" panose="05000000000000000000" pitchFamily="2" charset="2"/>
              <a:buChar char="Ø"/>
            </a:pPr>
            <a:r>
              <a:rPr lang="en-GB" sz="2000" b="1" dirty="0">
                <a:solidFill>
                  <a:schemeClr val="bg1"/>
                </a:solidFill>
              </a:rPr>
              <a:t>Caring (Young Carers) </a:t>
            </a:r>
          </a:p>
          <a:p>
            <a:pPr marL="285750" indent="-285750">
              <a:buFont typeface="Wingdings" panose="05000000000000000000" pitchFamily="2" charset="2"/>
              <a:buChar char="Ø"/>
            </a:pPr>
            <a:r>
              <a:rPr lang="en-GB" sz="2000" b="1" dirty="0">
                <a:solidFill>
                  <a:schemeClr val="bg1"/>
                </a:solidFill>
              </a:rPr>
              <a:t>Criminal Exploitation (CE)</a:t>
            </a:r>
          </a:p>
          <a:p>
            <a:pPr marL="285750" indent="-285750">
              <a:buFont typeface="Wingdings" panose="05000000000000000000" pitchFamily="2" charset="2"/>
              <a:buChar char="Ø"/>
            </a:pPr>
            <a:r>
              <a:rPr lang="en-GB" sz="2000" b="1" dirty="0">
                <a:solidFill>
                  <a:schemeClr val="bg1"/>
                </a:solidFill>
              </a:rPr>
              <a:t>Substance Misuse</a:t>
            </a:r>
          </a:p>
          <a:p>
            <a:pPr marL="285750" indent="-285750">
              <a:buFont typeface="Wingdings" panose="05000000000000000000" pitchFamily="2" charset="2"/>
              <a:buChar char="Ø"/>
            </a:pPr>
            <a:r>
              <a:rPr lang="en-GB" sz="2000" b="1" dirty="0">
                <a:solidFill>
                  <a:schemeClr val="bg1"/>
                </a:solidFill>
              </a:rPr>
              <a:t>Identity </a:t>
            </a:r>
          </a:p>
          <a:p>
            <a:pPr marL="285750" indent="-285750">
              <a:buFont typeface="Wingdings" panose="05000000000000000000" pitchFamily="2" charset="2"/>
              <a:buChar char="Ø"/>
            </a:pPr>
            <a:r>
              <a:rPr lang="en-GB" sz="2000" b="1" dirty="0">
                <a:solidFill>
                  <a:schemeClr val="bg1"/>
                </a:solidFill>
              </a:rPr>
              <a:t>Deprivation/ Poverty</a:t>
            </a:r>
          </a:p>
          <a:p>
            <a:pPr marL="285750" indent="-285750">
              <a:buFont typeface="Wingdings" panose="05000000000000000000" pitchFamily="2" charset="2"/>
              <a:buChar char="Ø"/>
            </a:pPr>
            <a:r>
              <a:rPr lang="en-GB" sz="2000" b="1" dirty="0">
                <a:solidFill>
                  <a:schemeClr val="bg1"/>
                </a:solidFill>
              </a:rPr>
              <a:t>Social Media</a:t>
            </a:r>
          </a:p>
          <a:p>
            <a:pPr marL="285750" indent="-285750">
              <a:buFont typeface="Wingdings" panose="05000000000000000000" pitchFamily="2" charset="2"/>
              <a:buChar char="Ø"/>
            </a:pPr>
            <a:r>
              <a:rPr lang="en-GB" sz="2000" b="1" dirty="0">
                <a:solidFill>
                  <a:schemeClr val="bg1"/>
                </a:solidFill>
              </a:rPr>
              <a:t>Covid-19</a:t>
            </a:r>
          </a:p>
        </p:txBody>
      </p:sp>
      <p:pic>
        <p:nvPicPr>
          <p:cNvPr id="4" name="Audio 3">
            <a:hlinkClick r:id="" action="ppaction://media"/>
            <a:extLst>
              <a:ext uri="{FF2B5EF4-FFF2-40B4-BE49-F238E27FC236}">
                <a16:creationId xmlns:a16="http://schemas.microsoft.com/office/drawing/2014/main" id="{6E74C6BB-D235-4C29-8FC1-4BD140DEEE6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80389024"/>
      </p:ext>
    </p:extLst>
  </p:cSld>
  <p:clrMapOvr>
    <a:masterClrMapping/>
  </p:clrMapOvr>
  <mc:AlternateContent xmlns:mc="http://schemas.openxmlformats.org/markup-compatibility/2006" xmlns:p14="http://schemas.microsoft.com/office/powerpoint/2010/main">
    <mc:Choice Requires="p14">
      <p:transition spd="med" p14:dur="700" advTm="18168">
        <p:fade/>
      </p:transition>
    </mc:Choice>
    <mc:Fallback xmlns="">
      <p:transition spd="med" advTm="181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53" presetClass="entr" presetSubtype="16"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anim calcmode="lin" valueType="num">
                                      <p:cBhvr>
                                        <p:cTn id="9" dur="500" fill="hold"/>
                                        <p:tgtEl>
                                          <p:spTgt spid="10"/>
                                        </p:tgtEl>
                                        <p:attrNameLst>
                                          <p:attrName>ppt_w</p:attrName>
                                        </p:attrNameLst>
                                      </p:cBhvr>
                                      <p:tavLst>
                                        <p:tav tm="0">
                                          <p:val>
                                            <p:fltVal val="0"/>
                                          </p:val>
                                        </p:tav>
                                        <p:tav tm="100000">
                                          <p:val>
                                            <p:strVal val="#ppt_w"/>
                                          </p:val>
                                        </p:tav>
                                      </p:tavLst>
                                    </p:anim>
                                    <p:anim calcmode="lin" valueType="num">
                                      <p:cBhvr>
                                        <p:cTn id="10" dur="500" fill="hold"/>
                                        <p:tgtEl>
                                          <p:spTgt spid="10"/>
                                        </p:tgtEl>
                                        <p:attrNameLst>
                                          <p:attrName>ppt_h</p:attrName>
                                        </p:attrNameLst>
                                      </p:cBhvr>
                                      <p:tavLst>
                                        <p:tav tm="0">
                                          <p:val>
                                            <p:fltVal val="0"/>
                                          </p:val>
                                        </p:tav>
                                        <p:tav tm="100000">
                                          <p:val>
                                            <p:strVal val="#ppt_h"/>
                                          </p:val>
                                        </p:tav>
                                      </p:tavLst>
                                    </p:anim>
                                    <p:animEffect transition="in" filter="fade">
                                      <p:cBhvr>
                                        <p:cTn id="11" dur="500"/>
                                        <p:tgtEl>
                                          <p:spTgt spid="10"/>
                                        </p:tgtEl>
                                      </p:cBhvr>
                                    </p:animEffect>
                                  </p:childTnLst>
                                </p:cTn>
                              </p:par>
                              <p:par>
                                <p:cTn id="12" presetID="10" presetClass="exit" presetSubtype="0" fill="hold" grpId="1" nodeType="withEffect">
                                  <p:stCondLst>
                                    <p:cond delay="250"/>
                                  </p:stCondLst>
                                  <p:childTnLst>
                                    <p:animEffect transition="out" filter="fade">
                                      <p:cBhvr>
                                        <p:cTn id="13" dur="500"/>
                                        <p:tgtEl>
                                          <p:spTgt spid="10"/>
                                        </p:tgtEl>
                                      </p:cBhvr>
                                    </p:animEffect>
                                    <p:set>
                                      <p:cBhvr>
                                        <p:cTn id="14" dur="1" fill="hold">
                                          <p:stCondLst>
                                            <p:cond delay="499"/>
                                          </p:stCondLst>
                                        </p:cTn>
                                        <p:tgtEl>
                                          <p:spTgt spid="10"/>
                                        </p:tgtEl>
                                        <p:attrNameLst>
                                          <p:attrName>style.visibility</p:attrName>
                                        </p:attrNameLst>
                                      </p:cBhvr>
                                      <p:to>
                                        <p:strVal val="hidden"/>
                                      </p:to>
                                    </p:set>
                                  </p:childTnLst>
                                </p:cTn>
                              </p:par>
                              <p:par>
                                <p:cTn id="15" presetID="53" presetClass="entr" presetSubtype="16" fill="hold" grpId="0" nodeType="withEffect">
                                  <p:stCondLst>
                                    <p:cond delay="250"/>
                                  </p:stCondLst>
                                  <p:childTnLst>
                                    <p:set>
                                      <p:cBhvr>
                                        <p:cTn id="16" dur="1" fill="hold">
                                          <p:stCondLst>
                                            <p:cond delay="0"/>
                                          </p:stCondLst>
                                        </p:cTn>
                                        <p:tgtEl>
                                          <p:spTgt spid="11"/>
                                        </p:tgtEl>
                                        <p:attrNameLst>
                                          <p:attrName>style.visibility</p:attrName>
                                        </p:attrNameLst>
                                      </p:cBhvr>
                                      <p:to>
                                        <p:strVal val="visible"/>
                                      </p:to>
                                    </p:set>
                                    <p:anim calcmode="lin" valueType="num">
                                      <p:cBhvr>
                                        <p:cTn id="17" dur="500" fill="hold"/>
                                        <p:tgtEl>
                                          <p:spTgt spid="11"/>
                                        </p:tgtEl>
                                        <p:attrNameLst>
                                          <p:attrName>ppt_w</p:attrName>
                                        </p:attrNameLst>
                                      </p:cBhvr>
                                      <p:tavLst>
                                        <p:tav tm="0">
                                          <p:val>
                                            <p:fltVal val="0"/>
                                          </p:val>
                                        </p:tav>
                                        <p:tav tm="100000">
                                          <p:val>
                                            <p:strVal val="#ppt_w"/>
                                          </p:val>
                                        </p:tav>
                                      </p:tavLst>
                                    </p:anim>
                                    <p:anim calcmode="lin" valueType="num">
                                      <p:cBhvr>
                                        <p:cTn id="18" dur="500" fill="hold"/>
                                        <p:tgtEl>
                                          <p:spTgt spid="11"/>
                                        </p:tgtEl>
                                        <p:attrNameLst>
                                          <p:attrName>ppt_h</p:attrName>
                                        </p:attrNameLst>
                                      </p:cBhvr>
                                      <p:tavLst>
                                        <p:tav tm="0">
                                          <p:val>
                                            <p:fltVal val="0"/>
                                          </p:val>
                                        </p:tav>
                                        <p:tav tm="100000">
                                          <p:val>
                                            <p:strVal val="#ppt_h"/>
                                          </p:val>
                                        </p:tav>
                                      </p:tavLst>
                                    </p:anim>
                                    <p:animEffect transition="in" filter="fade">
                                      <p:cBhvr>
                                        <p:cTn id="19" dur="500"/>
                                        <p:tgtEl>
                                          <p:spTgt spid="11"/>
                                        </p:tgtEl>
                                      </p:cBhvr>
                                    </p:animEffect>
                                  </p:childTnLst>
                                </p:cTn>
                              </p:par>
                              <p:par>
                                <p:cTn id="20" presetID="10" presetClass="exit" presetSubtype="0" fill="hold" grpId="1" nodeType="withEffect">
                                  <p:stCondLst>
                                    <p:cond delay="500"/>
                                  </p:stCondLst>
                                  <p:childTnLst>
                                    <p:animEffect transition="out" filter="fade">
                                      <p:cBhvr>
                                        <p:cTn id="21" dur="500"/>
                                        <p:tgtEl>
                                          <p:spTgt spid="11"/>
                                        </p:tgtEl>
                                      </p:cBhvr>
                                    </p:animEffect>
                                    <p:set>
                                      <p:cBhvr>
                                        <p:cTn id="22" dur="1" fill="hold">
                                          <p:stCondLst>
                                            <p:cond delay="499"/>
                                          </p:stCondLst>
                                        </p:cTn>
                                        <p:tgtEl>
                                          <p:spTgt spid="11"/>
                                        </p:tgtEl>
                                        <p:attrNameLst>
                                          <p:attrName>style.visibility</p:attrName>
                                        </p:attrNameLst>
                                      </p:cBhvr>
                                      <p:to>
                                        <p:strVal val="hidden"/>
                                      </p:to>
                                    </p:set>
                                  </p:childTnLst>
                                </p:cTn>
                              </p:par>
                              <p:par>
                                <p:cTn id="23" presetID="53" presetClass="entr" presetSubtype="16" fill="hold" grpId="0" nodeType="withEffect">
                                  <p:stCondLst>
                                    <p:cond delay="500"/>
                                  </p:stCondLst>
                                  <p:childTnLst>
                                    <p:set>
                                      <p:cBhvr>
                                        <p:cTn id="24" dur="1" fill="hold">
                                          <p:stCondLst>
                                            <p:cond delay="0"/>
                                          </p:stCondLst>
                                        </p:cTn>
                                        <p:tgtEl>
                                          <p:spTgt spid="12"/>
                                        </p:tgtEl>
                                        <p:attrNameLst>
                                          <p:attrName>style.visibility</p:attrName>
                                        </p:attrNameLst>
                                      </p:cBhvr>
                                      <p:to>
                                        <p:strVal val="visible"/>
                                      </p:to>
                                    </p:set>
                                    <p:anim calcmode="lin" valueType="num">
                                      <p:cBhvr>
                                        <p:cTn id="25" dur="500" fill="hold"/>
                                        <p:tgtEl>
                                          <p:spTgt spid="12"/>
                                        </p:tgtEl>
                                        <p:attrNameLst>
                                          <p:attrName>ppt_w</p:attrName>
                                        </p:attrNameLst>
                                      </p:cBhvr>
                                      <p:tavLst>
                                        <p:tav tm="0">
                                          <p:val>
                                            <p:fltVal val="0"/>
                                          </p:val>
                                        </p:tav>
                                        <p:tav tm="100000">
                                          <p:val>
                                            <p:strVal val="#ppt_w"/>
                                          </p:val>
                                        </p:tav>
                                      </p:tavLst>
                                    </p:anim>
                                    <p:anim calcmode="lin" valueType="num">
                                      <p:cBhvr>
                                        <p:cTn id="26" dur="500" fill="hold"/>
                                        <p:tgtEl>
                                          <p:spTgt spid="12"/>
                                        </p:tgtEl>
                                        <p:attrNameLst>
                                          <p:attrName>ppt_h</p:attrName>
                                        </p:attrNameLst>
                                      </p:cBhvr>
                                      <p:tavLst>
                                        <p:tav tm="0">
                                          <p:val>
                                            <p:fltVal val="0"/>
                                          </p:val>
                                        </p:tav>
                                        <p:tav tm="100000">
                                          <p:val>
                                            <p:strVal val="#ppt_h"/>
                                          </p:val>
                                        </p:tav>
                                      </p:tavLst>
                                    </p:anim>
                                    <p:animEffect transition="in" filter="fade">
                                      <p:cBhvr>
                                        <p:cTn id="27" dur="500"/>
                                        <p:tgtEl>
                                          <p:spTgt spid="12"/>
                                        </p:tgtEl>
                                      </p:cBhvr>
                                    </p:animEffect>
                                  </p:childTnLst>
                                </p:cTn>
                              </p:par>
                              <p:par>
                                <p:cTn id="28" presetID="10" presetClass="exit" presetSubtype="0" fill="hold" grpId="1" nodeType="withEffect">
                                  <p:stCondLst>
                                    <p:cond delay="750"/>
                                  </p:stCondLst>
                                  <p:childTnLst>
                                    <p:animEffect transition="out" filter="fade">
                                      <p:cBhvr>
                                        <p:cTn id="29" dur="500"/>
                                        <p:tgtEl>
                                          <p:spTgt spid="12"/>
                                        </p:tgtEl>
                                      </p:cBhvr>
                                    </p:animEffect>
                                    <p:set>
                                      <p:cBhvr>
                                        <p:cTn id="30" dur="1" fill="hold">
                                          <p:stCondLst>
                                            <p:cond delay="499"/>
                                          </p:stCondLst>
                                        </p:cTn>
                                        <p:tgtEl>
                                          <p:spTgt spid="12"/>
                                        </p:tgtEl>
                                        <p:attrNameLst>
                                          <p:attrName>style.visibility</p:attrName>
                                        </p:attrNameLst>
                                      </p:cBhvr>
                                      <p:to>
                                        <p:strVal val="hidden"/>
                                      </p:to>
                                    </p:set>
                                  </p:childTnLst>
                                </p:cTn>
                              </p:par>
                            </p:childTnLst>
                          </p:cTn>
                        </p:par>
                        <p:par>
                          <p:cTn id="31" fill="hold">
                            <p:stCondLst>
                              <p:cond delay="1250"/>
                            </p:stCondLst>
                            <p:childTnLst>
                              <p:par>
                                <p:cTn id="32" presetID="1" presetClass="entr" presetSubtype="0" fill="hold" grpId="0" nodeType="afterEffect">
                                  <p:stCondLst>
                                    <p:cond delay="0"/>
                                  </p:stCondLst>
                                  <p:childTnLst>
                                    <p:set>
                                      <p:cBhvr>
                                        <p:cTn id="33" dur="1" fill="hold">
                                          <p:stCondLst>
                                            <p:cond delay="0"/>
                                          </p:stCondLst>
                                        </p:cTn>
                                        <p:tgtEl>
                                          <p:spTgt spid="19"/>
                                        </p:tgtEl>
                                        <p:attrNameLst>
                                          <p:attrName>style.visibility</p:attrName>
                                        </p:attrNameLst>
                                      </p:cBhvr>
                                      <p:to>
                                        <p:strVal val="visible"/>
                                      </p:to>
                                    </p:set>
                                  </p:childTnLst>
                                </p:cTn>
                              </p:par>
                            </p:childTnLst>
                          </p:cTn>
                        </p:par>
                        <p:par>
                          <p:cTn id="34" fill="hold">
                            <p:stCondLst>
                              <p:cond delay="1250"/>
                            </p:stCondLst>
                            <p:childTnLst>
                              <p:par>
                                <p:cTn id="35" presetID="2" presetClass="entr" presetSubtype="1" decel="100000" fill="hold" grpId="0" nodeType="afterEffect">
                                  <p:stCondLst>
                                    <p:cond delay="0"/>
                                  </p:stCondLst>
                                  <p:childTnLst>
                                    <p:set>
                                      <p:cBhvr>
                                        <p:cTn id="36" dur="1" fill="hold">
                                          <p:stCondLst>
                                            <p:cond delay="0"/>
                                          </p:stCondLst>
                                        </p:cTn>
                                        <p:tgtEl>
                                          <p:spTgt spid="46"/>
                                        </p:tgtEl>
                                        <p:attrNameLst>
                                          <p:attrName>style.visibility</p:attrName>
                                        </p:attrNameLst>
                                      </p:cBhvr>
                                      <p:to>
                                        <p:strVal val="visible"/>
                                      </p:to>
                                    </p:set>
                                    <p:anim calcmode="lin" valueType="num">
                                      <p:cBhvr additive="base">
                                        <p:cTn id="37" dur="650" fill="hold"/>
                                        <p:tgtEl>
                                          <p:spTgt spid="46"/>
                                        </p:tgtEl>
                                        <p:attrNameLst>
                                          <p:attrName>ppt_x</p:attrName>
                                        </p:attrNameLst>
                                      </p:cBhvr>
                                      <p:tavLst>
                                        <p:tav tm="0">
                                          <p:val>
                                            <p:strVal val="#ppt_x"/>
                                          </p:val>
                                        </p:tav>
                                        <p:tav tm="100000">
                                          <p:val>
                                            <p:strVal val="#ppt_x"/>
                                          </p:val>
                                        </p:tav>
                                      </p:tavLst>
                                    </p:anim>
                                    <p:anim calcmode="lin" valueType="num">
                                      <p:cBhvr additive="base">
                                        <p:cTn id="38" dur="650" fill="hold"/>
                                        <p:tgtEl>
                                          <p:spTgt spid="4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9" fill="hold" display="0">
                  <p:stCondLst>
                    <p:cond delay="indefinite"/>
                  </p:stCondLst>
                  <p:endCondLst>
                    <p:cond evt="onStopAudio" delay="0">
                      <p:tgtEl>
                        <p:sldTgt/>
                      </p:tgtEl>
                    </p:cond>
                  </p:endCondLst>
                </p:cTn>
                <p:tgtEl>
                  <p:spTgt spid="4"/>
                </p:tgtEl>
              </p:cMediaNode>
            </p:audio>
          </p:childTnLst>
        </p:cTn>
      </p:par>
    </p:tnLst>
    <p:bldLst>
      <p:bldP spid="10" grpId="0" animBg="1"/>
      <p:bldP spid="10" grpId="1" animBg="1"/>
      <p:bldP spid="11" grpId="0" animBg="1"/>
      <p:bldP spid="11" grpId="1" animBg="1"/>
      <p:bldP spid="12" grpId="0" animBg="1"/>
      <p:bldP spid="12" grpId="1" animBg="1"/>
      <p:bldP spid="46" grpId="0" animBg="1"/>
      <p:bldP spid="1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4294967295"/>
          </p:nvPr>
        </p:nvSpPr>
        <p:spPr>
          <a:xfrm>
            <a:off x="11760200" y="6465888"/>
            <a:ext cx="431800" cy="365125"/>
          </a:xfrm>
          <a:prstGeom prst="rect">
            <a:avLst/>
          </a:prstGeom>
        </p:spPr>
        <p:txBody>
          <a:bodyPr/>
          <a:lstStyle/>
          <a:p>
            <a:fld id="{5AE1514C-5E56-4738-A1FF-4B1CFD2A3E36}" type="slidenum">
              <a:rPr lang="en-US" smtClean="0"/>
              <a:pPr/>
              <a:t>4</a:t>
            </a:fld>
            <a:endParaRPr lang="en-US" dirty="0"/>
          </a:p>
        </p:txBody>
      </p:sp>
      <p:pic>
        <p:nvPicPr>
          <p:cNvPr id="8" name="Picture 7">
            <a:extLst>
              <a:ext uri="{FF2B5EF4-FFF2-40B4-BE49-F238E27FC236}">
                <a16:creationId xmlns:a16="http://schemas.microsoft.com/office/drawing/2014/main" id="{B38C5010-6CCA-45A9-A267-7AF72450F23D}"/>
              </a:ext>
            </a:extLst>
          </p:cNvPr>
          <p:cNvPicPr>
            <a:picLocks noChangeAspect="1"/>
          </p:cNvPicPr>
          <p:nvPr/>
        </p:nvPicPr>
        <p:blipFill>
          <a:blip r:embed="rId5"/>
          <a:stretch>
            <a:fillRect/>
          </a:stretch>
        </p:blipFill>
        <p:spPr>
          <a:xfrm>
            <a:off x="1" y="-58189"/>
            <a:ext cx="12191999" cy="6943176"/>
          </a:xfrm>
          <a:prstGeom prst="rect">
            <a:avLst/>
          </a:prstGeom>
        </p:spPr>
      </p:pic>
      <p:sp>
        <p:nvSpPr>
          <p:cNvPr id="10" name="TextBox 9">
            <a:extLst>
              <a:ext uri="{FF2B5EF4-FFF2-40B4-BE49-F238E27FC236}">
                <a16:creationId xmlns:a16="http://schemas.microsoft.com/office/drawing/2014/main" id="{6C792F20-33BC-47CC-BE70-280CA150CFC0}"/>
              </a:ext>
            </a:extLst>
          </p:cNvPr>
          <p:cNvSpPr txBox="1"/>
          <p:nvPr/>
        </p:nvSpPr>
        <p:spPr>
          <a:xfrm>
            <a:off x="7195457" y="391886"/>
            <a:ext cx="4564743" cy="954107"/>
          </a:xfrm>
          <a:prstGeom prst="rect">
            <a:avLst/>
          </a:prstGeom>
          <a:noFill/>
        </p:spPr>
        <p:txBody>
          <a:bodyPr wrap="square" rtlCol="0">
            <a:spAutoFit/>
          </a:bodyPr>
          <a:lstStyle/>
          <a:p>
            <a:pPr algn="ctr"/>
            <a:r>
              <a:rPr lang="en-GB" sz="2800" b="1" dirty="0"/>
              <a:t>(Child) Criminal Exploitation </a:t>
            </a:r>
          </a:p>
        </p:txBody>
      </p:sp>
      <p:sp>
        <p:nvSpPr>
          <p:cNvPr id="11" name="TextBox 10">
            <a:extLst>
              <a:ext uri="{FF2B5EF4-FFF2-40B4-BE49-F238E27FC236}">
                <a16:creationId xmlns:a16="http://schemas.microsoft.com/office/drawing/2014/main" id="{97956EE6-BEED-4BD2-88D5-E97A36D6315C}"/>
              </a:ext>
            </a:extLst>
          </p:cNvPr>
          <p:cNvSpPr txBox="1"/>
          <p:nvPr/>
        </p:nvSpPr>
        <p:spPr>
          <a:xfrm>
            <a:off x="7015942" y="1446415"/>
            <a:ext cx="4663440" cy="1477328"/>
          </a:xfrm>
          <a:prstGeom prst="rect">
            <a:avLst/>
          </a:prstGeom>
          <a:noFill/>
        </p:spPr>
        <p:txBody>
          <a:bodyPr wrap="square" rtlCol="0">
            <a:spAutoFit/>
          </a:bodyPr>
          <a:lstStyle/>
          <a:p>
            <a:r>
              <a:rPr lang="en-GB" b="1" dirty="0"/>
              <a:t>Child Criminal Exploitation is described by the NSPCC (2019) as a form of child abuse whereby both children and young people are coerced or manipulated into committing crimes. </a:t>
            </a:r>
          </a:p>
        </p:txBody>
      </p:sp>
      <p:sp>
        <p:nvSpPr>
          <p:cNvPr id="12" name="TextBox 11">
            <a:extLst>
              <a:ext uri="{FF2B5EF4-FFF2-40B4-BE49-F238E27FC236}">
                <a16:creationId xmlns:a16="http://schemas.microsoft.com/office/drawing/2014/main" id="{CD4EBA61-B347-4BA9-883B-1767A9299C58}"/>
              </a:ext>
            </a:extLst>
          </p:cNvPr>
          <p:cNvSpPr txBox="1"/>
          <p:nvPr/>
        </p:nvSpPr>
        <p:spPr>
          <a:xfrm>
            <a:off x="7015942" y="3158836"/>
            <a:ext cx="4488872" cy="923330"/>
          </a:xfrm>
          <a:prstGeom prst="rect">
            <a:avLst/>
          </a:prstGeom>
          <a:noFill/>
        </p:spPr>
        <p:txBody>
          <a:bodyPr wrap="square" rtlCol="0">
            <a:spAutoFit/>
          </a:bodyPr>
          <a:lstStyle/>
          <a:p>
            <a:r>
              <a:rPr lang="en-GB" b="1" dirty="0"/>
              <a:t>CCE is the exploitation of children and young people under the age of eighteen (Gardner, 2021).</a:t>
            </a:r>
            <a:endParaRPr lang="en-GB" dirty="0"/>
          </a:p>
        </p:txBody>
      </p:sp>
      <p:sp>
        <p:nvSpPr>
          <p:cNvPr id="13" name="TextBox 12">
            <a:extLst>
              <a:ext uri="{FF2B5EF4-FFF2-40B4-BE49-F238E27FC236}">
                <a16:creationId xmlns:a16="http://schemas.microsoft.com/office/drawing/2014/main" id="{81F8B786-C593-4B4F-9E7C-38E2A6541BDA}"/>
              </a:ext>
            </a:extLst>
          </p:cNvPr>
          <p:cNvSpPr txBox="1"/>
          <p:nvPr/>
        </p:nvSpPr>
        <p:spPr>
          <a:xfrm>
            <a:off x="7015942" y="4317259"/>
            <a:ext cx="4330931" cy="1200329"/>
          </a:xfrm>
          <a:prstGeom prst="rect">
            <a:avLst/>
          </a:prstGeom>
          <a:noFill/>
        </p:spPr>
        <p:txBody>
          <a:bodyPr wrap="square" rtlCol="0">
            <a:spAutoFit/>
          </a:bodyPr>
          <a:lstStyle/>
          <a:p>
            <a:r>
              <a:rPr lang="en-GB" b="1" dirty="0"/>
              <a:t>These young people are often criminalised and perceived to have made the choice to be involved in the illegal activity (Hayes, 2019). </a:t>
            </a:r>
          </a:p>
        </p:txBody>
      </p:sp>
      <p:pic>
        <p:nvPicPr>
          <p:cNvPr id="4" name="Audio 3">
            <a:hlinkClick r:id="" action="ppaction://media"/>
            <a:extLst>
              <a:ext uri="{FF2B5EF4-FFF2-40B4-BE49-F238E27FC236}">
                <a16:creationId xmlns:a16="http://schemas.microsoft.com/office/drawing/2014/main" id="{2E81BDEC-7A26-4CC7-AAC9-07B8B796BB6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76105647"/>
      </p:ext>
    </p:extLst>
  </p:cSld>
  <p:clrMapOvr>
    <a:masterClrMapping/>
  </p:clrMapOvr>
  <p:transition spd="med" advTm="64027">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20E9AEB-E05E-445E-97EC-42E619A280AB}"/>
              </a:ext>
            </a:extLst>
          </p:cNvPr>
          <p:cNvSpPr>
            <a:spLocks noGrp="1"/>
          </p:cNvSpPr>
          <p:nvPr>
            <p:ph type="sldNum" sz="quarter" idx="12"/>
          </p:nvPr>
        </p:nvSpPr>
        <p:spPr/>
        <p:txBody>
          <a:bodyPr/>
          <a:lstStyle/>
          <a:p>
            <a:fld id="{5AE1514C-5E56-4738-A1FF-4B1CFD2A3E36}" type="slidenum">
              <a:rPr lang="en-US" smtClean="0"/>
              <a:t>5</a:t>
            </a:fld>
            <a:endParaRPr lang="en-US" dirty="0"/>
          </a:p>
        </p:txBody>
      </p:sp>
      <p:pic>
        <p:nvPicPr>
          <p:cNvPr id="3" name="Picture 2">
            <a:extLst>
              <a:ext uri="{FF2B5EF4-FFF2-40B4-BE49-F238E27FC236}">
                <a16:creationId xmlns:a16="http://schemas.microsoft.com/office/drawing/2014/main" id="{2BD4962B-EFE2-420F-BE98-E96E682CDCC0}"/>
              </a:ext>
            </a:extLst>
          </p:cNvPr>
          <p:cNvPicPr>
            <a:picLocks noChangeAspect="1"/>
          </p:cNvPicPr>
          <p:nvPr/>
        </p:nvPicPr>
        <p:blipFill>
          <a:blip r:embed="rId4"/>
          <a:stretch>
            <a:fillRect/>
          </a:stretch>
        </p:blipFill>
        <p:spPr>
          <a:xfrm>
            <a:off x="0" y="-333893"/>
            <a:ext cx="12631721" cy="7191893"/>
          </a:xfrm>
          <a:prstGeom prst="rect">
            <a:avLst/>
          </a:prstGeom>
        </p:spPr>
      </p:pic>
      <p:sp>
        <p:nvSpPr>
          <p:cNvPr id="4" name="TextBox 3">
            <a:extLst>
              <a:ext uri="{FF2B5EF4-FFF2-40B4-BE49-F238E27FC236}">
                <a16:creationId xmlns:a16="http://schemas.microsoft.com/office/drawing/2014/main" id="{910E32F6-5EA2-47E1-B700-6B6BA75777E6}"/>
              </a:ext>
            </a:extLst>
          </p:cNvPr>
          <p:cNvSpPr txBox="1"/>
          <p:nvPr/>
        </p:nvSpPr>
        <p:spPr>
          <a:xfrm>
            <a:off x="3282934" y="103513"/>
            <a:ext cx="6161314" cy="1754326"/>
          </a:xfrm>
          <a:prstGeom prst="rect">
            <a:avLst/>
          </a:prstGeom>
          <a:noFill/>
        </p:spPr>
        <p:txBody>
          <a:bodyPr wrap="square" rtlCol="0">
            <a:spAutoFit/>
          </a:bodyPr>
          <a:lstStyle/>
          <a:p>
            <a:pPr algn="ctr"/>
            <a:r>
              <a:rPr lang="en-GB" sz="5400" dirty="0">
                <a:solidFill>
                  <a:schemeClr val="bg1"/>
                </a:solidFill>
                <a:latin typeface="Forte" panose="03060902040502070203" pitchFamily="66" charset="0"/>
              </a:rPr>
              <a:t>(Child) Criminal Exploitation </a:t>
            </a:r>
          </a:p>
        </p:txBody>
      </p:sp>
      <p:sp>
        <p:nvSpPr>
          <p:cNvPr id="6" name="TextBox 5">
            <a:extLst>
              <a:ext uri="{FF2B5EF4-FFF2-40B4-BE49-F238E27FC236}">
                <a16:creationId xmlns:a16="http://schemas.microsoft.com/office/drawing/2014/main" id="{2E8AFAAF-3381-4055-AC2E-A5B75D733A3D}"/>
              </a:ext>
            </a:extLst>
          </p:cNvPr>
          <p:cNvSpPr txBox="1"/>
          <p:nvPr/>
        </p:nvSpPr>
        <p:spPr>
          <a:xfrm rot="20663594">
            <a:off x="629461" y="812612"/>
            <a:ext cx="2094807" cy="461665"/>
          </a:xfrm>
          <a:prstGeom prst="rect">
            <a:avLst/>
          </a:prstGeom>
          <a:noFill/>
        </p:spPr>
        <p:txBody>
          <a:bodyPr wrap="square" rtlCol="0">
            <a:spAutoFit/>
          </a:bodyPr>
          <a:lstStyle/>
          <a:p>
            <a:pPr algn="ctr"/>
            <a:r>
              <a:rPr lang="en-GB" sz="2400" b="1" dirty="0">
                <a:solidFill>
                  <a:schemeClr val="bg1"/>
                </a:solidFill>
              </a:rPr>
              <a:t>Slavery</a:t>
            </a:r>
          </a:p>
        </p:txBody>
      </p:sp>
      <p:sp>
        <p:nvSpPr>
          <p:cNvPr id="7" name="TextBox 6">
            <a:extLst>
              <a:ext uri="{FF2B5EF4-FFF2-40B4-BE49-F238E27FC236}">
                <a16:creationId xmlns:a16="http://schemas.microsoft.com/office/drawing/2014/main" id="{0F4C5715-D436-4616-9A59-600040C01230}"/>
              </a:ext>
            </a:extLst>
          </p:cNvPr>
          <p:cNvSpPr txBox="1"/>
          <p:nvPr/>
        </p:nvSpPr>
        <p:spPr>
          <a:xfrm rot="795672">
            <a:off x="9659389" y="1305098"/>
            <a:ext cx="2088298" cy="830997"/>
          </a:xfrm>
          <a:prstGeom prst="rect">
            <a:avLst/>
          </a:prstGeom>
          <a:noFill/>
        </p:spPr>
        <p:txBody>
          <a:bodyPr wrap="square" rtlCol="0">
            <a:spAutoFit/>
          </a:bodyPr>
          <a:lstStyle/>
          <a:p>
            <a:pPr algn="ctr"/>
            <a:r>
              <a:rPr lang="en-GB" sz="2400" b="1" dirty="0">
                <a:solidFill>
                  <a:schemeClr val="bg1"/>
                </a:solidFill>
              </a:rPr>
              <a:t>Domestic Abuse</a:t>
            </a:r>
          </a:p>
        </p:txBody>
      </p:sp>
      <p:sp>
        <p:nvSpPr>
          <p:cNvPr id="8" name="TextBox 7">
            <a:extLst>
              <a:ext uri="{FF2B5EF4-FFF2-40B4-BE49-F238E27FC236}">
                <a16:creationId xmlns:a16="http://schemas.microsoft.com/office/drawing/2014/main" id="{1484ADA3-914A-4B8E-8A85-BC2D1CA8EB7F}"/>
              </a:ext>
            </a:extLst>
          </p:cNvPr>
          <p:cNvSpPr txBox="1"/>
          <p:nvPr/>
        </p:nvSpPr>
        <p:spPr>
          <a:xfrm>
            <a:off x="415635" y="6003716"/>
            <a:ext cx="3923607" cy="461665"/>
          </a:xfrm>
          <a:prstGeom prst="rect">
            <a:avLst/>
          </a:prstGeom>
          <a:noFill/>
        </p:spPr>
        <p:txBody>
          <a:bodyPr wrap="square" rtlCol="0">
            <a:spAutoFit/>
          </a:bodyPr>
          <a:lstStyle/>
          <a:p>
            <a:r>
              <a:rPr lang="en-GB" sz="2400" b="1" dirty="0">
                <a:solidFill>
                  <a:schemeClr val="bg1"/>
                </a:solidFill>
              </a:rPr>
              <a:t>Female Genital Mutilation</a:t>
            </a:r>
          </a:p>
        </p:txBody>
      </p:sp>
      <p:sp>
        <p:nvSpPr>
          <p:cNvPr id="9" name="TextBox 8">
            <a:extLst>
              <a:ext uri="{FF2B5EF4-FFF2-40B4-BE49-F238E27FC236}">
                <a16:creationId xmlns:a16="http://schemas.microsoft.com/office/drawing/2014/main" id="{40BC7CF0-528A-4BE8-843D-F38D1D85F898}"/>
              </a:ext>
            </a:extLst>
          </p:cNvPr>
          <p:cNvSpPr txBox="1"/>
          <p:nvPr/>
        </p:nvSpPr>
        <p:spPr>
          <a:xfrm>
            <a:off x="628996" y="3083137"/>
            <a:ext cx="2668386" cy="461665"/>
          </a:xfrm>
          <a:prstGeom prst="rect">
            <a:avLst/>
          </a:prstGeom>
          <a:noFill/>
        </p:spPr>
        <p:txBody>
          <a:bodyPr wrap="square" rtlCol="0">
            <a:spAutoFit/>
          </a:bodyPr>
          <a:lstStyle/>
          <a:p>
            <a:r>
              <a:rPr lang="en-GB" sz="2400" b="1" dirty="0">
                <a:solidFill>
                  <a:schemeClr val="bg1"/>
                </a:solidFill>
              </a:rPr>
              <a:t>Forced Marriage </a:t>
            </a:r>
          </a:p>
        </p:txBody>
      </p:sp>
      <p:sp>
        <p:nvSpPr>
          <p:cNvPr id="10" name="TextBox 9">
            <a:extLst>
              <a:ext uri="{FF2B5EF4-FFF2-40B4-BE49-F238E27FC236}">
                <a16:creationId xmlns:a16="http://schemas.microsoft.com/office/drawing/2014/main" id="{2614BB08-65C1-47E3-877E-93E6C456EC55}"/>
              </a:ext>
            </a:extLst>
          </p:cNvPr>
          <p:cNvSpPr txBox="1"/>
          <p:nvPr/>
        </p:nvSpPr>
        <p:spPr>
          <a:xfrm>
            <a:off x="9792393" y="3075709"/>
            <a:ext cx="1770611" cy="461665"/>
          </a:xfrm>
          <a:prstGeom prst="rect">
            <a:avLst/>
          </a:prstGeom>
          <a:noFill/>
        </p:spPr>
        <p:txBody>
          <a:bodyPr wrap="square" rtlCol="0">
            <a:spAutoFit/>
          </a:bodyPr>
          <a:lstStyle/>
          <a:p>
            <a:pPr algn="ctr"/>
            <a:r>
              <a:rPr lang="en-GB" sz="2400" b="1" dirty="0">
                <a:solidFill>
                  <a:schemeClr val="bg1"/>
                </a:solidFill>
              </a:rPr>
              <a:t>Gangs</a:t>
            </a:r>
          </a:p>
        </p:txBody>
      </p:sp>
      <p:sp>
        <p:nvSpPr>
          <p:cNvPr id="11" name="TextBox 10">
            <a:extLst>
              <a:ext uri="{FF2B5EF4-FFF2-40B4-BE49-F238E27FC236}">
                <a16:creationId xmlns:a16="http://schemas.microsoft.com/office/drawing/2014/main" id="{4D520535-D70E-4A34-AB68-9301E0D05D7F}"/>
              </a:ext>
            </a:extLst>
          </p:cNvPr>
          <p:cNvSpPr txBox="1"/>
          <p:nvPr/>
        </p:nvSpPr>
        <p:spPr>
          <a:xfrm rot="1018073">
            <a:off x="9966960" y="5319676"/>
            <a:ext cx="2087461" cy="461665"/>
          </a:xfrm>
          <a:prstGeom prst="rect">
            <a:avLst/>
          </a:prstGeom>
          <a:noFill/>
        </p:spPr>
        <p:txBody>
          <a:bodyPr wrap="square" rtlCol="0">
            <a:spAutoFit/>
          </a:bodyPr>
          <a:lstStyle/>
          <a:p>
            <a:r>
              <a:rPr lang="en-GB" sz="2400" b="1" dirty="0">
                <a:solidFill>
                  <a:schemeClr val="bg1"/>
                </a:solidFill>
              </a:rPr>
              <a:t>County Lines</a:t>
            </a:r>
          </a:p>
        </p:txBody>
      </p:sp>
      <p:pic>
        <p:nvPicPr>
          <p:cNvPr id="12" name="Audio 11">
            <a:hlinkClick r:id="" action="ppaction://media"/>
            <a:extLst>
              <a:ext uri="{FF2B5EF4-FFF2-40B4-BE49-F238E27FC236}">
                <a16:creationId xmlns:a16="http://schemas.microsoft.com/office/drawing/2014/main" id="{F01B4B33-C4E4-4DF9-8450-B7BBB4DA0CE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763792494"/>
      </p:ext>
    </p:extLst>
  </p:cSld>
  <p:clrMapOvr>
    <a:masterClrMapping/>
  </p:clrMapOvr>
  <p:transition spd="slow" advTm="21813">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31A3027-65F9-4C75-9090-6A4C2062BB6E}"/>
              </a:ext>
            </a:extLst>
          </p:cNvPr>
          <p:cNvSpPr>
            <a:spLocks noGrp="1"/>
          </p:cNvSpPr>
          <p:nvPr>
            <p:ph type="sldNum" sz="quarter" idx="12"/>
          </p:nvPr>
        </p:nvSpPr>
        <p:spPr/>
        <p:txBody>
          <a:bodyPr/>
          <a:lstStyle/>
          <a:p>
            <a:fld id="{5AE1514C-5E56-4738-A1FF-4B1CFD2A3E36}" type="slidenum">
              <a:rPr lang="en-US" smtClean="0"/>
              <a:t>6</a:t>
            </a:fld>
            <a:endParaRPr lang="en-US" dirty="0"/>
          </a:p>
        </p:txBody>
      </p:sp>
      <p:pic>
        <p:nvPicPr>
          <p:cNvPr id="3" name="Picture 2">
            <a:extLst>
              <a:ext uri="{FF2B5EF4-FFF2-40B4-BE49-F238E27FC236}">
                <a16:creationId xmlns:a16="http://schemas.microsoft.com/office/drawing/2014/main" id="{55512AC9-C101-4C49-9E70-D5EAF692E201}"/>
              </a:ext>
            </a:extLst>
          </p:cNvPr>
          <p:cNvPicPr>
            <a:picLocks noChangeAspect="1"/>
          </p:cNvPicPr>
          <p:nvPr/>
        </p:nvPicPr>
        <p:blipFill>
          <a:blip r:embed="rId4">
            <a:duotone>
              <a:prstClr val="black"/>
              <a:schemeClr val="accent2">
                <a:tint val="45000"/>
                <a:satMod val="400000"/>
              </a:schemeClr>
            </a:duotone>
            <a:extLst>
              <a:ext uri="{BEBA8EAE-BF5A-486C-A8C5-ECC9F3942E4B}">
                <a14:imgProps xmlns:a14="http://schemas.microsoft.com/office/drawing/2010/main">
                  <a14:imgLayer r:embed="rId5">
                    <a14:imgEffect>
                      <a14:artisticPaintBrush/>
                    </a14:imgEffect>
                    <a14:imgEffect>
                      <a14:colorTemperature colorTemp="8800"/>
                    </a14:imgEffect>
                    <a14:imgEffect>
                      <a14:saturation sat="66000"/>
                    </a14:imgEffect>
                  </a14:imgLayer>
                </a14:imgProps>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A62A0463-4DD9-4A34-92AD-612B693178F4}"/>
              </a:ext>
            </a:extLst>
          </p:cNvPr>
          <p:cNvSpPr txBox="1"/>
          <p:nvPr/>
        </p:nvSpPr>
        <p:spPr>
          <a:xfrm>
            <a:off x="4256117" y="191193"/>
            <a:ext cx="7855528" cy="1107996"/>
          </a:xfrm>
          <a:prstGeom prst="rect">
            <a:avLst/>
          </a:prstGeom>
          <a:noFill/>
        </p:spPr>
        <p:txBody>
          <a:bodyPr wrap="square" rtlCol="0">
            <a:spAutoFit/>
          </a:bodyPr>
          <a:lstStyle/>
          <a:p>
            <a:r>
              <a:rPr lang="en-GB" sz="6600" b="1" i="1" dirty="0">
                <a:solidFill>
                  <a:schemeClr val="bg1"/>
                </a:solidFill>
                <a:latin typeface="Castellar" panose="020A0402060406010301" pitchFamily="18" charset="0"/>
              </a:rPr>
              <a:t>County Lines</a:t>
            </a:r>
          </a:p>
        </p:txBody>
      </p:sp>
      <p:sp>
        <p:nvSpPr>
          <p:cNvPr id="5" name="TextBox 4">
            <a:extLst>
              <a:ext uri="{FF2B5EF4-FFF2-40B4-BE49-F238E27FC236}">
                <a16:creationId xmlns:a16="http://schemas.microsoft.com/office/drawing/2014/main" id="{BA4E0B27-1A9D-4A2F-B649-95B1C4776252}"/>
              </a:ext>
            </a:extLst>
          </p:cNvPr>
          <p:cNvSpPr txBox="1"/>
          <p:nvPr/>
        </p:nvSpPr>
        <p:spPr>
          <a:xfrm>
            <a:off x="963711" y="1627357"/>
            <a:ext cx="5893724" cy="5509200"/>
          </a:xfrm>
          <a:prstGeom prst="rect">
            <a:avLst/>
          </a:prstGeom>
          <a:noFill/>
        </p:spPr>
        <p:txBody>
          <a:bodyPr wrap="square" rtlCol="0">
            <a:spAutoFit/>
          </a:bodyPr>
          <a:lstStyle/>
          <a:p>
            <a:r>
              <a:rPr lang="en-GB" sz="2000" b="1" dirty="0">
                <a:solidFill>
                  <a:schemeClr val="bg1"/>
                </a:solidFill>
              </a:rPr>
              <a:t>County Lines is the term used to describe the transportation of drugs from area to area across the United Kingdom (National </a:t>
            </a:r>
            <a:r>
              <a:rPr lang="en-GB" sz="2000" b="1" dirty="0" err="1">
                <a:solidFill>
                  <a:schemeClr val="bg1"/>
                </a:solidFill>
              </a:rPr>
              <a:t>Crkme</a:t>
            </a:r>
            <a:r>
              <a:rPr lang="en-GB" sz="2000" b="1" dirty="0">
                <a:solidFill>
                  <a:schemeClr val="bg1"/>
                </a:solidFill>
              </a:rPr>
              <a:t> Agency, 2019).</a:t>
            </a:r>
          </a:p>
          <a:p>
            <a:endParaRPr lang="en-GB" sz="2000" b="1" dirty="0">
              <a:solidFill>
                <a:schemeClr val="bg1"/>
              </a:solidFill>
            </a:endParaRPr>
          </a:p>
          <a:p>
            <a:r>
              <a:rPr lang="en-GB" sz="2000" b="1" dirty="0">
                <a:solidFill>
                  <a:schemeClr val="bg1"/>
                </a:solidFill>
              </a:rPr>
              <a:t>More often than not, children and young people are the individuals who transport the drugs as they are coerced and manipulated by gangs or older, more powerful members of the community.</a:t>
            </a:r>
          </a:p>
          <a:p>
            <a:endParaRPr lang="en-GB" sz="2000" b="1" dirty="0">
              <a:solidFill>
                <a:schemeClr val="bg1"/>
              </a:solidFill>
            </a:endParaRPr>
          </a:p>
          <a:p>
            <a:r>
              <a:rPr lang="en-GB" sz="2000" b="1" dirty="0">
                <a:solidFill>
                  <a:schemeClr val="bg1"/>
                </a:solidFill>
              </a:rPr>
              <a:t>The term ‘County Lines’ comes from the phone lines used by gangs to order and take orders for drugs (Elias, 2021).</a:t>
            </a: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p:txBody>
      </p:sp>
      <p:pic>
        <p:nvPicPr>
          <p:cNvPr id="6" name="Audio 5">
            <a:hlinkClick r:id="" action="ppaction://media"/>
            <a:extLst>
              <a:ext uri="{FF2B5EF4-FFF2-40B4-BE49-F238E27FC236}">
                <a16:creationId xmlns:a16="http://schemas.microsoft.com/office/drawing/2014/main" id="{B06F70D4-ED99-4B47-ABC1-38F57DA5607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41157815"/>
      </p:ext>
    </p:extLst>
  </p:cSld>
  <p:clrMapOvr>
    <a:masterClrMapping/>
  </p:clrMapOvr>
  <mc:AlternateContent xmlns:mc="http://schemas.openxmlformats.org/markup-compatibility/2006" xmlns:p14="http://schemas.microsoft.com/office/powerpoint/2010/main">
    <mc:Choice Requires="p14">
      <p:transition spd="slow" p14:dur="1500" advTm="94700">
        <p:split orient="vert"/>
      </p:transition>
    </mc:Choice>
    <mc:Fallback xmlns="">
      <p:transition spd="slow" advTm="947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CA20073-21F8-4ECB-91D2-1445F529784B}"/>
              </a:ext>
            </a:extLst>
          </p:cNvPr>
          <p:cNvSpPr>
            <a:spLocks noGrp="1"/>
          </p:cNvSpPr>
          <p:nvPr>
            <p:ph type="sldNum" sz="quarter" idx="12"/>
          </p:nvPr>
        </p:nvSpPr>
        <p:spPr/>
        <p:txBody>
          <a:bodyPr/>
          <a:lstStyle/>
          <a:p>
            <a:fld id="{5AE1514C-5E56-4738-A1FF-4B1CFD2A3E36}" type="slidenum">
              <a:rPr lang="en-US" smtClean="0"/>
              <a:t>7</a:t>
            </a:fld>
            <a:endParaRPr lang="en-US" dirty="0"/>
          </a:p>
        </p:txBody>
      </p:sp>
      <p:pic>
        <p:nvPicPr>
          <p:cNvPr id="3" name="Picture 2">
            <a:extLst>
              <a:ext uri="{FF2B5EF4-FFF2-40B4-BE49-F238E27FC236}">
                <a16:creationId xmlns:a16="http://schemas.microsoft.com/office/drawing/2014/main" id="{70721040-3474-4D6C-896E-DD1DFA74B574}"/>
              </a:ext>
            </a:extLst>
          </p:cNvPr>
          <p:cNvPicPr>
            <a:picLocks noChangeAspect="1"/>
          </p:cNvPicPr>
          <p:nvPr/>
        </p:nvPicPr>
        <p:blipFill>
          <a:blip r:embed="rId5">
            <a:extLst>
              <a:ext uri="{BEBA8EAE-BF5A-486C-A8C5-ECC9F3942E4B}">
                <a14:imgProps xmlns:a14="http://schemas.microsoft.com/office/drawing/2010/main">
                  <a14:imgLayer r:embed="rId6">
                    <a14:imgEffect>
                      <a14:artisticTexturizer/>
                    </a14:imgEffect>
                  </a14:imgLayer>
                </a14:imgProps>
              </a:ext>
            </a:extLst>
          </a:blip>
          <a:stretch>
            <a:fillRect/>
          </a:stretch>
        </p:blipFill>
        <p:spPr>
          <a:xfrm>
            <a:off x="12888" y="-210056"/>
            <a:ext cx="12166224" cy="6857999"/>
          </a:xfrm>
          <a:prstGeom prst="rect">
            <a:avLst/>
          </a:prstGeom>
        </p:spPr>
      </p:pic>
      <p:sp>
        <p:nvSpPr>
          <p:cNvPr id="4" name="TextBox 3">
            <a:extLst>
              <a:ext uri="{FF2B5EF4-FFF2-40B4-BE49-F238E27FC236}">
                <a16:creationId xmlns:a16="http://schemas.microsoft.com/office/drawing/2014/main" id="{BCE640D9-4CF9-48C5-AA89-4E96C991CE86}"/>
              </a:ext>
            </a:extLst>
          </p:cNvPr>
          <p:cNvSpPr txBox="1"/>
          <p:nvPr/>
        </p:nvSpPr>
        <p:spPr>
          <a:xfrm>
            <a:off x="547673" y="307571"/>
            <a:ext cx="11122430" cy="1323439"/>
          </a:xfrm>
          <a:prstGeom prst="rect">
            <a:avLst/>
          </a:prstGeom>
          <a:noFill/>
        </p:spPr>
        <p:txBody>
          <a:bodyPr wrap="square" rtlCol="0">
            <a:spAutoFit/>
          </a:bodyPr>
          <a:lstStyle/>
          <a:p>
            <a:pPr algn="ctr"/>
            <a:r>
              <a:rPr lang="en-GB" sz="4000" b="1" i="1" dirty="0">
                <a:solidFill>
                  <a:schemeClr val="bg1"/>
                </a:solidFill>
                <a:latin typeface="Lucida Calligraphy" panose="03010101010101010101" pitchFamily="66" charset="0"/>
              </a:rPr>
              <a:t>Recruitment: Children and Young people</a:t>
            </a:r>
          </a:p>
        </p:txBody>
      </p:sp>
      <p:sp>
        <p:nvSpPr>
          <p:cNvPr id="5" name="TextBox 4">
            <a:extLst>
              <a:ext uri="{FF2B5EF4-FFF2-40B4-BE49-F238E27FC236}">
                <a16:creationId xmlns:a16="http://schemas.microsoft.com/office/drawing/2014/main" id="{E258C0DD-15D1-41DA-88FA-CD7A5F5CCE1C}"/>
              </a:ext>
            </a:extLst>
          </p:cNvPr>
          <p:cNvSpPr txBox="1"/>
          <p:nvPr/>
        </p:nvSpPr>
        <p:spPr>
          <a:xfrm>
            <a:off x="1030778" y="1961804"/>
            <a:ext cx="3607724" cy="2308324"/>
          </a:xfrm>
          <a:prstGeom prst="rect">
            <a:avLst/>
          </a:prstGeom>
          <a:noFill/>
        </p:spPr>
        <p:txBody>
          <a:bodyPr wrap="square" rtlCol="0">
            <a:spAutoFit/>
          </a:bodyPr>
          <a:lstStyle/>
          <a:p>
            <a:pPr algn="ctr"/>
            <a:r>
              <a:rPr lang="en-GB" b="1" dirty="0">
                <a:solidFill>
                  <a:schemeClr val="bg1"/>
                </a:solidFill>
              </a:rPr>
              <a:t>Children and young people are often the ones targeted as they are seen as vulnerable or because they come from backgrounds where they have faced issues</a:t>
            </a:r>
          </a:p>
          <a:p>
            <a:endParaRPr lang="en-GB" dirty="0">
              <a:solidFill>
                <a:schemeClr val="bg1"/>
              </a:solidFill>
            </a:endParaRPr>
          </a:p>
          <a:p>
            <a:endParaRPr lang="en-GB" dirty="0">
              <a:solidFill>
                <a:schemeClr val="bg1"/>
              </a:solidFill>
            </a:endParaRPr>
          </a:p>
        </p:txBody>
      </p:sp>
      <p:sp>
        <p:nvSpPr>
          <p:cNvPr id="6" name="TextBox 5">
            <a:extLst>
              <a:ext uri="{FF2B5EF4-FFF2-40B4-BE49-F238E27FC236}">
                <a16:creationId xmlns:a16="http://schemas.microsoft.com/office/drawing/2014/main" id="{98BAF02F-59A6-4100-AAF1-90BDA6E1E3C4}"/>
              </a:ext>
            </a:extLst>
          </p:cNvPr>
          <p:cNvSpPr txBox="1"/>
          <p:nvPr/>
        </p:nvSpPr>
        <p:spPr>
          <a:xfrm>
            <a:off x="8121534" y="4827157"/>
            <a:ext cx="3092334" cy="923330"/>
          </a:xfrm>
          <a:prstGeom prst="rect">
            <a:avLst/>
          </a:prstGeom>
          <a:noFill/>
        </p:spPr>
        <p:txBody>
          <a:bodyPr wrap="square" rtlCol="0">
            <a:spAutoFit/>
          </a:bodyPr>
          <a:lstStyle/>
          <a:p>
            <a:pPr algn="ctr"/>
            <a:r>
              <a:rPr lang="en-GB" b="1" dirty="0">
                <a:solidFill>
                  <a:schemeClr val="bg1"/>
                </a:solidFill>
              </a:rPr>
              <a:t>They are lured into County Lines by the promise of money and gifts.</a:t>
            </a:r>
          </a:p>
        </p:txBody>
      </p:sp>
      <p:sp>
        <p:nvSpPr>
          <p:cNvPr id="7" name="TextBox 6">
            <a:extLst>
              <a:ext uri="{FF2B5EF4-FFF2-40B4-BE49-F238E27FC236}">
                <a16:creationId xmlns:a16="http://schemas.microsoft.com/office/drawing/2014/main" id="{0A90192B-A8F5-46A6-AF2F-69FAE667146B}"/>
              </a:ext>
            </a:extLst>
          </p:cNvPr>
          <p:cNvSpPr txBox="1"/>
          <p:nvPr/>
        </p:nvSpPr>
        <p:spPr>
          <a:xfrm>
            <a:off x="440575" y="5087390"/>
            <a:ext cx="3358342" cy="1200329"/>
          </a:xfrm>
          <a:prstGeom prst="rect">
            <a:avLst/>
          </a:prstGeom>
          <a:noFill/>
        </p:spPr>
        <p:txBody>
          <a:bodyPr wrap="square" rtlCol="0">
            <a:spAutoFit/>
          </a:bodyPr>
          <a:lstStyle/>
          <a:p>
            <a:pPr algn="ctr"/>
            <a:r>
              <a:rPr lang="en-GB" b="1" dirty="0">
                <a:solidFill>
                  <a:schemeClr val="bg1"/>
                </a:solidFill>
              </a:rPr>
              <a:t>Children and young people are used to move drugs as they are less likely to be noticed </a:t>
            </a:r>
          </a:p>
        </p:txBody>
      </p:sp>
      <p:sp>
        <p:nvSpPr>
          <p:cNvPr id="8" name="TextBox 7">
            <a:extLst>
              <a:ext uri="{FF2B5EF4-FFF2-40B4-BE49-F238E27FC236}">
                <a16:creationId xmlns:a16="http://schemas.microsoft.com/office/drawing/2014/main" id="{5C4E8518-BD37-4BC9-A8AA-CBE423F0A30F}"/>
              </a:ext>
            </a:extLst>
          </p:cNvPr>
          <p:cNvSpPr txBox="1"/>
          <p:nvPr/>
        </p:nvSpPr>
        <p:spPr>
          <a:xfrm>
            <a:off x="8121534" y="2102503"/>
            <a:ext cx="3283528" cy="923330"/>
          </a:xfrm>
          <a:prstGeom prst="rect">
            <a:avLst/>
          </a:prstGeom>
          <a:noFill/>
        </p:spPr>
        <p:txBody>
          <a:bodyPr wrap="square" rtlCol="0">
            <a:spAutoFit/>
          </a:bodyPr>
          <a:lstStyle/>
          <a:p>
            <a:r>
              <a:rPr lang="en-GB" b="1" dirty="0">
                <a:solidFill>
                  <a:schemeClr val="bg1"/>
                </a:solidFill>
              </a:rPr>
              <a:t>They are known as ‘young runners’ by the senior members of the gangs.</a:t>
            </a:r>
          </a:p>
        </p:txBody>
      </p:sp>
      <p:sp>
        <p:nvSpPr>
          <p:cNvPr id="9" name="TextBox 8">
            <a:extLst>
              <a:ext uri="{FF2B5EF4-FFF2-40B4-BE49-F238E27FC236}">
                <a16:creationId xmlns:a16="http://schemas.microsoft.com/office/drawing/2014/main" id="{D74311D4-021C-4CF5-93EE-97430083D773}"/>
              </a:ext>
            </a:extLst>
          </p:cNvPr>
          <p:cNvSpPr txBox="1"/>
          <p:nvPr/>
        </p:nvSpPr>
        <p:spPr>
          <a:xfrm>
            <a:off x="10126979" y="5969290"/>
            <a:ext cx="1828800" cy="369332"/>
          </a:xfrm>
          <a:prstGeom prst="rect">
            <a:avLst/>
          </a:prstGeom>
          <a:noFill/>
        </p:spPr>
        <p:txBody>
          <a:bodyPr wrap="square" rtlCol="0">
            <a:spAutoFit/>
          </a:bodyPr>
          <a:lstStyle/>
          <a:p>
            <a:r>
              <a:rPr lang="en-US" dirty="0">
                <a:solidFill>
                  <a:schemeClr val="bg1"/>
                </a:solidFill>
              </a:rPr>
              <a:t>(Elias,2021)</a:t>
            </a:r>
            <a:endParaRPr lang="en-US" sz="1800" kern="1200" dirty="0">
              <a:solidFill>
                <a:schemeClr val="bg1"/>
              </a:solidFill>
              <a:latin typeface="+mn-lt"/>
              <a:ea typeface="+mn-ea"/>
              <a:cs typeface="+mn-cs"/>
            </a:endParaRPr>
          </a:p>
        </p:txBody>
      </p:sp>
      <p:pic>
        <p:nvPicPr>
          <p:cNvPr id="11" name="Audio 10">
            <a:hlinkClick r:id="" action="ppaction://media"/>
            <a:extLst>
              <a:ext uri="{FF2B5EF4-FFF2-40B4-BE49-F238E27FC236}">
                <a16:creationId xmlns:a16="http://schemas.microsoft.com/office/drawing/2014/main" id="{C5E057E0-C52F-4E1C-A2AA-8318301A740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78305309"/>
      </p:ext>
    </p:extLst>
  </p:cSld>
  <p:clrMapOvr>
    <a:masterClrMapping/>
  </p:clrMapOvr>
  <mc:AlternateContent xmlns:mc="http://schemas.openxmlformats.org/markup-compatibility/2006" xmlns:p14="http://schemas.microsoft.com/office/powerpoint/2010/main">
    <mc:Choice Requires="p14">
      <p:transition spd="slow" p14:dur="2000" advTm="127440"/>
    </mc:Choice>
    <mc:Fallback xmlns="">
      <p:transition spd="slow" advTm="127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Slide Number Placeholder 1">
            <a:extLst>
              <a:ext uri="{FF2B5EF4-FFF2-40B4-BE49-F238E27FC236}">
                <a16:creationId xmlns:a16="http://schemas.microsoft.com/office/drawing/2014/main" id="{10E4D369-BF36-4F04-B305-65B7E6837097}"/>
              </a:ext>
            </a:extLst>
          </p:cNvPr>
          <p:cNvSpPr>
            <a:spLocks noGrp="1"/>
          </p:cNvSpPr>
          <p:nvPr>
            <p:ph type="sldNum" sz="quarter" idx="12"/>
          </p:nvPr>
        </p:nvSpPr>
        <p:spPr>
          <a:xfrm>
            <a:off x="11747687" y="6465381"/>
            <a:ext cx="431425" cy="365125"/>
          </a:xfrm>
        </p:spPr>
        <p:txBody>
          <a:bodyPr/>
          <a:lstStyle/>
          <a:p>
            <a:pPr>
              <a:spcAft>
                <a:spcPts val="600"/>
              </a:spcAft>
            </a:pPr>
            <a:fld id="{5AE1514C-5E56-4738-A1FF-4B1CFD2A3E36}" type="slidenum">
              <a:rPr lang="en-US" smtClean="0"/>
              <a:pPr>
                <a:spcAft>
                  <a:spcPts val="600"/>
                </a:spcAft>
              </a:pPr>
              <a:t>8</a:t>
            </a:fld>
            <a:endParaRPr lang="en-US"/>
          </a:p>
        </p:txBody>
      </p:sp>
      <p:pic>
        <p:nvPicPr>
          <p:cNvPr id="1026" name="Picture 2">
            <a:extLst>
              <a:ext uri="{FF2B5EF4-FFF2-40B4-BE49-F238E27FC236}">
                <a16:creationId xmlns:a16="http://schemas.microsoft.com/office/drawing/2014/main" id="{F53981D2-2964-4E78-A704-799007604E8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14856"/>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hidden="1">
            <a:extLst>
              <a:ext uri="{FF2B5EF4-FFF2-40B4-BE49-F238E27FC236}">
                <a16:creationId xmlns:a16="http://schemas.microsoft.com/office/drawing/2014/main" id="{E7A4B656-86B2-4112-B4E6-FB38693D5C10}"/>
              </a:ext>
            </a:extLst>
          </p:cNvPr>
          <p:cNvSpPr>
            <a:spLocks noGrp="1"/>
          </p:cNvSpPr>
          <p:nvPr>
            <p:ph type="sldNum" sz="quarter" idx="4294967295"/>
          </p:nvPr>
        </p:nvSpPr>
        <p:spPr>
          <a:xfrm>
            <a:off x="11747687" y="6465381"/>
            <a:ext cx="431425" cy="365125"/>
          </a:xfrm>
        </p:spPr>
        <p:txBody>
          <a:bodyPr/>
          <a:lstStyle/>
          <a:p>
            <a:pPr>
              <a:spcAft>
                <a:spcPts val="600"/>
              </a:spcAft>
            </a:pPr>
            <a:fld id="{5AE1514C-5E56-4738-A1FF-4B1CFD2A3E36}" type="slidenum">
              <a:rPr lang="en-US" smtClean="0"/>
              <a:pPr>
                <a:spcAft>
                  <a:spcPts val="600"/>
                </a:spcAft>
              </a:pPr>
              <a:t>8</a:t>
            </a:fld>
            <a:endParaRPr lang="en-US"/>
          </a:p>
        </p:txBody>
      </p:sp>
      <p:sp>
        <p:nvSpPr>
          <p:cNvPr id="3" name="TextBox 2">
            <a:extLst>
              <a:ext uri="{FF2B5EF4-FFF2-40B4-BE49-F238E27FC236}">
                <a16:creationId xmlns:a16="http://schemas.microsoft.com/office/drawing/2014/main" id="{BF4D1A36-1E3C-423C-BC6F-B43BA65409D5}"/>
              </a:ext>
            </a:extLst>
          </p:cNvPr>
          <p:cNvSpPr txBox="1"/>
          <p:nvPr/>
        </p:nvSpPr>
        <p:spPr>
          <a:xfrm>
            <a:off x="2751665" y="3670300"/>
            <a:ext cx="6824133" cy="3077766"/>
          </a:xfrm>
          <a:prstGeom prst="rect">
            <a:avLst/>
          </a:prstGeom>
          <a:noFill/>
        </p:spPr>
        <p:txBody>
          <a:bodyPr wrap="square" rtlCol="0">
            <a:spAutoFit/>
          </a:bodyPr>
          <a:lstStyle/>
          <a:p>
            <a:pPr algn="ctr"/>
            <a:r>
              <a:rPr lang="en-GB" sz="2000" b="1" dirty="0"/>
              <a:t>WE’RE HIRING</a:t>
            </a:r>
          </a:p>
          <a:p>
            <a:pPr algn="ctr"/>
            <a:r>
              <a:rPr lang="en-GB" sz="2000" b="1" dirty="0"/>
              <a:t>SALESMEN/WOMEN</a:t>
            </a:r>
          </a:p>
          <a:p>
            <a:pPr algn="ctr"/>
            <a:r>
              <a:rPr lang="en-GB" sz="1400" dirty="0"/>
              <a:t>We are a large independent company seeking both Sales men and women to sell a wide range of unique products to its customers. We offer our employees the opportunity to travel to various locations throughout the UK with travel expenses, accommodation and food paid for by the company. We offer employees new experiences and the chance to meet new people from all walks of life.</a:t>
            </a:r>
          </a:p>
          <a:p>
            <a:pPr algn="ctr"/>
            <a:r>
              <a:rPr lang="en-GB" sz="1400" dirty="0"/>
              <a:t>After a probationary period there will be opportunities for promotions and we offer added bonuses including access to a works phone</a:t>
            </a:r>
          </a:p>
          <a:p>
            <a:pPr algn="ctr"/>
            <a:r>
              <a:rPr lang="en-GB" sz="1400" dirty="0"/>
              <a:t>The ideal candidates must be flexible as working hours will differ and can sometimes include unsociable hours.</a:t>
            </a:r>
          </a:p>
          <a:p>
            <a:pPr algn="ctr"/>
            <a:r>
              <a:rPr lang="en-GB" sz="1400" dirty="0"/>
              <a:t>Great rates of pay.</a:t>
            </a:r>
          </a:p>
          <a:p>
            <a:pPr algn="ctr"/>
            <a:r>
              <a:rPr lang="en-GB" sz="1400" dirty="0"/>
              <a:t>Please contact us on 999</a:t>
            </a:r>
          </a:p>
        </p:txBody>
      </p:sp>
      <p:pic>
        <p:nvPicPr>
          <p:cNvPr id="5" name="Audio 4">
            <a:hlinkClick r:id="" action="ppaction://media"/>
            <a:extLst>
              <a:ext uri="{FF2B5EF4-FFF2-40B4-BE49-F238E27FC236}">
                <a16:creationId xmlns:a16="http://schemas.microsoft.com/office/drawing/2014/main" id="{46772AEC-196C-4FF6-A2F9-60A201672DF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311701"/>
      </p:ext>
    </p:extLst>
  </p:cSld>
  <p:clrMapOvr>
    <a:masterClrMapping/>
  </p:clrMapOvr>
  <mc:AlternateContent xmlns:mc="http://schemas.openxmlformats.org/markup-compatibility/2006" xmlns:p14="http://schemas.microsoft.com/office/powerpoint/2010/main">
    <mc:Choice Requires="p14">
      <p:transition spd="slow" p14:dur="2000" advTm="42339"/>
    </mc:Choice>
    <mc:Fallback xmlns="">
      <p:transition spd="slow" advTm="42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353C9A1-387A-427A-AFD9-A8C667EA76CB}"/>
              </a:ext>
            </a:extLst>
          </p:cNvPr>
          <p:cNvSpPr>
            <a:spLocks noGrp="1"/>
          </p:cNvSpPr>
          <p:nvPr>
            <p:ph type="sldNum" sz="quarter" idx="12"/>
          </p:nvPr>
        </p:nvSpPr>
        <p:spPr/>
        <p:txBody>
          <a:bodyPr/>
          <a:lstStyle/>
          <a:p>
            <a:fld id="{5AE1514C-5E56-4738-A1FF-4B1CFD2A3E36}" type="slidenum">
              <a:rPr lang="en-US" smtClean="0"/>
              <a:t>9</a:t>
            </a:fld>
            <a:endParaRPr lang="en-US" dirty="0"/>
          </a:p>
        </p:txBody>
      </p:sp>
      <p:pic>
        <p:nvPicPr>
          <p:cNvPr id="3" name="Picture 2">
            <a:extLst>
              <a:ext uri="{FF2B5EF4-FFF2-40B4-BE49-F238E27FC236}">
                <a16:creationId xmlns:a16="http://schemas.microsoft.com/office/drawing/2014/main" id="{BCF7D9F1-75D1-4673-8488-A8A210B26E9D}"/>
              </a:ext>
            </a:extLst>
          </p:cNvPr>
          <p:cNvPicPr>
            <a:picLocks noChangeAspect="1"/>
          </p:cNvPicPr>
          <p:nvPr/>
        </p:nvPicPr>
        <p:blipFill>
          <a:blip r:embed="rId4"/>
          <a:stretch>
            <a:fillRect/>
          </a:stretch>
        </p:blipFill>
        <p:spPr>
          <a:xfrm>
            <a:off x="1133324" y="593148"/>
            <a:ext cx="9393382" cy="5283777"/>
          </a:xfrm>
          <a:prstGeom prst="rect">
            <a:avLst/>
          </a:prstGeom>
        </p:spPr>
      </p:pic>
      <p:sp>
        <p:nvSpPr>
          <p:cNvPr id="4" name="Thought Bubble: Cloud 3">
            <a:extLst>
              <a:ext uri="{FF2B5EF4-FFF2-40B4-BE49-F238E27FC236}">
                <a16:creationId xmlns:a16="http://schemas.microsoft.com/office/drawing/2014/main" id="{2D8FAE21-B73C-4E94-B24E-ED20682241C2}"/>
              </a:ext>
            </a:extLst>
          </p:cNvPr>
          <p:cNvSpPr/>
          <p:nvPr/>
        </p:nvSpPr>
        <p:spPr>
          <a:xfrm>
            <a:off x="8693728" y="359822"/>
            <a:ext cx="3276599" cy="2400003"/>
          </a:xfrm>
          <a:prstGeom prst="cloudCallout">
            <a:avLst>
              <a:gd name="adj1" fmla="val -62197"/>
              <a:gd name="adj2" fmla="val 36558"/>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hought Bubble: Cloud 5">
            <a:extLst>
              <a:ext uri="{FF2B5EF4-FFF2-40B4-BE49-F238E27FC236}">
                <a16:creationId xmlns:a16="http://schemas.microsoft.com/office/drawing/2014/main" id="{8D37743B-F59A-40C6-B2D3-36F78AB66E82}"/>
              </a:ext>
            </a:extLst>
          </p:cNvPr>
          <p:cNvSpPr/>
          <p:nvPr/>
        </p:nvSpPr>
        <p:spPr>
          <a:xfrm>
            <a:off x="8693728" y="4258733"/>
            <a:ext cx="3276599" cy="2206648"/>
          </a:xfrm>
          <a:prstGeom prst="cloudCallout">
            <a:avLst>
              <a:gd name="adj1" fmla="val -59691"/>
              <a:gd name="adj2" fmla="val -20862"/>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hought Bubble: Cloud 6">
            <a:extLst>
              <a:ext uri="{FF2B5EF4-FFF2-40B4-BE49-F238E27FC236}">
                <a16:creationId xmlns:a16="http://schemas.microsoft.com/office/drawing/2014/main" id="{420D97C2-F4B9-4E7E-8C6F-01292B1A6172}"/>
              </a:ext>
            </a:extLst>
          </p:cNvPr>
          <p:cNvSpPr/>
          <p:nvPr/>
        </p:nvSpPr>
        <p:spPr>
          <a:xfrm>
            <a:off x="296333" y="423333"/>
            <a:ext cx="2946400" cy="2082800"/>
          </a:xfrm>
          <a:prstGeom prst="cloudCallout">
            <a:avLst>
              <a:gd name="adj1" fmla="val 41523"/>
              <a:gd name="adj2" fmla="val 72663"/>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hought Bubble: Cloud 7">
            <a:extLst>
              <a:ext uri="{FF2B5EF4-FFF2-40B4-BE49-F238E27FC236}">
                <a16:creationId xmlns:a16="http://schemas.microsoft.com/office/drawing/2014/main" id="{B47E4DB8-5563-467A-8264-583D5CE35BC9}"/>
              </a:ext>
            </a:extLst>
          </p:cNvPr>
          <p:cNvSpPr/>
          <p:nvPr/>
        </p:nvSpPr>
        <p:spPr>
          <a:xfrm>
            <a:off x="145280" y="3966548"/>
            <a:ext cx="3452861" cy="2594575"/>
          </a:xfrm>
          <a:prstGeom prst="cloudCallout">
            <a:avLst>
              <a:gd name="adj1" fmla="val 71297"/>
              <a:gd name="adj2" fmla="val -22246"/>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576A1CC-958B-4904-BF16-FB0FCE6C616B}"/>
              </a:ext>
            </a:extLst>
          </p:cNvPr>
          <p:cNvSpPr txBox="1"/>
          <p:nvPr/>
        </p:nvSpPr>
        <p:spPr>
          <a:xfrm>
            <a:off x="4222944" y="593148"/>
            <a:ext cx="4157903" cy="646331"/>
          </a:xfrm>
          <a:prstGeom prst="rect">
            <a:avLst/>
          </a:prstGeom>
          <a:noFill/>
        </p:spPr>
        <p:txBody>
          <a:bodyPr wrap="square" rtlCol="0">
            <a:spAutoFit/>
          </a:bodyPr>
          <a:lstStyle/>
          <a:p>
            <a:pPr algn="ctr"/>
            <a:r>
              <a:rPr lang="en-GB" sz="3600" b="1" i="1" dirty="0">
                <a:latin typeface="Georgia Pro Cond Semibold" panose="020B0604020202020204" pitchFamily="18" charset="0"/>
              </a:rPr>
              <a:t>ADOLESCENCE</a:t>
            </a:r>
            <a:r>
              <a:rPr lang="en-GB" dirty="0"/>
              <a:t> </a:t>
            </a:r>
          </a:p>
        </p:txBody>
      </p:sp>
      <p:sp>
        <p:nvSpPr>
          <p:cNvPr id="10" name="TextBox 9">
            <a:extLst>
              <a:ext uri="{FF2B5EF4-FFF2-40B4-BE49-F238E27FC236}">
                <a16:creationId xmlns:a16="http://schemas.microsoft.com/office/drawing/2014/main" id="{4A66ED8C-4980-4FAF-8AC1-6FE3F2B3354B}"/>
              </a:ext>
            </a:extLst>
          </p:cNvPr>
          <p:cNvSpPr txBox="1"/>
          <p:nvPr/>
        </p:nvSpPr>
        <p:spPr>
          <a:xfrm>
            <a:off x="3674534" y="5876925"/>
            <a:ext cx="4529666" cy="461665"/>
          </a:xfrm>
          <a:prstGeom prst="rect">
            <a:avLst/>
          </a:prstGeom>
          <a:noFill/>
        </p:spPr>
        <p:txBody>
          <a:bodyPr wrap="square" rtlCol="0">
            <a:spAutoFit/>
          </a:bodyPr>
          <a:lstStyle/>
          <a:p>
            <a:pPr algn="ctr"/>
            <a:r>
              <a:rPr lang="en-GB" sz="2400" b="1" dirty="0">
                <a:latin typeface="Lucida Calligraphy" panose="03010101010101010101" pitchFamily="66" charset="0"/>
              </a:rPr>
              <a:t>THE AFFECTS</a:t>
            </a:r>
          </a:p>
        </p:txBody>
      </p:sp>
      <p:sp>
        <p:nvSpPr>
          <p:cNvPr id="11" name="TextBox 10">
            <a:extLst>
              <a:ext uri="{FF2B5EF4-FFF2-40B4-BE49-F238E27FC236}">
                <a16:creationId xmlns:a16="http://schemas.microsoft.com/office/drawing/2014/main" id="{5B390207-00A6-4372-A7F2-0601BD006C87}"/>
              </a:ext>
            </a:extLst>
          </p:cNvPr>
          <p:cNvSpPr txBox="1"/>
          <p:nvPr/>
        </p:nvSpPr>
        <p:spPr>
          <a:xfrm>
            <a:off x="980538" y="1168973"/>
            <a:ext cx="2111666" cy="369332"/>
          </a:xfrm>
          <a:prstGeom prst="rect">
            <a:avLst/>
          </a:prstGeom>
          <a:noFill/>
        </p:spPr>
        <p:txBody>
          <a:bodyPr wrap="square" rtlCol="0">
            <a:spAutoFit/>
          </a:bodyPr>
          <a:lstStyle/>
          <a:p>
            <a:r>
              <a:rPr lang="en-GB" dirty="0"/>
              <a:t>Risk Taking</a:t>
            </a:r>
          </a:p>
        </p:txBody>
      </p:sp>
      <p:sp>
        <p:nvSpPr>
          <p:cNvPr id="12" name="TextBox 11">
            <a:extLst>
              <a:ext uri="{FF2B5EF4-FFF2-40B4-BE49-F238E27FC236}">
                <a16:creationId xmlns:a16="http://schemas.microsoft.com/office/drawing/2014/main" id="{87E86030-8648-4EE7-877F-3B579D0C4CA6}"/>
              </a:ext>
            </a:extLst>
          </p:cNvPr>
          <p:cNvSpPr txBox="1"/>
          <p:nvPr/>
        </p:nvSpPr>
        <p:spPr>
          <a:xfrm>
            <a:off x="9667791" y="1304846"/>
            <a:ext cx="1818864" cy="369332"/>
          </a:xfrm>
          <a:prstGeom prst="rect">
            <a:avLst/>
          </a:prstGeom>
          <a:noFill/>
        </p:spPr>
        <p:txBody>
          <a:bodyPr wrap="square" rtlCol="0">
            <a:spAutoFit/>
          </a:bodyPr>
          <a:lstStyle/>
          <a:p>
            <a:r>
              <a:rPr lang="en-GB" dirty="0"/>
              <a:t>Belonging</a:t>
            </a:r>
          </a:p>
        </p:txBody>
      </p:sp>
      <p:sp>
        <p:nvSpPr>
          <p:cNvPr id="13" name="TextBox 12">
            <a:extLst>
              <a:ext uri="{FF2B5EF4-FFF2-40B4-BE49-F238E27FC236}">
                <a16:creationId xmlns:a16="http://schemas.microsoft.com/office/drawing/2014/main" id="{4EE80912-CD6A-44A8-8703-C8343C4E992E}"/>
              </a:ext>
            </a:extLst>
          </p:cNvPr>
          <p:cNvSpPr txBox="1"/>
          <p:nvPr/>
        </p:nvSpPr>
        <p:spPr>
          <a:xfrm>
            <a:off x="9876202" y="5079170"/>
            <a:ext cx="1828140" cy="369332"/>
          </a:xfrm>
          <a:prstGeom prst="rect">
            <a:avLst/>
          </a:prstGeom>
          <a:noFill/>
        </p:spPr>
        <p:txBody>
          <a:bodyPr wrap="square" rtlCol="0">
            <a:spAutoFit/>
          </a:bodyPr>
          <a:lstStyle/>
          <a:p>
            <a:r>
              <a:rPr lang="en-GB" dirty="0"/>
              <a:t>Security</a:t>
            </a:r>
          </a:p>
        </p:txBody>
      </p:sp>
      <p:sp>
        <p:nvSpPr>
          <p:cNvPr id="14" name="TextBox 13">
            <a:extLst>
              <a:ext uri="{FF2B5EF4-FFF2-40B4-BE49-F238E27FC236}">
                <a16:creationId xmlns:a16="http://schemas.microsoft.com/office/drawing/2014/main" id="{FC33270C-5973-474E-BAAD-9AF0E1237233}"/>
              </a:ext>
            </a:extLst>
          </p:cNvPr>
          <p:cNvSpPr txBox="1"/>
          <p:nvPr/>
        </p:nvSpPr>
        <p:spPr>
          <a:xfrm>
            <a:off x="918040" y="4895165"/>
            <a:ext cx="1875396" cy="646331"/>
          </a:xfrm>
          <a:prstGeom prst="rect">
            <a:avLst/>
          </a:prstGeom>
          <a:noFill/>
        </p:spPr>
        <p:txBody>
          <a:bodyPr wrap="square" rtlCol="0">
            <a:spAutoFit/>
          </a:bodyPr>
          <a:lstStyle/>
          <a:p>
            <a:pPr algn="ctr"/>
            <a:r>
              <a:rPr lang="en-GB" dirty="0"/>
              <a:t>Conflict and Calm</a:t>
            </a:r>
          </a:p>
        </p:txBody>
      </p:sp>
      <p:pic>
        <p:nvPicPr>
          <p:cNvPr id="15" name="Audio 14">
            <a:hlinkClick r:id="" action="ppaction://media"/>
            <a:extLst>
              <a:ext uri="{FF2B5EF4-FFF2-40B4-BE49-F238E27FC236}">
                <a16:creationId xmlns:a16="http://schemas.microsoft.com/office/drawing/2014/main" id="{B2872A04-9BB6-45EF-A54B-C6013670217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06271693"/>
      </p:ext>
    </p:extLst>
  </p:cSld>
  <p:clrMapOvr>
    <a:masterClrMapping/>
  </p:clrMapOvr>
  <mc:AlternateContent xmlns:mc="http://schemas.openxmlformats.org/markup-compatibility/2006" xmlns:p14="http://schemas.microsoft.com/office/powerpoint/2010/main">
    <mc:Choice Requires="p14">
      <p:transition spd="slow" p14:dur="2000" advTm="106101"/>
    </mc:Choice>
    <mc:Fallback xmlns="">
      <p:transition spd="slow" advTm="106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C7128E3-AF46-4D4C-8C97-1C94592FDC0F}"/>
              </a:ext>
            </a:extLst>
          </p:cNvPr>
          <p:cNvPicPr>
            <a:picLocks noChangeAspect="1"/>
          </p:cNvPicPr>
          <p:nvPr/>
        </p:nvPicPr>
        <p:blipFill rotWithShape="1">
          <a:blip r:embed="rId5"/>
          <a:srcRect t="10664" b="10664"/>
          <a:stretch/>
        </p:blipFill>
        <p:spPr>
          <a:xfrm>
            <a:off x="20" y="0"/>
            <a:ext cx="12191980" cy="6857990"/>
          </a:xfrm>
          <a:prstGeom prst="rect">
            <a:avLst/>
          </a:prstGeom>
          <a:noFill/>
        </p:spPr>
      </p:pic>
      <p:sp>
        <p:nvSpPr>
          <p:cNvPr id="2" name="Slide Number Placeholder 1" hidden="1">
            <a:extLst>
              <a:ext uri="{FF2B5EF4-FFF2-40B4-BE49-F238E27FC236}">
                <a16:creationId xmlns:a16="http://schemas.microsoft.com/office/drawing/2014/main" id="{AE4EDB66-4DB8-4D61-8A65-1AAD20AF03FE}"/>
              </a:ext>
            </a:extLst>
          </p:cNvPr>
          <p:cNvSpPr>
            <a:spLocks noGrp="1"/>
          </p:cNvSpPr>
          <p:nvPr>
            <p:ph type="sldNum" sz="quarter" idx="4294967295"/>
          </p:nvPr>
        </p:nvSpPr>
        <p:spPr>
          <a:xfrm>
            <a:off x="11747687" y="6465381"/>
            <a:ext cx="431425" cy="365125"/>
          </a:xfrm>
        </p:spPr>
        <p:txBody>
          <a:bodyPr/>
          <a:lstStyle/>
          <a:p>
            <a:pPr>
              <a:spcAft>
                <a:spcPts val="600"/>
              </a:spcAft>
            </a:pPr>
            <a:fld id="{5AE1514C-5E56-4738-A1FF-4B1CFD2A3E36}" type="slidenum">
              <a:rPr lang="en-US" smtClean="0"/>
              <a:pPr>
                <a:spcAft>
                  <a:spcPts val="600"/>
                </a:spcAft>
              </a:pPr>
              <a:t>10</a:t>
            </a:fld>
            <a:endParaRPr lang="en-US"/>
          </a:p>
        </p:txBody>
      </p:sp>
      <p:sp>
        <p:nvSpPr>
          <p:cNvPr id="14" name="Slide Number Placeholder 5" hidden="1">
            <a:extLst>
              <a:ext uri="{FF2B5EF4-FFF2-40B4-BE49-F238E27FC236}">
                <a16:creationId xmlns:a16="http://schemas.microsoft.com/office/drawing/2014/main" id="{6586B820-6E60-4B9B-8564-76FC5E661977}"/>
              </a:ext>
            </a:extLst>
          </p:cNvPr>
          <p:cNvSpPr>
            <a:spLocks noGrp="1"/>
          </p:cNvSpPr>
          <p:nvPr>
            <p:ph type="sldNum" sz="quarter" idx="4"/>
          </p:nvPr>
        </p:nvSpPr>
        <p:spPr>
          <a:xfrm>
            <a:off x="11668594" y="6484937"/>
            <a:ext cx="523406" cy="365125"/>
          </a:xfrm>
        </p:spPr>
        <p:txBody>
          <a:bodyPr/>
          <a:lstStyle/>
          <a:p>
            <a:pPr>
              <a:spcAft>
                <a:spcPts val="600"/>
              </a:spcAft>
            </a:pPr>
            <a:fld id="{4997E989-D798-4C62-8E93-3D2D613C2488}" type="slidenum">
              <a:rPr lang="en-US" smtClean="0"/>
              <a:pPr>
                <a:spcAft>
                  <a:spcPts val="600"/>
                </a:spcAft>
              </a:pPr>
              <a:t>10</a:t>
            </a:fld>
            <a:endParaRPr lang="en-US"/>
          </a:p>
        </p:txBody>
      </p:sp>
      <p:sp>
        <p:nvSpPr>
          <p:cNvPr id="4" name="Thought Bubble: Cloud 3">
            <a:extLst>
              <a:ext uri="{FF2B5EF4-FFF2-40B4-BE49-F238E27FC236}">
                <a16:creationId xmlns:a16="http://schemas.microsoft.com/office/drawing/2014/main" id="{DA157EB3-B18A-467D-915B-B393AAA84D9E}"/>
              </a:ext>
            </a:extLst>
          </p:cNvPr>
          <p:cNvSpPr/>
          <p:nvPr/>
        </p:nvSpPr>
        <p:spPr>
          <a:xfrm>
            <a:off x="357447" y="324196"/>
            <a:ext cx="3125585" cy="2227811"/>
          </a:xfrm>
          <a:prstGeom prst="cloudCallout">
            <a:avLst>
              <a:gd name="adj1" fmla="val 51507"/>
              <a:gd name="adj2" fmla="val 557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hought Bubble: Cloud 4">
            <a:extLst>
              <a:ext uri="{FF2B5EF4-FFF2-40B4-BE49-F238E27FC236}">
                <a16:creationId xmlns:a16="http://schemas.microsoft.com/office/drawing/2014/main" id="{5C83285B-D2E4-470D-AB9D-DE0F190B00D0}"/>
              </a:ext>
            </a:extLst>
          </p:cNvPr>
          <p:cNvSpPr/>
          <p:nvPr/>
        </p:nvSpPr>
        <p:spPr>
          <a:xfrm>
            <a:off x="423947" y="3246412"/>
            <a:ext cx="3125585" cy="2481349"/>
          </a:xfrm>
          <a:prstGeom prst="cloudCallout">
            <a:avLst>
              <a:gd name="adj1" fmla="val 73050"/>
              <a:gd name="adj2" fmla="val 4306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DA62523-D1F1-4C6A-9046-6D2B872CFD8A}"/>
              </a:ext>
            </a:extLst>
          </p:cNvPr>
          <p:cNvSpPr txBox="1"/>
          <p:nvPr/>
        </p:nvSpPr>
        <p:spPr>
          <a:xfrm>
            <a:off x="947651" y="831273"/>
            <a:ext cx="2219498" cy="369332"/>
          </a:xfrm>
          <a:prstGeom prst="rect">
            <a:avLst/>
          </a:prstGeom>
          <a:noFill/>
        </p:spPr>
        <p:txBody>
          <a:bodyPr wrap="square" rtlCol="0">
            <a:spAutoFit/>
          </a:bodyPr>
          <a:lstStyle/>
          <a:p>
            <a:r>
              <a:rPr lang="en-GB" b="1" dirty="0"/>
              <a:t>Family Breakdown</a:t>
            </a:r>
          </a:p>
        </p:txBody>
      </p:sp>
      <p:sp>
        <p:nvSpPr>
          <p:cNvPr id="7" name="TextBox 6">
            <a:extLst>
              <a:ext uri="{FF2B5EF4-FFF2-40B4-BE49-F238E27FC236}">
                <a16:creationId xmlns:a16="http://schemas.microsoft.com/office/drawing/2014/main" id="{67EF4793-A206-4029-86EE-B01FADE0352A}"/>
              </a:ext>
            </a:extLst>
          </p:cNvPr>
          <p:cNvSpPr txBox="1"/>
          <p:nvPr/>
        </p:nvSpPr>
        <p:spPr>
          <a:xfrm>
            <a:off x="748144" y="1420645"/>
            <a:ext cx="2219498" cy="369332"/>
          </a:xfrm>
          <a:prstGeom prst="rect">
            <a:avLst/>
          </a:prstGeom>
          <a:noFill/>
        </p:spPr>
        <p:txBody>
          <a:bodyPr wrap="square" rtlCol="0">
            <a:spAutoFit/>
          </a:bodyPr>
          <a:lstStyle/>
          <a:p>
            <a:r>
              <a:rPr lang="en-GB" b="1" dirty="0"/>
              <a:t>Domestic Violence</a:t>
            </a:r>
          </a:p>
        </p:txBody>
      </p:sp>
      <p:sp>
        <p:nvSpPr>
          <p:cNvPr id="9" name="TextBox 8">
            <a:extLst>
              <a:ext uri="{FF2B5EF4-FFF2-40B4-BE49-F238E27FC236}">
                <a16:creationId xmlns:a16="http://schemas.microsoft.com/office/drawing/2014/main" id="{8503CFB9-C9D7-4382-AB5D-3D5237CAE0BC}"/>
              </a:ext>
            </a:extLst>
          </p:cNvPr>
          <p:cNvSpPr txBox="1"/>
          <p:nvPr/>
        </p:nvSpPr>
        <p:spPr>
          <a:xfrm>
            <a:off x="939335" y="3985352"/>
            <a:ext cx="2094807" cy="923330"/>
          </a:xfrm>
          <a:prstGeom prst="rect">
            <a:avLst/>
          </a:prstGeom>
          <a:noFill/>
        </p:spPr>
        <p:txBody>
          <a:bodyPr wrap="square" rtlCol="0">
            <a:spAutoFit/>
          </a:bodyPr>
          <a:lstStyle/>
          <a:p>
            <a:pPr algn="ctr"/>
            <a:r>
              <a:rPr lang="en-GB" b="1" dirty="0"/>
              <a:t>Mental Health</a:t>
            </a:r>
          </a:p>
          <a:p>
            <a:pPr algn="ctr"/>
            <a:endParaRPr lang="en-GB" b="1" dirty="0"/>
          </a:p>
          <a:p>
            <a:pPr algn="ctr"/>
            <a:r>
              <a:rPr lang="en-GB" b="1" dirty="0"/>
              <a:t>Divorce</a:t>
            </a:r>
          </a:p>
        </p:txBody>
      </p:sp>
      <p:sp>
        <p:nvSpPr>
          <p:cNvPr id="10" name="Thought Bubble: Cloud 9">
            <a:extLst>
              <a:ext uri="{FF2B5EF4-FFF2-40B4-BE49-F238E27FC236}">
                <a16:creationId xmlns:a16="http://schemas.microsoft.com/office/drawing/2014/main" id="{EF5CF063-95A7-40E5-BD6F-9FAA6433F426}"/>
              </a:ext>
            </a:extLst>
          </p:cNvPr>
          <p:cNvSpPr/>
          <p:nvPr/>
        </p:nvSpPr>
        <p:spPr>
          <a:xfrm>
            <a:off x="8911646" y="3377580"/>
            <a:ext cx="2942706" cy="2073733"/>
          </a:xfrm>
          <a:prstGeom prst="cloudCallout">
            <a:avLst>
              <a:gd name="adj1" fmla="val -46257"/>
              <a:gd name="adj2" fmla="val 5127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CFA0FD87-7CFE-47E4-955E-67F38AAAE49A}"/>
              </a:ext>
            </a:extLst>
          </p:cNvPr>
          <p:cNvSpPr txBox="1"/>
          <p:nvPr/>
        </p:nvSpPr>
        <p:spPr>
          <a:xfrm>
            <a:off x="9601200" y="3808820"/>
            <a:ext cx="1911927" cy="369332"/>
          </a:xfrm>
          <a:prstGeom prst="rect">
            <a:avLst/>
          </a:prstGeom>
          <a:noFill/>
        </p:spPr>
        <p:txBody>
          <a:bodyPr wrap="square" rtlCol="0">
            <a:spAutoFit/>
          </a:bodyPr>
          <a:lstStyle/>
          <a:p>
            <a:pPr algn="ctr"/>
            <a:r>
              <a:rPr lang="en-GB" b="1" dirty="0"/>
              <a:t>Poverty</a:t>
            </a:r>
          </a:p>
        </p:txBody>
      </p:sp>
      <p:sp>
        <p:nvSpPr>
          <p:cNvPr id="12" name="TextBox 11">
            <a:extLst>
              <a:ext uri="{FF2B5EF4-FFF2-40B4-BE49-F238E27FC236}">
                <a16:creationId xmlns:a16="http://schemas.microsoft.com/office/drawing/2014/main" id="{42D8B387-AFF4-4F45-97F2-F5A374F05569}"/>
              </a:ext>
            </a:extLst>
          </p:cNvPr>
          <p:cNvSpPr txBox="1"/>
          <p:nvPr/>
        </p:nvSpPr>
        <p:spPr>
          <a:xfrm>
            <a:off x="9380711" y="4414446"/>
            <a:ext cx="1986742" cy="369332"/>
          </a:xfrm>
          <a:prstGeom prst="rect">
            <a:avLst/>
          </a:prstGeom>
          <a:noFill/>
        </p:spPr>
        <p:txBody>
          <a:bodyPr wrap="square" rtlCol="0">
            <a:spAutoFit/>
          </a:bodyPr>
          <a:lstStyle/>
          <a:p>
            <a:pPr algn="ctr"/>
            <a:r>
              <a:rPr lang="en-GB" b="1" dirty="0"/>
              <a:t>Homelessness</a:t>
            </a:r>
          </a:p>
        </p:txBody>
      </p:sp>
      <p:sp>
        <p:nvSpPr>
          <p:cNvPr id="13" name="Rectangle 12">
            <a:extLst>
              <a:ext uri="{FF2B5EF4-FFF2-40B4-BE49-F238E27FC236}">
                <a16:creationId xmlns:a16="http://schemas.microsoft.com/office/drawing/2014/main" id="{A3869DF1-9A0C-465F-BA9A-10F9CD6F45B5}"/>
              </a:ext>
            </a:extLst>
          </p:cNvPr>
          <p:cNvSpPr/>
          <p:nvPr/>
        </p:nvSpPr>
        <p:spPr>
          <a:xfrm>
            <a:off x="7749193" y="165296"/>
            <a:ext cx="4790672" cy="3046988"/>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800" b="1" cap="none" spc="0" dirty="0">
                <a:ln/>
                <a:solidFill>
                  <a:schemeClr val="accent4"/>
                </a:solidFill>
                <a:effectLst/>
              </a:rPr>
              <a:t>ACEs</a:t>
            </a:r>
          </a:p>
          <a:p>
            <a:pPr algn="ctr"/>
            <a:r>
              <a:rPr lang="en-US" sz="4800" b="1" dirty="0">
                <a:ln/>
                <a:solidFill>
                  <a:schemeClr val="accent4"/>
                </a:solidFill>
              </a:rPr>
              <a:t>Adverse Childhood Experiences</a:t>
            </a:r>
            <a:endParaRPr lang="en-US" sz="4800" b="1" cap="none" spc="0" dirty="0">
              <a:ln/>
              <a:solidFill>
                <a:schemeClr val="accent4"/>
              </a:solidFill>
              <a:effectLst/>
            </a:endParaRPr>
          </a:p>
        </p:txBody>
      </p:sp>
      <p:pic>
        <p:nvPicPr>
          <p:cNvPr id="8" name="Audio 7">
            <a:hlinkClick r:id="" action="ppaction://media"/>
            <a:extLst>
              <a:ext uri="{FF2B5EF4-FFF2-40B4-BE49-F238E27FC236}">
                <a16:creationId xmlns:a16="http://schemas.microsoft.com/office/drawing/2014/main" id="{005EAEEE-240B-4550-9E84-BE1E0B4F652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75121505"/>
      </p:ext>
    </p:extLst>
  </p:cSld>
  <p:clrMapOvr>
    <a:masterClrMapping/>
  </p:clrMapOvr>
  <mc:AlternateContent xmlns:mc="http://schemas.openxmlformats.org/markup-compatibility/2006" xmlns:p14="http://schemas.microsoft.com/office/powerpoint/2010/main">
    <mc:Choice Requires="p14">
      <p:transition spd="slow" p14:dur="2000" advTm="172673"/>
    </mc:Choice>
    <mc:Fallback xmlns="">
      <p:transition spd="slow" advTm="1726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BFA4961-B52D-403E-B6D5-6EE52631EC7A}"/>
              </a:ext>
            </a:extLst>
          </p:cNvPr>
          <p:cNvSpPr>
            <a:spLocks noGrp="1"/>
          </p:cNvSpPr>
          <p:nvPr>
            <p:ph type="pic" sz="quarter" idx="14"/>
          </p:nvPr>
        </p:nvSpPr>
        <p:spPr/>
      </p:sp>
      <p:sp>
        <p:nvSpPr>
          <p:cNvPr id="3" name="Slide Number Placeholder 2">
            <a:extLst>
              <a:ext uri="{FF2B5EF4-FFF2-40B4-BE49-F238E27FC236}">
                <a16:creationId xmlns:a16="http://schemas.microsoft.com/office/drawing/2014/main" id="{076DE09D-CDC9-4B9B-9AAF-17B7A9806401}"/>
              </a:ext>
            </a:extLst>
          </p:cNvPr>
          <p:cNvSpPr>
            <a:spLocks noGrp="1"/>
          </p:cNvSpPr>
          <p:nvPr>
            <p:ph type="sldNum" sz="quarter" idx="12"/>
          </p:nvPr>
        </p:nvSpPr>
        <p:spPr/>
        <p:txBody>
          <a:bodyPr/>
          <a:lstStyle/>
          <a:p>
            <a:fld id="{5AE1514C-5E56-4738-A1FF-4B1CFD2A3E36}" type="slidenum">
              <a:rPr lang="en-US" smtClean="0"/>
              <a:t>11</a:t>
            </a:fld>
            <a:endParaRPr lang="en-US" dirty="0"/>
          </a:p>
        </p:txBody>
      </p:sp>
      <p:cxnSp>
        <p:nvCxnSpPr>
          <p:cNvPr id="7" name="Straight Connector 6">
            <a:extLst>
              <a:ext uri="{FF2B5EF4-FFF2-40B4-BE49-F238E27FC236}">
                <a16:creationId xmlns:a16="http://schemas.microsoft.com/office/drawing/2014/main" id="{2DB18F47-057F-4AE8-A2C2-55251E311C2B}"/>
              </a:ext>
            </a:extLst>
          </p:cNvPr>
          <p:cNvCxnSpPr>
            <a:cxnSpLocks/>
          </p:cNvCxnSpPr>
          <p:nvPr/>
        </p:nvCxnSpPr>
        <p:spPr>
          <a:xfrm>
            <a:off x="1828800" y="4021584"/>
            <a:ext cx="0" cy="896645"/>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F3D1B0B-8376-420D-9DF7-76D18A84B7CE}"/>
              </a:ext>
            </a:extLst>
          </p:cNvPr>
          <p:cNvCxnSpPr/>
          <p:nvPr/>
        </p:nvCxnSpPr>
        <p:spPr>
          <a:xfrm>
            <a:off x="1828800" y="4935984"/>
            <a:ext cx="86468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72CD895-A21A-4455-BDB7-C429E76B57F9}"/>
              </a:ext>
            </a:extLst>
          </p:cNvPr>
          <p:cNvCxnSpPr>
            <a:cxnSpLocks/>
          </p:cNvCxnSpPr>
          <p:nvPr/>
        </p:nvCxnSpPr>
        <p:spPr>
          <a:xfrm flipV="1">
            <a:off x="10475650" y="4021584"/>
            <a:ext cx="0" cy="896647"/>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58863FB8-BAF2-4C52-B799-25EA135520DC}"/>
              </a:ext>
            </a:extLst>
          </p:cNvPr>
          <p:cNvSpPr/>
          <p:nvPr/>
        </p:nvSpPr>
        <p:spPr>
          <a:xfrm>
            <a:off x="2747450" y="469555"/>
            <a:ext cx="6513964" cy="1754326"/>
          </a:xfrm>
          <a:prstGeom prst="rect">
            <a:avLst/>
          </a:prstGeom>
          <a:noFill/>
        </p:spPr>
        <p:txBody>
          <a:bodyPr wrap="none" lIns="91440" tIns="45720" rIns="91440" bIns="45720">
            <a:spAutoFit/>
          </a:bodyPr>
          <a:lstStyle/>
          <a:p>
            <a:pPr algn="ctr"/>
            <a:r>
              <a:rPr lang="en-US" sz="5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CCE: County Lines</a:t>
            </a: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 </a:t>
            </a:r>
          </a:p>
          <a:p>
            <a:pPr algn="ct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Intervention Model</a:t>
            </a:r>
          </a:p>
        </p:txBody>
      </p:sp>
      <p:sp>
        <p:nvSpPr>
          <p:cNvPr id="17" name="TextBox 16">
            <a:extLst>
              <a:ext uri="{FF2B5EF4-FFF2-40B4-BE49-F238E27FC236}">
                <a16:creationId xmlns:a16="http://schemas.microsoft.com/office/drawing/2014/main" id="{B505011B-1954-441B-8AB5-108BA98EECC9}"/>
              </a:ext>
            </a:extLst>
          </p:cNvPr>
          <p:cNvSpPr txBox="1"/>
          <p:nvPr/>
        </p:nvSpPr>
        <p:spPr>
          <a:xfrm>
            <a:off x="1043128" y="3357498"/>
            <a:ext cx="1571344" cy="646331"/>
          </a:xfrm>
          <a:prstGeom prst="rect">
            <a:avLst/>
          </a:prstGeom>
          <a:noFill/>
        </p:spPr>
        <p:txBody>
          <a:bodyPr wrap="square" rtlCol="0">
            <a:spAutoFit/>
          </a:bodyPr>
          <a:lstStyle/>
          <a:p>
            <a:pPr algn="ctr"/>
            <a:r>
              <a:rPr lang="en-GB" dirty="0"/>
              <a:t>Targeted Intervention</a:t>
            </a:r>
          </a:p>
        </p:txBody>
      </p:sp>
      <p:sp>
        <p:nvSpPr>
          <p:cNvPr id="18" name="TextBox 17">
            <a:extLst>
              <a:ext uri="{FF2B5EF4-FFF2-40B4-BE49-F238E27FC236}">
                <a16:creationId xmlns:a16="http://schemas.microsoft.com/office/drawing/2014/main" id="{F2136DE3-653D-41C8-8C5A-6C2077B32079}"/>
              </a:ext>
            </a:extLst>
          </p:cNvPr>
          <p:cNvSpPr txBox="1"/>
          <p:nvPr/>
        </p:nvSpPr>
        <p:spPr>
          <a:xfrm>
            <a:off x="9781010" y="3323726"/>
            <a:ext cx="1571337" cy="646331"/>
          </a:xfrm>
          <a:prstGeom prst="rect">
            <a:avLst/>
          </a:prstGeom>
          <a:noFill/>
        </p:spPr>
        <p:txBody>
          <a:bodyPr wrap="square" rtlCol="0">
            <a:spAutoFit/>
          </a:bodyPr>
          <a:lstStyle/>
          <a:p>
            <a:r>
              <a:rPr lang="en-GB" dirty="0"/>
              <a:t>Universal Youth Work</a:t>
            </a:r>
          </a:p>
        </p:txBody>
      </p:sp>
      <p:cxnSp>
        <p:nvCxnSpPr>
          <p:cNvPr id="22" name="Straight Connector 21">
            <a:extLst>
              <a:ext uri="{FF2B5EF4-FFF2-40B4-BE49-F238E27FC236}">
                <a16:creationId xmlns:a16="http://schemas.microsoft.com/office/drawing/2014/main" id="{C7190610-493C-4D9E-A6DF-1DBE6383DFEF}"/>
              </a:ext>
            </a:extLst>
          </p:cNvPr>
          <p:cNvCxnSpPr/>
          <p:nvPr/>
        </p:nvCxnSpPr>
        <p:spPr>
          <a:xfrm flipV="1">
            <a:off x="6329779" y="4021584"/>
            <a:ext cx="0" cy="896645"/>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6A483A27-9E73-4249-A226-D5B656E6D93D}"/>
              </a:ext>
            </a:extLst>
          </p:cNvPr>
          <p:cNvSpPr txBox="1"/>
          <p:nvPr/>
        </p:nvSpPr>
        <p:spPr>
          <a:xfrm>
            <a:off x="5544110" y="3270552"/>
            <a:ext cx="1571337" cy="646331"/>
          </a:xfrm>
          <a:prstGeom prst="rect">
            <a:avLst/>
          </a:prstGeom>
          <a:noFill/>
        </p:spPr>
        <p:txBody>
          <a:bodyPr wrap="square" rtlCol="0">
            <a:spAutoFit/>
          </a:bodyPr>
          <a:lstStyle/>
          <a:p>
            <a:r>
              <a:rPr lang="en-GB" dirty="0"/>
              <a:t>Preventative Intervention</a:t>
            </a:r>
          </a:p>
        </p:txBody>
      </p:sp>
      <p:sp>
        <p:nvSpPr>
          <p:cNvPr id="24" name="TextBox 23">
            <a:extLst>
              <a:ext uri="{FF2B5EF4-FFF2-40B4-BE49-F238E27FC236}">
                <a16:creationId xmlns:a16="http://schemas.microsoft.com/office/drawing/2014/main" id="{584E0F1F-65E7-46B1-ACB9-AC49C3675021}"/>
              </a:ext>
            </a:extLst>
          </p:cNvPr>
          <p:cNvSpPr txBox="1"/>
          <p:nvPr/>
        </p:nvSpPr>
        <p:spPr>
          <a:xfrm>
            <a:off x="10044653" y="6437887"/>
            <a:ext cx="1747412" cy="369332"/>
          </a:xfrm>
          <a:prstGeom prst="rect">
            <a:avLst/>
          </a:prstGeom>
          <a:noFill/>
        </p:spPr>
        <p:txBody>
          <a:bodyPr wrap="square" rtlCol="0">
            <a:spAutoFit/>
          </a:bodyPr>
          <a:lstStyle/>
          <a:p>
            <a:r>
              <a:rPr lang="en-GB" dirty="0"/>
              <a:t>(Oliver, 2021)</a:t>
            </a:r>
          </a:p>
        </p:txBody>
      </p:sp>
      <p:pic>
        <p:nvPicPr>
          <p:cNvPr id="4" name="Audio 3">
            <a:hlinkClick r:id="" action="ppaction://media"/>
            <a:extLst>
              <a:ext uri="{FF2B5EF4-FFF2-40B4-BE49-F238E27FC236}">
                <a16:creationId xmlns:a16="http://schemas.microsoft.com/office/drawing/2014/main" id="{D3F3CBAD-0984-401D-9B17-3A890E5D77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0261265"/>
      </p:ext>
    </p:extLst>
  </p:cSld>
  <p:clrMapOvr>
    <a:masterClrMapping/>
  </p:clrMapOvr>
  <mc:AlternateContent xmlns:mc="http://schemas.openxmlformats.org/markup-compatibility/2006" xmlns:p14="http://schemas.microsoft.com/office/powerpoint/2010/main">
    <mc:Choice Requires="p14">
      <p:transition spd="slow" p14:dur="2000" advTm="72456"/>
    </mc:Choice>
    <mc:Fallback xmlns="">
      <p:transition spd="slow" advTm="724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2ED926-5FD4-4888-9BC8-91550F41D8C7}"/>
              </a:ext>
            </a:extLst>
          </p:cNvPr>
          <p:cNvPicPr>
            <a:picLocks noChangeAspect="1"/>
          </p:cNvPicPr>
          <p:nvPr/>
        </p:nvPicPr>
        <p:blipFill rotWithShape="1">
          <a:blip r:embed="rId4"/>
          <a:srcRect l="568" r="7431" b="-1"/>
          <a:stretch/>
        </p:blipFill>
        <p:spPr>
          <a:xfrm>
            <a:off x="20" y="0"/>
            <a:ext cx="12191980" cy="6857990"/>
          </a:xfrm>
          <a:prstGeom prst="rect">
            <a:avLst/>
          </a:prstGeom>
          <a:noFill/>
        </p:spPr>
      </p:pic>
      <p:sp>
        <p:nvSpPr>
          <p:cNvPr id="2" name="Slide Number Placeholder 1" hidden="1">
            <a:extLst>
              <a:ext uri="{FF2B5EF4-FFF2-40B4-BE49-F238E27FC236}">
                <a16:creationId xmlns:a16="http://schemas.microsoft.com/office/drawing/2014/main" id="{AE51A0E3-D40F-401E-8969-F33BFEEAD2F0}"/>
              </a:ext>
            </a:extLst>
          </p:cNvPr>
          <p:cNvSpPr>
            <a:spLocks noGrp="1"/>
          </p:cNvSpPr>
          <p:nvPr>
            <p:ph type="sldNum" sz="quarter" idx="4294967295"/>
          </p:nvPr>
        </p:nvSpPr>
        <p:spPr>
          <a:xfrm>
            <a:off x="11747687" y="6465381"/>
            <a:ext cx="431425" cy="365125"/>
          </a:xfrm>
        </p:spPr>
        <p:txBody>
          <a:bodyPr/>
          <a:lstStyle/>
          <a:p>
            <a:pPr>
              <a:spcAft>
                <a:spcPts val="600"/>
              </a:spcAft>
            </a:pPr>
            <a:fld id="{5AE1514C-5E56-4738-A1FF-4B1CFD2A3E36}" type="slidenum">
              <a:rPr lang="en-US" smtClean="0"/>
              <a:pPr>
                <a:spcAft>
                  <a:spcPts val="600"/>
                </a:spcAft>
              </a:pPr>
              <a:t>12</a:t>
            </a:fld>
            <a:endParaRPr lang="en-US"/>
          </a:p>
        </p:txBody>
      </p:sp>
      <p:sp>
        <p:nvSpPr>
          <p:cNvPr id="5" name="TextBox 4">
            <a:extLst>
              <a:ext uri="{FF2B5EF4-FFF2-40B4-BE49-F238E27FC236}">
                <a16:creationId xmlns:a16="http://schemas.microsoft.com/office/drawing/2014/main" id="{6DA3AA8A-76F3-49CA-BDD9-78F149A7970E}"/>
              </a:ext>
            </a:extLst>
          </p:cNvPr>
          <p:cNvSpPr txBox="1"/>
          <p:nvPr/>
        </p:nvSpPr>
        <p:spPr>
          <a:xfrm>
            <a:off x="4416055" y="327246"/>
            <a:ext cx="3359889" cy="707886"/>
          </a:xfrm>
          <a:prstGeom prst="rect">
            <a:avLst/>
          </a:prstGeom>
          <a:noFill/>
        </p:spPr>
        <p:txBody>
          <a:bodyPr wrap="square" rtlCol="0">
            <a:spAutoFit/>
          </a:bodyPr>
          <a:lstStyle/>
          <a:p>
            <a:pPr algn="ctr"/>
            <a:r>
              <a:rPr lang="en-GB" sz="4000" b="1" dirty="0">
                <a:latin typeface="Britannic Bold" panose="020B0903060703020204" pitchFamily="34" charset="0"/>
              </a:rPr>
              <a:t>Youth Work</a:t>
            </a:r>
          </a:p>
        </p:txBody>
      </p:sp>
      <p:sp>
        <p:nvSpPr>
          <p:cNvPr id="4" name="TextBox 3">
            <a:extLst>
              <a:ext uri="{FF2B5EF4-FFF2-40B4-BE49-F238E27FC236}">
                <a16:creationId xmlns:a16="http://schemas.microsoft.com/office/drawing/2014/main" id="{3606F767-426E-4E36-A68C-D9D8F57C1B4A}"/>
              </a:ext>
            </a:extLst>
          </p:cNvPr>
          <p:cNvSpPr txBox="1"/>
          <p:nvPr/>
        </p:nvSpPr>
        <p:spPr>
          <a:xfrm>
            <a:off x="1260308" y="1362378"/>
            <a:ext cx="3570973" cy="369332"/>
          </a:xfrm>
          <a:prstGeom prst="rect">
            <a:avLst/>
          </a:prstGeom>
          <a:noFill/>
        </p:spPr>
        <p:txBody>
          <a:bodyPr wrap="square" rtlCol="0">
            <a:spAutoFit/>
          </a:bodyPr>
          <a:lstStyle/>
          <a:p>
            <a:r>
              <a:rPr lang="en-GB" b="1" dirty="0"/>
              <a:t>Targeted</a:t>
            </a:r>
          </a:p>
        </p:txBody>
      </p:sp>
      <p:sp>
        <p:nvSpPr>
          <p:cNvPr id="6" name="TextBox 5">
            <a:extLst>
              <a:ext uri="{FF2B5EF4-FFF2-40B4-BE49-F238E27FC236}">
                <a16:creationId xmlns:a16="http://schemas.microsoft.com/office/drawing/2014/main" id="{3C71E686-B7AB-4908-B633-9785F85DE52D}"/>
              </a:ext>
            </a:extLst>
          </p:cNvPr>
          <p:cNvSpPr txBox="1"/>
          <p:nvPr/>
        </p:nvSpPr>
        <p:spPr>
          <a:xfrm>
            <a:off x="5660292" y="1362378"/>
            <a:ext cx="2038149" cy="369332"/>
          </a:xfrm>
          <a:prstGeom prst="rect">
            <a:avLst/>
          </a:prstGeom>
          <a:noFill/>
        </p:spPr>
        <p:txBody>
          <a:bodyPr wrap="square" rtlCol="0">
            <a:spAutoFit/>
          </a:bodyPr>
          <a:lstStyle/>
          <a:p>
            <a:r>
              <a:rPr lang="en-GB" b="1" dirty="0"/>
              <a:t>Preventative</a:t>
            </a:r>
            <a:r>
              <a:rPr lang="en-GB" dirty="0"/>
              <a:t> </a:t>
            </a:r>
          </a:p>
        </p:txBody>
      </p:sp>
      <p:sp>
        <p:nvSpPr>
          <p:cNvPr id="7" name="TextBox 6">
            <a:extLst>
              <a:ext uri="{FF2B5EF4-FFF2-40B4-BE49-F238E27FC236}">
                <a16:creationId xmlns:a16="http://schemas.microsoft.com/office/drawing/2014/main" id="{BDB6B323-B60B-433D-8DB4-ED6314439114}"/>
              </a:ext>
            </a:extLst>
          </p:cNvPr>
          <p:cNvSpPr txBox="1"/>
          <p:nvPr/>
        </p:nvSpPr>
        <p:spPr>
          <a:xfrm>
            <a:off x="9922042" y="1362378"/>
            <a:ext cx="2308860" cy="369332"/>
          </a:xfrm>
          <a:prstGeom prst="rect">
            <a:avLst/>
          </a:prstGeom>
          <a:noFill/>
        </p:spPr>
        <p:txBody>
          <a:bodyPr wrap="square" rtlCol="0">
            <a:spAutoFit/>
          </a:bodyPr>
          <a:lstStyle/>
          <a:p>
            <a:r>
              <a:rPr lang="en-GB" b="1" dirty="0"/>
              <a:t>Universal</a:t>
            </a:r>
          </a:p>
        </p:txBody>
      </p:sp>
      <p:sp>
        <p:nvSpPr>
          <p:cNvPr id="8" name="TextBox 7">
            <a:extLst>
              <a:ext uri="{FF2B5EF4-FFF2-40B4-BE49-F238E27FC236}">
                <a16:creationId xmlns:a16="http://schemas.microsoft.com/office/drawing/2014/main" id="{D9734F6A-DB56-455B-9D06-4F3D51B726B3}"/>
              </a:ext>
            </a:extLst>
          </p:cNvPr>
          <p:cNvSpPr txBox="1"/>
          <p:nvPr/>
        </p:nvSpPr>
        <p:spPr>
          <a:xfrm>
            <a:off x="9468250" y="1928228"/>
            <a:ext cx="2308859" cy="923330"/>
          </a:xfrm>
          <a:prstGeom prst="rect">
            <a:avLst/>
          </a:prstGeom>
          <a:noFill/>
        </p:spPr>
        <p:txBody>
          <a:bodyPr wrap="square" rtlCol="0">
            <a:spAutoFit/>
          </a:bodyPr>
          <a:lstStyle/>
          <a:p>
            <a:r>
              <a:rPr lang="en-US" dirty="0"/>
              <a:t>Building meaningful </a:t>
            </a:r>
            <a:r>
              <a:rPr lang="en-GB" dirty="0"/>
              <a:t>relationships with  Young people</a:t>
            </a:r>
            <a:endParaRPr lang="en-US" sz="1800" kern="1200" dirty="0">
              <a:solidFill>
                <a:schemeClr val="tx1"/>
              </a:solidFill>
              <a:latin typeface="+mn-lt"/>
              <a:ea typeface="+mn-ea"/>
              <a:cs typeface="+mn-cs"/>
            </a:endParaRPr>
          </a:p>
        </p:txBody>
      </p:sp>
      <p:sp>
        <p:nvSpPr>
          <p:cNvPr id="9" name="TextBox 8">
            <a:extLst>
              <a:ext uri="{FF2B5EF4-FFF2-40B4-BE49-F238E27FC236}">
                <a16:creationId xmlns:a16="http://schemas.microsoft.com/office/drawing/2014/main" id="{FC0E9EA4-71DE-43F6-8D7C-D4CFDC8A0BCD}"/>
              </a:ext>
            </a:extLst>
          </p:cNvPr>
          <p:cNvSpPr txBox="1"/>
          <p:nvPr/>
        </p:nvSpPr>
        <p:spPr>
          <a:xfrm>
            <a:off x="9468250" y="3092043"/>
            <a:ext cx="2418949" cy="923330"/>
          </a:xfrm>
          <a:prstGeom prst="rect">
            <a:avLst/>
          </a:prstGeom>
          <a:noFill/>
        </p:spPr>
        <p:txBody>
          <a:bodyPr wrap="square" rtlCol="0">
            <a:spAutoFit/>
          </a:bodyPr>
          <a:lstStyle/>
          <a:p>
            <a:r>
              <a:rPr lang="en-US" dirty="0"/>
              <a:t>Open access, safe spaces provided to </a:t>
            </a:r>
            <a:r>
              <a:rPr lang="en-GB" dirty="0"/>
              <a:t>Young people</a:t>
            </a:r>
            <a:endParaRPr lang="en-US" sz="1800" kern="1200" dirty="0">
              <a:solidFill>
                <a:schemeClr val="tx1"/>
              </a:solidFill>
              <a:latin typeface="+mn-lt"/>
              <a:ea typeface="+mn-ea"/>
              <a:cs typeface="+mn-cs"/>
            </a:endParaRPr>
          </a:p>
        </p:txBody>
      </p:sp>
      <p:sp>
        <p:nvSpPr>
          <p:cNvPr id="10" name="TextBox 9">
            <a:extLst>
              <a:ext uri="{FF2B5EF4-FFF2-40B4-BE49-F238E27FC236}">
                <a16:creationId xmlns:a16="http://schemas.microsoft.com/office/drawing/2014/main" id="{147648F3-0907-471B-ABDD-9B0E83FA25E4}"/>
              </a:ext>
            </a:extLst>
          </p:cNvPr>
          <p:cNvSpPr txBox="1"/>
          <p:nvPr/>
        </p:nvSpPr>
        <p:spPr>
          <a:xfrm>
            <a:off x="4920886" y="1928228"/>
            <a:ext cx="3232248" cy="923330"/>
          </a:xfrm>
          <a:prstGeom prst="rect">
            <a:avLst/>
          </a:prstGeom>
          <a:noFill/>
        </p:spPr>
        <p:txBody>
          <a:bodyPr wrap="square" rtlCol="0">
            <a:spAutoFit/>
          </a:bodyPr>
          <a:lstStyle/>
          <a:p>
            <a:r>
              <a:rPr lang="en-US" dirty="0"/>
              <a:t>Session delivery based on specific issues identified or requested</a:t>
            </a:r>
            <a:endParaRPr lang="en-US" sz="1800" kern="1200" dirty="0">
              <a:solidFill>
                <a:schemeClr val="tx1"/>
              </a:solidFill>
              <a:latin typeface="+mn-lt"/>
              <a:ea typeface="+mn-ea"/>
              <a:cs typeface="+mn-cs"/>
            </a:endParaRPr>
          </a:p>
        </p:txBody>
      </p:sp>
      <p:sp>
        <p:nvSpPr>
          <p:cNvPr id="11" name="TextBox 10">
            <a:extLst>
              <a:ext uri="{FF2B5EF4-FFF2-40B4-BE49-F238E27FC236}">
                <a16:creationId xmlns:a16="http://schemas.microsoft.com/office/drawing/2014/main" id="{ED6F499D-2A4C-45FF-86A5-F8CC5D3BC931}"/>
              </a:ext>
            </a:extLst>
          </p:cNvPr>
          <p:cNvSpPr txBox="1"/>
          <p:nvPr/>
        </p:nvSpPr>
        <p:spPr>
          <a:xfrm>
            <a:off x="4920886" y="2950986"/>
            <a:ext cx="3232248" cy="1200329"/>
          </a:xfrm>
          <a:prstGeom prst="rect">
            <a:avLst/>
          </a:prstGeom>
          <a:noFill/>
        </p:spPr>
        <p:txBody>
          <a:bodyPr wrap="square" rtlCol="0">
            <a:spAutoFit/>
          </a:bodyPr>
          <a:lstStyle/>
          <a:p>
            <a:r>
              <a:rPr lang="en-US" dirty="0"/>
              <a:t>Work carried out to educate those in attendance and attempt to prevent their involvement in specific issues</a:t>
            </a:r>
            <a:endParaRPr lang="en-US" sz="1800" kern="1200" dirty="0">
              <a:solidFill>
                <a:schemeClr val="tx1"/>
              </a:solidFill>
              <a:latin typeface="+mn-lt"/>
              <a:ea typeface="+mn-ea"/>
              <a:cs typeface="+mn-cs"/>
            </a:endParaRPr>
          </a:p>
        </p:txBody>
      </p:sp>
      <p:sp>
        <p:nvSpPr>
          <p:cNvPr id="12" name="TextBox 11">
            <a:extLst>
              <a:ext uri="{FF2B5EF4-FFF2-40B4-BE49-F238E27FC236}">
                <a16:creationId xmlns:a16="http://schemas.microsoft.com/office/drawing/2014/main" id="{B5678CDB-EED8-48AB-994F-BD591AF7EAA9}"/>
              </a:ext>
            </a:extLst>
          </p:cNvPr>
          <p:cNvSpPr txBox="1"/>
          <p:nvPr/>
        </p:nvSpPr>
        <p:spPr>
          <a:xfrm>
            <a:off x="882020" y="1950909"/>
            <a:ext cx="2981320" cy="923330"/>
          </a:xfrm>
          <a:prstGeom prst="rect">
            <a:avLst/>
          </a:prstGeom>
          <a:noFill/>
        </p:spPr>
        <p:txBody>
          <a:bodyPr wrap="square" rtlCol="0">
            <a:spAutoFit/>
          </a:bodyPr>
          <a:lstStyle/>
          <a:p>
            <a:r>
              <a:rPr lang="en-GB" dirty="0"/>
              <a:t>Multidisciplinary approach from various services to address the issue faced</a:t>
            </a:r>
            <a:endParaRPr lang="en-US" sz="1800" kern="1200" dirty="0">
              <a:solidFill>
                <a:schemeClr val="tx1"/>
              </a:solidFill>
              <a:latin typeface="+mn-lt"/>
              <a:ea typeface="+mn-ea"/>
              <a:cs typeface="+mn-cs"/>
            </a:endParaRPr>
          </a:p>
        </p:txBody>
      </p:sp>
      <p:sp>
        <p:nvSpPr>
          <p:cNvPr id="13" name="TextBox 12">
            <a:extLst>
              <a:ext uri="{FF2B5EF4-FFF2-40B4-BE49-F238E27FC236}">
                <a16:creationId xmlns:a16="http://schemas.microsoft.com/office/drawing/2014/main" id="{9B3F9A14-A386-4AF7-B04E-A68CFFB35414}"/>
              </a:ext>
            </a:extLst>
          </p:cNvPr>
          <p:cNvSpPr txBox="1"/>
          <p:nvPr/>
        </p:nvSpPr>
        <p:spPr>
          <a:xfrm rot="10800000" flipV="1">
            <a:off x="882020" y="3022951"/>
            <a:ext cx="2981320" cy="1200329"/>
          </a:xfrm>
          <a:prstGeom prst="rect">
            <a:avLst/>
          </a:prstGeom>
          <a:noFill/>
        </p:spPr>
        <p:txBody>
          <a:bodyPr wrap="square" rtlCol="0">
            <a:spAutoFit/>
          </a:bodyPr>
          <a:lstStyle/>
          <a:p>
            <a:r>
              <a:rPr lang="en-GB" sz="1800" kern="1200" dirty="0">
                <a:solidFill>
                  <a:schemeClr val="tx1"/>
                </a:solidFill>
                <a:latin typeface="+mn-lt"/>
                <a:ea typeface="+mn-ea"/>
                <a:cs typeface="+mn-cs"/>
              </a:rPr>
              <a:t>Youth workers often carry out the face-to-face work as they </a:t>
            </a:r>
            <a:r>
              <a:rPr lang="en-GB" dirty="0"/>
              <a:t>are the individuals trusted adult</a:t>
            </a:r>
            <a:endParaRPr lang="en-US" sz="1800" kern="1200" dirty="0">
              <a:solidFill>
                <a:schemeClr val="tx1"/>
              </a:solidFill>
              <a:latin typeface="+mn-lt"/>
              <a:ea typeface="+mn-ea"/>
              <a:cs typeface="+mn-cs"/>
            </a:endParaRPr>
          </a:p>
        </p:txBody>
      </p:sp>
      <p:sp>
        <p:nvSpPr>
          <p:cNvPr id="16" name="TextBox 15">
            <a:extLst>
              <a:ext uri="{FF2B5EF4-FFF2-40B4-BE49-F238E27FC236}">
                <a16:creationId xmlns:a16="http://schemas.microsoft.com/office/drawing/2014/main" id="{AC6F24ED-DAA6-4775-B49B-CD32D694F0C4}"/>
              </a:ext>
            </a:extLst>
          </p:cNvPr>
          <p:cNvSpPr txBox="1"/>
          <p:nvPr/>
        </p:nvSpPr>
        <p:spPr>
          <a:xfrm>
            <a:off x="9260842" y="6304015"/>
            <a:ext cx="2308858" cy="369332"/>
          </a:xfrm>
          <a:prstGeom prst="rect">
            <a:avLst/>
          </a:prstGeom>
          <a:noFill/>
        </p:spPr>
        <p:txBody>
          <a:bodyPr wrap="square" rtlCol="0">
            <a:spAutoFit/>
          </a:bodyPr>
          <a:lstStyle/>
          <a:p>
            <a:r>
              <a:rPr lang="en-US" sz="1800" kern="1200" dirty="0">
                <a:solidFill>
                  <a:schemeClr val="bg1"/>
                </a:solidFill>
                <a:latin typeface="+mn-lt"/>
                <a:ea typeface="+mn-ea"/>
                <a:cs typeface="+mn-cs"/>
              </a:rPr>
              <a:t>(CWVYS,2018)</a:t>
            </a:r>
          </a:p>
        </p:txBody>
      </p:sp>
      <p:pic>
        <p:nvPicPr>
          <p:cNvPr id="14" name="Audio 13">
            <a:hlinkClick r:id="" action="ppaction://media"/>
            <a:extLst>
              <a:ext uri="{FF2B5EF4-FFF2-40B4-BE49-F238E27FC236}">
                <a16:creationId xmlns:a16="http://schemas.microsoft.com/office/drawing/2014/main" id="{A93720DD-A4FF-4AEA-A267-19ACA368CD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825552798"/>
      </p:ext>
    </p:extLst>
  </p:cSld>
  <p:clrMapOvr>
    <a:masterClrMapping/>
  </p:clrMapOvr>
  <mc:AlternateContent xmlns:mc="http://schemas.openxmlformats.org/markup-compatibility/2006" xmlns:p14="http://schemas.microsoft.com/office/powerpoint/2010/main">
    <mc:Choice Requires="p14">
      <p:transition spd="slow" p14:dur="2000" advTm="309322"/>
    </mc:Choice>
    <mc:Fallback xmlns="">
      <p:transition spd="slow" advTm="3093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BD5845B-A042-489C-8DA1-ECD12818BEEC}"/>
              </a:ext>
            </a:extLst>
          </p:cNvPr>
          <p:cNvSpPr>
            <a:spLocks noGrp="1"/>
          </p:cNvSpPr>
          <p:nvPr>
            <p:ph type="sldNum" sz="quarter" idx="12"/>
          </p:nvPr>
        </p:nvSpPr>
        <p:spPr/>
        <p:txBody>
          <a:bodyPr/>
          <a:lstStyle/>
          <a:p>
            <a:fld id="{5AE1514C-5E56-4738-A1FF-4B1CFD2A3E36}" type="slidenum">
              <a:rPr lang="en-US" smtClean="0"/>
              <a:t>13</a:t>
            </a:fld>
            <a:endParaRPr lang="en-US" dirty="0"/>
          </a:p>
        </p:txBody>
      </p:sp>
      <p:sp>
        <p:nvSpPr>
          <p:cNvPr id="3" name="Isosceles Triangle 2">
            <a:extLst>
              <a:ext uri="{FF2B5EF4-FFF2-40B4-BE49-F238E27FC236}">
                <a16:creationId xmlns:a16="http://schemas.microsoft.com/office/drawing/2014/main" id="{E1C15C14-6B8A-4FFF-98AB-D6998F472B0B}"/>
              </a:ext>
            </a:extLst>
          </p:cNvPr>
          <p:cNvSpPr/>
          <p:nvPr/>
        </p:nvSpPr>
        <p:spPr>
          <a:xfrm>
            <a:off x="3588147" y="1296140"/>
            <a:ext cx="5015706" cy="426572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301CF58D-43D0-4DC3-8367-3CD91719822C}"/>
              </a:ext>
            </a:extLst>
          </p:cNvPr>
          <p:cNvSpPr txBox="1"/>
          <p:nvPr/>
        </p:nvSpPr>
        <p:spPr>
          <a:xfrm>
            <a:off x="2778710" y="5377194"/>
            <a:ext cx="2539014" cy="369332"/>
          </a:xfrm>
          <a:prstGeom prst="rect">
            <a:avLst/>
          </a:prstGeom>
          <a:noFill/>
        </p:spPr>
        <p:txBody>
          <a:bodyPr wrap="square" rtlCol="0">
            <a:spAutoFit/>
          </a:bodyPr>
          <a:lstStyle/>
          <a:p>
            <a:r>
              <a:rPr lang="en-GB" dirty="0"/>
              <a:t>Policy</a:t>
            </a:r>
          </a:p>
        </p:txBody>
      </p:sp>
      <p:sp>
        <p:nvSpPr>
          <p:cNvPr id="5" name="TextBox 4">
            <a:extLst>
              <a:ext uri="{FF2B5EF4-FFF2-40B4-BE49-F238E27FC236}">
                <a16:creationId xmlns:a16="http://schemas.microsoft.com/office/drawing/2014/main" id="{7AEDBA0C-3D75-45A8-85A1-07DC60F7C022}"/>
              </a:ext>
            </a:extLst>
          </p:cNvPr>
          <p:cNvSpPr txBox="1"/>
          <p:nvPr/>
        </p:nvSpPr>
        <p:spPr>
          <a:xfrm>
            <a:off x="5672831" y="892206"/>
            <a:ext cx="1047565" cy="372862"/>
          </a:xfrm>
          <a:prstGeom prst="rect">
            <a:avLst/>
          </a:prstGeom>
          <a:noFill/>
        </p:spPr>
        <p:txBody>
          <a:bodyPr wrap="square" rtlCol="0">
            <a:spAutoFit/>
          </a:bodyPr>
          <a:lstStyle/>
          <a:p>
            <a:r>
              <a:rPr lang="en-GB" dirty="0"/>
              <a:t>Society</a:t>
            </a:r>
          </a:p>
        </p:txBody>
      </p:sp>
      <p:sp>
        <p:nvSpPr>
          <p:cNvPr id="6" name="TextBox 5">
            <a:extLst>
              <a:ext uri="{FF2B5EF4-FFF2-40B4-BE49-F238E27FC236}">
                <a16:creationId xmlns:a16="http://schemas.microsoft.com/office/drawing/2014/main" id="{5FDFBC44-446B-482B-9D56-459E287CB430}"/>
              </a:ext>
            </a:extLst>
          </p:cNvPr>
          <p:cNvSpPr txBox="1"/>
          <p:nvPr/>
        </p:nvSpPr>
        <p:spPr>
          <a:xfrm>
            <a:off x="8645372" y="5377194"/>
            <a:ext cx="1535836" cy="369332"/>
          </a:xfrm>
          <a:prstGeom prst="rect">
            <a:avLst/>
          </a:prstGeom>
          <a:noFill/>
        </p:spPr>
        <p:txBody>
          <a:bodyPr wrap="square" rtlCol="0">
            <a:spAutoFit/>
          </a:bodyPr>
          <a:lstStyle/>
          <a:p>
            <a:r>
              <a:rPr lang="en-GB" dirty="0"/>
              <a:t>Practice</a:t>
            </a:r>
          </a:p>
        </p:txBody>
      </p:sp>
      <p:sp>
        <p:nvSpPr>
          <p:cNvPr id="8" name="TextBox 7">
            <a:extLst>
              <a:ext uri="{FF2B5EF4-FFF2-40B4-BE49-F238E27FC236}">
                <a16:creationId xmlns:a16="http://schemas.microsoft.com/office/drawing/2014/main" id="{CACC1373-FA86-4E19-B8CA-72A788FBD5ED}"/>
              </a:ext>
            </a:extLst>
          </p:cNvPr>
          <p:cNvSpPr txBox="1"/>
          <p:nvPr/>
        </p:nvSpPr>
        <p:spPr>
          <a:xfrm>
            <a:off x="9197267" y="6465381"/>
            <a:ext cx="3542190" cy="369332"/>
          </a:xfrm>
          <a:prstGeom prst="rect">
            <a:avLst/>
          </a:prstGeom>
          <a:noFill/>
        </p:spPr>
        <p:txBody>
          <a:bodyPr wrap="square" rtlCol="0">
            <a:spAutoFit/>
          </a:bodyPr>
          <a:lstStyle/>
          <a:p>
            <a:r>
              <a:rPr lang="en-GB" dirty="0"/>
              <a:t>(Enoch and Lewis ,2019)</a:t>
            </a:r>
          </a:p>
        </p:txBody>
      </p:sp>
      <p:sp>
        <p:nvSpPr>
          <p:cNvPr id="10" name="Rectangle 9">
            <a:extLst>
              <a:ext uri="{FF2B5EF4-FFF2-40B4-BE49-F238E27FC236}">
                <a16:creationId xmlns:a16="http://schemas.microsoft.com/office/drawing/2014/main" id="{43C119C9-6D38-490B-8992-3BDBE31519EA}"/>
              </a:ext>
            </a:extLst>
          </p:cNvPr>
          <p:cNvSpPr/>
          <p:nvPr/>
        </p:nvSpPr>
        <p:spPr>
          <a:xfrm>
            <a:off x="311932" y="245875"/>
            <a:ext cx="3869451" cy="1754326"/>
          </a:xfrm>
          <a:prstGeom prst="rect">
            <a:avLst/>
          </a:prstGeom>
          <a:noFill/>
        </p:spPr>
        <p:txBody>
          <a:bodyPr wrap="squar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The Affect Triangle</a:t>
            </a:r>
            <a:endParaRPr lang="en-GB" sz="5400" b="1" cap="none" spc="0" dirty="0">
              <a:ln w="22225">
                <a:solidFill>
                  <a:schemeClr val="accent2"/>
                </a:solidFill>
                <a:prstDash val="solid"/>
              </a:ln>
              <a:solidFill>
                <a:schemeClr val="accent2">
                  <a:lumMod val="40000"/>
                  <a:lumOff val="60000"/>
                </a:schemeClr>
              </a:solidFill>
              <a:effectLst/>
            </a:endParaRPr>
          </a:p>
        </p:txBody>
      </p:sp>
      <p:sp>
        <p:nvSpPr>
          <p:cNvPr id="23" name="Arrow: Left-Right 22">
            <a:extLst>
              <a:ext uri="{FF2B5EF4-FFF2-40B4-BE49-F238E27FC236}">
                <a16:creationId xmlns:a16="http://schemas.microsoft.com/office/drawing/2014/main" id="{C6B8FAF7-AC84-4491-AB9E-4C666951A615}"/>
              </a:ext>
            </a:extLst>
          </p:cNvPr>
          <p:cNvSpPr/>
          <p:nvPr/>
        </p:nvSpPr>
        <p:spPr>
          <a:xfrm>
            <a:off x="3513560" y="5774652"/>
            <a:ext cx="5090293" cy="382284"/>
          </a:xfrm>
          <a:prstGeom prst="leftRightArrow">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4" name="Picture 23">
            <a:extLst>
              <a:ext uri="{FF2B5EF4-FFF2-40B4-BE49-F238E27FC236}">
                <a16:creationId xmlns:a16="http://schemas.microsoft.com/office/drawing/2014/main" id="{8D92FF6D-C151-4DAA-A8C2-8FE0BE8F2FFF}"/>
              </a:ext>
            </a:extLst>
          </p:cNvPr>
          <p:cNvPicPr>
            <a:picLocks noChangeAspect="1"/>
          </p:cNvPicPr>
          <p:nvPr/>
        </p:nvPicPr>
        <p:blipFill>
          <a:blip r:embed="rId4"/>
          <a:stretch>
            <a:fillRect/>
          </a:stretch>
        </p:blipFill>
        <p:spPr>
          <a:xfrm rot="3466427">
            <a:off x="5620183" y="3101935"/>
            <a:ext cx="4504362" cy="370442"/>
          </a:xfrm>
          <a:prstGeom prst="rect">
            <a:avLst/>
          </a:prstGeom>
        </p:spPr>
      </p:pic>
      <p:pic>
        <p:nvPicPr>
          <p:cNvPr id="25" name="Picture 24">
            <a:extLst>
              <a:ext uri="{FF2B5EF4-FFF2-40B4-BE49-F238E27FC236}">
                <a16:creationId xmlns:a16="http://schemas.microsoft.com/office/drawing/2014/main" id="{8DCD7B80-17E5-44DE-BCC6-2593BDC1E977}"/>
              </a:ext>
            </a:extLst>
          </p:cNvPr>
          <p:cNvPicPr>
            <a:picLocks noChangeAspect="1"/>
          </p:cNvPicPr>
          <p:nvPr/>
        </p:nvPicPr>
        <p:blipFill>
          <a:blip r:embed="rId4"/>
          <a:stretch>
            <a:fillRect/>
          </a:stretch>
        </p:blipFill>
        <p:spPr>
          <a:xfrm rot="18208644">
            <a:off x="1978365" y="3111070"/>
            <a:ext cx="4560492" cy="375058"/>
          </a:xfrm>
          <a:prstGeom prst="rect">
            <a:avLst/>
          </a:prstGeom>
        </p:spPr>
      </p:pic>
      <p:pic>
        <p:nvPicPr>
          <p:cNvPr id="7" name="Audio 6">
            <a:hlinkClick r:id="" action="ppaction://media"/>
            <a:extLst>
              <a:ext uri="{FF2B5EF4-FFF2-40B4-BE49-F238E27FC236}">
                <a16:creationId xmlns:a16="http://schemas.microsoft.com/office/drawing/2014/main" id="{6D84C693-4324-40BA-8A6B-ADF6E83B6A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28122829"/>
      </p:ext>
    </p:extLst>
  </p:cSld>
  <p:clrMapOvr>
    <a:masterClrMapping/>
  </p:clrMapOvr>
  <mc:AlternateContent xmlns:mc="http://schemas.openxmlformats.org/markup-compatibility/2006" xmlns:p14="http://schemas.microsoft.com/office/powerpoint/2010/main">
    <mc:Choice Requires="p14">
      <p:transition spd="slow" p14:dur="2000" advTm="143486"/>
    </mc:Choice>
    <mc:Fallback xmlns="">
      <p:transition spd="slow" advTm="143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4294967295"/>
          </p:nvPr>
        </p:nvSpPr>
        <p:spPr>
          <a:xfrm>
            <a:off x="11399838" y="1008063"/>
            <a:ext cx="792162" cy="1200150"/>
          </a:xfrm>
        </p:spPr>
        <p:txBody>
          <a:bodyPr/>
          <a:lstStyle/>
          <a:p>
            <a:r>
              <a:rPr lang="en-US" dirty="0"/>
              <a:t>!</a:t>
            </a:r>
          </a:p>
        </p:txBody>
      </p:sp>
      <p:pic>
        <p:nvPicPr>
          <p:cNvPr id="2" name="Picture 1">
            <a:extLst>
              <a:ext uri="{FF2B5EF4-FFF2-40B4-BE49-F238E27FC236}">
                <a16:creationId xmlns:a16="http://schemas.microsoft.com/office/drawing/2014/main" id="{570F5C7F-0D67-401B-97CF-BAB103627127}"/>
              </a:ext>
            </a:extLst>
          </p:cNvPr>
          <p:cNvPicPr>
            <a:picLocks noChangeAspect="1"/>
          </p:cNvPicPr>
          <p:nvPr/>
        </p:nvPicPr>
        <p:blipFill>
          <a:blip r:embed="rId5"/>
          <a:stretch>
            <a:fillRect/>
          </a:stretch>
        </p:blipFill>
        <p:spPr>
          <a:xfrm>
            <a:off x="320733" y="171969"/>
            <a:ext cx="4342708" cy="6514062"/>
          </a:xfrm>
          <a:prstGeom prst="rect">
            <a:avLst/>
          </a:prstGeom>
        </p:spPr>
      </p:pic>
      <p:pic>
        <p:nvPicPr>
          <p:cNvPr id="4" name="Picture 3">
            <a:extLst>
              <a:ext uri="{FF2B5EF4-FFF2-40B4-BE49-F238E27FC236}">
                <a16:creationId xmlns:a16="http://schemas.microsoft.com/office/drawing/2014/main" id="{C783B6CF-CB2D-4CCA-91CB-2046BCC98F91}"/>
              </a:ext>
            </a:extLst>
          </p:cNvPr>
          <p:cNvPicPr>
            <a:picLocks noChangeAspect="1"/>
          </p:cNvPicPr>
          <p:nvPr/>
        </p:nvPicPr>
        <p:blipFill>
          <a:blip r:embed="rId6"/>
          <a:stretch>
            <a:fillRect/>
          </a:stretch>
        </p:blipFill>
        <p:spPr>
          <a:xfrm>
            <a:off x="7707927" y="85715"/>
            <a:ext cx="4340728" cy="6517189"/>
          </a:xfrm>
          <a:prstGeom prst="rect">
            <a:avLst/>
          </a:prstGeom>
        </p:spPr>
      </p:pic>
      <p:pic>
        <p:nvPicPr>
          <p:cNvPr id="5" name="Picture 4">
            <a:extLst>
              <a:ext uri="{FF2B5EF4-FFF2-40B4-BE49-F238E27FC236}">
                <a16:creationId xmlns:a16="http://schemas.microsoft.com/office/drawing/2014/main" id="{1F6ED16C-EF5A-4F30-A51B-E81D2FC20620}"/>
              </a:ext>
            </a:extLst>
          </p:cNvPr>
          <p:cNvPicPr>
            <a:picLocks noChangeAspect="1"/>
          </p:cNvPicPr>
          <p:nvPr/>
        </p:nvPicPr>
        <p:blipFill>
          <a:blip r:embed="rId7"/>
          <a:stretch>
            <a:fillRect/>
          </a:stretch>
        </p:blipFill>
        <p:spPr>
          <a:xfrm>
            <a:off x="3978715" y="215262"/>
            <a:ext cx="4429568" cy="4686748"/>
          </a:xfrm>
          <a:prstGeom prst="rect">
            <a:avLst/>
          </a:prstGeom>
        </p:spPr>
      </p:pic>
      <p:pic>
        <p:nvPicPr>
          <p:cNvPr id="7" name="Picture 6">
            <a:extLst>
              <a:ext uri="{FF2B5EF4-FFF2-40B4-BE49-F238E27FC236}">
                <a16:creationId xmlns:a16="http://schemas.microsoft.com/office/drawing/2014/main" id="{D1147BCF-5107-404F-BEFC-7243B6259735}"/>
              </a:ext>
            </a:extLst>
          </p:cNvPr>
          <p:cNvPicPr>
            <a:picLocks noChangeAspect="1"/>
          </p:cNvPicPr>
          <p:nvPr/>
        </p:nvPicPr>
        <p:blipFill>
          <a:blip r:embed="rId8"/>
          <a:stretch>
            <a:fillRect/>
          </a:stretch>
        </p:blipFill>
        <p:spPr>
          <a:xfrm>
            <a:off x="3924644" y="4343406"/>
            <a:ext cx="4537711" cy="985219"/>
          </a:xfrm>
          <a:prstGeom prst="rect">
            <a:avLst/>
          </a:prstGeom>
        </p:spPr>
      </p:pic>
      <p:pic>
        <p:nvPicPr>
          <p:cNvPr id="1026" name="Picture 2">
            <a:extLst>
              <a:ext uri="{FF2B5EF4-FFF2-40B4-BE49-F238E27FC236}">
                <a16:creationId xmlns:a16="http://schemas.microsoft.com/office/drawing/2014/main" id="{D313D982-4724-47B3-81BD-DF6577AF5A93}"/>
              </a:ext>
            </a:extLst>
          </p:cNvPr>
          <p:cNvPicPr>
            <a:picLocks noChangeAspect="1" noChangeArrowheads="1"/>
          </p:cNvPicPr>
          <p:nvPr/>
        </p:nvPicPr>
        <p:blipFill>
          <a:blip r:embed="rId9" cstate="screen">
            <a:extLst>
              <a:ext uri="{28A0092B-C50C-407E-A947-70E740481C1C}">
                <a14:useLocalDpi xmlns:a14="http://schemas.microsoft.com/office/drawing/2010/main" val="0"/>
              </a:ext>
            </a:extLst>
          </a:blip>
          <a:srcRect/>
          <a:stretch>
            <a:fillRect/>
          </a:stretch>
        </p:blipFill>
        <p:spPr bwMode="auto">
          <a:xfrm>
            <a:off x="3937819" y="607264"/>
            <a:ext cx="4537710" cy="244757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D313B69-0D85-4364-9E61-4A0569C8A2D9}"/>
              </a:ext>
            </a:extLst>
          </p:cNvPr>
          <p:cNvSpPr txBox="1"/>
          <p:nvPr/>
        </p:nvSpPr>
        <p:spPr>
          <a:xfrm>
            <a:off x="1385126" y="2138600"/>
            <a:ext cx="2369129" cy="646331"/>
          </a:xfrm>
          <a:prstGeom prst="rect">
            <a:avLst/>
          </a:prstGeom>
          <a:solidFill>
            <a:schemeClr val="accent3"/>
          </a:solidFill>
        </p:spPr>
        <p:txBody>
          <a:bodyPr wrap="square" rtlCol="0">
            <a:spAutoFit/>
          </a:bodyPr>
          <a:lstStyle/>
          <a:p>
            <a:r>
              <a:rPr lang="en-GB" dirty="0"/>
              <a:t>YES! But who can I contact?</a:t>
            </a:r>
          </a:p>
        </p:txBody>
      </p:sp>
      <p:sp>
        <p:nvSpPr>
          <p:cNvPr id="14" name="TextBox 13">
            <a:extLst>
              <a:ext uri="{FF2B5EF4-FFF2-40B4-BE49-F238E27FC236}">
                <a16:creationId xmlns:a16="http://schemas.microsoft.com/office/drawing/2014/main" id="{433451F2-5093-45DB-B6CE-60A4DF264556}"/>
              </a:ext>
            </a:extLst>
          </p:cNvPr>
          <p:cNvSpPr txBox="1"/>
          <p:nvPr/>
        </p:nvSpPr>
        <p:spPr>
          <a:xfrm>
            <a:off x="1260460" y="1284972"/>
            <a:ext cx="2310232" cy="646331"/>
          </a:xfrm>
          <a:prstGeom prst="rect">
            <a:avLst/>
          </a:prstGeom>
          <a:solidFill>
            <a:schemeClr val="tx2"/>
          </a:solidFill>
        </p:spPr>
        <p:txBody>
          <a:bodyPr wrap="square" rtlCol="0">
            <a:spAutoFit/>
          </a:bodyPr>
          <a:lstStyle/>
          <a:p>
            <a:r>
              <a:rPr lang="en-GB" dirty="0"/>
              <a:t>Do you need some help?</a:t>
            </a:r>
          </a:p>
        </p:txBody>
      </p:sp>
      <p:sp>
        <p:nvSpPr>
          <p:cNvPr id="6" name="Rectangle 5">
            <a:extLst>
              <a:ext uri="{FF2B5EF4-FFF2-40B4-BE49-F238E27FC236}">
                <a16:creationId xmlns:a16="http://schemas.microsoft.com/office/drawing/2014/main" id="{BFF09A2C-B17C-44D0-9563-27EE4B1EE527}"/>
              </a:ext>
            </a:extLst>
          </p:cNvPr>
          <p:cNvSpPr/>
          <p:nvPr/>
        </p:nvSpPr>
        <p:spPr>
          <a:xfrm>
            <a:off x="1241780" y="2992229"/>
            <a:ext cx="2310231" cy="1080842"/>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00B51439-CC2C-47BA-B149-868E1E97ABFB}"/>
              </a:ext>
            </a:extLst>
          </p:cNvPr>
          <p:cNvSpPr txBox="1"/>
          <p:nvPr/>
        </p:nvSpPr>
        <p:spPr>
          <a:xfrm>
            <a:off x="1376067" y="3113925"/>
            <a:ext cx="2041655" cy="923330"/>
          </a:xfrm>
          <a:prstGeom prst="rect">
            <a:avLst/>
          </a:prstGeom>
          <a:noFill/>
        </p:spPr>
        <p:txBody>
          <a:bodyPr wrap="square" rtlCol="0">
            <a:spAutoFit/>
          </a:bodyPr>
          <a:lstStyle/>
          <a:p>
            <a:r>
              <a:rPr lang="en-GB" dirty="0"/>
              <a:t>I’ll find you some numbers now mate</a:t>
            </a:r>
          </a:p>
        </p:txBody>
      </p:sp>
      <p:sp>
        <p:nvSpPr>
          <p:cNvPr id="10" name="TextBox 9">
            <a:extLst>
              <a:ext uri="{FF2B5EF4-FFF2-40B4-BE49-F238E27FC236}">
                <a16:creationId xmlns:a16="http://schemas.microsoft.com/office/drawing/2014/main" id="{C5952260-6B2A-4A53-8166-070572754C2F}"/>
              </a:ext>
            </a:extLst>
          </p:cNvPr>
          <p:cNvSpPr txBox="1"/>
          <p:nvPr/>
        </p:nvSpPr>
        <p:spPr>
          <a:xfrm>
            <a:off x="1553592" y="4343406"/>
            <a:ext cx="2104008" cy="369332"/>
          </a:xfrm>
          <a:prstGeom prst="rect">
            <a:avLst/>
          </a:prstGeom>
          <a:solidFill>
            <a:schemeClr val="accent3"/>
          </a:solidFill>
        </p:spPr>
        <p:txBody>
          <a:bodyPr wrap="square" rtlCol="0">
            <a:spAutoFit/>
          </a:bodyPr>
          <a:lstStyle/>
          <a:p>
            <a:r>
              <a:rPr lang="en-GB" dirty="0"/>
              <a:t>Nice one man!</a:t>
            </a:r>
          </a:p>
        </p:txBody>
      </p:sp>
      <p:sp>
        <p:nvSpPr>
          <p:cNvPr id="11" name="TextBox 10">
            <a:extLst>
              <a:ext uri="{FF2B5EF4-FFF2-40B4-BE49-F238E27FC236}">
                <a16:creationId xmlns:a16="http://schemas.microsoft.com/office/drawing/2014/main" id="{49EBEA49-8124-4277-BA96-F8875F308220}"/>
              </a:ext>
            </a:extLst>
          </p:cNvPr>
          <p:cNvSpPr txBox="1"/>
          <p:nvPr/>
        </p:nvSpPr>
        <p:spPr>
          <a:xfrm>
            <a:off x="8659093" y="1077183"/>
            <a:ext cx="2469705" cy="4247317"/>
          </a:xfrm>
          <a:prstGeom prst="rect">
            <a:avLst/>
          </a:prstGeom>
          <a:solidFill>
            <a:schemeClr val="tx2"/>
          </a:solidFill>
        </p:spPr>
        <p:txBody>
          <a:bodyPr wrap="square" rtlCol="0">
            <a:spAutoFit/>
          </a:bodyPr>
          <a:lstStyle/>
          <a:p>
            <a:r>
              <a:rPr lang="en-GB" dirty="0"/>
              <a:t>Childline – 08001111 (the line for children)</a:t>
            </a:r>
          </a:p>
          <a:p>
            <a:r>
              <a:rPr lang="en-GB" dirty="0"/>
              <a:t>08088005000 (the line for adults concerned about a child)</a:t>
            </a:r>
          </a:p>
          <a:p>
            <a:endParaRPr lang="en-GB" dirty="0"/>
          </a:p>
          <a:p>
            <a:endParaRPr lang="en-GB" dirty="0"/>
          </a:p>
          <a:p>
            <a:r>
              <a:rPr lang="en-GB" dirty="0"/>
              <a:t>Police -999 if there is any immediate danger</a:t>
            </a:r>
          </a:p>
          <a:p>
            <a:endParaRPr lang="en-GB" dirty="0"/>
          </a:p>
          <a:p>
            <a:endParaRPr lang="en-GB" dirty="0"/>
          </a:p>
          <a:p>
            <a:r>
              <a:rPr lang="en-GB" dirty="0"/>
              <a:t>Local safeguarding lead – which is found through your local authority</a:t>
            </a:r>
          </a:p>
        </p:txBody>
      </p:sp>
      <p:pic>
        <p:nvPicPr>
          <p:cNvPr id="3" name="Audio 2">
            <a:hlinkClick r:id="" action="ppaction://media"/>
            <a:extLst>
              <a:ext uri="{FF2B5EF4-FFF2-40B4-BE49-F238E27FC236}">
                <a16:creationId xmlns:a16="http://schemas.microsoft.com/office/drawing/2014/main" id="{937B6491-798E-4A34-8BD6-3D650170E18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37079039"/>
      </p:ext>
    </p:extLst>
  </p:cSld>
  <p:clrMapOvr>
    <a:masterClrMapping/>
  </p:clrMapOvr>
  <p:transition spd="slow" advTm="22812">
    <p:push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1" name="Slide Number Placeholder 20"/>
          <p:cNvSpPr>
            <a:spLocks noGrp="1"/>
          </p:cNvSpPr>
          <p:nvPr>
            <p:ph type="sldNum" sz="quarter" idx="4"/>
          </p:nvPr>
        </p:nvSpPr>
        <p:spPr/>
        <p:txBody>
          <a:bodyPr/>
          <a:lstStyle/>
          <a:p>
            <a:fld id="{4997E989-D798-4C62-8E93-3D2D613C2488}" type="slidenum">
              <a:rPr lang="en-US" smtClean="0"/>
              <a:pPr/>
              <a:t>15</a:t>
            </a:fld>
            <a:endParaRPr lang="en-US" dirty="0"/>
          </a:p>
        </p:txBody>
      </p:sp>
      <p:sp>
        <p:nvSpPr>
          <p:cNvPr id="3" name="TextBox 2">
            <a:extLst>
              <a:ext uri="{FF2B5EF4-FFF2-40B4-BE49-F238E27FC236}">
                <a16:creationId xmlns:a16="http://schemas.microsoft.com/office/drawing/2014/main" id="{9353817D-1973-46BF-8A09-D358243AD9FE}"/>
              </a:ext>
            </a:extLst>
          </p:cNvPr>
          <p:cNvSpPr txBox="1"/>
          <p:nvPr/>
        </p:nvSpPr>
        <p:spPr>
          <a:xfrm>
            <a:off x="107507" y="1573594"/>
            <a:ext cx="11309486" cy="5205720"/>
          </a:xfrm>
          <a:prstGeom prst="rect">
            <a:avLst/>
          </a:prstGeom>
          <a:noFill/>
        </p:spPr>
        <p:txBody>
          <a:bodyPr wrap="square" rtlCol="0">
            <a:spAutoFit/>
          </a:bodyPr>
          <a:lstStyle/>
          <a:p>
            <a:pPr algn="just">
              <a:lnSpc>
                <a:spcPct val="200000"/>
              </a:lnSpc>
            </a:pPr>
            <a:r>
              <a:rPr lang="en-GB" sz="1200" dirty="0">
                <a:latin typeface="Arial" panose="020B0604020202020204" pitchFamily="34" charset="0"/>
                <a:cs typeface="Arial" panose="020B0604020202020204" pitchFamily="34" charset="0"/>
              </a:rPr>
              <a:t>Boyd.D and </a:t>
            </a:r>
            <a:r>
              <a:rPr lang="en-GB" sz="1200" dirty="0" err="1">
                <a:latin typeface="Arial" panose="020B0604020202020204" pitchFamily="34" charset="0"/>
                <a:cs typeface="Arial" panose="020B0604020202020204" pitchFamily="34" charset="0"/>
              </a:rPr>
              <a:t>Bee.H</a:t>
            </a:r>
            <a:r>
              <a:rPr lang="en-GB" sz="1200" dirty="0">
                <a:latin typeface="Arial" panose="020B0604020202020204" pitchFamily="34" charset="0"/>
                <a:cs typeface="Arial" panose="020B0604020202020204" pitchFamily="34" charset="0"/>
              </a:rPr>
              <a:t>. (2012) </a:t>
            </a:r>
            <a:r>
              <a:rPr lang="en-GB" sz="1200" i="1" dirty="0">
                <a:latin typeface="Arial" panose="020B0604020202020204" pitchFamily="34" charset="0"/>
                <a:cs typeface="Arial" panose="020B0604020202020204" pitchFamily="34" charset="0"/>
              </a:rPr>
              <a:t>Lifespan development</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Pearson:London</a:t>
            </a:r>
            <a:r>
              <a:rPr lang="en-GB" sz="1200" dirty="0">
                <a:latin typeface="Arial" panose="020B0604020202020204" pitchFamily="34" charset="0"/>
                <a:cs typeface="Arial" panose="020B0604020202020204" pitchFamily="34" charset="0"/>
              </a:rPr>
              <a:t>.</a:t>
            </a:r>
          </a:p>
          <a:p>
            <a:pPr algn="just">
              <a:lnSpc>
                <a:spcPct val="200000"/>
              </a:lnSpc>
            </a:pPr>
            <a:r>
              <a:rPr lang="en-GB" sz="1200" dirty="0">
                <a:latin typeface="Arial" panose="020B0604020202020204" pitchFamily="34" charset="0"/>
                <a:cs typeface="Arial" panose="020B0604020202020204" pitchFamily="34" charset="0"/>
              </a:rPr>
              <a:t>CWVYS (2018) Youth Work In </a:t>
            </a:r>
            <a:r>
              <a:rPr lang="en-GB" sz="1200" dirty="0" err="1">
                <a:latin typeface="Arial" panose="020B0604020202020204" pitchFamily="34" charset="0"/>
                <a:cs typeface="Arial" panose="020B0604020202020204" pitchFamily="34" charset="0"/>
              </a:rPr>
              <a:t>Wales:Principles</a:t>
            </a:r>
            <a:r>
              <a:rPr lang="en-GB" sz="1200" dirty="0">
                <a:latin typeface="Arial" panose="020B0604020202020204" pitchFamily="34" charset="0"/>
                <a:cs typeface="Arial" panose="020B0604020202020204" pitchFamily="34" charset="0"/>
              </a:rPr>
              <a:t> and Purposes. Available at: </a:t>
            </a:r>
            <a:r>
              <a:rPr lang="en-GB" sz="1200" dirty="0">
                <a:latin typeface="Arial" panose="020B0604020202020204" pitchFamily="34" charset="0"/>
                <a:cs typeface="Arial" panose="020B0604020202020204" pitchFamily="34" charset="0"/>
                <a:hlinkClick r:id="rId5"/>
              </a:rPr>
              <a:t>https://www.cwvys.org.uk/youth-work-in-wales-principles-and-purposes/</a:t>
            </a:r>
            <a:r>
              <a:rPr lang="en-GB" sz="1200" dirty="0">
                <a:latin typeface="Arial" panose="020B0604020202020204" pitchFamily="34" charset="0"/>
                <a:cs typeface="Arial" panose="020B0604020202020204" pitchFamily="34" charset="0"/>
              </a:rPr>
              <a:t> (Accessed:18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March 2021).</a:t>
            </a:r>
          </a:p>
          <a:p>
            <a:pPr algn="just">
              <a:lnSpc>
                <a:spcPct val="200000"/>
              </a:lnSpc>
            </a:pPr>
            <a:r>
              <a:rPr lang="en-GB" sz="1200" dirty="0" err="1">
                <a:latin typeface="Arial" panose="020B0604020202020204" pitchFamily="34" charset="0"/>
                <a:cs typeface="Arial" panose="020B0604020202020204" pitchFamily="34" charset="0"/>
              </a:rPr>
              <a:t>Elais.L</a:t>
            </a:r>
            <a:r>
              <a:rPr lang="en-GB" sz="1200" dirty="0">
                <a:latin typeface="Arial" panose="020B0604020202020204" pitchFamily="34" charset="0"/>
                <a:cs typeface="Arial" panose="020B0604020202020204" pitchFamily="34" charset="0"/>
              </a:rPr>
              <a:t>. (2021) ECYW6004, ‘</a:t>
            </a:r>
            <a:r>
              <a:rPr lang="en-GB" sz="1200" i="1" dirty="0">
                <a:latin typeface="Arial" panose="020B0604020202020204" pitchFamily="34" charset="0"/>
                <a:cs typeface="Arial" panose="020B0604020202020204" pitchFamily="34" charset="0"/>
              </a:rPr>
              <a:t>Guest lecturers</a:t>
            </a:r>
            <a:r>
              <a:rPr lang="en-GB" sz="1200" dirty="0">
                <a:latin typeface="Arial" panose="020B0604020202020204" pitchFamily="34" charset="0"/>
                <a:cs typeface="Arial" panose="020B0604020202020204" pitchFamily="34" charset="0"/>
              </a:rPr>
              <a:t>’, Lecture 4, 11</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March 2021.</a:t>
            </a:r>
          </a:p>
          <a:p>
            <a:pPr algn="just">
              <a:lnSpc>
                <a:spcPct val="200000"/>
              </a:lnSpc>
            </a:pPr>
            <a:r>
              <a:rPr lang="en-GB" sz="1200" dirty="0">
                <a:latin typeface="Arial" panose="020B0604020202020204" pitchFamily="34" charset="0"/>
                <a:cs typeface="Arial" panose="020B0604020202020204" pitchFamily="34" charset="0"/>
              </a:rPr>
              <a:t>Enoch. A and Lewis. A. (2019) SJYW5008, ‘</a:t>
            </a:r>
            <a:r>
              <a:rPr lang="en-GB" sz="1200" i="1" dirty="0">
                <a:latin typeface="Arial" panose="020B0604020202020204" pitchFamily="34" charset="0"/>
                <a:cs typeface="Arial" panose="020B0604020202020204" pitchFamily="34" charset="0"/>
              </a:rPr>
              <a:t>Placement profile’, </a:t>
            </a:r>
            <a:r>
              <a:rPr lang="en-GB" sz="1200" dirty="0">
                <a:latin typeface="Arial" panose="020B0604020202020204" pitchFamily="34" charset="0"/>
                <a:cs typeface="Arial" panose="020B0604020202020204" pitchFamily="34" charset="0"/>
              </a:rPr>
              <a:t>Lecture 2, 8th October 2019.</a:t>
            </a:r>
          </a:p>
          <a:p>
            <a:pPr algn="just">
              <a:lnSpc>
                <a:spcPct val="200000"/>
              </a:lnSpc>
            </a:pPr>
            <a:r>
              <a:rPr lang="en-GB" sz="1200" dirty="0">
                <a:latin typeface="Arial" panose="020B0604020202020204" pitchFamily="34" charset="0"/>
                <a:cs typeface="Arial" panose="020B0604020202020204" pitchFamily="34" charset="0"/>
              </a:rPr>
              <a:t>Gardner. K. (2021) ECYW5003, ‘</a:t>
            </a:r>
            <a:r>
              <a:rPr lang="en-GB" sz="1200" i="1" dirty="0">
                <a:latin typeface="Arial" panose="020B0604020202020204" pitchFamily="34" charset="0"/>
                <a:cs typeface="Arial" panose="020B0604020202020204" pitchFamily="34" charset="0"/>
              </a:rPr>
              <a:t>Young people in focus</a:t>
            </a:r>
            <a:r>
              <a:rPr lang="en-GB" sz="1200" dirty="0">
                <a:latin typeface="Arial" panose="020B0604020202020204" pitchFamily="34" charset="0"/>
                <a:cs typeface="Arial" panose="020B0604020202020204" pitchFamily="34" charset="0"/>
              </a:rPr>
              <a:t>’, Lecture 6, 4th February 2021.</a:t>
            </a:r>
          </a:p>
          <a:p>
            <a:pPr algn="just">
              <a:lnSpc>
                <a:spcPct val="200000"/>
              </a:lnSpc>
            </a:pPr>
            <a:r>
              <a:rPr lang="en-GB" sz="1200" dirty="0">
                <a:latin typeface="Arial" panose="020B0604020202020204" pitchFamily="34" charset="0"/>
                <a:cs typeface="Arial" panose="020B0604020202020204" pitchFamily="34" charset="0"/>
              </a:rPr>
              <a:t>Gardner. K. (2021) ECYW6003, ‘</a:t>
            </a:r>
            <a:r>
              <a:rPr lang="en-GB" sz="1200" i="1" dirty="0">
                <a:latin typeface="Arial" panose="020B0604020202020204" pitchFamily="34" charset="0"/>
                <a:cs typeface="Arial" panose="020B0604020202020204" pitchFamily="34" charset="0"/>
              </a:rPr>
              <a:t>ACEs’, </a:t>
            </a:r>
            <a:r>
              <a:rPr lang="en-GB" sz="1200" dirty="0">
                <a:latin typeface="Arial" panose="020B0604020202020204" pitchFamily="34" charset="0"/>
                <a:cs typeface="Arial" panose="020B0604020202020204" pitchFamily="34" charset="0"/>
              </a:rPr>
              <a:t>Lecture 3, 28th January 2021.</a:t>
            </a:r>
          </a:p>
          <a:p>
            <a:pPr algn="just">
              <a:lnSpc>
                <a:spcPct val="200000"/>
              </a:lnSpc>
            </a:pPr>
            <a:r>
              <a:rPr lang="en-GB" sz="1200" dirty="0" err="1">
                <a:latin typeface="Arial" panose="020B0604020202020204" pitchFamily="34" charset="0"/>
                <a:cs typeface="Arial" panose="020B0604020202020204" pitchFamily="34" charset="0"/>
              </a:rPr>
              <a:t>Hayes.D</a:t>
            </a:r>
            <a:r>
              <a:rPr lang="en-GB" sz="1200" dirty="0">
                <a:latin typeface="Arial" panose="020B0604020202020204" pitchFamily="34" charset="0"/>
                <a:cs typeface="Arial" panose="020B0604020202020204" pitchFamily="34" charset="0"/>
              </a:rPr>
              <a:t>. (2019) </a:t>
            </a:r>
            <a:r>
              <a:rPr lang="en-GB" sz="1200" i="1" dirty="0">
                <a:latin typeface="Arial" panose="020B0604020202020204" pitchFamily="34" charset="0"/>
                <a:cs typeface="Arial" panose="020B0604020202020204" pitchFamily="34" charset="0"/>
              </a:rPr>
              <a:t>Gangs and Criminal Exploitation: Policy Context.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6"/>
              </a:rPr>
              <a:t>https://www.cypnow.co.uk/features/article/gangs-and-criminal-exploitation-policy-context</a:t>
            </a:r>
            <a:r>
              <a:rPr lang="en-GB" sz="1200" dirty="0">
                <a:latin typeface="Arial" panose="020B0604020202020204" pitchFamily="34" charset="0"/>
                <a:cs typeface="Arial" panose="020B0604020202020204" pitchFamily="34" charset="0"/>
              </a:rPr>
              <a:t> (Accessed: 18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March 2021).</a:t>
            </a:r>
          </a:p>
          <a:p>
            <a:pPr algn="just">
              <a:lnSpc>
                <a:spcPct val="200000"/>
              </a:lnSpc>
            </a:pPr>
            <a:r>
              <a:rPr lang="en-GB" sz="1200" dirty="0">
                <a:latin typeface="Arial" panose="020B0604020202020204" pitchFamily="34" charset="0"/>
                <a:cs typeface="Arial" panose="020B0604020202020204" pitchFamily="34" charset="0"/>
              </a:rPr>
              <a:t>Learning Skills and Improvement Service (2012) National Occupational Standards for Youth Work. Coventry: LSIS.</a:t>
            </a:r>
          </a:p>
          <a:p>
            <a:pPr algn="just">
              <a:lnSpc>
                <a:spcPct val="200000"/>
              </a:lnSpc>
            </a:pPr>
            <a:r>
              <a:rPr lang="en-GB" sz="1200" dirty="0">
                <a:latin typeface="Arial" panose="020B0604020202020204" pitchFamily="34" charset="0"/>
                <a:cs typeface="Arial" panose="020B0604020202020204" pitchFamily="34" charset="0"/>
              </a:rPr>
              <a:t>National Crime Agency (2019) </a:t>
            </a:r>
            <a:r>
              <a:rPr lang="en-GB" sz="1200" i="1" dirty="0">
                <a:latin typeface="Arial" panose="020B0604020202020204" pitchFamily="34" charset="0"/>
                <a:cs typeface="Arial" panose="020B0604020202020204" pitchFamily="34" charset="0"/>
              </a:rPr>
              <a:t>County lines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7"/>
              </a:rPr>
              <a:t>https://www.nationalcrimeagency.gov.uk/what-we-do/crime-threats/drug-trafficking/county-lines</a:t>
            </a:r>
            <a:r>
              <a:rPr lang="en-GB" sz="1200" dirty="0">
                <a:latin typeface="Arial" panose="020B0604020202020204" pitchFamily="34" charset="0"/>
                <a:cs typeface="Arial" panose="020B0604020202020204" pitchFamily="34" charset="0"/>
              </a:rPr>
              <a:t>  (Accessed:18th March 2021).</a:t>
            </a:r>
          </a:p>
          <a:p>
            <a:pPr algn="just">
              <a:lnSpc>
                <a:spcPct val="200000"/>
              </a:lnSpc>
            </a:pPr>
            <a:r>
              <a:rPr lang="en-GB" sz="1200" dirty="0">
                <a:latin typeface="Arial" panose="020B0604020202020204" pitchFamily="34" charset="0"/>
                <a:cs typeface="Arial" panose="020B0604020202020204" pitchFamily="34" charset="0"/>
              </a:rPr>
              <a:t>NSPCC (2019) NSPCC Definition of a County line. Available at: </a:t>
            </a:r>
            <a:r>
              <a:rPr lang="en-GB" sz="1200" dirty="0">
                <a:latin typeface="Arial" panose="020B0604020202020204" pitchFamily="34" charset="0"/>
                <a:cs typeface="Arial" panose="020B0604020202020204" pitchFamily="34" charset="0"/>
                <a:hlinkClick r:id="rId7"/>
              </a:rPr>
              <a:t>https://www.nationalcrimeagency.gov.uk/what-we-do/crime-threats/drug-trafficking/county-lines</a:t>
            </a:r>
            <a:r>
              <a:rPr lang="en-GB" sz="1200" dirty="0">
                <a:latin typeface="Arial" panose="020B0604020202020204" pitchFamily="34" charset="0"/>
                <a:cs typeface="Arial" panose="020B0604020202020204" pitchFamily="34" charset="0"/>
              </a:rPr>
              <a:t> (Accessed:18th March 2021).</a:t>
            </a:r>
          </a:p>
        </p:txBody>
      </p:sp>
      <p:sp>
        <p:nvSpPr>
          <p:cNvPr id="4" name="Rectangle 3">
            <a:extLst>
              <a:ext uri="{FF2B5EF4-FFF2-40B4-BE49-F238E27FC236}">
                <a16:creationId xmlns:a16="http://schemas.microsoft.com/office/drawing/2014/main" id="{F0A402EE-C992-4041-93BC-340AA6A1514A}"/>
              </a:ext>
            </a:extLst>
          </p:cNvPr>
          <p:cNvSpPr/>
          <p:nvPr/>
        </p:nvSpPr>
        <p:spPr>
          <a:xfrm>
            <a:off x="3811913" y="650264"/>
            <a:ext cx="4568174"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Reference list</a:t>
            </a:r>
            <a:endParaRPr lang="en-US" sz="5400" b="1" cap="none" spc="0" dirty="0">
              <a:ln w="22225">
                <a:solidFill>
                  <a:schemeClr val="accent2"/>
                </a:solidFill>
                <a:prstDash val="solid"/>
              </a:ln>
              <a:solidFill>
                <a:schemeClr val="accent2">
                  <a:lumMod val="40000"/>
                  <a:lumOff val="60000"/>
                </a:schemeClr>
              </a:solidFill>
              <a:effectLst/>
            </a:endParaRPr>
          </a:p>
        </p:txBody>
      </p:sp>
      <p:pic>
        <p:nvPicPr>
          <p:cNvPr id="2" name="Audio 1">
            <a:hlinkClick r:id="" action="ppaction://media"/>
            <a:extLst>
              <a:ext uri="{FF2B5EF4-FFF2-40B4-BE49-F238E27FC236}">
                <a16:creationId xmlns:a16="http://schemas.microsoft.com/office/drawing/2014/main" id="{89C791E4-064A-4D6C-AC3C-B62555CAC18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27444631"/>
      </p:ext>
    </p:extLst>
  </p:cSld>
  <p:clrMapOvr>
    <a:masterClrMapping/>
  </p:clrMapOvr>
  <p:transition spd="slow" advTm="199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4"/>
          </p:nvPr>
        </p:nvSpPr>
        <p:spPr>
          <a:xfrm>
            <a:off x="11696726" y="6484937"/>
            <a:ext cx="533348" cy="365125"/>
          </a:xfrm>
        </p:spPr>
        <p:txBody>
          <a:bodyPr/>
          <a:lstStyle/>
          <a:p>
            <a:fld id="{5AE1514C-5E56-4738-A1FF-4B1CFD2A3E36}" type="slidenum">
              <a:rPr lang="en-US" smtClean="0"/>
              <a:pPr/>
              <a:t>16</a:t>
            </a:fld>
            <a:endParaRPr lang="en-US" dirty="0"/>
          </a:p>
        </p:txBody>
      </p:sp>
      <p:sp>
        <p:nvSpPr>
          <p:cNvPr id="11" name="Text Placeholder 10"/>
          <p:cNvSpPr>
            <a:spLocks noGrp="1"/>
          </p:cNvSpPr>
          <p:nvPr>
            <p:ph type="body" sz="quarter" idx="11"/>
          </p:nvPr>
        </p:nvSpPr>
        <p:spPr>
          <a:xfrm>
            <a:off x="2945477" y="266008"/>
            <a:ext cx="6096000" cy="590931"/>
          </a:xfrm>
        </p:spPr>
        <p:txBody>
          <a:bodyPr/>
          <a:lstStyle/>
          <a:p>
            <a:r>
              <a:rPr lang="en-US" dirty="0"/>
              <a:t>Picture References</a:t>
            </a:r>
          </a:p>
        </p:txBody>
      </p:sp>
      <p:sp>
        <p:nvSpPr>
          <p:cNvPr id="3" name="TextBox 2">
            <a:extLst>
              <a:ext uri="{FF2B5EF4-FFF2-40B4-BE49-F238E27FC236}">
                <a16:creationId xmlns:a16="http://schemas.microsoft.com/office/drawing/2014/main" id="{12C1C454-1B0F-4472-844B-CEA0272741DF}"/>
              </a:ext>
            </a:extLst>
          </p:cNvPr>
          <p:cNvSpPr txBox="1"/>
          <p:nvPr/>
        </p:nvSpPr>
        <p:spPr>
          <a:xfrm>
            <a:off x="236913" y="798023"/>
            <a:ext cx="11513128" cy="7571303"/>
          </a:xfrm>
          <a:prstGeom prst="rect">
            <a:avLst/>
          </a:prstGeom>
          <a:noFill/>
        </p:spPr>
        <p:txBody>
          <a:bodyPr wrap="square" rtlCol="0">
            <a:spAutoFit/>
          </a:bodyPr>
          <a:lstStyle/>
          <a:p>
            <a:r>
              <a:rPr lang="en-US" dirty="0">
                <a:hlinkClick r:id="rId3"/>
              </a:rPr>
              <a:t>young-person-in-hoody-760.jpg (760×475) (windows.net)</a:t>
            </a:r>
            <a:endParaRPr lang="en-US" dirty="0"/>
          </a:p>
          <a:p>
            <a:r>
              <a:rPr lang="en-US" dirty="0" err="1">
                <a:hlinkClick r:id="rId4"/>
              </a:rPr>
              <a:t>imgurl:https</a:t>
            </a:r>
            <a:r>
              <a:rPr lang="en-US" dirty="0">
                <a:hlinkClick r:id="rId4"/>
              </a:rPr>
              <a:t>://th.bing.com/</a:t>
            </a:r>
            <a:r>
              <a:rPr lang="en-US" dirty="0" err="1">
                <a:hlinkClick r:id="rId4"/>
              </a:rPr>
              <a:t>th</a:t>
            </a:r>
            <a:r>
              <a:rPr lang="en-US" dirty="0">
                <a:hlinkClick r:id="rId4"/>
              </a:rPr>
              <a:t>/id/R3a3763a33dccee07e0257785f7afb277?rik=0OyfBUWxdeTROQ&amp;riu=http%3a%2f%2fprospect.rsc.org%2fblogs%2fcw%2fwp-content%2fuploads%2f2009%2f11%2fcrimescene-tape-4559193-ji.jpg&amp;ehk=sghukbzcalB0Nb3xvLwzNmAupY9EquTpeQeYLx9B0rg%3d&amp;risl=&amp;</a:t>
            </a:r>
            <a:r>
              <a:rPr lang="en-US" dirty="0" err="1">
                <a:hlinkClick r:id="rId4"/>
              </a:rPr>
              <a:t>pid</a:t>
            </a:r>
            <a:r>
              <a:rPr lang="en-US" dirty="0">
                <a:hlinkClick r:id="rId4"/>
              </a:rPr>
              <a:t>=</a:t>
            </a:r>
            <a:r>
              <a:rPr lang="en-US" dirty="0" err="1">
                <a:hlinkClick r:id="rId4"/>
              </a:rPr>
              <a:t>ImgRaw</a:t>
            </a:r>
            <a:r>
              <a:rPr lang="en-US" dirty="0">
                <a:hlinkClick r:id="rId4"/>
              </a:rPr>
              <a:t> – Bing</a:t>
            </a:r>
            <a:endParaRPr lang="en-US" dirty="0"/>
          </a:p>
          <a:p>
            <a:r>
              <a:rPr lang="en-US" dirty="0">
                <a:hlinkClick r:id="rId5"/>
              </a:rPr>
              <a:t>people with speech bubbles – Bing</a:t>
            </a:r>
            <a:endParaRPr lang="en-US" dirty="0"/>
          </a:p>
          <a:p>
            <a:r>
              <a:rPr lang="en-GB" dirty="0">
                <a:hlinkClick r:id="rId6"/>
              </a:rPr>
              <a:t>Exploitation Kids - Bing images</a:t>
            </a:r>
            <a:endParaRPr lang="en-GB" dirty="0"/>
          </a:p>
          <a:p>
            <a:r>
              <a:rPr lang="sv-SE" dirty="0">
                <a:hlinkClick r:id="rId7"/>
              </a:rPr>
              <a:t>Modern-slavery.jpg (950×649) (saifinsight.co.uk)</a:t>
            </a:r>
            <a:endParaRPr lang="sv-SE" dirty="0"/>
          </a:p>
          <a:p>
            <a:r>
              <a:rPr lang="en-US" dirty="0">
                <a:hlinkClick r:id="rId8"/>
              </a:rPr>
              <a:t>county lines drugs - Bing images</a:t>
            </a:r>
            <a:endParaRPr lang="sv-SE" dirty="0"/>
          </a:p>
          <a:p>
            <a:r>
              <a:rPr lang="en-US" dirty="0" err="1">
                <a:hlinkClick r:id="rId9"/>
              </a:rPr>
              <a:t>Hollyoaks</a:t>
            </a:r>
            <a:r>
              <a:rPr lang="en-US" dirty="0">
                <a:hlinkClick r:id="rId9"/>
              </a:rPr>
              <a:t> County Lines.jpg (1200×672) (channel4.com)</a:t>
            </a:r>
            <a:endParaRPr lang="en-US" dirty="0"/>
          </a:p>
          <a:p>
            <a:r>
              <a:rPr lang="en-US" dirty="0">
                <a:hlinkClick r:id="rId10"/>
              </a:rPr>
              <a:t>phone blank screen - Bing images</a:t>
            </a:r>
            <a:endParaRPr lang="en-US" dirty="0"/>
          </a:p>
          <a:p>
            <a:r>
              <a:rPr lang="en-US" dirty="0">
                <a:hlinkClick r:id="rId11"/>
              </a:rPr>
              <a:t>Train Line Vector - Bing images</a:t>
            </a:r>
            <a:endParaRPr lang="en-US" dirty="0"/>
          </a:p>
          <a:p>
            <a:r>
              <a:rPr lang="en-GB" dirty="0">
                <a:hlinkClick r:id="rId12"/>
              </a:rPr>
              <a:t>Train Clip Art - Bing images</a:t>
            </a:r>
            <a:endParaRPr lang="en-GB" dirty="0"/>
          </a:p>
          <a:p>
            <a:r>
              <a:rPr lang="en-US" dirty="0">
                <a:hlinkClick r:id="rId13"/>
              </a:rPr>
              <a:t>Straight Road Outline - Bing images</a:t>
            </a:r>
            <a:endParaRPr lang="en-US" dirty="0"/>
          </a:p>
          <a:p>
            <a:r>
              <a:rPr lang="en-US" dirty="0">
                <a:hlinkClick r:id="rId14"/>
              </a:rPr>
              <a:t>phone-cord-clipart-1.jpg (800×438) (clipground.com)</a:t>
            </a:r>
            <a:endParaRPr lang="en-US" dirty="0"/>
          </a:p>
          <a:p>
            <a:r>
              <a:rPr lang="en-GB" dirty="0">
                <a:hlinkClick r:id="rId15"/>
              </a:rPr>
              <a:t>sign blank - Bing images</a:t>
            </a:r>
            <a:endParaRPr lang="en-GB" dirty="0"/>
          </a:p>
          <a:p>
            <a:r>
              <a:rPr lang="en-GB" dirty="0">
                <a:hlinkClick r:id="rId16"/>
              </a:rPr>
              <a:t>adolescence brain - Bing images</a:t>
            </a:r>
            <a:endParaRPr lang="en-GB" dirty="0"/>
          </a:p>
          <a:p>
            <a:r>
              <a:rPr lang="en-US" dirty="0">
                <a:hlinkClick r:id="rId17"/>
              </a:rPr>
              <a:t>adverse childhood experiences - Bing images</a:t>
            </a:r>
            <a:endParaRPr lang="en-US" dirty="0"/>
          </a:p>
          <a:p>
            <a:r>
              <a:rPr lang="en-US" dirty="0">
                <a:hlinkClick r:id="rId18"/>
              </a:rPr>
              <a:t>United Together Background - Bing images</a:t>
            </a:r>
            <a:endParaRPr lang="en-GB" dirty="0"/>
          </a:p>
          <a:p>
            <a:r>
              <a:rPr lang="en-US" dirty="0">
                <a:hlinkClick r:id="rId19"/>
              </a:rPr>
              <a:t>Vulnerable Clip Art - Bing images</a:t>
            </a:r>
            <a:endParaRPr lang="en-GB" dirty="0"/>
          </a:p>
          <a:p>
            <a:endParaRPr lang="en-GB" dirty="0"/>
          </a:p>
          <a:p>
            <a:endParaRPr lang="en-GB" dirty="0"/>
          </a:p>
          <a:p>
            <a:endParaRPr lang="en-US" dirty="0"/>
          </a:p>
          <a:p>
            <a:endParaRPr lang="en-US" dirty="0"/>
          </a:p>
          <a:p>
            <a:endParaRPr lang="en-GB" dirty="0"/>
          </a:p>
          <a:p>
            <a:endParaRPr lang="en-GB" dirty="0"/>
          </a:p>
          <a:p>
            <a:endParaRPr lang="en-US" dirty="0"/>
          </a:p>
          <a:p>
            <a:endParaRPr lang="en-GB" dirty="0"/>
          </a:p>
        </p:txBody>
      </p:sp>
    </p:spTree>
    <p:extLst>
      <p:ext uri="{BB962C8B-B14F-4D97-AF65-F5344CB8AC3E}">
        <p14:creationId xmlns:p14="http://schemas.microsoft.com/office/powerpoint/2010/main" val="2177918218"/>
      </p:ext>
    </p:extLst>
  </p:cSld>
  <p:clrMapOvr>
    <a:masterClrMapping/>
  </p:clrMapOvr>
  <p:transition spd="slow">
    <p:push/>
  </p:transition>
</p:sld>
</file>

<file path=ppt/theme/theme1.xml><?xml version="1.0" encoding="utf-8"?>
<a:theme xmlns:a="http://schemas.openxmlformats.org/drawingml/2006/main" name="Storybuilding Neal Creative">
  <a:themeElements>
    <a:clrScheme name="Neal Analytics 2">
      <a:dk1>
        <a:srgbClr val="000000"/>
      </a:dk1>
      <a:lt1>
        <a:srgbClr val="FFFFFF"/>
      </a:lt1>
      <a:dk2>
        <a:srgbClr val="0074AF"/>
      </a:dk2>
      <a:lt2>
        <a:srgbClr val="00B0F0"/>
      </a:lt2>
      <a:accent1>
        <a:srgbClr val="75D1FF"/>
      </a:accent1>
      <a:accent2>
        <a:srgbClr val="004568"/>
      </a:accent2>
      <a:accent3>
        <a:srgbClr val="92D050"/>
      </a:accent3>
      <a:accent4>
        <a:srgbClr val="FFC000"/>
      </a:accent4>
      <a:accent5>
        <a:srgbClr val="004568"/>
      </a:accent5>
      <a:accent6>
        <a:srgbClr val="0074AF"/>
      </a:accent6>
      <a:hlink>
        <a:srgbClr val="43C0FF"/>
      </a:hlink>
      <a:folHlink>
        <a:srgbClr val="75D1FF"/>
      </a:folHlink>
    </a:clrScheme>
    <a:fontScheme name="MICROSOFT">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16401425_Powerful Presentations_Win32_mlw - v2" id="{7CBB6D80-F69F-4458-A96A-A39B855A93D5}" vid="{827664DE-2D82-4B7F-8582-8671022436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480f6609812271f56e53f2aff71704">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b48d77c16982ba2890c3fe2b4c067b2"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D2E6351-E64A-42DD-A554-7DF752222129}">
  <ds:schemaRefs>
    <ds:schemaRef ds:uri="http://schemas.openxmlformats.org/package/2006/metadata/core-properties"/>
    <ds:schemaRef ds:uri="16c05727-aa75-4e4a-9b5f-8a80a1165891"/>
    <ds:schemaRef ds:uri="http://purl.org/dc/terms/"/>
    <ds:schemaRef ds:uri="http://schemas.microsoft.com/office/2006/documentManagement/types"/>
    <ds:schemaRef ds:uri="71af3243-3dd4-4a8d-8c0d-dd76da1f02a5"/>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530CA71C-6B24-463C-853F-076A02E27CBC}">
  <ds:schemaRefs>
    <ds:schemaRef ds:uri="http://schemas.microsoft.com/sharepoint/v3/contenttype/forms"/>
  </ds:schemaRefs>
</ds:datastoreItem>
</file>

<file path=customXml/itemProps3.xml><?xml version="1.0" encoding="utf-8"?>
<ds:datastoreItem xmlns:ds="http://schemas.openxmlformats.org/officeDocument/2006/customXml" ds:itemID="{B1C2FF92-1ACE-4D23-9586-85906FF02F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16066</TotalTime>
  <Words>1287</Words>
  <Application>Microsoft Office PowerPoint</Application>
  <PresentationFormat>Widescreen</PresentationFormat>
  <Paragraphs>163</Paragraphs>
  <Slides>16</Slides>
  <Notes>9</Notes>
  <HiddenSlides>0</HiddenSlides>
  <MMClips>16</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16</vt:i4>
      </vt:variant>
    </vt:vector>
  </HeadingPairs>
  <TitlesOfParts>
    <vt:vector size="32" baseType="lpstr">
      <vt:lpstr>Arial</vt:lpstr>
      <vt:lpstr>Arial Black</vt:lpstr>
      <vt:lpstr>Bahnschrift Light SemiCondensed</vt:lpstr>
      <vt:lpstr>Britannic Bold</vt:lpstr>
      <vt:lpstr>Calibri</vt:lpstr>
      <vt:lpstr>Castellar</vt:lpstr>
      <vt:lpstr>Forte</vt:lpstr>
      <vt:lpstr>Georgia Pro Cond Semibold</vt:lpstr>
      <vt:lpstr>Lucida Calligraphy</vt:lpstr>
      <vt:lpstr>Segoe UI</vt:lpstr>
      <vt:lpstr>Segoe UI Black</vt:lpstr>
      <vt:lpstr>Segoe UI Light</vt:lpstr>
      <vt:lpstr>Segoe UI Semibold</vt:lpstr>
      <vt:lpstr>Segoe UI Semilight</vt:lpstr>
      <vt:lpstr>Wingdings</vt:lpstr>
      <vt:lpstr>Storybuilding Neal Creative</vt:lpstr>
      <vt:lpstr>Criminal Exploitation</vt:lpstr>
      <vt:lpstr>PowerPoint Presentation</vt:lpstr>
      <vt:lpstr>POWERFUL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Exploitation</dc:title>
  <dc:creator>Tash Louise Oliver (1703799)</dc:creator>
  <cp:lastModifiedBy>Tash Louise Oliver (1703799)</cp:lastModifiedBy>
  <cp:revision>4</cp:revision>
  <dcterms:created xsi:type="dcterms:W3CDTF">2021-03-11T14:58:14Z</dcterms:created>
  <dcterms:modified xsi:type="dcterms:W3CDTF">2021-03-22T20:26:04Z</dcterms:modified>
</cp:coreProperties>
</file>