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 /><Relationship Id="rId2" Type="http://schemas.openxmlformats.org/package/2006/relationships/metadata/core-properties" Target="docProps/core.xml" /><Relationship Id="rId1"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26" r:id="rId1"/>
  </p:sldMasterIdLst>
  <p:sldIdLst>
    <p:sldId id="260" r:id="rId2"/>
    <p:sldId id="262" r:id="rId3"/>
    <p:sldId id="256" r:id="rId4"/>
    <p:sldId id="264" r:id="rId5"/>
    <p:sldId id="258" r:id="rId6"/>
    <p:sldId id="263" r:id="rId7"/>
    <p:sldId id="261" r:id="rId8"/>
    <p:sldId id="257" r:id="rId9"/>
    <p:sldId id="259" r:id="rId10"/>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theme" Target="theme/theme1.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viewProps" Target="viewProps.xml" /><Relationship Id="rId2" Type="http://schemas.openxmlformats.org/officeDocument/2006/relationships/slide" Target="slides/slide1.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presProps" Target="presProps.xml" /><Relationship Id="rId5" Type="http://schemas.openxmlformats.org/officeDocument/2006/relationships/slide" Target="slides/slide4.xml" /><Relationship Id="rId10" Type="http://schemas.openxmlformats.org/officeDocument/2006/relationships/slide" Target="slides/slide9.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tableStyles" Target="tableStyles.xml" /></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A21818-E75A-458F-AC5B-0E9A2C76B835}"/>
              </a:ext>
            </a:extLst>
          </p:cNvPr>
          <p:cNvSpPr>
            <a:spLocks noGrp="1"/>
          </p:cNvSpPr>
          <p:nvPr>
            <p:ph type="ctrTitle"/>
          </p:nvPr>
        </p:nvSpPr>
        <p:spPr>
          <a:xfrm>
            <a:off x="448056" y="448056"/>
            <a:ext cx="11292840" cy="3401568"/>
          </a:xfrm>
        </p:spPr>
        <p:txBody>
          <a:bodyPr anchor="b">
            <a:normAutofit/>
          </a:bodyPr>
          <a:lstStyle>
            <a:lvl1pPr algn="l">
              <a:defRPr sz="6400">
                <a:solidFill>
                  <a:schemeClr val="tx2"/>
                </a:solidFill>
              </a:defRPr>
            </a:lvl1pPr>
          </a:lstStyle>
          <a:p>
            <a:r>
              <a:rPr lang="en-US"/>
              <a:t>Click to edit Master title style</a:t>
            </a:r>
          </a:p>
        </p:txBody>
      </p:sp>
      <p:sp>
        <p:nvSpPr>
          <p:cNvPr id="3" name="Subtitle 2">
            <a:extLst>
              <a:ext uri="{FF2B5EF4-FFF2-40B4-BE49-F238E27FC236}">
                <a16:creationId xmlns:a16="http://schemas.microsoft.com/office/drawing/2014/main" id="{C6EE64DE-978B-4F95-BB3C-D027D8008748}"/>
              </a:ext>
            </a:extLst>
          </p:cNvPr>
          <p:cNvSpPr>
            <a:spLocks noGrp="1"/>
          </p:cNvSpPr>
          <p:nvPr>
            <p:ph type="subTitle" idx="1"/>
          </p:nvPr>
        </p:nvSpPr>
        <p:spPr>
          <a:xfrm>
            <a:off x="448056" y="4471416"/>
            <a:ext cx="11292840" cy="1481328"/>
          </a:xfrm>
        </p:spPr>
        <p:txBody>
          <a:bodyPr/>
          <a:lstStyle>
            <a:lvl1pPr marL="0" indent="0" algn="l">
              <a:lnSpc>
                <a:spcPct val="120000"/>
              </a:lnSpc>
              <a:buNone/>
              <a:defRPr sz="2400">
                <a:solidFill>
                  <a:schemeClr val="tx2">
                    <a:alpha val="5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cxnSp>
        <p:nvCxnSpPr>
          <p:cNvPr id="8" name="Straight Connector 7">
            <a:extLst>
              <a:ext uri="{FF2B5EF4-FFF2-40B4-BE49-F238E27FC236}">
                <a16:creationId xmlns:a16="http://schemas.microsoft.com/office/drawing/2014/main" id="{C66CC717-08C5-4F3E-B8AA-BA93C8755982}"/>
              </a:ext>
            </a:extLst>
          </p:cNvPr>
          <p:cNvCxnSpPr>
            <a:cxnSpLocks/>
          </p:cNvCxnSpPr>
          <p:nvPr/>
        </p:nvCxnSpPr>
        <p:spPr>
          <a:xfrm>
            <a:off x="449400" y="4122000"/>
            <a:ext cx="11293200"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9" name="Footer Placeholder 4">
            <a:extLst>
              <a:ext uri="{FF2B5EF4-FFF2-40B4-BE49-F238E27FC236}">
                <a16:creationId xmlns:a16="http://schemas.microsoft.com/office/drawing/2014/main" id="{896B5700-AA45-4E20-8BE5-27620411303F}"/>
              </a:ext>
            </a:extLst>
          </p:cNvPr>
          <p:cNvSpPr>
            <a:spLocks noGrp="1"/>
          </p:cNvSpPr>
          <p:nvPr>
            <p:ph type="ftr" sz="quarter" idx="3"/>
          </p:nvPr>
        </p:nvSpPr>
        <p:spPr>
          <a:xfrm>
            <a:off x="4370832" y="6153912"/>
            <a:ext cx="5397056" cy="502920"/>
          </a:xfrm>
          <a:prstGeom prst="rect">
            <a:avLst/>
          </a:prstGeom>
        </p:spPr>
        <p:txBody>
          <a:bodyPr vert="horz" lIns="0" tIns="0" rIns="91440" bIns="0" rtlCol="0" anchor="ctr"/>
          <a:lstStyle>
            <a:lvl1pPr algn="l">
              <a:defRPr sz="900" cap="all" spc="200" baseline="0">
                <a:solidFill>
                  <a:schemeClr val="tx2">
                    <a:alpha val="55000"/>
                  </a:schemeClr>
                </a:solidFill>
              </a:defRPr>
            </a:lvl1pPr>
          </a:lstStyle>
          <a:p>
            <a:r>
              <a:rPr lang="en-US" spc="200"/>
              <a:t>Sample Footer Text</a:t>
            </a:r>
          </a:p>
        </p:txBody>
      </p:sp>
      <p:sp>
        <p:nvSpPr>
          <p:cNvPr id="10" name="Slide Number Placeholder 5">
            <a:extLst>
              <a:ext uri="{FF2B5EF4-FFF2-40B4-BE49-F238E27FC236}">
                <a16:creationId xmlns:a16="http://schemas.microsoft.com/office/drawing/2014/main" id="{7C5B7199-CC00-4D38-8B48-F8A539112985}"/>
              </a:ext>
            </a:extLst>
          </p:cNvPr>
          <p:cNvSpPr>
            <a:spLocks noGrp="1"/>
          </p:cNvSpPr>
          <p:nvPr>
            <p:ph type="sldNum" sz="quarter" idx="4"/>
          </p:nvPr>
        </p:nvSpPr>
        <p:spPr>
          <a:xfrm>
            <a:off x="10238232" y="6153912"/>
            <a:ext cx="1510856" cy="502920"/>
          </a:xfrm>
          <a:prstGeom prst="rect">
            <a:avLst/>
          </a:prstGeom>
        </p:spPr>
        <p:txBody>
          <a:bodyPr vert="horz" lIns="0" tIns="0" rIns="0" bIns="0" rtlCol="0" anchor="ctr"/>
          <a:lstStyle>
            <a:lvl1pPr algn="r">
              <a:defRPr sz="900">
                <a:solidFill>
                  <a:schemeClr val="tx2">
                    <a:alpha val="55000"/>
                  </a:schemeClr>
                </a:solidFill>
              </a:defRPr>
            </a:lvl1pPr>
          </a:lstStyle>
          <a:p>
            <a:fld id="{0D309695-DEC3-40DA-9DF5-330280C9D0E8}" type="slidenum">
              <a:rPr lang="en-US" smtClean="0"/>
              <a:pPr/>
              <a:t>‹#›</a:t>
            </a:fld>
            <a:endParaRPr lang="en-US"/>
          </a:p>
        </p:txBody>
      </p:sp>
      <p:sp>
        <p:nvSpPr>
          <p:cNvPr id="11" name="Date Placeholder 3">
            <a:extLst>
              <a:ext uri="{FF2B5EF4-FFF2-40B4-BE49-F238E27FC236}">
                <a16:creationId xmlns:a16="http://schemas.microsoft.com/office/drawing/2014/main" id="{16BC76EC-3453-4CE0-A71D-BD21940757B4}"/>
              </a:ext>
            </a:extLst>
          </p:cNvPr>
          <p:cNvSpPr>
            <a:spLocks noGrp="1"/>
          </p:cNvSpPr>
          <p:nvPr>
            <p:ph type="dt" sz="half" idx="2"/>
          </p:nvPr>
        </p:nvSpPr>
        <p:spPr>
          <a:xfrm>
            <a:off x="442912" y="6152968"/>
            <a:ext cx="3457576" cy="502920"/>
          </a:xfrm>
          <a:prstGeom prst="rect">
            <a:avLst/>
          </a:prstGeom>
        </p:spPr>
        <p:txBody>
          <a:bodyPr wrap="square" lIns="0" tIns="0" rIns="0" bIns="0" anchor="ctr" anchorCtr="0">
            <a:normAutofit/>
          </a:bodyPr>
          <a:lstStyle>
            <a:lvl1pPr>
              <a:defRPr sz="900" cap="all" spc="200" baseline="0">
                <a:solidFill>
                  <a:schemeClr val="tx1">
                    <a:alpha val="55000"/>
                  </a:schemeClr>
                </a:solidFill>
              </a:defRPr>
            </a:lvl1pPr>
          </a:lstStyle>
          <a:p>
            <a:fld id="{8256C2ED-54A4-480D-B5C8-65C0D62359B9}" type="datetime2">
              <a:rPr lang="en-US" smtClean="0"/>
              <a:pPr/>
              <a:t>Monday, February 20, 2023</a:t>
            </a:fld>
            <a:endParaRPr lang="en-US"/>
          </a:p>
        </p:txBody>
      </p:sp>
    </p:spTree>
    <p:extLst>
      <p:ext uri="{BB962C8B-B14F-4D97-AF65-F5344CB8AC3E}">
        <p14:creationId xmlns:p14="http://schemas.microsoft.com/office/powerpoint/2010/main" val="17176981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9B7685-BDD9-488F-B082-33592E0F1364}"/>
              </a:ext>
            </a:extLst>
          </p:cNvPr>
          <p:cNvSpPr>
            <a:spLocks noGrp="1"/>
          </p:cNvSpPr>
          <p:nvPr>
            <p:ph type="title"/>
          </p:nvPr>
        </p:nvSpPr>
        <p:spPr/>
        <p:txBody>
          <a:bodyPr wrap="square"/>
          <a:lstStyle/>
          <a:p>
            <a:r>
              <a:rPr lang="en-US"/>
              <a:t>Click to edit Master title style</a:t>
            </a:r>
          </a:p>
        </p:txBody>
      </p:sp>
      <p:sp>
        <p:nvSpPr>
          <p:cNvPr id="3" name="Content Placeholder 2">
            <a:extLst>
              <a:ext uri="{FF2B5EF4-FFF2-40B4-BE49-F238E27FC236}">
                <a16:creationId xmlns:a16="http://schemas.microsoft.com/office/drawing/2014/main" id="{3E9CB5FF-7FB5-4B8A-BF1C-48765D40B4C0}"/>
              </a:ext>
            </a:extLst>
          </p:cNvPr>
          <p:cNvSpPr>
            <a:spLocks noGrp="1"/>
          </p:cNvSpPr>
          <p:nvPr>
            <p:ph idx="1"/>
          </p:nvPr>
        </p:nvSpPr>
        <p:spPr>
          <a:xfrm>
            <a:off x="448056" y="1735200"/>
            <a:ext cx="11293200" cy="3783013"/>
          </a:xfrm>
        </p:spPr>
        <p:txBody>
          <a:bodyPr wrap="square"/>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Footer Placeholder 4">
            <a:extLst>
              <a:ext uri="{FF2B5EF4-FFF2-40B4-BE49-F238E27FC236}">
                <a16:creationId xmlns:a16="http://schemas.microsoft.com/office/drawing/2014/main" id="{BDA03860-F8F0-4186-B5D0-72C935B2C2A9}"/>
              </a:ext>
            </a:extLst>
          </p:cNvPr>
          <p:cNvSpPr>
            <a:spLocks noGrp="1"/>
          </p:cNvSpPr>
          <p:nvPr>
            <p:ph type="ftr" sz="quarter" idx="3"/>
          </p:nvPr>
        </p:nvSpPr>
        <p:spPr>
          <a:xfrm>
            <a:off x="4370832" y="6153912"/>
            <a:ext cx="5397056" cy="502920"/>
          </a:xfrm>
          <a:prstGeom prst="rect">
            <a:avLst/>
          </a:prstGeom>
        </p:spPr>
        <p:txBody>
          <a:bodyPr vert="horz" lIns="0" tIns="0" rIns="91440" bIns="0" rtlCol="0" anchor="ctr"/>
          <a:lstStyle>
            <a:lvl1pPr algn="l">
              <a:defRPr sz="900" cap="all" spc="200" baseline="0">
                <a:solidFill>
                  <a:schemeClr val="tx2">
                    <a:alpha val="55000"/>
                  </a:schemeClr>
                </a:solidFill>
              </a:defRPr>
            </a:lvl1pPr>
          </a:lstStyle>
          <a:p>
            <a:r>
              <a:rPr lang="en-US" spc="200"/>
              <a:t>Sample Footer Text</a:t>
            </a:r>
          </a:p>
        </p:txBody>
      </p:sp>
      <p:sp>
        <p:nvSpPr>
          <p:cNvPr id="8" name="Slide Number Placeholder 5">
            <a:extLst>
              <a:ext uri="{FF2B5EF4-FFF2-40B4-BE49-F238E27FC236}">
                <a16:creationId xmlns:a16="http://schemas.microsoft.com/office/drawing/2014/main" id="{60B9D802-9E36-42DA-B6CA-6C937CBE8A94}"/>
              </a:ext>
            </a:extLst>
          </p:cNvPr>
          <p:cNvSpPr>
            <a:spLocks noGrp="1"/>
          </p:cNvSpPr>
          <p:nvPr>
            <p:ph type="sldNum" sz="quarter" idx="4"/>
          </p:nvPr>
        </p:nvSpPr>
        <p:spPr>
          <a:xfrm>
            <a:off x="10238232" y="6153912"/>
            <a:ext cx="1510856" cy="502920"/>
          </a:xfrm>
          <a:prstGeom prst="rect">
            <a:avLst/>
          </a:prstGeom>
        </p:spPr>
        <p:txBody>
          <a:bodyPr vert="horz" lIns="0" tIns="0" rIns="0" bIns="0" rtlCol="0" anchor="ctr"/>
          <a:lstStyle>
            <a:lvl1pPr algn="r">
              <a:defRPr sz="900">
                <a:solidFill>
                  <a:schemeClr val="tx2">
                    <a:alpha val="55000"/>
                  </a:schemeClr>
                </a:solidFill>
              </a:defRPr>
            </a:lvl1pPr>
          </a:lstStyle>
          <a:p>
            <a:fld id="{0D309695-DEC3-40DA-9DF5-330280C9D0E8}" type="slidenum">
              <a:rPr lang="en-US" smtClean="0"/>
              <a:pPr/>
              <a:t>‹#›</a:t>
            </a:fld>
            <a:endParaRPr lang="en-US"/>
          </a:p>
        </p:txBody>
      </p:sp>
      <p:sp>
        <p:nvSpPr>
          <p:cNvPr id="9" name="Date Placeholder 3">
            <a:extLst>
              <a:ext uri="{FF2B5EF4-FFF2-40B4-BE49-F238E27FC236}">
                <a16:creationId xmlns:a16="http://schemas.microsoft.com/office/drawing/2014/main" id="{C227B5A7-BF66-4C50-9DAD-A24070310B83}"/>
              </a:ext>
            </a:extLst>
          </p:cNvPr>
          <p:cNvSpPr>
            <a:spLocks noGrp="1"/>
          </p:cNvSpPr>
          <p:nvPr>
            <p:ph type="dt" sz="half" idx="2"/>
          </p:nvPr>
        </p:nvSpPr>
        <p:spPr>
          <a:xfrm>
            <a:off x="442912" y="6152968"/>
            <a:ext cx="3457576" cy="502920"/>
          </a:xfrm>
          <a:prstGeom prst="rect">
            <a:avLst/>
          </a:prstGeom>
        </p:spPr>
        <p:txBody>
          <a:bodyPr wrap="square" lIns="0" tIns="0" rIns="0" bIns="0" anchor="ctr" anchorCtr="0">
            <a:normAutofit/>
          </a:bodyPr>
          <a:lstStyle>
            <a:lvl1pPr>
              <a:defRPr sz="900" cap="all" spc="200" baseline="0">
                <a:solidFill>
                  <a:schemeClr val="tx1">
                    <a:alpha val="55000"/>
                  </a:schemeClr>
                </a:solidFill>
              </a:defRPr>
            </a:lvl1pPr>
          </a:lstStyle>
          <a:p>
            <a:fld id="{8256C2ED-54A4-480D-B5C8-65C0D62359B9}" type="datetime2">
              <a:rPr lang="en-US" smtClean="0"/>
              <a:pPr/>
              <a:t>Monday, February 20, 2023</a:t>
            </a:fld>
            <a:endParaRPr lang="en-US"/>
          </a:p>
        </p:txBody>
      </p:sp>
    </p:spTree>
    <p:extLst>
      <p:ext uri="{BB962C8B-B14F-4D97-AF65-F5344CB8AC3E}">
        <p14:creationId xmlns:p14="http://schemas.microsoft.com/office/powerpoint/2010/main" val="26396906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6E2B8D-DB20-44D1-84BC-F76685913380}"/>
              </a:ext>
            </a:extLst>
          </p:cNvPr>
          <p:cNvSpPr>
            <a:spLocks noGrp="1"/>
          </p:cNvSpPr>
          <p:nvPr>
            <p:ph type="title"/>
          </p:nvPr>
        </p:nvSpPr>
        <p:spPr>
          <a:xfrm>
            <a:off x="448056" y="448056"/>
            <a:ext cx="11311128" cy="3401568"/>
          </a:xfrm>
        </p:spPr>
        <p:txBody>
          <a:bodyPr anchor="b">
            <a:normAutofit/>
          </a:bodyPr>
          <a:lstStyle>
            <a:lvl1pPr>
              <a:defRPr sz="6400"/>
            </a:lvl1pPr>
          </a:lstStyle>
          <a:p>
            <a:r>
              <a:rPr lang="en-US"/>
              <a:t>Click to edit Master title style</a:t>
            </a:r>
          </a:p>
        </p:txBody>
      </p:sp>
      <p:sp>
        <p:nvSpPr>
          <p:cNvPr id="3" name="Text Placeholder 2">
            <a:extLst>
              <a:ext uri="{FF2B5EF4-FFF2-40B4-BE49-F238E27FC236}">
                <a16:creationId xmlns:a16="http://schemas.microsoft.com/office/drawing/2014/main" id="{E594C298-618E-4642-8F2B-8DD253ED5C06}"/>
              </a:ext>
            </a:extLst>
          </p:cNvPr>
          <p:cNvSpPr>
            <a:spLocks noGrp="1"/>
          </p:cNvSpPr>
          <p:nvPr>
            <p:ph type="body" idx="1"/>
          </p:nvPr>
        </p:nvSpPr>
        <p:spPr>
          <a:xfrm>
            <a:off x="448056" y="4471416"/>
            <a:ext cx="11292840" cy="1481328"/>
          </a:xfrm>
        </p:spPr>
        <p:txBody>
          <a:bodyPr/>
          <a:lstStyle>
            <a:lvl1pPr marL="0" indent="0">
              <a:lnSpc>
                <a:spcPct val="120000"/>
              </a:lnSpc>
              <a:buNone/>
              <a:defRPr sz="2400">
                <a:solidFill>
                  <a:schemeClr val="tx2">
                    <a:alpha val="5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2B3ECD5-2EEA-457B-9C93-36F8AF368EC7}"/>
              </a:ext>
            </a:extLst>
          </p:cNvPr>
          <p:cNvSpPr>
            <a:spLocks noGrp="1"/>
          </p:cNvSpPr>
          <p:nvPr>
            <p:ph type="dt" sz="half" idx="10"/>
          </p:nvPr>
        </p:nvSpPr>
        <p:spPr>
          <a:xfrm>
            <a:off x="438912" y="6153912"/>
            <a:ext cx="3456432" cy="502920"/>
          </a:xfrm>
          <a:prstGeom prst="rect">
            <a:avLst/>
          </a:prstGeom>
        </p:spPr>
        <p:txBody>
          <a:bodyPr/>
          <a:lstStyle/>
          <a:p>
            <a:fld id="{10EDCA73-0A86-4195-A787-75037827079D}" type="datetime2">
              <a:rPr lang="en-US" smtClean="0"/>
              <a:t>Monday, February 20, 2023</a:t>
            </a:fld>
            <a:endParaRPr lang="en-US"/>
          </a:p>
        </p:txBody>
      </p:sp>
      <p:sp>
        <p:nvSpPr>
          <p:cNvPr id="5" name="Footer Placeholder 4">
            <a:extLst>
              <a:ext uri="{FF2B5EF4-FFF2-40B4-BE49-F238E27FC236}">
                <a16:creationId xmlns:a16="http://schemas.microsoft.com/office/drawing/2014/main" id="{D79A15D4-F172-4025-9290-C8F5D419720E}"/>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3926CD73-9984-4E1D-BD74-37115C1F4C57}"/>
              </a:ext>
            </a:extLst>
          </p:cNvPr>
          <p:cNvSpPr>
            <a:spLocks noGrp="1"/>
          </p:cNvSpPr>
          <p:nvPr>
            <p:ph type="sldNum" sz="quarter" idx="12"/>
          </p:nvPr>
        </p:nvSpPr>
        <p:spPr/>
        <p:txBody>
          <a:bodyPr rIns="219456"/>
          <a:lstStyle/>
          <a:p>
            <a:fld id="{0D309695-DEC3-40DA-9DF5-330280C9D0E8}" type="slidenum">
              <a:rPr lang="en-US" smtClean="0"/>
              <a:t>‹#›</a:t>
            </a:fld>
            <a:endParaRPr lang="en-US"/>
          </a:p>
        </p:txBody>
      </p:sp>
      <p:cxnSp>
        <p:nvCxnSpPr>
          <p:cNvPr id="8" name="Straight Connector 7">
            <a:extLst>
              <a:ext uri="{FF2B5EF4-FFF2-40B4-BE49-F238E27FC236}">
                <a16:creationId xmlns:a16="http://schemas.microsoft.com/office/drawing/2014/main" id="{E99FAD47-5E44-4EE5-A422-A77593F8F3A3}"/>
              </a:ext>
            </a:extLst>
          </p:cNvPr>
          <p:cNvCxnSpPr>
            <a:cxnSpLocks/>
          </p:cNvCxnSpPr>
          <p:nvPr/>
        </p:nvCxnSpPr>
        <p:spPr>
          <a:xfrm>
            <a:off x="449400" y="4122000"/>
            <a:ext cx="11293200"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775953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974E41-AB27-418C-AA9E-8F863DDE362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8B9E10A-E18D-4122-A71B-0A22F695E076}"/>
              </a:ext>
            </a:extLst>
          </p:cNvPr>
          <p:cNvSpPr>
            <a:spLocks noGrp="1"/>
          </p:cNvSpPr>
          <p:nvPr>
            <p:ph sz="half" idx="1"/>
          </p:nvPr>
        </p:nvSpPr>
        <p:spPr>
          <a:xfrm>
            <a:off x="448056" y="1735200"/>
            <a:ext cx="5431536" cy="4214750"/>
          </a:xfrm>
        </p:spPr>
        <p:txBody>
          <a:bodyPr/>
          <a:lstStyle>
            <a:lvl1pPr marL="450000">
              <a:defRPr/>
            </a:lvl1pPr>
            <a:lvl2pPr marL="900000">
              <a:defRPr/>
            </a:lvl2pPr>
            <a:lvl3pPr marL="1350000">
              <a:defRPr/>
            </a:lvl3pPr>
            <a:lvl4pPr marL="1800000">
              <a:defRPr/>
            </a:lvl4pPr>
            <a:lvl5pPr marL="225000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0CB980D-2720-431B-88C8-4D837023BBFF}"/>
              </a:ext>
            </a:extLst>
          </p:cNvPr>
          <p:cNvSpPr>
            <a:spLocks noGrp="1"/>
          </p:cNvSpPr>
          <p:nvPr>
            <p:ph sz="half" idx="2"/>
          </p:nvPr>
        </p:nvSpPr>
        <p:spPr>
          <a:xfrm>
            <a:off x="6309360" y="1735200"/>
            <a:ext cx="5431536" cy="4214750"/>
          </a:xfrm>
        </p:spPr>
        <p:txBody>
          <a:bodyPr/>
          <a:lstStyle>
            <a:lvl2pPr marL="900000">
              <a:defRPr/>
            </a:lvl2pPr>
            <a:lvl3pPr marL="1350000">
              <a:defRPr/>
            </a:lvl3pPr>
            <a:lvl4pPr marL="1800000">
              <a:defRPr/>
            </a:lvl4pPr>
            <a:lvl5pPr marL="243000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DE8EB211-F6F7-4C53-B25F-F1EBF7A8BF4E}"/>
              </a:ext>
            </a:extLst>
          </p:cNvPr>
          <p:cNvSpPr>
            <a:spLocks noGrp="1"/>
          </p:cNvSpPr>
          <p:nvPr>
            <p:ph type="dt" sz="half" idx="10"/>
          </p:nvPr>
        </p:nvSpPr>
        <p:spPr>
          <a:xfrm>
            <a:off x="438912" y="6153912"/>
            <a:ext cx="3456432" cy="502920"/>
          </a:xfrm>
          <a:prstGeom prst="rect">
            <a:avLst/>
          </a:prstGeom>
        </p:spPr>
        <p:txBody>
          <a:bodyPr/>
          <a:lstStyle/>
          <a:p>
            <a:fld id="{83C75374-B296-498E-A935-80631EA9020D}" type="datetime2">
              <a:rPr lang="en-US" smtClean="0"/>
              <a:t>Monday, February 20, 2023</a:t>
            </a:fld>
            <a:endParaRPr lang="en-US"/>
          </a:p>
        </p:txBody>
      </p:sp>
      <p:sp>
        <p:nvSpPr>
          <p:cNvPr id="6" name="Footer Placeholder 5">
            <a:extLst>
              <a:ext uri="{FF2B5EF4-FFF2-40B4-BE49-F238E27FC236}">
                <a16:creationId xmlns:a16="http://schemas.microsoft.com/office/drawing/2014/main" id="{D0AA830D-482E-415E-B855-D561B94BDC20}"/>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2D7FB2AC-9F49-4D35-8C5E-ECECC6B13134}"/>
              </a:ext>
            </a:extLst>
          </p:cNvPr>
          <p:cNvSpPr>
            <a:spLocks noGrp="1"/>
          </p:cNvSpPr>
          <p:nvPr>
            <p:ph type="sldNum" sz="quarter" idx="12"/>
          </p:nvPr>
        </p:nvSpPr>
        <p:spPr/>
        <p:txBody>
          <a:bodyPr rIns="219456"/>
          <a:lstStyle/>
          <a:p>
            <a:fld id="{0D309695-DEC3-40DA-9DF5-330280C9D0E8}" type="slidenum">
              <a:rPr lang="en-US" smtClean="0"/>
              <a:t>‹#›</a:t>
            </a:fld>
            <a:endParaRPr lang="en-US"/>
          </a:p>
        </p:txBody>
      </p:sp>
    </p:spTree>
    <p:extLst>
      <p:ext uri="{BB962C8B-B14F-4D97-AF65-F5344CB8AC3E}">
        <p14:creationId xmlns:p14="http://schemas.microsoft.com/office/powerpoint/2010/main" val="8507681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025D59-DC0A-4295-8714-902B54B983AF}"/>
              </a:ext>
            </a:extLst>
          </p:cNvPr>
          <p:cNvSpPr>
            <a:spLocks noGrp="1"/>
          </p:cNvSpPr>
          <p:nvPr>
            <p:ph type="title"/>
          </p:nvPr>
        </p:nvSpPr>
        <p:spPr>
          <a:xfrm>
            <a:off x="448056" y="388800"/>
            <a:ext cx="11311128" cy="1141200"/>
          </a:xfrm>
        </p:spPr>
        <p:txBody>
          <a:bodyPr/>
          <a:lstStyle/>
          <a:p>
            <a:r>
              <a:rPr lang="en-US"/>
              <a:t>Click to edit Master title style</a:t>
            </a:r>
          </a:p>
        </p:txBody>
      </p:sp>
      <p:sp>
        <p:nvSpPr>
          <p:cNvPr id="3" name="Text Placeholder 2">
            <a:extLst>
              <a:ext uri="{FF2B5EF4-FFF2-40B4-BE49-F238E27FC236}">
                <a16:creationId xmlns:a16="http://schemas.microsoft.com/office/drawing/2014/main" id="{667A33E2-E7AE-4E37-9DF1-69697E45D2A7}"/>
              </a:ext>
            </a:extLst>
          </p:cNvPr>
          <p:cNvSpPr>
            <a:spLocks noGrp="1"/>
          </p:cNvSpPr>
          <p:nvPr>
            <p:ph type="body" idx="1"/>
          </p:nvPr>
        </p:nvSpPr>
        <p:spPr>
          <a:xfrm>
            <a:off x="448056" y="1774952"/>
            <a:ext cx="5431536" cy="612648"/>
          </a:xfrm>
        </p:spPr>
        <p:txBody>
          <a:bodyPr anchor="t">
            <a:normAutofit/>
          </a:bodyPr>
          <a:lstStyle>
            <a:lvl1pPr marL="0" indent="0">
              <a:lnSpc>
                <a:spcPct val="100000"/>
              </a:lnSpc>
              <a:buNone/>
              <a:defRPr sz="2000" b="0" i="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A2E79D5-E651-4B82-AFAA-DE6E16AC3EB8}"/>
              </a:ext>
            </a:extLst>
          </p:cNvPr>
          <p:cNvSpPr>
            <a:spLocks noGrp="1"/>
          </p:cNvSpPr>
          <p:nvPr>
            <p:ph sz="half" idx="2"/>
          </p:nvPr>
        </p:nvSpPr>
        <p:spPr>
          <a:xfrm>
            <a:off x="448056" y="2752344"/>
            <a:ext cx="5431536" cy="3200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1A91196-F771-42C3-A726-A4ECF561FFF3}"/>
              </a:ext>
            </a:extLst>
          </p:cNvPr>
          <p:cNvSpPr>
            <a:spLocks noGrp="1"/>
          </p:cNvSpPr>
          <p:nvPr>
            <p:ph type="body" sz="quarter" idx="3"/>
          </p:nvPr>
        </p:nvSpPr>
        <p:spPr>
          <a:xfrm>
            <a:off x="6309360" y="1774952"/>
            <a:ext cx="5431536" cy="612648"/>
          </a:xfrm>
        </p:spPr>
        <p:txBody>
          <a:bodyPr anchor="t">
            <a:normAutofit/>
          </a:bodyPr>
          <a:lstStyle>
            <a:lvl1pPr marL="0" indent="0">
              <a:lnSpc>
                <a:spcPct val="100000"/>
              </a:lnSpc>
              <a:buNone/>
              <a:defRPr sz="2000" b="0" i="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776BA18-D373-4B5F-B812-5D5E4C2378E7}"/>
              </a:ext>
            </a:extLst>
          </p:cNvPr>
          <p:cNvSpPr>
            <a:spLocks noGrp="1"/>
          </p:cNvSpPr>
          <p:nvPr>
            <p:ph sz="quarter" idx="4"/>
          </p:nvPr>
        </p:nvSpPr>
        <p:spPr>
          <a:xfrm>
            <a:off x="6309360" y="2752344"/>
            <a:ext cx="5431536" cy="3200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395D0EB-9F99-4C95-ADA6-AC6B493CCA9D}"/>
              </a:ext>
            </a:extLst>
          </p:cNvPr>
          <p:cNvSpPr>
            <a:spLocks noGrp="1"/>
          </p:cNvSpPr>
          <p:nvPr>
            <p:ph type="dt" sz="half" idx="10"/>
          </p:nvPr>
        </p:nvSpPr>
        <p:spPr>
          <a:xfrm>
            <a:off x="438912" y="6153912"/>
            <a:ext cx="3456432" cy="502920"/>
          </a:xfrm>
          <a:prstGeom prst="rect">
            <a:avLst/>
          </a:prstGeom>
        </p:spPr>
        <p:txBody>
          <a:bodyPr/>
          <a:lstStyle/>
          <a:p>
            <a:fld id="{B098B728-214A-4ABC-8432-5B3A5A66A987}" type="datetime2">
              <a:rPr lang="en-US" smtClean="0"/>
              <a:t>Monday, February 20, 2023</a:t>
            </a:fld>
            <a:endParaRPr lang="en-US"/>
          </a:p>
        </p:txBody>
      </p:sp>
      <p:sp>
        <p:nvSpPr>
          <p:cNvPr id="8" name="Footer Placeholder 7">
            <a:extLst>
              <a:ext uri="{FF2B5EF4-FFF2-40B4-BE49-F238E27FC236}">
                <a16:creationId xmlns:a16="http://schemas.microsoft.com/office/drawing/2014/main" id="{27EB69A9-1E48-4683-8873-D888C39E6EEE}"/>
              </a:ext>
            </a:extLst>
          </p:cNvPr>
          <p:cNvSpPr>
            <a:spLocks noGrp="1"/>
          </p:cNvSpPr>
          <p:nvPr>
            <p:ph type="ftr" sz="quarter" idx="11"/>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F57E419C-3010-4562-BA4B-ECBC2DBE629E}"/>
              </a:ext>
            </a:extLst>
          </p:cNvPr>
          <p:cNvSpPr>
            <a:spLocks noGrp="1"/>
          </p:cNvSpPr>
          <p:nvPr>
            <p:ph type="sldNum" sz="quarter" idx="12"/>
          </p:nvPr>
        </p:nvSpPr>
        <p:spPr/>
        <p:txBody>
          <a:bodyPr rIns="219456"/>
          <a:lstStyle/>
          <a:p>
            <a:fld id="{0D309695-DEC3-40DA-9DF5-330280C9D0E8}" type="slidenum">
              <a:rPr lang="en-US" smtClean="0"/>
              <a:t>‹#›</a:t>
            </a:fld>
            <a:endParaRPr lang="en-US"/>
          </a:p>
        </p:txBody>
      </p:sp>
    </p:spTree>
    <p:extLst>
      <p:ext uri="{BB962C8B-B14F-4D97-AF65-F5344CB8AC3E}">
        <p14:creationId xmlns:p14="http://schemas.microsoft.com/office/powerpoint/2010/main" val="17174608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D58066-A255-4886-A4B0-2AC829A768F3}"/>
              </a:ext>
            </a:extLst>
          </p:cNvPr>
          <p:cNvSpPr>
            <a:spLocks noGrp="1"/>
          </p:cNvSpPr>
          <p:nvPr>
            <p:ph type="title"/>
          </p:nvPr>
        </p:nvSpPr>
        <p:spPr>
          <a:xfrm>
            <a:off x="448056" y="388800"/>
            <a:ext cx="11311128" cy="5559552"/>
          </a:xfrm>
        </p:spPr>
        <p:txBody>
          <a:bodyPr wrap="square"/>
          <a:lstStyle/>
          <a:p>
            <a:r>
              <a:rPr lang="en-US"/>
              <a:t>Click to edit Master title style</a:t>
            </a:r>
          </a:p>
        </p:txBody>
      </p:sp>
      <p:sp>
        <p:nvSpPr>
          <p:cNvPr id="3" name="Date Placeholder 2">
            <a:extLst>
              <a:ext uri="{FF2B5EF4-FFF2-40B4-BE49-F238E27FC236}">
                <a16:creationId xmlns:a16="http://schemas.microsoft.com/office/drawing/2014/main" id="{2068D80A-6560-46E3-AF30-9CEC54EA747C}"/>
              </a:ext>
            </a:extLst>
          </p:cNvPr>
          <p:cNvSpPr>
            <a:spLocks noGrp="1"/>
          </p:cNvSpPr>
          <p:nvPr>
            <p:ph type="dt" sz="half" idx="10"/>
          </p:nvPr>
        </p:nvSpPr>
        <p:spPr>
          <a:xfrm>
            <a:off x="438912" y="6153912"/>
            <a:ext cx="3456432" cy="502920"/>
          </a:xfrm>
          <a:prstGeom prst="rect">
            <a:avLst/>
          </a:prstGeom>
        </p:spPr>
        <p:txBody>
          <a:bodyPr/>
          <a:lstStyle/>
          <a:p>
            <a:fld id="{015F02D0-6806-43AF-9888-2359BF40C204}" type="datetime2">
              <a:rPr lang="en-US" smtClean="0"/>
              <a:t>Monday, February 20, 2023</a:t>
            </a:fld>
            <a:endParaRPr lang="en-US"/>
          </a:p>
        </p:txBody>
      </p:sp>
      <p:sp>
        <p:nvSpPr>
          <p:cNvPr id="4" name="Footer Placeholder 3">
            <a:extLst>
              <a:ext uri="{FF2B5EF4-FFF2-40B4-BE49-F238E27FC236}">
                <a16:creationId xmlns:a16="http://schemas.microsoft.com/office/drawing/2014/main" id="{4AB673C2-FB1E-46F5-8CFB-93B9DB807075}"/>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191E2120-410F-4382-81AB-37F161F72150}"/>
              </a:ext>
            </a:extLst>
          </p:cNvPr>
          <p:cNvSpPr>
            <a:spLocks noGrp="1"/>
          </p:cNvSpPr>
          <p:nvPr>
            <p:ph type="sldNum" sz="quarter" idx="12"/>
          </p:nvPr>
        </p:nvSpPr>
        <p:spPr/>
        <p:txBody>
          <a:bodyPr rIns="219456"/>
          <a:lstStyle/>
          <a:p>
            <a:fld id="{0D309695-DEC3-40DA-9DF5-330280C9D0E8}" type="slidenum">
              <a:rPr lang="en-US" smtClean="0"/>
              <a:t>‹#›</a:t>
            </a:fld>
            <a:endParaRPr lang="en-US"/>
          </a:p>
        </p:txBody>
      </p:sp>
    </p:spTree>
    <p:extLst>
      <p:ext uri="{BB962C8B-B14F-4D97-AF65-F5344CB8AC3E}">
        <p14:creationId xmlns:p14="http://schemas.microsoft.com/office/powerpoint/2010/main" val="10194941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2802222-E41B-48E7-BF06-5C5509D621C0}"/>
              </a:ext>
            </a:extLst>
          </p:cNvPr>
          <p:cNvSpPr>
            <a:spLocks noGrp="1"/>
          </p:cNvSpPr>
          <p:nvPr>
            <p:ph type="dt" sz="half" idx="10"/>
          </p:nvPr>
        </p:nvSpPr>
        <p:spPr>
          <a:xfrm>
            <a:off x="438912" y="6153912"/>
            <a:ext cx="3456432" cy="502920"/>
          </a:xfrm>
          <a:prstGeom prst="rect">
            <a:avLst/>
          </a:prstGeom>
        </p:spPr>
        <p:txBody>
          <a:bodyPr/>
          <a:lstStyle/>
          <a:p>
            <a:fld id="{8EE14D2D-B1AF-4197-82D6-FC1F8BD05681}" type="datetime2">
              <a:rPr lang="en-US" smtClean="0"/>
              <a:t>Monday, February 20, 2023</a:t>
            </a:fld>
            <a:endParaRPr lang="en-US"/>
          </a:p>
        </p:txBody>
      </p:sp>
      <p:sp>
        <p:nvSpPr>
          <p:cNvPr id="3" name="Footer Placeholder 2">
            <a:extLst>
              <a:ext uri="{FF2B5EF4-FFF2-40B4-BE49-F238E27FC236}">
                <a16:creationId xmlns:a16="http://schemas.microsoft.com/office/drawing/2014/main" id="{17A636E3-B721-46E8-882F-C123530F0FEF}"/>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C4FC1178-3E0E-449A-B799-009C04C069AF}"/>
              </a:ext>
            </a:extLst>
          </p:cNvPr>
          <p:cNvSpPr>
            <a:spLocks noGrp="1"/>
          </p:cNvSpPr>
          <p:nvPr>
            <p:ph type="sldNum" sz="quarter" idx="12"/>
          </p:nvPr>
        </p:nvSpPr>
        <p:spPr/>
        <p:txBody>
          <a:bodyPr/>
          <a:lstStyle/>
          <a:p>
            <a:fld id="{0D309695-DEC3-40DA-9DF5-330280C9D0E8}" type="slidenum">
              <a:rPr lang="en-US" smtClean="0"/>
              <a:t>‹#›</a:t>
            </a:fld>
            <a:endParaRPr lang="en-US"/>
          </a:p>
        </p:txBody>
      </p:sp>
    </p:spTree>
    <p:extLst>
      <p:ext uri="{BB962C8B-B14F-4D97-AF65-F5344CB8AC3E}">
        <p14:creationId xmlns:p14="http://schemas.microsoft.com/office/powerpoint/2010/main" val="9953773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23392-4FF4-4922-A14E-8AA23A9BDD70}"/>
              </a:ext>
            </a:extLst>
          </p:cNvPr>
          <p:cNvSpPr>
            <a:spLocks noGrp="1"/>
          </p:cNvSpPr>
          <p:nvPr>
            <p:ph type="title"/>
          </p:nvPr>
        </p:nvSpPr>
        <p:spPr>
          <a:xfrm>
            <a:off x="448056" y="388800"/>
            <a:ext cx="3447288" cy="1069848"/>
          </a:xfrm>
        </p:spPr>
        <p:txBody>
          <a:bodyPr wrap="square" anchor="t">
            <a:normAutofit/>
          </a:bodyPr>
          <a:lstStyle>
            <a:lvl1pPr>
              <a:defRPr sz="2800"/>
            </a:lvl1pPr>
          </a:lstStyle>
          <a:p>
            <a:r>
              <a:rPr lang="en-US"/>
              <a:t>Click to edit Master title style</a:t>
            </a:r>
          </a:p>
        </p:txBody>
      </p:sp>
      <p:sp>
        <p:nvSpPr>
          <p:cNvPr id="3" name="Content Placeholder 2">
            <a:extLst>
              <a:ext uri="{FF2B5EF4-FFF2-40B4-BE49-F238E27FC236}">
                <a16:creationId xmlns:a16="http://schemas.microsoft.com/office/drawing/2014/main" id="{104FB38E-5055-4C9B-9A3B-A7B3A4887944}"/>
              </a:ext>
            </a:extLst>
          </p:cNvPr>
          <p:cNvSpPr>
            <a:spLocks noGrp="1"/>
          </p:cNvSpPr>
          <p:nvPr>
            <p:ph idx="1"/>
          </p:nvPr>
        </p:nvSpPr>
        <p:spPr>
          <a:xfrm>
            <a:off x="4370832" y="393192"/>
            <a:ext cx="7379208" cy="5559552"/>
          </a:xfrm>
        </p:spPr>
        <p:txBody>
          <a:bodyPr/>
          <a:lstStyle>
            <a:lvl1pPr>
              <a:defRPr sz="1800"/>
            </a:lvl1pPr>
            <a:lvl2pPr>
              <a:defRPr sz="1800"/>
            </a:lvl2pPr>
            <a:lvl3pPr>
              <a:defRPr sz="18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E2EC2DB-2ED3-408C-BFF2-F413C9D8F91E}"/>
              </a:ext>
            </a:extLst>
          </p:cNvPr>
          <p:cNvSpPr>
            <a:spLocks noGrp="1"/>
          </p:cNvSpPr>
          <p:nvPr>
            <p:ph type="body" sz="half" idx="2"/>
          </p:nvPr>
        </p:nvSpPr>
        <p:spPr>
          <a:xfrm>
            <a:off x="448056" y="1733550"/>
            <a:ext cx="3447288" cy="4219194"/>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1374FDF-3000-4B2C-AC88-8CE34D680596}"/>
              </a:ext>
            </a:extLst>
          </p:cNvPr>
          <p:cNvSpPr>
            <a:spLocks noGrp="1"/>
          </p:cNvSpPr>
          <p:nvPr>
            <p:ph type="dt" sz="half" idx="10"/>
          </p:nvPr>
        </p:nvSpPr>
        <p:spPr>
          <a:xfrm>
            <a:off x="438912" y="6153912"/>
            <a:ext cx="3456432" cy="502920"/>
          </a:xfrm>
          <a:prstGeom prst="rect">
            <a:avLst/>
          </a:prstGeom>
        </p:spPr>
        <p:txBody>
          <a:bodyPr/>
          <a:lstStyle/>
          <a:p>
            <a:fld id="{98771CEB-9838-4245-91B8-EFBAFE2D8B44}" type="datetime2">
              <a:rPr lang="en-US" smtClean="0"/>
              <a:t>Monday, February 20, 2023</a:t>
            </a:fld>
            <a:endParaRPr lang="en-US"/>
          </a:p>
        </p:txBody>
      </p:sp>
      <p:sp>
        <p:nvSpPr>
          <p:cNvPr id="6" name="Footer Placeholder 5">
            <a:extLst>
              <a:ext uri="{FF2B5EF4-FFF2-40B4-BE49-F238E27FC236}">
                <a16:creationId xmlns:a16="http://schemas.microsoft.com/office/drawing/2014/main" id="{0DA0B7F4-5B8C-49BD-9BDA-FCBD13E24227}"/>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3502BC00-0803-4A53-8657-91CE0DB80E54}"/>
              </a:ext>
            </a:extLst>
          </p:cNvPr>
          <p:cNvSpPr>
            <a:spLocks noGrp="1"/>
          </p:cNvSpPr>
          <p:nvPr>
            <p:ph type="sldNum" sz="quarter" idx="12"/>
          </p:nvPr>
        </p:nvSpPr>
        <p:spPr/>
        <p:txBody>
          <a:bodyPr/>
          <a:lstStyle/>
          <a:p>
            <a:fld id="{0D309695-DEC3-40DA-9DF5-330280C9D0E8}" type="slidenum">
              <a:rPr lang="en-US" smtClean="0"/>
              <a:t>‹#›</a:t>
            </a:fld>
            <a:endParaRPr lang="en-US"/>
          </a:p>
        </p:txBody>
      </p:sp>
    </p:spTree>
    <p:extLst>
      <p:ext uri="{BB962C8B-B14F-4D97-AF65-F5344CB8AC3E}">
        <p14:creationId xmlns:p14="http://schemas.microsoft.com/office/powerpoint/2010/main" val="463128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5C2A98-C272-40D9-B75A-77A3D58678E0}"/>
              </a:ext>
            </a:extLst>
          </p:cNvPr>
          <p:cNvSpPr>
            <a:spLocks noGrp="1"/>
          </p:cNvSpPr>
          <p:nvPr>
            <p:ph type="title"/>
          </p:nvPr>
        </p:nvSpPr>
        <p:spPr>
          <a:xfrm>
            <a:off x="448056" y="388800"/>
            <a:ext cx="3447288" cy="1069848"/>
          </a:xfrm>
        </p:spPr>
        <p:txBody>
          <a:bodyPr wrap="square" anchor="t">
            <a:normAutofit/>
          </a:bodyPr>
          <a:lstStyle>
            <a:lvl1pPr>
              <a:defRPr sz="2800"/>
            </a:lvl1pPr>
          </a:lstStyle>
          <a:p>
            <a:r>
              <a:rPr lang="en-US"/>
              <a:t>Click to edit Master title style</a:t>
            </a:r>
          </a:p>
        </p:txBody>
      </p:sp>
      <p:sp>
        <p:nvSpPr>
          <p:cNvPr id="3" name="Picture Placeholder 2">
            <a:extLst>
              <a:ext uri="{FF2B5EF4-FFF2-40B4-BE49-F238E27FC236}">
                <a16:creationId xmlns:a16="http://schemas.microsoft.com/office/drawing/2014/main" id="{7AD50DAC-9AC3-4A9A-91B7-6C95E4362561}"/>
              </a:ext>
            </a:extLst>
          </p:cNvPr>
          <p:cNvSpPr>
            <a:spLocks noGrp="1"/>
          </p:cNvSpPr>
          <p:nvPr>
            <p:ph type="pic" idx="1"/>
          </p:nvPr>
        </p:nvSpPr>
        <p:spPr>
          <a:xfrm>
            <a:off x="4370832" y="441324"/>
            <a:ext cx="7373112" cy="551141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83721B04-C243-49A9-B5D3-483379290943}"/>
              </a:ext>
            </a:extLst>
          </p:cNvPr>
          <p:cNvSpPr>
            <a:spLocks noGrp="1"/>
          </p:cNvSpPr>
          <p:nvPr>
            <p:ph type="body" sz="half" idx="2"/>
          </p:nvPr>
        </p:nvSpPr>
        <p:spPr>
          <a:xfrm>
            <a:off x="448056" y="1735200"/>
            <a:ext cx="3447288" cy="421475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38E949C-DD35-44F6-B45A-35134D7E1299}"/>
              </a:ext>
            </a:extLst>
          </p:cNvPr>
          <p:cNvSpPr>
            <a:spLocks noGrp="1"/>
          </p:cNvSpPr>
          <p:nvPr>
            <p:ph type="dt" sz="half" idx="10"/>
          </p:nvPr>
        </p:nvSpPr>
        <p:spPr>
          <a:xfrm>
            <a:off x="438912" y="6153912"/>
            <a:ext cx="3456432" cy="502920"/>
          </a:xfrm>
          <a:prstGeom prst="rect">
            <a:avLst/>
          </a:prstGeom>
        </p:spPr>
        <p:txBody>
          <a:bodyPr/>
          <a:lstStyle/>
          <a:p>
            <a:fld id="{51D3F6BF-A585-41F8-88DF-7E5D069F892A}" type="datetime2">
              <a:rPr lang="en-US" smtClean="0"/>
              <a:t>Monday, February 20, 2023</a:t>
            </a:fld>
            <a:endParaRPr lang="en-US"/>
          </a:p>
        </p:txBody>
      </p:sp>
      <p:sp>
        <p:nvSpPr>
          <p:cNvPr id="6" name="Footer Placeholder 5">
            <a:extLst>
              <a:ext uri="{FF2B5EF4-FFF2-40B4-BE49-F238E27FC236}">
                <a16:creationId xmlns:a16="http://schemas.microsoft.com/office/drawing/2014/main" id="{6BC70102-4B8E-4FEC-9BB7-97FDC1EABF86}"/>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086693AF-08A9-4388-A9B8-174D53955998}"/>
              </a:ext>
            </a:extLst>
          </p:cNvPr>
          <p:cNvSpPr>
            <a:spLocks noGrp="1"/>
          </p:cNvSpPr>
          <p:nvPr>
            <p:ph type="sldNum" sz="quarter" idx="12"/>
          </p:nvPr>
        </p:nvSpPr>
        <p:spPr/>
        <p:txBody>
          <a:bodyPr/>
          <a:lstStyle/>
          <a:p>
            <a:fld id="{0D309695-DEC3-40DA-9DF5-330280C9D0E8}" type="slidenum">
              <a:rPr lang="en-US" smtClean="0"/>
              <a:t>‹#›</a:t>
            </a:fld>
            <a:endParaRPr lang="en-US"/>
          </a:p>
        </p:txBody>
      </p:sp>
    </p:spTree>
    <p:extLst>
      <p:ext uri="{BB962C8B-B14F-4D97-AF65-F5344CB8AC3E}">
        <p14:creationId xmlns:p14="http://schemas.microsoft.com/office/powerpoint/2010/main" val="28499424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1733FC-38A1-463C-BF3D-0D99784E027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AFD076A-A004-4560-A43B-028624E20D17}"/>
              </a:ext>
            </a:extLst>
          </p:cNvPr>
          <p:cNvSpPr>
            <a:spLocks noGrp="1"/>
          </p:cNvSpPr>
          <p:nvPr>
            <p:ph type="body" orient="vert" idx="1"/>
          </p:nvPr>
        </p:nvSpPr>
        <p:spPr>
          <a:xfrm>
            <a:off x="448056" y="1956816"/>
            <a:ext cx="11301984" cy="399592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FCFBA60-9309-4F2A-9FA9-305C4AFBECAF}"/>
              </a:ext>
            </a:extLst>
          </p:cNvPr>
          <p:cNvSpPr>
            <a:spLocks noGrp="1"/>
          </p:cNvSpPr>
          <p:nvPr>
            <p:ph type="dt" sz="half" idx="10"/>
          </p:nvPr>
        </p:nvSpPr>
        <p:spPr>
          <a:xfrm>
            <a:off x="438912" y="6153912"/>
            <a:ext cx="3456432" cy="502920"/>
          </a:xfrm>
          <a:prstGeom prst="rect">
            <a:avLst/>
          </a:prstGeom>
        </p:spPr>
        <p:txBody>
          <a:bodyPr/>
          <a:lstStyle/>
          <a:p>
            <a:fld id="{53CF612A-4CB0-4F57-9A87-F049CECB184D}" type="datetime2">
              <a:rPr lang="en-US" smtClean="0"/>
              <a:t>Monday, February 20, 2023</a:t>
            </a:fld>
            <a:endParaRPr lang="en-US"/>
          </a:p>
        </p:txBody>
      </p:sp>
      <p:sp>
        <p:nvSpPr>
          <p:cNvPr id="5" name="Footer Placeholder 4">
            <a:extLst>
              <a:ext uri="{FF2B5EF4-FFF2-40B4-BE49-F238E27FC236}">
                <a16:creationId xmlns:a16="http://schemas.microsoft.com/office/drawing/2014/main" id="{491BF451-928F-4E55-8A76-111D0E21121F}"/>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AB5EC161-BA80-4E93-AEB1-B61E38C098BB}"/>
              </a:ext>
            </a:extLst>
          </p:cNvPr>
          <p:cNvSpPr>
            <a:spLocks noGrp="1"/>
          </p:cNvSpPr>
          <p:nvPr>
            <p:ph type="sldNum" sz="quarter" idx="12"/>
          </p:nvPr>
        </p:nvSpPr>
        <p:spPr/>
        <p:txBody>
          <a:bodyPr/>
          <a:lstStyle/>
          <a:p>
            <a:fld id="{0D309695-DEC3-40DA-9DF5-330280C9D0E8}" type="slidenum">
              <a:rPr lang="en-US" smtClean="0"/>
              <a:t>‹#›</a:t>
            </a:fld>
            <a:endParaRPr lang="en-US"/>
          </a:p>
        </p:txBody>
      </p:sp>
    </p:spTree>
    <p:extLst>
      <p:ext uri="{BB962C8B-B14F-4D97-AF65-F5344CB8AC3E}">
        <p14:creationId xmlns:p14="http://schemas.microsoft.com/office/powerpoint/2010/main" val="25352117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EA44E3E-5EFE-4FCB-86A2-5E20CC6525EC}"/>
              </a:ext>
            </a:extLst>
          </p:cNvPr>
          <p:cNvSpPr>
            <a:spLocks noGrp="1"/>
          </p:cNvSpPr>
          <p:nvPr>
            <p:ph type="title" orient="vert"/>
          </p:nvPr>
        </p:nvSpPr>
        <p:spPr>
          <a:xfrm>
            <a:off x="10232136" y="448056"/>
            <a:ext cx="1581912" cy="550468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7495005E-2E0C-4200-BF29-1135A35EE9B9}"/>
              </a:ext>
            </a:extLst>
          </p:cNvPr>
          <p:cNvSpPr>
            <a:spLocks noGrp="1"/>
          </p:cNvSpPr>
          <p:nvPr>
            <p:ph type="body" orient="vert" idx="1"/>
          </p:nvPr>
        </p:nvSpPr>
        <p:spPr>
          <a:xfrm>
            <a:off x="438912" y="438912"/>
            <a:ext cx="9436608" cy="550468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12BBBED-3B21-4271-BC0F-BBA258B59D48}"/>
              </a:ext>
            </a:extLst>
          </p:cNvPr>
          <p:cNvSpPr>
            <a:spLocks noGrp="1"/>
          </p:cNvSpPr>
          <p:nvPr>
            <p:ph type="dt" sz="half" idx="10"/>
          </p:nvPr>
        </p:nvSpPr>
        <p:spPr>
          <a:xfrm>
            <a:off x="438912" y="6153912"/>
            <a:ext cx="3456432" cy="502920"/>
          </a:xfrm>
          <a:prstGeom prst="rect">
            <a:avLst/>
          </a:prstGeom>
        </p:spPr>
        <p:txBody>
          <a:bodyPr/>
          <a:lstStyle/>
          <a:p>
            <a:fld id="{8F397F40-C8F7-4897-A6B8-241042F913A9}" type="datetime2">
              <a:rPr lang="en-US" smtClean="0"/>
              <a:t>Monday, February 20, 2023</a:t>
            </a:fld>
            <a:endParaRPr lang="en-US"/>
          </a:p>
        </p:txBody>
      </p:sp>
      <p:sp>
        <p:nvSpPr>
          <p:cNvPr id="5" name="Footer Placeholder 4">
            <a:extLst>
              <a:ext uri="{FF2B5EF4-FFF2-40B4-BE49-F238E27FC236}">
                <a16:creationId xmlns:a16="http://schemas.microsoft.com/office/drawing/2014/main" id="{2D89CED5-56F3-4943-8143-918F7A860CD4}"/>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09C87180-7248-4741-8E3B-9AAFB414DD95}"/>
              </a:ext>
            </a:extLst>
          </p:cNvPr>
          <p:cNvSpPr>
            <a:spLocks noGrp="1"/>
          </p:cNvSpPr>
          <p:nvPr>
            <p:ph type="sldNum" sz="quarter" idx="12"/>
          </p:nvPr>
        </p:nvSpPr>
        <p:spPr/>
        <p:txBody>
          <a:bodyPr/>
          <a:lstStyle/>
          <a:p>
            <a:fld id="{0D309695-DEC3-40DA-9DF5-330280C9D0E8}" type="slidenum">
              <a:rPr lang="en-US" smtClean="0"/>
              <a:t>‹#›</a:t>
            </a:fld>
            <a:endParaRPr lang="en-US"/>
          </a:p>
        </p:txBody>
      </p:sp>
    </p:spTree>
    <p:extLst>
      <p:ext uri="{BB962C8B-B14F-4D97-AF65-F5344CB8AC3E}">
        <p14:creationId xmlns:p14="http://schemas.microsoft.com/office/powerpoint/2010/main" val="23940430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3DDBCE8-F60C-4E3A-83C0-BDE8DD2DE1FD}"/>
              </a:ext>
            </a:extLst>
          </p:cNvPr>
          <p:cNvSpPr>
            <a:spLocks noGrp="1"/>
          </p:cNvSpPr>
          <p:nvPr>
            <p:ph type="title"/>
          </p:nvPr>
        </p:nvSpPr>
        <p:spPr>
          <a:xfrm>
            <a:off x="448056" y="388800"/>
            <a:ext cx="11301984" cy="1141200"/>
          </a:xfrm>
          <a:prstGeom prst="rect">
            <a:avLst/>
          </a:prstGeom>
        </p:spPr>
        <p:txBody>
          <a:bodyPr vert="horz" lIns="0" tIns="0" rIns="0" bIns="0" rtlCol="0" anchor="t">
            <a:normAutofit/>
          </a:bodyPr>
          <a:lstStyle/>
          <a:p>
            <a:r>
              <a:rPr lang="en-US"/>
              <a:t>Click to edit Master title style</a:t>
            </a:r>
          </a:p>
        </p:txBody>
      </p:sp>
      <p:sp>
        <p:nvSpPr>
          <p:cNvPr id="3" name="Text Placeholder 2">
            <a:extLst>
              <a:ext uri="{FF2B5EF4-FFF2-40B4-BE49-F238E27FC236}">
                <a16:creationId xmlns:a16="http://schemas.microsoft.com/office/drawing/2014/main" id="{F4BBC57F-72F2-48BC-B1EE-1F2C6155D72E}"/>
              </a:ext>
            </a:extLst>
          </p:cNvPr>
          <p:cNvSpPr>
            <a:spLocks noGrp="1"/>
          </p:cNvSpPr>
          <p:nvPr>
            <p:ph type="body" idx="1"/>
          </p:nvPr>
        </p:nvSpPr>
        <p:spPr>
          <a:xfrm>
            <a:off x="448056" y="1733550"/>
            <a:ext cx="11293200" cy="3783013"/>
          </a:xfrm>
          <a:prstGeom prst="rect">
            <a:avLst/>
          </a:prstGeom>
        </p:spPr>
        <p:txBody>
          <a:bodyPr vert="horz" lIns="0" tIns="0" rIns="91440" bIns="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930FBC45-A4BC-4EE5-82B1-8BC79122559A}"/>
              </a:ext>
            </a:extLst>
          </p:cNvPr>
          <p:cNvSpPr>
            <a:spLocks noGrp="1"/>
          </p:cNvSpPr>
          <p:nvPr>
            <p:ph type="ftr" sz="quarter" idx="3"/>
          </p:nvPr>
        </p:nvSpPr>
        <p:spPr>
          <a:xfrm>
            <a:off x="4370832" y="6153912"/>
            <a:ext cx="5397056" cy="502920"/>
          </a:xfrm>
          <a:prstGeom prst="rect">
            <a:avLst/>
          </a:prstGeom>
        </p:spPr>
        <p:txBody>
          <a:bodyPr vert="horz" lIns="0" tIns="0" rIns="91440" bIns="0" rtlCol="0" anchor="ctr"/>
          <a:lstStyle>
            <a:lvl1pPr algn="l">
              <a:defRPr sz="900" cap="all" spc="200" baseline="0">
                <a:solidFill>
                  <a:schemeClr val="tx2">
                    <a:alpha val="55000"/>
                  </a:schemeClr>
                </a:solidFill>
              </a:defRPr>
            </a:lvl1pPr>
          </a:lstStyle>
          <a:p>
            <a:r>
              <a:rPr lang="en-US" spc="200"/>
              <a:t>Sample Footer Text</a:t>
            </a:r>
          </a:p>
        </p:txBody>
      </p:sp>
      <p:sp>
        <p:nvSpPr>
          <p:cNvPr id="6" name="Slide Number Placeholder 5">
            <a:extLst>
              <a:ext uri="{FF2B5EF4-FFF2-40B4-BE49-F238E27FC236}">
                <a16:creationId xmlns:a16="http://schemas.microsoft.com/office/drawing/2014/main" id="{725E1300-1995-409E-B058-59180872B694}"/>
              </a:ext>
            </a:extLst>
          </p:cNvPr>
          <p:cNvSpPr>
            <a:spLocks noGrp="1"/>
          </p:cNvSpPr>
          <p:nvPr>
            <p:ph type="sldNum" sz="quarter" idx="4"/>
          </p:nvPr>
        </p:nvSpPr>
        <p:spPr>
          <a:xfrm>
            <a:off x="10238232" y="6153912"/>
            <a:ext cx="1510856" cy="502920"/>
          </a:xfrm>
          <a:prstGeom prst="rect">
            <a:avLst/>
          </a:prstGeom>
        </p:spPr>
        <p:txBody>
          <a:bodyPr vert="horz" lIns="0" tIns="0" rIns="0" bIns="0" rtlCol="0" anchor="ctr"/>
          <a:lstStyle>
            <a:lvl1pPr algn="r">
              <a:defRPr sz="900">
                <a:solidFill>
                  <a:schemeClr val="tx2">
                    <a:alpha val="55000"/>
                  </a:schemeClr>
                </a:solidFill>
              </a:defRPr>
            </a:lvl1pPr>
          </a:lstStyle>
          <a:p>
            <a:fld id="{0D309695-DEC3-40DA-9DF5-330280C9D0E8}" type="slidenum">
              <a:rPr lang="en-US" smtClean="0"/>
              <a:pPr/>
              <a:t>‹#›</a:t>
            </a:fld>
            <a:endParaRPr lang="en-US"/>
          </a:p>
        </p:txBody>
      </p:sp>
      <p:sp>
        <p:nvSpPr>
          <p:cNvPr id="10" name="Date Placeholder 3">
            <a:extLst>
              <a:ext uri="{FF2B5EF4-FFF2-40B4-BE49-F238E27FC236}">
                <a16:creationId xmlns:a16="http://schemas.microsoft.com/office/drawing/2014/main" id="{639030E9-7F3B-403F-96B2-7C2C627C30A0}"/>
              </a:ext>
            </a:extLst>
          </p:cNvPr>
          <p:cNvSpPr>
            <a:spLocks noGrp="1"/>
          </p:cNvSpPr>
          <p:nvPr>
            <p:ph type="dt" sz="half" idx="2"/>
          </p:nvPr>
        </p:nvSpPr>
        <p:spPr>
          <a:xfrm>
            <a:off x="442912" y="6152968"/>
            <a:ext cx="3457576" cy="502920"/>
          </a:xfrm>
          <a:prstGeom prst="rect">
            <a:avLst/>
          </a:prstGeom>
        </p:spPr>
        <p:txBody>
          <a:bodyPr wrap="square" lIns="0" tIns="0" rIns="0" bIns="0" anchor="ctr" anchorCtr="0">
            <a:normAutofit/>
          </a:bodyPr>
          <a:lstStyle>
            <a:lvl1pPr>
              <a:defRPr sz="900" cap="all" spc="200" baseline="0">
                <a:solidFill>
                  <a:schemeClr val="tx1">
                    <a:alpha val="55000"/>
                  </a:schemeClr>
                </a:solidFill>
              </a:defRPr>
            </a:lvl1pPr>
          </a:lstStyle>
          <a:p>
            <a:fld id="{8256C2ED-54A4-480D-B5C8-65C0D62359B9}" type="datetime2">
              <a:rPr lang="en-US" smtClean="0"/>
              <a:pPr/>
              <a:t>Monday, February 20, 2023</a:t>
            </a:fld>
            <a:endParaRPr lang="en-US"/>
          </a:p>
        </p:txBody>
      </p:sp>
    </p:spTree>
    <p:extLst>
      <p:ext uri="{BB962C8B-B14F-4D97-AF65-F5344CB8AC3E}">
        <p14:creationId xmlns:p14="http://schemas.microsoft.com/office/powerpoint/2010/main" val="3689207029"/>
      </p:ext>
    </p:extLst>
  </p:cSld>
  <p:clrMap bg1="dk1" tx1="lt1" bg2="dk2" tx2="lt2" accent1="accent1" accent2="accent2" accent3="accent3" accent4="accent4" accent5="accent5" accent6="accent6" hlink="hlink" folHlink="folHlink"/>
  <p:sldLayoutIdLst>
    <p:sldLayoutId id="2147483921" r:id="rId1"/>
    <p:sldLayoutId id="2147483922" r:id="rId2"/>
    <p:sldLayoutId id="2147483923" r:id="rId3"/>
    <p:sldLayoutId id="2147483924" r:id="rId4"/>
    <p:sldLayoutId id="2147483925" r:id="rId5"/>
    <p:sldLayoutId id="2147483919" r:id="rId6"/>
    <p:sldLayoutId id="2147483915" r:id="rId7"/>
    <p:sldLayoutId id="2147483916" r:id="rId8"/>
    <p:sldLayoutId id="2147483917" r:id="rId9"/>
    <p:sldLayoutId id="2147483918" r:id="rId10"/>
    <p:sldLayoutId id="2147483920" r:id="rId11"/>
  </p:sldLayoutIdLst>
  <p:hf sldNum="0" hdr="0" ftr="0" dt="0"/>
  <p:txStyles>
    <p:titleStyle>
      <a:lvl1pPr algn="l" defTabSz="914400" rtl="0" eaLnBrk="1" latinLnBrk="0" hangingPunct="1">
        <a:lnSpc>
          <a:spcPct val="90000"/>
        </a:lnSpc>
        <a:spcBef>
          <a:spcPct val="0"/>
        </a:spcBef>
        <a:buNone/>
        <a:defRPr sz="3200" i="1" kern="1200">
          <a:solidFill>
            <a:schemeClr val="tx2"/>
          </a:solidFill>
          <a:latin typeface="+mj-lt"/>
          <a:ea typeface="+mj-ea"/>
          <a:cs typeface="+mj-cs"/>
        </a:defRPr>
      </a:lvl1pPr>
    </p:titleStyle>
    <p:bodyStyle>
      <a:lvl1pPr marL="450000" indent="-448056" algn="l" defTabSz="914400" rtl="0" eaLnBrk="1" latinLnBrk="0" hangingPunct="1">
        <a:lnSpc>
          <a:spcPct val="120000"/>
        </a:lnSpc>
        <a:spcBef>
          <a:spcPts val="1000"/>
        </a:spcBef>
        <a:buFont typeface="Calibri Light" panose="020F0302020204030204" pitchFamily="34" charset="0"/>
        <a:buChar char="→"/>
        <a:defRPr sz="2200" kern="1200">
          <a:solidFill>
            <a:schemeClr val="tx2">
              <a:alpha val="55000"/>
            </a:schemeClr>
          </a:solidFill>
          <a:latin typeface="+mn-lt"/>
          <a:ea typeface="+mn-ea"/>
          <a:cs typeface="+mn-cs"/>
        </a:defRPr>
      </a:lvl1pPr>
      <a:lvl2pPr marL="900000" indent="-448056" algn="l" defTabSz="914400" rtl="0" eaLnBrk="1" latinLnBrk="0" hangingPunct="1">
        <a:lnSpc>
          <a:spcPct val="120000"/>
        </a:lnSpc>
        <a:spcBef>
          <a:spcPts val="500"/>
        </a:spcBef>
        <a:buFont typeface="Calibri Light" panose="020F0302020204030204" pitchFamily="34" charset="0"/>
        <a:buChar char="→"/>
        <a:defRPr sz="2200" kern="1200">
          <a:solidFill>
            <a:schemeClr val="tx2">
              <a:alpha val="55000"/>
            </a:schemeClr>
          </a:solidFill>
          <a:latin typeface="+mn-lt"/>
          <a:ea typeface="+mn-ea"/>
          <a:cs typeface="+mn-cs"/>
        </a:defRPr>
      </a:lvl2pPr>
      <a:lvl3pPr marL="1350000" indent="-448056" algn="l" defTabSz="914400" rtl="0" eaLnBrk="1" latinLnBrk="0" hangingPunct="1">
        <a:lnSpc>
          <a:spcPct val="120000"/>
        </a:lnSpc>
        <a:spcBef>
          <a:spcPts val="500"/>
        </a:spcBef>
        <a:buFont typeface="Calibri Light" panose="020F0302020204030204" pitchFamily="34" charset="0"/>
        <a:buChar char="→"/>
        <a:defRPr sz="2200" kern="1200">
          <a:solidFill>
            <a:schemeClr val="tx2">
              <a:alpha val="55000"/>
            </a:schemeClr>
          </a:solidFill>
          <a:latin typeface="+mn-lt"/>
          <a:ea typeface="+mn-ea"/>
          <a:cs typeface="+mn-cs"/>
        </a:defRPr>
      </a:lvl3pPr>
      <a:lvl4pPr marL="1800000" indent="-448056" algn="l" defTabSz="914400" rtl="0" eaLnBrk="1" latinLnBrk="0" hangingPunct="1">
        <a:lnSpc>
          <a:spcPct val="120000"/>
        </a:lnSpc>
        <a:spcBef>
          <a:spcPts val="500"/>
        </a:spcBef>
        <a:buFont typeface="Calibri Light" panose="020F0302020204030204" pitchFamily="34" charset="0"/>
        <a:buChar char="→"/>
        <a:defRPr sz="2200" kern="1200">
          <a:solidFill>
            <a:schemeClr val="tx2">
              <a:alpha val="55000"/>
            </a:schemeClr>
          </a:solidFill>
          <a:latin typeface="+mn-lt"/>
          <a:ea typeface="+mn-ea"/>
          <a:cs typeface="+mn-cs"/>
        </a:defRPr>
      </a:lvl4pPr>
      <a:lvl5pPr marL="2250000" indent="-448056" algn="l" defTabSz="914400" rtl="0" eaLnBrk="1" latinLnBrk="0" hangingPunct="1">
        <a:lnSpc>
          <a:spcPct val="120000"/>
        </a:lnSpc>
        <a:spcBef>
          <a:spcPts val="500"/>
        </a:spcBef>
        <a:buFont typeface="Calibri Light" panose="020F0302020204030204" pitchFamily="34" charset="0"/>
        <a:buChar char="→"/>
        <a:defRPr sz="2200" kern="1200">
          <a:solidFill>
            <a:schemeClr val="tx2">
              <a:alpha val="5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 /><Relationship Id="rId1" Type="http://schemas.openxmlformats.org/officeDocument/2006/relationships/slideLayout" Target="../slideLayouts/slideLayout2.xml" /></Relationships>
</file>

<file path=ppt/slides/_rels/slide2.xml.rels><?xml version="1.0" encoding="UTF-8" standalone="yes"?>
<Relationships xmlns="http://schemas.openxmlformats.org/package/2006/relationships"><Relationship Id="rId3" Type="http://schemas.openxmlformats.org/officeDocument/2006/relationships/image" Target="../media/image3.png" /><Relationship Id="rId2" Type="http://schemas.openxmlformats.org/officeDocument/2006/relationships/image" Target="../media/image2.png" /><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2" Type="http://schemas.openxmlformats.org/officeDocument/2006/relationships/image" Target="../media/image4.jpeg"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Relationship Id="rId2" Type="http://schemas.openxmlformats.org/officeDocument/2006/relationships/image" Target="../media/image5.jpeg" /><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2" Type="http://schemas.openxmlformats.org/officeDocument/2006/relationships/image" Target="../media/image7.jpeg" /><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33BE208F-D33C-A16B-DCEC-4332677CB8B1}"/>
              </a:ext>
            </a:extLst>
          </p:cNvPr>
          <p:cNvSpPr>
            <a:spLocks noGrp="1"/>
          </p:cNvSpPr>
          <p:nvPr/>
        </p:nvSpPr>
        <p:spPr>
          <a:xfrm>
            <a:off x="4872012" y="1447800"/>
            <a:ext cx="5222325" cy="3329581"/>
          </a:xfrm>
          <a:prstGeom prst="rect">
            <a:avLst/>
          </a:prstGeom>
        </p:spPr>
        <p:txBody>
          <a:bodyPr vert="horz" lIns="91440" tIns="45720" rIns="91440" bIns="45720" rtlCol="0" anchor="b">
            <a:normAutofit/>
          </a:bodyPr>
          <a:lstStyle>
            <a:lvl1pPr algn="l" defTabSz="457200" rtl="0" eaLnBrk="1" latinLnBrk="0" hangingPunct="1">
              <a:spcBef>
                <a:spcPct val="0"/>
              </a:spcBef>
              <a:buNone/>
              <a:defRPr sz="7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nSpc>
                <a:spcPct val="90000"/>
              </a:lnSpc>
            </a:pPr>
            <a:r>
              <a:rPr lang="en-US" sz="5600">
                <a:solidFill>
                  <a:srgbClr val="EBEBEB"/>
                </a:solidFill>
              </a:rPr>
              <a:t>Working with Children in a Social Care Setting </a:t>
            </a:r>
          </a:p>
        </p:txBody>
      </p:sp>
      <p:sp>
        <p:nvSpPr>
          <p:cNvPr id="5" name="Subtitle 2">
            <a:extLst>
              <a:ext uri="{FF2B5EF4-FFF2-40B4-BE49-F238E27FC236}">
                <a16:creationId xmlns:a16="http://schemas.microsoft.com/office/drawing/2014/main" id="{967DC88C-DA3C-A236-440A-8368B6481CF4}"/>
              </a:ext>
            </a:extLst>
          </p:cNvPr>
          <p:cNvSpPr>
            <a:spLocks noGrp="1"/>
          </p:cNvSpPr>
          <p:nvPr/>
        </p:nvSpPr>
        <p:spPr>
          <a:xfrm>
            <a:off x="4872012" y="4777380"/>
            <a:ext cx="5222326" cy="861420"/>
          </a:xfrm>
          <a:prstGeom prst="rect">
            <a:avLst/>
          </a:prstGeom>
        </p:spPr>
        <p:txBody>
          <a:bodyPr vert="horz" lIns="91440" tIns="45720" rIns="91440" bIns="45720" rtlCol="0" anchor="t">
            <a:normAutofit/>
          </a:bodyPr>
          <a:lstStyle>
            <a:lvl1pPr marL="0" indent="0" algn="l" defTabSz="457200" rtl="0" eaLnBrk="1" latinLnBrk="0" hangingPunct="1">
              <a:spcBef>
                <a:spcPts val="1000"/>
              </a:spcBef>
              <a:spcAft>
                <a:spcPts val="0"/>
              </a:spcAft>
              <a:buClr>
                <a:schemeClr val="bg2">
                  <a:lumMod val="40000"/>
                  <a:lumOff val="60000"/>
                </a:schemeClr>
              </a:buClr>
              <a:buSzPct val="80000"/>
              <a:buFont typeface="Wingdings 3" charset="2"/>
              <a:buNone/>
              <a:defRPr sz="2000" b="0" i="0" kern="1200" cap="all">
                <a:solidFill>
                  <a:schemeClr val="bg2">
                    <a:lumMod val="40000"/>
                    <a:lumOff val="60000"/>
                  </a:schemeClr>
                </a:solidFill>
                <a:latin typeface="+mj-lt"/>
                <a:ea typeface="+mj-ea"/>
                <a:cs typeface="+mj-cs"/>
              </a:defRPr>
            </a:lvl1pPr>
            <a:lvl2pPr marL="457200" indent="0" algn="ctr" defTabSz="457200" rtl="0" eaLnBrk="1" latinLnBrk="0" hangingPunct="1">
              <a:spcBef>
                <a:spcPts val="1000"/>
              </a:spcBef>
              <a:spcAft>
                <a:spcPts val="0"/>
              </a:spcAft>
              <a:buClr>
                <a:schemeClr val="bg2">
                  <a:lumMod val="40000"/>
                  <a:lumOff val="60000"/>
                </a:schemeClr>
              </a:buClr>
              <a:buSzPct val="80000"/>
              <a:buFont typeface="Wingdings 3" charset="2"/>
              <a:buNone/>
              <a:defRPr sz="1800" b="0" i="0" kern="1200">
                <a:solidFill>
                  <a:schemeClr val="tx1">
                    <a:tint val="75000"/>
                  </a:schemeClr>
                </a:solidFill>
                <a:latin typeface="+mj-lt"/>
                <a:ea typeface="+mj-ea"/>
                <a:cs typeface="+mj-cs"/>
              </a:defRPr>
            </a:lvl2pPr>
            <a:lvl3pPr marL="914400" indent="0" algn="ctr" defTabSz="457200" rtl="0" eaLnBrk="1" latinLnBrk="0" hangingPunct="1">
              <a:spcBef>
                <a:spcPts val="1000"/>
              </a:spcBef>
              <a:spcAft>
                <a:spcPts val="0"/>
              </a:spcAft>
              <a:buClr>
                <a:schemeClr val="bg2">
                  <a:lumMod val="40000"/>
                  <a:lumOff val="60000"/>
                </a:schemeClr>
              </a:buClr>
              <a:buSzPct val="80000"/>
              <a:buFont typeface="Wingdings 3" charset="2"/>
              <a:buNone/>
              <a:defRPr sz="1600" b="0" i="0" kern="1200">
                <a:solidFill>
                  <a:schemeClr val="tx1">
                    <a:tint val="75000"/>
                  </a:schemeClr>
                </a:solidFill>
                <a:latin typeface="+mj-lt"/>
                <a:ea typeface="+mj-ea"/>
                <a:cs typeface="+mj-cs"/>
              </a:defRPr>
            </a:lvl3pPr>
            <a:lvl4pPr marL="1371600" indent="0" algn="ctr" defTabSz="457200" rtl="0" eaLnBrk="1" latinLnBrk="0" hangingPunct="1">
              <a:spcBef>
                <a:spcPts val="1000"/>
              </a:spcBef>
              <a:spcAft>
                <a:spcPts val="0"/>
              </a:spcAft>
              <a:buClr>
                <a:schemeClr val="bg2">
                  <a:lumMod val="40000"/>
                  <a:lumOff val="60000"/>
                </a:schemeClr>
              </a:buClr>
              <a:buSzPct val="80000"/>
              <a:buFont typeface="Wingdings 3" charset="2"/>
              <a:buNone/>
              <a:defRPr sz="1400" b="0" i="0" kern="1200">
                <a:solidFill>
                  <a:schemeClr val="tx1">
                    <a:tint val="75000"/>
                  </a:schemeClr>
                </a:solidFill>
                <a:latin typeface="+mj-lt"/>
                <a:ea typeface="+mj-ea"/>
                <a:cs typeface="+mj-cs"/>
              </a:defRPr>
            </a:lvl4pPr>
            <a:lvl5pPr marL="1828800" indent="0" algn="ctr" defTabSz="457200" rtl="0" eaLnBrk="1" latinLnBrk="0" hangingPunct="1">
              <a:spcBef>
                <a:spcPts val="1000"/>
              </a:spcBef>
              <a:spcAft>
                <a:spcPts val="0"/>
              </a:spcAft>
              <a:buClr>
                <a:schemeClr val="bg2">
                  <a:lumMod val="40000"/>
                  <a:lumOff val="60000"/>
                </a:schemeClr>
              </a:buClr>
              <a:buSzPct val="80000"/>
              <a:buFont typeface="Wingdings 3" charset="2"/>
              <a:buNone/>
              <a:defRPr sz="1400" b="0" i="0" kern="1200">
                <a:solidFill>
                  <a:schemeClr val="tx1">
                    <a:tint val="75000"/>
                  </a:schemeClr>
                </a:solidFill>
                <a:latin typeface="+mj-lt"/>
                <a:ea typeface="+mj-ea"/>
                <a:cs typeface="+mj-cs"/>
              </a:defRPr>
            </a:lvl5pPr>
            <a:lvl6pPr marL="2286000" indent="0" algn="ctr" defTabSz="457200" rtl="0" eaLnBrk="1" latinLnBrk="0" hangingPunct="1">
              <a:spcBef>
                <a:spcPts val="1000"/>
              </a:spcBef>
              <a:spcAft>
                <a:spcPts val="0"/>
              </a:spcAft>
              <a:buClr>
                <a:schemeClr val="bg2">
                  <a:lumMod val="40000"/>
                  <a:lumOff val="60000"/>
                </a:schemeClr>
              </a:buClr>
              <a:buSzPct val="80000"/>
              <a:buFont typeface="Wingdings 3" charset="2"/>
              <a:buNone/>
              <a:defRPr sz="1400" b="0" i="0" kern="1200">
                <a:solidFill>
                  <a:schemeClr val="tx1">
                    <a:tint val="75000"/>
                  </a:schemeClr>
                </a:solidFill>
                <a:latin typeface="+mj-lt"/>
                <a:ea typeface="+mj-ea"/>
                <a:cs typeface="+mj-cs"/>
              </a:defRPr>
            </a:lvl6pPr>
            <a:lvl7pPr marL="2743200" indent="0" algn="ctr" defTabSz="457200" rtl="0" eaLnBrk="1" latinLnBrk="0" hangingPunct="1">
              <a:spcBef>
                <a:spcPts val="1000"/>
              </a:spcBef>
              <a:spcAft>
                <a:spcPts val="0"/>
              </a:spcAft>
              <a:buClr>
                <a:schemeClr val="bg2">
                  <a:lumMod val="40000"/>
                  <a:lumOff val="60000"/>
                </a:schemeClr>
              </a:buClr>
              <a:buSzPct val="80000"/>
              <a:buFont typeface="Wingdings 3" charset="2"/>
              <a:buNone/>
              <a:defRPr sz="1400" b="0" i="0" kern="1200">
                <a:solidFill>
                  <a:schemeClr val="tx1">
                    <a:tint val="75000"/>
                  </a:schemeClr>
                </a:solidFill>
                <a:latin typeface="+mj-lt"/>
                <a:ea typeface="+mj-ea"/>
                <a:cs typeface="+mj-cs"/>
              </a:defRPr>
            </a:lvl7pPr>
            <a:lvl8pPr marL="3200400" indent="0" algn="ctr" defTabSz="457200" rtl="0" eaLnBrk="1" latinLnBrk="0" hangingPunct="1">
              <a:spcBef>
                <a:spcPts val="1000"/>
              </a:spcBef>
              <a:spcAft>
                <a:spcPts val="0"/>
              </a:spcAft>
              <a:buClr>
                <a:schemeClr val="bg2">
                  <a:lumMod val="40000"/>
                  <a:lumOff val="60000"/>
                </a:schemeClr>
              </a:buClr>
              <a:buSzPct val="80000"/>
              <a:buFont typeface="Wingdings 3" charset="2"/>
              <a:buNone/>
              <a:defRPr sz="1400" b="0" i="0" kern="1200">
                <a:solidFill>
                  <a:schemeClr val="tx1">
                    <a:tint val="75000"/>
                  </a:schemeClr>
                </a:solidFill>
                <a:latin typeface="+mj-lt"/>
                <a:ea typeface="+mj-ea"/>
                <a:cs typeface="+mj-cs"/>
              </a:defRPr>
            </a:lvl8pPr>
            <a:lvl9pPr marL="3657600" indent="0" algn="ctr" defTabSz="457200" rtl="0" eaLnBrk="1" latinLnBrk="0" hangingPunct="1">
              <a:spcBef>
                <a:spcPts val="1000"/>
              </a:spcBef>
              <a:spcAft>
                <a:spcPts val="0"/>
              </a:spcAft>
              <a:buClr>
                <a:schemeClr val="bg2">
                  <a:lumMod val="40000"/>
                  <a:lumOff val="60000"/>
                </a:schemeClr>
              </a:buClr>
              <a:buSzPct val="80000"/>
              <a:buFont typeface="Wingdings 3" charset="2"/>
              <a:buNone/>
              <a:defRPr sz="1400" b="0" i="0" kern="1200">
                <a:solidFill>
                  <a:schemeClr val="tx1">
                    <a:tint val="75000"/>
                  </a:schemeClr>
                </a:solidFill>
                <a:latin typeface="+mj-lt"/>
                <a:ea typeface="+mj-ea"/>
                <a:cs typeface="+mj-cs"/>
              </a:defRPr>
            </a:lvl9pPr>
          </a:lstStyle>
          <a:p>
            <a:endParaRPr lang="en-US">
              <a:solidFill>
                <a:schemeClr val="tx2">
                  <a:lumMod val="40000"/>
                  <a:lumOff val="60000"/>
                </a:schemeClr>
              </a:solidFill>
            </a:endParaRPr>
          </a:p>
          <a:p>
            <a:endParaRPr lang="en-US">
              <a:solidFill>
                <a:schemeClr val="tx2">
                  <a:lumMod val="40000"/>
                  <a:lumOff val="60000"/>
                </a:schemeClr>
              </a:solidFill>
            </a:endParaRPr>
          </a:p>
        </p:txBody>
      </p:sp>
      <p:sp>
        <p:nvSpPr>
          <p:cNvPr id="6" name="TextBox 3">
            <a:extLst>
              <a:ext uri="{FF2B5EF4-FFF2-40B4-BE49-F238E27FC236}">
                <a16:creationId xmlns:a16="http://schemas.microsoft.com/office/drawing/2014/main" id="{314048DA-A59D-7E7A-DD4B-B7A91A12CCCA}"/>
              </a:ext>
            </a:extLst>
          </p:cNvPr>
          <p:cNvSpPr txBox="1"/>
          <p:nvPr/>
        </p:nvSpPr>
        <p:spPr>
          <a:xfrm>
            <a:off x="7571117" y="4120551"/>
            <a:ext cx="2743200" cy="2862322"/>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r>
              <a:rPr lang="en-GB" sz="2000"/>
              <a:t>Nasreen Akhtar-2132945​</a:t>
            </a:r>
            <a:br>
              <a:rPr lang="en-GB" sz="2000"/>
            </a:br>
            <a:r>
              <a:rPr lang="en-GB" sz="2000"/>
              <a:t>Module code- LCSH4006 BIRM​</a:t>
            </a:r>
            <a:br>
              <a:rPr lang="en-GB" sz="2000"/>
            </a:br>
            <a:r>
              <a:rPr lang="en-GB" sz="2000"/>
              <a:t>Module-Psychology in Health and Social Care​</a:t>
            </a:r>
            <a:br>
              <a:rPr lang="en-GB" sz="2000"/>
            </a:br>
            <a:r>
              <a:rPr lang="en-GB" sz="2000"/>
              <a:t>Lecturer- Joanne Davies</a:t>
            </a:r>
          </a:p>
        </p:txBody>
      </p:sp>
      <p:pic>
        <p:nvPicPr>
          <p:cNvPr id="7" name="Picture 7" descr="A picture containing diagram&#10;&#10;Description automatically generated">
            <a:extLst>
              <a:ext uri="{FF2B5EF4-FFF2-40B4-BE49-F238E27FC236}">
                <a16:creationId xmlns:a16="http://schemas.microsoft.com/office/drawing/2014/main" id="{94B0066D-984F-21B8-277E-42D1B54E8C0C}"/>
              </a:ext>
            </a:extLst>
          </p:cNvPr>
          <p:cNvPicPr>
            <a:picLocks noChangeAspect="1"/>
          </p:cNvPicPr>
          <p:nvPr/>
        </p:nvPicPr>
        <p:blipFill>
          <a:blip r:embed="rId2"/>
          <a:stretch>
            <a:fillRect/>
          </a:stretch>
        </p:blipFill>
        <p:spPr>
          <a:xfrm>
            <a:off x="149363" y="106392"/>
            <a:ext cx="4302029" cy="6573328"/>
          </a:xfrm>
          <a:prstGeom prst="rect">
            <a:avLst/>
          </a:prstGeom>
        </p:spPr>
      </p:pic>
    </p:spTree>
    <p:extLst>
      <p:ext uri="{BB962C8B-B14F-4D97-AF65-F5344CB8AC3E}">
        <p14:creationId xmlns:p14="http://schemas.microsoft.com/office/powerpoint/2010/main" val="39647547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E67F37EC-F47E-C66A-8F1D-DB52FDB42E0F}"/>
              </a:ext>
            </a:extLst>
          </p:cNvPr>
          <p:cNvSpPr>
            <a:spLocks noGrp="1"/>
          </p:cNvSpPr>
          <p:nvPr/>
        </p:nvSpPr>
        <p:spPr>
          <a:xfrm>
            <a:off x="438912" y="1524659"/>
            <a:ext cx="5076583" cy="674994"/>
          </a:xfrm>
          <a:prstGeom prst="rect">
            <a:avLst/>
          </a:prstGeom>
        </p:spPr>
        <p:txBody>
          <a:bodyPr vert="horz" lIns="91440" tIns="45720" rIns="91440" bIns="45720" rtlCol="0" anchor="b">
            <a:normAutofit fontScale="9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5400">
                <a:cs typeface="Calibri Light"/>
              </a:rPr>
              <a:t>introduction</a:t>
            </a:r>
            <a:endParaRPr lang="en-US" sz="5400"/>
          </a:p>
        </p:txBody>
      </p:sp>
      <p:sp>
        <p:nvSpPr>
          <p:cNvPr id="5" name="Subtitle 2">
            <a:extLst>
              <a:ext uri="{FF2B5EF4-FFF2-40B4-BE49-F238E27FC236}">
                <a16:creationId xmlns:a16="http://schemas.microsoft.com/office/drawing/2014/main" id="{5E745142-071D-DF9F-53DD-E072332714C0}"/>
              </a:ext>
            </a:extLst>
          </p:cNvPr>
          <p:cNvSpPr>
            <a:spLocks noGrp="1"/>
          </p:cNvSpPr>
          <p:nvPr/>
        </p:nvSpPr>
        <p:spPr>
          <a:xfrm>
            <a:off x="438912" y="2386990"/>
            <a:ext cx="5176740" cy="3635401"/>
          </a:xfrm>
          <a:prstGeom prst="rect">
            <a:avLst/>
          </a:prstGeom>
        </p:spPr>
        <p:txBody>
          <a:bodyPr vert="horz" lIns="91440" tIns="45720" rIns="91440" bIns="45720" rtlCol="0" anchor="t">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US">
                <a:latin typeface="Arial"/>
                <a:cs typeface="Calibri"/>
              </a:rPr>
              <a:t>In this presentation I will be presenting two creche activities for children aged 7-11 who live with their mothers in a womans refuge Centre .These activities will hopefully help with the development of the children and keep them occupied while their mothers are in their 1 to 1 weekly support sessions.</a:t>
            </a:r>
            <a:endParaRPr lang="en-US">
              <a:latin typeface="Arial"/>
              <a:ea typeface="Source Sans Pro"/>
              <a:cs typeface="Calibri"/>
            </a:endParaRPr>
          </a:p>
          <a:p>
            <a:pPr algn="l"/>
            <a:r>
              <a:rPr lang="en-US">
                <a:latin typeface="Arial"/>
                <a:cs typeface="Calibri"/>
              </a:rPr>
              <a:t>I will link these activities to Piaget's theory of development.</a:t>
            </a:r>
            <a:endParaRPr lang="en-US">
              <a:ea typeface="Source Sans Pro"/>
              <a:cs typeface="Arial" panose="020B0604020202020204"/>
            </a:endParaRPr>
          </a:p>
        </p:txBody>
      </p:sp>
      <p:sp>
        <p:nvSpPr>
          <p:cNvPr id="6" name="Rectangle 5">
            <a:extLst>
              <a:ext uri="{FF2B5EF4-FFF2-40B4-BE49-F238E27FC236}">
                <a16:creationId xmlns:a16="http://schemas.microsoft.com/office/drawing/2014/main" id="{E3D7AA97-021C-C089-F5FF-154622748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nvSpPr>
        <p:spPr>
          <a:xfrm rot="5400000">
            <a:off x="767989"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solidFill>
                <a:prstClr val="white"/>
              </a:solidFill>
              <a:latin typeface="Avenir Next LT Pro"/>
            </a:endParaRPr>
          </a:p>
        </p:txBody>
      </p:sp>
      <p:sp>
        <p:nvSpPr>
          <p:cNvPr id="7" name="Rectangle 6">
            <a:extLst>
              <a:ext uri="{FF2B5EF4-FFF2-40B4-BE49-F238E27FC236}">
                <a16:creationId xmlns:a16="http://schemas.microsoft.com/office/drawing/2014/main" id="{F2C3F858-E56F-A72A-8E44-AC99A5371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nvSpPr>
        <p:spPr>
          <a:xfrm>
            <a:off x="489098" y="4461119"/>
            <a:ext cx="5019074"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Picture 8" descr="A picture containing person, child, child, young&#10;&#10;Description automatically generated">
            <a:extLst>
              <a:ext uri="{FF2B5EF4-FFF2-40B4-BE49-F238E27FC236}">
                <a16:creationId xmlns:a16="http://schemas.microsoft.com/office/drawing/2014/main" id="{DB5F72B6-224E-F6CE-86BE-0F636BA71BEF}"/>
              </a:ext>
            </a:extLst>
          </p:cNvPr>
          <p:cNvPicPr>
            <a:picLocks noChangeAspect="1"/>
          </p:cNvPicPr>
          <p:nvPr/>
        </p:nvPicPr>
        <p:blipFill>
          <a:blip r:embed="rId2"/>
          <a:stretch>
            <a:fillRect/>
          </a:stretch>
        </p:blipFill>
        <p:spPr>
          <a:xfrm>
            <a:off x="6320286" y="380557"/>
            <a:ext cx="4899805" cy="3379565"/>
          </a:xfrm>
          <a:prstGeom prst="rect">
            <a:avLst/>
          </a:prstGeom>
        </p:spPr>
      </p:pic>
      <p:pic>
        <p:nvPicPr>
          <p:cNvPr id="9" name="Picture 9">
            <a:extLst>
              <a:ext uri="{FF2B5EF4-FFF2-40B4-BE49-F238E27FC236}">
                <a16:creationId xmlns:a16="http://schemas.microsoft.com/office/drawing/2014/main" id="{C5EED88E-EA74-59BE-DBBA-1EBBB5860315}"/>
              </a:ext>
            </a:extLst>
          </p:cNvPr>
          <p:cNvPicPr>
            <a:picLocks noChangeAspect="1"/>
          </p:cNvPicPr>
          <p:nvPr/>
        </p:nvPicPr>
        <p:blipFill>
          <a:blip r:embed="rId3"/>
          <a:stretch>
            <a:fillRect/>
          </a:stretch>
        </p:blipFill>
        <p:spPr>
          <a:xfrm>
            <a:off x="6248401" y="4046785"/>
            <a:ext cx="4971689" cy="2301261"/>
          </a:xfrm>
          <a:prstGeom prst="rect">
            <a:avLst/>
          </a:prstGeom>
        </p:spPr>
      </p:pic>
    </p:spTree>
    <p:extLst>
      <p:ext uri="{BB962C8B-B14F-4D97-AF65-F5344CB8AC3E}">
        <p14:creationId xmlns:p14="http://schemas.microsoft.com/office/powerpoint/2010/main" val="18715863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20" name="Rectangle 21">
            <a:extLst>
              <a:ext uri="{FF2B5EF4-FFF2-40B4-BE49-F238E27FC236}">
                <a16:creationId xmlns:a16="http://schemas.microsoft.com/office/drawing/2014/main" id="{F2E5B6AE-5EFE-45F0-A2AE-ED771CA3D7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448055" y="655200"/>
            <a:ext cx="5432045" cy="1969200"/>
          </a:xfrm>
        </p:spPr>
        <p:txBody>
          <a:bodyPr anchor="b">
            <a:normAutofit/>
          </a:bodyPr>
          <a:lstStyle/>
          <a:p>
            <a:br>
              <a:rPr lang="en-GB">
                <a:cs typeface="Calibri Light"/>
              </a:rPr>
            </a:br>
            <a:endParaRPr lang="en-GB"/>
          </a:p>
        </p:txBody>
      </p:sp>
      <p:sp>
        <p:nvSpPr>
          <p:cNvPr id="3" name="Subtitle 2"/>
          <p:cNvSpPr>
            <a:spLocks noGrp="1"/>
          </p:cNvSpPr>
          <p:nvPr>
            <p:ph type="subTitle" idx="1"/>
          </p:nvPr>
        </p:nvSpPr>
        <p:spPr>
          <a:xfrm>
            <a:off x="189263" y="266514"/>
            <a:ext cx="5949629" cy="6460719"/>
          </a:xfrm>
        </p:spPr>
        <p:txBody>
          <a:bodyPr vert="horz" lIns="91440" tIns="45720" rIns="91440" bIns="45720" rtlCol="0" anchor="t">
            <a:normAutofit/>
          </a:bodyPr>
          <a:lstStyle/>
          <a:p>
            <a:pPr>
              <a:lnSpc>
                <a:spcPct val="110000"/>
              </a:lnSpc>
            </a:pPr>
            <a:endParaRPr lang="en-GB" sz="2600">
              <a:solidFill>
                <a:schemeClr val="tx1"/>
              </a:solidFill>
              <a:cs typeface="Calibri"/>
            </a:endParaRPr>
          </a:p>
          <a:p>
            <a:pPr>
              <a:lnSpc>
                <a:spcPct val="110000"/>
              </a:lnSpc>
            </a:pPr>
            <a:r>
              <a:rPr lang="en-GB" sz="2600">
                <a:solidFill>
                  <a:schemeClr val="tx1"/>
                </a:solidFill>
                <a:cs typeface="Calibri"/>
              </a:rPr>
              <a:t>Cognitive development for 7–11-year-olds</a:t>
            </a:r>
            <a:endParaRPr lang="en-GB" sz="2600">
              <a:solidFill>
                <a:schemeClr val="tx1"/>
              </a:solidFill>
              <a:ea typeface="Meiryo"/>
              <a:cs typeface="Calibri"/>
            </a:endParaRPr>
          </a:p>
          <a:p>
            <a:pPr>
              <a:lnSpc>
                <a:spcPct val="110000"/>
              </a:lnSpc>
            </a:pPr>
            <a:endParaRPr lang="en-GB" sz="2600">
              <a:solidFill>
                <a:schemeClr val="tx1"/>
              </a:solidFill>
              <a:cs typeface="Calibri"/>
            </a:endParaRPr>
          </a:p>
          <a:p>
            <a:pPr>
              <a:lnSpc>
                <a:spcPct val="110000"/>
              </a:lnSpc>
            </a:pPr>
            <a:r>
              <a:rPr lang="en-GB" sz="2600">
                <a:solidFill>
                  <a:schemeClr val="tx1"/>
                </a:solidFill>
                <a:cs typeface="Calibri"/>
              </a:rPr>
              <a:t>Older children have a sharp metacognition, a sense of their own inner world. These children become skilled at problem solving. Piaget referred to the cognitive development occurring  between these ages as the  concrete operations stage. </a:t>
            </a:r>
            <a:r>
              <a:rPr lang="en-GB" sz="2600" err="1">
                <a:solidFill>
                  <a:schemeClr val="tx1"/>
                </a:solidFill>
                <a:cs typeface="Calibri"/>
              </a:rPr>
              <a:t>Oswalt.A</a:t>
            </a:r>
            <a:r>
              <a:rPr lang="en-GB" sz="2600">
                <a:solidFill>
                  <a:schemeClr val="tx1"/>
                </a:solidFill>
                <a:cs typeface="Calibri"/>
              </a:rPr>
              <a:t>,(2010).</a:t>
            </a:r>
            <a:endParaRPr lang="en-GB" sz="2600">
              <a:solidFill>
                <a:schemeClr val="tx1"/>
              </a:solidFill>
              <a:ea typeface="Meiryo"/>
              <a:cs typeface="Calibri"/>
            </a:endParaRPr>
          </a:p>
        </p:txBody>
      </p:sp>
      <p:pic>
        <p:nvPicPr>
          <p:cNvPr id="4" name="Picture 3">
            <a:extLst>
              <a:ext uri="{FF2B5EF4-FFF2-40B4-BE49-F238E27FC236}">
                <a16:creationId xmlns:a16="http://schemas.microsoft.com/office/drawing/2014/main" id="{860E6D5B-BF98-C1D4-CF3F-9FBC9A68E312}"/>
              </a:ext>
            </a:extLst>
          </p:cNvPr>
          <p:cNvPicPr>
            <a:picLocks noChangeAspect="1"/>
          </p:cNvPicPr>
          <p:nvPr/>
        </p:nvPicPr>
        <p:blipFill rotWithShape="1">
          <a:blip r:embed="rId2"/>
          <a:srcRect l="44611" r="2015"/>
          <a:stretch/>
        </p:blipFill>
        <p:spPr>
          <a:xfrm>
            <a:off x="6254390" y="10"/>
            <a:ext cx="5937610" cy="6857990"/>
          </a:xfrm>
          <a:prstGeom prst="rect">
            <a:avLst/>
          </a:prstGeom>
        </p:spPr>
      </p:pic>
      <p:cxnSp>
        <p:nvCxnSpPr>
          <p:cNvPr id="121" name="Straight Connector 23">
            <a:extLst>
              <a:ext uri="{FF2B5EF4-FFF2-40B4-BE49-F238E27FC236}">
                <a16:creationId xmlns:a16="http://schemas.microsoft.com/office/drawing/2014/main" id="{D255B435-D9F3-4A31-B89E-36741390DB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50000" y="450000"/>
            <a:ext cx="5432400"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98572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a:extLst>
              <a:ext uri="{FF2B5EF4-FFF2-40B4-BE49-F238E27FC236}">
                <a16:creationId xmlns:a16="http://schemas.microsoft.com/office/drawing/2014/main" id="{D6297C46-2EA2-B782-0637-1CC7E3A63BD2}"/>
              </a:ext>
            </a:extLst>
          </p:cNvPr>
          <p:cNvSpPr>
            <a:spLocks noGrp="1"/>
          </p:cNvSpPr>
          <p:nvPr/>
        </p:nvSpPr>
        <p:spPr>
          <a:xfrm>
            <a:off x="484814" y="3812134"/>
            <a:ext cx="3659246" cy="2349823"/>
          </a:xfrm>
          <a:prstGeom prst="rect">
            <a:avLst/>
          </a:prstGeom>
        </p:spPr>
        <p:txBody>
          <a:bodyPr vert="horz" lIns="91440" tIns="45720" rIns="91440" bIns="45720" rtlCol="0" anchor="t">
            <a:normAutofit/>
          </a:bodyPr>
          <a:lstStyle>
            <a:lvl1pPr marL="0" indent="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None/>
              <a:defRPr sz="2400" kern="1200" cap="all" spc="200" baseline="0">
                <a:solidFill>
                  <a:schemeClr val="tx1"/>
                </a:solidFill>
                <a:latin typeface="+mn-lt"/>
                <a:ea typeface="+mn-ea"/>
                <a:cs typeface="+mn-cs"/>
              </a:defRPr>
            </a:lvl1pPr>
            <a:lvl2pPr marL="457200" indent="0" algn="ctr" defTabSz="914400" rtl="0" eaLnBrk="1" latinLnBrk="0" hangingPunct="1">
              <a:lnSpc>
                <a:spcPct val="110000"/>
              </a:lnSpc>
              <a:spcBef>
                <a:spcPts val="200"/>
              </a:spcBef>
              <a:spcAft>
                <a:spcPts val="400"/>
              </a:spcAft>
              <a:buClrTx/>
              <a:buFont typeface="Calibri" pitchFamily="34" charset="0"/>
              <a:buNone/>
              <a:defRPr sz="2400" kern="1200">
                <a:solidFill>
                  <a:schemeClr val="tx1">
                    <a:lumMod val="75000"/>
                    <a:lumOff val="25000"/>
                  </a:schemeClr>
                </a:solidFill>
                <a:latin typeface="+mn-lt"/>
                <a:ea typeface="+mn-ea"/>
                <a:cs typeface="+mn-cs"/>
              </a:defRPr>
            </a:lvl2pPr>
            <a:lvl3pPr marL="914400" indent="0" algn="ctr" defTabSz="914400" rtl="0" eaLnBrk="1" latinLnBrk="0" hangingPunct="1">
              <a:lnSpc>
                <a:spcPct val="110000"/>
              </a:lnSpc>
              <a:spcBef>
                <a:spcPts val="200"/>
              </a:spcBef>
              <a:spcAft>
                <a:spcPts val="400"/>
              </a:spcAft>
              <a:buClrTx/>
              <a:buFont typeface="Calibri" pitchFamily="34" charset="0"/>
              <a:buNone/>
              <a:defRPr sz="2400" kern="1200">
                <a:solidFill>
                  <a:schemeClr val="tx1">
                    <a:lumMod val="75000"/>
                    <a:lumOff val="25000"/>
                  </a:schemeClr>
                </a:solidFill>
                <a:latin typeface="+mn-lt"/>
                <a:ea typeface="+mn-ea"/>
                <a:cs typeface="+mn-cs"/>
              </a:defRPr>
            </a:lvl3pPr>
            <a:lvl4pPr marL="1371600" indent="0" algn="ctr" defTabSz="914400" rtl="0" eaLnBrk="1" latinLnBrk="0" hangingPunct="1">
              <a:lnSpc>
                <a:spcPct val="110000"/>
              </a:lnSpc>
              <a:spcBef>
                <a:spcPts val="200"/>
              </a:spcBef>
              <a:spcAft>
                <a:spcPts val="400"/>
              </a:spcAft>
              <a:buClrTx/>
              <a:buFont typeface="Calibri" pitchFamily="34" charset="0"/>
              <a:buNone/>
              <a:defRPr sz="2000" kern="1200">
                <a:solidFill>
                  <a:schemeClr val="tx1">
                    <a:lumMod val="75000"/>
                    <a:lumOff val="25000"/>
                  </a:schemeClr>
                </a:solidFill>
                <a:latin typeface="+mn-lt"/>
                <a:ea typeface="+mn-ea"/>
                <a:cs typeface="+mn-cs"/>
              </a:defRPr>
            </a:lvl4pPr>
            <a:lvl5pPr marL="1828800" indent="0" algn="ctr" defTabSz="914400" rtl="0" eaLnBrk="1" latinLnBrk="0" hangingPunct="1">
              <a:lnSpc>
                <a:spcPct val="110000"/>
              </a:lnSpc>
              <a:spcBef>
                <a:spcPts val="200"/>
              </a:spcBef>
              <a:spcAft>
                <a:spcPts val="400"/>
              </a:spcAft>
              <a:buClrTx/>
              <a:buFont typeface="Calibri" pitchFamily="34" charset="0"/>
              <a:buNone/>
              <a:defRPr sz="2000" kern="1200">
                <a:solidFill>
                  <a:schemeClr val="tx1">
                    <a:lumMod val="75000"/>
                    <a:lumOff val="25000"/>
                  </a:schemeClr>
                </a:solidFill>
                <a:latin typeface="+mn-lt"/>
                <a:ea typeface="+mn-ea"/>
                <a:cs typeface="+mn-cs"/>
              </a:defRPr>
            </a:lvl5pPr>
            <a:lvl6pPr marL="22860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6pPr>
            <a:lvl7pPr marL="27432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7pPr>
            <a:lvl8pPr marL="32004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8pPr>
            <a:lvl9pPr marL="3657600" indent="0" algn="ctr" defTabSz="914400" rtl="0" eaLnBrk="1" latinLnBrk="0"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9pPr>
          </a:lstStyle>
          <a:p>
            <a:r>
              <a:rPr lang="en-US" sz="4400">
                <a:solidFill>
                  <a:srgbClr val="FFFFFF"/>
                </a:solidFill>
                <a:latin typeface="Georgia Pro"/>
                <a:cs typeface="Calibri"/>
              </a:rPr>
              <a:t>Chess</a:t>
            </a:r>
            <a:endParaRPr lang="en-US" sz="4400">
              <a:solidFill>
                <a:srgbClr val="FFFFFF"/>
              </a:solidFill>
              <a:latin typeface="Georgia Pro"/>
            </a:endParaRPr>
          </a:p>
        </p:txBody>
      </p:sp>
      <p:sp>
        <p:nvSpPr>
          <p:cNvPr id="5" name="Title 1">
            <a:extLst>
              <a:ext uri="{FF2B5EF4-FFF2-40B4-BE49-F238E27FC236}">
                <a16:creationId xmlns:a16="http://schemas.microsoft.com/office/drawing/2014/main" id="{6A7BD657-43DF-7120-13F5-F6454A37A3C8}"/>
              </a:ext>
            </a:extLst>
          </p:cNvPr>
          <p:cNvSpPr>
            <a:spLocks noGrp="1"/>
          </p:cNvSpPr>
          <p:nvPr/>
        </p:nvSpPr>
        <p:spPr>
          <a:xfrm>
            <a:off x="484814" y="640080"/>
            <a:ext cx="3659246" cy="2850319"/>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8000" kern="1200" spc="-50" baseline="0">
                <a:solidFill>
                  <a:schemeClr val="tx1">
                    <a:lumMod val="85000"/>
                    <a:lumOff val="15000"/>
                  </a:schemeClr>
                </a:solidFill>
                <a:latin typeface="+mj-lt"/>
                <a:ea typeface="+mj-ea"/>
                <a:cs typeface="+mj-cs"/>
              </a:defRPr>
            </a:lvl1pPr>
          </a:lstStyle>
          <a:p>
            <a:r>
              <a:rPr lang="en-US" sz="5400">
                <a:solidFill>
                  <a:srgbClr val="FFFFFF"/>
                </a:solidFill>
                <a:cs typeface="Calibri Light"/>
              </a:rPr>
              <a:t>Activity 1</a:t>
            </a:r>
          </a:p>
        </p:txBody>
      </p:sp>
      <p:pic>
        <p:nvPicPr>
          <p:cNvPr id="6" name="Picture 6">
            <a:extLst>
              <a:ext uri="{FF2B5EF4-FFF2-40B4-BE49-F238E27FC236}">
                <a16:creationId xmlns:a16="http://schemas.microsoft.com/office/drawing/2014/main" id="{84002AE6-C4A4-2067-DF2F-174ED31ED9EF}"/>
              </a:ext>
            </a:extLst>
          </p:cNvPr>
          <p:cNvPicPr>
            <a:picLocks noChangeAspect="1"/>
          </p:cNvPicPr>
          <p:nvPr/>
        </p:nvPicPr>
        <p:blipFill>
          <a:blip r:embed="rId2"/>
          <a:stretch>
            <a:fillRect/>
          </a:stretch>
        </p:blipFill>
        <p:spPr>
          <a:xfrm>
            <a:off x="5299494" y="876892"/>
            <a:ext cx="5503652" cy="4989197"/>
          </a:xfrm>
          <a:prstGeom prst="rect">
            <a:avLst/>
          </a:prstGeom>
        </p:spPr>
      </p:pic>
    </p:spTree>
    <p:extLst>
      <p:ext uri="{BB962C8B-B14F-4D97-AF65-F5344CB8AC3E}">
        <p14:creationId xmlns:p14="http://schemas.microsoft.com/office/powerpoint/2010/main" val="31730562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EE35714-4564-C579-D592-DC1ECC08AAC0}"/>
              </a:ext>
            </a:extLst>
          </p:cNvPr>
          <p:cNvSpPr>
            <a:spLocks noGrp="1"/>
          </p:cNvSpPr>
          <p:nvPr/>
        </p:nvSpPr>
        <p:spPr>
          <a:xfrm>
            <a:off x="521209" y="822960"/>
            <a:ext cx="7213092" cy="5015169"/>
          </a:xfrm>
          <a:prstGeom prst="rect">
            <a:avLst/>
          </a:prstGeom>
        </p:spPr>
        <p:txBody>
          <a:bodyPr vert="horz" lIns="91440" tIns="45720" rIns="91440" bIns="45720" rtlCol="0" anchor="t">
            <a:normAutofit fontScale="90000"/>
          </a:bodyPr>
          <a:lstStyle>
            <a:lvl1pPr algn="l" defTabSz="914400" rtl="0" eaLnBrk="1" latinLnBrk="0" hangingPunct="1">
              <a:lnSpc>
                <a:spcPct val="90000"/>
              </a:lnSpc>
              <a:spcBef>
                <a:spcPct val="0"/>
              </a:spcBef>
              <a:buNone/>
              <a:defRPr sz="4800" kern="1200" spc="-100" baseline="0">
                <a:solidFill>
                  <a:schemeClr val="tx1"/>
                </a:solidFill>
                <a:latin typeface="Batang" panose="02030600000101010101" pitchFamily="18" charset="-127"/>
                <a:ea typeface="Batang" panose="02030600000101010101" pitchFamily="18" charset="-127"/>
                <a:cs typeface="+mj-cs"/>
              </a:defRPr>
            </a:lvl1pPr>
          </a:lstStyle>
          <a:p>
            <a:r>
              <a:rPr lang="en-US" sz="3800">
                <a:solidFill>
                  <a:srgbClr val="FFFFFF"/>
                </a:solidFill>
                <a:latin typeface="Batang"/>
                <a:ea typeface="Batang"/>
                <a:cs typeface="Calibri Light"/>
              </a:rPr>
              <a:t>How my theory relates to activity 1</a:t>
            </a:r>
            <a:br>
              <a:rPr lang="en-US" sz="3800">
                <a:cs typeface="Calibri Light"/>
              </a:rPr>
            </a:br>
            <a:r>
              <a:rPr lang="en-US" sz="3800">
                <a:solidFill>
                  <a:srgbClr val="FFFFFF"/>
                </a:solidFill>
                <a:latin typeface="Batang"/>
                <a:ea typeface="Batang"/>
                <a:cs typeface="Calibri Light"/>
              </a:rPr>
              <a:t>Chess makes kids smart it's a game of logic. According to Piaget, children start to develop at the age of 7 in the form of first step in abstract thinking. In chess you evaluate different ideas, recognize patterns and decide on the best moves.</a:t>
            </a:r>
          </a:p>
        </p:txBody>
      </p:sp>
    </p:spTree>
    <p:extLst>
      <p:ext uri="{BB962C8B-B14F-4D97-AF65-F5344CB8AC3E}">
        <p14:creationId xmlns:p14="http://schemas.microsoft.com/office/powerpoint/2010/main" val="25941215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F8FE0739-1477-8139-EA5A-6798DC3A9C7A}"/>
              </a:ext>
            </a:extLst>
          </p:cNvPr>
          <p:cNvSpPr>
            <a:spLocks noGrp="1"/>
          </p:cNvSpPr>
          <p:nvPr/>
        </p:nvSpPr>
        <p:spPr>
          <a:xfrm>
            <a:off x="5309418" y="609600"/>
            <a:ext cx="6223821" cy="3642851"/>
          </a:xfrm>
          <a:prstGeom prst="rect">
            <a:avLst/>
          </a:prstGeom>
        </p:spPr>
        <p:txBody>
          <a:bodyPr vert="horz" lIns="91440" tIns="45720" rIns="91440" bIns="45720" rtlCol="0" anchor="b">
            <a:normAutofit/>
          </a:bodyPr>
          <a:lstStyle>
            <a:lvl1pPr algn="ctr" defTabSz="457200" rtl="0" eaLnBrk="1" latinLnBrk="0" hangingPunct="1">
              <a:spcBef>
                <a:spcPct val="0"/>
              </a:spcBef>
              <a:buNone/>
              <a:defRPr sz="4800" kern="1200" cap="all">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50000"/>
                    </a:schemeClr>
                  </a:glow>
                  <a:outerShdw blurRad="28575" dist="31750" dir="13200000" algn="tl" rotWithShape="0">
                    <a:srgbClr val="000000">
                      <a:alpha val="25000"/>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a:cs typeface="Calibri Light"/>
              </a:rPr>
              <a:t>Activity 2 </a:t>
            </a:r>
            <a:endParaRPr lang="en-US"/>
          </a:p>
        </p:txBody>
      </p:sp>
      <p:sp>
        <p:nvSpPr>
          <p:cNvPr id="5" name="Subtitle 2">
            <a:extLst>
              <a:ext uri="{FF2B5EF4-FFF2-40B4-BE49-F238E27FC236}">
                <a16:creationId xmlns:a16="http://schemas.microsoft.com/office/drawing/2014/main" id="{6F9BB636-841D-7665-BEF8-BA4EC26F5955}"/>
              </a:ext>
            </a:extLst>
          </p:cNvPr>
          <p:cNvSpPr>
            <a:spLocks noGrp="1"/>
          </p:cNvSpPr>
          <p:nvPr/>
        </p:nvSpPr>
        <p:spPr>
          <a:xfrm>
            <a:off x="5309417" y="4365523"/>
            <a:ext cx="6223821" cy="1793053"/>
          </a:xfrm>
          <a:prstGeom prst="rect">
            <a:avLst/>
          </a:prstGeom>
        </p:spPr>
        <p:txBody>
          <a:bodyPr vert="horz" lIns="91440" tIns="45720" rIns="91440" bIns="45720" rtlCol="0" anchor="t">
            <a:normAutofit/>
          </a:bodyPr>
          <a:lstStyle>
            <a:lvl1pPr marL="0" indent="0" algn="ctr" defTabSz="457200" rtl="0" eaLnBrk="1" latinLnBrk="0" hangingPunct="1">
              <a:spcBef>
                <a:spcPct val="20000"/>
              </a:spcBef>
              <a:spcAft>
                <a:spcPts val="600"/>
              </a:spcAft>
              <a:buClr>
                <a:schemeClr val="tx1"/>
              </a:buClr>
              <a:buSzPct val="100000"/>
              <a:buFont typeface="Arial"/>
              <a:buNone/>
              <a:defRPr sz="2100" kern="1200" cap="small">
                <a:gradFill flip="none" rotWithShape="1">
                  <a:gsLst>
                    <a:gs pos="0">
                      <a:schemeClr val="tx1"/>
                    </a:gs>
                    <a:gs pos="100000">
                      <a:schemeClr val="tx1">
                        <a:lumMod val="75000"/>
                      </a:schemeClr>
                    </a:gs>
                  </a:gsLst>
                  <a:lin ang="540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1pPr>
            <a:lvl2pPr marL="457200" indent="0" algn="ctr" defTabSz="457200" rtl="0" eaLnBrk="1" latinLnBrk="0" hangingPunct="1">
              <a:spcBef>
                <a:spcPct val="20000"/>
              </a:spcBef>
              <a:spcAft>
                <a:spcPts val="600"/>
              </a:spcAft>
              <a:buClr>
                <a:schemeClr val="tx1"/>
              </a:buClr>
              <a:buSzPct val="100000"/>
              <a:buFont typeface="Arial"/>
              <a:buNone/>
              <a:defRPr sz="1800" kern="1200" cap="small">
                <a:solidFill>
                  <a:schemeClr val="tx1">
                    <a:tint val="75000"/>
                  </a:schemeClr>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2pPr>
            <a:lvl3pPr marL="914400" indent="0" algn="ctr" defTabSz="457200" rtl="0" eaLnBrk="1" latinLnBrk="0" hangingPunct="1">
              <a:spcBef>
                <a:spcPct val="20000"/>
              </a:spcBef>
              <a:spcAft>
                <a:spcPts val="600"/>
              </a:spcAft>
              <a:buClr>
                <a:schemeClr val="tx1"/>
              </a:buClr>
              <a:buSzPct val="100000"/>
              <a:buFont typeface="Arial"/>
              <a:buNone/>
              <a:defRPr sz="1600" kern="1200" cap="small">
                <a:solidFill>
                  <a:schemeClr val="tx1">
                    <a:tint val="75000"/>
                  </a:schemeClr>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3pPr>
            <a:lvl4pPr marL="1371600" indent="0" algn="ctr" defTabSz="457200" rtl="0" eaLnBrk="1" latinLnBrk="0" hangingPunct="1">
              <a:spcBef>
                <a:spcPct val="20000"/>
              </a:spcBef>
              <a:spcAft>
                <a:spcPts val="600"/>
              </a:spcAft>
              <a:buClr>
                <a:schemeClr val="tx1"/>
              </a:buClr>
              <a:buSzPct val="100000"/>
              <a:buFont typeface="Arial"/>
              <a:buNone/>
              <a:defRPr sz="1400" kern="1200" cap="small">
                <a:solidFill>
                  <a:schemeClr val="tx1">
                    <a:tint val="75000"/>
                  </a:schemeClr>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4pPr>
            <a:lvl5pPr marL="1828800" indent="0" algn="ctr" defTabSz="457200" rtl="0" eaLnBrk="1" latinLnBrk="0" hangingPunct="1">
              <a:spcBef>
                <a:spcPct val="20000"/>
              </a:spcBef>
              <a:spcAft>
                <a:spcPts val="600"/>
              </a:spcAft>
              <a:buClr>
                <a:schemeClr val="tx1"/>
              </a:buClr>
              <a:buSzPct val="100000"/>
              <a:buFont typeface="Arial"/>
              <a:buNone/>
              <a:defRPr sz="1400" kern="1200" cap="small">
                <a:solidFill>
                  <a:schemeClr val="tx1">
                    <a:tint val="75000"/>
                  </a:schemeClr>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5pPr>
            <a:lvl6pPr marL="2286000" indent="0" algn="ctr" defTabSz="457200" rtl="0" eaLnBrk="1" latinLnBrk="0" hangingPunct="1">
              <a:spcBef>
                <a:spcPct val="20000"/>
              </a:spcBef>
              <a:spcAft>
                <a:spcPts val="600"/>
              </a:spcAft>
              <a:buClr>
                <a:schemeClr val="tx1"/>
              </a:buClr>
              <a:buSzPct val="100000"/>
              <a:buFont typeface="Arial"/>
              <a:buNone/>
              <a:defRPr sz="1200" kern="1200" cap="small">
                <a:solidFill>
                  <a:schemeClr val="tx1">
                    <a:tint val="75000"/>
                  </a:schemeClr>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6pPr>
            <a:lvl7pPr marL="2743200" indent="0" algn="ctr" defTabSz="457200" rtl="0" eaLnBrk="1" latinLnBrk="0" hangingPunct="1">
              <a:spcBef>
                <a:spcPct val="20000"/>
              </a:spcBef>
              <a:spcAft>
                <a:spcPts val="600"/>
              </a:spcAft>
              <a:buClr>
                <a:schemeClr val="tx1"/>
              </a:buClr>
              <a:buSzPct val="100000"/>
              <a:buFont typeface="Arial"/>
              <a:buNone/>
              <a:defRPr sz="1200" kern="1200" cap="small">
                <a:solidFill>
                  <a:schemeClr val="tx1">
                    <a:tint val="75000"/>
                  </a:schemeClr>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7pPr>
            <a:lvl8pPr marL="3200400" indent="0" algn="ctr" defTabSz="457200" rtl="0" eaLnBrk="1" latinLnBrk="0" hangingPunct="1">
              <a:spcBef>
                <a:spcPct val="20000"/>
              </a:spcBef>
              <a:spcAft>
                <a:spcPts val="600"/>
              </a:spcAft>
              <a:buClr>
                <a:schemeClr val="tx1"/>
              </a:buClr>
              <a:buSzPct val="100000"/>
              <a:buFont typeface="Arial"/>
              <a:buNone/>
              <a:defRPr sz="1200" kern="1200" cap="small">
                <a:solidFill>
                  <a:schemeClr val="tx1">
                    <a:tint val="75000"/>
                  </a:schemeClr>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8pPr>
            <a:lvl9pPr marL="3657600" indent="0" algn="ctr" defTabSz="457200" rtl="0" eaLnBrk="1" latinLnBrk="0" hangingPunct="1">
              <a:spcBef>
                <a:spcPct val="20000"/>
              </a:spcBef>
              <a:spcAft>
                <a:spcPts val="600"/>
              </a:spcAft>
              <a:buClr>
                <a:schemeClr val="tx1"/>
              </a:buClr>
              <a:buSzPct val="100000"/>
              <a:buFont typeface="Arial"/>
              <a:buNone/>
              <a:defRPr sz="1200" kern="1200" cap="small">
                <a:solidFill>
                  <a:schemeClr val="tx1">
                    <a:tint val="75000"/>
                  </a:schemeClr>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9pPr>
          </a:lstStyle>
          <a:p>
            <a:r>
              <a:rPr lang="en-US" sz="4000">
                <a:cs typeface="Calibri"/>
              </a:rPr>
              <a:t>Building Models</a:t>
            </a:r>
          </a:p>
        </p:txBody>
      </p:sp>
      <p:pic>
        <p:nvPicPr>
          <p:cNvPr id="6" name="Picture 6" descr="A picture containing person, indoor, child, little&#10;&#10;Description automatically generated">
            <a:extLst>
              <a:ext uri="{FF2B5EF4-FFF2-40B4-BE49-F238E27FC236}">
                <a16:creationId xmlns:a16="http://schemas.microsoft.com/office/drawing/2014/main" id="{27D1869E-2064-5730-6BB3-C17D3A981F69}"/>
              </a:ext>
            </a:extLst>
          </p:cNvPr>
          <p:cNvPicPr>
            <a:picLocks noChangeAspect="1"/>
          </p:cNvPicPr>
          <p:nvPr/>
        </p:nvPicPr>
        <p:blipFill>
          <a:blip r:embed="rId2"/>
          <a:stretch>
            <a:fillRect/>
          </a:stretch>
        </p:blipFill>
        <p:spPr>
          <a:xfrm>
            <a:off x="1762664" y="1861457"/>
            <a:ext cx="2743200" cy="3135086"/>
          </a:xfrm>
          <a:prstGeom prst="rect">
            <a:avLst/>
          </a:prstGeom>
        </p:spPr>
      </p:pic>
    </p:spTree>
    <p:extLst>
      <p:ext uri="{BB962C8B-B14F-4D97-AF65-F5344CB8AC3E}">
        <p14:creationId xmlns:p14="http://schemas.microsoft.com/office/powerpoint/2010/main" val="2958275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A picture containing wooden, toy, several&#10;&#10;Description automatically generated">
            <a:extLst>
              <a:ext uri="{FF2B5EF4-FFF2-40B4-BE49-F238E27FC236}">
                <a16:creationId xmlns:a16="http://schemas.microsoft.com/office/drawing/2014/main" id="{2C021BEB-66E9-06CB-F03F-37596587286E}"/>
              </a:ext>
            </a:extLst>
          </p:cNvPr>
          <p:cNvPicPr>
            <a:picLocks noChangeAspect="1"/>
          </p:cNvPicPr>
          <p:nvPr/>
        </p:nvPicPr>
        <p:blipFill>
          <a:blip r:embed="rId2"/>
          <a:stretch>
            <a:fillRect/>
          </a:stretch>
        </p:blipFill>
        <p:spPr>
          <a:xfrm>
            <a:off x="8160589" y="1120964"/>
            <a:ext cx="3562709" cy="4889241"/>
          </a:xfrm>
          <a:prstGeom prst="rect">
            <a:avLst/>
          </a:prstGeom>
        </p:spPr>
      </p:pic>
      <p:sp>
        <p:nvSpPr>
          <p:cNvPr id="5" name="Title 1">
            <a:extLst>
              <a:ext uri="{FF2B5EF4-FFF2-40B4-BE49-F238E27FC236}">
                <a16:creationId xmlns:a16="http://schemas.microsoft.com/office/drawing/2014/main" id="{D4034408-412C-4E5F-6580-90AD10575E65}"/>
              </a:ext>
            </a:extLst>
          </p:cNvPr>
          <p:cNvSpPr>
            <a:spLocks noGrp="1"/>
          </p:cNvSpPr>
          <p:nvPr/>
        </p:nvSpPr>
        <p:spPr>
          <a:xfrm>
            <a:off x="762000" y="743804"/>
            <a:ext cx="4965250" cy="5216840"/>
          </a:xfrm>
          <a:prstGeom prst="rect">
            <a:avLst/>
          </a:prstGeom>
        </p:spPr>
        <p:txBody>
          <a:bodyPr vert="horz" lIns="91440" tIns="45720" rIns="91440" bIns="45720" rtlCol="0" anchor="ctr">
            <a:noAutofit/>
          </a:bodyPr>
          <a:lstStyle>
            <a:lvl1pPr algn="ctr" defTabSz="914400" rtl="0" eaLnBrk="1" latinLnBrk="0" hangingPunct="1">
              <a:lnSpc>
                <a:spcPct val="95000"/>
              </a:lnSpc>
              <a:spcBef>
                <a:spcPct val="0"/>
              </a:spcBef>
              <a:buNone/>
              <a:defRPr sz="6000" kern="1200" spc="-50" baseline="0">
                <a:solidFill>
                  <a:schemeClr val="tx1"/>
                </a:solidFill>
                <a:latin typeface="+mj-lt"/>
                <a:ea typeface="+mj-ea"/>
                <a:cs typeface="+mj-cs"/>
              </a:defRPr>
            </a:lvl1pPr>
          </a:lstStyle>
          <a:p>
            <a:pPr algn="l">
              <a:spcBef>
                <a:spcPts val="1000"/>
              </a:spcBef>
            </a:pPr>
            <a:r>
              <a:rPr lang="en-US" sz="2800">
                <a:ea typeface="+mj-lt"/>
                <a:cs typeface="+mj-lt"/>
              </a:rPr>
              <a:t>How my theory relates to Activity 2</a:t>
            </a:r>
            <a:br>
              <a:rPr lang="en-US" sz="2800">
                <a:ea typeface="+mj-lt"/>
                <a:cs typeface="+mj-lt"/>
              </a:rPr>
            </a:br>
            <a:r>
              <a:rPr lang="en-US" sz="2800">
                <a:ea typeface="+mj-lt"/>
                <a:cs typeface="+mj-lt"/>
              </a:rPr>
              <a:t>When children are exposed to situations that provide opportunities for learning in the real world, they continue to expand their knowledge of objects and become more familiar with the specific properties of these objects. • Piaget's concrete operational stage of development </a:t>
            </a:r>
          </a:p>
          <a:p>
            <a:pPr algn="l">
              <a:spcBef>
                <a:spcPts val="1000"/>
              </a:spcBef>
            </a:pPr>
            <a:r>
              <a:rPr lang="en-US" sz="2800">
                <a:ea typeface="+mj-lt"/>
                <a:cs typeface="+mj-lt"/>
              </a:rPr>
              <a:t>Brennan,(2004).p.10</a:t>
            </a:r>
            <a:endParaRPr lang="en-US" sz="2800"/>
          </a:p>
        </p:txBody>
      </p:sp>
    </p:spTree>
    <p:extLst>
      <p:ext uri="{BB962C8B-B14F-4D97-AF65-F5344CB8AC3E}">
        <p14:creationId xmlns:p14="http://schemas.microsoft.com/office/powerpoint/2010/main" val="18462212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8C8C2D6E-1D3B-1C6A-2329-1B8F9F92D5AE}"/>
              </a:ext>
            </a:extLst>
          </p:cNvPr>
          <p:cNvSpPr>
            <a:spLocks noGrp="1"/>
          </p:cNvSpPr>
          <p:nvPr/>
        </p:nvSpPr>
        <p:spPr>
          <a:xfrm>
            <a:off x="1452113" y="245344"/>
            <a:ext cx="8899585" cy="1424317"/>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a:cs typeface="Calibri Light"/>
              </a:rPr>
              <a:t>conclusion</a:t>
            </a:r>
            <a:endParaRPr lang="en-US"/>
          </a:p>
        </p:txBody>
      </p:sp>
      <p:sp>
        <p:nvSpPr>
          <p:cNvPr id="5" name="Subtitle 2">
            <a:extLst>
              <a:ext uri="{FF2B5EF4-FFF2-40B4-BE49-F238E27FC236}">
                <a16:creationId xmlns:a16="http://schemas.microsoft.com/office/drawing/2014/main" id="{6CC3A74F-F37E-F464-6818-1BEEBCCEADB3}"/>
              </a:ext>
            </a:extLst>
          </p:cNvPr>
          <p:cNvSpPr>
            <a:spLocks noGrp="1"/>
          </p:cNvSpPr>
          <p:nvPr/>
        </p:nvSpPr>
        <p:spPr>
          <a:xfrm>
            <a:off x="1135812" y="2351208"/>
            <a:ext cx="9532188" cy="3179761"/>
          </a:xfrm>
          <a:prstGeom prst="rect">
            <a:avLst/>
          </a:prstGeom>
        </p:spPr>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3200">
                <a:cs typeface="Calibri"/>
              </a:rPr>
              <a:t>In my presentation I found two suitable activities for 7–11-year Olds. I researched Piaget's theories to recognize how these activities would help in the development of children of these ages .I also researched activities for 7–11-year-olds and realized that my two chosen activities would be a good way to help these children for their performance in tests and exams as well.</a:t>
            </a:r>
          </a:p>
        </p:txBody>
      </p:sp>
    </p:spTree>
    <p:extLst>
      <p:ext uri="{BB962C8B-B14F-4D97-AF65-F5344CB8AC3E}">
        <p14:creationId xmlns:p14="http://schemas.microsoft.com/office/powerpoint/2010/main" val="36133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860B7965-A3B5-F470-308F-29EC44E9BB61}"/>
              </a:ext>
            </a:extLst>
          </p:cNvPr>
          <p:cNvSpPr>
            <a:spLocks noGrp="1"/>
          </p:cNvSpPr>
          <p:nvPr/>
        </p:nvSpPr>
        <p:spPr>
          <a:xfrm>
            <a:off x="660681" y="767416"/>
            <a:ext cx="10530318" cy="273639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6200" dirty="0">
                <a:ea typeface="+mj-lt"/>
                <a:cs typeface="+mj-lt"/>
              </a:rPr>
              <a:t>References</a:t>
            </a:r>
            <a:br>
              <a:rPr lang="en-US" sz="6200">
                <a:ea typeface="+mj-lt"/>
                <a:cs typeface="+mj-lt"/>
              </a:rPr>
            </a:br>
            <a:br>
              <a:rPr lang="en-US" sz="6200">
                <a:ea typeface="+mj-lt"/>
                <a:cs typeface="+mj-lt"/>
              </a:rPr>
            </a:br>
            <a:endParaRPr lang="en-US" sz="6200">
              <a:solidFill>
                <a:schemeClr val="tx2"/>
              </a:solidFill>
              <a:ea typeface="+mj-lt"/>
              <a:cs typeface="+mj-lt"/>
            </a:endParaRPr>
          </a:p>
        </p:txBody>
      </p:sp>
      <p:sp>
        <p:nvSpPr>
          <p:cNvPr id="5" name="Subtitle 2">
            <a:extLst>
              <a:ext uri="{FF2B5EF4-FFF2-40B4-BE49-F238E27FC236}">
                <a16:creationId xmlns:a16="http://schemas.microsoft.com/office/drawing/2014/main" id="{EFCBF129-2983-C683-B81A-9D3937DC0E7F}"/>
              </a:ext>
            </a:extLst>
          </p:cNvPr>
          <p:cNvSpPr>
            <a:spLocks noGrp="1"/>
          </p:cNvSpPr>
          <p:nvPr/>
        </p:nvSpPr>
        <p:spPr>
          <a:xfrm>
            <a:off x="660681" y="2270574"/>
            <a:ext cx="10674090" cy="4350832"/>
          </a:xfrm>
          <a:prstGeom prst="rect">
            <a:avLst/>
          </a:prstGeom>
        </p:spPr>
        <p:txBody>
          <a:bodyPr vert="horz" lIns="91440" tIns="45720" rIns="91440" bIns="45720" rtlCol="0" anchor="t">
            <a:normAutofit fontScale="925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US" sz="2200">
                <a:solidFill>
                  <a:schemeClr val="tx2"/>
                </a:solidFill>
                <a:latin typeface="Arial Nova"/>
                <a:cs typeface="Calibri Light"/>
              </a:rPr>
              <a:t>Oswalt, A. (2010). Cognitive development: Piaget’s concrete operations. Available at: http://www.mentalhelp.net/poc/view_doc.php?type=doc&amp;id=37677&amp;cn= 1272</a:t>
            </a:r>
          </a:p>
          <a:p>
            <a:pPr algn="l"/>
            <a:endParaRPr lang="en-US" sz="2200">
              <a:solidFill>
                <a:schemeClr val="tx2"/>
              </a:solidFill>
              <a:latin typeface="Arial Nova"/>
              <a:cs typeface="Calibri Light"/>
            </a:endParaRPr>
          </a:p>
          <a:p>
            <a:pPr algn="l"/>
            <a:r>
              <a:rPr lang="en-US" sz="2200">
                <a:latin typeface="Arial Nova"/>
                <a:ea typeface="+mn-lt"/>
                <a:cs typeface="+mn-lt"/>
              </a:rPr>
              <a:t>DeHart, G., Sroufe, A., &amp; Cooper, R. (2004). Child Development: Its Nature and Course (5th </a:t>
            </a:r>
            <a:r>
              <a:rPr lang="en-US" sz="2200" err="1">
                <a:latin typeface="Arial Nova"/>
                <a:ea typeface="+mn-lt"/>
                <a:cs typeface="+mn-lt"/>
              </a:rPr>
              <a:t>edn</a:t>
            </a:r>
            <a:r>
              <a:rPr lang="en-US" sz="2200">
                <a:latin typeface="Arial Nova"/>
                <a:ea typeface="+mn-lt"/>
                <a:cs typeface="+mn-lt"/>
              </a:rPr>
              <a:t>). New York: McGraw-Hill.</a:t>
            </a:r>
            <a:endParaRPr lang="en-US">
              <a:latin typeface="Arial Nova"/>
              <a:ea typeface="+mn-lt"/>
              <a:cs typeface="+mn-lt"/>
            </a:endParaRPr>
          </a:p>
          <a:p>
            <a:pPr algn="l"/>
            <a:r>
              <a:rPr lang="en-US" sz="2200">
                <a:latin typeface="Arial Nova"/>
                <a:ea typeface="+mn-lt"/>
                <a:cs typeface="+mn-lt"/>
              </a:rPr>
              <a:t>Brennan, C. (ed.) (2004). The Power of Play: A Play Curriculum in Action. Dublin: IPPA</a:t>
            </a:r>
            <a:br>
              <a:rPr lang="en-US" sz="2200">
                <a:latin typeface="Arial Nova"/>
                <a:ea typeface="+mn-lt"/>
                <a:cs typeface="+mn-lt"/>
              </a:rPr>
            </a:br>
            <a:br>
              <a:rPr lang="en-US" sz="2200">
                <a:latin typeface="Arial Nova"/>
                <a:ea typeface="+mn-lt"/>
                <a:cs typeface="+mn-lt"/>
              </a:rPr>
            </a:br>
            <a:r>
              <a:rPr lang="en-US" sz="2200">
                <a:latin typeface="Arial Nova"/>
                <a:ea typeface="+mn-lt"/>
                <a:cs typeface="+mn-lt"/>
              </a:rPr>
              <a:t>MLA 9th Edition (Modern Language Assoc.)</a:t>
            </a:r>
            <a:br>
              <a:rPr lang="en-US" sz="2200">
                <a:latin typeface="Arial Nova"/>
                <a:ea typeface="+mn-lt"/>
                <a:cs typeface="+mn-lt"/>
              </a:rPr>
            </a:br>
            <a:r>
              <a:rPr lang="en-US" sz="2200">
                <a:latin typeface="Arial Nova"/>
                <a:ea typeface="+mn-lt"/>
                <a:cs typeface="+mn-lt"/>
              </a:rPr>
              <a:t>Ann Marie Halpenny, and Jan Pettersen. Introducing Piaget : A Guide for Practitioners and Students in Early Years Education. Routledge, 2013.</a:t>
            </a:r>
            <a:br>
              <a:rPr lang="en-US" sz="2200">
                <a:latin typeface="Arial Nova"/>
                <a:ea typeface="+mn-lt"/>
                <a:cs typeface="+mn-lt"/>
              </a:rPr>
            </a:br>
            <a:br>
              <a:rPr lang="en-US" sz="2200">
                <a:latin typeface="Arial Nova"/>
                <a:ea typeface="+mn-lt"/>
                <a:cs typeface="+mn-lt"/>
              </a:rPr>
            </a:br>
            <a:r>
              <a:rPr lang="en-US" sz="2200">
                <a:latin typeface="Arial Nova"/>
                <a:ea typeface="+mn-lt"/>
                <a:cs typeface="+mn-lt"/>
              </a:rPr>
              <a:t>APA 7th Edition (American Psychological Assoc.)</a:t>
            </a:r>
            <a:br>
              <a:rPr lang="en-US" sz="2200">
                <a:latin typeface="Arial Nova"/>
                <a:ea typeface="+mn-lt"/>
                <a:cs typeface="+mn-lt"/>
              </a:rPr>
            </a:br>
            <a:r>
              <a:rPr lang="en-US" sz="2200">
                <a:latin typeface="Arial Nova"/>
                <a:ea typeface="+mn-lt"/>
                <a:cs typeface="+mn-lt"/>
              </a:rPr>
              <a:t>Ann Marie Halpenny, &amp; Jan Pettersen. (2013). Introducing Piaget : A Guide for Practitioners and Students in Early Years Education. Routledge.</a:t>
            </a:r>
            <a:endParaRPr lang="en-US">
              <a:latin typeface="Arial Nova"/>
            </a:endParaRPr>
          </a:p>
          <a:p>
            <a:pPr algn="l"/>
            <a:endParaRPr lang="en-US" sz="2200" i="1">
              <a:latin typeface="Arial Nova"/>
              <a:cs typeface="Calibri"/>
            </a:endParaRPr>
          </a:p>
        </p:txBody>
      </p:sp>
    </p:spTree>
    <p:extLst>
      <p:ext uri="{BB962C8B-B14F-4D97-AF65-F5344CB8AC3E}">
        <p14:creationId xmlns:p14="http://schemas.microsoft.com/office/powerpoint/2010/main" val="4178661101"/>
      </p:ext>
    </p:extLst>
  </p:cSld>
  <p:clrMapOvr>
    <a:masterClrMapping/>
  </p:clrMapOvr>
</p:sld>
</file>

<file path=ppt/theme/theme1.xml><?xml version="1.0" encoding="utf-8"?>
<a:theme xmlns:a="http://schemas.openxmlformats.org/drawingml/2006/main" name="ThinLineVTI">
  <a:themeElements>
    <a:clrScheme name="ThinLines Color Scheme">
      <a:dk1>
        <a:sysClr val="windowText" lastClr="000000"/>
      </a:dk1>
      <a:lt1>
        <a:sysClr val="window" lastClr="FFFFFF"/>
      </a:lt1>
      <a:dk2>
        <a:srgbClr val="000000"/>
      </a:dk2>
      <a:lt2>
        <a:srgbClr val="FFFFFF"/>
      </a:lt2>
      <a:accent1>
        <a:srgbClr val="00BAC8"/>
      </a:accent1>
      <a:accent2>
        <a:srgbClr val="794DFF"/>
      </a:accent2>
      <a:accent3>
        <a:srgbClr val="00D17D"/>
      </a:accent3>
      <a:accent4>
        <a:srgbClr val="404040"/>
      </a:accent4>
      <a:accent5>
        <a:srgbClr val="FE5D21"/>
      </a:accent5>
      <a:accent6>
        <a:srgbClr val="B3B3B3"/>
      </a:accent6>
      <a:hlink>
        <a:srgbClr val="3E8FF1"/>
      </a:hlink>
      <a:folHlink>
        <a:srgbClr val="939393"/>
      </a:folHlink>
    </a:clrScheme>
    <a:fontScheme name="Custom 3">
      <a:majorFont>
        <a:latin typeface="Bell MT"/>
        <a:ea typeface=""/>
        <a:cs typeface=""/>
      </a:majorFont>
      <a:minorFont>
        <a:latin typeface="Bell MT"/>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inLineVTI" id="{DA2A884B-D36C-4F63-9FE8-3C89F2B99A40}" vid="{62C1F77B-42AE-47B9-869B-5CE48C8ED844}"/>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9</Slides>
  <Notes>0</Notes>
  <HiddenSlides>0</HiddenSlide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ThinLineVTI</vt:lpstr>
      <vt:lpstr>PowerPoint Presentation</vt:lpstr>
      <vt:lpstr>PowerPoint Presentation</vt:lpstr>
      <vt:lpstr> </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nas no1</cp:lastModifiedBy>
  <cp:revision>4</cp:revision>
  <dcterms:created xsi:type="dcterms:W3CDTF">2023-02-14T15:12:44Z</dcterms:created>
  <dcterms:modified xsi:type="dcterms:W3CDTF">2023-02-20T00:23:32Z</dcterms:modified>
</cp:coreProperties>
</file>