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5"/>
  </p:notesMasterIdLst>
  <p:sldIdLst>
    <p:sldId id="256" r:id="rId2"/>
    <p:sldId id="258" r:id="rId3"/>
    <p:sldId id="270" r:id="rId4"/>
    <p:sldId id="274" r:id="rId5"/>
    <p:sldId id="269" r:id="rId6"/>
    <p:sldId id="257" r:id="rId7"/>
    <p:sldId id="271" r:id="rId8"/>
    <p:sldId id="259" r:id="rId9"/>
    <p:sldId id="260" r:id="rId10"/>
    <p:sldId id="272" r:id="rId11"/>
    <p:sldId id="261" r:id="rId12"/>
    <p:sldId id="273"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y jallow" initials="tj" lastIdx="1" clrIdx="0">
    <p:extLst>
      <p:ext uri="{19B8F6BF-5375-455C-9EA6-DF929625EA0E}">
        <p15:presenceInfo xmlns:p15="http://schemas.microsoft.com/office/powerpoint/2012/main" userId="8ced1222b14c98e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B0D5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0D308-D5AD-4574-9911-76DE49B2B1C2}" v="89" dt="2021-11-09T08:45:07.1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360" autoAdjust="0"/>
  </p:normalViewPr>
  <p:slideViewPr>
    <p:cSldViewPr snapToGrid="0">
      <p:cViewPr varScale="1">
        <p:scale>
          <a:sx n="35" d="100"/>
          <a:sy n="35" d="100"/>
        </p:scale>
        <p:origin x="1392" y="41"/>
      </p:cViewPr>
      <p:guideLst/>
    </p:cSldViewPr>
  </p:slideViewPr>
  <p:notesTextViewPr>
    <p:cViewPr>
      <p:scale>
        <a:sx n="1" d="1"/>
        <a:sy n="1" d="1"/>
      </p:scale>
      <p:origin x="0" y="0"/>
    </p:cViewPr>
  </p:notesTextViewPr>
  <p:sorterViewPr>
    <p:cViewPr varScale="1">
      <p:scale>
        <a:sx n="100" d="100"/>
        <a:sy n="100" d="100"/>
      </p:scale>
      <p:origin x="0" y="-593"/>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ty jallow" userId="8ced1222b14c98e9" providerId="LiveId" clId="{2C10D308-D5AD-4574-9911-76DE49B2B1C2}"/>
    <pc:docChg chg="undo custSel modSld">
      <pc:chgData name="tuty jallow" userId="8ced1222b14c98e9" providerId="LiveId" clId="{2C10D308-D5AD-4574-9911-76DE49B2B1C2}" dt="2021-11-09T08:46:36.513" v="1009" actId="27636"/>
      <pc:docMkLst>
        <pc:docMk/>
      </pc:docMkLst>
      <pc:sldChg chg="addSp delSp modSp mod delDesignElem modNotesTx">
        <pc:chgData name="tuty jallow" userId="8ced1222b14c98e9" providerId="LiveId" clId="{2C10D308-D5AD-4574-9911-76DE49B2B1C2}" dt="2021-11-09T08:46:36.513" v="1009" actId="27636"/>
        <pc:sldMkLst>
          <pc:docMk/>
          <pc:sldMk cId="627415441" sldId="256"/>
        </pc:sldMkLst>
        <pc:spChg chg="mod">
          <ac:chgData name="tuty jallow" userId="8ced1222b14c98e9" providerId="LiveId" clId="{2C10D308-D5AD-4574-9911-76DE49B2B1C2}" dt="2021-11-09T08:46:21.199" v="1007" actId="27636"/>
          <ac:spMkLst>
            <pc:docMk/>
            <pc:sldMk cId="627415441" sldId="256"/>
            <ac:spMk id="2" creationId="{B5CEEE4C-0F36-42A3-AB0A-E0D8B1C3EBEA}"/>
          </ac:spMkLst>
        </pc:spChg>
        <pc:spChg chg="mod">
          <ac:chgData name="tuty jallow" userId="8ced1222b14c98e9" providerId="LiveId" clId="{2C10D308-D5AD-4574-9911-76DE49B2B1C2}" dt="2021-11-09T08:46:36.513" v="1009" actId="27636"/>
          <ac:spMkLst>
            <pc:docMk/>
            <pc:sldMk cId="627415441" sldId="256"/>
            <ac:spMk id="3" creationId="{EFA6F52E-56C8-498D-B162-A3769CA397B9}"/>
          </ac:spMkLst>
        </pc:spChg>
        <pc:spChg chg="add">
          <ac:chgData name="tuty jallow" userId="8ced1222b14c98e9" providerId="LiveId" clId="{2C10D308-D5AD-4574-9911-76DE49B2B1C2}" dt="2021-11-09T08:45:12.058" v="1001" actId="26606"/>
          <ac:spMkLst>
            <pc:docMk/>
            <pc:sldMk cId="627415441" sldId="256"/>
            <ac:spMk id="5" creationId="{9179DE42-5613-4B35-A1E6-6CCBAA13C743}"/>
          </ac:spMkLst>
        </pc:spChg>
        <pc:spChg chg="del">
          <ac:chgData name="tuty jallow" userId="8ced1222b14c98e9" providerId="LiveId" clId="{2C10D308-D5AD-4574-9911-76DE49B2B1C2}" dt="2021-11-09T08:27:03.715" v="941"/>
          <ac:spMkLst>
            <pc:docMk/>
            <pc:sldMk cId="627415441" sldId="256"/>
            <ac:spMk id="8" creationId="{9179DE42-5613-4B35-A1E6-6CCBAA13C743}"/>
          </ac:spMkLst>
        </pc:spChg>
        <pc:spChg chg="add">
          <ac:chgData name="tuty jallow" userId="8ced1222b14c98e9" providerId="LiveId" clId="{2C10D308-D5AD-4574-9911-76DE49B2B1C2}" dt="2021-11-09T08:45:12.058" v="1001" actId="26606"/>
          <ac:spMkLst>
            <pc:docMk/>
            <pc:sldMk cId="627415441" sldId="256"/>
            <ac:spMk id="9" creationId="{52FB45E9-914E-4471-AC87-E475CD51767D}"/>
          </ac:spMkLst>
        </pc:spChg>
        <pc:spChg chg="add">
          <ac:chgData name="tuty jallow" userId="8ced1222b14c98e9" providerId="LiveId" clId="{2C10D308-D5AD-4574-9911-76DE49B2B1C2}" dt="2021-11-09T08:45:12.058" v="1001" actId="26606"/>
          <ac:spMkLst>
            <pc:docMk/>
            <pc:sldMk cId="627415441" sldId="256"/>
            <ac:spMk id="11" creationId="{C310626D-5743-49D4-8F7D-88C4F8F05774}"/>
          </ac:spMkLst>
        </pc:spChg>
        <pc:spChg chg="add">
          <ac:chgData name="tuty jallow" userId="8ced1222b14c98e9" providerId="LiveId" clId="{2C10D308-D5AD-4574-9911-76DE49B2B1C2}" dt="2021-11-09T08:45:12.058" v="1001" actId="26606"/>
          <ac:spMkLst>
            <pc:docMk/>
            <pc:sldMk cId="627415441" sldId="256"/>
            <ac:spMk id="13" creationId="{3C195FC1-B568-4C72-9902-34CB35DDD7A1}"/>
          </ac:spMkLst>
        </pc:spChg>
        <pc:spChg chg="del">
          <ac:chgData name="tuty jallow" userId="8ced1222b14c98e9" providerId="LiveId" clId="{2C10D308-D5AD-4574-9911-76DE49B2B1C2}" dt="2021-11-09T08:27:03.715" v="941"/>
          <ac:spMkLst>
            <pc:docMk/>
            <pc:sldMk cId="627415441" sldId="256"/>
            <ac:spMk id="14" creationId="{52FB45E9-914E-4471-AC87-E475CD51767D}"/>
          </ac:spMkLst>
        </pc:spChg>
        <pc:spChg chg="add">
          <ac:chgData name="tuty jallow" userId="8ced1222b14c98e9" providerId="LiveId" clId="{2C10D308-D5AD-4574-9911-76DE49B2B1C2}" dt="2021-11-09T08:45:12.058" v="1001" actId="26606"/>
          <ac:spMkLst>
            <pc:docMk/>
            <pc:sldMk cId="627415441" sldId="256"/>
            <ac:spMk id="15" creationId="{EF2BDF77-362C-43F0-8CBB-A969EC2AE0C4}"/>
          </ac:spMkLst>
        </pc:spChg>
        <pc:spChg chg="del">
          <ac:chgData name="tuty jallow" userId="8ced1222b14c98e9" providerId="LiveId" clId="{2C10D308-D5AD-4574-9911-76DE49B2B1C2}" dt="2021-11-09T08:27:03.715" v="941"/>
          <ac:spMkLst>
            <pc:docMk/>
            <pc:sldMk cId="627415441" sldId="256"/>
            <ac:spMk id="16" creationId="{C310626D-5743-49D4-8F7D-88C4F8F05774}"/>
          </ac:spMkLst>
        </pc:spChg>
        <pc:spChg chg="add">
          <ac:chgData name="tuty jallow" userId="8ced1222b14c98e9" providerId="LiveId" clId="{2C10D308-D5AD-4574-9911-76DE49B2B1C2}" dt="2021-11-09T08:45:12.058" v="1001" actId="26606"/>
          <ac:spMkLst>
            <pc:docMk/>
            <pc:sldMk cId="627415441" sldId="256"/>
            <ac:spMk id="17" creationId="{4BE96B01-3929-432D-B8C2-ADBCB74C2EF4}"/>
          </ac:spMkLst>
        </pc:spChg>
        <pc:spChg chg="del">
          <ac:chgData name="tuty jallow" userId="8ced1222b14c98e9" providerId="LiveId" clId="{2C10D308-D5AD-4574-9911-76DE49B2B1C2}" dt="2021-11-09T08:27:03.715" v="941"/>
          <ac:spMkLst>
            <pc:docMk/>
            <pc:sldMk cId="627415441" sldId="256"/>
            <ac:spMk id="18" creationId="{3C195FC1-B568-4C72-9902-34CB35DDD7A1}"/>
          </ac:spMkLst>
        </pc:spChg>
        <pc:spChg chg="add">
          <ac:chgData name="tuty jallow" userId="8ced1222b14c98e9" providerId="LiveId" clId="{2C10D308-D5AD-4574-9911-76DE49B2B1C2}" dt="2021-11-09T08:45:12.058" v="1001" actId="26606"/>
          <ac:spMkLst>
            <pc:docMk/>
            <pc:sldMk cId="627415441" sldId="256"/>
            <ac:spMk id="19" creationId="{2A6FCDE6-CDE2-4C51-B18E-A95CFB679714}"/>
          </ac:spMkLst>
        </pc:spChg>
        <pc:spChg chg="del">
          <ac:chgData name="tuty jallow" userId="8ced1222b14c98e9" providerId="LiveId" clId="{2C10D308-D5AD-4574-9911-76DE49B2B1C2}" dt="2021-11-09T08:27:03.715" v="941"/>
          <ac:spMkLst>
            <pc:docMk/>
            <pc:sldMk cId="627415441" sldId="256"/>
            <ac:spMk id="20" creationId="{EF2BDF77-362C-43F0-8CBB-A969EC2AE0C4}"/>
          </ac:spMkLst>
        </pc:spChg>
        <pc:spChg chg="add">
          <ac:chgData name="tuty jallow" userId="8ced1222b14c98e9" providerId="LiveId" clId="{2C10D308-D5AD-4574-9911-76DE49B2B1C2}" dt="2021-11-09T08:45:12.058" v="1001" actId="26606"/>
          <ac:spMkLst>
            <pc:docMk/>
            <pc:sldMk cId="627415441" sldId="256"/>
            <ac:spMk id="21" creationId="{9D2E8756-2465-473A-BA2A-2DB1D6224745}"/>
          </ac:spMkLst>
        </pc:spChg>
        <pc:spChg chg="del">
          <ac:chgData name="tuty jallow" userId="8ced1222b14c98e9" providerId="LiveId" clId="{2C10D308-D5AD-4574-9911-76DE49B2B1C2}" dt="2021-11-09T08:27:03.715" v="941"/>
          <ac:spMkLst>
            <pc:docMk/>
            <pc:sldMk cId="627415441" sldId="256"/>
            <ac:spMk id="22" creationId="{4BE96B01-3929-432D-B8C2-ADBCB74C2EF4}"/>
          </ac:spMkLst>
        </pc:spChg>
        <pc:spChg chg="del">
          <ac:chgData name="tuty jallow" userId="8ced1222b14c98e9" providerId="LiveId" clId="{2C10D308-D5AD-4574-9911-76DE49B2B1C2}" dt="2021-11-09T08:27:03.715" v="941"/>
          <ac:spMkLst>
            <pc:docMk/>
            <pc:sldMk cId="627415441" sldId="256"/>
            <ac:spMk id="24" creationId="{2A6FCDE6-CDE2-4C51-B18E-A95CFB679714}"/>
          </ac:spMkLst>
        </pc:spChg>
        <pc:spChg chg="del">
          <ac:chgData name="tuty jallow" userId="8ced1222b14c98e9" providerId="LiveId" clId="{2C10D308-D5AD-4574-9911-76DE49B2B1C2}" dt="2021-11-09T08:27:03.715" v="941"/>
          <ac:spMkLst>
            <pc:docMk/>
            <pc:sldMk cId="627415441" sldId="256"/>
            <ac:spMk id="26" creationId="{9D2E8756-2465-473A-BA2A-2DB1D6224745}"/>
          </ac:spMkLst>
        </pc:spChg>
        <pc:cxnChg chg="add">
          <ac:chgData name="tuty jallow" userId="8ced1222b14c98e9" providerId="LiveId" clId="{2C10D308-D5AD-4574-9911-76DE49B2B1C2}" dt="2021-11-09T08:45:12.058" v="1001" actId="26606"/>
          <ac:cxnSpMkLst>
            <pc:docMk/>
            <pc:sldMk cId="627415441" sldId="256"/>
            <ac:cxnSpMk id="6" creationId="{EB898B32-3891-4C3A-8F58-C5969D2E9033}"/>
          </ac:cxnSpMkLst>
        </pc:cxnChg>
        <pc:cxnChg chg="add">
          <ac:chgData name="tuty jallow" userId="8ced1222b14c98e9" providerId="LiveId" clId="{2C10D308-D5AD-4574-9911-76DE49B2B1C2}" dt="2021-11-09T08:45:12.058" v="1001" actId="26606"/>
          <ac:cxnSpMkLst>
            <pc:docMk/>
            <pc:sldMk cId="627415441" sldId="256"/>
            <ac:cxnSpMk id="7" creationId="{4AE4806D-B8F9-4679-A68A-9BD21C01A301}"/>
          </ac:cxnSpMkLst>
        </pc:cxnChg>
        <pc:cxnChg chg="del">
          <ac:chgData name="tuty jallow" userId="8ced1222b14c98e9" providerId="LiveId" clId="{2C10D308-D5AD-4574-9911-76DE49B2B1C2}" dt="2021-11-09T08:27:03.715" v="941"/>
          <ac:cxnSpMkLst>
            <pc:docMk/>
            <pc:sldMk cId="627415441" sldId="256"/>
            <ac:cxnSpMk id="10" creationId="{EB898B32-3891-4C3A-8F58-C5969D2E9033}"/>
          </ac:cxnSpMkLst>
        </pc:cxnChg>
        <pc:cxnChg chg="del">
          <ac:chgData name="tuty jallow" userId="8ced1222b14c98e9" providerId="LiveId" clId="{2C10D308-D5AD-4574-9911-76DE49B2B1C2}" dt="2021-11-09T08:27:03.715" v="941"/>
          <ac:cxnSpMkLst>
            <pc:docMk/>
            <pc:sldMk cId="627415441" sldId="256"/>
            <ac:cxnSpMk id="12" creationId="{4AE4806D-B8F9-4679-A68A-9BD21C01A301}"/>
          </ac:cxnSpMkLst>
        </pc:cxnChg>
      </pc:sldChg>
      <pc:sldChg chg="addSp delSp modSp mod">
        <pc:chgData name="tuty jallow" userId="8ced1222b14c98e9" providerId="LiveId" clId="{2C10D308-D5AD-4574-9911-76DE49B2B1C2}" dt="2021-11-09T07:57:22.900" v="814" actId="26606"/>
        <pc:sldMkLst>
          <pc:docMk/>
          <pc:sldMk cId="2218753128" sldId="257"/>
        </pc:sldMkLst>
        <pc:spChg chg="mod">
          <ac:chgData name="tuty jallow" userId="8ced1222b14c98e9" providerId="LiveId" clId="{2C10D308-D5AD-4574-9911-76DE49B2B1C2}" dt="2021-11-09T07:57:22.900" v="814" actId="26606"/>
          <ac:spMkLst>
            <pc:docMk/>
            <pc:sldMk cId="2218753128" sldId="257"/>
            <ac:spMk id="2" creationId="{0908B9EA-BA8D-4CA4-A5B5-CB300F005C4E}"/>
          </ac:spMkLst>
        </pc:spChg>
        <pc:spChg chg="add del">
          <ac:chgData name="tuty jallow" userId="8ced1222b14c98e9" providerId="LiveId" clId="{2C10D308-D5AD-4574-9911-76DE49B2B1C2}" dt="2021-11-09T07:57:22.900" v="814" actId="26606"/>
          <ac:spMkLst>
            <pc:docMk/>
            <pc:sldMk cId="2218753128" sldId="257"/>
            <ac:spMk id="3" creationId="{EF5664F5-6AD4-4946-B621-B63094B1E1FF}"/>
          </ac:spMkLst>
        </pc:spChg>
        <pc:spChg chg="add del mod">
          <ac:chgData name="tuty jallow" userId="8ced1222b14c98e9" providerId="LiveId" clId="{2C10D308-D5AD-4574-9911-76DE49B2B1C2}" dt="2021-11-09T07:56:54.916" v="811"/>
          <ac:spMkLst>
            <pc:docMk/>
            <pc:sldMk cId="2218753128" sldId="257"/>
            <ac:spMk id="5" creationId="{9411BF10-8328-42EB-AF6B-A1B7EA4337ED}"/>
          </ac:spMkLst>
        </pc:spChg>
        <pc:spChg chg="add del">
          <ac:chgData name="tuty jallow" userId="8ced1222b14c98e9" providerId="LiveId" clId="{2C10D308-D5AD-4574-9911-76DE49B2B1C2}" dt="2021-11-09T07:57:22.900" v="814" actId="26606"/>
          <ac:spMkLst>
            <pc:docMk/>
            <pc:sldMk cId="2218753128" sldId="257"/>
            <ac:spMk id="8" creationId="{FE4CE389-D466-43F6-8B39-A53EF2F069D8}"/>
          </ac:spMkLst>
        </pc:spChg>
        <pc:grpChg chg="add del">
          <ac:chgData name="tuty jallow" userId="8ced1222b14c98e9" providerId="LiveId" clId="{2C10D308-D5AD-4574-9911-76DE49B2B1C2}" dt="2021-11-09T07:57:22.900" v="814" actId="26606"/>
          <ac:grpSpMkLst>
            <pc:docMk/>
            <pc:sldMk cId="2218753128" sldId="257"/>
            <ac:grpSpMk id="13" creationId="{90A61547-2555-4DE2-A37F-A53E54917441}"/>
          </ac:grpSpMkLst>
        </pc:grpChg>
        <pc:picChg chg="add mod">
          <ac:chgData name="tuty jallow" userId="8ced1222b14c98e9" providerId="LiveId" clId="{2C10D308-D5AD-4574-9911-76DE49B2B1C2}" dt="2021-11-09T07:57:22.900" v="814" actId="26606"/>
          <ac:picMkLst>
            <pc:docMk/>
            <pc:sldMk cId="2218753128" sldId="257"/>
            <ac:picMk id="6" creationId="{25E72FAC-EBA7-4B33-AC3D-AE702D8D3EBE}"/>
          </ac:picMkLst>
        </pc:picChg>
        <pc:picChg chg="del">
          <ac:chgData name="tuty jallow" userId="8ced1222b14c98e9" providerId="LiveId" clId="{2C10D308-D5AD-4574-9911-76DE49B2B1C2}" dt="2021-11-09T07:56:39.286" v="810" actId="478"/>
          <ac:picMkLst>
            <pc:docMk/>
            <pc:sldMk cId="2218753128" sldId="257"/>
            <ac:picMk id="10" creationId="{B23A20FD-9E43-4FC1-AEB3-90C334E7FC10}"/>
          </ac:picMkLst>
        </pc:picChg>
      </pc:sldChg>
      <pc:sldChg chg="addSp delSp modSp mod">
        <pc:chgData name="tuty jallow" userId="8ced1222b14c98e9" providerId="LiveId" clId="{2C10D308-D5AD-4574-9911-76DE49B2B1C2}" dt="2021-11-09T08:12:28.580" v="886" actId="20577"/>
        <pc:sldMkLst>
          <pc:docMk/>
          <pc:sldMk cId="931143198" sldId="258"/>
        </pc:sldMkLst>
        <pc:graphicFrameChg chg="add del mod">
          <ac:chgData name="tuty jallow" userId="8ced1222b14c98e9" providerId="LiveId" clId="{2C10D308-D5AD-4574-9911-76DE49B2B1C2}" dt="2021-11-09T08:12:28.580" v="886" actId="20577"/>
          <ac:graphicFrameMkLst>
            <pc:docMk/>
            <pc:sldMk cId="931143198" sldId="258"/>
            <ac:graphicFrameMk id="4" creationId="{11E97284-4546-4D4E-A515-068EC33E30B1}"/>
          </ac:graphicFrameMkLst>
        </pc:graphicFrameChg>
      </pc:sldChg>
      <pc:sldChg chg="addSp delSp modSp mod setBg delDesignElem">
        <pc:chgData name="tuty jallow" userId="8ced1222b14c98e9" providerId="LiveId" clId="{2C10D308-D5AD-4574-9911-76DE49B2B1C2}" dt="2021-11-09T08:39:56.387" v="981" actId="255"/>
        <pc:sldMkLst>
          <pc:docMk/>
          <pc:sldMk cId="2621767205" sldId="259"/>
        </pc:sldMkLst>
        <pc:spChg chg="mod">
          <ac:chgData name="tuty jallow" userId="8ced1222b14c98e9" providerId="LiveId" clId="{2C10D308-D5AD-4574-9911-76DE49B2B1C2}" dt="2021-11-09T08:39:56.387" v="981" actId="255"/>
          <ac:spMkLst>
            <pc:docMk/>
            <pc:sldMk cId="2621767205" sldId="259"/>
            <ac:spMk id="2" creationId="{298773A5-42D5-486F-9811-3AE3CFBECCE9}"/>
          </ac:spMkLst>
        </pc:spChg>
        <pc:spChg chg="mod">
          <ac:chgData name="tuty jallow" userId="8ced1222b14c98e9" providerId="LiveId" clId="{2C10D308-D5AD-4574-9911-76DE49B2B1C2}" dt="2021-11-09T08:34:37.827" v="972" actId="20577"/>
          <ac:spMkLst>
            <pc:docMk/>
            <pc:sldMk cId="2621767205" sldId="259"/>
            <ac:spMk id="3" creationId="{320A0A30-A61D-4081-808B-9FAC75F86AC2}"/>
          </ac:spMkLst>
        </pc:spChg>
        <pc:spChg chg="add del">
          <ac:chgData name="tuty jallow" userId="8ced1222b14c98e9" providerId="LiveId" clId="{2C10D308-D5AD-4574-9911-76DE49B2B1C2}" dt="2021-11-09T08:31:44.585" v="949"/>
          <ac:spMkLst>
            <pc:docMk/>
            <pc:sldMk cId="2621767205" sldId="259"/>
            <ac:spMk id="5" creationId="{E80B86A7-A1EC-475B-9166-88902B033A38}"/>
          </ac:spMkLst>
        </pc:spChg>
        <pc:spChg chg="add del">
          <ac:chgData name="tuty jallow" userId="8ced1222b14c98e9" providerId="LiveId" clId="{2C10D308-D5AD-4574-9911-76DE49B2B1C2}" dt="2021-11-09T08:31:44.585" v="949"/>
          <ac:spMkLst>
            <pc:docMk/>
            <pc:sldMk cId="2621767205" sldId="259"/>
            <ac:spMk id="10" creationId="{C2C29CB1-9F74-4879-A6AF-AEA67B6F1F4D}"/>
          </ac:spMkLst>
        </pc:spChg>
        <pc:spChg chg="add del">
          <ac:chgData name="tuty jallow" userId="8ced1222b14c98e9" providerId="LiveId" clId="{2C10D308-D5AD-4574-9911-76DE49B2B1C2}" dt="2021-11-09T08:31:44.585" v="949"/>
          <ac:spMkLst>
            <pc:docMk/>
            <pc:sldMk cId="2621767205" sldId="259"/>
            <ac:spMk id="12" creationId="{7E2C7115-5336-410C-AD71-0F0952A2E5A7}"/>
          </ac:spMkLst>
        </pc:spChg>
        <pc:graphicFrameChg chg="del">
          <ac:chgData name="tuty jallow" userId="8ced1222b14c98e9" providerId="LiveId" clId="{2C10D308-D5AD-4574-9911-76DE49B2B1C2}" dt="2021-11-08T21:18:30.397" v="300" actId="478"/>
          <ac:graphicFrameMkLst>
            <pc:docMk/>
            <pc:sldMk cId="2621767205" sldId="259"/>
            <ac:graphicFrameMk id="4" creationId="{D2BB43BF-D92B-4666-B2EE-930630CE7D27}"/>
          </ac:graphicFrameMkLst>
        </pc:graphicFrameChg>
        <pc:cxnChg chg="add del">
          <ac:chgData name="tuty jallow" userId="8ced1222b14c98e9" providerId="LiveId" clId="{2C10D308-D5AD-4574-9911-76DE49B2B1C2}" dt="2021-11-09T08:27:03.715" v="941"/>
          <ac:cxnSpMkLst>
            <pc:docMk/>
            <pc:sldMk cId="2621767205" sldId="259"/>
            <ac:cxnSpMk id="8" creationId="{0B5F7E3B-C5F1-40E0-A491-558BAFBC1127}"/>
          </ac:cxnSpMkLst>
        </pc:cxnChg>
      </pc:sldChg>
      <pc:sldChg chg="addSp delSp modSp mod setBg delDesignElem">
        <pc:chgData name="tuty jallow" userId="8ced1222b14c98e9" providerId="LiveId" clId="{2C10D308-D5AD-4574-9911-76DE49B2B1C2}" dt="2021-11-09T08:39:10.714" v="979" actId="2710"/>
        <pc:sldMkLst>
          <pc:docMk/>
          <pc:sldMk cId="2509587882" sldId="260"/>
        </pc:sldMkLst>
        <pc:spChg chg="mod">
          <ac:chgData name="tuty jallow" userId="8ced1222b14c98e9" providerId="LiveId" clId="{2C10D308-D5AD-4574-9911-76DE49B2B1C2}" dt="2021-11-09T08:38:37.941" v="976" actId="255"/>
          <ac:spMkLst>
            <pc:docMk/>
            <pc:sldMk cId="2509587882" sldId="260"/>
            <ac:spMk id="2" creationId="{70F286F7-7BDF-44ED-92D2-9C2AB2C67DA7}"/>
          </ac:spMkLst>
        </pc:spChg>
        <pc:spChg chg="mod">
          <ac:chgData name="tuty jallow" userId="8ced1222b14c98e9" providerId="LiveId" clId="{2C10D308-D5AD-4574-9911-76DE49B2B1C2}" dt="2021-11-09T08:39:10.714" v="979" actId="2710"/>
          <ac:spMkLst>
            <pc:docMk/>
            <pc:sldMk cId="2509587882" sldId="260"/>
            <ac:spMk id="4" creationId="{29D84C4E-780A-4106-B675-D764F50FDF5E}"/>
          </ac:spMkLst>
        </pc:spChg>
        <pc:cxnChg chg="add del">
          <ac:chgData name="tuty jallow" userId="8ced1222b14c98e9" providerId="LiveId" clId="{2C10D308-D5AD-4574-9911-76DE49B2B1C2}" dt="2021-11-09T08:27:03.715" v="941"/>
          <ac:cxnSpMkLst>
            <pc:docMk/>
            <pc:sldMk cId="2509587882" sldId="260"/>
            <ac:cxnSpMk id="9" creationId="{0B5F7E3B-C5F1-40E0-A491-558BAFBC1127}"/>
          </ac:cxnSpMkLst>
        </pc:cxnChg>
      </pc:sldChg>
      <pc:sldChg chg="modSp mod">
        <pc:chgData name="tuty jallow" userId="8ced1222b14c98e9" providerId="LiveId" clId="{2C10D308-D5AD-4574-9911-76DE49B2B1C2}" dt="2021-11-09T08:43:52.746" v="998" actId="6549"/>
        <pc:sldMkLst>
          <pc:docMk/>
          <pc:sldMk cId="742388150" sldId="261"/>
        </pc:sldMkLst>
        <pc:spChg chg="mod">
          <ac:chgData name="tuty jallow" userId="8ced1222b14c98e9" providerId="LiveId" clId="{2C10D308-D5AD-4574-9911-76DE49B2B1C2}" dt="2021-11-09T08:40:41.448" v="985" actId="27636"/>
          <ac:spMkLst>
            <pc:docMk/>
            <pc:sldMk cId="742388150" sldId="261"/>
            <ac:spMk id="5" creationId="{91B419F3-EA92-401A-9081-0115CAFDB973}"/>
          </ac:spMkLst>
        </pc:spChg>
        <pc:spChg chg="mod">
          <ac:chgData name="tuty jallow" userId="8ced1222b14c98e9" providerId="LiveId" clId="{2C10D308-D5AD-4574-9911-76DE49B2B1C2}" dt="2021-11-09T08:43:52.746" v="998" actId="6549"/>
          <ac:spMkLst>
            <pc:docMk/>
            <pc:sldMk cId="742388150" sldId="261"/>
            <ac:spMk id="7" creationId="{D611C9EE-68F7-4E30-912F-EB07189E7AF5}"/>
          </ac:spMkLst>
        </pc:spChg>
      </pc:sldChg>
      <pc:sldChg chg="modSp">
        <pc:chgData name="tuty jallow" userId="8ced1222b14c98e9" providerId="LiveId" clId="{2C10D308-D5AD-4574-9911-76DE49B2B1C2}" dt="2021-11-09T08:45:07.157" v="1000"/>
        <pc:sldMkLst>
          <pc:docMk/>
          <pc:sldMk cId="22869910" sldId="268"/>
        </pc:sldMkLst>
        <pc:spChg chg="mod">
          <ac:chgData name="tuty jallow" userId="8ced1222b14c98e9" providerId="LiveId" clId="{2C10D308-D5AD-4574-9911-76DE49B2B1C2}" dt="2021-11-09T08:45:07.157" v="1000"/>
          <ac:spMkLst>
            <pc:docMk/>
            <pc:sldMk cId="22869910" sldId="268"/>
            <ac:spMk id="2" creationId="{4952E7A2-6A2C-4C1C-8395-98641C530427}"/>
          </ac:spMkLst>
        </pc:spChg>
        <pc:spChg chg="mod">
          <ac:chgData name="tuty jallow" userId="8ced1222b14c98e9" providerId="LiveId" clId="{2C10D308-D5AD-4574-9911-76DE49B2B1C2}" dt="2021-11-09T08:45:07.157" v="1000"/>
          <ac:spMkLst>
            <pc:docMk/>
            <pc:sldMk cId="22869910" sldId="268"/>
            <ac:spMk id="3" creationId="{C55936E0-98F0-416E-BCDB-60A3032AD9FA}"/>
          </ac:spMkLst>
        </pc:spChg>
      </pc:sldChg>
      <pc:sldChg chg="addSp delSp modSp mod setBg delDesignElem">
        <pc:chgData name="tuty jallow" userId="8ced1222b14c98e9" providerId="LiveId" clId="{2C10D308-D5AD-4574-9911-76DE49B2B1C2}" dt="2021-11-09T08:27:03.715" v="941"/>
        <pc:sldMkLst>
          <pc:docMk/>
          <pc:sldMk cId="382867770" sldId="269"/>
        </pc:sldMkLst>
        <pc:spChg chg="mod">
          <ac:chgData name="tuty jallow" userId="8ced1222b14c98e9" providerId="LiveId" clId="{2C10D308-D5AD-4574-9911-76DE49B2B1C2}" dt="2021-11-09T08:15:38.123" v="895" actId="27636"/>
          <ac:spMkLst>
            <pc:docMk/>
            <pc:sldMk cId="382867770" sldId="269"/>
            <ac:spMk id="2" creationId="{905E6D24-E342-4A22-85DD-A675370C8089}"/>
          </ac:spMkLst>
        </pc:spChg>
        <pc:spChg chg="del mod">
          <ac:chgData name="tuty jallow" userId="8ced1222b14c98e9" providerId="LiveId" clId="{2C10D308-D5AD-4574-9911-76DE49B2B1C2}" dt="2021-11-09T08:00:32.502" v="818" actId="26606"/>
          <ac:spMkLst>
            <pc:docMk/>
            <pc:sldMk cId="382867770" sldId="269"/>
            <ac:spMk id="3" creationId="{D678A089-E404-4EC8-A76A-1EF5C1AC8965}"/>
          </ac:spMkLst>
        </pc:spChg>
        <pc:spChg chg="add del">
          <ac:chgData name="tuty jallow" userId="8ced1222b14c98e9" providerId="LiveId" clId="{2C10D308-D5AD-4574-9911-76DE49B2B1C2}" dt="2021-11-09T08:27:03.715" v="941"/>
          <ac:spMkLst>
            <pc:docMk/>
            <pc:sldMk cId="382867770" sldId="269"/>
            <ac:spMk id="9" creationId="{9F4444CE-BC8D-4D61-B303-4C05614E62AB}"/>
          </ac:spMkLst>
        </pc:spChg>
        <pc:spChg chg="add del">
          <ac:chgData name="tuty jallow" userId="8ced1222b14c98e9" providerId="LiveId" clId="{2C10D308-D5AD-4574-9911-76DE49B2B1C2}" dt="2021-11-09T08:27:03.715" v="941"/>
          <ac:spMkLst>
            <pc:docMk/>
            <pc:sldMk cId="382867770" sldId="269"/>
            <ac:spMk id="11" creationId="{73772B81-181F-48B7-8826-4D9686D15DF5}"/>
          </ac:spMkLst>
        </pc:spChg>
        <pc:spChg chg="add del">
          <ac:chgData name="tuty jallow" userId="8ced1222b14c98e9" providerId="LiveId" clId="{2C10D308-D5AD-4574-9911-76DE49B2B1C2}" dt="2021-11-09T08:27:03.715" v="941"/>
          <ac:spMkLst>
            <pc:docMk/>
            <pc:sldMk cId="382867770" sldId="269"/>
            <ac:spMk id="13" creationId="{B2205F6E-03C6-4E92-877C-E2482F6599AA}"/>
          </ac:spMkLst>
        </pc:spChg>
        <pc:graphicFrameChg chg="add mod">
          <ac:chgData name="tuty jallow" userId="8ced1222b14c98e9" providerId="LiveId" clId="{2C10D308-D5AD-4574-9911-76DE49B2B1C2}" dt="2021-11-09T08:23:25.633" v="926" actId="120"/>
          <ac:graphicFrameMkLst>
            <pc:docMk/>
            <pc:sldMk cId="382867770" sldId="269"/>
            <ac:graphicFrameMk id="5" creationId="{4CA207B2-F2B3-492D-B0DF-B07437B505FB}"/>
          </ac:graphicFrameMkLst>
        </pc:graphicFrameChg>
      </pc:sldChg>
      <pc:sldChg chg="modSp mod modNotesTx">
        <pc:chgData name="tuty jallow" userId="8ced1222b14c98e9" providerId="LiveId" clId="{2C10D308-D5AD-4574-9911-76DE49B2B1C2}" dt="2021-11-09T08:13:51.320" v="889" actId="2710"/>
        <pc:sldMkLst>
          <pc:docMk/>
          <pc:sldMk cId="2877971994" sldId="270"/>
        </pc:sldMkLst>
        <pc:spChg chg="mod">
          <ac:chgData name="tuty jallow" userId="8ced1222b14c98e9" providerId="LiveId" clId="{2C10D308-D5AD-4574-9911-76DE49B2B1C2}" dt="2021-11-09T08:13:51.320" v="889" actId="2710"/>
          <ac:spMkLst>
            <pc:docMk/>
            <pc:sldMk cId="2877971994" sldId="270"/>
            <ac:spMk id="3" creationId="{C210DEE6-50BB-48E6-8703-95243F2A1658}"/>
          </ac:spMkLst>
        </pc:spChg>
      </pc:sldChg>
      <pc:sldChg chg="addSp delSp modSp mod setBg delDesignElem">
        <pc:chgData name="tuty jallow" userId="8ced1222b14c98e9" providerId="LiveId" clId="{2C10D308-D5AD-4574-9911-76DE49B2B1C2}" dt="2021-11-09T08:45:07.157" v="1000"/>
        <pc:sldMkLst>
          <pc:docMk/>
          <pc:sldMk cId="2099570068" sldId="271"/>
        </pc:sldMkLst>
        <pc:spChg chg="mod">
          <ac:chgData name="tuty jallow" userId="8ced1222b14c98e9" providerId="LiveId" clId="{2C10D308-D5AD-4574-9911-76DE49B2B1C2}" dt="2021-11-09T08:31:56.320" v="950" actId="26606"/>
          <ac:spMkLst>
            <pc:docMk/>
            <pc:sldMk cId="2099570068" sldId="271"/>
            <ac:spMk id="2" creationId="{AB85F2F8-6755-4DBA-8AEC-215EF8EEABFB}"/>
          </ac:spMkLst>
        </pc:spChg>
        <pc:spChg chg="mod">
          <ac:chgData name="tuty jallow" userId="8ced1222b14c98e9" providerId="LiveId" clId="{2C10D308-D5AD-4574-9911-76DE49B2B1C2}" dt="2021-11-09T08:32:04.308" v="951"/>
          <ac:spMkLst>
            <pc:docMk/>
            <pc:sldMk cId="2099570068" sldId="271"/>
            <ac:spMk id="3" creationId="{FEDEAAE7-5E3C-421C-8BDA-7CA8DA4AF423}"/>
          </ac:spMkLst>
        </pc:spChg>
        <pc:spChg chg="add del">
          <ac:chgData name="tuty jallow" userId="8ced1222b14c98e9" providerId="LiveId" clId="{2C10D308-D5AD-4574-9911-76DE49B2B1C2}" dt="2021-11-09T08:45:07.157" v="1000"/>
          <ac:spMkLst>
            <pc:docMk/>
            <pc:sldMk cId="2099570068" sldId="271"/>
            <ac:spMk id="5" creationId="{E80B86A7-A1EC-475B-9166-88902B033A38}"/>
          </ac:spMkLst>
        </pc:spChg>
        <pc:spChg chg="add del">
          <ac:chgData name="tuty jallow" userId="8ced1222b14c98e9" providerId="LiveId" clId="{2C10D308-D5AD-4574-9911-76DE49B2B1C2}" dt="2021-11-09T08:45:07.157" v="1000"/>
          <ac:spMkLst>
            <pc:docMk/>
            <pc:sldMk cId="2099570068" sldId="271"/>
            <ac:spMk id="10" creationId="{C2C29CB1-9F74-4879-A6AF-AEA67B6F1F4D}"/>
          </ac:spMkLst>
        </pc:spChg>
        <pc:spChg chg="add del">
          <ac:chgData name="tuty jallow" userId="8ced1222b14c98e9" providerId="LiveId" clId="{2C10D308-D5AD-4574-9911-76DE49B2B1C2}" dt="2021-11-09T08:45:07.157" v="1000"/>
          <ac:spMkLst>
            <pc:docMk/>
            <pc:sldMk cId="2099570068" sldId="271"/>
            <ac:spMk id="12" creationId="{7E2C7115-5336-410C-AD71-0F0952A2E5A7}"/>
          </ac:spMkLst>
        </pc:spChg>
        <pc:cxnChg chg="add del">
          <ac:chgData name="tuty jallow" userId="8ced1222b14c98e9" providerId="LiveId" clId="{2C10D308-D5AD-4574-9911-76DE49B2B1C2}" dt="2021-11-09T08:27:03.715" v="941"/>
          <ac:cxnSpMkLst>
            <pc:docMk/>
            <pc:sldMk cId="2099570068" sldId="271"/>
            <ac:cxnSpMk id="8" creationId="{0B5F7E3B-C5F1-40E0-A491-558BAFBC1127}"/>
          </ac:cxnSpMkLst>
        </pc:cxnChg>
      </pc:sldChg>
      <pc:sldChg chg="addSp delSp modSp mod setBg">
        <pc:chgData name="tuty jallow" userId="8ced1222b14c98e9" providerId="LiveId" clId="{2C10D308-D5AD-4574-9911-76DE49B2B1C2}" dt="2021-11-09T08:45:07.157" v="1000"/>
        <pc:sldMkLst>
          <pc:docMk/>
          <pc:sldMk cId="4220747769" sldId="272"/>
        </pc:sldMkLst>
        <pc:spChg chg="mod">
          <ac:chgData name="tuty jallow" userId="8ced1222b14c98e9" providerId="LiveId" clId="{2C10D308-D5AD-4574-9911-76DE49B2B1C2}" dt="2021-11-09T08:40:10.484" v="982" actId="113"/>
          <ac:spMkLst>
            <pc:docMk/>
            <pc:sldMk cId="4220747769" sldId="272"/>
            <ac:spMk id="2" creationId="{CB0A51CE-502D-43FC-B787-2F8538DED82E}"/>
          </ac:spMkLst>
        </pc:spChg>
        <pc:spChg chg="add del">
          <ac:chgData name="tuty jallow" userId="8ced1222b14c98e9" providerId="LiveId" clId="{2C10D308-D5AD-4574-9911-76DE49B2B1C2}" dt="2021-11-09T08:03:00.016" v="823" actId="26606"/>
          <ac:spMkLst>
            <pc:docMk/>
            <pc:sldMk cId="4220747769" sldId="272"/>
            <ac:spMk id="9" creationId="{7DD4BAC9-752B-4B90-BE4F-2087B7E85EB0}"/>
          </ac:spMkLst>
        </pc:spChg>
        <pc:picChg chg="mod">
          <ac:chgData name="tuty jallow" userId="8ced1222b14c98e9" providerId="LiveId" clId="{2C10D308-D5AD-4574-9911-76DE49B2B1C2}" dt="2021-11-09T08:45:07.157" v="1000"/>
          <ac:picMkLst>
            <pc:docMk/>
            <pc:sldMk cId="4220747769" sldId="272"/>
            <ac:picMk id="5" creationId="{9F3D872E-5BB9-443E-B074-23D076B09EB2}"/>
          </ac:picMkLst>
        </pc:picChg>
      </pc:sldChg>
      <pc:sldChg chg="addSp delSp modSp mod">
        <pc:chgData name="tuty jallow" userId="8ced1222b14c98e9" providerId="LiveId" clId="{2C10D308-D5AD-4574-9911-76DE49B2B1C2}" dt="2021-11-09T07:49:07.909" v="809" actId="5793"/>
        <pc:sldMkLst>
          <pc:docMk/>
          <pc:sldMk cId="1807772497" sldId="273"/>
        </pc:sldMkLst>
        <pc:spChg chg="mod">
          <ac:chgData name="tuty jallow" userId="8ced1222b14c98e9" providerId="LiveId" clId="{2C10D308-D5AD-4574-9911-76DE49B2B1C2}" dt="2021-11-08T21:46:36.718" v="676" actId="14100"/>
          <ac:spMkLst>
            <pc:docMk/>
            <pc:sldMk cId="1807772497" sldId="273"/>
            <ac:spMk id="2" creationId="{B5638986-6C31-4EF2-9DDD-DD9294AB93FB}"/>
          </ac:spMkLst>
        </pc:spChg>
        <pc:spChg chg="mod">
          <ac:chgData name="tuty jallow" userId="8ced1222b14c98e9" providerId="LiveId" clId="{2C10D308-D5AD-4574-9911-76DE49B2B1C2}" dt="2021-11-09T07:49:07.909" v="809" actId="5793"/>
          <ac:spMkLst>
            <pc:docMk/>
            <pc:sldMk cId="1807772497" sldId="273"/>
            <ac:spMk id="3" creationId="{FFA9AD9B-76B5-4FB6-98EC-A97D17E0492D}"/>
          </ac:spMkLst>
        </pc:spChg>
        <pc:picChg chg="add del mod">
          <ac:chgData name="tuty jallow" userId="8ced1222b14c98e9" providerId="LiveId" clId="{2C10D308-D5AD-4574-9911-76DE49B2B1C2}" dt="2021-11-08T22:19:27.406" v="742" actId="478"/>
          <ac:picMkLst>
            <pc:docMk/>
            <pc:sldMk cId="1807772497" sldId="273"/>
            <ac:picMk id="5" creationId="{B6CA6772-C259-4D90-A466-80DA80145C2D}"/>
          </ac:picMkLst>
        </pc:picChg>
      </pc:sldChg>
      <pc:sldChg chg="addSp delSp modSp mod setBg setClrOvrMap delDesignElem modNotesTx">
        <pc:chgData name="tuty jallow" userId="8ced1222b14c98e9" providerId="LiveId" clId="{2C10D308-D5AD-4574-9911-76DE49B2B1C2}" dt="2021-11-09T08:27:03.715" v="941"/>
        <pc:sldMkLst>
          <pc:docMk/>
          <pc:sldMk cId="3038714913" sldId="274"/>
        </pc:sldMkLst>
        <pc:spChg chg="mod">
          <ac:chgData name="tuty jallow" userId="8ced1222b14c98e9" providerId="LiveId" clId="{2C10D308-D5AD-4574-9911-76DE49B2B1C2}" dt="2021-11-09T08:14:10.744" v="890" actId="122"/>
          <ac:spMkLst>
            <pc:docMk/>
            <pc:sldMk cId="3038714913" sldId="274"/>
            <ac:spMk id="2" creationId="{2CEA8345-5986-4791-9601-0D521F6A4C7E}"/>
          </ac:spMkLst>
        </pc:spChg>
        <pc:spChg chg="mod">
          <ac:chgData name="tuty jallow" userId="8ced1222b14c98e9" providerId="LiveId" clId="{2C10D308-D5AD-4574-9911-76DE49B2B1C2}" dt="2021-11-09T08:14:52.137" v="892" actId="2710"/>
          <ac:spMkLst>
            <pc:docMk/>
            <pc:sldMk cId="3038714913" sldId="274"/>
            <ac:spMk id="3" creationId="{5E48A27D-9FD6-4DDC-9A01-4843471528DC}"/>
          </ac:spMkLst>
        </pc:spChg>
        <pc:spChg chg="add del">
          <ac:chgData name="tuty jallow" userId="8ced1222b14c98e9" providerId="LiveId" clId="{2C10D308-D5AD-4574-9911-76DE49B2B1C2}" dt="2021-11-09T07:59:01.435" v="816" actId="26606"/>
          <ac:spMkLst>
            <pc:docMk/>
            <pc:sldMk cId="3038714913" sldId="274"/>
            <ac:spMk id="8" creationId="{A65AC7D1-EAA9-48F5-B509-60A7F50BF703}"/>
          </ac:spMkLst>
        </pc:spChg>
        <pc:spChg chg="add del">
          <ac:chgData name="tuty jallow" userId="8ced1222b14c98e9" providerId="LiveId" clId="{2C10D308-D5AD-4574-9911-76DE49B2B1C2}" dt="2021-11-09T07:59:01.435" v="816" actId="26606"/>
          <ac:spMkLst>
            <pc:docMk/>
            <pc:sldMk cId="3038714913" sldId="274"/>
            <ac:spMk id="10" creationId="{D6320AF9-619A-4175-865B-5663E1AEF4C5}"/>
          </ac:spMkLst>
        </pc:spChg>
        <pc:spChg chg="add del">
          <ac:chgData name="tuty jallow" userId="8ced1222b14c98e9" providerId="LiveId" clId="{2C10D308-D5AD-4574-9911-76DE49B2B1C2}" dt="2021-11-09T07:59:01.435" v="816" actId="26606"/>
          <ac:spMkLst>
            <pc:docMk/>
            <pc:sldMk cId="3038714913" sldId="274"/>
            <ac:spMk id="16" creationId="{7E018740-5C2B-4A41-AC1A-7E68D1EC1954}"/>
          </ac:spMkLst>
        </pc:spChg>
        <pc:spChg chg="add del">
          <ac:chgData name="tuty jallow" userId="8ced1222b14c98e9" providerId="LiveId" clId="{2C10D308-D5AD-4574-9911-76DE49B2B1C2}" dt="2021-11-09T07:59:01.435" v="816" actId="26606"/>
          <ac:spMkLst>
            <pc:docMk/>
            <pc:sldMk cId="3038714913" sldId="274"/>
            <ac:spMk id="18" creationId="{166F75A4-C475-4941-8EE2-B80A06A2C1BB}"/>
          </ac:spMkLst>
        </pc:spChg>
        <pc:spChg chg="add del">
          <ac:chgData name="tuty jallow" userId="8ced1222b14c98e9" providerId="LiveId" clId="{2C10D308-D5AD-4574-9911-76DE49B2B1C2}" dt="2021-11-09T07:59:01.435" v="816" actId="26606"/>
          <ac:spMkLst>
            <pc:docMk/>
            <pc:sldMk cId="3038714913" sldId="274"/>
            <ac:spMk id="20" creationId="{A032553A-72E8-4B0D-8405-FF9771C9AF05}"/>
          </ac:spMkLst>
        </pc:spChg>
        <pc:spChg chg="add del">
          <ac:chgData name="tuty jallow" userId="8ced1222b14c98e9" providerId="LiveId" clId="{2C10D308-D5AD-4574-9911-76DE49B2B1C2}" dt="2021-11-09T07:59:01.435" v="816" actId="26606"/>
          <ac:spMkLst>
            <pc:docMk/>
            <pc:sldMk cId="3038714913" sldId="274"/>
            <ac:spMk id="22" creationId="{765800AC-C3B9-498E-87BC-29FAE4C76B21}"/>
          </ac:spMkLst>
        </pc:spChg>
        <pc:spChg chg="add del">
          <ac:chgData name="tuty jallow" userId="8ced1222b14c98e9" providerId="LiveId" clId="{2C10D308-D5AD-4574-9911-76DE49B2B1C2}" dt="2021-11-09T07:59:01.435" v="816" actId="26606"/>
          <ac:spMkLst>
            <pc:docMk/>
            <pc:sldMk cId="3038714913" sldId="274"/>
            <ac:spMk id="24" creationId="{1F9D6ACB-2FF4-49F9-978A-E0D5327FC635}"/>
          </ac:spMkLst>
        </pc:spChg>
        <pc:spChg chg="add del">
          <ac:chgData name="tuty jallow" userId="8ced1222b14c98e9" providerId="LiveId" clId="{2C10D308-D5AD-4574-9911-76DE49B2B1C2}" dt="2021-11-09T07:59:01.435" v="816" actId="26606"/>
          <ac:spMkLst>
            <pc:docMk/>
            <pc:sldMk cId="3038714913" sldId="274"/>
            <ac:spMk id="26" creationId="{142BFA2A-77A0-4F60-A32A-685681C84889}"/>
          </ac:spMkLst>
        </pc:spChg>
        <pc:spChg chg="add del">
          <ac:chgData name="tuty jallow" userId="8ced1222b14c98e9" providerId="LiveId" clId="{2C10D308-D5AD-4574-9911-76DE49B2B1C2}" dt="2021-11-09T08:27:03.715" v="941"/>
          <ac:spMkLst>
            <pc:docMk/>
            <pc:sldMk cId="3038714913" sldId="274"/>
            <ac:spMk id="28" creationId="{603AE127-802C-459A-A612-DB85B67F0DC0}"/>
          </ac:spMkLst>
        </pc:spChg>
        <pc:spChg chg="add del">
          <ac:chgData name="tuty jallow" userId="8ced1222b14c98e9" providerId="LiveId" clId="{2C10D308-D5AD-4574-9911-76DE49B2B1C2}" dt="2021-11-09T08:27:03.715" v="941"/>
          <ac:spMkLst>
            <pc:docMk/>
            <pc:sldMk cId="3038714913" sldId="274"/>
            <ac:spMk id="29" creationId="{9323D83D-50D6-4040-A58B-FCEA340F886A}"/>
          </ac:spMkLst>
        </pc:spChg>
        <pc:spChg chg="add del">
          <ac:chgData name="tuty jallow" userId="8ced1222b14c98e9" providerId="LiveId" clId="{2C10D308-D5AD-4574-9911-76DE49B2B1C2}" dt="2021-11-09T08:27:03.715" v="941"/>
          <ac:spMkLst>
            <pc:docMk/>
            <pc:sldMk cId="3038714913" sldId="274"/>
            <ac:spMk id="31" creationId="{F10FD715-4DCE-4779-B634-EC78315EA213}"/>
          </ac:spMkLst>
        </pc:spChg>
        <pc:cxnChg chg="add del">
          <ac:chgData name="tuty jallow" userId="8ced1222b14c98e9" providerId="LiveId" clId="{2C10D308-D5AD-4574-9911-76DE49B2B1C2}" dt="2021-11-09T07:59:01.435" v="816" actId="26606"/>
          <ac:cxnSpMkLst>
            <pc:docMk/>
            <pc:sldMk cId="3038714913" sldId="274"/>
            <ac:cxnSpMk id="12" creationId="{063B6EC6-D752-4EE7-908B-F8F19E8C7FEA}"/>
          </ac:cxnSpMkLst>
        </pc:cxnChg>
        <pc:cxnChg chg="add del">
          <ac:chgData name="tuty jallow" userId="8ced1222b14c98e9" providerId="LiveId" clId="{2C10D308-D5AD-4574-9911-76DE49B2B1C2}" dt="2021-11-09T07:59:01.435" v="816" actId="26606"/>
          <ac:cxnSpMkLst>
            <pc:docMk/>
            <pc:sldMk cId="3038714913" sldId="274"/>
            <ac:cxnSpMk id="14" creationId="{EFECD4E8-AD3E-4228-82A2-9461958EA94D}"/>
          </ac:cxnSpMkLst>
        </pc:cxnChg>
        <pc:cxnChg chg="add del">
          <ac:chgData name="tuty jallow" userId="8ced1222b14c98e9" providerId="LiveId" clId="{2C10D308-D5AD-4574-9911-76DE49B2B1C2}" dt="2021-11-09T08:27:03.715" v="941"/>
          <ac:cxnSpMkLst>
            <pc:docMk/>
            <pc:sldMk cId="3038714913" sldId="274"/>
            <ac:cxnSpMk id="30" creationId="{1A1FE6BB-DFB2-4080-9B5E-076EF5DDE67B}"/>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07A75-32FF-4680-8300-993794E2118C}"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90AB443D-BF40-4077-A619-AA1A168DADBB}" type="pres">
      <dgm:prSet presAssocID="{A2707A75-32FF-4680-8300-993794E2118C}" presName="rootnode" presStyleCnt="0">
        <dgm:presLayoutVars>
          <dgm:chMax/>
          <dgm:chPref/>
          <dgm:dir/>
          <dgm:animLvl val="lvl"/>
        </dgm:presLayoutVars>
      </dgm:prSet>
      <dgm:spPr/>
    </dgm:pt>
  </dgm:ptLst>
  <dgm:cxnLst>
    <dgm:cxn modelId="{05DB7A85-DF37-4657-B3D5-483B5BBABECB}" type="presOf" srcId="{A2707A75-32FF-4680-8300-993794E2118C}" destId="{90AB443D-BF40-4077-A619-AA1A168DADBB}"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999D09-3608-437D-B16B-74FCFBB4E0CF}"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75D63CCB-CCA2-4220-B53B-720A5E0FD44A}">
      <dgm:prSet phldrT="[Text]" custT="1"/>
      <dgm:spPr/>
      <dgm:t>
        <a:bodyPr/>
        <a:lstStyle/>
        <a:p>
          <a:r>
            <a:rPr lang="en-GB" sz="1600" b="1" dirty="0">
              <a:latin typeface="Arial" panose="020B0604020202020204" pitchFamily="34" charset="0"/>
              <a:cs typeface="Arial" panose="020B0604020202020204" pitchFamily="34" charset="0"/>
            </a:rPr>
            <a:t>Nature of the problem </a:t>
          </a:r>
        </a:p>
      </dgm:t>
    </dgm:pt>
    <dgm:pt modelId="{B5FA2CA1-866D-487A-8AFE-3591A893E7F9}" type="parTrans" cxnId="{9B92DDFE-9DD0-4E82-ACA4-20AEC494D35C}">
      <dgm:prSet/>
      <dgm:spPr/>
      <dgm:t>
        <a:bodyPr/>
        <a:lstStyle/>
        <a:p>
          <a:endParaRPr lang="en-GB"/>
        </a:p>
      </dgm:t>
    </dgm:pt>
    <dgm:pt modelId="{731E0C37-6B4F-4E73-B2C4-8532D5B80EDF}" type="sibTrans" cxnId="{9B92DDFE-9DD0-4E82-ACA4-20AEC494D35C}">
      <dgm:prSet/>
      <dgm:spPr/>
      <dgm:t>
        <a:bodyPr/>
        <a:lstStyle/>
        <a:p>
          <a:endParaRPr lang="en-GB"/>
        </a:p>
      </dgm:t>
    </dgm:pt>
    <dgm:pt modelId="{214F42DD-9AAE-4581-95B6-2CACFF6795C1}">
      <dgm:prSet phldrT="[Text]" custT="1"/>
      <dgm:spPr/>
      <dgm:t>
        <a:bodyPr/>
        <a:lstStyle/>
        <a:p>
          <a:r>
            <a:rPr lang="en-GB" sz="1200" b="1" dirty="0">
              <a:latin typeface="Arial" panose="020B0604020202020204" pitchFamily="34" charset="0"/>
              <a:cs typeface="Arial" panose="020B0604020202020204" pitchFamily="34" charset="0"/>
            </a:rPr>
            <a:t>Its strategic  complex  and out of control, long-term</a:t>
          </a:r>
        </a:p>
      </dgm:t>
    </dgm:pt>
    <dgm:pt modelId="{8AF40A94-36DB-450B-95A7-A0BFD5A06339}" type="parTrans" cxnId="{E69E570B-391A-49B0-9B07-582F23829DBC}">
      <dgm:prSet/>
      <dgm:spPr/>
      <dgm:t>
        <a:bodyPr/>
        <a:lstStyle/>
        <a:p>
          <a:endParaRPr lang="en-GB"/>
        </a:p>
      </dgm:t>
    </dgm:pt>
    <dgm:pt modelId="{34606385-30D8-4749-A685-80418980246A}" type="sibTrans" cxnId="{E69E570B-391A-49B0-9B07-582F23829DBC}">
      <dgm:prSet/>
      <dgm:spPr/>
      <dgm:t>
        <a:bodyPr/>
        <a:lstStyle/>
        <a:p>
          <a:endParaRPr lang="en-GB"/>
        </a:p>
      </dgm:t>
    </dgm:pt>
    <dgm:pt modelId="{107FE9D3-EA66-43D1-9FF4-76781ACDE588}">
      <dgm:prSet phldrT="[Text]" custT="1"/>
      <dgm:spPr/>
      <dgm:t>
        <a:bodyPr/>
        <a:lstStyle/>
        <a:p>
          <a:r>
            <a:rPr lang="en-GB" sz="1600" b="1" dirty="0">
              <a:latin typeface="Arial" panose="020B0604020202020204" pitchFamily="34" charset="0"/>
              <a:cs typeface="Arial" panose="020B0604020202020204" pitchFamily="34" charset="0"/>
            </a:rPr>
            <a:t>Scope of the problem</a:t>
          </a:r>
        </a:p>
      </dgm:t>
    </dgm:pt>
    <dgm:pt modelId="{7E4570B8-2C13-46AB-A7FB-61544F1C2A04}" type="parTrans" cxnId="{357E86A6-F275-4C32-BAB5-B207DA494566}">
      <dgm:prSet/>
      <dgm:spPr/>
      <dgm:t>
        <a:bodyPr/>
        <a:lstStyle/>
        <a:p>
          <a:endParaRPr lang="en-GB"/>
        </a:p>
      </dgm:t>
    </dgm:pt>
    <dgm:pt modelId="{207ECAD0-841B-489B-8F8E-6BF1A5B808AE}" type="sibTrans" cxnId="{357E86A6-F275-4C32-BAB5-B207DA494566}">
      <dgm:prSet/>
      <dgm:spPr/>
      <dgm:t>
        <a:bodyPr/>
        <a:lstStyle/>
        <a:p>
          <a:endParaRPr lang="en-GB"/>
        </a:p>
      </dgm:t>
    </dgm:pt>
    <dgm:pt modelId="{8AB713DE-95E5-4C47-8BFE-E9E18A1C0BC1}">
      <dgm:prSet phldrT="[Text]" custT="1"/>
      <dgm:spPr/>
      <dgm:t>
        <a:bodyPr/>
        <a:lstStyle/>
        <a:p>
          <a:r>
            <a:rPr lang="en-GB" sz="1600" b="1" dirty="0">
              <a:latin typeface="Arial" panose="020B0604020202020204" pitchFamily="34" charset="0"/>
              <a:cs typeface="Arial" panose="020B0604020202020204" pitchFamily="34" charset="0"/>
            </a:rPr>
            <a:t>Impact on Employees </a:t>
          </a:r>
        </a:p>
      </dgm:t>
    </dgm:pt>
    <dgm:pt modelId="{39884548-6C58-4F7E-93FA-88F1EE726261}" type="parTrans" cxnId="{AFEE3A24-9C85-40EF-B804-F467EDE7D00F}">
      <dgm:prSet/>
      <dgm:spPr/>
      <dgm:t>
        <a:bodyPr/>
        <a:lstStyle/>
        <a:p>
          <a:endParaRPr lang="en-GB"/>
        </a:p>
      </dgm:t>
    </dgm:pt>
    <dgm:pt modelId="{CF4DD802-3DAB-4E05-8F81-0F1902A50D70}" type="sibTrans" cxnId="{AFEE3A24-9C85-40EF-B804-F467EDE7D00F}">
      <dgm:prSet/>
      <dgm:spPr/>
      <dgm:t>
        <a:bodyPr/>
        <a:lstStyle/>
        <a:p>
          <a:endParaRPr lang="en-GB"/>
        </a:p>
      </dgm:t>
    </dgm:pt>
    <dgm:pt modelId="{8E8FA1BE-A6BC-443B-9509-10C71B9AF7DE}">
      <dgm:prSet phldrT="[Text]"/>
      <dgm:spPr/>
      <dgm:t>
        <a:bodyPr/>
        <a:lstStyle/>
        <a:p>
          <a:r>
            <a:rPr lang="en-GB" b="1" dirty="0">
              <a:latin typeface="Arial" panose="020B0604020202020204" pitchFamily="34" charset="0"/>
              <a:cs typeface="Arial" panose="020B0604020202020204" pitchFamily="34" charset="0"/>
            </a:rPr>
            <a:t>Health issues, lost of income,  sick absenteeism unproductive .</a:t>
          </a:r>
        </a:p>
      </dgm:t>
    </dgm:pt>
    <dgm:pt modelId="{E7D4F737-286F-469A-8643-CC06CE3EFF3E}" type="parTrans" cxnId="{C7DECD16-EE77-451A-A8A7-5D5E809EBCFA}">
      <dgm:prSet/>
      <dgm:spPr/>
      <dgm:t>
        <a:bodyPr/>
        <a:lstStyle/>
        <a:p>
          <a:endParaRPr lang="en-GB"/>
        </a:p>
      </dgm:t>
    </dgm:pt>
    <dgm:pt modelId="{2D20DDFC-63A3-4F9C-9716-E42A6398F6DC}" type="sibTrans" cxnId="{C7DECD16-EE77-451A-A8A7-5D5E809EBCFA}">
      <dgm:prSet/>
      <dgm:spPr/>
      <dgm:t>
        <a:bodyPr/>
        <a:lstStyle/>
        <a:p>
          <a:endParaRPr lang="en-GB"/>
        </a:p>
      </dgm:t>
    </dgm:pt>
    <dgm:pt modelId="{51EEB641-9C80-43AC-9E74-E6A8FE354CE9}">
      <dgm:prSet/>
      <dgm:spPr/>
      <dgm:t>
        <a:bodyPr/>
        <a:lstStyle/>
        <a:p>
          <a:r>
            <a:rPr lang="en-GB" dirty="0"/>
            <a:t>Impact on Organisations </a:t>
          </a:r>
        </a:p>
      </dgm:t>
    </dgm:pt>
    <dgm:pt modelId="{FB9BC01E-7841-4B26-9C29-BC3040BEA2B2}" type="parTrans" cxnId="{3CB32BEF-C155-4730-80F4-08704D42CC6F}">
      <dgm:prSet/>
      <dgm:spPr/>
      <dgm:t>
        <a:bodyPr/>
        <a:lstStyle/>
        <a:p>
          <a:endParaRPr lang="en-GB"/>
        </a:p>
      </dgm:t>
    </dgm:pt>
    <dgm:pt modelId="{4FFD9B34-00A6-45B3-AD27-5F07ADA0E772}" type="sibTrans" cxnId="{3CB32BEF-C155-4730-80F4-08704D42CC6F}">
      <dgm:prSet/>
      <dgm:spPr/>
      <dgm:t>
        <a:bodyPr/>
        <a:lstStyle/>
        <a:p>
          <a:endParaRPr lang="en-GB"/>
        </a:p>
      </dgm:t>
    </dgm:pt>
    <dgm:pt modelId="{82819560-F44F-4980-84DB-28D418982416}">
      <dgm:prSet phldrT="[Text]"/>
      <dgm:spPr/>
      <dgm:t>
        <a:bodyPr/>
        <a:lstStyle/>
        <a:p>
          <a:r>
            <a:rPr lang="en-GB" dirty="0"/>
            <a:t>IT IS NATIONWIDE </a:t>
          </a:r>
        </a:p>
      </dgm:t>
    </dgm:pt>
    <dgm:pt modelId="{597E7D52-8F26-4B41-A4EF-236620045694}" type="sibTrans" cxnId="{BFD3BF1F-218C-4778-9906-2EE5FC116007}">
      <dgm:prSet/>
      <dgm:spPr/>
      <dgm:t>
        <a:bodyPr/>
        <a:lstStyle/>
        <a:p>
          <a:endParaRPr lang="en-GB"/>
        </a:p>
      </dgm:t>
    </dgm:pt>
    <dgm:pt modelId="{E1C3594F-7B03-4A2D-ABED-68104F1853BE}" type="parTrans" cxnId="{BFD3BF1F-218C-4778-9906-2EE5FC116007}">
      <dgm:prSet/>
      <dgm:spPr/>
      <dgm:t>
        <a:bodyPr/>
        <a:lstStyle/>
        <a:p>
          <a:endParaRPr lang="en-GB"/>
        </a:p>
      </dgm:t>
    </dgm:pt>
    <dgm:pt modelId="{67333AA0-FF7C-4FC3-9337-B988B90678A9}" type="pres">
      <dgm:prSet presAssocID="{FC999D09-3608-437D-B16B-74FCFBB4E0CF}" presName="rootnode" presStyleCnt="0">
        <dgm:presLayoutVars>
          <dgm:chMax/>
          <dgm:chPref/>
          <dgm:dir/>
          <dgm:animLvl val="lvl"/>
        </dgm:presLayoutVars>
      </dgm:prSet>
      <dgm:spPr/>
    </dgm:pt>
    <dgm:pt modelId="{05894553-CBE0-4933-8CDF-7EE0AAAE247F}" type="pres">
      <dgm:prSet presAssocID="{75D63CCB-CCA2-4220-B53B-720A5E0FD44A}" presName="composite" presStyleCnt="0"/>
      <dgm:spPr/>
    </dgm:pt>
    <dgm:pt modelId="{BEBB28FE-F4FE-430A-ABC9-EE2E66308F9B}" type="pres">
      <dgm:prSet presAssocID="{75D63CCB-CCA2-4220-B53B-720A5E0FD44A}" presName="bentUpArrow1" presStyleLbl="alignImgPlace1" presStyleIdx="0" presStyleCnt="3"/>
      <dgm:spPr/>
    </dgm:pt>
    <dgm:pt modelId="{88065A6A-742A-42A7-8AB0-750064EB07DE}" type="pres">
      <dgm:prSet presAssocID="{75D63CCB-CCA2-4220-B53B-720A5E0FD44A}" presName="ParentText" presStyleLbl="node1" presStyleIdx="0" presStyleCnt="4">
        <dgm:presLayoutVars>
          <dgm:chMax val="1"/>
          <dgm:chPref val="1"/>
          <dgm:bulletEnabled val="1"/>
        </dgm:presLayoutVars>
      </dgm:prSet>
      <dgm:spPr/>
    </dgm:pt>
    <dgm:pt modelId="{F2F16AF1-0408-49DA-AF3E-C2DFA5E40E2C}" type="pres">
      <dgm:prSet presAssocID="{75D63CCB-CCA2-4220-B53B-720A5E0FD44A}" presName="ChildText" presStyleLbl="revTx" presStyleIdx="0" presStyleCnt="3" custScaleX="117995" custScaleY="131321">
        <dgm:presLayoutVars>
          <dgm:chMax val="0"/>
          <dgm:chPref val="0"/>
          <dgm:bulletEnabled val="1"/>
        </dgm:presLayoutVars>
      </dgm:prSet>
      <dgm:spPr/>
    </dgm:pt>
    <dgm:pt modelId="{8DA612DD-FDCB-4854-A224-236BB323A290}" type="pres">
      <dgm:prSet presAssocID="{731E0C37-6B4F-4E73-B2C4-8532D5B80EDF}" presName="sibTrans" presStyleCnt="0"/>
      <dgm:spPr/>
    </dgm:pt>
    <dgm:pt modelId="{B5C58C4D-F0E6-4A9E-BD44-F5B70A051AE3}" type="pres">
      <dgm:prSet presAssocID="{107FE9D3-EA66-43D1-9FF4-76781ACDE588}" presName="composite" presStyleCnt="0"/>
      <dgm:spPr/>
    </dgm:pt>
    <dgm:pt modelId="{42DBD20D-4AB2-4A2C-9FE4-D113D8F76D9A}" type="pres">
      <dgm:prSet presAssocID="{107FE9D3-EA66-43D1-9FF4-76781ACDE588}" presName="bentUpArrow1" presStyleLbl="alignImgPlace1" presStyleIdx="1" presStyleCnt="3"/>
      <dgm:spPr/>
    </dgm:pt>
    <dgm:pt modelId="{E50E8E92-439F-4958-94EB-61B3D5F37BB0}" type="pres">
      <dgm:prSet presAssocID="{107FE9D3-EA66-43D1-9FF4-76781ACDE588}" presName="ParentText" presStyleLbl="node1" presStyleIdx="1" presStyleCnt="4">
        <dgm:presLayoutVars>
          <dgm:chMax val="1"/>
          <dgm:chPref val="1"/>
          <dgm:bulletEnabled val="1"/>
        </dgm:presLayoutVars>
      </dgm:prSet>
      <dgm:spPr/>
    </dgm:pt>
    <dgm:pt modelId="{8F186E0A-C851-4C30-A8D2-5C87F73CD684}" type="pres">
      <dgm:prSet presAssocID="{107FE9D3-EA66-43D1-9FF4-76781ACDE588}" presName="ChildText" presStyleLbl="revTx" presStyleIdx="1" presStyleCnt="3" custScaleX="93130">
        <dgm:presLayoutVars>
          <dgm:chMax val="0"/>
          <dgm:chPref val="0"/>
          <dgm:bulletEnabled val="1"/>
        </dgm:presLayoutVars>
      </dgm:prSet>
      <dgm:spPr/>
    </dgm:pt>
    <dgm:pt modelId="{4C80A453-5739-4CCA-A6C4-B4B729C3C70C}" type="pres">
      <dgm:prSet presAssocID="{207ECAD0-841B-489B-8F8E-6BF1A5B808AE}" presName="sibTrans" presStyleCnt="0"/>
      <dgm:spPr/>
    </dgm:pt>
    <dgm:pt modelId="{54E5BAC3-BC71-4C7F-9C26-D48BDBB4385C}" type="pres">
      <dgm:prSet presAssocID="{8AB713DE-95E5-4C47-8BFE-E9E18A1C0BC1}" presName="composite" presStyleCnt="0"/>
      <dgm:spPr/>
    </dgm:pt>
    <dgm:pt modelId="{F10800F0-5207-4B1A-90A7-451DE3C0871F}" type="pres">
      <dgm:prSet presAssocID="{8AB713DE-95E5-4C47-8BFE-E9E18A1C0BC1}" presName="bentUpArrow1" presStyleLbl="alignImgPlace1" presStyleIdx="2" presStyleCnt="3"/>
      <dgm:spPr/>
    </dgm:pt>
    <dgm:pt modelId="{87221F2D-E3AB-4F8C-950C-79BE8D21381D}" type="pres">
      <dgm:prSet presAssocID="{8AB713DE-95E5-4C47-8BFE-E9E18A1C0BC1}" presName="ParentText" presStyleLbl="node1" presStyleIdx="2" presStyleCnt="4">
        <dgm:presLayoutVars>
          <dgm:chMax val="1"/>
          <dgm:chPref val="1"/>
          <dgm:bulletEnabled val="1"/>
        </dgm:presLayoutVars>
      </dgm:prSet>
      <dgm:spPr/>
    </dgm:pt>
    <dgm:pt modelId="{1B3EFA10-A8E4-4721-B738-D64C76347C3B}" type="pres">
      <dgm:prSet presAssocID="{8AB713DE-95E5-4C47-8BFE-E9E18A1C0BC1}" presName="ChildText" presStyleLbl="revTx" presStyleIdx="2" presStyleCnt="3" custLinFactNeighborX="-6461" custLinFactNeighborY="-2462">
        <dgm:presLayoutVars>
          <dgm:chMax val="0"/>
          <dgm:chPref val="0"/>
          <dgm:bulletEnabled val="1"/>
        </dgm:presLayoutVars>
      </dgm:prSet>
      <dgm:spPr/>
    </dgm:pt>
    <dgm:pt modelId="{47393FD4-0607-414C-A070-121BE53E8A38}" type="pres">
      <dgm:prSet presAssocID="{CF4DD802-3DAB-4E05-8F81-0F1902A50D70}" presName="sibTrans" presStyleCnt="0"/>
      <dgm:spPr/>
    </dgm:pt>
    <dgm:pt modelId="{14F23392-DE04-47A4-8FD7-DD287338AD0D}" type="pres">
      <dgm:prSet presAssocID="{51EEB641-9C80-43AC-9E74-E6A8FE354CE9}" presName="composite" presStyleCnt="0"/>
      <dgm:spPr/>
    </dgm:pt>
    <dgm:pt modelId="{090F0E65-2FDE-4563-BC3A-5497EE2922CB}" type="pres">
      <dgm:prSet presAssocID="{51EEB641-9C80-43AC-9E74-E6A8FE354CE9}" presName="ParentText" presStyleLbl="node1" presStyleIdx="3" presStyleCnt="4">
        <dgm:presLayoutVars>
          <dgm:chMax val="1"/>
          <dgm:chPref val="1"/>
          <dgm:bulletEnabled val="1"/>
        </dgm:presLayoutVars>
      </dgm:prSet>
      <dgm:spPr/>
    </dgm:pt>
  </dgm:ptLst>
  <dgm:cxnLst>
    <dgm:cxn modelId="{E69E570B-391A-49B0-9B07-582F23829DBC}" srcId="{75D63CCB-CCA2-4220-B53B-720A5E0FD44A}" destId="{214F42DD-9AAE-4581-95B6-2CACFF6795C1}" srcOrd="0" destOrd="0" parTransId="{8AF40A94-36DB-450B-95A7-A0BFD5A06339}" sibTransId="{34606385-30D8-4749-A685-80418980246A}"/>
    <dgm:cxn modelId="{C7DECD16-EE77-451A-A8A7-5D5E809EBCFA}" srcId="{8AB713DE-95E5-4C47-8BFE-E9E18A1C0BC1}" destId="{8E8FA1BE-A6BC-443B-9509-10C71B9AF7DE}" srcOrd="0" destOrd="0" parTransId="{E7D4F737-286F-469A-8643-CC06CE3EFF3E}" sibTransId="{2D20DDFC-63A3-4F9C-9716-E42A6398F6DC}"/>
    <dgm:cxn modelId="{BFD3BF1F-218C-4778-9906-2EE5FC116007}" srcId="{107FE9D3-EA66-43D1-9FF4-76781ACDE588}" destId="{82819560-F44F-4980-84DB-28D418982416}" srcOrd="0" destOrd="0" parTransId="{E1C3594F-7B03-4A2D-ABED-68104F1853BE}" sibTransId="{597E7D52-8F26-4B41-A4EF-236620045694}"/>
    <dgm:cxn modelId="{AFEE3A24-9C85-40EF-B804-F467EDE7D00F}" srcId="{FC999D09-3608-437D-B16B-74FCFBB4E0CF}" destId="{8AB713DE-95E5-4C47-8BFE-E9E18A1C0BC1}" srcOrd="2" destOrd="0" parTransId="{39884548-6C58-4F7E-93FA-88F1EE726261}" sibTransId="{CF4DD802-3DAB-4E05-8F81-0F1902A50D70}"/>
    <dgm:cxn modelId="{5550E229-5783-4C4D-9B59-D00C20B326B0}" type="presOf" srcId="{75D63CCB-CCA2-4220-B53B-720A5E0FD44A}" destId="{88065A6A-742A-42A7-8AB0-750064EB07DE}" srcOrd="0" destOrd="0" presId="urn:microsoft.com/office/officeart/2005/8/layout/StepDownProcess"/>
    <dgm:cxn modelId="{431AC138-5091-4A40-9088-1FFDB0723F8C}" type="presOf" srcId="{FC999D09-3608-437D-B16B-74FCFBB4E0CF}" destId="{67333AA0-FF7C-4FC3-9337-B988B90678A9}" srcOrd="0" destOrd="0" presId="urn:microsoft.com/office/officeart/2005/8/layout/StepDownProcess"/>
    <dgm:cxn modelId="{07F8B261-EB9B-4A37-8E86-5D1741A30BCF}" type="presOf" srcId="{51EEB641-9C80-43AC-9E74-E6A8FE354CE9}" destId="{090F0E65-2FDE-4563-BC3A-5497EE2922CB}" srcOrd="0" destOrd="0" presId="urn:microsoft.com/office/officeart/2005/8/layout/StepDownProcess"/>
    <dgm:cxn modelId="{9E8A9457-4030-49AA-B99B-9BBF21C56589}" type="presOf" srcId="{82819560-F44F-4980-84DB-28D418982416}" destId="{8F186E0A-C851-4C30-A8D2-5C87F73CD684}" srcOrd="0" destOrd="0" presId="urn:microsoft.com/office/officeart/2005/8/layout/StepDownProcess"/>
    <dgm:cxn modelId="{4F784E8C-440A-4207-9858-D7DE33208582}" type="presOf" srcId="{8AB713DE-95E5-4C47-8BFE-E9E18A1C0BC1}" destId="{87221F2D-E3AB-4F8C-950C-79BE8D21381D}" srcOrd="0" destOrd="0" presId="urn:microsoft.com/office/officeart/2005/8/layout/StepDownProcess"/>
    <dgm:cxn modelId="{357E86A6-F275-4C32-BAB5-B207DA494566}" srcId="{FC999D09-3608-437D-B16B-74FCFBB4E0CF}" destId="{107FE9D3-EA66-43D1-9FF4-76781ACDE588}" srcOrd="1" destOrd="0" parTransId="{7E4570B8-2C13-46AB-A7FB-61544F1C2A04}" sibTransId="{207ECAD0-841B-489B-8F8E-6BF1A5B808AE}"/>
    <dgm:cxn modelId="{523607BC-8C90-4948-99A6-EF5FB0C9A61F}" type="presOf" srcId="{8E8FA1BE-A6BC-443B-9509-10C71B9AF7DE}" destId="{1B3EFA10-A8E4-4721-B738-D64C76347C3B}" srcOrd="0" destOrd="0" presId="urn:microsoft.com/office/officeart/2005/8/layout/StepDownProcess"/>
    <dgm:cxn modelId="{E87E99CC-2801-4FE8-9E0D-CBB40AC432F0}" type="presOf" srcId="{214F42DD-9AAE-4581-95B6-2CACFF6795C1}" destId="{F2F16AF1-0408-49DA-AF3E-C2DFA5E40E2C}" srcOrd="0" destOrd="0" presId="urn:microsoft.com/office/officeart/2005/8/layout/StepDownProcess"/>
    <dgm:cxn modelId="{501D50DB-5312-4A68-B6D6-07FE2CCEA70C}" type="presOf" srcId="{107FE9D3-EA66-43D1-9FF4-76781ACDE588}" destId="{E50E8E92-439F-4958-94EB-61B3D5F37BB0}" srcOrd="0" destOrd="0" presId="urn:microsoft.com/office/officeart/2005/8/layout/StepDownProcess"/>
    <dgm:cxn modelId="{3CB32BEF-C155-4730-80F4-08704D42CC6F}" srcId="{FC999D09-3608-437D-B16B-74FCFBB4E0CF}" destId="{51EEB641-9C80-43AC-9E74-E6A8FE354CE9}" srcOrd="3" destOrd="0" parTransId="{FB9BC01E-7841-4B26-9C29-BC3040BEA2B2}" sibTransId="{4FFD9B34-00A6-45B3-AD27-5F07ADA0E772}"/>
    <dgm:cxn modelId="{9B92DDFE-9DD0-4E82-ACA4-20AEC494D35C}" srcId="{FC999D09-3608-437D-B16B-74FCFBB4E0CF}" destId="{75D63CCB-CCA2-4220-B53B-720A5E0FD44A}" srcOrd="0" destOrd="0" parTransId="{B5FA2CA1-866D-487A-8AFE-3591A893E7F9}" sibTransId="{731E0C37-6B4F-4E73-B2C4-8532D5B80EDF}"/>
    <dgm:cxn modelId="{AA24CB03-8614-47AE-98FD-1BFE78698E92}" type="presParOf" srcId="{67333AA0-FF7C-4FC3-9337-B988B90678A9}" destId="{05894553-CBE0-4933-8CDF-7EE0AAAE247F}" srcOrd="0" destOrd="0" presId="urn:microsoft.com/office/officeart/2005/8/layout/StepDownProcess"/>
    <dgm:cxn modelId="{59FECA46-CE3D-4311-AE2C-EB5FEC3CE42D}" type="presParOf" srcId="{05894553-CBE0-4933-8CDF-7EE0AAAE247F}" destId="{BEBB28FE-F4FE-430A-ABC9-EE2E66308F9B}" srcOrd="0" destOrd="0" presId="urn:microsoft.com/office/officeart/2005/8/layout/StepDownProcess"/>
    <dgm:cxn modelId="{DC15DE75-F256-48EF-B7C7-6C78402C81F7}" type="presParOf" srcId="{05894553-CBE0-4933-8CDF-7EE0AAAE247F}" destId="{88065A6A-742A-42A7-8AB0-750064EB07DE}" srcOrd="1" destOrd="0" presId="urn:microsoft.com/office/officeart/2005/8/layout/StepDownProcess"/>
    <dgm:cxn modelId="{49E2D430-D5DF-4BBF-B662-F0C62F28D100}" type="presParOf" srcId="{05894553-CBE0-4933-8CDF-7EE0AAAE247F}" destId="{F2F16AF1-0408-49DA-AF3E-C2DFA5E40E2C}" srcOrd="2" destOrd="0" presId="urn:microsoft.com/office/officeart/2005/8/layout/StepDownProcess"/>
    <dgm:cxn modelId="{7AE1FBCE-4EA3-4566-970E-AFE62B0A9117}" type="presParOf" srcId="{67333AA0-FF7C-4FC3-9337-B988B90678A9}" destId="{8DA612DD-FDCB-4854-A224-236BB323A290}" srcOrd="1" destOrd="0" presId="urn:microsoft.com/office/officeart/2005/8/layout/StepDownProcess"/>
    <dgm:cxn modelId="{5F1317C0-8611-48C2-ABCB-E3E2B2FEC433}" type="presParOf" srcId="{67333AA0-FF7C-4FC3-9337-B988B90678A9}" destId="{B5C58C4D-F0E6-4A9E-BD44-F5B70A051AE3}" srcOrd="2" destOrd="0" presId="urn:microsoft.com/office/officeart/2005/8/layout/StepDownProcess"/>
    <dgm:cxn modelId="{59B1BB2D-6F35-4AB7-BE9B-E30439E0BB04}" type="presParOf" srcId="{B5C58C4D-F0E6-4A9E-BD44-F5B70A051AE3}" destId="{42DBD20D-4AB2-4A2C-9FE4-D113D8F76D9A}" srcOrd="0" destOrd="0" presId="urn:microsoft.com/office/officeart/2005/8/layout/StepDownProcess"/>
    <dgm:cxn modelId="{6CC9C6E0-E898-478A-939F-D4E97870DA6F}" type="presParOf" srcId="{B5C58C4D-F0E6-4A9E-BD44-F5B70A051AE3}" destId="{E50E8E92-439F-4958-94EB-61B3D5F37BB0}" srcOrd="1" destOrd="0" presId="urn:microsoft.com/office/officeart/2005/8/layout/StepDownProcess"/>
    <dgm:cxn modelId="{297E8F1E-4F05-45BD-B200-0A26D60BBF6B}" type="presParOf" srcId="{B5C58C4D-F0E6-4A9E-BD44-F5B70A051AE3}" destId="{8F186E0A-C851-4C30-A8D2-5C87F73CD684}" srcOrd="2" destOrd="0" presId="urn:microsoft.com/office/officeart/2005/8/layout/StepDownProcess"/>
    <dgm:cxn modelId="{5CE8EAD9-661B-41E8-8C74-0D729B2CB7A0}" type="presParOf" srcId="{67333AA0-FF7C-4FC3-9337-B988B90678A9}" destId="{4C80A453-5739-4CCA-A6C4-B4B729C3C70C}" srcOrd="3" destOrd="0" presId="urn:microsoft.com/office/officeart/2005/8/layout/StepDownProcess"/>
    <dgm:cxn modelId="{8AE3D861-75BD-4113-AAA5-A91AA0411110}" type="presParOf" srcId="{67333AA0-FF7C-4FC3-9337-B988B90678A9}" destId="{54E5BAC3-BC71-4C7F-9C26-D48BDBB4385C}" srcOrd="4" destOrd="0" presId="urn:microsoft.com/office/officeart/2005/8/layout/StepDownProcess"/>
    <dgm:cxn modelId="{3E245EF5-150F-436A-953C-612DF14B73A8}" type="presParOf" srcId="{54E5BAC3-BC71-4C7F-9C26-D48BDBB4385C}" destId="{F10800F0-5207-4B1A-90A7-451DE3C0871F}" srcOrd="0" destOrd="0" presId="urn:microsoft.com/office/officeart/2005/8/layout/StepDownProcess"/>
    <dgm:cxn modelId="{0AB7AE49-A239-422C-ADB6-3F1D5255C6F7}" type="presParOf" srcId="{54E5BAC3-BC71-4C7F-9C26-D48BDBB4385C}" destId="{87221F2D-E3AB-4F8C-950C-79BE8D21381D}" srcOrd="1" destOrd="0" presId="urn:microsoft.com/office/officeart/2005/8/layout/StepDownProcess"/>
    <dgm:cxn modelId="{4EBF6E14-7ED6-4824-8361-0CD50F8C4511}" type="presParOf" srcId="{54E5BAC3-BC71-4C7F-9C26-D48BDBB4385C}" destId="{1B3EFA10-A8E4-4721-B738-D64C76347C3B}" srcOrd="2" destOrd="0" presId="urn:microsoft.com/office/officeart/2005/8/layout/StepDownProcess"/>
    <dgm:cxn modelId="{DD060D4C-7EF5-422A-AC07-A2C89C75BC13}" type="presParOf" srcId="{67333AA0-FF7C-4FC3-9337-B988B90678A9}" destId="{47393FD4-0607-414C-A070-121BE53E8A38}" srcOrd="5" destOrd="0" presId="urn:microsoft.com/office/officeart/2005/8/layout/StepDownProcess"/>
    <dgm:cxn modelId="{2E8896F0-412D-4F5F-A10F-1BC53ADAAB5C}" type="presParOf" srcId="{67333AA0-FF7C-4FC3-9337-B988B90678A9}" destId="{14F23392-DE04-47A4-8FD7-DD287338AD0D}" srcOrd="6" destOrd="0" presId="urn:microsoft.com/office/officeart/2005/8/layout/StepDownProcess"/>
    <dgm:cxn modelId="{7647DAD2-470F-4CD3-9F99-1EAC934D3A77}" type="presParOf" srcId="{14F23392-DE04-47A4-8FD7-DD287338AD0D}" destId="{090F0E65-2FDE-4563-BC3A-5497EE2922CB}" srcOrd="0" destOrd="0" presId="urn:microsoft.com/office/officeart/2005/8/layout/StepDown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4F9D38-19AB-4542-9638-673A25FDEEA1}"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E99CB27-739D-47D4-8FFA-244CEFBDE762}">
      <dgm:prSet custT="1"/>
      <dgm:spPr/>
      <dgm:t>
        <a:bodyPr/>
        <a:lstStyle/>
        <a:p>
          <a:pPr algn="l">
            <a:lnSpc>
              <a:spcPct val="150000"/>
            </a:lnSpc>
          </a:pPr>
          <a:r>
            <a:rPr lang="en-GB" sz="2000" dirty="0"/>
            <a:t>A </a:t>
          </a:r>
          <a:r>
            <a:rPr lang="en-GB" sz="2000" dirty="0">
              <a:latin typeface="Arial" panose="020B0604020202020204" pitchFamily="34" charset="0"/>
              <a:cs typeface="Arial" panose="020B0604020202020204" pitchFamily="34" charset="0"/>
            </a:rPr>
            <a:t>problem cannot be </a:t>
          </a:r>
          <a:r>
            <a:rPr lang="en-GB" sz="1600" dirty="0">
              <a:latin typeface="Arial" panose="020B0604020202020204" pitchFamily="34" charset="0"/>
              <a:cs typeface="Arial" panose="020B0604020202020204" pitchFamily="34" charset="0"/>
            </a:rPr>
            <a:t>solved if its root cause is not known</a:t>
          </a:r>
          <a:endParaRPr lang="en-US" sz="1600" dirty="0">
            <a:latin typeface="Arial" panose="020B0604020202020204" pitchFamily="34" charset="0"/>
            <a:cs typeface="Arial" panose="020B0604020202020204" pitchFamily="34" charset="0"/>
          </a:endParaRPr>
        </a:p>
      </dgm:t>
    </dgm:pt>
    <dgm:pt modelId="{CCCDA360-9008-49A4-9F49-FB9319924FDB}" type="parTrans" cxnId="{4895AEF4-2C05-4DB7-8FE5-9F0F85E3FF5B}">
      <dgm:prSet/>
      <dgm:spPr/>
      <dgm:t>
        <a:bodyPr/>
        <a:lstStyle/>
        <a:p>
          <a:endParaRPr lang="en-US"/>
        </a:p>
      </dgm:t>
    </dgm:pt>
    <dgm:pt modelId="{D09DB3F2-0BFC-4DBE-9012-31F71AD3ECBD}" type="sibTrans" cxnId="{4895AEF4-2C05-4DB7-8FE5-9F0F85E3FF5B}">
      <dgm:prSet/>
      <dgm:spPr/>
      <dgm:t>
        <a:bodyPr/>
        <a:lstStyle/>
        <a:p>
          <a:endParaRPr lang="en-US"/>
        </a:p>
      </dgm:t>
    </dgm:pt>
    <dgm:pt modelId="{BD176C79-61D4-47E4-9AA8-2340B1DE02CE}">
      <dgm:prSet custT="1"/>
      <dgm:spPr/>
      <dgm:t>
        <a:bodyPr/>
        <a:lstStyle/>
        <a:p>
          <a:pPr algn="l">
            <a:lnSpc>
              <a:spcPct val="150000"/>
            </a:lnSpc>
          </a:pPr>
          <a:r>
            <a:rPr lang="en-GB" sz="1600" dirty="0">
              <a:latin typeface="Arial" panose="020B0604020202020204" pitchFamily="34" charset="0"/>
              <a:cs typeface="Arial" panose="020B0604020202020204" pitchFamily="34" charset="0"/>
            </a:rPr>
            <a:t>Fishbone cause-and-effect analysis</a:t>
          </a:r>
          <a:endParaRPr lang="en-US" sz="1600" dirty="0">
            <a:latin typeface="Arial" panose="020B0604020202020204" pitchFamily="34" charset="0"/>
            <a:cs typeface="Arial" panose="020B0604020202020204" pitchFamily="34" charset="0"/>
          </a:endParaRPr>
        </a:p>
      </dgm:t>
    </dgm:pt>
    <dgm:pt modelId="{DBD51FFB-18B7-407F-A903-540D261533BF}" type="parTrans" cxnId="{601375B8-CDBB-431E-8273-AD39716CBEE9}">
      <dgm:prSet/>
      <dgm:spPr/>
      <dgm:t>
        <a:bodyPr/>
        <a:lstStyle/>
        <a:p>
          <a:endParaRPr lang="en-US"/>
        </a:p>
      </dgm:t>
    </dgm:pt>
    <dgm:pt modelId="{333E3E16-595D-4114-B1C2-F0E2895A1775}" type="sibTrans" cxnId="{601375B8-CDBB-431E-8273-AD39716CBEE9}">
      <dgm:prSet/>
      <dgm:spPr/>
      <dgm:t>
        <a:bodyPr/>
        <a:lstStyle/>
        <a:p>
          <a:endParaRPr lang="en-US"/>
        </a:p>
      </dgm:t>
    </dgm:pt>
    <dgm:pt modelId="{DC7BBD3E-23F1-4147-83D1-B39C512377E3}">
      <dgm:prSet custT="1"/>
      <dgm:spPr/>
      <dgm:t>
        <a:bodyPr/>
        <a:lstStyle/>
        <a:p>
          <a:pPr algn="l"/>
          <a:r>
            <a:rPr lang="en-GB" sz="1600" dirty="0">
              <a:latin typeface="Arial" panose="020B0604020202020204" pitchFamily="34" charset="0"/>
              <a:cs typeface="Arial" panose="020B0604020202020204" pitchFamily="34" charset="0"/>
            </a:rPr>
            <a:t>Diagnosing complex problem </a:t>
          </a:r>
          <a:endParaRPr lang="en-US" sz="1600" dirty="0">
            <a:latin typeface="Arial" panose="020B0604020202020204" pitchFamily="34" charset="0"/>
            <a:cs typeface="Arial" panose="020B0604020202020204" pitchFamily="34" charset="0"/>
          </a:endParaRPr>
        </a:p>
      </dgm:t>
    </dgm:pt>
    <dgm:pt modelId="{F029F347-FDBE-4353-97ED-F16FB69467E1}" type="parTrans" cxnId="{A185F159-B7A0-42D3-BA59-CCF8DD7ADB6D}">
      <dgm:prSet/>
      <dgm:spPr/>
      <dgm:t>
        <a:bodyPr/>
        <a:lstStyle/>
        <a:p>
          <a:endParaRPr lang="en-US"/>
        </a:p>
      </dgm:t>
    </dgm:pt>
    <dgm:pt modelId="{88C95007-7C43-454D-B4CD-EA01810ADD62}" type="sibTrans" cxnId="{A185F159-B7A0-42D3-BA59-CCF8DD7ADB6D}">
      <dgm:prSet/>
      <dgm:spPr/>
      <dgm:t>
        <a:bodyPr/>
        <a:lstStyle/>
        <a:p>
          <a:endParaRPr lang="en-US"/>
        </a:p>
      </dgm:t>
    </dgm:pt>
    <dgm:pt modelId="{296B40A3-531C-401F-AE0F-43680B4FF5B4}">
      <dgm:prSet custT="1"/>
      <dgm:spPr/>
      <dgm:t>
        <a:bodyPr/>
        <a:lstStyle/>
        <a:p>
          <a:pPr algn="l"/>
          <a:r>
            <a:rPr lang="en-GB" sz="2000" dirty="0"/>
            <a:t>Al</a:t>
          </a:r>
          <a:r>
            <a:rPr lang="en-GB" sz="1600" dirty="0">
              <a:latin typeface="Arial" panose="020B0604020202020204" pitchFamily="34" charset="0"/>
              <a:cs typeface="Arial" panose="020B0604020202020204" pitchFamily="34" charset="0"/>
            </a:rPr>
            <a:t>lows brainstorming</a:t>
          </a:r>
          <a:r>
            <a:rPr lang="en-GB" sz="2000" dirty="0"/>
            <a:t> </a:t>
          </a:r>
          <a:endParaRPr lang="en-US" sz="2000" dirty="0"/>
        </a:p>
      </dgm:t>
    </dgm:pt>
    <dgm:pt modelId="{83E10967-91CA-4380-A1BD-DE25C7688D07}" type="parTrans" cxnId="{3EF5F28C-8451-461F-8A88-8F9533463224}">
      <dgm:prSet/>
      <dgm:spPr/>
      <dgm:t>
        <a:bodyPr/>
        <a:lstStyle/>
        <a:p>
          <a:endParaRPr lang="en-US"/>
        </a:p>
      </dgm:t>
    </dgm:pt>
    <dgm:pt modelId="{300E30B4-21A2-4048-B0B7-30B6F0590B75}" type="sibTrans" cxnId="{3EF5F28C-8451-461F-8A88-8F9533463224}">
      <dgm:prSet/>
      <dgm:spPr/>
      <dgm:t>
        <a:bodyPr/>
        <a:lstStyle/>
        <a:p>
          <a:endParaRPr lang="en-US"/>
        </a:p>
      </dgm:t>
    </dgm:pt>
    <dgm:pt modelId="{0944CAB2-A8BA-4137-8232-271DA6F9A30E}">
      <dgm:prSet custT="1"/>
      <dgm:spPr/>
      <dgm:t>
        <a:bodyPr/>
        <a:lstStyle/>
        <a:p>
          <a:pPr algn="l">
            <a:lnSpc>
              <a:spcPct val="150000"/>
            </a:lnSpc>
          </a:pPr>
          <a:r>
            <a:rPr lang="en-GB" sz="1600" dirty="0">
              <a:latin typeface="Arial" panose="020B0604020202020204" pitchFamily="34" charset="0"/>
              <a:cs typeface="Arial" panose="020B0604020202020204" pitchFamily="34" charset="0"/>
            </a:rPr>
            <a:t>Gives  visual display for easy understanding, </a:t>
          </a:r>
          <a:endParaRPr lang="en-US" sz="1600" dirty="0">
            <a:latin typeface="Arial" panose="020B0604020202020204" pitchFamily="34" charset="0"/>
            <a:cs typeface="Arial" panose="020B0604020202020204" pitchFamily="34" charset="0"/>
          </a:endParaRPr>
        </a:p>
      </dgm:t>
    </dgm:pt>
    <dgm:pt modelId="{1F88A656-96EF-4FE3-AD32-F8666F7C390F}" type="parTrans" cxnId="{B952CDFC-3336-4C39-9206-ABEBA68E8AE2}">
      <dgm:prSet/>
      <dgm:spPr/>
      <dgm:t>
        <a:bodyPr/>
        <a:lstStyle/>
        <a:p>
          <a:endParaRPr lang="en-US"/>
        </a:p>
      </dgm:t>
    </dgm:pt>
    <dgm:pt modelId="{E5C36030-DE59-4765-BC39-75A940CCFEA4}" type="sibTrans" cxnId="{B952CDFC-3336-4C39-9206-ABEBA68E8AE2}">
      <dgm:prSet/>
      <dgm:spPr/>
      <dgm:t>
        <a:bodyPr/>
        <a:lstStyle/>
        <a:p>
          <a:endParaRPr lang="en-US"/>
        </a:p>
      </dgm:t>
    </dgm:pt>
    <dgm:pt modelId="{C0C82910-AC4E-4597-BF58-A53EE30F20E1}">
      <dgm:prSet custT="1"/>
      <dgm:spPr/>
      <dgm:t>
        <a:bodyPr/>
        <a:lstStyle/>
        <a:p>
          <a:pPr algn="l">
            <a:lnSpc>
              <a:spcPct val="150000"/>
            </a:lnSpc>
          </a:pPr>
          <a:r>
            <a:rPr lang="en-GB" sz="1600" dirty="0">
              <a:latin typeface="Arial" panose="020B0604020202020204" pitchFamily="34" charset="0"/>
              <a:cs typeface="Arial" panose="020B0604020202020204" pitchFamily="34" charset="0"/>
            </a:rPr>
            <a:t>Survey/study  to get to the root cause for rational decision making, (Using fishbone analysis to investigate problems, 2013, pp.1-2</a:t>
          </a:r>
          <a:endParaRPr lang="en-US" sz="1600" dirty="0">
            <a:latin typeface="Arial" panose="020B0604020202020204" pitchFamily="34" charset="0"/>
            <a:cs typeface="Arial" panose="020B0604020202020204" pitchFamily="34" charset="0"/>
          </a:endParaRPr>
        </a:p>
      </dgm:t>
    </dgm:pt>
    <dgm:pt modelId="{21644A4D-4434-4E02-8F3B-E851E7E63D61}" type="parTrans" cxnId="{EED1DE8D-4B21-41F8-AFE5-3F0BD98DBF78}">
      <dgm:prSet/>
      <dgm:spPr/>
      <dgm:t>
        <a:bodyPr/>
        <a:lstStyle/>
        <a:p>
          <a:endParaRPr lang="en-US"/>
        </a:p>
      </dgm:t>
    </dgm:pt>
    <dgm:pt modelId="{26803EB4-3920-4FAE-AFBA-090C10214686}" type="sibTrans" cxnId="{EED1DE8D-4B21-41F8-AFE5-3F0BD98DBF78}">
      <dgm:prSet/>
      <dgm:spPr/>
      <dgm:t>
        <a:bodyPr/>
        <a:lstStyle/>
        <a:p>
          <a:endParaRPr lang="en-US"/>
        </a:p>
      </dgm:t>
    </dgm:pt>
    <dgm:pt modelId="{A879FB60-494B-459E-8A4E-69CBA7F62F08}" type="pres">
      <dgm:prSet presAssocID="{4E4F9D38-19AB-4542-9638-673A25FDEEA1}" presName="diagram" presStyleCnt="0">
        <dgm:presLayoutVars>
          <dgm:dir/>
          <dgm:resizeHandles val="exact"/>
        </dgm:presLayoutVars>
      </dgm:prSet>
      <dgm:spPr/>
    </dgm:pt>
    <dgm:pt modelId="{F65D9B78-C55E-4CAC-BF86-8A3A86ABDC76}" type="pres">
      <dgm:prSet presAssocID="{8E99CB27-739D-47D4-8FFA-244CEFBDE762}" presName="node" presStyleLbl="node1" presStyleIdx="0" presStyleCnt="6">
        <dgm:presLayoutVars>
          <dgm:bulletEnabled val="1"/>
        </dgm:presLayoutVars>
      </dgm:prSet>
      <dgm:spPr/>
    </dgm:pt>
    <dgm:pt modelId="{111B4159-6E3E-40E8-BC4E-5AE65E57FCAD}" type="pres">
      <dgm:prSet presAssocID="{D09DB3F2-0BFC-4DBE-9012-31F71AD3ECBD}" presName="sibTrans" presStyleCnt="0"/>
      <dgm:spPr/>
    </dgm:pt>
    <dgm:pt modelId="{DB8F52E8-FD34-497D-AAE8-17DFA9FE8778}" type="pres">
      <dgm:prSet presAssocID="{BD176C79-61D4-47E4-9AA8-2340B1DE02CE}" presName="node" presStyleLbl="node1" presStyleIdx="1" presStyleCnt="6" custLinFactNeighborY="-796">
        <dgm:presLayoutVars>
          <dgm:bulletEnabled val="1"/>
        </dgm:presLayoutVars>
      </dgm:prSet>
      <dgm:spPr/>
    </dgm:pt>
    <dgm:pt modelId="{48223322-0090-4FA1-A767-FBDFACF5C464}" type="pres">
      <dgm:prSet presAssocID="{333E3E16-595D-4114-B1C2-F0E2895A1775}" presName="sibTrans" presStyleCnt="0"/>
      <dgm:spPr/>
    </dgm:pt>
    <dgm:pt modelId="{2D040391-CB2C-4F5D-A18A-E258E5C2BA05}" type="pres">
      <dgm:prSet presAssocID="{DC7BBD3E-23F1-4147-83D1-B39C512377E3}" presName="node" presStyleLbl="node1" presStyleIdx="2" presStyleCnt="6" custLinFactNeighborX="-3672" custLinFactNeighborY="-6112">
        <dgm:presLayoutVars>
          <dgm:bulletEnabled val="1"/>
        </dgm:presLayoutVars>
      </dgm:prSet>
      <dgm:spPr/>
    </dgm:pt>
    <dgm:pt modelId="{0B3A2143-1058-4B49-AC50-F3062461EE54}" type="pres">
      <dgm:prSet presAssocID="{88C95007-7C43-454D-B4CD-EA01810ADD62}" presName="sibTrans" presStyleCnt="0"/>
      <dgm:spPr/>
    </dgm:pt>
    <dgm:pt modelId="{E86A8FA2-EFDC-47EB-A5F4-F4ABC97AD05E}" type="pres">
      <dgm:prSet presAssocID="{296B40A3-531C-401F-AE0F-43680B4FF5B4}" presName="node" presStyleLbl="node1" presStyleIdx="3" presStyleCnt="6">
        <dgm:presLayoutVars>
          <dgm:bulletEnabled val="1"/>
        </dgm:presLayoutVars>
      </dgm:prSet>
      <dgm:spPr/>
    </dgm:pt>
    <dgm:pt modelId="{DDA15AC8-EDF4-4684-9DC0-578BEEC5FD15}" type="pres">
      <dgm:prSet presAssocID="{300E30B4-21A2-4048-B0B7-30B6F0590B75}" presName="sibTrans" presStyleCnt="0"/>
      <dgm:spPr/>
    </dgm:pt>
    <dgm:pt modelId="{3400B370-4038-4CC7-AAB4-A7608ECD7996}" type="pres">
      <dgm:prSet presAssocID="{0944CAB2-A8BA-4137-8232-271DA6F9A30E}" presName="node" presStyleLbl="node1" presStyleIdx="4" presStyleCnt="6">
        <dgm:presLayoutVars>
          <dgm:bulletEnabled val="1"/>
        </dgm:presLayoutVars>
      </dgm:prSet>
      <dgm:spPr/>
    </dgm:pt>
    <dgm:pt modelId="{A8843D71-EA5D-4641-97FE-1413C4D05C2A}" type="pres">
      <dgm:prSet presAssocID="{E5C36030-DE59-4765-BC39-75A940CCFEA4}" presName="sibTrans" presStyleCnt="0"/>
      <dgm:spPr/>
    </dgm:pt>
    <dgm:pt modelId="{B3CCD6C3-1D6D-4ADE-B43E-68CD38DFC771}" type="pres">
      <dgm:prSet presAssocID="{C0C82910-AC4E-4597-BF58-A53EE30F20E1}" presName="node" presStyleLbl="node1" presStyleIdx="5" presStyleCnt="6">
        <dgm:presLayoutVars>
          <dgm:bulletEnabled val="1"/>
        </dgm:presLayoutVars>
      </dgm:prSet>
      <dgm:spPr/>
    </dgm:pt>
  </dgm:ptLst>
  <dgm:cxnLst>
    <dgm:cxn modelId="{2EAC111D-C6BB-40E2-A461-B905841478F9}" type="presOf" srcId="{C0C82910-AC4E-4597-BF58-A53EE30F20E1}" destId="{B3CCD6C3-1D6D-4ADE-B43E-68CD38DFC771}" srcOrd="0" destOrd="0" presId="urn:microsoft.com/office/officeart/2005/8/layout/default"/>
    <dgm:cxn modelId="{32324A47-A776-4456-93C5-605967C059AC}" type="presOf" srcId="{BD176C79-61D4-47E4-9AA8-2340B1DE02CE}" destId="{DB8F52E8-FD34-497D-AAE8-17DFA9FE8778}" srcOrd="0" destOrd="0" presId="urn:microsoft.com/office/officeart/2005/8/layout/default"/>
    <dgm:cxn modelId="{FCE58371-E013-4711-9250-88AFD02F5FF9}" type="presOf" srcId="{296B40A3-531C-401F-AE0F-43680B4FF5B4}" destId="{E86A8FA2-EFDC-47EB-A5F4-F4ABC97AD05E}" srcOrd="0" destOrd="0" presId="urn:microsoft.com/office/officeart/2005/8/layout/default"/>
    <dgm:cxn modelId="{A185F159-B7A0-42D3-BA59-CCF8DD7ADB6D}" srcId="{4E4F9D38-19AB-4542-9638-673A25FDEEA1}" destId="{DC7BBD3E-23F1-4147-83D1-B39C512377E3}" srcOrd="2" destOrd="0" parTransId="{F029F347-FDBE-4353-97ED-F16FB69467E1}" sibTransId="{88C95007-7C43-454D-B4CD-EA01810ADD62}"/>
    <dgm:cxn modelId="{BB4AA07C-083C-434B-9B96-D25C61A0F06C}" type="presOf" srcId="{0944CAB2-A8BA-4137-8232-271DA6F9A30E}" destId="{3400B370-4038-4CC7-AAB4-A7608ECD7996}" srcOrd="0" destOrd="0" presId="urn:microsoft.com/office/officeart/2005/8/layout/default"/>
    <dgm:cxn modelId="{9087DD8A-4842-4345-8A8D-3F323699FBFD}" type="presOf" srcId="{DC7BBD3E-23F1-4147-83D1-B39C512377E3}" destId="{2D040391-CB2C-4F5D-A18A-E258E5C2BA05}" srcOrd="0" destOrd="0" presId="urn:microsoft.com/office/officeart/2005/8/layout/default"/>
    <dgm:cxn modelId="{3EF5F28C-8451-461F-8A88-8F9533463224}" srcId="{4E4F9D38-19AB-4542-9638-673A25FDEEA1}" destId="{296B40A3-531C-401F-AE0F-43680B4FF5B4}" srcOrd="3" destOrd="0" parTransId="{83E10967-91CA-4380-A1BD-DE25C7688D07}" sibTransId="{300E30B4-21A2-4048-B0B7-30B6F0590B75}"/>
    <dgm:cxn modelId="{EED1DE8D-4B21-41F8-AFE5-3F0BD98DBF78}" srcId="{4E4F9D38-19AB-4542-9638-673A25FDEEA1}" destId="{C0C82910-AC4E-4597-BF58-A53EE30F20E1}" srcOrd="5" destOrd="0" parTransId="{21644A4D-4434-4E02-8F3B-E851E7E63D61}" sibTransId="{26803EB4-3920-4FAE-AFBA-090C10214686}"/>
    <dgm:cxn modelId="{601375B8-CDBB-431E-8273-AD39716CBEE9}" srcId="{4E4F9D38-19AB-4542-9638-673A25FDEEA1}" destId="{BD176C79-61D4-47E4-9AA8-2340B1DE02CE}" srcOrd="1" destOrd="0" parTransId="{DBD51FFB-18B7-407F-A903-540D261533BF}" sibTransId="{333E3E16-595D-4114-B1C2-F0E2895A1775}"/>
    <dgm:cxn modelId="{84C233C5-C6DA-4905-881C-52084F1C1047}" type="presOf" srcId="{8E99CB27-739D-47D4-8FFA-244CEFBDE762}" destId="{F65D9B78-C55E-4CAC-BF86-8A3A86ABDC76}" srcOrd="0" destOrd="0" presId="urn:microsoft.com/office/officeart/2005/8/layout/default"/>
    <dgm:cxn modelId="{4895AEF4-2C05-4DB7-8FE5-9F0F85E3FF5B}" srcId="{4E4F9D38-19AB-4542-9638-673A25FDEEA1}" destId="{8E99CB27-739D-47D4-8FFA-244CEFBDE762}" srcOrd="0" destOrd="0" parTransId="{CCCDA360-9008-49A4-9F49-FB9319924FDB}" sibTransId="{D09DB3F2-0BFC-4DBE-9012-31F71AD3ECBD}"/>
    <dgm:cxn modelId="{841ECAF9-A579-4C14-9BBB-7A6D82058A31}" type="presOf" srcId="{4E4F9D38-19AB-4542-9638-673A25FDEEA1}" destId="{A879FB60-494B-459E-8A4E-69CBA7F62F08}" srcOrd="0" destOrd="0" presId="urn:microsoft.com/office/officeart/2005/8/layout/default"/>
    <dgm:cxn modelId="{B952CDFC-3336-4C39-9206-ABEBA68E8AE2}" srcId="{4E4F9D38-19AB-4542-9638-673A25FDEEA1}" destId="{0944CAB2-A8BA-4137-8232-271DA6F9A30E}" srcOrd="4" destOrd="0" parTransId="{1F88A656-96EF-4FE3-AD32-F8666F7C390F}" sibTransId="{E5C36030-DE59-4765-BC39-75A940CCFEA4}"/>
    <dgm:cxn modelId="{2C8909F4-3C19-493D-946B-5AAC6C1BF766}" type="presParOf" srcId="{A879FB60-494B-459E-8A4E-69CBA7F62F08}" destId="{F65D9B78-C55E-4CAC-BF86-8A3A86ABDC76}" srcOrd="0" destOrd="0" presId="urn:microsoft.com/office/officeart/2005/8/layout/default"/>
    <dgm:cxn modelId="{39D8556D-AF56-4207-819F-EC03BCAE5717}" type="presParOf" srcId="{A879FB60-494B-459E-8A4E-69CBA7F62F08}" destId="{111B4159-6E3E-40E8-BC4E-5AE65E57FCAD}" srcOrd="1" destOrd="0" presId="urn:microsoft.com/office/officeart/2005/8/layout/default"/>
    <dgm:cxn modelId="{D9B5C155-878C-4671-BB0A-E23CB9AD7714}" type="presParOf" srcId="{A879FB60-494B-459E-8A4E-69CBA7F62F08}" destId="{DB8F52E8-FD34-497D-AAE8-17DFA9FE8778}" srcOrd="2" destOrd="0" presId="urn:microsoft.com/office/officeart/2005/8/layout/default"/>
    <dgm:cxn modelId="{86AC5181-7231-4591-B4DA-B18835C15C84}" type="presParOf" srcId="{A879FB60-494B-459E-8A4E-69CBA7F62F08}" destId="{48223322-0090-4FA1-A767-FBDFACF5C464}" srcOrd="3" destOrd="0" presId="urn:microsoft.com/office/officeart/2005/8/layout/default"/>
    <dgm:cxn modelId="{27932BDF-E060-455C-A5F5-5E633ED4CEC4}" type="presParOf" srcId="{A879FB60-494B-459E-8A4E-69CBA7F62F08}" destId="{2D040391-CB2C-4F5D-A18A-E258E5C2BA05}" srcOrd="4" destOrd="0" presId="urn:microsoft.com/office/officeart/2005/8/layout/default"/>
    <dgm:cxn modelId="{4D201C03-CF0F-4B19-9C95-EA282F331036}" type="presParOf" srcId="{A879FB60-494B-459E-8A4E-69CBA7F62F08}" destId="{0B3A2143-1058-4B49-AC50-F3062461EE54}" srcOrd="5" destOrd="0" presId="urn:microsoft.com/office/officeart/2005/8/layout/default"/>
    <dgm:cxn modelId="{FC7BC215-2921-4436-80AA-EFA3BCB1B89B}" type="presParOf" srcId="{A879FB60-494B-459E-8A4E-69CBA7F62F08}" destId="{E86A8FA2-EFDC-47EB-A5F4-F4ABC97AD05E}" srcOrd="6" destOrd="0" presId="urn:microsoft.com/office/officeart/2005/8/layout/default"/>
    <dgm:cxn modelId="{2DDD144B-9166-4495-BAAC-1F40C7900067}" type="presParOf" srcId="{A879FB60-494B-459E-8A4E-69CBA7F62F08}" destId="{DDA15AC8-EDF4-4684-9DC0-578BEEC5FD15}" srcOrd="7" destOrd="0" presId="urn:microsoft.com/office/officeart/2005/8/layout/default"/>
    <dgm:cxn modelId="{49A8F78E-B49B-4128-8FBF-6C08E9C2C931}" type="presParOf" srcId="{A879FB60-494B-459E-8A4E-69CBA7F62F08}" destId="{3400B370-4038-4CC7-AAB4-A7608ECD7996}" srcOrd="8" destOrd="0" presId="urn:microsoft.com/office/officeart/2005/8/layout/default"/>
    <dgm:cxn modelId="{3B0B3CA8-232A-42F3-BD05-979B32179ACD}" type="presParOf" srcId="{A879FB60-494B-459E-8A4E-69CBA7F62F08}" destId="{A8843D71-EA5D-4641-97FE-1413C4D05C2A}" srcOrd="9" destOrd="0" presId="urn:microsoft.com/office/officeart/2005/8/layout/default"/>
    <dgm:cxn modelId="{BAC12686-B1DD-4345-A142-15D635502ADC}" type="presParOf" srcId="{A879FB60-494B-459E-8A4E-69CBA7F62F08}" destId="{B3CCD6C3-1D6D-4ADE-B43E-68CD38DFC77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B28FE-F4FE-430A-ABC9-EE2E66308F9B}">
      <dsp:nvSpPr>
        <dsp:cNvPr id="0" name=""/>
        <dsp:cNvSpPr/>
      </dsp:nvSpPr>
      <dsp:spPr>
        <a:xfrm rot="5400000">
          <a:off x="1756743" y="1155330"/>
          <a:ext cx="986582" cy="1123189"/>
        </a:xfrm>
        <a:prstGeom prst="bentUpArrow">
          <a:avLst>
            <a:gd name="adj1" fmla="val 32840"/>
            <a:gd name="adj2" fmla="val 25000"/>
            <a:gd name="adj3" fmla="val 3578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065A6A-742A-42A7-8AB0-750064EB07DE}">
      <dsp:nvSpPr>
        <dsp:cNvPr id="0" name=""/>
        <dsp:cNvSpPr/>
      </dsp:nvSpPr>
      <dsp:spPr>
        <a:xfrm>
          <a:off x="1495359" y="61683"/>
          <a:ext cx="1660824" cy="1162523"/>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Nature of the problem </a:t>
          </a:r>
        </a:p>
      </dsp:txBody>
      <dsp:txXfrm>
        <a:off x="1552119" y="118443"/>
        <a:ext cx="1547304" cy="1049003"/>
      </dsp:txXfrm>
    </dsp:sp>
    <dsp:sp modelId="{F2F16AF1-0408-49DA-AF3E-C2DFA5E40E2C}">
      <dsp:nvSpPr>
        <dsp:cNvPr id="0" name=""/>
        <dsp:cNvSpPr/>
      </dsp:nvSpPr>
      <dsp:spPr>
        <a:xfrm>
          <a:off x="3047500" y="25410"/>
          <a:ext cx="1425292" cy="1233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b="1" kern="1200" dirty="0">
              <a:latin typeface="Arial" panose="020B0604020202020204" pitchFamily="34" charset="0"/>
              <a:cs typeface="Arial" panose="020B0604020202020204" pitchFamily="34" charset="0"/>
            </a:rPr>
            <a:t>Its strategic  complex  and out of control, long-term</a:t>
          </a:r>
        </a:p>
      </dsp:txBody>
      <dsp:txXfrm>
        <a:off x="3047500" y="25410"/>
        <a:ext cx="1425292" cy="1233895"/>
      </dsp:txXfrm>
    </dsp:sp>
    <dsp:sp modelId="{42DBD20D-4AB2-4A2C-9FE4-D113D8F76D9A}">
      <dsp:nvSpPr>
        <dsp:cNvPr id="0" name=""/>
        <dsp:cNvSpPr/>
      </dsp:nvSpPr>
      <dsp:spPr>
        <a:xfrm rot="5400000">
          <a:off x="3185911" y="2461228"/>
          <a:ext cx="986582" cy="1123189"/>
        </a:xfrm>
        <a:prstGeom prst="bentUpArrow">
          <a:avLst>
            <a:gd name="adj1" fmla="val 32840"/>
            <a:gd name="adj2" fmla="val 25000"/>
            <a:gd name="adj3" fmla="val 3578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0E8E92-439F-4958-94EB-61B3D5F37BB0}">
      <dsp:nvSpPr>
        <dsp:cNvPr id="0" name=""/>
        <dsp:cNvSpPr/>
      </dsp:nvSpPr>
      <dsp:spPr>
        <a:xfrm>
          <a:off x="2924527" y="1367581"/>
          <a:ext cx="1660824" cy="1162523"/>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Scope of the problem</a:t>
          </a:r>
        </a:p>
      </dsp:txBody>
      <dsp:txXfrm>
        <a:off x="2981287" y="1424341"/>
        <a:ext cx="1547304" cy="1049003"/>
      </dsp:txXfrm>
    </dsp:sp>
    <dsp:sp modelId="{8F186E0A-C851-4C30-A8D2-5C87F73CD684}">
      <dsp:nvSpPr>
        <dsp:cNvPr id="0" name=""/>
        <dsp:cNvSpPr/>
      </dsp:nvSpPr>
      <dsp:spPr>
        <a:xfrm>
          <a:off x="4626844" y="1478454"/>
          <a:ext cx="1124941" cy="939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57150" lvl="1" indent="-57150" algn="l" defTabSz="488950">
            <a:lnSpc>
              <a:spcPct val="90000"/>
            </a:lnSpc>
            <a:spcBef>
              <a:spcPct val="0"/>
            </a:spcBef>
            <a:spcAft>
              <a:spcPct val="15000"/>
            </a:spcAft>
            <a:buChar char="•"/>
          </a:pPr>
          <a:r>
            <a:rPr lang="en-GB" sz="1100" kern="1200" dirty="0"/>
            <a:t>IT IS NATIONWIDE </a:t>
          </a:r>
        </a:p>
      </dsp:txBody>
      <dsp:txXfrm>
        <a:off x="4626844" y="1478454"/>
        <a:ext cx="1124941" cy="939602"/>
      </dsp:txXfrm>
    </dsp:sp>
    <dsp:sp modelId="{F10800F0-5207-4B1A-90A7-451DE3C0871F}">
      <dsp:nvSpPr>
        <dsp:cNvPr id="0" name=""/>
        <dsp:cNvSpPr/>
      </dsp:nvSpPr>
      <dsp:spPr>
        <a:xfrm rot="5400000">
          <a:off x="4615080" y="3767126"/>
          <a:ext cx="986582" cy="1123189"/>
        </a:xfrm>
        <a:prstGeom prst="bentUpArrow">
          <a:avLst>
            <a:gd name="adj1" fmla="val 32840"/>
            <a:gd name="adj2" fmla="val 25000"/>
            <a:gd name="adj3" fmla="val 3578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7221F2D-E3AB-4F8C-950C-79BE8D21381D}">
      <dsp:nvSpPr>
        <dsp:cNvPr id="0" name=""/>
        <dsp:cNvSpPr/>
      </dsp:nvSpPr>
      <dsp:spPr>
        <a:xfrm>
          <a:off x="4353695" y="2673479"/>
          <a:ext cx="1660824" cy="1162523"/>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Impact on Employees </a:t>
          </a:r>
        </a:p>
      </dsp:txBody>
      <dsp:txXfrm>
        <a:off x="4410455" y="2730239"/>
        <a:ext cx="1547304" cy="1049003"/>
      </dsp:txXfrm>
    </dsp:sp>
    <dsp:sp modelId="{1B3EFA10-A8E4-4721-B738-D64C76347C3B}">
      <dsp:nvSpPr>
        <dsp:cNvPr id="0" name=""/>
        <dsp:cNvSpPr/>
      </dsp:nvSpPr>
      <dsp:spPr>
        <a:xfrm>
          <a:off x="5936476" y="2761219"/>
          <a:ext cx="1207925" cy="939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57150" lvl="1" indent="-57150" algn="l" defTabSz="488950">
            <a:lnSpc>
              <a:spcPct val="90000"/>
            </a:lnSpc>
            <a:spcBef>
              <a:spcPct val="0"/>
            </a:spcBef>
            <a:spcAft>
              <a:spcPct val="15000"/>
            </a:spcAft>
            <a:buChar char="•"/>
          </a:pPr>
          <a:r>
            <a:rPr lang="en-GB" sz="1100" b="1" kern="1200" dirty="0">
              <a:latin typeface="Arial" panose="020B0604020202020204" pitchFamily="34" charset="0"/>
              <a:cs typeface="Arial" panose="020B0604020202020204" pitchFamily="34" charset="0"/>
            </a:rPr>
            <a:t>Health issues, lost of income,  sick absenteeism unproductive .</a:t>
          </a:r>
        </a:p>
      </dsp:txBody>
      <dsp:txXfrm>
        <a:off x="5936476" y="2761219"/>
        <a:ext cx="1207925" cy="939602"/>
      </dsp:txXfrm>
    </dsp:sp>
    <dsp:sp modelId="{090F0E65-2FDE-4563-BC3A-5497EE2922CB}">
      <dsp:nvSpPr>
        <dsp:cNvPr id="0" name=""/>
        <dsp:cNvSpPr/>
      </dsp:nvSpPr>
      <dsp:spPr>
        <a:xfrm>
          <a:off x="5782863" y="3979376"/>
          <a:ext cx="1660824" cy="1162523"/>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Impact on Organisations </a:t>
          </a:r>
        </a:p>
      </dsp:txBody>
      <dsp:txXfrm>
        <a:off x="5839623" y="4036136"/>
        <a:ext cx="1547304" cy="1049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D9B78-C55E-4CAC-BF86-8A3A86ABDC76}">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kern="1200" dirty="0"/>
            <a:t>A </a:t>
          </a:r>
          <a:r>
            <a:rPr lang="en-GB" sz="2000" kern="1200" dirty="0">
              <a:latin typeface="Arial" panose="020B0604020202020204" pitchFamily="34" charset="0"/>
              <a:cs typeface="Arial" panose="020B0604020202020204" pitchFamily="34" charset="0"/>
            </a:rPr>
            <a:t>problem cannot be </a:t>
          </a:r>
          <a:r>
            <a:rPr lang="en-GB" sz="1600" kern="1200" dirty="0">
              <a:latin typeface="Arial" panose="020B0604020202020204" pitchFamily="34" charset="0"/>
              <a:cs typeface="Arial" panose="020B0604020202020204" pitchFamily="34" charset="0"/>
            </a:rPr>
            <a:t>solved if its root cause is not known</a:t>
          </a:r>
          <a:endParaRPr lang="en-US" sz="1600" kern="1200" dirty="0">
            <a:latin typeface="Arial" panose="020B0604020202020204" pitchFamily="34" charset="0"/>
            <a:cs typeface="Arial" panose="020B0604020202020204" pitchFamily="34" charset="0"/>
          </a:endParaRPr>
        </a:p>
      </dsp:txBody>
      <dsp:txXfrm>
        <a:off x="0" y="93057"/>
        <a:ext cx="3005666" cy="1803399"/>
      </dsp:txXfrm>
    </dsp:sp>
    <dsp:sp modelId="{DB8F52E8-FD34-497D-AAE8-17DFA9FE8778}">
      <dsp:nvSpPr>
        <dsp:cNvPr id="0" name=""/>
        <dsp:cNvSpPr/>
      </dsp:nvSpPr>
      <dsp:spPr>
        <a:xfrm>
          <a:off x="3306233" y="78702"/>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Fishbone cause-and-effect analysis</a:t>
          </a:r>
          <a:endParaRPr lang="en-US" sz="1600" kern="1200" dirty="0">
            <a:latin typeface="Arial" panose="020B0604020202020204" pitchFamily="34" charset="0"/>
            <a:cs typeface="Arial" panose="020B0604020202020204" pitchFamily="34" charset="0"/>
          </a:endParaRPr>
        </a:p>
      </dsp:txBody>
      <dsp:txXfrm>
        <a:off x="3306233" y="78702"/>
        <a:ext cx="3005666" cy="1803399"/>
      </dsp:txXfrm>
    </dsp:sp>
    <dsp:sp modelId="{2D040391-CB2C-4F5D-A18A-E258E5C2BA05}">
      <dsp:nvSpPr>
        <dsp:cNvPr id="0" name=""/>
        <dsp:cNvSpPr/>
      </dsp:nvSpPr>
      <dsp:spPr>
        <a:xfrm>
          <a:off x="6502098" y="0"/>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Diagnosing complex problem </a:t>
          </a:r>
          <a:endParaRPr lang="en-US" sz="1600" kern="1200" dirty="0">
            <a:latin typeface="Arial" panose="020B0604020202020204" pitchFamily="34" charset="0"/>
            <a:cs typeface="Arial" panose="020B0604020202020204" pitchFamily="34" charset="0"/>
          </a:endParaRPr>
        </a:p>
      </dsp:txBody>
      <dsp:txXfrm>
        <a:off x="6502098" y="0"/>
        <a:ext cx="3005666" cy="1803399"/>
      </dsp:txXfrm>
    </dsp:sp>
    <dsp:sp modelId="{E86A8FA2-EFDC-47EB-A5F4-F4ABC97AD05E}">
      <dsp:nvSpPr>
        <dsp:cNvPr id="0" name=""/>
        <dsp:cNvSpPr/>
      </dsp:nvSpPr>
      <dsp:spPr>
        <a:xfrm>
          <a:off x="0"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Al</a:t>
          </a:r>
          <a:r>
            <a:rPr lang="en-GB" sz="1600" kern="1200" dirty="0">
              <a:latin typeface="Arial" panose="020B0604020202020204" pitchFamily="34" charset="0"/>
              <a:cs typeface="Arial" panose="020B0604020202020204" pitchFamily="34" charset="0"/>
            </a:rPr>
            <a:t>lows brainstorming</a:t>
          </a:r>
          <a:r>
            <a:rPr lang="en-GB" sz="2000" kern="1200" dirty="0"/>
            <a:t> </a:t>
          </a:r>
          <a:endParaRPr lang="en-US" sz="2000" kern="1200" dirty="0"/>
        </a:p>
      </dsp:txBody>
      <dsp:txXfrm>
        <a:off x="0" y="2197024"/>
        <a:ext cx="3005666" cy="1803399"/>
      </dsp:txXfrm>
    </dsp:sp>
    <dsp:sp modelId="{3400B370-4038-4CC7-AAB4-A7608ECD7996}">
      <dsp:nvSpPr>
        <dsp:cNvPr id="0" name=""/>
        <dsp:cNvSpPr/>
      </dsp:nvSpPr>
      <dsp:spPr>
        <a:xfrm>
          <a:off x="3306233"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Gives  visual display for easy understanding, </a:t>
          </a:r>
          <a:endParaRPr lang="en-US" sz="1600" kern="1200" dirty="0">
            <a:latin typeface="Arial" panose="020B0604020202020204" pitchFamily="34" charset="0"/>
            <a:cs typeface="Arial" panose="020B0604020202020204" pitchFamily="34" charset="0"/>
          </a:endParaRPr>
        </a:p>
      </dsp:txBody>
      <dsp:txXfrm>
        <a:off x="3306233" y="2197024"/>
        <a:ext cx="3005666" cy="1803399"/>
      </dsp:txXfrm>
    </dsp:sp>
    <dsp:sp modelId="{B3CCD6C3-1D6D-4ADE-B43E-68CD38DFC771}">
      <dsp:nvSpPr>
        <dsp:cNvPr id="0" name=""/>
        <dsp:cNvSpPr/>
      </dsp:nvSpPr>
      <dsp:spPr>
        <a:xfrm>
          <a:off x="6612466" y="2197024"/>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Survey/study  to get to the root cause for rational decision making, (Using fishbone analysis to investigate problems, 2013, pp.1-2</a:t>
          </a:r>
          <a:endParaRPr lang="en-US" sz="1600" kern="1200" dirty="0">
            <a:latin typeface="Arial" panose="020B0604020202020204" pitchFamily="34" charset="0"/>
            <a:cs typeface="Arial" panose="020B0604020202020204" pitchFamily="34" charset="0"/>
          </a:endParaRPr>
        </a:p>
      </dsp:txBody>
      <dsp:txXfrm>
        <a:off x="6612466" y="2197024"/>
        <a:ext cx="3005666" cy="1803399"/>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38CEC7-CE8A-4C1B-96FA-1429074F9511}" type="datetimeFigureOut">
              <a:rPr lang="en-GB" smtClean="0"/>
              <a:t>09/11/2021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7040BE-C718-45F5-84BA-D96BCEE72B9A}" type="slidenum">
              <a:rPr lang="en-GB" smtClean="0"/>
              <a:t>‹#›</a:t>
            </a:fld>
            <a:endParaRPr lang="en-GB"/>
          </a:p>
        </p:txBody>
      </p:sp>
    </p:spTree>
    <p:extLst>
      <p:ext uri="{BB962C8B-B14F-4D97-AF65-F5344CB8AC3E}">
        <p14:creationId xmlns:p14="http://schemas.microsoft.com/office/powerpoint/2010/main" val="649173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7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presentation is to identify precise problem solving and decision-making techniques, to overcome the complex problem of work-related stress affecting employees in UK.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dirty="0"/>
              <a:t>BMSW</a:t>
            </a:r>
          </a:p>
        </p:txBody>
      </p:sp>
      <p:sp>
        <p:nvSpPr>
          <p:cNvPr id="4" name="Slide Number Placeholder 3"/>
          <p:cNvSpPr>
            <a:spLocks noGrp="1"/>
          </p:cNvSpPr>
          <p:nvPr>
            <p:ph type="sldNum" sz="quarter" idx="5"/>
          </p:nvPr>
        </p:nvSpPr>
        <p:spPr/>
        <p:txBody>
          <a:bodyPr/>
          <a:lstStyle/>
          <a:p>
            <a:fld id="{C77040BE-C718-45F5-84BA-D96BCEE72B9A}" type="slidenum">
              <a:rPr lang="en-GB" smtClean="0"/>
              <a:t>1</a:t>
            </a:fld>
            <a:endParaRPr lang="en-GB"/>
          </a:p>
        </p:txBody>
      </p:sp>
    </p:spTree>
    <p:extLst>
      <p:ext uri="{BB962C8B-B14F-4D97-AF65-F5344CB8AC3E}">
        <p14:creationId xmlns:p14="http://schemas.microsoft.com/office/powerpoint/2010/main" val="4190234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tabLst>
                <a:tab pos="2199005" algn="l"/>
              </a:tabLst>
            </a:pPr>
            <a:r>
              <a:rPr lang="en-GB" sz="1800" b="1" dirty="0">
                <a:effectLst/>
                <a:latin typeface="Abadi" panose="020B0604020104020204" pitchFamily="34" charset="0"/>
                <a:ea typeface="Calibri" panose="020F0502020204030204" pitchFamily="34" charset="0"/>
                <a:cs typeface="Arial" panose="020B0604020202020204" pitchFamily="34" charset="0"/>
              </a:rPr>
              <a:t>Impact on Employees</a:t>
            </a:r>
            <a:r>
              <a:rPr lang="en-GB" sz="1800" b="0" dirty="0">
                <a:effectLst/>
                <a:latin typeface="Abadi" panose="020B0604020104020204" pitchFamily="34" charset="0"/>
                <a:ea typeface="Calibri" panose="020F0502020204030204" pitchFamily="34" charset="0"/>
                <a:cs typeface="Arial" panose="020B0604020202020204" pitchFamily="34" charset="0"/>
              </a:rPr>
              <a:t>:  Literature review and personal experience indicated that work-related stress is causing employees absenteeism, lateness, unproductive, being confrontational. In that light, losing income , going through health issues such as chest pain, out of job </a:t>
            </a:r>
          </a:p>
          <a:p>
            <a:pPr algn="just">
              <a:lnSpc>
                <a:spcPct val="150000"/>
              </a:lnSpc>
              <a:spcAft>
                <a:spcPts val="800"/>
              </a:spcAft>
              <a:tabLst>
                <a:tab pos="2199005" algn="l"/>
              </a:tabLst>
            </a:pPr>
            <a:r>
              <a:rPr lang="en-GB" sz="1800" b="1" dirty="0">
                <a:solidFill>
                  <a:schemeClr val="tx1"/>
                </a:solidFill>
                <a:effectLst/>
                <a:latin typeface="Abadi" panose="020B0604020104020204" pitchFamily="34" charset="0"/>
                <a:ea typeface="Calibri" panose="020F0502020204030204" pitchFamily="34" charset="0"/>
                <a:cs typeface="Arial" panose="020B0604020202020204" pitchFamily="34" charset="0"/>
              </a:rPr>
              <a:t>Impact on the Organisation: </a:t>
            </a:r>
            <a:r>
              <a:rPr lang="en-GB" sz="1800" dirty="0">
                <a:solidFill>
                  <a:srgbClr val="000000"/>
                </a:solidFill>
                <a:effectLst/>
                <a:latin typeface="Abadi" panose="020B0604020104020204" pitchFamily="34" charset="0"/>
                <a:ea typeface="Calibri" panose="020F0502020204030204" pitchFamily="34" charset="0"/>
                <a:cs typeface="Arial" panose="020B0604020202020204" pitchFamily="34" charset="0"/>
              </a:rPr>
              <a:t>  loss of income and valuable time through the long bureaucracy of  conflict resolutions protocol of absenteeism, lost time on absenteeism and training of new staff  on a regular basis (weekly) because of high frequency Staff turnover, low quality of services and product.</a:t>
            </a:r>
          </a:p>
          <a:p>
            <a:pPr algn="just">
              <a:lnSpc>
                <a:spcPct val="150000"/>
              </a:lnSpc>
              <a:spcAft>
                <a:spcPts val="800"/>
              </a:spcAft>
              <a:tabLst>
                <a:tab pos="2199005" algn="l"/>
              </a:tabLst>
            </a:pPr>
            <a:r>
              <a:rPr lang="en-GB" sz="1800" b="1" dirty="0">
                <a:effectLst/>
                <a:latin typeface="Abadi" panose="020B0604020104020204" pitchFamily="34" charset="0"/>
                <a:ea typeface="Calibri" panose="020F0502020204030204" pitchFamily="34" charset="0"/>
                <a:cs typeface="Times New Roman" panose="02020603050405020304" pitchFamily="18" charset="0"/>
              </a:rPr>
              <a:t> </a:t>
            </a:r>
            <a:endParaRPr lang="en-GB" sz="1800" dirty="0">
              <a:effectLst/>
              <a:latin typeface="Abadi" panose="020B0604020104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1800" dirty="0">
              <a:effectLst/>
              <a:latin typeface="Abadi" panose="020B0604020104020204" pitchFamily="34" charset="0"/>
              <a:ea typeface="Calibri" panose="020F0502020204030204" pitchFamily="34" charset="0"/>
              <a:cs typeface="Times New Roman" panose="02020603050405020304" pitchFamily="18" charset="0"/>
            </a:endParaRPr>
          </a:p>
          <a:p>
            <a:pPr algn="just"/>
            <a:endParaRPr lang="en-GB" sz="1100" b="1" dirty="0">
              <a:solidFill>
                <a:srgbClr val="FF0000"/>
              </a:solidFill>
              <a:effectLst/>
              <a:latin typeface="Arial" panose="020B0604020202020204" pitchFamily="34" charset="0"/>
              <a:cs typeface="Arial" panose="020B0604020202020204" pitchFamily="34" charset="0"/>
            </a:endParaRPr>
          </a:p>
          <a:p>
            <a:pPr algn="just"/>
            <a:endParaRPr lang="en-GB" sz="1100" b="1" dirty="0">
              <a:solidFill>
                <a:srgbClr val="FF000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2</a:t>
            </a:fld>
            <a:endParaRPr lang="en-GB"/>
          </a:p>
        </p:txBody>
      </p:sp>
    </p:spTree>
    <p:extLst>
      <p:ext uri="{BB962C8B-B14F-4D97-AF65-F5344CB8AC3E}">
        <p14:creationId xmlns:p14="http://schemas.microsoft.com/office/powerpoint/2010/main" val="4144334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 typeface="Symbol" panose="05050102010706020507" pitchFamily="18" charset="2"/>
              <a:buNone/>
              <a:tabLst/>
              <a:defRPr/>
            </a:pPr>
            <a:r>
              <a:rPr lang="en-GB" sz="1800" dirty="0">
                <a:effectLst/>
                <a:latin typeface="Arial" panose="020B0604020202020204" pitchFamily="34" charset="0"/>
                <a:ea typeface="Calibri" panose="020F0502020204030204" pitchFamily="34" charset="0"/>
              </a:rPr>
              <a:t>, </a:t>
            </a:r>
            <a:endParaRPr lang="en-GB" sz="180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3</a:t>
            </a:fld>
            <a:endParaRPr lang="en-GB"/>
          </a:p>
        </p:txBody>
      </p:sp>
    </p:spTree>
    <p:extLst>
      <p:ext uri="{BB962C8B-B14F-4D97-AF65-F5344CB8AC3E}">
        <p14:creationId xmlns:p14="http://schemas.microsoft.com/office/powerpoint/2010/main" val="3968876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Arial" panose="020B0604020202020204" pitchFamily="34" charset="0"/>
                <a:ea typeface="Calibri" panose="020F0502020204030204" pitchFamily="34" charset="0"/>
                <a:cs typeface="Arial" panose="020B0604020202020204" pitchFamily="34" charset="0"/>
              </a:rPr>
              <a:t>Impact on Employees </a:t>
            </a:r>
            <a:r>
              <a:rPr lang="en-GB" sz="1200" dirty="0">
                <a:effectLst/>
                <a:latin typeface="Arial" panose="020B0604020202020204" pitchFamily="34" charset="0"/>
                <a:ea typeface="Calibri" panose="020F0502020204030204" pitchFamily="34" charset="0"/>
                <a:cs typeface="Arial" panose="020B0604020202020204" pitchFamily="34" charset="0"/>
              </a:rPr>
              <a:t>for some it’s  a motivational factor. Notwithstanding, WRS is causing sickness absenteeism, lateness, unproductive, being confrontational, angry, anxiety leading to drug and alcohol abuse; cigarette smoking, losing income causing </a:t>
            </a:r>
            <a:r>
              <a:rPr lang="en-GB" sz="1200" b="1" dirty="0">
                <a:effectLst/>
                <a:latin typeface="Arial" panose="020B0604020202020204" pitchFamily="34" charset="0"/>
                <a:ea typeface="Calibri" panose="020F0502020204030204" pitchFamily="34" charset="0"/>
                <a:cs typeface="Arial" panose="020B0604020202020204" pitchFamily="34" charset="0"/>
              </a:rPr>
              <a:t> impact on the Organisation: </a:t>
            </a:r>
            <a:r>
              <a:rPr lang="en-GB" sz="1200" dirty="0">
                <a:effectLst/>
                <a:latin typeface="Arial" panose="020B0604020202020204" pitchFamily="34" charset="0"/>
                <a:ea typeface="Calibri" panose="020F0502020204030204" pitchFamily="34" charset="0"/>
                <a:cs typeface="Arial" panose="020B0604020202020204" pitchFamily="34" charset="0"/>
              </a:rPr>
              <a:t>loss of income and valuable time through the long bureaucracy of conflict resolutions, lost time on absenteeism, high staff turnover and the cost of  hiring and training of new staff on a regular basis. Low quality of services and product. (Riley et al., 2021, p. 7).</a:t>
            </a:r>
          </a:p>
          <a:p>
            <a:r>
              <a:rPr lang="en-GB" sz="1200" dirty="0">
                <a:effectLst/>
                <a:latin typeface="Arial" panose="020B0604020202020204" pitchFamily="34" charset="0"/>
                <a:ea typeface="Calibri" panose="020F0502020204030204" pitchFamily="34" charset="0"/>
                <a:cs typeface="Arial" panose="020B0604020202020204" pitchFamily="34" charset="0"/>
              </a:rPr>
              <a:t>financial strain. (Riley et al., 2021, p. 7). eventually out of job for continuous absenteeism </a:t>
            </a:r>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4</a:t>
            </a:fld>
            <a:endParaRPr lang="en-GB"/>
          </a:p>
        </p:txBody>
      </p:sp>
    </p:spTree>
    <p:extLst>
      <p:ext uri="{BB962C8B-B14F-4D97-AF65-F5344CB8AC3E}">
        <p14:creationId xmlns:p14="http://schemas.microsoft.com/office/powerpoint/2010/main" val="3751285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problem cannot be solved without understanding the root cause it. </a:t>
            </a:r>
          </a:p>
        </p:txBody>
      </p:sp>
      <p:sp>
        <p:nvSpPr>
          <p:cNvPr id="4" name="Slide Number Placeholder 3"/>
          <p:cNvSpPr>
            <a:spLocks noGrp="1"/>
          </p:cNvSpPr>
          <p:nvPr>
            <p:ph type="sldNum" sz="quarter" idx="5"/>
          </p:nvPr>
        </p:nvSpPr>
        <p:spPr/>
        <p:txBody>
          <a:bodyPr/>
          <a:lstStyle/>
          <a:p>
            <a:fld id="{C77040BE-C718-45F5-84BA-D96BCEE72B9A}" type="slidenum">
              <a:rPr lang="en-GB" smtClean="0"/>
              <a:t>5</a:t>
            </a:fld>
            <a:endParaRPr lang="en-GB"/>
          </a:p>
        </p:txBody>
      </p:sp>
    </p:spTree>
    <p:extLst>
      <p:ext uri="{BB962C8B-B14F-4D97-AF65-F5344CB8AC3E}">
        <p14:creationId xmlns:p14="http://schemas.microsoft.com/office/powerpoint/2010/main" val="3402040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On the literature review, performance is the root cause of work-related stress, followed by work politics</a:t>
            </a:r>
          </a:p>
        </p:txBody>
      </p:sp>
      <p:sp>
        <p:nvSpPr>
          <p:cNvPr id="4" name="Slide Number Placeholder 3"/>
          <p:cNvSpPr>
            <a:spLocks noGrp="1"/>
          </p:cNvSpPr>
          <p:nvPr>
            <p:ph type="sldNum" sz="quarter" idx="5"/>
          </p:nvPr>
        </p:nvSpPr>
        <p:spPr/>
        <p:txBody>
          <a:bodyPr/>
          <a:lstStyle/>
          <a:p>
            <a:fld id="{C77040BE-C718-45F5-84BA-D96BCEE72B9A}" type="slidenum">
              <a:rPr lang="en-GB" smtClean="0"/>
              <a:t>6</a:t>
            </a:fld>
            <a:endParaRPr lang="en-GB"/>
          </a:p>
        </p:txBody>
      </p:sp>
    </p:spTree>
    <p:extLst>
      <p:ext uri="{BB962C8B-B14F-4D97-AF65-F5344CB8AC3E}">
        <p14:creationId xmlns:p14="http://schemas.microsoft.com/office/powerpoint/2010/main" val="3786972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the root cause is established, the next step is to  assess the external factors affecting our complex problem using PESTLE. Its an acronym for- it’s a management tool and  framework to identify macro-environmental  factors affecting the complex problem.</a:t>
            </a:r>
          </a:p>
          <a:p>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Political – </a:t>
            </a:r>
            <a:r>
              <a:rPr lang="en-GB" sz="1100" dirty="0">
                <a:latin typeface="Arial" panose="020B0604020202020204" pitchFamily="34" charset="0"/>
                <a:cs typeface="Arial" panose="020B0604020202020204" pitchFamily="34" charset="0"/>
              </a:rPr>
              <a:t>the constant changes on government policies, strategies and guideline and legislations , tax being increase. Causing organisations to change   </a:t>
            </a:r>
          </a:p>
          <a:p>
            <a:r>
              <a:rPr lang="en-GB" dirty="0">
                <a:latin typeface="Arial" panose="020B0604020202020204" pitchFamily="34" charset="0"/>
                <a:cs typeface="Arial" panose="020B0604020202020204" pitchFamily="34" charset="0"/>
              </a:rPr>
              <a:t>Economic</a:t>
            </a:r>
          </a:p>
          <a:p>
            <a:r>
              <a:rPr lang="en-GB" dirty="0">
                <a:latin typeface="Arial" panose="020B0604020202020204" pitchFamily="34" charset="0"/>
                <a:cs typeface="Arial" panose="020B0604020202020204" pitchFamily="34" charset="0"/>
              </a:rPr>
              <a:t>Social</a:t>
            </a:r>
          </a:p>
          <a:p>
            <a:r>
              <a:rPr lang="en-GB" dirty="0">
                <a:latin typeface="Arial" panose="020B0604020202020204" pitchFamily="34" charset="0"/>
                <a:cs typeface="Arial" panose="020B0604020202020204" pitchFamily="34" charset="0"/>
              </a:rPr>
              <a:t>Technical</a:t>
            </a:r>
          </a:p>
          <a:p>
            <a:r>
              <a:rPr lang="en-GB" dirty="0">
                <a:latin typeface="Arial" panose="020B0604020202020204" pitchFamily="34" charset="0"/>
                <a:cs typeface="Arial" panose="020B0604020202020204" pitchFamily="34" charset="0"/>
              </a:rPr>
              <a:t>Legal</a:t>
            </a:r>
          </a:p>
          <a:p>
            <a:r>
              <a:rPr lang="en-GB" dirty="0">
                <a:latin typeface="Arial" panose="020B0604020202020204" pitchFamily="34" charset="0"/>
                <a:cs typeface="Arial" panose="020B0604020202020204" pitchFamily="34" charset="0"/>
              </a:rPr>
              <a:t>Environmental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8</a:t>
            </a:fld>
            <a:endParaRPr lang="en-GB"/>
          </a:p>
        </p:txBody>
      </p:sp>
    </p:spTree>
    <p:extLst>
      <p:ext uri="{BB962C8B-B14F-4D97-AF65-F5344CB8AC3E}">
        <p14:creationId xmlns:p14="http://schemas.microsoft.com/office/powerpoint/2010/main" val="40655932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Workload  evaluation </a:t>
            </a:r>
          </a:p>
          <a:p>
            <a:r>
              <a:rPr lang="en-GB" sz="1800" dirty="0">
                <a:effectLst/>
                <a:latin typeface="Arial" panose="020B0604020202020204" pitchFamily="34" charset="0"/>
                <a:ea typeface="Calibri" panose="020F0502020204030204" pitchFamily="34" charset="0"/>
              </a:rPr>
              <a:t>Change working hours policy – (Reduce hours)</a:t>
            </a:r>
          </a:p>
          <a:p>
            <a:r>
              <a:rPr lang="en-GB" sz="1800" dirty="0">
                <a:effectLst/>
                <a:latin typeface="Arial" panose="020B0604020202020204" pitchFamily="34" charset="0"/>
                <a:ea typeface="Calibri" panose="020F0502020204030204" pitchFamily="34" charset="0"/>
              </a:rPr>
              <a:t>Hire more Staff</a:t>
            </a:r>
          </a:p>
          <a:p>
            <a:r>
              <a:rPr lang="en-GB" sz="1800" dirty="0">
                <a:effectLst/>
                <a:latin typeface="Arial" panose="020B0604020202020204" pitchFamily="34" charset="0"/>
                <a:ea typeface="Calibri" panose="020F0502020204030204" pitchFamily="34" charset="0"/>
              </a:rPr>
              <a:t>Motivational scheme -  reward system </a:t>
            </a:r>
          </a:p>
          <a:p>
            <a:r>
              <a:rPr lang="en-GB" sz="1800" dirty="0">
                <a:effectLst/>
                <a:latin typeface="Arial" panose="020B0604020202020204" pitchFamily="34" charset="0"/>
                <a:ea typeface="Calibri" panose="020F0502020204030204" pitchFamily="34" charset="0"/>
              </a:rPr>
              <a:t>Staff training  </a:t>
            </a:r>
          </a:p>
          <a:p>
            <a:r>
              <a:rPr lang="en-GB" sz="1800" dirty="0">
                <a:effectLst/>
                <a:latin typeface="Arial" panose="020B0604020202020204" pitchFamily="34" charset="0"/>
                <a:ea typeface="Calibri" panose="020F0502020204030204" pitchFamily="34" charset="0"/>
              </a:rPr>
              <a:t>Supportive Mechanism  </a:t>
            </a:r>
          </a:p>
          <a:p>
            <a:endParaRPr lang="en-GB" sz="18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9</a:t>
            </a:fld>
            <a:endParaRPr lang="en-GB"/>
          </a:p>
        </p:txBody>
      </p:sp>
    </p:spTree>
    <p:extLst>
      <p:ext uri="{BB962C8B-B14F-4D97-AF65-F5344CB8AC3E}">
        <p14:creationId xmlns:p14="http://schemas.microsoft.com/office/powerpoint/2010/main" val="3861700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10</a:t>
            </a:fld>
            <a:endParaRPr lang="en-GB"/>
          </a:p>
        </p:txBody>
      </p:sp>
    </p:spTree>
    <p:extLst>
      <p:ext uri="{BB962C8B-B14F-4D97-AF65-F5344CB8AC3E}">
        <p14:creationId xmlns:p14="http://schemas.microsoft.com/office/powerpoint/2010/main" val="954450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11</a:t>
            </a:fld>
            <a:endParaRPr lang="en-GB"/>
          </a:p>
        </p:txBody>
      </p:sp>
    </p:spTree>
    <p:extLst>
      <p:ext uri="{BB962C8B-B14F-4D97-AF65-F5344CB8AC3E}">
        <p14:creationId xmlns:p14="http://schemas.microsoft.com/office/powerpoint/2010/main" val="21599928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12</a:t>
            </a:fld>
            <a:endParaRPr lang="en-GB"/>
          </a:p>
        </p:txBody>
      </p:sp>
    </p:spTree>
    <p:extLst>
      <p:ext uri="{BB962C8B-B14F-4D97-AF65-F5344CB8AC3E}">
        <p14:creationId xmlns:p14="http://schemas.microsoft.com/office/powerpoint/2010/main" val="330650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for </a:t>
            </a:r>
            <a:r>
              <a:rPr lang="en-GB"/>
              <a:t>your attention </a:t>
            </a:r>
          </a:p>
        </p:txBody>
      </p:sp>
      <p:sp>
        <p:nvSpPr>
          <p:cNvPr id="4" name="Slide Number Placeholder 3"/>
          <p:cNvSpPr>
            <a:spLocks noGrp="1"/>
          </p:cNvSpPr>
          <p:nvPr>
            <p:ph type="sldNum" sz="quarter" idx="5"/>
          </p:nvPr>
        </p:nvSpPr>
        <p:spPr/>
        <p:txBody>
          <a:bodyPr/>
          <a:lstStyle/>
          <a:p>
            <a:fld id="{C77040BE-C718-45F5-84BA-D96BCEE72B9A}" type="slidenum">
              <a:rPr lang="en-GB" smtClean="0"/>
              <a:t>13</a:t>
            </a:fld>
            <a:endParaRPr lang="en-GB"/>
          </a:p>
        </p:txBody>
      </p:sp>
    </p:spTree>
    <p:extLst>
      <p:ext uri="{BB962C8B-B14F-4D97-AF65-F5344CB8AC3E}">
        <p14:creationId xmlns:p14="http://schemas.microsoft.com/office/powerpoint/2010/main" val="2724678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79162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571883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403833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AB1C24-AC1D-4927-B635-7D1F5218ADD7}"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5262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AB1C24-AC1D-4927-B635-7D1F5218ADD7}" type="datetimeFigureOut">
              <a:rPr lang="en-GB" smtClean="0"/>
              <a:t>09/11/2021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18527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AB1C24-AC1D-4927-B635-7D1F5218ADD7}" type="datetimeFigureOut">
              <a:rPr lang="en-GB" smtClean="0"/>
              <a:t>09/11/2021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2728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AB1C24-AC1D-4927-B635-7D1F5218ADD7}" type="datetimeFigureOut">
              <a:rPr lang="en-GB" smtClean="0"/>
              <a:t>09/11/2021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32275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1148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128466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9898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94291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996938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158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8553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660862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AB1C24-AC1D-4927-B635-7D1F5218ADD7}"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483496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AB1C24-AC1D-4927-B635-7D1F5218ADD7}" type="datetimeFigureOut">
              <a:rPr lang="en-GB" smtClean="0"/>
              <a:t>09/11/2021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DDC4790-1F05-4D80-85D9-740DA9BE57FD}" type="slidenum">
              <a:rPr lang="en-GB" smtClean="0"/>
              <a:t>‹#›</a:t>
            </a:fld>
            <a:endParaRPr lang="en-GB"/>
          </a:p>
        </p:txBody>
      </p:sp>
    </p:spTree>
    <p:extLst>
      <p:ext uri="{BB962C8B-B14F-4D97-AF65-F5344CB8AC3E}">
        <p14:creationId xmlns:p14="http://schemas.microsoft.com/office/powerpoint/2010/main" val="186580558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maestrousero.blogspot.com/2017/03/thank-you-all.html?m=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EEE4C-0F36-42A3-AB0A-E0D8B1C3EBEA}"/>
              </a:ext>
            </a:extLst>
          </p:cNvPr>
          <p:cNvSpPr>
            <a:spLocks noGrp="1"/>
          </p:cNvSpPr>
          <p:nvPr>
            <p:ph type="ctrTitle"/>
          </p:nvPr>
        </p:nvSpPr>
        <p:spPr>
          <a:xfrm>
            <a:off x="4419136" y="1020871"/>
            <a:ext cx="6960759" cy="2849671"/>
          </a:xfrm>
        </p:spPr>
        <p:txBody>
          <a:bodyPr>
            <a:normAutofit fontScale="90000"/>
          </a:bodyPr>
          <a:lstStyle/>
          <a:p>
            <a:pPr algn="ctr">
              <a:lnSpc>
                <a:spcPct val="150000"/>
              </a:lnSpc>
            </a:pPr>
            <a:r>
              <a:rPr lang="en-GB" sz="3800" b="1" dirty="0">
                <a:solidFill>
                  <a:srgbClr val="FFFFFF"/>
                </a:solidFill>
                <a:latin typeface="Arial "/>
              </a:rPr>
              <a:t>Presentation on Problem Solving and Decision Making on Work-related Stress (WRS) Facing UK Employees</a:t>
            </a:r>
          </a:p>
        </p:txBody>
      </p:sp>
      <p:sp>
        <p:nvSpPr>
          <p:cNvPr id="3" name="Subtitle 2">
            <a:extLst>
              <a:ext uri="{FF2B5EF4-FFF2-40B4-BE49-F238E27FC236}">
                <a16:creationId xmlns:a16="http://schemas.microsoft.com/office/drawing/2014/main" id="{EFA6F52E-56C8-498D-B162-A3769CA397B9}"/>
              </a:ext>
            </a:extLst>
          </p:cNvPr>
          <p:cNvSpPr>
            <a:spLocks noGrp="1"/>
          </p:cNvSpPr>
          <p:nvPr>
            <p:ph type="subTitle" idx="1"/>
          </p:nvPr>
        </p:nvSpPr>
        <p:spPr>
          <a:xfrm>
            <a:off x="4548104" y="3962088"/>
            <a:ext cx="6112077" cy="1186108"/>
          </a:xfrm>
        </p:spPr>
        <p:txBody>
          <a:bodyPr vert="horz" lIns="91440" tIns="45720" rIns="91440" bIns="45720" rtlCol="0">
            <a:normAutofit fontScale="70000" lnSpcReduction="20000"/>
          </a:bodyPr>
          <a:lstStyle/>
          <a:p>
            <a:pPr algn="ctr">
              <a:lnSpc>
                <a:spcPct val="150000"/>
              </a:lnSpc>
            </a:pPr>
            <a:r>
              <a:rPr lang="en-GB" sz="1300" b="1" dirty="0" err="1">
                <a:solidFill>
                  <a:srgbClr val="FFFFFF">
                    <a:alpha val="70000"/>
                  </a:srgbClr>
                </a:solidFill>
                <a:latin typeface="Arial" panose="020B0604020202020204" pitchFamily="34" charset="0"/>
                <a:cs typeface="Arial" panose="020B0604020202020204" pitchFamily="34" charset="0"/>
              </a:rPr>
              <a:t>TuAty</a:t>
            </a:r>
            <a:r>
              <a:rPr lang="en-GB" sz="1300" b="1" dirty="0">
                <a:solidFill>
                  <a:srgbClr val="FFFFFF">
                    <a:alpha val="70000"/>
                  </a:srgbClr>
                </a:solidFill>
                <a:latin typeface="Arial" panose="020B0604020202020204" pitchFamily="34" charset="0"/>
                <a:cs typeface="Arial" panose="020B0604020202020204" pitchFamily="34" charset="0"/>
              </a:rPr>
              <a:t> Jallow Sarr:</a:t>
            </a:r>
          </a:p>
          <a:p>
            <a:pPr algn="ctr">
              <a:lnSpc>
                <a:spcPct val="150000"/>
              </a:lnSpc>
            </a:pPr>
            <a:r>
              <a:rPr lang="en-GB" sz="1300" b="1" dirty="0">
                <a:solidFill>
                  <a:srgbClr val="FFFFFF">
                    <a:alpha val="70000"/>
                  </a:srgbClr>
                </a:solidFill>
                <a:latin typeface="Arial" panose="020B0604020202020204" pitchFamily="34" charset="0"/>
                <a:cs typeface="Arial" panose="020B0604020202020204" pitchFamily="34" charset="0"/>
              </a:rPr>
              <a:t>2027118</a:t>
            </a:r>
          </a:p>
          <a:p>
            <a:pPr algn="ctr">
              <a:lnSpc>
                <a:spcPct val="150000"/>
              </a:lnSpc>
            </a:pPr>
            <a:r>
              <a:rPr lang="en-GB" sz="1300" b="1" dirty="0">
                <a:solidFill>
                  <a:srgbClr val="FFFFFF">
                    <a:alpha val="70000"/>
                  </a:srgbClr>
                </a:solidFill>
                <a:latin typeface="Arial" panose="020B0604020202020204" pitchFamily="34" charset="0"/>
                <a:cs typeface="Arial" panose="020B0604020202020204" pitchFamily="34" charset="0"/>
              </a:rPr>
              <a:t>Problem Solving and Decision Making BMSW 4004</a:t>
            </a:r>
          </a:p>
          <a:p>
            <a:pPr algn="ctr">
              <a:lnSpc>
                <a:spcPct val="150000"/>
              </a:lnSpc>
            </a:pPr>
            <a:r>
              <a:rPr lang="en-GB" sz="1300" b="1" dirty="0">
                <a:solidFill>
                  <a:srgbClr val="FFFFFF">
                    <a:alpha val="70000"/>
                  </a:srgbClr>
                </a:solidFill>
                <a:latin typeface="Arial" panose="020B0604020202020204" pitchFamily="34" charset="0"/>
                <a:cs typeface="Arial" panose="020B0604020202020204" pitchFamily="34" charset="0"/>
              </a:rPr>
              <a:t> </a:t>
            </a:r>
            <a:r>
              <a:rPr lang="en-GB" sz="1300" b="1" dirty="0">
                <a:solidFill>
                  <a:srgbClr val="FFFFFF">
                    <a:alpha val="70000"/>
                  </a:srgbClr>
                </a:solidFill>
                <a:effectLst/>
                <a:latin typeface="Arial" panose="020B0604020202020204" pitchFamily="34" charset="0"/>
                <a:ea typeface="Calibri" panose="020F0502020204030204" pitchFamily="34" charset="0"/>
                <a:cs typeface="Arial" panose="020B0604020202020204" pitchFamily="34" charset="0"/>
              </a:rPr>
              <a:t>Chijioke   Uba (Lecturer)</a:t>
            </a:r>
          </a:p>
          <a:p>
            <a:pPr algn="ctr">
              <a:lnSpc>
                <a:spcPct val="150000"/>
              </a:lnSpc>
            </a:pPr>
            <a:endParaRPr lang="en-GB" sz="1300" b="1" dirty="0">
              <a:solidFill>
                <a:srgbClr val="FFFFFF">
                  <a:alpha val="70000"/>
                </a:srgbClr>
              </a:solidFill>
              <a:latin typeface="Arial" panose="020B0604020202020204" pitchFamily="34" charset="0"/>
              <a:cs typeface="Arial" panose="020B0604020202020204" pitchFamily="34" charset="0"/>
            </a:endParaRPr>
          </a:p>
          <a:p>
            <a:pPr algn="ctr">
              <a:lnSpc>
                <a:spcPct val="150000"/>
              </a:lnSpc>
            </a:pPr>
            <a:endParaRPr lang="en-GB" sz="1300" b="1" dirty="0">
              <a:solidFill>
                <a:srgbClr val="FFFFFF">
                  <a:alpha val="70000"/>
                </a:srgbClr>
              </a:solidFill>
              <a:latin typeface="Arial" panose="020B0604020202020204" pitchFamily="34" charset="0"/>
              <a:cs typeface="Arial" panose="020B0604020202020204" pitchFamily="34" charset="0"/>
            </a:endParaRPr>
          </a:p>
          <a:p>
            <a:pPr algn="ctr">
              <a:lnSpc>
                <a:spcPct val="150000"/>
              </a:lnSpc>
            </a:pPr>
            <a:endParaRPr lang="en-GB" sz="1300" b="1" dirty="0">
              <a:solidFill>
                <a:srgbClr val="FFFFFF">
                  <a:alpha val="70000"/>
                </a:srgbClr>
              </a:solidFill>
              <a:cs typeface="Calibri"/>
            </a:endParaRPr>
          </a:p>
          <a:p>
            <a:pPr algn="ctr">
              <a:lnSpc>
                <a:spcPct val="150000"/>
              </a:lnSpc>
            </a:pPr>
            <a:endParaRPr lang="en-GB" sz="1300" b="1" dirty="0">
              <a:solidFill>
                <a:srgbClr val="FFFFFF">
                  <a:alpha val="70000"/>
                </a:srgbClr>
              </a:solidFill>
              <a:cs typeface="Calibri"/>
            </a:endParaRPr>
          </a:p>
        </p:txBody>
      </p:sp>
      <p:sp>
        <p:nvSpPr>
          <p:cNvPr id="21"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74154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40EF8-2F4E-41EF-9CFA-1658FAAA9776}"/>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GB" sz="4000" b="1" dirty="0">
                <a:effectLst/>
                <a:latin typeface="Arial" panose="020B0604020202020204" pitchFamily="34" charset="0"/>
                <a:ea typeface="Times New Roman" panose="02020603050405020304" pitchFamily="18" charset="0"/>
              </a:rPr>
              <a:t>Identify and understand the problem: nature, scope &amp; impact </a:t>
            </a:r>
            <a:endParaRPr lang="en-US" sz="4000" b="1" kern="1200" dirty="0">
              <a:solidFill>
                <a:schemeClr val="tx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4FCD475-8E34-48B8-A58F-BFDB92C78AA3}"/>
              </a:ext>
            </a:extLst>
          </p:cNvPr>
          <p:cNvSpPr txBox="1"/>
          <p:nvPr/>
        </p:nvSpPr>
        <p:spPr>
          <a:xfrm>
            <a:off x="1876097" y="1418898"/>
            <a:ext cx="8939048" cy="4855778"/>
          </a:xfrm>
          <a:prstGeom prst="rect">
            <a:avLst/>
          </a:prstGeom>
          <a:noFill/>
        </p:spPr>
        <p:txBody>
          <a:bodyPr wrap="square" rtlCol="0">
            <a:spAutoFit/>
          </a:bodyPr>
          <a:lstStyle/>
          <a:p>
            <a:endParaRPr lang="en-GB" dirty="0"/>
          </a:p>
        </p:txBody>
      </p:sp>
      <p:graphicFrame>
        <p:nvGraphicFramePr>
          <p:cNvPr id="5" name="Diagram 4">
            <a:extLst>
              <a:ext uri="{FF2B5EF4-FFF2-40B4-BE49-F238E27FC236}">
                <a16:creationId xmlns:a16="http://schemas.microsoft.com/office/drawing/2014/main" id="{4A7CF15B-6485-45A4-A192-A3B0E53685EA}"/>
              </a:ext>
            </a:extLst>
          </p:cNvPr>
          <p:cNvGraphicFramePr/>
          <p:nvPr>
            <p:extLst>
              <p:ext uri="{D42A27DB-BD31-4B8C-83A1-F6EECF244321}">
                <p14:modId xmlns:p14="http://schemas.microsoft.com/office/powerpoint/2010/main" val="1728709841"/>
              </p:ext>
            </p:extLst>
          </p:nvPr>
        </p:nvGraphicFramePr>
        <p:xfrm>
          <a:off x="2317531" y="1466193"/>
          <a:ext cx="7998372" cy="4367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11E97284-4546-4D4E-A515-068EC33E30B1}"/>
              </a:ext>
            </a:extLst>
          </p:cNvPr>
          <p:cNvGraphicFramePr/>
          <p:nvPr>
            <p:extLst>
              <p:ext uri="{D42A27DB-BD31-4B8C-83A1-F6EECF244321}">
                <p14:modId xmlns:p14="http://schemas.microsoft.com/office/powerpoint/2010/main" val="3104149527"/>
              </p:ext>
            </p:extLst>
          </p:nvPr>
        </p:nvGraphicFramePr>
        <p:xfrm>
          <a:off x="1626476" y="1789057"/>
          <a:ext cx="8939048" cy="51673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a:extLst>
              <a:ext uri="{FF2B5EF4-FFF2-40B4-BE49-F238E27FC236}">
                <a16:creationId xmlns:a16="http://schemas.microsoft.com/office/drawing/2014/main" id="{9382C565-F879-4B1A-9D3E-3DB171D70669}"/>
              </a:ext>
            </a:extLst>
          </p:cNvPr>
          <p:cNvSpPr txBox="1"/>
          <p:nvPr/>
        </p:nvSpPr>
        <p:spPr>
          <a:xfrm>
            <a:off x="9121666" y="5424447"/>
            <a:ext cx="1045779" cy="1569660"/>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Lost of revenue and valuable time,  lost quality on product/services  </a:t>
            </a:r>
          </a:p>
        </p:txBody>
      </p:sp>
    </p:spTree>
    <p:extLst>
      <p:ext uri="{BB962C8B-B14F-4D97-AF65-F5344CB8AC3E}">
        <p14:creationId xmlns:p14="http://schemas.microsoft.com/office/powerpoint/2010/main" val="931143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752B3-3EE8-4913-8B57-0D55B4A794AB}"/>
              </a:ext>
            </a:extLst>
          </p:cNvPr>
          <p:cNvSpPr>
            <a:spLocks noGrp="1"/>
          </p:cNvSpPr>
          <p:nvPr>
            <p:ph type="title"/>
          </p:nvPr>
        </p:nvSpPr>
        <p:spPr>
          <a:xfrm>
            <a:off x="677334" y="447472"/>
            <a:ext cx="10153576" cy="1713117"/>
          </a:xfrm>
        </p:spPr>
        <p:txBody>
          <a:bodyPr>
            <a:noAutofit/>
          </a:bodyPr>
          <a:lstStyle/>
          <a:p>
            <a:pPr algn="ctr">
              <a:lnSpc>
                <a:spcPct val="150000"/>
              </a:lnSpc>
            </a:pPr>
            <a:r>
              <a:rPr lang="en-GB" sz="4000" b="1" dirty="0">
                <a:effectLst/>
                <a:latin typeface="Arial" panose="020B0604020202020204" pitchFamily="34" charset="0"/>
                <a:ea typeface="Times New Roman" panose="02020603050405020304" pitchFamily="18" charset="0"/>
              </a:rPr>
              <a:t>Identify and understand the problem: nature, scope &amp; impact </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10DEE6-50BB-48E6-8703-95243F2A1658}"/>
              </a:ext>
            </a:extLst>
          </p:cNvPr>
          <p:cNvSpPr>
            <a:spLocks noGrp="1"/>
          </p:cNvSpPr>
          <p:nvPr>
            <p:ph idx="1"/>
          </p:nvPr>
        </p:nvSpPr>
        <p:spPr>
          <a:xfrm>
            <a:off x="763792" y="2160589"/>
            <a:ext cx="8510209" cy="3880773"/>
          </a:xfrm>
        </p:spPr>
        <p:txBody>
          <a:bodyPr>
            <a:normAutofit/>
          </a:bodyPr>
          <a:lstStyle/>
          <a:p>
            <a:pPr>
              <a:lnSpc>
                <a:spcPct val="150000"/>
              </a:lnSpc>
            </a:pPr>
            <a:r>
              <a:rPr lang="en-GB" sz="1600" dirty="0">
                <a:effectLst/>
                <a:latin typeface="Arial" panose="020B0604020202020204" pitchFamily="34" charset="0"/>
                <a:ea typeface="Calibri" panose="020F0502020204030204" pitchFamily="34" charset="0"/>
                <a:cs typeface="Arial" panose="020B0604020202020204" pitchFamily="34" charset="0"/>
              </a:rPr>
              <a:t>Our work environment is the most significant resource for stress as studies  shown(</a:t>
            </a:r>
            <a:r>
              <a:rPr lang="en-GB" sz="1600" dirty="0" err="1">
                <a:effectLst/>
                <a:latin typeface="Arial" panose="020B0604020202020204" pitchFamily="34" charset="0"/>
                <a:ea typeface="Calibri" panose="020F0502020204030204" pitchFamily="34" charset="0"/>
                <a:cs typeface="Arial" panose="020B0604020202020204" pitchFamily="34" charset="0"/>
              </a:rPr>
              <a:t>Moustaka</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a:latin typeface="Arial" panose="020B0604020202020204" pitchFamily="34" charset="0"/>
                <a:ea typeface="Calibri" panose="020F0502020204030204" pitchFamily="34" charset="0"/>
                <a:cs typeface="Arial" panose="020B0604020202020204" pitchFamily="34" charset="0"/>
              </a:rPr>
              <a:t>&amp;</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Constantinidis</a:t>
            </a:r>
            <a:r>
              <a:rPr lang="en-GB" sz="1600" dirty="0">
                <a:effectLst/>
                <a:latin typeface="Arial" panose="020B0604020202020204" pitchFamily="34" charset="0"/>
                <a:ea typeface="Calibri" panose="020F0502020204030204" pitchFamily="34" charset="0"/>
                <a:cs typeface="Arial" panose="020B0604020202020204" pitchFamily="34" charset="0"/>
              </a:rPr>
              <a:t>, 2010, p. 2)  </a:t>
            </a:r>
            <a:endParaRPr lang="en-GB" sz="1600" dirty="0">
              <a:latin typeface="Arial" panose="020B0604020202020204" pitchFamily="34" charset="0"/>
              <a:cs typeface="Arial" panose="020B0604020202020204" pitchFamily="34" charset="0"/>
            </a:endParaRPr>
          </a:p>
          <a:p>
            <a:pPr marL="0" indent="0">
              <a:lnSpc>
                <a:spcPct val="150000"/>
              </a:lnSpc>
              <a:buNone/>
            </a:pPr>
            <a:r>
              <a:rPr lang="en-GB" sz="1600" dirty="0">
                <a:effectLst/>
                <a:latin typeface="Arial" panose="020B0604020202020204" pitchFamily="34" charset="0"/>
                <a:ea typeface="Calibri" panose="020F0502020204030204" pitchFamily="34" charset="0"/>
                <a:cs typeface="Arial" panose="020B0604020202020204" pitchFamily="34" charset="0"/>
              </a:rPr>
              <a:t> </a:t>
            </a:r>
          </a:p>
          <a:p>
            <a:pPr>
              <a:lnSpc>
                <a:spcPct val="150000"/>
              </a:lnSpc>
            </a:pPr>
            <a:r>
              <a:rPr lang="en-GB" sz="1600" dirty="0">
                <a:effectLst/>
                <a:latin typeface="Arial" panose="020B0604020202020204" pitchFamily="34" charset="0"/>
                <a:ea typeface="Calibri" panose="020F0502020204030204" pitchFamily="34" charset="0"/>
                <a:cs typeface="Arial" panose="020B0604020202020204" pitchFamily="34" charset="0"/>
              </a:rPr>
              <a:t>Stress   has been the worlds’ predominant factor.</a:t>
            </a:r>
            <a:r>
              <a:rPr lang="en-GB" sz="1600" dirty="0">
                <a:latin typeface="Arial" panose="020B0604020202020204" pitchFamily="34" charset="0"/>
                <a:ea typeface="Calibri" panose="020F0502020204030204" pitchFamily="34" charset="0"/>
                <a:cs typeface="Arial" panose="020B0604020202020204" pitchFamily="34" charset="0"/>
              </a:rPr>
              <a:t> (Statista</a:t>
            </a:r>
            <a:r>
              <a:rPr lang="en-GB" sz="1600" dirty="0">
                <a:effectLst/>
                <a:latin typeface="Arial" panose="020B0604020202020204" pitchFamily="34" charset="0"/>
                <a:ea typeface="Calibri" panose="020F0502020204030204" pitchFamily="34" charset="0"/>
                <a:cs typeface="Arial" panose="020B0604020202020204" pitchFamily="34" charset="0"/>
              </a:rPr>
              <a:t>, 2021, p. 1). </a:t>
            </a:r>
          </a:p>
          <a:p>
            <a:pPr>
              <a:lnSpc>
                <a:spcPct val="150000"/>
              </a:lnSpc>
            </a:pPr>
            <a:r>
              <a:rPr lang="en-GB" sz="1600" dirty="0">
                <a:effectLst/>
                <a:latin typeface="Arial" panose="020B0604020202020204" pitchFamily="34" charset="0"/>
                <a:ea typeface="Calibri" panose="020F0502020204030204" pitchFamily="34" charset="0"/>
                <a:cs typeface="Arial" panose="020B0604020202020204" pitchFamily="34" charset="0"/>
              </a:rPr>
              <a:t>Stress is  inevitable, however if  is affecting employees on  long-term basis  (</a:t>
            </a:r>
            <a:r>
              <a:rPr lang="en-GB" sz="1600" dirty="0" err="1">
                <a:effectLst/>
                <a:latin typeface="Arial" panose="020B0604020202020204" pitchFamily="34" charset="0"/>
                <a:ea typeface="Calibri" panose="020F0502020204030204" pitchFamily="34" charset="0"/>
                <a:cs typeface="Arial" panose="020B0604020202020204" pitchFamily="34" charset="0"/>
              </a:rPr>
              <a:t>Moustaka</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a:latin typeface="Arial" panose="020B0604020202020204" pitchFamily="34" charset="0"/>
                <a:ea typeface="Calibri" panose="020F0502020204030204" pitchFamily="34" charset="0"/>
                <a:cs typeface="Arial" panose="020B0604020202020204" pitchFamily="34" charset="0"/>
              </a:rPr>
              <a:t>&amp;</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Constantinidis</a:t>
            </a:r>
            <a:r>
              <a:rPr lang="en-GB" sz="1600" dirty="0">
                <a:effectLst/>
                <a:latin typeface="Arial" panose="020B0604020202020204" pitchFamily="34" charset="0"/>
                <a:ea typeface="Calibri" panose="020F0502020204030204" pitchFamily="34" charset="0"/>
                <a:cs typeface="Arial" panose="020B0604020202020204" pitchFamily="34" charset="0"/>
              </a:rPr>
              <a:t>, 2010, p. 2)  throughout the UK, daily burning them  out, resulting in costly health issues and  constituting   79% of UK’s stress toll, then,  there should be  a course for concern  . (</a:t>
            </a:r>
            <a:r>
              <a:rPr lang="en-GB" sz="1600" dirty="0">
                <a:latin typeface="Arial" panose="020B0604020202020204" pitchFamily="34" charset="0"/>
                <a:ea typeface="Calibri" panose="020F0502020204030204" pitchFamily="34" charset="0"/>
                <a:cs typeface="Arial" panose="020B0604020202020204" pitchFamily="34" charset="0"/>
              </a:rPr>
              <a:t>Statista</a:t>
            </a:r>
            <a:r>
              <a:rPr lang="en-GB" sz="1600" dirty="0">
                <a:effectLst/>
                <a:latin typeface="Arial" panose="020B0604020202020204" pitchFamily="34" charset="0"/>
                <a:ea typeface="Calibri" panose="020F0502020204030204" pitchFamily="34" charset="0"/>
                <a:cs typeface="Arial" panose="020B0604020202020204" pitchFamily="34" charset="0"/>
              </a:rPr>
              <a:t>, 2021, p. 1).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7971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A8345-5986-4791-9601-0D521F6A4C7E}"/>
              </a:ext>
            </a:extLst>
          </p:cNvPr>
          <p:cNvSpPr>
            <a:spLocks noGrp="1"/>
          </p:cNvSpPr>
          <p:nvPr>
            <p:ph type="title"/>
          </p:nvPr>
        </p:nvSpPr>
        <p:spPr>
          <a:xfrm>
            <a:off x="1043950" y="1179151"/>
            <a:ext cx="3300646" cy="4463889"/>
          </a:xfrm>
        </p:spPr>
        <p:txBody>
          <a:bodyPr anchor="ctr">
            <a:normAutofit/>
          </a:bodyPr>
          <a:lstStyle/>
          <a:p>
            <a:pPr algn="ctr"/>
            <a:r>
              <a:rPr lang="en-GB" b="1" dirty="0">
                <a:effectLst/>
                <a:latin typeface="Arial" panose="020B0604020202020204" pitchFamily="34" charset="0"/>
                <a:ea typeface="Times New Roman" panose="02020603050405020304" pitchFamily="18" charset="0"/>
              </a:rPr>
              <a:t> Identify and </a:t>
            </a:r>
            <a:r>
              <a:rPr lang="en-GB" b="1" dirty="0">
                <a:latin typeface="Arial" panose="020B0604020202020204" pitchFamily="34" charset="0"/>
                <a:ea typeface="Times New Roman" panose="02020603050405020304" pitchFamily="18" charset="0"/>
              </a:rPr>
              <a:t>U</a:t>
            </a:r>
            <a:r>
              <a:rPr lang="en-GB" b="1" dirty="0">
                <a:effectLst/>
                <a:latin typeface="Arial" panose="020B0604020202020204" pitchFamily="34" charset="0"/>
                <a:ea typeface="Times New Roman" panose="02020603050405020304" pitchFamily="18" charset="0"/>
              </a:rPr>
              <a:t>nderstand the Problem: nature, scope &amp; impact</a:t>
            </a:r>
            <a:endParaRPr lang="en-GB" dirty="0"/>
          </a:p>
        </p:txBody>
      </p:sp>
      <p:sp>
        <p:nvSpPr>
          <p:cNvPr id="3" name="Content Placeholder 2">
            <a:extLst>
              <a:ext uri="{FF2B5EF4-FFF2-40B4-BE49-F238E27FC236}">
                <a16:creationId xmlns:a16="http://schemas.microsoft.com/office/drawing/2014/main" id="{5E48A27D-9FD6-4DDC-9A01-4843471528DC}"/>
              </a:ext>
            </a:extLst>
          </p:cNvPr>
          <p:cNvSpPr>
            <a:spLocks noGrp="1"/>
          </p:cNvSpPr>
          <p:nvPr>
            <p:ph idx="1"/>
          </p:nvPr>
        </p:nvSpPr>
        <p:spPr>
          <a:xfrm>
            <a:off x="4978918" y="1109145"/>
            <a:ext cx="6341016" cy="4603900"/>
          </a:xfrm>
        </p:spPr>
        <p:txBody>
          <a:bodyPr anchor="ctr">
            <a:normAutofit/>
          </a:bodyPr>
          <a:lstStyle/>
          <a:p>
            <a:pPr>
              <a:lnSpc>
                <a:spcPct val="150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Impact on Employees </a:t>
            </a:r>
            <a:r>
              <a:rPr lang="en-GB" sz="1600" dirty="0">
                <a:effectLst/>
                <a:latin typeface="Arial" panose="020B0604020202020204" pitchFamily="34" charset="0"/>
                <a:ea typeface="Calibri" panose="020F0502020204030204" pitchFamily="34" charset="0"/>
                <a:cs typeface="Arial" panose="020B0604020202020204" pitchFamily="34" charset="0"/>
              </a:rPr>
              <a:t>for some it’s  a motivational factor</a:t>
            </a:r>
            <a:r>
              <a:rPr lang="en-GB" sz="1600" dirty="0">
                <a:latin typeface="Arial" panose="020B0604020202020204" pitchFamily="34" charset="0"/>
                <a:ea typeface="Calibri" panose="020F0502020204030204" pitchFamily="34" charset="0"/>
                <a:cs typeface="Arial" panose="020B0604020202020204" pitchFamily="34" charset="0"/>
              </a:rPr>
              <a:t> - </a:t>
            </a:r>
            <a:r>
              <a:rPr lang="en-GB" sz="1600" dirty="0">
                <a:effectLst/>
                <a:latin typeface="Arial" panose="020B0604020202020204" pitchFamily="34" charset="0"/>
                <a:ea typeface="Calibri" panose="020F0502020204030204" pitchFamily="34" charset="0"/>
                <a:cs typeface="Arial" panose="020B0604020202020204" pitchFamily="34" charset="0"/>
              </a:rPr>
              <a:t>sickness absenteeism, lateness, unproductive, being confrontational, angry, anxiety leading to drug and alcohol abuse; cigarette smoking, losing income causing financial strain. (Riley et al., 2021, p. 7). eventually out of job for continuous absenteeism </a:t>
            </a:r>
          </a:p>
          <a:p>
            <a:pPr>
              <a:lnSpc>
                <a:spcPct val="150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Impact on the Organisation: </a:t>
            </a:r>
            <a:r>
              <a:rPr lang="en-GB" sz="1600" dirty="0">
                <a:effectLst/>
                <a:latin typeface="Arial" panose="020B0604020202020204" pitchFamily="34" charset="0"/>
                <a:ea typeface="Calibri" panose="020F0502020204030204" pitchFamily="34" charset="0"/>
                <a:cs typeface="Arial" panose="020B0604020202020204" pitchFamily="34" charset="0"/>
              </a:rPr>
              <a:t>loss of income and valuable time - long bureaucracy of conflict resolutions, lost time on absenteeism, high staff turnover,  cost of  hiring and training of new staff, Low quality of services and product, lost reputation (Riley et al., 2021, p. 7).</a:t>
            </a:r>
          </a:p>
          <a:p>
            <a:pPr>
              <a:spcAft>
                <a:spcPts val="800"/>
              </a:spcAft>
            </a:pPr>
            <a:endParaRPr lang="en-GB" dirty="0"/>
          </a:p>
        </p:txBody>
      </p:sp>
    </p:spTree>
    <p:extLst>
      <p:ext uri="{BB962C8B-B14F-4D97-AF65-F5344CB8AC3E}">
        <p14:creationId xmlns:p14="http://schemas.microsoft.com/office/powerpoint/2010/main" val="3038714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E6D24-E342-4A22-85DD-A675370C8089}"/>
              </a:ext>
            </a:extLst>
          </p:cNvPr>
          <p:cNvSpPr>
            <a:spLocks noGrp="1"/>
          </p:cNvSpPr>
          <p:nvPr>
            <p:ph type="title"/>
          </p:nvPr>
        </p:nvSpPr>
        <p:spPr>
          <a:xfrm>
            <a:off x="1286933" y="609600"/>
            <a:ext cx="10197494" cy="1099457"/>
          </a:xfrm>
        </p:spPr>
        <p:txBody>
          <a:bodyPr>
            <a:normAutofit fontScale="90000"/>
          </a:bodyPr>
          <a:lstStyle/>
          <a:p>
            <a:pPr algn="ctr"/>
            <a:r>
              <a:rPr lang="en-GB" dirty="0"/>
              <a:t> </a:t>
            </a:r>
            <a:r>
              <a:rPr lang="en-GB" sz="4000" b="1" dirty="0">
                <a:latin typeface="Arial" panose="020B0604020202020204" pitchFamily="34" charset="0"/>
                <a:cs typeface="Arial" panose="020B0604020202020204" pitchFamily="34" charset="0"/>
              </a:rPr>
              <a:t>Identify</a:t>
            </a:r>
            <a:r>
              <a:rPr lang="en-GB" sz="4000" b="1" dirty="0">
                <a:effectLst/>
                <a:latin typeface="Arial" panose="020B0604020202020204" pitchFamily="34" charset="0"/>
                <a:ea typeface="Times New Roman" panose="02020603050405020304" pitchFamily="18" charset="0"/>
                <a:cs typeface="Arial" panose="020B0604020202020204" pitchFamily="34" charset="0"/>
              </a:rPr>
              <a:t> the  cause-and-effect of the  problem </a:t>
            </a:r>
            <a:endParaRPr lang="en-GB" sz="4000"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CA207B2-F2B3-492D-B0DF-B07437B505FB}"/>
              </a:ext>
            </a:extLst>
          </p:cNvPr>
          <p:cNvGraphicFramePr>
            <a:graphicFrameLocks noGrp="1"/>
          </p:cNvGraphicFramePr>
          <p:nvPr>
            <p:ph idx="1"/>
            <p:extLst>
              <p:ext uri="{D42A27DB-BD31-4B8C-83A1-F6EECF244321}">
                <p14:modId xmlns:p14="http://schemas.microsoft.com/office/powerpoint/2010/main" val="185462100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867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B9EA-BA8D-4CA4-A5B5-CB300F005C4E}"/>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Fishbone Method </a:t>
            </a:r>
          </a:p>
        </p:txBody>
      </p:sp>
      <p:pic>
        <p:nvPicPr>
          <p:cNvPr id="6" name="Content Placeholder 5">
            <a:extLst>
              <a:ext uri="{FF2B5EF4-FFF2-40B4-BE49-F238E27FC236}">
                <a16:creationId xmlns:a16="http://schemas.microsoft.com/office/drawing/2014/main" id="{25E72FAC-EBA7-4B33-AC3D-AE702D8D3EBE}"/>
              </a:ext>
            </a:extLst>
          </p:cNvPr>
          <p:cNvPicPr>
            <a:picLocks noGrp="1" noChangeAspect="1"/>
          </p:cNvPicPr>
          <p:nvPr>
            <p:ph idx="1"/>
          </p:nvPr>
        </p:nvPicPr>
        <p:blipFill>
          <a:blip r:embed="rId3"/>
          <a:stretch>
            <a:fillRect/>
          </a:stretch>
        </p:blipFill>
        <p:spPr>
          <a:xfrm>
            <a:off x="1843038" y="1198892"/>
            <a:ext cx="7117300" cy="3881437"/>
          </a:xfrm>
          <a:prstGeom prst="rect">
            <a:avLst/>
          </a:prstGeom>
        </p:spPr>
      </p:pic>
      <p:sp>
        <p:nvSpPr>
          <p:cNvPr id="3" name="TextBox 2">
            <a:extLst>
              <a:ext uri="{FF2B5EF4-FFF2-40B4-BE49-F238E27FC236}">
                <a16:creationId xmlns:a16="http://schemas.microsoft.com/office/drawing/2014/main" id="{EF5664F5-6AD4-4946-B621-B63094B1E1FF}"/>
              </a:ext>
            </a:extLst>
          </p:cNvPr>
          <p:cNvSpPr txBox="1"/>
          <p:nvPr/>
        </p:nvSpPr>
        <p:spPr>
          <a:xfrm>
            <a:off x="593834" y="0"/>
            <a:ext cx="11004331" cy="830997"/>
          </a:xfrm>
          <a:prstGeom prst="rect">
            <a:avLst/>
          </a:prstGeom>
          <a:noFill/>
        </p:spPr>
        <p:txBody>
          <a:bodyPr wrap="square" rtlCol="0">
            <a:spAutoFit/>
          </a:bodyPr>
          <a:lstStyle/>
          <a:p>
            <a:r>
              <a:rPr lang="en-GB" sz="4800" dirty="0">
                <a:solidFill>
                  <a:schemeClr val="accent2">
                    <a:lumMod val="60000"/>
                    <a:lumOff val="40000"/>
                  </a:schemeClr>
                </a:solidFill>
                <a:latin typeface="Arial" panose="020B0604020202020204" pitchFamily="34" charset="0"/>
                <a:cs typeface="Arial" panose="020B0604020202020204" pitchFamily="34" charset="0"/>
              </a:rPr>
              <a:t>Cont. cause-and-effect, Fishbone</a:t>
            </a:r>
          </a:p>
        </p:txBody>
      </p:sp>
    </p:spTree>
    <p:extLst>
      <p:ext uri="{BB962C8B-B14F-4D97-AF65-F5344CB8AC3E}">
        <p14:creationId xmlns:p14="http://schemas.microsoft.com/office/powerpoint/2010/main" val="2218753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F2F8-6755-4DBA-8AEC-215EF8EEABFB}"/>
              </a:ext>
            </a:extLst>
          </p:cNvPr>
          <p:cNvSpPr>
            <a:spLocks noGrp="1"/>
          </p:cNvSpPr>
          <p:nvPr>
            <p:ph type="title"/>
          </p:nvPr>
        </p:nvSpPr>
        <p:spPr>
          <a:xfrm>
            <a:off x="1333502" y="609600"/>
            <a:ext cx="8596668" cy="1320800"/>
          </a:xfrm>
        </p:spPr>
        <p:txBody>
          <a:bodyPr>
            <a:normAutofit/>
          </a:bodyPr>
          <a:lstStyle/>
          <a:p>
            <a:r>
              <a:rPr lang="en-GB" b="1">
                <a:latin typeface="Arial" panose="020B0604020202020204" pitchFamily="34" charset="0"/>
                <a:cs typeface="Arial" panose="020B0604020202020204" pitchFamily="34" charset="0"/>
              </a:rPr>
              <a:t>Cont. cause-and-effect, Fishbone</a:t>
            </a:r>
            <a:br>
              <a:rPr lang="en-GB" dirty="0">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EDEAAE7-5E3C-421C-8BDA-7CA8DA4AF423}"/>
              </a:ext>
            </a:extLst>
          </p:cNvPr>
          <p:cNvSpPr>
            <a:spLocks noGrp="1"/>
          </p:cNvSpPr>
          <p:nvPr>
            <p:ph idx="1"/>
          </p:nvPr>
        </p:nvSpPr>
        <p:spPr>
          <a:xfrm>
            <a:off x="1333502" y="2160589"/>
            <a:ext cx="8596668" cy="3880773"/>
          </a:xfrm>
        </p:spPr>
        <p:txBody>
          <a:bodyPr>
            <a:normAutofit/>
          </a:bodyPr>
          <a:lstStyle/>
          <a:p>
            <a:pPr>
              <a:spcAft>
                <a:spcPts val="800"/>
              </a:spcAft>
            </a:pPr>
            <a:r>
              <a:rPr lang="en-GB" dirty="0">
                <a:latin typeface="Arial" panose="020B0604020202020204" pitchFamily="34" charset="0"/>
                <a:ea typeface="Calibri" panose="020F0502020204030204" pitchFamily="34" charset="0"/>
                <a:cs typeface="Arial" panose="020B0604020202020204" pitchFamily="34" charset="0"/>
              </a:rPr>
              <a:t>T</a:t>
            </a:r>
            <a:r>
              <a:rPr lang="en-GB" dirty="0">
                <a:effectLst/>
                <a:latin typeface="Arial" panose="020B0604020202020204" pitchFamily="34" charset="0"/>
                <a:ea typeface="Calibri" panose="020F0502020204030204" pitchFamily="34" charset="0"/>
                <a:cs typeface="Arial" panose="020B0604020202020204" pitchFamily="34" charset="0"/>
              </a:rPr>
              <a:t>hough the case study indicated </a:t>
            </a:r>
            <a:r>
              <a:rPr lang="en-GB" b="1" dirty="0">
                <a:effectLst/>
                <a:latin typeface="Arial" panose="020B0604020202020204" pitchFamily="34" charset="0"/>
                <a:ea typeface="Calibri" panose="020F0502020204030204" pitchFamily="34" charset="0"/>
                <a:cs typeface="Arial" panose="020B0604020202020204" pitchFamily="34" charset="0"/>
              </a:rPr>
              <a:t>work politics</a:t>
            </a:r>
            <a:r>
              <a:rPr lang="en-GB" dirty="0">
                <a:effectLst/>
                <a:latin typeface="Arial" panose="020B0604020202020204" pitchFamily="34" charset="0"/>
                <a:ea typeface="Calibri" panose="020F0502020204030204" pitchFamily="34" charset="0"/>
                <a:cs typeface="Arial" panose="020B0604020202020204" pitchFamily="34" charset="0"/>
              </a:rPr>
              <a:t> as the root cause, nonetheless, literature review outlined </a:t>
            </a:r>
            <a:r>
              <a:rPr lang="en-GB" b="1" dirty="0">
                <a:effectLst/>
                <a:latin typeface="Arial" panose="020B0604020202020204" pitchFamily="34" charset="0"/>
                <a:ea typeface="Calibri" panose="020F0502020204030204" pitchFamily="34" charset="0"/>
                <a:cs typeface="Arial" panose="020B0604020202020204" pitchFamily="34" charset="0"/>
              </a:rPr>
              <a:t>workload </a:t>
            </a:r>
            <a:r>
              <a:rPr lang="en-GB" dirty="0">
                <a:effectLst/>
                <a:latin typeface="Arial" panose="020B0604020202020204" pitchFamily="34" charset="0"/>
                <a:ea typeface="Calibri" panose="020F0502020204030204" pitchFamily="34" charset="0"/>
                <a:cs typeface="Arial" panose="020B0604020202020204" pitchFamily="34" charset="0"/>
              </a:rPr>
              <a:t>and </a:t>
            </a:r>
            <a:r>
              <a:rPr lang="en-GB" b="1" dirty="0">
                <a:effectLst/>
                <a:latin typeface="Arial" panose="020B0604020202020204" pitchFamily="34" charset="0"/>
                <a:ea typeface="Calibri" panose="020F0502020204030204" pitchFamily="34" charset="0"/>
                <a:cs typeface="Arial" panose="020B0604020202020204" pitchFamily="34" charset="0"/>
              </a:rPr>
              <a:t>working condition</a:t>
            </a:r>
            <a:r>
              <a:rPr lang="en-GB" dirty="0">
                <a:effectLst/>
                <a:latin typeface="Arial" panose="020B0604020202020204" pitchFamily="34" charset="0"/>
                <a:ea typeface="Calibri" panose="020F0502020204030204" pitchFamily="34" charset="0"/>
                <a:cs typeface="Arial" panose="020B0604020202020204" pitchFamily="34" charset="0"/>
              </a:rPr>
              <a:t> under   </a:t>
            </a:r>
            <a:r>
              <a:rPr lang="en-GB" b="1" dirty="0">
                <a:effectLst/>
                <a:latin typeface="Arial" panose="020B0604020202020204" pitchFamily="34" charset="0"/>
                <a:ea typeface="Calibri" panose="020F0502020204030204" pitchFamily="34" charset="0"/>
                <a:cs typeface="Arial" panose="020B0604020202020204" pitchFamily="34" charset="0"/>
              </a:rPr>
              <a:t>performance</a:t>
            </a:r>
            <a:r>
              <a:rPr lang="en-GB" dirty="0">
                <a:effectLst/>
                <a:latin typeface="Arial" panose="020B0604020202020204" pitchFamily="34" charset="0"/>
                <a:ea typeface="Calibri" panose="020F0502020204030204" pitchFamily="34" charset="0"/>
                <a:cs typeface="Arial" panose="020B0604020202020204" pitchFamily="34" charset="0"/>
              </a:rPr>
              <a:t> as the root cause </a:t>
            </a:r>
          </a:p>
          <a:p>
            <a:pPr>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Once the root cause has been established, the next step is to assess the external factors affecting our workload using PESTLE. Its an acronym for Political, Economical, Social,  Technical, Legal and Environmental.  it’s a framework that helps in  identifying  external factors affecting the a complex problem. (CIPD, 2017)</a:t>
            </a:r>
            <a:r>
              <a:rPr lang="en-GB" dirty="0">
                <a:effectLst/>
                <a:latin typeface="Arial" panose="020B0604020202020204" pitchFamily="34" charset="0"/>
                <a:ea typeface="Calibri" panose="020F050202020403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Political </a:t>
            </a:r>
            <a:r>
              <a:rPr lang="en-GB" sz="1800" dirty="0">
                <a:effectLst/>
                <a:latin typeface="Arial" panose="020B0604020202020204" pitchFamily="34" charset="0"/>
                <a:ea typeface="Calibri" panose="020F0502020204030204" pitchFamily="34" charset="0"/>
                <a:cs typeface="Times New Roman" panose="02020603050405020304" pitchFamily="18" charset="0"/>
              </a:rPr>
              <a:t>the constant changes on government policies, strategies, guideline and legislations, tax increases have both direct and indirect impact on organisation and employees. </a:t>
            </a:r>
          </a:p>
          <a:p>
            <a:pPr>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2099570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1333502" y="156238"/>
            <a:ext cx="8596668" cy="1320800"/>
          </a:xfrm>
        </p:spPr>
        <p:txBody>
          <a:bodyPr>
            <a:normAutofit/>
          </a:bodyPr>
          <a:lstStyle/>
          <a:p>
            <a:pPr algn="ctr"/>
            <a:r>
              <a:rPr lang="en-GB" sz="4000" b="1" dirty="0">
                <a:latin typeface="Arial" panose="020B0604020202020204" pitchFamily="34" charset="0"/>
                <a:cs typeface="Arial" panose="020B0604020202020204" pitchFamily="34" charset="0"/>
              </a:rPr>
              <a:t>Macro-environmental - PESTLE Analysis</a:t>
            </a:r>
          </a:p>
        </p:txBody>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1144315" y="1554827"/>
            <a:ext cx="8596668" cy="3880773"/>
          </a:xfrm>
        </p:spPr>
        <p:txBody>
          <a:bodyPr vert="horz" lIns="91440" tIns="45720" rIns="91440" bIns="45720" rtlCol="0">
            <a:noAutofit/>
          </a:bodyPr>
          <a:lstStyle/>
          <a:p>
            <a:pPr>
              <a:lnSpc>
                <a:spcPct val="150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For instant UK policy on leaving European union (Brexit), non UK  citizens no longer have the same rights to live and work in the UK. .uncertainty,    economic instability - business continuity,  high staff turnover thus staff burned out  - work</a:t>
            </a:r>
            <a:r>
              <a:rPr lang="en-GB" sz="1600" dirty="0">
                <a:latin typeface="Arial" panose="020B0604020202020204" pitchFamily="34" charset="0"/>
                <a:ea typeface="Calibri" panose="020F0502020204030204" pitchFamily="34" charset="0"/>
                <a:cs typeface="Times New Roman" panose="02020603050405020304" pitchFamily="18" charset="0"/>
              </a:rPr>
              <a:t>load. </a:t>
            </a:r>
          </a:p>
          <a:p>
            <a:pPr>
              <a:lnSpc>
                <a:spcPct val="150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Force lockdown because of COVID-19 –  less business activities – lower cashflow, low income and spending capabilities for employees. organisation force to resize  work</a:t>
            </a:r>
            <a:r>
              <a:rPr lang="en-GB" sz="1600" dirty="0">
                <a:latin typeface="Arial" panose="020B0604020202020204" pitchFamily="34" charset="0"/>
                <a:ea typeface="Calibri" panose="020F0502020204030204" pitchFamily="34" charset="0"/>
                <a:cs typeface="Times New Roman" panose="02020603050405020304" pitchFamily="18" charset="0"/>
              </a:rPr>
              <a:t>load </a:t>
            </a:r>
          </a:p>
          <a:p>
            <a:pPr>
              <a:lnSpc>
                <a:spcPct val="150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Legislation on employment act (</a:t>
            </a:r>
            <a:r>
              <a:rPr lang="en-GB" sz="1600" b="1" dirty="0">
                <a:effectLst/>
                <a:latin typeface="Arial" panose="020B0604020202020204" pitchFamily="34" charset="0"/>
                <a:ea typeface="Calibri" panose="020F0502020204030204" pitchFamily="34" charset="0"/>
                <a:cs typeface="Times New Roman" panose="02020603050405020304" pitchFamily="18" charset="0"/>
              </a:rPr>
              <a:t>Legal</a:t>
            </a:r>
            <a:r>
              <a:rPr lang="en-GB" sz="1600" dirty="0">
                <a:effectLst/>
                <a:latin typeface="Arial" panose="020B0604020202020204" pitchFamily="34" charset="0"/>
                <a:ea typeface="Calibri" panose="020F0502020204030204" pitchFamily="34" charset="0"/>
                <a:cs typeface="Times New Roman" panose="02020603050405020304" pitchFamily="18" charset="0"/>
              </a:rPr>
              <a:t>) - minimum wage and zero hours contract resulting in employees  putting extra hours just to survive – missing out on family  social aspect . </a:t>
            </a:r>
          </a:p>
          <a:p>
            <a:pPr>
              <a:lnSpc>
                <a:spcPct val="150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Technical</a:t>
            </a:r>
            <a:r>
              <a:rPr lang="en-GB" sz="1600" dirty="0">
                <a:effectLst/>
                <a:latin typeface="Arial" panose="020B0604020202020204" pitchFamily="34" charset="0"/>
                <a:ea typeface="Calibri" panose="020F0502020204030204" pitchFamily="34" charset="0"/>
                <a:cs typeface="Arial" panose="020B0604020202020204" pitchFamily="34" charset="0"/>
              </a:rPr>
              <a:t> – radical advancement- workplace dynamics, introduction of robots, e-commerce,  e-sharing of stations and documents etc. employee fear of the unknown possible stress and turnover.(</a:t>
            </a:r>
            <a:r>
              <a:rPr lang="en-GB" sz="1600" dirty="0">
                <a:effectLst/>
                <a:latin typeface="Arial" panose="020B0604020202020204" pitchFamily="34" charset="0"/>
                <a:ea typeface="Calibri" panose="020F0502020204030204" pitchFamily="34" charset="0"/>
              </a:rPr>
              <a:t>CIPD  7583 PESTLE example for retail industry, 2020, p. 1-2)</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1767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286F7-7BDF-44ED-92D2-9C2AB2C67DA7}"/>
              </a:ext>
            </a:extLst>
          </p:cNvPr>
          <p:cNvSpPr>
            <a:spLocks noGrp="1"/>
          </p:cNvSpPr>
          <p:nvPr>
            <p:ph type="title"/>
          </p:nvPr>
        </p:nvSpPr>
        <p:spPr>
          <a:xfrm>
            <a:off x="643467" y="816638"/>
            <a:ext cx="3367359" cy="5224724"/>
          </a:xfrm>
        </p:spPr>
        <p:txBody>
          <a:bodyPr vert="horz" lIns="91440" tIns="45720" rIns="91440" bIns="45720" rtlCol="0" anchor="ctr">
            <a:normAutofit/>
          </a:bodyPr>
          <a:lstStyle/>
          <a:p>
            <a:pPr algn="ctr"/>
            <a:r>
              <a:rPr lang="en-US" dirty="0"/>
              <a:t>  </a:t>
            </a:r>
            <a:r>
              <a:rPr lang="en-US" b="1" dirty="0">
                <a:latin typeface="Arial" panose="020B0604020202020204" pitchFamily="34" charset="0"/>
                <a:cs typeface="Arial" panose="020B0604020202020204" pitchFamily="34" charset="0"/>
              </a:rPr>
              <a:t>Evaluation of  possible solutions  </a:t>
            </a:r>
          </a:p>
        </p:txBody>
      </p:sp>
      <p:sp>
        <p:nvSpPr>
          <p:cNvPr id="4" name="TextBox 3">
            <a:extLst>
              <a:ext uri="{FF2B5EF4-FFF2-40B4-BE49-F238E27FC236}">
                <a16:creationId xmlns:a16="http://schemas.microsoft.com/office/drawing/2014/main" id="{29D84C4E-780A-4106-B675-D764F50FDF5E}"/>
              </a:ext>
            </a:extLst>
          </p:cNvPr>
          <p:cNvSpPr txBox="1"/>
          <p:nvPr/>
        </p:nvSpPr>
        <p:spPr>
          <a:xfrm>
            <a:off x="4654295" y="816638"/>
            <a:ext cx="4619706" cy="5224724"/>
          </a:xfrm>
          <a:prstGeom prst="rect">
            <a:avLst/>
          </a:prstGeom>
        </p:spPr>
        <p:txBody>
          <a:bodyPr vert="horz" lIns="91440" tIns="45720" rIns="91440" bIns="45720" rtlCol="0" anchor="ctr">
            <a:normAutofit/>
          </a:bodyPr>
          <a:lstStyle/>
          <a:p>
            <a:pPr marL="285750" indent="-285750">
              <a:lnSpc>
                <a:spcPct val="150000"/>
              </a:lnSpc>
              <a:spcBef>
                <a:spcPts val="1000"/>
              </a:spcBef>
              <a:buClr>
                <a:schemeClr val="accent1"/>
              </a:buClr>
              <a:buSzPct val="80000"/>
              <a:buFont typeface="Wingdings 3" charset="2"/>
              <a:buChar char=""/>
              <a:tabLst>
                <a:tab pos="457200" algn="l"/>
              </a:tabLst>
            </a:pPr>
            <a:r>
              <a:rPr lang="en-US" sz="1600" dirty="0">
                <a:solidFill>
                  <a:schemeClr val="tx1">
                    <a:lumMod val="75000"/>
                    <a:lumOff val="25000"/>
                  </a:schemeClr>
                </a:solidFill>
                <a:latin typeface="Arial" panose="020B0604020202020204" pitchFamily="34" charset="0"/>
                <a:cs typeface="Arial" panose="020B0604020202020204" pitchFamily="34" charset="0"/>
              </a:rPr>
              <a:t>C</a:t>
            </a:r>
            <a:r>
              <a:rPr lang="en-US" sz="1600" dirty="0">
                <a:solidFill>
                  <a:schemeClr val="tx1">
                    <a:lumMod val="75000"/>
                    <a:lumOff val="25000"/>
                  </a:schemeClr>
                </a:solidFill>
                <a:effectLst/>
                <a:latin typeface="Arial" panose="020B0604020202020204" pitchFamily="34" charset="0"/>
                <a:cs typeface="Arial" panose="020B0604020202020204" pitchFamily="34" charset="0"/>
              </a:rPr>
              <a:t>onsidering causes outlined through the Fishbone and the external factors highlighted  by the PESTLE analysis, </a:t>
            </a:r>
          </a:p>
          <a:p>
            <a:pPr marL="285750" lvl="0" indent="-285750">
              <a:lnSpc>
                <a:spcPct val="150000"/>
              </a:lnSpc>
              <a:spcBef>
                <a:spcPts val="1000"/>
              </a:spcBef>
              <a:buClr>
                <a:schemeClr val="accent1"/>
              </a:buClr>
              <a:buSzPct val="80000"/>
              <a:buFont typeface="Wingdings 3" charset="2"/>
              <a:buChar char=""/>
              <a:tabLst>
                <a:tab pos="457200" algn="l"/>
              </a:tabLst>
            </a:pPr>
            <a:r>
              <a:rPr lang="en-US" sz="1600" b="1" dirty="0">
                <a:solidFill>
                  <a:schemeClr val="tx1">
                    <a:lumMod val="75000"/>
                    <a:lumOff val="25000"/>
                  </a:schemeClr>
                </a:solidFill>
                <a:effectLst/>
                <a:latin typeface="Arial" panose="020B0604020202020204" pitchFamily="34" charset="0"/>
                <a:cs typeface="Arial" panose="020B0604020202020204" pitchFamily="34" charset="0"/>
              </a:rPr>
              <a:t>Grid decision making technique</a:t>
            </a:r>
            <a:r>
              <a:rPr lang="en-US" sz="1600" dirty="0">
                <a:solidFill>
                  <a:schemeClr val="tx1">
                    <a:lumMod val="75000"/>
                    <a:lumOff val="25000"/>
                  </a:schemeClr>
                </a:solidFill>
                <a:effectLst/>
                <a:latin typeface="Arial" panose="020B0604020202020204" pitchFamily="34" charset="0"/>
                <a:cs typeface="Arial" panose="020B0604020202020204" pitchFamily="34" charset="0"/>
              </a:rPr>
              <a:t> will be use as it is  best choice for  critically evaluating  strategic complex problem that has so many factors to consider. </a:t>
            </a:r>
          </a:p>
          <a:p>
            <a:pPr marL="285750" lvl="0" indent="-285750">
              <a:lnSpc>
                <a:spcPct val="150000"/>
              </a:lnSpc>
              <a:spcBef>
                <a:spcPts val="1000"/>
              </a:spcBef>
              <a:buClr>
                <a:schemeClr val="accent1"/>
              </a:buClr>
              <a:buSzPct val="80000"/>
              <a:buFont typeface="Wingdings 3" charset="2"/>
              <a:buChar char=""/>
              <a:tabLst>
                <a:tab pos="457200" algn="l"/>
              </a:tabLst>
            </a:pPr>
            <a:r>
              <a:rPr lang="en-US" sz="1600" dirty="0">
                <a:solidFill>
                  <a:schemeClr val="tx1">
                    <a:lumMod val="75000"/>
                    <a:lumOff val="25000"/>
                  </a:schemeClr>
                </a:solidFill>
                <a:effectLst/>
                <a:latin typeface="Arial" panose="020B0604020202020204" pitchFamily="34" charset="0"/>
                <a:cs typeface="Arial" panose="020B0604020202020204" pitchFamily="34" charset="0"/>
              </a:rPr>
              <a:t> With Grit,  a set of weighted factors are used to critically rank the solutions by importance to get the best possible solution (</a:t>
            </a:r>
            <a:r>
              <a:rPr lang="en-US" sz="1600" dirty="0" err="1">
                <a:solidFill>
                  <a:schemeClr val="tx1">
                    <a:lumMod val="75000"/>
                    <a:lumOff val="25000"/>
                  </a:schemeClr>
                </a:solidFill>
                <a:effectLst/>
                <a:latin typeface="Arial" panose="020B0604020202020204" pitchFamily="34" charset="0"/>
                <a:cs typeface="Arial" panose="020B0604020202020204" pitchFamily="34" charset="0"/>
              </a:rPr>
              <a:t>KnowledgeCity</a:t>
            </a:r>
            <a:r>
              <a:rPr lang="en-US" sz="1600" dirty="0">
                <a:solidFill>
                  <a:schemeClr val="tx1">
                    <a:lumMod val="75000"/>
                    <a:lumOff val="25000"/>
                  </a:schemeClr>
                </a:solidFill>
                <a:latin typeface="Arial" panose="020B0604020202020204" pitchFamily="34" charset="0"/>
                <a:cs typeface="Arial" panose="020B0604020202020204" pitchFamily="34" charset="0"/>
              </a:rPr>
              <a:t>, </a:t>
            </a:r>
            <a:r>
              <a:rPr lang="en-US" sz="1600" dirty="0">
                <a:solidFill>
                  <a:schemeClr val="tx1">
                    <a:lumMod val="75000"/>
                    <a:lumOff val="25000"/>
                  </a:schemeClr>
                </a:solidFill>
                <a:effectLst/>
                <a:latin typeface="Arial" panose="020B0604020202020204" pitchFamily="34" charset="0"/>
                <a:cs typeface="Arial" panose="020B0604020202020204" pitchFamily="34" charset="0"/>
              </a:rPr>
              <a:t>2018) </a:t>
            </a:r>
            <a:endParaRPr lang="en-US" sz="16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9587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51CE-502D-43FC-B787-2F8538DED82E}"/>
              </a:ext>
            </a:extLst>
          </p:cNvPr>
          <p:cNvSpPr>
            <a:spLocks noGrp="1"/>
          </p:cNvSpPr>
          <p:nvPr>
            <p:ph type="title"/>
          </p:nvPr>
        </p:nvSpPr>
        <p:spPr>
          <a:xfrm>
            <a:off x="677334" y="609600"/>
            <a:ext cx="8596668" cy="1413753"/>
          </a:xfrm>
        </p:spPr>
        <p:txBody>
          <a:bodyPr>
            <a:normAutofit fontScale="90000"/>
          </a:bodyPr>
          <a:lstStyle/>
          <a:p>
            <a:pPr algn="ctr"/>
            <a:r>
              <a:rPr lang="en-GB" sz="4400" b="1" dirty="0">
                <a:latin typeface="Arial" panose="020B0604020202020204" pitchFamily="34" charset="0"/>
                <a:cs typeface="Arial" panose="020B0604020202020204" pitchFamily="34" charset="0"/>
              </a:rPr>
              <a:t>Evaluation- Grid Analysis on Workload </a:t>
            </a:r>
          </a:p>
        </p:txBody>
      </p:sp>
      <p:pic>
        <p:nvPicPr>
          <p:cNvPr id="5" name="Content Placeholder 4">
            <a:extLst>
              <a:ext uri="{FF2B5EF4-FFF2-40B4-BE49-F238E27FC236}">
                <a16:creationId xmlns:a16="http://schemas.microsoft.com/office/drawing/2014/main" id="{9F3D872E-5BB9-443E-B074-23D076B09EB2}"/>
              </a:ext>
            </a:extLst>
          </p:cNvPr>
          <p:cNvPicPr>
            <a:picLocks noGrp="1" noChangeAspect="1"/>
          </p:cNvPicPr>
          <p:nvPr>
            <p:ph idx="1"/>
          </p:nvPr>
        </p:nvPicPr>
        <p:blipFill>
          <a:blip r:embed="rId3"/>
          <a:stretch>
            <a:fillRect/>
          </a:stretch>
        </p:blipFill>
        <p:spPr>
          <a:xfrm>
            <a:off x="2052225" y="2552160"/>
            <a:ext cx="5847588" cy="3098292"/>
          </a:xfrm>
          <a:prstGeom prst="rect">
            <a:avLst/>
          </a:prstGeom>
        </p:spPr>
      </p:pic>
    </p:spTree>
    <p:extLst>
      <p:ext uri="{BB962C8B-B14F-4D97-AF65-F5344CB8AC3E}">
        <p14:creationId xmlns:p14="http://schemas.microsoft.com/office/powerpoint/2010/main" val="4220747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B419F3-EA92-401A-9081-0115CAFDB973}"/>
              </a:ext>
            </a:extLst>
          </p:cNvPr>
          <p:cNvSpPr>
            <a:spLocks noGrp="1"/>
          </p:cNvSpPr>
          <p:nvPr>
            <p:ph type="title"/>
          </p:nvPr>
        </p:nvSpPr>
        <p:spPr>
          <a:xfrm>
            <a:off x="677334" y="609600"/>
            <a:ext cx="8596668" cy="771728"/>
          </a:xfrm>
        </p:spPr>
        <p:txBody>
          <a:bodyPr>
            <a:normAutofit/>
          </a:bodyPr>
          <a:lstStyle/>
          <a:p>
            <a:pPr algn="ctr"/>
            <a:r>
              <a:rPr lang="en-GB" sz="4000" b="1" dirty="0">
                <a:latin typeface="Arial" panose="020B0604020202020204" pitchFamily="34" charset="0"/>
                <a:cs typeface="Arial" panose="020B0604020202020204" pitchFamily="34" charset="0"/>
              </a:rPr>
              <a:t>Conclusion </a:t>
            </a:r>
          </a:p>
        </p:txBody>
      </p:sp>
      <p:sp>
        <p:nvSpPr>
          <p:cNvPr id="7" name="Content Placeholder 6">
            <a:extLst>
              <a:ext uri="{FF2B5EF4-FFF2-40B4-BE49-F238E27FC236}">
                <a16:creationId xmlns:a16="http://schemas.microsoft.com/office/drawing/2014/main" id="{D611C9EE-68F7-4E30-912F-EB07189E7AF5}"/>
              </a:ext>
            </a:extLst>
          </p:cNvPr>
          <p:cNvSpPr>
            <a:spLocks noGrp="1"/>
          </p:cNvSpPr>
          <p:nvPr>
            <p:ph idx="1"/>
          </p:nvPr>
        </p:nvSpPr>
        <p:spPr>
          <a:xfrm>
            <a:off x="551210" y="1312228"/>
            <a:ext cx="8006112" cy="4507434"/>
          </a:xfrm>
        </p:spPr>
        <p:txBody>
          <a:bodyPr>
            <a:noAutofit/>
          </a:bodyPr>
          <a:lstStyle/>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in order</a:t>
            </a:r>
            <a:r>
              <a:rPr lang="en-GB" sz="1600" b="1" dirty="0">
                <a:effectLst/>
                <a:latin typeface="Arial" panose="020B0604020202020204" pitchFamily="34" charset="0"/>
                <a:ea typeface="Calibri" panose="020F0502020204030204" pitchFamily="34" charset="0"/>
                <a:cs typeface="Arial" panose="020B0604020202020204" pitchFamily="34" charset="0"/>
              </a:rPr>
              <a:t>  to </a:t>
            </a:r>
            <a:r>
              <a:rPr lang="en-GB" sz="1600" dirty="0">
                <a:effectLst/>
                <a:latin typeface="Arial" panose="020B0604020202020204" pitchFamily="34" charset="0"/>
                <a:ea typeface="Calibri" panose="020F0502020204030204" pitchFamily="34" charset="0"/>
                <a:cs typeface="Arial" panose="020B0604020202020204" pitchFamily="34" charset="0"/>
              </a:rPr>
              <a:t>solve a problem, it must be established  and understood by identifying its nature, scope and how it impacts all the stakeholders. Undertake  a cause-and-effect with fishbone to get to the root cause </a:t>
            </a:r>
          </a:p>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Outline the  external factors affecting it using PESTLE </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rPr>
              <a:t>This will make easy rational decision-making by evaluating the best possible alternative  </a:t>
            </a:r>
            <a:r>
              <a:rPr lang="en-GB" sz="1600">
                <a:effectLst/>
                <a:latin typeface="Arial" panose="020B0604020202020204" pitchFamily="34" charset="0"/>
                <a:ea typeface="Calibri" panose="020F0502020204030204" pitchFamily="34" charset="0"/>
                <a:cs typeface="Arial" panose="020B0604020202020204" pitchFamily="34" charset="0"/>
              </a:rPr>
              <a:t>solution Grid </a:t>
            </a:r>
            <a:r>
              <a:rPr lang="en-GB" sz="1600" dirty="0">
                <a:effectLst/>
                <a:latin typeface="Arial" panose="020B0604020202020204" pitchFamily="34" charset="0"/>
                <a:ea typeface="Calibri" panose="020F0502020204030204" pitchFamily="34" charset="0"/>
                <a:cs typeface="Arial" panose="020B0604020202020204" pitchFamily="34" charset="0"/>
              </a:rPr>
              <a:t>– solutions has more than one factor to consider – critically rank  for best possible alternative .  </a:t>
            </a:r>
          </a:p>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On a comparative analysis of WRS from 10, 20, and 30 years ago, it seems to be  a phenomenon that is going from bad to worst. I believe that it is hight time both government  and organisation policy makers to start looking into to this  predominant phenomena causing costly health issue. </a:t>
            </a:r>
          </a:p>
          <a:p>
            <a:pPr>
              <a:lnSpc>
                <a:spcPct val="150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I hope you have a better understanding of WRS and solutions to effectively address it. </a:t>
            </a:r>
          </a:p>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Any questions? </a:t>
            </a:r>
          </a:p>
          <a:p>
            <a:pPr algn="just">
              <a:lnSpc>
                <a:spcPct val="150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GB" sz="1600" dirty="0"/>
          </a:p>
        </p:txBody>
      </p:sp>
    </p:spTree>
    <p:extLst>
      <p:ext uri="{BB962C8B-B14F-4D97-AF65-F5344CB8AC3E}">
        <p14:creationId xmlns:p14="http://schemas.microsoft.com/office/powerpoint/2010/main" val="742388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677334" y="126125"/>
            <a:ext cx="8596668" cy="804041"/>
          </a:xfrm>
        </p:spPr>
        <p:txBody>
          <a:bodyPr/>
          <a:lstStyle/>
          <a:p>
            <a:r>
              <a:rPr lang="en-GB" dirty="0"/>
              <a:t>Reference List </a:t>
            </a:r>
          </a:p>
        </p:txBody>
      </p:sp>
      <p:sp>
        <p:nvSpPr>
          <p:cNvPr id="3" name="Content Placeholder 2">
            <a:extLst>
              <a:ext uri="{FF2B5EF4-FFF2-40B4-BE49-F238E27FC236}">
                <a16:creationId xmlns:a16="http://schemas.microsoft.com/office/drawing/2014/main" id="{FFA9AD9B-76B5-4FB6-98EC-A97D17E0492D}"/>
              </a:ext>
            </a:extLst>
          </p:cNvPr>
          <p:cNvSpPr>
            <a:spLocks noGrp="1"/>
          </p:cNvSpPr>
          <p:nvPr>
            <p:ph idx="1"/>
          </p:nvPr>
        </p:nvSpPr>
        <p:spPr>
          <a:xfrm>
            <a:off x="677334" y="804041"/>
            <a:ext cx="8596668" cy="5927834"/>
          </a:xfrm>
        </p:spPr>
        <p:txBody>
          <a:bodyPr>
            <a:normAutofit fontScale="40000" lnSpcReduction="20000"/>
          </a:bodyPr>
          <a:lstStyle/>
          <a:p>
            <a:pPr marL="0" indent="0">
              <a:lnSpc>
                <a:spcPct val="150000"/>
              </a:lnSpc>
              <a:spcBef>
                <a:spcPts val="1200"/>
              </a:spcBef>
              <a:buNone/>
            </a:pPr>
            <a:r>
              <a:rPr lang="en-US" sz="1800" b="1" i="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CIPD (2017</a:t>
            </a:r>
            <a:r>
              <a:rPr lang="en-GB" sz="1800" i="1" dirty="0">
                <a:effectLst/>
                <a:latin typeface="Arial" panose="020B0604020202020204" pitchFamily="34" charset="0"/>
                <a:ea typeface="Calibri" panose="020F0502020204030204" pitchFamily="34" charset="0"/>
                <a:cs typeface="Times New Roman" panose="02020603050405020304" pitchFamily="18" charset="0"/>
              </a:rPr>
              <a:t>) PESTLE analysis</a:t>
            </a:r>
            <a:r>
              <a:rPr lang="en-GB" sz="1800" dirty="0">
                <a:effectLst/>
                <a:latin typeface="Arial" panose="020B0604020202020204" pitchFamily="34" charset="0"/>
                <a:ea typeface="Calibri" panose="020F0502020204030204" pitchFamily="34" charset="0"/>
                <a:cs typeface="Times New Roman" panose="02020603050405020304" pitchFamily="18" charset="0"/>
              </a:rPr>
              <a:t> [Video]. Available at:  https://www.youtube.com/watch?v=GFVKKTwkANY (Accessed: 2</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800" dirty="0">
                <a:effectLst/>
                <a:latin typeface="Arial" panose="020B0604020202020204" pitchFamily="34" charset="0"/>
                <a:ea typeface="Calibri" panose="020F0502020204030204" pitchFamily="34" charset="0"/>
                <a:cs typeface="Times New Roman" panose="02020603050405020304" pitchFamily="18" charset="0"/>
              </a:rPr>
              <a:t> November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CIPD (2020) </a:t>
            </a:r>
            <a:r>
              <a:rPr lang="en-GB" sz="2000" i="1" dirty="0">
                <a:effectLst/>
                <a:latin typeface="Arial" panose="020B0604020202020204" pitchFamily="34" charset="0"/>
                <a:ea typeface="Calibri" panose="020F0502020204030204" pitchFamily="34" charset="0"/>
                <a:cs typeface="Arial" panose="020B0604020202020204" pitchFamily="34" charset="0"/>
              </a:rPr>
              <a:t>7583 PESTLE example for retail industry.</a:t>
            </a:r>
            <a:r>
              <a:rPr lang="en-GB" sz="2000" dirty="0">
                <a:effectLst/>
                <a:latin typeface="Arial" panose="020B0604020202020204" pitchFamily="34" charset="0"/>
                <a:ea typeface="Calibri" panose="020F0502020204030204" pitchFamily="34" charset="0"/>
                <a:cs typeface="Arial" panose="020B0604020202020204" pitchFamily="34" charset="0"/>
              </a:rPr>
              <a:t> Available at:  file:///C:/Users/tutya/Downloads/7583-PESTLE-example-or-retail-industry-2020_tcm18-27108.pdf (Accessed: 2</a:t>
            </a:r>
            <a:r>
              <a:rPr lang="en-GB" sz="2000" baseline="30000" dirty="0">
                <a:effectLst/>
                <a:latin typeface="Arial" panose="020B0604020202020204" pitchFamily="34" charset="0"/>
                <a:ea typeface="Calibri" panose="020F0502020204030204" pitchFamily="34" charset="0"/>
                <a:cs typeface="Arial" panose="020B0604020202020204" pitchFamily="34" charset="0"/>
              </a:rPr>
              <a:t>nd</a:t>
            </a:r>
            <a:r>
              <a:rPr lang="en-GB" sz="2000" dirty="0">
                <a:effectLst/>
                <a:latin typeface="Arial" panose="020B0604020202020204" pitchFamily="34" charset="0"/>
                <a:ea typeface="Calibri" panose="020F0502020204030204" pitchFamily="34" charset="0"/>
                <a:cs typeface="Arial" panose="020B0604020202020204" pitchFamily="34" charset="0"/>
              </a:rPr>
              <a:t> November 2021). </a:t>
            </a:r>
          </a:p>
          <a:p>
            <a:pPr>
              <a:lnSpc>
                <a:spcPct val="150000"/>
              </a:lnSpc>
              <a:spcAft>
                <a:spcPts val="800"/>
              </a:spcAft>
            </a:pPr>
            <a:r>
              <a:rPr lang="en-US" sz="2000" i="1" dirty="0">
                <a:effectLst/>
                <a:latin typeface="Arial" panose="020B0604020202020204" pitchFamily="34" charset="0"/>
                <a:ea typeface="Calibri" panose="020F0502020204030204" pitchFamily="34" charset="0"/>
                <a:cs typeface="Arial" panose="020B0604020202020204" pitchFamily="34" charset="0"/>
              </a:rPr>
              <a:t>Fishbone (causes-and-effect or Ishikawa)</a:t>
            </a:r>
            <a:r>
              <a:rPr lang="en-US" sz="2000" dirty="0">
                <a:effectLst/>
                <a:latin typeface="Arial" panose="020B0604020202020204" pitchFamily="34" charset="0"/>
                <a:ea typeface="Calibri" panose="020F0502020204030204" pitchFamily="34" charset="0"/>
                <a:cs typeface="Arial" panose="020B0604020202020204" pitchFamily="34" charset="0"/>
              </a:rPr>
              <a:t> (2017) [Video]. Available at:  https://www.youtube.com/watch?v=I0c6Gd26Fxw (Accessed: 18</a:t>
            </a:r>
            <a:r>
              <a:rPr lang="en-US" sz="2000" baseline="30000" dirty="0">
                <a:effectLst/>
                <a:latin typeface="Arial" panose="020B0604020202020204" pitchFamily="34" charset="0"/>
                <a:ea typeface="Calibri" panose="020F0502020204030204" pitchFamily="34" charset="0"/>
                <a:cs typeface="Arial" panose="020B0604020202020204" pitchFamily="34" charset="0"/>
              </a:rPr>
              <a:t>th</a:t>
            </a:r>
            <a:r>
              <a:rPr lang="en-US" sz="2000" dirty="0">
                <a:effectLst/>
                <a:latin typeface="Arial" panose="020B0604020202020204" pitchFamily="34" charset="0"/>
                <a:ea typeface="Calibri" panose="020F0502020204030204" pitchFamily="34" charset="0"/>
                <a:cs typeface="Arial" panose="020B0604020202020204" pitchFamily="34" charset="0"/>
              </a:rPr>
              <a:t> October 2021).</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US" sz="2000" dirty="0" err="1">
                <a:effectLst/>
                <a:latin typeface="Arial" panose="020B0604020202020204" pitchFamily="34" charset="0"/>
                <a:ea typeface="Calibri" panose="020F0502020204030204" pitchFamily="34" charset="0"/>
                <a:cs typeface="Arial" panose="020B0604020202020204" pitchFamily="34" charset="0"/>
              </a:rPr>
              <a:t>KnowledgeCity</a:t>
            </a:r>
            <a:r>
              <a:rPr lang="en-US" sz="2000" dirty="0">
                <a:effectLst/>
                <a:latin typeface="Arial" panose="020B0604020202020204" pitchFamily="34" charset="0"/>
                <a:ea typeface="Calibri" panose="020F0502020204030204" pitchFamily="34" charset="0"/>
                <a:cs typeface="Arial" panose="020B0604020202020204" pitchFamily="34" charset="0"/>
              </a:rPr>
              <a:t> (2018) ‘7 steps to use grid analysis for tougher business decisions’, </a:t>
            </a:r>
            <a:r>
              <a:rPr lang="en-US" sz="2000" i="1" dirty="0" err="1">
                <a:effectLst/>
                <a:latin typeface="Arial" panose="020B0604020202020204" pitchFamily="34" charset="0"/>
                <a:ea typeface="Calibri" panose="020F0502020204030204" pitchFamily="34" charset="0"/>
                <a:cs typeface="Arial" panose="020B0604020202020204" pitchFamily="34" charset="0"/>
              </a:rPr>
              <a:t>KnowledgeCity</a:t>
            </a:r>
            <a:r>
              <a:rPr lang="en-US" sz="2000" i="1" dirty="0">
                <a:effectLst/>
                <a:latin typeface="Arial" panose="020B0604020202020204" pitchFamily="34" charset="0"/>
                <a:ea typeface="Calibri" panose="020F0502020204030204" pitchFamily="34" charset="0"/>
                <a:cs typeface="Arial" panose="020B0604020202020204" pitchFamily="34" charset="0"/>
              </a:rPr>
              <a:t> learning solutions</a:t>
            </a:r>
            <a:r>
              <a:rPr lang="en-US" sz="2000" dirty="0">
                <a:effectLst/>
                <a:latin typeface="Arial" panose="020B0604020202020204" pitchFamily="34" charset="0"/>
                <a:ea typeface="Calibri" panose="020F0502020204030204" pitchFamily="34" charset="0"/>
                <a:cs typeface="Arial" panose="020B0604020202020204" pitchFamily="34" charset="0"/>
              </a:rPr>
              <a:t> [blog]. Available at: https://www.knowledgecity.com/blog/grid-analysis-easy-way-make-tough-business-decisions/ (Accessed: 5</a:t>
            </a:r>
            <a:r>
              <a:rPr lang="en-US" sz="2000" baseline="30000" dirty="0">
                <a:effectLst/>
                <a:latin typeface="Arial" panose="020B0604020202020204" pitchFamily="34" charset="0"/>
                <a:ea typeface="Calibri" panose="020F0502020204030204" pitchFamily="34" charset="0"/>
                <a:cs typeface="Arial" panose="020B0604020202020204" pitchFamily="34" charset="0"/>
              </a:rPr>
              <a:t>th</a:t>
            </a:r>
            <a:r>
              <a:rPr lang="en-US" sz="2000" dirty="0">
                <a:effectLst/>
                <a:latin typeface="Arial" panose="020B0604020202020204" pitchFamily="34" charset="0"/>
                <a:ea typeface="Calibri" panose="020F0502020204030204" pitchFamily="34" charset="0"/>
                <a:cs typeface="Arial" panose="020B0604020202020204" pitchFamily="34" charset="0"/>
              </a:rPr>
              <a:t> November 2021).</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1200"/>
              </a:spcBef>
            </a:pPr>
            <a:r>
              <a:rPr lang="en-US" sz="2000" kern="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Moustaka</a:t>
            </a:r>
            <a:r>
              <a:rPr lang="en-US" sz="20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E &amp; </a:t>
            </a:r>
            <a:r>
              <a:rPr lang="en-US" sz="2000" kern="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Constantindis</a:t>
            </a:r>
            <a:r>
              <a:rPr lang="en-US" sz="20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 C (2010) </a:t>
            </a:r>
            <a:r>
              <a:rPr lang="en-US" sz="20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US" sz="2000" kern="0"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a:t>
            </a:r>
            <a:r>
              <a:rPr lang="en-US"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Sources and effects of Work-related stress in nursing</a:t>
            </a:r>
            <a:r>
              <a:rPr lang="en-US" sz="20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20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science journal</a:t>
            </a:r>
            <a:r>
              <a:rPr lang="en-US"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4, (4), pp. 1 -8. Available at: https://www.proquest.com/docview/758656815?pq-origsite=gscholar&amp;fromopenview=true </a:t>
            </a:r>
            <a:r>
              <a:rPr lang="en-US" sz="2000" kern="0"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a:t>
            </a:r>
            <a:r>
              <a:rPr lang="en-US"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16</a:t>
            </a:r>
            <a:r>
              <a:rPr lang="en-US" sz="2000" kern="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US"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October 2021). </a:t>
            </a:r>
            <a:endParaRPr lang="en-GB" sz="2000" kern="0" dirty="0">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US" sz="2000" dirty="0">
                <a:effectLst/>
                <a:latin typeface="Arial" panose="020B0604020202020204" pitchFamily="34" charset="0"/>
                <a:ea typeface="Calibri" panose="020F0502020204030204" pitchFamily="34" charset="0"/>
                <a:cs typeface="Arial" panose="020B0604020202020204" pitchFamily="34" charset="0"/>
              </a:rPr>
              <a:t>Riley, R. et al. (2021) ‘Sources of work-related psychological distress experienced by UK-wide foundation and junior doctors: a qualitative study’, </a:t>
            </a:r>
            <a:r>
              <a:rPr lang="en-US" sz="2000" i="1" dirty="0">
                <a:effectLst/>
                <a:latin typeface="Arial" panose="020B0604020202020204" pitchFamily="34" charset="0"/>
                <a:ea typeface="Calibri" panose="020F0502020204030204" pitchFamily="34" charset="0"/>
                <a:cs typeface="Arial" panose="020B0604020202020204" pitchFamily="34" charset="0"/>
              </a:rPr>
              <a:t>BMJ journal,</a:t>
            </a:r>
            <a:r>
              <a:rPr lang="en-US" sz="2000" dirty="0">
                <a:effectLst/>
                <a:latin typeface="Arial" panose="020B0604020202020204" pitchFamily="34" charset="0"/>
                <a:ea typeface="Calibri" panose="020F0502020204030204" pitchFamily="34" charset="0"/>
                <a:cs typeface="Arial" panose="020B0604020202020204" pitchFamily="34" charset="0"/>
              </a:rPr>
              <a:t>  pp. 1 – 11. Available at: (Accessed: 18</a:t>
            </a:r>
            <a:r>
              <a:rPr lang="en-US" sz="2000" baseline="30000" dirty="0">
                <a:effectLst/>
                <a:latin typeface="Arial" panose="020B0604020202020204" pitchFamily="34" charset="0"/>
                <a:ea typeface="Calibri" panose="020F0502020204030204" pitchFamily="34" charset="0"/>
                <a:cs typeface="Arial" panose="020B0604020202020204" pitchFamily="34" charset="0"/>
              </a:rPr>
              <a:t>th</a:t>
            </a:r>
            <a:r>
              <a:rPr lang="en-US" sz="2000" dirty="0">
                <a:effectLst/>
                <a:latin typeface="Arial" panose="020B0604020202020204" pitchFamily="34" charset="0"/>
                <a:ea typeface="Calibri" panose="020F0502020204030204" pitchFamily="34" charset="0"/>
                <a:cs typeface="Arial" panose="020B0604020202020204" pitchFamily="34" charset="0"/>
              </a:rPr>
              <a:t> October 2021). </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Skinner, B,</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err="1">
                <a:effectLst/>
                <a:latin typeface="Arial" panose="020B0604020202020204" pitchFamily="34" charset="0"/>
                <a:ea typeface="Calibri" panose="020F0502020204030204" pitchFamily="34" charset="0"/>
                <a:cs typeface="Arial" panose="020B0604020202020204" pitchFamily="34" charset="0"/>
              </a:rPr>
              <a:t>Lravey</a:t>
            </a:r>
            <a:r>
              <a:rPr lang="en-GB" sz="2000" dirty="0">
                <a:effectLst/>
                <a:latin typeface="Arial" panose="020B0604020202020204" pitchFamily="34" charset="0"/>
                <a:ea typeface="Calibri" panose="020F0502020204030204" pitchFamily="34" charset="0"/>
                <a:cs typeface="Arial" panose="020B0604020202020204" pitchFamily="34" charset="0"/>
              </a:rPr>
              <a:t>, G</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&amp; </a:t>
            </a:r>
            <a:r>
              <a:rPr lang="en-GB" sz="2000" dirty="0" err="1">
                <a:effectLst/>
                <a:latin typeface="Arial" panose="020B0604020202020204" pitchFamily="34" charset="0"/>
                <a:ea typeface="Calibri" panose="020F0502020204030204" pitchFamily="34" charset="0"/>
                <a:cs typeface="Arial" panose="020B0604020202020204" pitchFamily="34" charset="0"/>
              </a:rPr>
              <a:t>Rothi</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D (2021) </a:t>
            </a:r>
            <a:r>
              <a:rPr lang="en-GB" sz="2000" b="1" dirty="0">
                <a:effectLst/>
                <a:latin typeface="Arial" panose="020B0604020202020204" pitchFamily="34" charset="0"/>
                <a:ea typeface="Calibri" panose="020F0502020204030204" pitchFamily="34" charset="0"/>
                <a:cs typeface="Arial" panose="020B0604020202020204" pitchFamily="34" charset="0"/>
              </a:rPr>
              <a:t>‘</a:t>
            </a:r>
            <a:r>
              <a:rPr lang="en-GB" sz="2000" dirty="0">
                <a:effectLst/>
                <a:latin typeface="Arial" panose="020B0604020202020204" pitchFamily="34" charset="0"/>
                <a:ea typeface="Calibri" panose="020F0502020204030204" pitchFamily="34" charset="0"/>
                <a:cs typeface="Arial" panose="020B0604020202020204" pitchFamily="34" charset="0"/>
              </a:rPr>
              <a:t>Managerialism</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and</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teacher professional identity</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impact on well-being among</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teachers in the UK’, </a:t>
            </a:r>
            <a:r>
              <a:rPr lang="en-GB" sz="2000" i="1" dirty="0">
                <a:effectLst/>
                <a:latin typeface="Arial" panose="020B0604020202020204" pitchFamily="34" charset="0"/>
                <a:ea typeface="Calibri" panose="020F0502020204030204" pitchFamily="34" charset="0"/>
                <a:cs typeface="Arial" panose="020B0604020202020204" pitchFamily="34" charset="0"/>
              </a:rPr>
              <a:t>Educational review</a:t>
            </a:r>
            <a:r>
              <a:rPr lang="en-GB" sz="2000" b="1" dirty="0">
                <a:effectLst/>
                <a:latin typeface="Arial" panose="020B0604020202020204" pitchFamily="34" charset="0"/>
                <a:ea typeface="Calibri" panose="020F0502020204030204" pitchFamily="34" charset="0"/>
                <a:cs typeface="Arial" panose="020B0604020202020204" pitchFamily="34" charset="0"/>
              </a:rPr>
              <a:t>,</a:t>
            </a:r>
            <a:r>
              <a:rPr lang="en-GB" sz="2000" dirty="0">
                <a:effectLst/>
                <a:latin typeface="Arial" panose="020B0604020202020204" pitchFamily="34" charset="0"/>
                <a:ea typeface="Calibri" panose="020F0502020204030204" pitchFamily="34" charset="0"/>
                <a:cs typeface="Arial" panose="020B0604020202020204" pitchFamily="34" charset="0"/>
              </a:rPr>
              <a:t> 73. (1), pp. 1-16. DOI</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10.108.00131911. Available at</a:t>
            </a:r>
            <a:r>
              <a:rPr lang="en-GB" sz="2000" b="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htt</a:t>
            </a:r>
            <a:r>
              <a:rPr lang="en-GB" sz="2000" b="1" dirty="0">
                <a:effectLst/>
                <a:latin typeface="Arial" panose="020B0604020202020204" pitchFamily="34" charset="0"/>
                <a:ea typeface="Calibri" panose="020F0502020204030204" pitchFamily="34" charset="0"/>
                <a:cs typeface="Arial" panose="020B0604020202020204" pitchFamily="34" charset="0"/>
              </a:rPr>
              <a:t>ps://</a:t>
            </a:r>
            <a:r>
              <a:rPr lang="en-GB" sz="2000" dirty="0">
                <a:effectLst/>
                <a:latin typeface="Arial" panose="020B0604020202020204" pitchFamily="34" charset="0"/>
                <a:ea typeface="Calibri" panose="020F0502020204030204" pitchFamily="34" charset="0"/>
                <a:cs typeface="Arial" panose="020B0604020202020204" pitchFamily="34" charset="0"/>
              </a:rPr>
              <a:t>www.tandfonline</a:t>
            </a:r>
            <a:r>
              <a:rPr lang="en-GB" sz="2000" b="1" dirty="0">
                <a:effectLst/>
                <a:latin typeface="Arial" panose="020B0604020202020204" pitchFamily="34" charset="0"/>
                <a:ea typeface="Calibri" panose="020F0502020204030204" pitchFamily="34" charset="0"/>
                <a:cs typeface="Arial" panose="020B0604020202020204" pitchFamily="34" charset="0"/>
              </a:rPr>
              <a:t>.com/</a:t>
            </a:r>
            <a:r>
              <a:rPr lang="en-GB" sz="2000" dirty="0">
                <a:effectLst/>
                <a:latin typeface="Arial" panose="020B0604020202020204" pitchFamily="34" charset="0"/>
                <a:ea typeface="Calibri" panose="020F0502020204030204" pitchFamily="34" charset="0"/>
                <a:cs typeface="Arial" panose="020B0604020202020204" pitchFamily="34" charset="0"/>
              </a:rPr>
              <a:t>doi/full/10.1080/00131911.2018.1556205?scroll</a:t>
            </a:r>
            <a:r>
              <a:rPr lang="en-GB" sz="2000" b="1" dirty="0">
                <a:effectLst/>
                <a:latin typeface="Arial" panose="020B0604020202020204" pitchFamily="34" charset="0"/>
                <a:ea typeface="Calibri" panose="020F0502020204030204" pitchFamily="34" charset="0"/>
                <a:cs typeface="Arial" panose="020B0604020202020204" pitchFamily="34" charset="0"/>
              </a:rPr>
              <a:t>=</a:t>
            </a:r>
            <a:r>
              <a:rPr lang="en-GB" sz="2000" dirty="0">
                <a:effectLst/>
                <a:latin typeface="Arial" panose="020B0604020202020204" pitchFamily="34" charset="0"/>
                <a:ea typeface="Calibri" panose="020F0502020204030204" pitchFamily="34" charset="0"/>
                <a:cs typeface="Arial" panose="020B0604020202020204" pitchFamily="34" charset="0"/>
              </a:rPr>
              <a:t>top&amp;needAccess=true</a:t>
            </a:r>
            <a:r>
              <a:rPr lang="en-GB" sz="20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Accessed: 18</a:t>
            </a:r>
            <a:r>
              <a:rPr lang="en-GB" sz="2000" baseline="30000" dirty="0">
                <a:solidFill>
                  <a:schemeClr val="tx1"/>
                </a:solidFill>
                <a:effectLst/>
                <a:latin typeface="Arial" panose="020B0604020202020204" pitchFamily="34" charset="0"/>
                <a:ea typeface="Calibri" panose="020F0502020204030204" pitchFamily="34" charset="0"/>
                <a:cs typeface="Arial" panose="020B0604020202020204" pitchFamily="34" charset="0"/>
              </a:rPr>
              <a:t>th</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 October 2021).</a:t>
            </a:r>
          </a:p>
          <a:p>
            <a:pPr>
              <a:lnSpc>
                <a:spcPct val="150000"/>
              </a:lnSpc>
              <a:spcAft>
                <a:spcPts val="800"/>
              </a:spcAft>
            </a:pP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Statista (2021) ‘Most common types of stress experience in the United Kingdom (UK) in 2020’, Statista </a:t>
            </a:r>
            <a:r>
              <a:rPr lang="en-GB" sz="2000"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blog]. Available at: https://www.statista.com/statistics/1134359/common-types-of-stress-in-the-uk</a:t>
            </a:r>
            <a:r>
              <a:rPr lang="en-GB" sz="2000"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Accessed: 15</a:t>
            </a:r>
            <a:r>
              <a:rPr lang="en-GB" sz="2000" baseline="30000" dirty="0">
                <a:solidFill>
                  <a:schemeClr val="tx1"/>
                </a:solidFill>
                <a:effectLst/>
                <a:latin typeface="Arial" panose="020B0604020202020204" pitchFamily="34" charset="0"/>
                <a:ea typeface="Calibri" panose="020F0502020204030204" pitchFamily="34" charset="0"/>
                <a:cs typeface="Arial" panose="020B0604020202020204" pitchFamily="34" charset="0"/>
              </a:rPr>
              <a:t>th</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 October 2021).</a:t>
            </a:r>
          </a:p>
          <a:p>
            <a:pPr>
              <a:lnSpc>
                <a:spcPct val="150000"/>
              </a:lnSpc>
              <a:spcAft>
                <a:spcPts val="800"/>
              </a:spcAft>
            </a:pP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‘Using fishbone analysis to investigate problems’ (2013) </a:t>
            </a:r>
            <a:r>
              <a:rPr lang="en-GB" sz="2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Nursing times,</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 109, (15). Available at: https://moodle.uwtsd.ac.uk/pluginfile.php/503837/mod_resource/content/1/Using-fishbone-analysis-to-investigate-problems-160413.pdf (Accessed 20</a:t>
            </a:r>
            <a:r>
              <a:rPr lang="en-GB" sz="2000" baseline="30000" dirty="0">
                <a:solidFill>
                  <a:schemeClr val="tx1"/>
                </a:solidFill>
                <a:effectLst/>
                <a:latin typeface="Arial" panose="020B0604020202020204" pitchFamily="34" charset="0"/>
                <a:ea typeface="Calibri" panose="020F0502020204030204" pitchFamily="34" charset="0"/>
                <a:cs typeface="Arial" panose="020B0604020202020204" pitchFamily="34" charset="0"/>
              </a:rPr>
              <a:t>th</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 October 2021</a:t>
            </a:r>
            <a:r>
              <a:rPr lang="en-GB" sz="2000"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US" sz="2000" dirty="0">
                <a:effectLst/>
                <a:latin typeface="Arial" panose="020B0604020202020204" pitchFamily="34" charset="0"/>
                <a:ea typeface="Calibri" panose="020F050202020403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07772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E7A2-6A2C-4C1C-8395-98641C5304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5936E0-98F0-416E-BCDB-60A3032AD9FA}"/>
              </a:ext>
            </a:extLst>
          </p:cNvPr>
          <p:cNvSpPr>
            <a:spLocks noGrp="1"/>
          </p:cNvSpPr>
          <p:nvPr>
            <p:ph idx="1"/>
          </p:nvPr>
        </p:nvSpPr>
        <p:spPr/>
        <p:txBody>
          <a:bodyPr/>
          <a:lstStyle/>
          <a:p>
            <a:endParaRPr lang="en-GB" dirty="0"/>
          </a:p>
        </p:txBody>
      </p:sp>
      <p:pic>
        <p:nvPicPr>
          <p:cNvPr id="4" name="Picture 3" descr="Text&#10;&#10;Description automatically generated">
            <a:extLst>
              <a:ext uri="{FF2B5EF4-FFF2-40B4-BE49-F238E27FC236}">
                <a16:creationId xmlns:a16="http://schemas.microsoft.com/office/drawing/2014/main" id="{B369B5FA-A07C-4F20-90EE-B3680D6727E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015" y="603867"/>
            <a:ext cx="11844067" cy="5909057"/>
          </a:xfrm>
          <a:prstGeom prst="rect">
            <a:avLst/>
          </a:prstGeom>
        </p:spPr>
      </p:pic>
      <p:sp>
        <p:nvSpPr>
          <p:cNvPr id="5" name="TextBox 4">
            <a:extLst>
              <a:ext uri="{FF2B5EF4-FFF2-40B4-BE49-F238E27FC236}">
                <a16:creationId xmlns:a16="http://schemas.microsoft.com/office/drawing/2014/main" id="{00CB7230-47F2-4D6C-8162-9272A75529F3}"/>
              </a:ext>
            </a:extLst>
          </p:cNvPr>
          <p:cNvSpPr txBox="1"/>
          <p:nvPr/>
        </p:nvSpPr>
        <p:spPr>
          <a:xfrm>
            <a:off x="4724400" y="4111625"/>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BY-SA-NC</a:t>
            </a:r>
            <a:r>
              <a:rPr lang="en-US"/>
              <a:t>.</a:t>
            </a:r>
          </a:p>
        </p:txBody>
      </p:sp>
    </p:spTree>
    <p:extLst>
      <p:ext uri="{BB962C8B-B14F-4D97-AF65-F5344CB8AC3E}">
        <p14:creationId xmlns:p14="http://schemas.microsoft.com/office/powerpoint/2010/main" val="228699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13759</TotalTime>
  <Words>1753</Words>
  <Application>Microsoft Office PowerPoint</Application>
  <PresentationFormat>Widescreen</PresentationFormat>
  <Paragraphs>112</Paragraphs>
  <Slides>13</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Abadi</vt:lpstr>
      <vt:lpstr>Arial</vt:lpstr>
      <vt:lpstr>Arial </vt:lpstr>
      <vt:lpstr>Calibri</vt:lpstr>
      <vt:lpstr>Calibri Light</vt:lpstr>
      <vt:lpstr>Symbol</vt:lpstr>
      <vt:lpstr>Trebuchet MS</vt:lpstr>
      <vt:lpstr>Wingdings 3</vt:lpstr>
      <vt:lpstr>Facet</vt:lpstr>
      <vt:lpstr>Presentation on Problem Solving and Decision Making on Work-related Stress (WRS) Facing UK Employees</vt:lpstr>
      <vt:lpstr>Identify and understand the problem: nature, scope &amp; impact </vt:lpstr>
      <vt:lpstr>Identify and understand the problem: nature, scope &amp; impact </vt:lpstr>
      <vt:lpstr> Identify and Understand the Problem: nature, scope &amp; impact</vt:lpstr>
      <vt:lpstr> Identify the  cause-and-effect of the  problem </vt:lpstr>
      <vt:lpstr>Fishbone Method </vt:lpstr>
      <vt:lpstr>Cont. cause-and-effect, Fishbone </vt:lpstr>
      <vt:lpstr>Macro-environmental - PESTLE Analysis</vt:lpstr>
      <vt:lpstr>  Evaluation of  possible solutions  </vt:lpstr>
      <vt:lpstr>Evaluation- Grid Analysis on Workload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Picture</dc:title>
  <dc:creator>Nauman Ali</dc:creator>
  <cp:lastModifiedBy>Tuty Jallow Sarr (2027118)</cp:lastModifiedBy>
  <cp:revision>131</cp:revision>
  <dcterms:created xsi:type="dcterms:W3CDTF">2020-10-13T16:15:48Z</dcterms:created>
  <dcterms:modified xsi:type="dcterms:W3CDTF">2021-11-09T08:46:45Z</dcterms:modified>
</cp:coreProperties>
</file>