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2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4"/>
    <p:restoredTop sz="94704"/>
  </p:normalViewPr>
  <p:slideViewPr>
    <p:cSldViewPr snapToGrid="0" snapToObjects="1">
      <p:cViewPr varScale="1">
        <p:scale>
          <a:sx n="85" d="100"/>
          <a:sy n="85" d="100"/>
        </p:scale>
        <p:origin x="192" y="2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theme" Target="theme/theme1.xml"/><Relationship Id="rId1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presProps" Target="presProps.xml"/><Relationship Id="rId1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5586B75A-687E-405C-8A0B-8D00578BA2C3}" type="datetimeFigureOut">
              <a:rPr lang="en-US" smtClean="0"/>
              <a:pPr/>
              <a:t>5/11/17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5/11/17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5/11/17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5/11/17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5/11/17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5/11/17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5/11/17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5/11/17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5/11/17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5/11/17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5/11/17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5/11/17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5/11/17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5/11/17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5/11/17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5/11/17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5/11/17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586B75A-687E-405C-8A0B-8D00578BA2C3}" type="datetimeFigureOut">
              <a:rPr lang="en-US" smtClean="0"/>
              <a:pPr/>
              <a:t>5/11/17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69729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  <p:sldLayoutId id="2147484296" r:id="rId12"/>
    <p:sldLayoutId id="2147484297" r:id="rId13"/>
    <p:sldLayoutId id="2147484298" r:id="rId14"/>
    <p:sldLayoutId id="2147484299" r:id="rId15"/>
    <p:sldLayoutId id="2147484300" r:id="rId16"/>
    <p:sldLayoutId id="2147484301" r:id="rId17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Paratoi</a:t>
            </a:r>
            <a:r>
              <a:rPr lang="en-US" dirty="0" smtClean="0"/>
              <a:t>!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 smtClean="0"/>
              <a:t>Arholiad</a:t>
            </a:r>
            <a:r>
              <a:rPr lang="en-US" dirty="0" smtClean="0"/>
              <a:t> </a:t>
            </a:r>
            <a:r>
              <a:rPr lang="en-US" dirty="0" err="1"/>
              <a:t>T</a:t>
            </a:r>
            <a:r>
              <a:rPr lang="en-US" dirty="0" err="1" smtClean="0"/>
              <a:t>ystysgrif</a:t>
            </a:r>
            <a:r>
              <a:rPr lang="en-US" dirty="0" smtClean="0"/>
              <a:t> </a:t>
            </a:r>
            <a:r>
              <a:rPr lang="en-US" dirty="0" err="1"/>
              <a:t>C</a:t>
            </a:r>
            <a:r>
              <a:rPr lang="en-US" dirty="0" err="1" smtClean="0"/>
              <a:t>ymhwysedd</a:t>
            </a:r>
            <a:r>
              <a:rPr lang="en-US" dirty="0" smtClean="0"/>
              <a:t> </a:t>
            </a:r>
            <a:r>
              <a:rPr lang="en-US" dirty="0" err="1"/>
              <a:t>A</a:t>
            </a:r>
            <a:r>
              <a:rPr lang="en-US" dirty="0" err="1" smtClean="0"/>
              <a:t>ddysg</a:t>
            </a:r>
            <a:r>
              <a:rPr lang="en-US" dirty="0" smtClean="0"/>
              <a:t> 2017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71805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Gwallau</a:t>
            </a:r>
            <a:r>
              <a:rPr lang="en-US" dirty="0" smtClean="0"/>
              <a:t> </a:t>
            </a:r>
            <a:r>
              <a:rPr lang="en-US" dirty="0" err="1" smtClean="0"/>
              <a:t>cyffredin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Cenedl</a:t>
            </a:r>
            <a:r>
              <a:rPr lang="en-US" dirty="0" smtClean="0"/>
              <a:t> </a:t>
            </a:r>
            <a:r>
              <a:rPr lang="en-US" dirty="0" err="1" smtClean="0"/>
              <a:t>Enwau</a:t>
            </a:r>
            <a:endParaRPr lang="en-US" dirty="0" smtClean="0"/>
          </a:p>
          <a:p>
            <a:r>
              <a:rPr lang="en-US" dirty="0" err="1" smtClean="0"/>
              <a:t>Arddodiaid</a:t>
            </a:r>
            <a:endParaRPr lang="en-US" dirty="0" smtClean="0"/>
          </a:p>
          <a:p>
            <a:r>
              <a:rPr lang="en-US" dirty="0" err="1" smtClean="0"/>
              <a:t>Gwrthrych</a:t>
            </a:r>
            <a:r>
              <a:rPr lang="en-US" dirty="0" smtClean="0"/>
              <a:t> </a:t>
            </a:r>
            <a:r>
              <a:rPr lang="en-US" dirty="0" err="1" smtClean="0"/>
              <a:t>berfau</a:t>
            </a:r>
            <a:r>
              <a:rPr lang="en-US" dirty="0" smtClean="0"/>
              <a:t> – </a:t>
            </a:r>
            <a:r>
              <a:rPr lang="en-US" dirty="0" err="1" smtClean="0"/>
              <a:t>ateb</a:t>
            </a:r>
            <a:r>
              <a:rPr lang="en-US" dirty="0" smtClean="0"/>
              <a:t> y </a:t>
            </a:r>
            <a:r>
              <a:rPr lang="en-US" dirty="0" err="1" smtClean="0"/>
              <a:t>cwestiwn</a:t>
            </a:r>
            <a:r>
              <a:rPr lang="en-US" dirty="0" smtClean="0"/>
              <a:t> ‘</a:t>
            </a:r>
            <a:r>
              <a:rPr lang="en-US" dirty="0" err="1" smtClean="0"/>
              <a:t>beth</a:t>
            </a:r>
            <a:r>
              <a:rPr lang="en-US" dirty="0" smtClean="0"/>
              <a:t>’</a:t>
            </a:r>
          </a:p>
          <a:p>
            <a:r>
              <a:rPr lang="en-US" dirty="0" err="1" smtClean="0"/>
              <a:t>Rhagenwu</a:t>
            </a:r>
            <a:r>
              <a:rPr lang="en-US" dirty="0" smtClean="0"/>
              <a:t> </a:t>
            </a:r>
            <a:r>
              <a:rPr lang="en-US" dirty="0" err="1" smtClean="0"/>
              <a:t>perthynol</a:t>
            </a:r>
            <a:endParaRPr lang="en-US" dirty="0" smtClean="0"/>
          </a:p>
          <a:p>
            <a:r>
              <a:rPr lang="en-US" dirty="0" err="1" smtClean="0"/>
              <a:t>Dylanwad</a:t>
            </a:r>
            <a:r>
              <a:rPr lang="en-US" dirty="0" smtClean="0"/>
              <a:t> y </a:t>
            </a:r>
            <a:r>
              <a:rPr lang="en-US" dirty="0" err="1" smtClean="0"/>
              <a:t>Saesneg</a:t>
            </a:r>
            <a:endParaRPr lang="en-US" dirty="0" smtClean="0"/>
          </a:p>
          <a:p>
            <a:r>
              <a:rPr lang="en-US" dirty="0" err="1" smtClean="0"/>
              <a:t>Gofyn</a:t>
            </a:r>
            <a:r>
              <a:rPr lang="en-US" dirty="0" smtClean="0"/>
              <a:t> </a:t>
            </a:r>
            <a:r>
              <a:rPr lang="en-US" dirty="0" err="1" smtClean="0"/>
              <a:t>cwestiynau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59207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Gwallau</a:t>
            </a:r>
            <a:r>
              <a:rPr lang="en-US" dirty="0" smtClean="0"/>
              <a:t> </a:t>
            </a:r>
            <a:r>
              <a:rPr lang="en-US" dirty="0" err="1" smtClean="0"/>
              <a:t>cyffredin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Berfau</a:t>
            </a:r>
            <a:endParaRPr lang="en-US" dirty="0" smtClean="0"/>
          </a:p>
          <a:p>
            <a:r>
              <a:rPr lang="en-US" dirty="0" err="1" smtClean="0"/>
              <a:t>Sillafu</a:t>
            </a:r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33150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Cywirwch</a:t>
            </a:r>
            <a:r>
              <a:rPr lang="en-US" dirty="0" smtClean="0"/>
              <a:t> y darn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86924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Trawsieithu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Pwyllo</a:t>
            </a:r>
            <a:endParaRPr lang="en-US" dirty="0" smtClean="0"/>
          </a:p>
          <a:p>
            <a:r>
              <a:rPr lang="en-US" dirty="0" err="1" smtClean="0"/>
              <a:t>Crynhoi</a:t>
            </a:r>
            <a:endParaRPr lang="en-US" dirty="0" smtClean="0"/>
          </a:p>
          <a:p>
            <a:r>
              <a:rPr lang="en-US" dirty="0" err="1" smtClean="0"/>
              <a:t>Peidio</a:t>
            </a:r>
            <a:r>
              <a:rPr lang="en-US" dirty="0" smtClean="0"/>
              <a:t> ag </a:t>
            </a:r>
            <a:r>
              <a:rPr lang="en-US" dirty="0" err="1" smtClean="0"/>
              <a:t>ailadrodd</a:t>
            </a:r>
            <a:endParaRPr lang="en-US" dirty="0" smtClean="0"/>
          </a:p>
          <a:p>
            <a:r>
              <a:rPr lang="en-US" dirty="0" smtClean="0"/>
              <a:t>Dim is-</a:t>
            </a:r>
            <a:r>
              <a:rPr lang="en-US" dirty="0" err="1" smtClean="0"/>
              <a:t>deitlau</a:t>
            </a:r>
            <a:endParaRPr lang="en-US" dirty="0" smtClean="0"/>
          </a:p>
          <a:p>
            <a:r>
              <a:rPr lang="en-US" dirty="0" err="1" smtClean="0"/>
              <a:t>Pwyntiau</a:t>
            </a:r>
            <a:r>
              <a:rPr lang="en-US" dirty="0" smtClean="0"/>
              <a:t> </a:t>
            </a:r>
            <a:r>
              <a:rPr lang="en-US" dirty="0" err="1" smtClean="0"/>
              <a:t>bwled</a:t>
            </a:r>
            <a:r>
              <a:rPr lang="en-US" dirty="0" smtClean="0"/>
              <a:t> – dim </a:t>
            </a:r>
            <a:r>
              <a:rPr lang="en-US" dirty="0" err="1" smtClean="0"/>
              <a:t>ond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brawddegau</a:t>
            </a:r>
            <a:r>
              <a:rPr lang="en-US" dirty="0" smtClean="0"/>
              <a:t> </a:t>
            </a:r>
            <a:r>
              <a:rPr lang="en-US" dirty="0" err="1" smtClean="0"/>
              <a:t>llawn</a:t>
            </a:r>
            <a:endParaRPr lang="en-US" dirty="0" smtClean="0"/>
          </a:p>
          <a:p>
            <a:r>
              <a:rPr lang="en-US" dirty="0" smtClean="0"/>
              <a:t>Y </a:t>
            </a:r>
            <a:r>
              <a:rPr lang="en-US" dirty="0" err="1" smtClean="0"/>
              <a:t>teitl</a:t>
            </a:r>
            <a:r>
              <a:rPr lang="en-US" dirty="0" smtClean="0"/>
              <a:t> </a:t>
            </a:r>
            <a:r>
              <a:rPr lang="en-US" dirty="0" err="1" smtClean="0"/>
              <a:t>wedi’i</a:t>
            </a:r>
            <a:r>
              <a:rPr lang="en-US" dirty="0" smtClean="0"/>
              <a:t> </a:t>
            </a:r>
            <a:r>
              <a:rPr lang="en-US" dirty="0" err="1" smtClean="0"/>
              <a:t>roi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3457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Ysgrifennu</a:t>
            </a:r>
            <a:r>
              <a:rPr lang="en-US" dirty="0" smtClean="0"/>
              <a:t> </a:t>
            </a:r>
            <a:r>
              <a:rPr lang="en-US" dirty="0" err="1" smtClean="0"/>
              <a:t>rhydd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Os</a:t>
            </a:r>
            <a:r>
              <a:rPr lang="en-US" dirty="0" smtClean="0"/>
              <a:t> </a:t>
            </a:r>
            <a:r>
              <a:rPr lang="en-US" dirty="0" err="1" smtClean="0"/>
              <a:t>nad</a:t>
            </a:r>
            <a:r>
              <a:rPr lang="en-US" dirty="0" smtClean="0"/>
              <a:t> </a:t>
            </a:r>
            <a:r>
              <a:rPr lang="en-US" dirty="0" err="1" smtClean="0"/>
              <a:t>ydynt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nodi</a:t>
            </a:r>
            <a:r>
              <a:rPr lang="en-US" dirty="0" smtClean="0"/>
              <a:t> </a:t>
            </a:r>
            <a:r>
              <a:rPr lang="en-US" dirty="0" err="1" smtClean="0"/>
              <a:t>ffurf</a:t>
            </a:r>
            <a:r>
              <a:rPr lang="en-US" dirty="0" smtClean="0"/>
              <a:t>, </a:t>
            </a:r>
            <a:r>
              <a:rPr lang="en-US" dirty="0" err="1" smtClean="0"/>
              <a:t>rhaid</a:t>
            </a:r>
            <a:r>
              <a:rPr lang="en-US" dirty="0" smtClean="0"/>
              <a:t> </a:t>
            </a:r>
            <a:r>
              <a:rPr lang="en-US" dirty="0" err="1" smtClean="0"/>
              <a:t>ystyried</a:t>
            </a:r>
            <a:r>
              <a:rPr lang="en-US" dirty="0" smtClean="0"/>
              <a:t> y </a:t>
            </a:r>
            <a:r>
              <a:rPr lang="en-US" dirty="0" err="1" smtClean="0"/>
              <a:t>gynulleidfa</a:t>
            </a:r>
            <a:endParaRPr lang="en-US" dirty="0" smtClean="0"/>
          </a:p>
          <a:p>
            <a:r>
              <a:rPr lang="en-US" dirty="0" smtClean="0"/>
              <a:t>Plant/</a:t>
            </a:r>
            <a:r>
              <a:rPr lang="en-US" dirty="0" err="1" smtClean="0"/>
              <a:t>Rhieni</a:t>
            </a:r>
            <a:r>
              <a:rPr lang="en-US" dirty="0" smtClean="0"/>
              <a:t>/</a:t>
            </a:r>
            <a:r>
              <a:rPr lang="en-US" dirty="0" err="1" smtClean="0"/>
              <a:t>Athrawon</a:t>
            </a:r>
            <a:r>
              <a:rPr lang="en-US" dirty="0" smtClean="0"/>
              <a:t>?</a:t>
            </a:r>
          </a:p>
          <a:p>
            <a:r>
              <a:rPr lang="en-US" dirty="0" err="1" smtClean="0"/>
              <a:t>Cywirdeb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dal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fod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bwysig</a:t>
            </a:r>
            <a:endParaRPr lang="en-US" dirty="0" smtClean="0"/>
          </a:p>
          <a:p>
            <a:r>
              <a:rPr lang="en-US" dirty="0" err="1" smtClean="0"/>
              <a:t>Darllen</a:t>
            </a:r>
            <a:r>
              <a:rPr lang="en-US" dirty="0" smtClean="0"/>
              <a:t> </a:t>
            </a:r>
            <a:r>
              <a:rPr lang="en-US" dirty="0" err="1" smtClean="0"/>
              <a:t>eto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sicrhau</a:t>
            </a:r>
            <a:r>
              <a:rPr lang="en-US" dirty="0" smtClean="0"/>
              <a:t> bod y </a:t>
            </a:r>
            <a:r>
              <a:rPr lang="en-US" dirty="0" err="1" smtClean="0"/>
              <a:t>brawddegau’n</a:t>
            </a:r>
            <a:r>
              <a:rPr lang="en-US" dirty="0" smtClean="0"/>
              <a:t> </a:t>
            </a:r>
            <a:r>
              <a:rPr lang="en-US" dirty="0" err="1" smtClean="0"/>
              <a:t>llifo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Crynhoi</a:t>
            </a:r>
            <a:r>
              <a:rPr lang="en-US" dirty="0" smtClean="0"/>
              <a:t> – </a:t>
            </a:r>
            <a:r>
              <a:rPr lang="en-US" dirty="0" err="1" smtClean="0"/>
              <a:t>diweddglo</a:t>
            </a:r>
            <a:r>
              <a:rPr lang="en-US" dirty="0" smtClean="0"/>
              <a:t> </a:t>
            </a:r>
            <a:r>
              <a:rPr lang="en-US" dirty="0" err="1" smtClean="0"/>
              <a:t>addas</a:t>
            </a:r>
            <a:r>
              <a:rPr lang="en-US" dirty="0" smtClean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01292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Gwyliwch</a:t>
            </a:r>
            <a:r>
              <a:rPr lang="en-US" dirty="0" smtClean="0"/>
              <a:t>!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llym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: </a:t>
            </a:r>
            <a:r>
              <a:rPr lang="en-US" dirty="0" err="1" smtClean="0"/>
              <a:t>beidio</a:t>
            </a:r>
            <a:r>
              <a:rPr lang="en-US" dirty="0" smtClean="0"/>
              <a:t> </a:t>
            </a:r>
            <a:r>
              <a:rPr lang="en-US" dirty="0" err="1" smtClean="0"/>
              <a:t>â</a:t>
            </a:r>
            <a:r>
              <a:rPr lang="en-US" dirty="0" smtClean="0"/>
              <a:t> </a:t>
            </a:r>
            <a:r>
              <a:rPr lang="en-US" dirty="0" err="1" smtClean="0"/>
              <a:t>defnyddio</a:t>
            </a:r>
            <a:r>
              <a:rPr lang="en-US" dirty="0" smtClean="0"/>
              <a:t> </a:t>
            </a:r>
            <a:r>
              <a:rPr lang="en-US" dirty="0" err="1" smtClean="0"/>
              <a:t>Cysgliad</a:t>
            </a:r>
            <a:r>
              <a:rPr lang="en-US" dirty="0" smtClean="0"/>
              <a:t>/</a:t>
            </a:r>
            <a:r>
              <a:rPr lang="en-US" dirty="0" err="1" smtClean="0"/>
              <a:t>defnydd</a:t>
            </a:r>
            <a:r>
              <a:rPr lang="en-US" dirty="0" smtClean="0"/>
              <a:t> </a:t>
            </a:r>
            <a:r>
              <a:rPr lang="en-US" dirty="0" err="1" smtClean="0"/>
              <a:t>anaddas</a:t>
            </a:r>
            <a:r>
              <a:rPr lang="en-US" dirty="0" smtClean="0"/>
              <a:t> </a:t>
            </a:r>
            <a:r>
              <a:rPr lang="en-US" dirty="0" err="1" smtClean="0"/>
              <a:t>e.e</a:t>
            </a:r>
            <a:r>
              <a:rPr lang="en-US" dirty="0" smtClean="0"/>
              <a:t>. </a:t>
            </a:r>
            <a:r>
              <a:rPr lang="en-US" dirty="0" err="1" smtClean="0"/>
              <a:t>clicio</a:t>
            </a:r>
            <a:r>
              <a:rPr lang="en-US" dirty="0" smtClean="0"/>
              <a:t> ‘</a:t>
            </a:r>
            <a:r>
              <a:rPr lang="en-US" dirty="0" err="1" smtClean="0"/>
              <a:t>derbyn</a:t>
            </a:r>
            <a:r>
              <a:rPr lang="en-US" dirty="0" smtClean="0"/>
              <a:t>’</a:t>
            </a:r>
          </a:p>
          <a:p>
            <a:r>
              <a:rPr lang="en-US" dirty="0" err="1" smtClean="0"/>
              <a:t>Nifer</a:t>
            </a:r>
            <a:r>
              <a:rPr lang="en-US" dirty="0" smtClean="0"/>
              <a:t> y </a:t>
            </a:r>
            <a:r>
              <a:rPr lang="en-US" dirty="0" err="1" smtClean="0"/>
              <a:t>geiriau</a:t>
            </a:r>
            <a:r>
              <a:rPr lang="en-US" dirty="0" smtClean="0"/>
              <a:t> – </a:t>
            </a:r>
            <a:r>
              <a:rPr lang="en-US" dirty="0" err="1" smtClean="0"/>
              <a:t>gormod</a:t>
            </a:r>
            <a:r>
              <a:rPr lang="en-US" dirty="0" smtClean="0"/>
              <a:t>/dim </a:t>
            </a:r>
            <a:r>
              <a:rPr lang="en-US" dirty="0" err="1" smtClean="0"/>
              <a:t>digon</a:t>
            </a:r>
            <a:endParaRPr lang="en-US" dirty="0" smtClean="0"/>
          </a:p>
          <a:p>
            <a:r>
              <a:rPr lang="en-US" dirty="0" err="1" smtClean="0"/>
              <a:t>Dewis</a:t>
            </a:r>
            <a:r>
              <a:rPr lang="en-US" dirty="0" smtClean="0"/>
              <a:t> </a:t>
            </a:r>
            <a:r>
              <a:rPr lang="en-US" dirty="0" err="1" smtClean="0"/>
              <a:t>cywair</a:t>
            </a:r>
            <a:r>
              <a:rPr lang="en-US" dirty="0" smtClean="0"/>
              <a:t> </a:t>
            </a:r>
            <a:r>
              <a:rPr lang="en-US" dirty="0" err="1" smtClean="0"/>
              <a:t>anaddas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74170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AB946B"/>
      </a:accent1>
      <a:accent2>
        <a:srgbClr val="C04F32"/>
      </a:accent2>
      <a:accent3>
        <a:srgbClr val="DD8C3C"/>
      </a:accent3>
      <a:accent4>
        <a:srgbClr val="8E684C"/>
      </a:accent4>
      <a:accent5>
        <a:srgbClr val="CBAF62"/>
      </a:accent5>
      <a:accent6>
        <a:srgbClr val="803348"/>
      </a:accent6>
      <a:hlink>
        <a:srgbClr val="86724D"/>
      </a:hlink>
      <a:folHlink>
        <a:srgbClr val="B99E84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A2BEDC8B-F191-493B-BA33-0F4F800A89D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283</TotalTime>
  <Words>117</Words>
  <Application>Microsoft Macintosh PowerPoint</Application>
  <PresentationFormat>Widescreen</PresentationFormat>
  <Paragraphs>30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Garamond</vt:lpstr>
      <vt:lpstr>Arial</vt:lpstr>
      <vt:lpstr>Organic</vt:lpstr>
      <vt:lpstr>Paratoi!</vt:lpstr>
      <vt:lpstr>Gwallau cyffredin</vt:lpstr>
      <vt:lpstr>Gwallau cyffredin</vt:lpstr>
      <vt:lpstr>Cywirwch y darn</vt:lpstr>
      <vt:lpstr>Trawsieithu</vt:lpstr>
      <vt:lpstr>Ysgrifennu rhydd</vt:lpstr>
      <vt:lpstr>Gwyliwch!</vt:lpstr>
    </vt:vector>
  </TitlesOfParts>
  <Company/>
  <LinksUpToDate>false</LinksUpToDate>
  <SharedDoc>false</SharedDoc>
  <HyperlinksChanged>false</HyperlinksChanged>
  <AppVersion>15.0028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Paratoi!</dc:title>
  <dc:creator>Microsoft Office User</dc:creator>
  <cp:lastModifiedBy>Microsoft Office User</cp:lastModifiedBy>
  <cp:revision>4</cp:revision>
  <dcterms:created xsi:type="dcterms:W3CDTF">2017-05-11T08:37:54Z</dcterms:created>
  <dcterms:modified xsi:type="dcterms:W3CDTF">2017-05-11T13:21:35Z</dcterms:modified>
</cp:coreProperties>
</file>