
<file path=[Content_Types].xml><?xml version="1.0" encoding="utf-8"?>
<Types xmlns="http://schemas.openxmlformats.org/package/2006/content-types">
  <Default Extension="fntdata" ContentType="application/x-fontdata"/>
  <Default Extension="jpeg" ContentType="image/jpeg"/>
  <Default Extension="jpg" ContentType="image/pn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media/image4.jpg" ContentType="image/jpe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4260" r:id="rId1"/>
  </p:sldMasterIdLst>
  <p:handoutMasterIdLst>
    <p:handoutMasterId r:id="rId3"/>
  </p:handoutMasterIdLst>
  <p:sldIdLst>
    <p:sldId id="256" r:id="rId2"/>
  </p:sldIdLst>
  <p:sldSz cx="32918400" cy="23456900"/>
  <p:notesSz cx="7010400" cy="9271000"/>
  <p:embeddedFontLst>
    <p:embeddedFont>
      <p:font typeface="Libre Baskerville" panose="02000000000000000000" pitchFamily="2" charset="0"/>
      <p:regular r:id="rId4"/>
      <p:bold r:id="rId5"/>
      <p:italic r:id="rId6"/>
    </p:embeddedFont>
    <p:embeddedFont>
      <p:font typeface="Montserrat" panose="00000500000000000000" pitchFamily="2" charset="0"/>
      <p:regular r:id="rId7"/>
      <p:bold r:id="rId8"/>
      <p:italic r:id="rId9"/>
      <p:boldItalic r:id="rId10"/>
    </p:embeddedFont>
    <p:embeddedFont>
      <p:font typeface="Montserrat Light" panose="00000400000000000000" pitchFamily="2" charset="0"/>
      <p:regular r:id="rId11"/>
      <p:italic r:id="rId12"/>
    </p:embeddedFont>
  </p:embeddedFontLst>
  <p:custDataLst>
    <p:tags r:id="rId13"/>
  </p:custDataLst>
  <p:defaultTextStyle>
    <a:defPPr>
      <a:defRPr lang="en-US"/>
    </a:defPPr>
    <a:lvl1pPr marL="0" algn="l" defTabSz="2682818" rtl="0" eaLnBrk="1" latinLnBrk="0" hangingPunct="1">
      <a:defRPr sz="5285" kern="1200">
        <a:solidFill>
          <a:schemeClr val="tx1"/>
        </a:solidFill>
        <a:latin typeface="+mn-lt"/>
        <a:ea typeface="+mn-ea"/>
        <a:cs typeface="+mn-cs"/>
      </a:defRPr>
    </a:lvl1pPr>
    <a:lvl2pPr marL="1341409" algn="l" defTabSz="2682818" rtl="0" eaLnBrk="1" latinLnBrk="0" hangingPunct="1">
      <a:defRPr sz="5285" kern="1200">
        <a:solidFill>
          <a:schemeClr val="tx1"/>
        </a:solidFill>
        <a:latin typeface="+mn-lt"/>
        <a:ea typeface="+mn-ea"/>
        <a:cs typeface="+mn-cs"/>
      </a:defRPr>
    </a:lvl2pPr>
    <a:lvl3pPr marL="2682818" algn="l" defTabSz="2682818" rtl="0" eaLnBrk="1" latinLnBrk="0" hangingPunct="1">
      <a:defRPr sz="5285" kern="1200">
        <a:solidFill>
          <a:schemeClr val="tx1"/>
        </a:solidFill>
        <a:latin typeface="+mn-lt"/>
        <a:ea typeface="+mn-ea"/>
        <a:cs typeface="+mn-cs"/>
      </a:defRPr>
    </a:lvl3pPr>
    <a:lvl4pPr marL="4024227" algn="l" defTabSz="2682818" rtl="0" eaLnBrk="1" latinLnBrk="0" hangingPunct="1">
      <a:defRPr sz="5285" kern="1200">
        <a:solidFill>
          <a:schemeClr val="tx1"/>
        </a:solidFill>
        <a:latin typeface="+mn-lt"/>
        <a:ea typeface="+mn-ea"/>
        <a:cs typeface="+mn-cs"/>
      </a:defRPr>
    </a:lvl4pPr>
    <a:lvl5pPr marL="5365640" algn="l" defTabSz="2682818" rtl="0" eaLnBrk="1" latinLnBrk="0" hangingPunct="1">
      <a:defRPr sz="5285" kern="1200">
        <a:solidFill>
          <a:schemeClr val="tx1"/>
        </a:solidFill>
        <a:latin typeface="+mn-lt"/>
        <a:ea typeface="+mn-ea"/>
        <a:cs typeface="+mn-cs"/>
      </a:defRPr>
    </a:lvl5pPr>
    <a:lvl6pPr marL="6707049" algn="l" defTabSz="2682818" rtl="0" eaLnBrk="1" latinLnBrk="0" hangingPunct="1">
      <a:defRPr sz="5285" kern="1200">
        <a:solidFill>
          <a:schemeClr val="tx1"/>
        </a:solidFill>
        <a:latin typeface="+mn-lt"/>
        <a:ea typeface="+mn-ea"/>
        <a:cs typeface="+mn-cs"/>
      </a:defRPr>
    </a:lvl6pPr>
    <a:lvl7pPr marL="8048460" algn="l" defTabSz="2682818" rtl="0" eaLnBrk="1" latinLnBrk="0" hangingPunct="1">
      <a:defRPr sz="5285" kern="1200">
        <a:solidFill>
          <a:schemeClr val="tx1"/>
        </a:solidFill>
        <a:latin typeface="+mn-lt"/>
        <a:ea typeface="+mn-ea"/>
        <a:cs typeface="+mn-cs"/>
      </a:defRPr>
    </a:lvl7pPr>
    <a:lvl8pPr marL="9389869" algn="l" defTabSz="2682818" rtl="0" eaLnBrk="1" latinLnBrk="0" hangingPunct="1">
      <a:defRPr sz="5285" kern="1200">
        <a:solidFill>
          <a:schemeClr val="tx1"/>
        </a:solidFill>
        <a:latin typeface="+mn-lt"/>
        <a:ea typeface="+mn-ea"/>
        <a:cs typeface="+mn-cs"/>
      </a:defRPr>
    </a:lvl8pPr>
    <a:lvl9pPr marL="10731279" algn="l" defTabSz="2682818" rtl="0" eaLnBrk="1" latinLnBrk="0" hangingPunct="1">
      <a:defRPr sz="528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userDrawn="1">
          <p15:clr>
            <a:srgbClr val="A4A3A4"/>
          </p15:clr>
        </p15:guide>
        <p15:guide id="2" pos="1440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6949" autoAdjust="0"/>
    <p:restoredTop sz="94710" autoAdjust="0"/>
  </p:normalViewPr>
  <p:slideViewPr>
    <p:cSldViewPr snapToGrid="0">
      <p:cViewPr varScale="1">
        <p:scale>
          <a:sx n="23" d="100"/>
          <a:sy n="23" d="100"/>
        </p:scale>
        <p:origin x="2026" y="14"/>
      </p:cViewPr>
      <p:guideLst>
        <p:guide orient="horz"/>
        <p:guide pos="14400"/>
      </p:guideLst>
    </p:cSldViewPr>
  </p:slideViewPr>
  <p:outlineViewPr>
    <p:cViewPr>
      <p:scale>
        <a:sx n="33" d="100"/>
        <a:sy n="33" d="100"/>
      </p:scale>
      <p:origin x="0" y="0"/>
    </p:cViewPr>
  </p:outlineViewPr>
  <p:notesTextViewPr>
    <p:cViewPr>
      <p:scale>
        <a:sx n="1" d="1"/>
        <a:sy n="1" d="1"/>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13" Type="http://schemas.openxmlformats.org/officeDocument/2006/relationships/tags" Target="tags/tag1.xml"/><Relationship Id="rId3" Type="http://schemas.openxmlformats.org/officeDocument/2006/relationships/handoutMaster" Target="handoutMasters/handoutMaster1.xml"/><Relationship Id="rId7" Type="http://schemas.openxmlformats.org/officeDocument/2006/relationships/font" Target="fonts/font4.fntdata"/><Relationship Id="rId12" Type="http://schemas.openxmlformats.org/officeDocument/2006/relationships/font" Target="fonts/font9.fntdata"/><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font" Target="fonts/font8.fntdata"/><Relationship Id="rId5" Type="http://schemas.openxmlformats.org/officeDocument/2006/relationships/font" Target="fonts/font2.fntdata"/><Relationship Id="rId15" Type="http://schemas.openxmlformats.org/officeDocument/2006/relationships/viewProps" Target="viewProps.xml"/><Relationship Id="rId10" Type="http://schemas.openxmlformats.org/officeDocument/2006/relationships/font" Target="fonts/font7.fntdata"/><Relationship Id="rId4" Type="http://schemas.openxmlformats.org/officeDocument/2006/relationships/font" Target="fonts/font1.fntdata"/><Relationship Id="rId9" Type="http://schemas.openxmlformats.org/officeDocument/2006/relationships/font" Target="fonts/font6.fntdata"/><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3550"/>
          </a:xfrm>
          <a:prstGeom prst="rect">
            <a:avLst/>
          </a:prstGeom>
        </p:spPr>
        <p:txBody>
          <a:bodyPr vert="horz" lIns="93031" tIns="46516" rIns="93031" bIns="46516" rtlCol="0"/>
          <a:lstStyle>
            <a:defPPr>
              <a:defRPr kern="1200"/>
            </a:defPPr>
            <a:lvl1pPr algn="l">
              <a:defRPr sz="1200"/>
            </a:lvl1pPr>
          </a:lstStyle>
          <a:p>
            <a:endParaRPr lang="en-US"/>
          </a:p>
        </p:txBody>
      </p:sp>
      <p:sp>
        <p:nvSpPr>
          <p:cNvPr id="3" name="Date Placeholder 2"/>
          <p:cNvSpPr>
            <a:spLocks noGrp="1"/>
          </p:cNvSpPr>
          <p:nvPr>
            <p:ph type="dt" sz="quarter" idx="1"/>
          </p:nvPr>
        </p:nvSpPr>
        <p:spPr>
          <a:xfrm>
            <a:off x="3970938" y="0"/>
            <a:ext cx="3037840" cy="463550"/>
          </a:xfrm>
          <a:prstGeom prst="rect">
            <a:avLst/>
          </a:prstGeom>
        </p:spPr>
        <p:txBody>
          <a:bodyPr vert="horz" lIns="93031" tIns="46516" rIns="93031" bIns="46516" rtlCol="0"/>
          <a:lstStyle>
            <a:defPPr>
              <a:defRPr kern="1200"/>
            </a:defPPr>
            <a:lvl1pPr algn="r">
              <a:defRPr sz="1200"/>
            </a:lvl1pPr>
          </a:lstStyle>
          <a:p>
            <a:fld id="{302F586B-0015-43FB-918D-31E1A09780E3}" type="datetimeFigureOut">
              <a:rPr lang="en-US" smtClean="0"/>
              <a:t>2/15/2026</a:t>
            </a:fld>
            <a:endParaRPr lang="en-US"/>
          </a:p>
        </p:txBody>
      </p:sp>
      <p:sp>
        <p:nvSpPr>
          <p:cNvPr id="4" name="Footer Placeholder 3"/>
          <p:cNvSpPr>
            <a:spLocks noGrp="1"/>
          </p:cNvSpPr>
          <p:nvPr>
            <p:ph type="ftr" sz="quarter" idx="2"/>
          </p:nvPr>
        </p:nvSpPr>
        <p:spPr>
          <a:xfrm>
            <a:off x="0" y="8805841"/>
            <a:ext cx="3037840" cy="463550"/>
          </a:xfrm>
          <a:prstGeom prst="rect">
            <a:avLst/>
          </a:prstGeom>
        </p:spPr>
        <p:txBody>
          <a:bodyPr vert="horz" lIns="93031" tIns="46516" rIns="93031" bIns="46516" rtlCol="0" anchor="b"/>
          <a:lstStyle>
            <a:defPPr>
              <a:defRPr kern="1200"/>
            </a:defPPr>
            <a:lvl1pPr algn="l">
              <a:defRPr sz="1200"/>
            </a:lvl1pPr>
          </a:lstStyle>
          <a:p>
            <a:endParaRPr lang="en-US"/>
          </a:p>
        </p:txBody>
      </p:sp>
      <p:sp>
        <p:nvSpPr>
          <p:cNvPr id="5" name="Slide Number Placeholder 4"/>
          <p:cNvSpPr>
            <a:spLocks noGrp="1"/>
          </p:cNvSpPr>
          <p:nvPr>
            <p:ph type="sldNum" sz="quarter" idx="3"/>
          </p:nvPr>
        </p:nvSpPr>
        <p:spPr>
          <a:xfrm>
            <a:off x="3970938" y="8805841"/>
            <a:ext cx="3037840" cy="463550"/>
          </a:xfrm>
          <a:prstGeom prst="rect">
            <a:avLst/>
          </a:prstGeom>
        </p:spPr>
        <p:txBody>
          <a:bodyPr vert="horz" lIns="93031" tIns="46516" rIns="93031" bIns="46516" rtlCol="0" anchor="b"/>
          <a:lstStyle>
            <a:defPPr>
              <a:defRPr kern="1200"/>
            </a:defPPr>
            <a:lvl1pPr algn="r">
              <a:defRPr sz="1200"/>
            </a:lvl1pPr>
          </a:lstStyle>
          <a:p>
            <a:fld id="{5F29C2D4-4424-41A2-A90C-29D31B733A95}" type="slidenum">
              <a:rPr lang="en-US" smtClean="0"/>
              <a:t>‹#›</a:t>
            </a:fld>
            <a:endParaRPr lang="en-US"/>
          </a:p>
        </p:txBody>
      </p:sp>
    </p:spTree>
    <p:extLst>
      <p:ext uri="{BB962C8B-B14F-4D97-AF65-F5344CB8AC3E}">
        <p14:creationId xmlns:p14="http://schemas.microsoft.com/office/powerpoint/2010/main" val="395551335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69557311"/>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idx="1"/>
          </p:nvPr>
        </p:nvSpPr>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defPPr>
              <a:defRPr kern="1200"/>
            </a:defPPr>
          </a:lstStyle>
          <a:p>
            <a:fld id="{1D3EE5B7-680E-44FF-962F-3113FAB5030E}" type="datetimeFigureOut">
              <a:rPr lang="en-US" smtClean="0"/>
              <a:t>2/15/2026</a:t>
            </a:fld>
            <a:endParaRPr lang="en-US"/>
          </a:p>
        </p:txBody>
      </p:sp>
      <p:sp>
        <p:nvSpPr>
          <p:cNvPr id="5" name="Footer Placeholder 4"/>
          <p:cNvSpPr>
            <a:spLocks noGrp="1"/>
          </p:cNvSpPr>
          <p:nvPr>
            <p:ph type="ftr" sz="quarter" idx="11"/>
          </p:nvPr>
        </p:nvSpPr>
        <p:spPr/>
        <p:txBody>
          <a:bodyPr/>
          <a:lstStyle>
            <a:defPPr>
              <a:defRPr kern="1200"/>
            </a:defPPr>
          </a:lstStyle>
          <a:p>
            <a:endParaRPr lang="en-US"/>
          </a:p>
        </p:txBody>
      </p:sp>
      <p:sp>
        <p:nvSpPr>
          <p:cNvPr id="6" name="Slide Number Placeholder 5"/>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2995312520"/>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00327" y="15073236"/>
            <a:ext cx="27980642" cy="4658801"/>
          </a:xfrm>
        </p:spPr>
        <p:txBody>
          <a:bodyPr anchor="t"/>
          <a:lstStyle>
            <a:defPPr>
              <a:defRPr kern="1200"/>
            </a:defPPr>
            <a:lvl1pPr algn="l">
              <a:defRPr sz="11759" b="1" cap="all"/>
            </a:lvl1pPr>
          </a:lstStyle>
          <a:p>
            <a:r>
              <a:rPr lang="en-US"/>
              <a:t>Click to edit Master title style</a:t>
            </a:r>
          </a:p>
        </p:txBody>
      </p:sp>
      <p:sp>
        <p:nvSpPr>
          <p:cNvPr id="3" name="Text Placeholder 2"/>
          <p:cNvSpPr>
            <a:spLocks noGrp="1"/>
          </p:cNvSpPr>
          <p:nvPr>
            <p:ph type="body" idx="1"/>
          </p:nvPr>
        </p:nvSpPr>
        <p:spPr>
          <a:xfrm>
            <a:off x="2600327" y="9942036"/>
            <a:ext cx="27980642" cy="5131195"/>
          </a:xfrm>
        </p:spPr>
        <p:txBody>
          <a:bodyPr anchor="b"/>
          <a:lstStyle>
            <a:defPPr>
              <a:defRPr kern="1200"/>
            </a:defPPr>
            <a:lvl1pPr marL="0" indent="0">
              <a:buNone/>
              <a:defRPr sz="5844">
                <a:solidFill>
                  <a:schemeClr val="tx1">
                    <a:tint val="75000"/>
                  </a:schemeClr>
                </a:solidFill>
              </a:defRPr>
            </a:lvl1pPr>
            <a:lvl2pPr marL="1340142" indent="0">
              <a:buNone/>
              <a:defRPr sz="5274">
                <a:solidFill>
                  <a:schemeClr val="tx1">
                    <a:tint val="75000"/>
                  </a:schemeClr>
                </a:solidFill>
              </a:defRPr>
            </a:lvl2pPr>
            <a:lvl3pPr marL="2680284" indent="0">
              <a:buNone/>
              <a:defRPr sz="4703">
                <a:solidFill>
                  <a:schemeClr val="tx1">
                    <a:tint val="75000"/>
                  </a:schemeClr>
                </a:solidFill>
              </a:defRPr>
            </a:lvl3pPr>
            <a:lvl4pPr marL="4020427" indent="0">
              <a:buNone/>
              <a:defRPr sz="4133">
                <a:solidFill>
                  <a:schemeClr val="tx1">
                    <a:tint val="75000"/>
                  </a:schemeClr>
                </a:solidFill>
              </a:defRPr>
            </a:lvl4pPr>
            <a:lvl5pPr marL="5360569" indent="0">
              <a:buNone/>
              <a:defRPr sz="4133">
                <a:solidFill>
                  <a:schemeClr val="tx1">
                    <a:tint val="75000"/>
                  </a:schemeClr>
                </a:solidFill>
              </a:defRPr>
            </a:lvl5pPr>
            <a:lvl6pPr marL="6700711" indent="0">
              <a:buNone/>
              <a:defRPr sz="4133">
                <a:solidFill>
                  <a:schemeClr val="tx1">
                    <a:tint val="75000"/>
                  </a:schemeClr>
                </a:solidFill>
              </a:defRPr>
            </a:lvl6pPr>
            <a:lvl7pPr marL="8040853" indent="0">
              <a:buNone/>
              <a:defRPr sz="4133">
                <a:solidFill>
                  <a:schemeClr val="tx1">
                    <a:tint val="75000"/>
                  </a:schemeClr>
                </a:solidFill>
              </a:defRPr>
            </a:lvl7pPr>
            <a:lvl8pPr marL="9380995" indent="0">
              <a:buNone/>
              <a:defRPr sz="4133">
                <a:solidFill>
                  <a:schemeClr val="tx1">
                    <a:tint val="75000"/>
                  </a:schemeClr>
                </a:solidFill>
              </a:defRPr>
            </a:lvl8pPr>
            <a:lvl9pPr marL="10721136" indent="0">
              <a:buNone/>
              <a:defRPr sz="41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defPPr>
              <a:defRPr kern="1200"/>
            </a:defPPr>
          </a:lstStyle>
          <a:p>
            <a:fld id="{1D3EE5B7-680E-44FF-962F-3113FAB5030E}" type="datetimeFigureOut">
              <a:rPr lang="en-US" smtClean="0"/>
              <a:t>2/15/2026</a:t>
            </a:fld>
            <a:endParaRPr lang="en-US"/>
          </a:p>
        </p:txBody>
      </p:sp>
      <p:sp>
        <p:nvSpPr>
          <p:cNvPr id="5" name="Footer Placeholder 4"/>
          <p:cNvSpPr>
            <a:spLocks noGrp="1"/>
          </p:cNvSpPr>
          <p:nvPr>
            <p:ph type="ftr" sz="quarter" idx="11"/>
          </p:nvPr>
        </p:nvSpPr>
        <p:spPr/>
        <p:txBody>
          <a:bodyPr/>
          <a:lstStyle>
            <a:defPPr>
              <a:defRPr kern="1200"/>
            </a:defPPr>
          </a:lstStyle>
          <a:p>
            <a:endParaRPr lang="en-US"/>
          </a:p>
        </p:txBody>
      </p:sp>
      <p:sp>
        <p:nvSpPr>
          <p:cNvPr id="6" name="Slide Number Placeholder 5"/>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2149840672"/>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1645921" y="5473279"/>
            <a:ext cx="14538961" cy="15480470"/>
          </a:xfrm>
        </p:spPr>
        <p:txBody>
          <a:bodyPr/>
          <a:lstStyle>
            <a:defPPr>
              <a:defRPr kern="1200"/>
            </a:defPPr>
            <a:lvl1pPr>
              <a:defRPr sz="8195"/>
            </a:lvl1pPr>
            <a:lvl2pPr>
              <a:defRPr sz="7055"/>
            </a:lvl2pPr>
            <a:lvl3pPr>
              <a:defRPr sz="5844"/>
            </a:lvl3pPr>
            <a:lvl4pPr>
              <a:defRPr sz="5274"/>
            </a:lvl4pPr>
            <a:lvl5pPr>
              <a:defRPr sz="5274"/>
            </a:lvl5pPr>
            <a:lvl6pPr>
              <a:defRPr sz="5274"/>
            </a:lvl6pPr>
            <a:lvl7pPr>
              <a:defRPr sz="5274"/>
            </a:lvl7pPr>
            <a:lvl8pPr>
              <a:defRPr sz="5274"/>
            </a:lvl8pPr>
            <a:lvl9pPr>
              <a:defRPr sz="527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6733522" y="5473279"/>
            <a:ext cx="14538961" cy="15480470"/>
          </a:xfrm>
        </p:spPr>
        <p:txBody>
          <a:bodyPr/>
          <a:lstStyle>
            <a:defPPr>
              <a:defRPr kern="1200"/>
            </a:defPPr>
            <a:lvl1pPr>
              <a:defRPr sz="8195"/>
            </a:lvl1pPr>
            <a:lvl2pPr>
              <a:defRPr sz="7055"/>
            </a:lvl2pPr>
            <a:lvl3pPr>
              <a:defRPr sz="5844"/>
            </a:lvl3pPr>
            <a:lvl4pPr>
              <a:defRPr sz="5274"/>
            </a:lvl4pPr>
            <a:lvl5pPr>
              <a:defRPr sz="5274"/>
            </a:lvl5pPr>
            <a:lvl6pPr>
              <a:defRPr sz="5274"/>
            </a:lvl6pPr>
            <a:lvl7pPr>
              <a:defRPr sz="5274"/>
            </a:lvl7pPr>
            <a:lvl8pPr>
              <a:defRPr sz="5274"/>
            </a:lvl8pPr>
            <a:lvl9pPr>
              <a:defRPr sz="527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defPPr>
              <a:defRPr kern="1200"/>
            </a:defPPr>
          </a:lstStyle>
          <a:p>
            <a:fld id="{1D3EE5B7-680E-44FF-962F-3113FAB5030E}" type="datetimeFigureOut">
              <a:rPr lang="en-US" smtClean="0"/>
              <a:t>2/15/2026</a:t>
            </a:fld>
            <a:endParaRPr lang="en-US"/>
          </a:p>
        </p:txBody>
      </p:sp>
      <p:sp>
        <p:nvSpPr>
          <p:cNvPr id="6" name="Footer Placeholder 5"/>
          <p:cNvSpPr>
            <a:spLocks noGrp="1"/>
          </p:cNvSpPr>
          <p:nvPr>
            <p:ph type="ftr" sz="quarter" idx="11"/>
          </p:nvPr>
        </p:nvSpPr>
        <p:spPr/>
        <p:txBody>
          <a:bodyPr/>
          <a:lstStyle>
            <a:defPPr>
              <a:defRPr kern="1200"/>
            </a:defPPr>
          </a:lstStyle>
          <a:p>
            <a:endParaRPr lang="en-US"/>
          </a:p>
        </p:txBody>
      </p:sp>
      <p:sp>
        <p:nvSpPr>
          <p:cNvPr id="7" name="Slide Number Placeholder 6"/>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2558327797"/>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1645921" y="5250655"/>
            <a:ext cx="14544677" cy="2188223"/>
          </a:xfrm>
        </p:spPr>
        <p:txBody>
          <a:bodyPr anchor="b"/>
          <a:lstStyle>
            <a:defPPr>
              <a:defRPr kern="1200"/>
            </a:defPPr>
            <a:lvl1pPr marL="0" indent="0">
              <a:buNone/>
              <a:defRPr sz="7055" b="1"/>
            </a:lvl1pPr>
            <a:lvl2pPr marL="1340142" indent="0">
              <a:buNone/>
              <a:defRPr sz="5844" b="1"/>
            </a:lvl2pPr>
            <a:lvl3pPr marL="2680284" indent="0">
              <a:buNone/>
              <a:defRPr sz="5274" b="1"/>
            </a:lvl3pPr>
            <a:lvl4pPr marL="4020427" indent="0">
              <a:buNone/>
              <a:defRPr sz="4703" b="1"/>
            </a:lvl4pPr>
            <a:lvl5pPr marL="5360569" indent="0">
              <a:buNone/>
              <a:defRPr sz="4703" b="1"/>
            </a:lvl5pPr>
            <a:lvl6pPr marL="6700711" indent="0">
              <a:buNone/>
              <a:defRPr sz="4703" b="1"/>
            </a:lvl6pPr>
            <a:lvl7pPr marL="8040853" indent="0">
              <a:buNone/>
              <a:defRPr sz="4703" b="1"/>
            </a:lvl7pPr>
            <a:lvl8pPr marL="9380995" indent="0">
              <a:buNone/>
              <a:defRPr sz="4703" b="1"/>
            </a:lvl8pPr>
            <a:lvl9pPr marL="10721136" indent="0">
              <a:buNone/>
              <a:defRPr sz="4703" b="1"/>
            </a:lvl9pPr>
          </a:lstStyle>
          <a:p>
            <a:pPr lvl="0"/>
            <a:r>
              <a:rPr lang="en-US"/>
              <a:t>Click to edit Master text styles</a:t>
            </a:r>
          </a:p>
        </p:txBody>
      </p:sp>
      <p:sp>
        <p:nvSpPr>
          <p:cNvPr id="4" name="Content Placeholder 3"/>
          <p:cNvSpPr>
            <a:spLocks noGrp="1"/>
          </p:cNvSpPr>
          <p:nvPr>
            <p:ph sz="half" idx="2"/>
          </p:nvPr>
        </p:nvSpPr>
        <p:spPr>
          <a:xfrm>
            <a:off x="1645921" y="7438878"/>
            <a:ext cx="14544677" cy="13514869"/>
          </a:xfrm>
        </p:spPr>
        <p:txBody>
          <a:bodyPr/>
          <a:lstStyle>
            <a:defPPr>
              <a:defRPr kern="1200"/>
            </a:defPPr>
            <a:lvl1pPr>
              <a:defRPr sz="7055"/>
            </a:lvl1pPr>
            <a:lvl2pPr>
              <a:defRPr sz="5844"/>
            </a:lvl2pPr>
            <a:lvl3pPr>
              <a:defRPr sz="5274"/>
            </a:lvl3pPr>
            <a:lvl4pPr>
              <a:defRPr sz="4703"/>
            </a:lvl4pPr>
            <a:lvl5pPr>
              <a:defRPr sz="4703"/>
            </a:lvl5pPr>
            <a:lvl6pPr>
              <a:defRPr sz="4703"/>
            </a:lvl6pPr>
            <a:lvl7pPr>
              <a:defRPr sz="4703"/>
            </a:lvl7pPr>
            <a:lvl8pPr>
              <a:defRPr sz="4703"/>
            </a:lvl8pPr>
            <a:lvl9pPr>
              <a:defRPr sz="470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6722092" y="5250655"/>
            <a:ext cx="14550389" cy="2188223"/>
          </a:xfrm>
        </p:spPr>
        <p:txBody>
          <a:bodyPr anchor="b"/>
          <a:lstStyle>
            <a:defPPr>
              <a:defRPr kern="1200"/>
            </a:defPPr>
            <a:lvl1pPr marL="0" indent="0">
              <a:buNone/>
              <a:defRPr sz="7055" b="1"/>
            </a:lvl1pPr>
            <a:lvl2pPr marL="1340142" indent="0">
              <a:buNone/>
              <a:defRPr sz="5844" b="1"/>
            </a:lvl2pPr>
            <a:lvl3pPr marL="2680284" indent="0">
              <a:buNone/>
              <a:defRPr sz="5274" b="1"/>
            </a:lvl3pPr>
            <a:lvl4pPr marL="4020427" indent="0">
              <a:buNone/>
              <a:defRPr sz="4703" b="1"/>
            </a:lvl4pPr>
            <a:lvl5pPr marL="5360569" indent="0">
              <a:buNone/>
              <a:defRPr sz="4703" b="1"/>
            </a:lvl5pPr>
            <a:lvl6pPr marL="6700711" indent="0">
              <a:buNone/>
              <a:defRPr sz="4703" b="1"/>
            </a:lvl6pPr>
            <a:lvl7pPr marL="8040853" indent="0">
              <a:buNone/>
              <a:defRPr sz="4703" b="1"/>
            </a:lvl7pPr>
            <a:lvl8pPr marL="9380995" indent="0">
              <a:buNone/>
              <a:defRPr sz="4703" b="1"/>
            </a:lvl8pPr>
            <a:lvl9pPr marL="10721136" indent="0">
              <a:buNone/>
              <a:defRPr sz="4703" b="1"/>
            </a:lvl9pPr>
          </a:lstStyle>
          <a:p>
            <a:pPr lvl="0"/>
            <a:r>
              <a:rPr lang="en-US"/>
              <a:t>Click to edit Master text styles</a:t>
            </a:r>
          </a:p>
        </p:txBody>
      </p:sp>
      <p:sp>
        <p:nvSpPr>
          <p:cNvPr id="6" name="Content Placeholder 5"/>
          <p:cNvSpPr>
            <a:spLocks noGrp="1"/>
          </p:cNvSpPr>
          <p:nvPr>
            <p:ph sz="quarter" idx="4"/>
          </p:nvPr>
        </p:nvSpPr>
        <p:spPr>
          <a:xfrm>
            <a:off x="16722092" y="7438878"/>
            <a:ext cx="14550389" cy="13514869"/>
          </a:xfrm>
        </p:spPr>
        <p:txBody>
          <a:bodyPr/>
          <a:lstStyle>
            <a:defPPr>
              <a:defRPr kern="1200"/>
            </a:defPPr>
            <a:lvl1pPr>
              <a:defRPr sz="7055"/>
            </a:lvl1pPr>
            <a:lvl2pPr>
              <a:defRPr sz="5844"/>
            </a:lvl2pPr>
            <a:lvl3pPr>
              <a:defRPr sz="5274"/>
            </a:lvl3pPr>
            <a:lvl4pPr>
              <a:defRPr sz="4703"/>
            </a:lvl4pPr>
            <a:lvl5pPr>
              <a:defRPr sz="4703"/>
            </a:lvl5pPr>
            <a:lvl6pPr>
              <a:defRPr sz="4703"/>
            </a:lvl6pPr>
            <a:lvl7pPr>
              <a:defRPr sz="4703"/>
            </a:lvl7pPr>
            <a:lvl8pPr>
              <a:defRPr sz="4703"/>
            </a:lvl8pPr>
            <a:lvl9pPr>
              <a:defRPr sz="470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defPPr>
              <a:defRPr kern="1200"/>
            </a:defPPr>
          </a:lstStyle>
          <a:p>
            <a:fld id="{1D3EE5B7-680E-44FF-962F-3113FAB5030E}" type="datetimeFigureOut">
              <a:rPr lang="en-US" smtClean="0"/>
              <a:t>2/15/2026</a:t>
            </a:fld>
            <a:endParaRPr lang="en-US"/>
          </a:p>
        </p:txBody>
      </p:sp>
      <p:sp>
        <p:nvSpPr>
          <p:cNvPr id="8" name="Footer Placeholder 7"/>
          <p:cNvSpPr>
            <a:spLocks noGrp="1"/>
          </p:cNvSpPr>
          <p:nvPr>
            <p:ph type="ftr" sz="quarter" idx="11"/>
          </p:nvPr>
        </p:nvSpPr>
        <p:spPr/>
        <p:txBody>
          <a:bodyPr/>
          <a:lstStyle>
            <a:defPPr>
              <a:defRPr kern="1200"/>
            </a:defPPr>
          </a:lstStyle>
          <a:p>
            <a:endParaRPr lang="en-US"/>
          </a:p>
        </p:txBody>
      </p:sp>
      <p:sp>
        <p:nvSpPr>
          <p:cNvPr id="9" name="Slide Number Placeholder 8"/>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2134033029"/>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Date Placeholder 2"/>
          <p:cNvSpPr>
            <a:spLocks noGrp="1"/>
          </p:cNvSpPr>
          <p:nvPr>
            <p:ph type="dt" sz="half" idx="10"/>
          </p:nvPr>
        </p:nvSpPr>
        <p:spPr/>
        <p:txBody>
          <a:bodyPr/>
          <a:lstStyle>
            <a:defPPr>
              <a:defRPr kern="1200"/>
            </a:defPPr>
          </a:lstStyle>
          <a:p>
            <a:fld id="{1D3EE5B7-680E-44FF-962F-3113FAB5030E}" type="datetimeFigureOut">
              <a:rPr lang="en-US" smtClean="0"/>
              <a:t>2/15/2026</a:t>
            </a:fld>
            <a:endParaRPr lang="en-US"/>
          </a:p>
        </p:txBody>
      </p:sp>
      <p:sp>
        <p:nvSpPr>
          <p:cNvPr id="4" name="Footer Placeholder 3"/>
          <p:cNvSpPr>
            <a:spLocks noGrp="1"/>
          </p:cNvSpPr>
          <p:nvPr>
            <p:ph type="ftr" sz="quarter" idx="11"/>
          </p:nvPr>
        </p:nvSpPr>
        <p:spPr/>
        <p:txBody>
          <a:bodyPr/>
          <a:lstStyle>
            <a:defPPr>
              <a:defRPr kern="1200"/>
            </a:defPPr>
          </a:lstStyle>
          <a:p>
            <a:endParaRPr lang="en-US"/>
          </a:p>
        </p:txBody>
      </p:sp>
      <p:sp>
        <p:nvSpPr>
          <p:cNvPr id="5" name="Slide Number Placeholder 4"/>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3335114502"/>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defPPr>
              <a:defRPr kern="1200"/>
            </a:defPPr>
          </a:lstStyle>
          <a:p>
            <a:fld id="{1D3EE5B7-680E-44FF-962F-3113FAB5030E}" type="datetimeFigureOut">
              <a:rPr lang="en-US" smtClean="0"/>
              <a:t>2/15/2026</a:t>
            </a:fld>
            <a:endParaRPr lang="en-US"/>
          </a:p>
        </p:txBody>
      </p:sp>
      <p:sp>
        <p:nvSpPr>
          <p:cNvPr id="3" name="Footer Placeholder 2"/>
          <p:cNvSpPr>
            <a:spLocks noGrp="1"/>
          </p:cNvSpPr>
          <p:nvPr>
            <p:ph type="ftr" sz="quarter" idx="11"/>
          </p:nvPr>
        </p:nvSpPr>
        <p:spPr/>
        <p:txBody>
          <a:bodyPr/>
          <a:lstStyle>
            <a:defPPr>
              <a:defRPr kern="1200"/>
            </a:defPPr>
          </a:lstStyle>
          <a:p>
            <a:endParaRPr lang="en-US"/>
          </a:p>
        </p:txBody>
      </p:sp>
      <p:sp>
        <p:nvSpPr>
          <p:cNvPr id="4" name="Slide Number Placeholder 3"/>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3984814781"/>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6" y="933932"/>
            <a:ext cx="10829927" cy="3974641"/>
          </a:xfrm>
        </p:spPr>
        <p:txBody>
          <a:bodyPr anchor="b"/>
          <a:lstStyle>
            <a:defPPr>
              <a:defRPr kern="1200"/>
            </a:defPPr>
            <a:lvl1pPr algn="l">
              <a:defRPr sz="5844" b="1"/>
            </a:lvl1pPr>
          </a:lstStyle>
          <a:p>
            <a:r>
              <a:rPr lang="en-US"/>
              <a:t>Click to edit Master title style</a:t>
            </a:r>
          </a:p>
        </p:txBody>
      </p:sp>
      <p:sp>
        <p:nvSpPr>
          <p:cNvPr id="3" name="Content Placeholder 2"/>
          <p:cNvSpPr>
            <a:spLocks noGrp="1"/>
          </p:cNvSpPr>
          <p:nvPr>
            <p:ph idx="1"/>
          </p:nvPr>
        </p:nvSpPr>
        <p:spPr>
          <a:xfrm>
            <a:off x="12870179" y="933934"/>
            <a:ext cx="18402300" cy="20019814"/>
          </a:xfrm>
        </p:spPr>
        <p:txBody>
          <a:bodyPr/>
          <a:lstStyle>
            <a:defPPr>
              <a:defRPr kern="1200"/>
            </a:defPPr>
            <a:lvl1pPr>
              <a:defRPr sz="9406"/>
            </a:lvl1pPr>
            <a:lvl2pPr>
              <a:defRPr sz="8195"/>
            </a:lvl2pPr>
            <a:lvl3pPr>
              <a:defRPr sz="7055"/>
            </a:lvl3pPr>
            <a:lvl4pPr>
              <a:defRPr sz="5844"/>
            </a:lvl4pPr>
            <a:lvl5pPr>
              <a:defRPr sz="5844"/>
            </a:lvl5pPr>
            <a:lvl6pPr>
              <a:defRPr sz="5844"/>
            </a:lvl6pPr>
            <a:lvl7pPr>
              <a:defRPr sz="5844"/>
            </a:lvl7pPr>
            <a:lvl8pPr>
              <a:defRPr sz="5844"/>
            </a:lvl8pPr>
            <a:lvl9pPr>
              <a:defRPr sz="584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645926" y="4908575"/>
            <a:ext cx="10829927" cy="16045173"/>
          </a:xfrm>
        </p:spPr>
        <p:txBody>
          <a:bodyPr/>
          <a:lstStyle>
            <a:defPPr>
              <a:defRPr kern="1200"/>
            </a:defPPr>
            <a:lvl1pPr marL="0" indent="0">
              <a:buNone/>
              <a:defRPr sz="4133"/>
            </a:lvl1pPr>
            <a:lvl2pPr marL="1340142" indent="0">
              <a:buNone/>
              <a:defRPr sz="3492"/>
            </a:lvl2pPr>
            <a:lvl3pPr marL="2680284" indent="0">
              <a:buNone/>
              <a:defRPr sz="2921"/>
            </a:lvl3pPr>
            <a:lvl4pPr marL="4020427" indent="0">
              <a:buNone/>
              <a:defRPr sz="2637"/>
            </a:lvl4pPr>
            <a:lvl5pPr marL="5360569" indent="0">
              <a:buNone/>
              <a:defRPr sz="2637"/>
            </a:lvl5pPr>
            <a:lvl6pPr marL="6700711" indent="0">
              <a:buNone/>
              <a:defRPr sz="2637"/>
            </a:lvl6pPr>
            <a:lvl7pPr marL="8040853" indent="0">
              <a:buNone/>
              <a:defRPr sz="2637"/>
            </a:lvl7pPr>
            <a:lvl8pPr marL="9380995" indent="0">
              <a:buNone/>
              <a:defRPr sz="2637"/>
            </a:lvl8pPr>
            <a:lvl9pPr marL="10721136" indent="0">
              <a:buNone/>
              <a:defRPr sz="2637"/>
            </a:lvl9pPr>
          </a:lstStyle>
          <a:p>
            <a:pPr lvl="0"/>
            <a:r>
              <a:rPr lang="en-US"/>
              <a:t>Click to edit Master text styles</a:t>
            </a:r>
          </a:p>
        </p:txBody>
      </p:sp>
      <p:sp>
        <p:nvSpPr>
          <p:cNvPr id="5" name="Date Placeholder 4"/>
          <p:cNvSpPr>
            <a:spLocks noGrp="1"/>
          </p:cNvSpPr>
          <p:nvPr>
            <p:ph type="dt" sz="half" idx="10"/>
          </p:nvPr>
        </p:nvSpPr>
        <p:spPr/>
        <p:txBody>
          <a:bodyPr/>
          <a:lstStyle>
            <a:defPPr>
              <a:defRPr kern="1200"/>
            </a:defPPr>
          </a:lstStyle>
          <a:p>
            <a:fld id="{1D3EE5B7-680E-44FF-962F-3113FAB5030E}" type="datetimeFigureOut">
              <a:rPr lang="en-US" smtClean="0"/>
              <a:t>2/15/2026</a:t>
            </a:fld>
            <a:endParaRPr lang="en-US"/>
          </a:p>
        </p:txBody>
      </p:sp>
      <p:sp>
        <p:nvSpPr>
          <p:cNvPr id="6" name="Footer Placeholder 5"/>
          <p:cNvSpPr>
            <a:spLocks noGrp="1"/>
          </p:cNvSpPr>
          <p:nvPr>
            <p:ph type="ftr" sz="quarter" idx="11"/>
          </p:nvPr>
        </p:nvSpPr>
        <p:spPr/>
        <p:txBody>
          <a:bodyPr/>
          <a:lstStyle>
            <a:defPPr>
              <a:defRPr kern="1200"/>
            </a:defPPr>
          </a:lstStyle>
          <a:p>
            <a:endParaRPr lang="en-US"/>
          </a:p>
        </p:txBody>
      </p:sp>
      <p:sp>
        <p:nvSpPr>
          <p:cNvPr id="7" name="Slide Number Placeholder 6"/>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2636449707"/>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52238" y="16419830"/>
            <a:ext cx="19751041" cy="1938454"/>
          </a:xfrm>
        </p:spPr>
        <p:txBody>
          <a:bodyPr anchor="b"/>
          <a:lstStyle>
            <a:defPPr>
              <a:defRPr kern="1200"/>
            </a:defPPr>
            <a:lvl1pPr algn="l">
              <a:defRPr sz="5844" b="1"/>
            </a:lvl1pPr>
          </a:lstStyle>
          <a:p>
            <a:r>
              <a:rPr lang="en-US"/>
              <a:t>Click to edit Master title style</a:t>
            </a:r>
          </a:p>
        </p:txBody>
      </p:sp>
      <p:sp>
        <p:nvSpPr>
          <p:cNvPr id="3" name="Picture Placeholder 2"/>
          <p:cNvSpPr>
            <a:spLocks noGrp="1"/>
          </p:cNvSpPr>
          <p:nvPr>
            <p:ph type="pic" idx="1"/>
          </p:nvPr>
        </p:nvSpPr>
        <p:spPr>
          <a:xfrm>
            <a:off x="6452238" y="2095919"/>
            <a:ext cx="19751041" cy="14074139"/>
          </a:xfrm>
        </p:spPr>
        <p:txBody>
          <a:bodyPr/>
          <a:lstStyle>
            <a:defPPr>
              <a:defRPr kern="1200"/>
            </a:defPPr>
            <a:lvl1pPr marL="0" indent="0">
              <a:buNone/>
              <a:defRPr sz="9406"/>
            </a:lvl1pPr>
            <a:lvl2pPr marL="1340142" indent="0">
              <a:buNone/>
              <a:defRPr sz="8195"/>
            </a:lvl2pPr>
            <a:lvl3pPr marL="2680284" indent="0">
              <a:buNone/>
              <a:defRPr sz="7055"/>
            </a:lvl3pPr>
            <a:lvl4pPr marL="4020427" indent="0">
              <a:buNone/>
              <a:defRPr sz="5844"/>
            </a:lvl4pPr>
            <a:lvl5pPr marL="5360569" indent="0">
              <a:buNone/>
              <a:defRPr sz="5844"/>
            </a:lvl5pPr>
            <a:lvl6pPr marL="6700711" indent="0">
              <a:buNone/>
              <a:defRPr sz="5844"/>
            </a:lvl6pPr>
            <a:lvl7pPr marL="8040853" indent="0">
              <a:buNone/>
              <a:defRPr sz="5844"/>
            </a:lvl7pPr>
            <a:lvl8pPr marL="9380995" indent="0">
              <a:buNone/>
              <a:defRPr sz="5844"/>
            </a:lvl8pPr>
            <a:lvl9pPr marL="10721136" indent="0">
              <a:buNone/>
              <a:defRPr sz="5844"/>
            </a:lvl9pPr>
          </a:lstStyle>
          <a:p>
            <a:endParaRPr lang="en-US"/>
          </a:p>
        </p:txBody>
      </p:sp>
      <p:sp>
        <p:nvSpPr>
          <p:cNvPr id="4" name="Text Placeholder 3"/>
          <p:cNvSpPr>
            <a:spLocks noGrp="1"/>
          </p:cNvSpPr>
          <p:nvPr>
            <p:ph type="body" sz="half" idx="2"/>
          </p:nvPr>
        </p:nvSpPr>
        <p:spPr>
          <a:xfrm>
            <a:off x="6452238" y="18358284"/>
            <a:ext cx="19751041" cy="2752926"/>
          </a:xfrm>
        </p:spPr>
        <p:txBody>
          <a:bodyPr/>
          <a:lstStyle>
            <a:defPPr>
              <a:defRPr kern="1200"/>
            </a:defPPr>
            <a:lvl1pPr marL="0" indent="0">
              <a:buNone/>
              <a:defRPr sz="4133"/>
            </a:lvl1pPr>
            <a:lvl2pPr marL="1340142" indent="0">
              <a:buNone/>
              <a:defRPr sz="3492"/>
            </a:lvl2pPr>
            <a:lvl3pPr marL="2680284" indent="0">
              <a:buNone/>
              <a:defRPr sz="2921"/>
            </a:lvl3pPr>
            <a:lvl4pPr marL="4020427" indent="0">
              <a:buNone/>
              <a:defRPr sz="2637"/>
            </a:lvl4pPr>
            <a:lvl5pPr marL="5360569" indent="0">
              <a:buNone/>
              <a:defRPr sz="2637"/>
            </a:lvl5pPr>
            <a:lvl6pPr marL="6700711" indent="0">
              <a:buNone/>
              <a:defRPr sz="2637"/>
            </a:lvl6pPr>
            <a:lvl7pPr marL="8040853" indent="0">
              <a:buNone/>
              <a:defRPr sz="2637"/>
            </a:lvl7pPr>
            <a:lvl8pPr marL="9380995" indent="0">
              <a:buNone/>
              <a:defRPr sz="2637"/>
            </a:lvl8pPr>
            <a:lvl9pPr marL="10721136" indent="0">
              <a:buNone/>
              <a:defRPr sz="2637"/>
            </a:lvl9pPr>
          </a:lstStyle>
          <a:p>
            <a:pPr lvl="0"/>
            <a:r>
              <a:rPr lang="en-US"/>
              <a:t>Click to edit Master text styles</a:t>
            </a:r>
          </a:p>
        </p:txBody>
      </p:sp>
      <p:sp>
        <p:nvSpPr>
          <p:cNvPr id="5" name="Date Placeholder 4"/>
          <p:cNvSpPr>
            <a:spLocks noGrp="1"/>
          </p:cNvSpPr>
          <p:nvPr>
            <p:ph type="dt" sz="half" idx="10"/>
          </p:nvPr>
        </p:nvSpPr>
        <p:spPr/>
        <p:txBody>
          <a:bodyPr/>
          <a:lstStyle>
            <a:defPPr>
              <a:defRPr kern="1200"/>
            </a:defPPr>
          </a:lstStyle>
          <a:p>
            <a:fld id="{1D3EE5B7-680E-44FF-962F-3113FAB5030E}" type="datetimeFigureOut">
              <a:rPr lang="en-US" smtClean="0"/>
              <a:t>2/15/2026</a:t>
            </a:fld>
            <a:endParaRPr lang="en-US"/>
          </a:p>
        </p:txBody>
      </p:sp>
      <p:sp>
        <p:nvSpPr>
          <p:cNvPr id="6" name="Footer Placeholder 5"/>
          <p:cNvSpPr>
            <a:spLocks noGrp="1"/>
          </p:cNvSpPr>
          <p:nvPr>
            <p:ph type="ftr" sz="quarter" idx="11"/>
          </p:nvPr>
        </p:nvSpPr>
        <p:spPr/>
        <p:txBody>
          <a:bodyPr/>
          <a:lstStyle>
            <a:defPPr>
              <a:defRPr kern="1200"/>
            </a:defPPr>
          </a:lstStyle>
          <a:p>
            <a:endParaRPr lang="en-US"/>
          </a:p>
        </p:txBody>
      </p:sp>
      <p:sp>
        <p:nvSpPr>
          <p:cNvPr id="7" name="Slide Number Placeholder 6"/>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1096626189"/>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defPPr>
              <a:defRPr kern="1200"/>
            </a:defPPr>
          </a:lstStyle>
          <a:p>
            <a:fld id="{1D3EE5B7-680E-44FF-962F-3113FAB5030E}" type="datetimeFigureOut">
              <a:rPr lang="en-US" smtClean="0"/>
              <a:t>2/15/2026</a:t>
            </a:fld>
            <a:endParaRPr lang="en-US"/>
          </a:p>
        </p:txBody>
      </p:sp>
      <p:sp>
        <p:nvSpPr>
          <p:cNvPr id="5" name="Footer Placeholder 4"/>
          <p:cNvSpPr>
            <a:spLocks noGrp="1"/>
          </p:cNvSpPr>
          <p:nvPr>
            <p:ph type="ftr" sz="quarter" idx="11"/>
          </p:nvPr>
        </p:nvSpPr>
        <p:spPr/>
        <p:txBody>
          <a:bodyPr/>
          <a:lstStyle>
            <a:defPPr>
              <a:defRPr kern="1200"/>
            </a:defPPr>
          </a:lstStyle>
          <a:p>
            <a:endParaRPr lang="en-US"/>
          </a:p>
        </p:txBody>
      </p:sp>
      <p:sp>
        <p:nvSpPr>
          <p:cNvPr id="6" name="Slide Number Placeholder 5"/>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3005524836"/>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3865841" y="939365"/>
            <a:ext cx="7406640" cy="20014383"/>
          </a:xfr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1645922" y="939365"/>
            <a:ext cx="21671279" cy="20014383"/>
          </a:xfr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defPPr>
              <a:defRPr kern="1200"/>
            </a:defPPr>
          </a:lstStyle>
          <a:p>
            <a:fld id="{1D3EE5B7-680E-44FF-962F-3113FAB5030E}" type="datetimeFigureOut">
              <a:rPr lang="en-US" smtClean="0"/>
              <a:t>2/15/2026</a:t>
            </a:fld>
            <a:endParaRPr lang="en-US"/>
          </a:p>
        </p:txBody>
      </p:sp>
      <p:sp>
        <p:nvSpPr>
          <p:cNvPr id="5" name="Footer Placeholder 4"/>
          <p:cNvSpPr>
            <a:spLocks noGrp="1"/>
          </p:cNvSpPr>
          <p:nvPr>
            <p:ph type="ftr" sz="quarter" idx="11"/>
          </p:nvPr>
        </p:nvSpPr>
        <p:spPr/>
        <p:txBody>
          <a:bodyPr/>
          <a:lstStyle>
            <a:defPPr>
              <a:defRPr kern="1200"/>
            </a:defPPr>
          </a:lstStyle>
          <a:p>
            <a:endParaRPr lang="en-US"/>
          </a:p>
        </p:txBody>
      </p:sp>
      <p:sp>
        <p:nvSpPr>
          <p:cNvPr id="6" name="Slide Number Placeholder 5"/>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434872284"/>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645921" y="939364"/>
            <a:ext cx="29626558" cy="3909483"/>
          </a:xfrm>
          <a:prstGeom prst="rect">
            <a:avLst/>
          </a:prstGeom>
        </p:spPr>
        <p:txBody>
          <a:bodyPr vert="horz" lIns="376108" tIns="188056" rIns="376108" bIns="188056" rtlCol="0" anchor="ctr">
            <a:normAutofit/>
          </a:bodyPr>
          <a:lstStyle>
            <a:defPPr>
              <a:defRPr kern="1200"/>
            </a:defPPr>
          </a:lstStyle>
          <a:p>
            <a:r>
              <a:rPr lang="en-US"/>
              <a:t>Click to edit Master title style</a:t>
            </a:r>
          </a:p>
        </p:txBody>
      </p:sp>
      <p:sp>
        <p:nvSpPr>
          <p:cNvPr id="3" name="Text Placeholder 2"/>
          <p:cNvSpPr>
            <a:spLocks noGrp="1"/>
          </p:cNvSpPr>
          <p:nvPr>
            <p:ph type="body" idx="1"/>
          </p:nvPr>
        </p:nvSpPr>
        <p:spPr>
          <a:xfrm>
            <a:off x="1645921" y="5473279"/>
            <a:ext cx="29626558" cy="15480470"/>
          </a:xfrm>
          <a:prstGeom prst="rect">
            <a:avLst/>
          </a:prstGeom>
        </p:spPr>
        <p:txBody>
          <a:bodyPr vert="horz" lIns="376108" tIns="188056" rIns="376108" bIns="188056" rtlCol="0">
            <a:normAutofit/>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645920" y="21741075"/>
            <a:ext cx="7680960" cy="1248863"/>
          </a:xfrm>
          <a:prstGeom prst="rect">
            <a:avLst/>
          </a:prstGeom>
        </p:spPr>
        <p:txBody>
          <a:bodyPr vert="horz" lIns="376108" tIns="188056" rIns="376108" bIns="188056" rtlCol="0" anchor="ctr"/>
          <a:lstStyle>
            <a:defPPr>
              <a:defRPr kern="1200"/>
            </a:defPPr>
            <a:lvl1pPr algn="l">
              <a:defRPr sz="3492">
                <a:solidFill>
                  <a:schemeClr val="tx1">
                    <a:tint val="75000"/>
                  </a:schemeClr>
                </a:solidFill>
              </a:defRPr>
            </a:lvl1pPr>
          </a:lstStyle>
          <a:p>
            <a:fld id="{1D3EE5B7-680E-44FF-962F-3113FAB5030E}" type="datetimeFigureOut">
              <a:rPr lang="en-US" smtClean="0"/>
              <a:t>2/15/2026</a:t>
            </a:fld>
            <a:endParaRPr lang="en-US"/>
          </a:p>
        </p:txBody>
      </p:sp>
      <p:sp>
        <p:nvSpPr>
          <p:cNvPr id="5" name="Footer Placeholder 4"/>
          <p:cNvSpPr>
            <a:spLocks noGrp="1"/>
          </p:cNvSpPr>
          <p:nvPr>
            <p:ph type="ftr" sz="quarter" idx="3"/>
          </p:nvPr>
        </p:nvSpPr>
        <p:spPr>
          <a:xfrm>
            <a:off x="11247121" y="21741075"/>
            <a:ext cx="10424160" cy="1248863"/>
          </a:xfrm>
          <a:prstGeom prst="rect">
            <a:avLst/>
          </a:prstGeom>
        </p:spPr>
        <p:txBody>
          <a:bodyPr vert="horz" lIns="376108" tIns="188056" rIns="376108" bIns="188056" rtlCol="0" anchor="ctr"/>
          <a:lstStyle>
            <a:defPPr>
              <a:defRPr kern="1200"/>
            </a:defPPr>
            <a:lvl1pPr algn="ctr">
              <a:defRPr sz="3492">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3591521" y="21741075"/>
            <a:ext cx="7680960" cy="1248863"/>
          </a:xfrm>
          <a:prstGeom prst="rect">
            <a:avLst/>
          </a:prstGeom>
        </p:spPr>
        <p:txBody>
          <a:bodyPr vert="horz" lIns="376108" tIns="188056" rIns="376108" bIns="188056" rtlCol="0" anchor="ctr"/>
          <a:lstStyle>
            <a:defPPr>
              <a:defRPr kern="1200"/>
            </a:defPPr>
            <a:lvl1pPr algn="r">
              <a:defRPr sz="3492">
                <a:solidFill>
                  <a:schemeClr val="tx1">
                    <a:tint val="75000"/>
                  </a:schemeClr>
                </a:solidFill>
              </a:defRPr>
            </a:lvl1pPr>
          </a:lstStyle>
          <a:p>
            <a:fld id="{E7FB6C12-88B7-467E-AE43-45481E628990}" type="slidenum">
              <a:rPr lang="en-US" smtClean="0"/>
              <a:t>‹#›</a:t>
            </a:fld>
            <a:endParaRPr lang="en-US"/>
          </a:p>
        </p:txBody>
      </p:sp>
      <p:pic>
        <p:nvPicPr>
          <p:cNvPr id="7" name="New picture"/>
          <p:cNvPicPr/>
          <p:nvPr/>
        </p:nvPicPr>
        <p:blipFill>
          <a:blip r:embed="rId13"/>
          <a:stretch>
            <a:fillRect/>
          </a:stretch>
        </p:blipFill>
        <p:spPr>
          <a:xfrm rot="16200000">
            <a:off x="-11565923" y="11864012"/>
            <a:ext cx="15257845" cy="3937000"/>
          </a:xfrm>
          <a:prstGeom prst="rect">
            <a:avLst/>
          </a:prstGeom>
        </p:spPr>
      </p:pic>
      <p:pic>
        <p:nvPicPr>
          <p:cNvPr id="8" name="New picture"/>
          <p:cNvPicPr/>
          <p:nvPr/>
        </p:nvPicPr>
        <p:blipFill>
          <a:blip r:embed="rId13"/>
          <a:stretch>
            <a:fillRect/>
          </a:stretch>
        </p:blipFill>
        <p:spPr>
          <a:xfrm rot="5400000">
            <a:off x="29226478" y="11864012"/>
            <a:ext cx="15257845" cy="3937000"/>
          </a:xfrm>
          <a:prstGeom prst="rect">
            <a:avLst/>
          </a:prstGeom>
        </p:spPr>
      </p:pic>
      <p:pic>
        <p:nvPicPr>
          <p:cNvPr id="9" name="New picture"/>
          <p:cNvPicPr/>
          <p:nvPr/>
        </p:nvPicPr>
        <p:blipFill>
          <a:blip r:embed="rId14"/>
          <a:stretch>
            <a:fillRect/>
          </a:stretch>
        </p:blipFill>
        <p:spPr>
          <a:xfrm>
            <a:off x="1460500" y="23999884"/>
            <a:ext cx="29997400" cy="1547504"/>
          </a:xfrm>
          <a:prstGeom prst="rect">
            <a:avLst/>
          </a:prstGeom>
        </p:spPr>
      </p:pic>
      <p:sp>
        <p:nvSpPr>
          <p:cNvPr id="10" name="New shape"/>
          <p:cNvSpPr/>
          <p:nvPr/>
        </p:nvSpPr>
        <p:spPr>
          <a:xfrm>
            <a:off x="1460500" y="24610741"/>
            <a:ext cx="16459200" cy="135745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874">
                <a:solidFill>
                  <a:srgbClr val="808080"/>
                </a:solidFill>
              </a:rPr>
              <a:t>Template ID: hypotheticalocean  Size: 36x24</a:t>
            </a:r>
          </a:p>
        </p:txBody>
      </p:sp>
    </p:spTree>
    <p:extLst>
      <p:ext uri="{BB962C8B-B14F-4D97-AF65-F5344CB8AC3E}">
        <p14:creationId xmlns:p14="http://schemas.microsoft.com/office/powerpoint/2010/main" val="2659232896"/>
      </p:ext>
    </p:extLst>
  </p:cSld>
  <p:clrMap bg1="lt1" tx1="dk1" bg2="lt2" tx2="dk2" accent1="accent1" accent2="accent2" accent3="accent3" accent4="accent4" accent5="accent5" accent6="accent6" hlink="hlink" folHlink="folHlink"/>
  <p:sldLayoutIdLst>
    <p:sldLayoutId id="2147484261" r:id="rId1"/>
    <p:sldLayoutId id="2147484262" r:id="rId2"/>
    <p:sldLayoutId id="2147484263" r:id="rId3"/>
    <p:sldLayoutId id="2147484264" r:id="rId4"/>
    <p:sldLayoutId id="2147484265" r:id="rId5"/>
    <p:sldLayoutId id="2147484266" r:id="rId6"/>
    <p:sldLayoutId id="2147484267" r:id="rId7"/>
    <p:sldLayoutId id="2147484268" r:id="rId8"/>
    <p:sldLayoutId id="2147484269" r:id="rId9"/>
    <p:sldLayoutId id="2147484270" r:id="rId10"/>
    <p:sldLayoutId id="2147484271" r:id="rId11"/>
  </p:sldLayoutIdLst>
  <p:transition/>
  <p:txStyles>
    <p:titleStyle>
      <a:defPPr>
        <a:defRPr kern="1200"/>
      </a:defPPr>
      <a:lvl1pPr algn="ctr" defTabSz="2680284" rtl="0" eaLnBrk="1" latinLnBrk="0" hangingPunct="1">
        <a:spcBef>
          <a:spcPct val="0"/>
        </a:spcBef>
        <a:buNone/>
        <a:defRPr sz="12898" kern="1200">
          <a:solidFill>
            <a:schemeClr val="tx1"/>
          </a:solidFill>
          <a:latin typeface="+mj-lt"/>
          <a:ea typeface="+mj-ea"/>
          <a:cs typeface="+mj-cs"/>
        </a:defRPr>
      </a:lvl1pPr>
    </p:titleStyle>
    <p:bodyStyle>
      <a:defPPr>
        <a:defRPr kern="1200"/>
      </a:defPPr>
      <a:lvl1pPr marL="1005105" indent="-1005105" algn="l" defTabSz="2680284" rtl="0" eaLnBrk="1" latinLnBrk="0" hangingPunct="1">
        <a:spcBef>
          <a:spcPct val="20000"/>
        </a:spcBef>
        <a:buFont typeface="Arial" pitchFamily="34" charset="0"/>
        <a:buChar char="•"/>
        <a:defRPr sz="9406" kern="1200">
          <a:solidFill>
            <a:schemeClr val="tx1"/>
          </a:solidFill>
          <a:latin typeface="+mn-lt"/>
          <a:ea typeface="+mn-ea"/>
          <a:cs typeface="+mn-cs"/>
        </a:defRPr>
      </a:lvl1pPr>
      <a:lvl2pPr marL="2177732" indent="-837590" algn="l" defTabSz="2680284" rtl="0" eaLnBrk="1" latinLnBrk="0" hangingPunct="1">
        <a:spcBef>
          <a:spcPct val="20000"/>
        </a:spcBef>
        <a:buFont typeface="Arial" pitchFamily="34" charset="0"/>
        <a:buChar char="–"/>
        <a:defRPr sz="8195" kern="1200">
          <a:solidFill>
            <a:schemeClr val="tx1"/>
          </a:solidFill>
          <a:latin typeface="+mn-lt"/>
          <a:ea typeface="+mn-ea"/>
          <a:cs typeface="+mn-cs"/>
        </a:defRPr>
      </a:lvl2pPr>
      <a:lvl3pPr marL="3350355" indent="-670071" algn="l" defTabSz="2680284" rtl="0" eaLnBrk="1" latinLnBrk="0" hangingPunct="1">
        <a:spcBef>
          <a:spcPct val="20000"/>
        </a:spcBef>
        <a:buFont typeface="Arial" pitchFamily="34" charset="0"/>
        <a:buChar char="•"/>
        <a:defRPr sz="7055" kern="1200">
          <a:solidFill>
            <a:schemeClr val="tx1"/>
          </a:solidFill>
          <a:latin typeface="+mn-lt"/>
          <a:ea typeface="+mn-ea"/>
          <a:cs typeface="+mn-cs"/>
        </a:defRPr>
      </a:lvl3pPr>
      <a:lvl4pPr marL="4690497" indent="-670071" algn="l" defTabSz="2680284" rtl="0" eaLnBrk="1" latinLnBrk="0" hangingPunct="1">
        <a:spcBef>
          <a:spcPct val="20000"/>
        </a:spcBef>
        <a:buFont typeface="Arial" pitchFamily="34" charset="0"/>
        <a:buChar char="–"/>
        <a:defRPr sz="5844" kern="1200">
          <a:solidFill>
            <a:schemeClr val="tx1"/>
          </a:solidFill>
          <a:latin typeface="+mn-lt"/>
          <a:ea typeface="+mn-ea"/>
          <a:cs typeface="+mn-cs"/>
        </a:defRPr>
      </a:lvl4pPr>
      <a:lvl5pPr marL="6030639" indent="-670071" algn="l" defTabSz="2680284" rtl="0" eaLnBrk="1" latinLnBrk="0" hangingPunct="1">
        <a:spcBef>
          <a:spcPct val="20000"/>
        </a:spcBef>
        <a:buFont typeface="Arial" pitchFamily="34" charset="0"/>
        <a:buChar char="»"/>
        <a:defRPr sz="5844" kern="1200">
          <a:solidFill>
            <a:schemeClr val="tx1"/>
          </a:solidFill>
          <a:latin typeface="+mn-lt"/>
          <a:ea typeface="+mn-ea"/>
          <a:cs typeface="+mn-cs"/>
        </a:defRPr>
      </a:lvl5pPr>
      <a:lvl6pPr marL="7370782" indent="-670071" algn="l" defTabSz="2680284" rtl="0" eaLnBrk="1" latinLnBrk="0" hangingPunct="1">
        <a:spcBef>
          <a:spcPct val="20000"/>
        </a:spcBef>
        <a:buFont typeface="Arial" pitchFamily="34" charset="0"/>
        <a:buChar char="•"/>
        <a:defRPr sz="5844" kern="1200">
          <a:solidFill>
            <a:schemeClr val="tx1"/>
          </a:solidFill>
          <a:latin typeface="+mn-lt"/>
          <a:ea typeface="+mn-ea"/>
          <a:cs typeface="+mn-cs"/>
        </a:defRPr>
      </a:lvl6pPr>
      <a:lvl7pPr marL="8710924" indent="-670071" algn="l" defTabSz="2680284" rtl="0" eaLnBrk="1" latinLnBrk="0" hangingPunct="1">
        <a:spcBef>
          <a:spcPct val="20000"/>
        </a:spcBef>
        <a:buFont typeface="Arial" pitchFamily="34" charset="0"/>
        <a:buChar char="•"/>
        <a:defRPr sz="5844" kern="1200">
          <a:solidFill>
            <a:schemeClr val="tx1"/>
          </a:solidFill>
          <a:latin typeface="+mn-lt"/>
          <a:ea typeface="+mn-ea"/>
          <a:cs typeface="+mn-cs"/>
        </a:defRPr>
      </a:lvl7pPr>
      <a:lvl8pPr marL="10051066" indent="-670071" algn="l" defTabSz="2680284" rtl="0" eaLnBrk="1" latinLnBrk="0" hangingPunct="1">
        <a:spcBef>
          <a:spcPct val="20000"/>
        </a:spcBef>
        <a:buFont typeface="Arial" pitchFamily="34" charset="0"/>
        <a:buChar char="•"/>
        <a:defRPr sz="5844" kern="1200">
          <a:solidFill>
            <a:schemeClr val="tx1"/>
          </a:solidFill>
          <a:latin typeface="+mn-lt"/>
          <a:ea typeface="+mn-ea"/>
          <a:cs typeface="+mn-cs"/>
        </a:defRPr>
      </a:lvl8pPr>
      <a:lvl9pPr marL="11391207" indent="-670071" algn="l" defTabSz="2680284" rtl="0" eaLnBrk="1" latinLnBrk="0" hangingPunct="1">
        <a:spcBef>
          <a:spcPct val="20000"/>
        </a:spcBef>
        <a:buFont typeface="Arial" pitchFamily="34" charset="0"/>
        <a:buChar char="•"/>
        <a:defRPr sz="5844" kern="1200">
          <a:solidFill>
            <a:schemeClr val="tx1"/>
          </a:solidFill>
          <a:latin typeface="+mn-lt"/>
          <a:ea typeface="+mn-ea"/>
          <a:cs typeface="+mn-cs"/>
        </a:defRPr>
      </a:lvl9pPr>
    </p:bodyStyle>
    <p:otherStyle>
      <a:defPPr>
        <a:defRPr lang="en-US"/>
      </a:defPPr>
      <a:lvl1pPr marL="0" algn="l" defTabSz="2680284" rtl="0" eaLnBrk="1" latinLnBrk="0" hangingPunct="1">
        <a:defRPr sz="5274" kern="1200">
          <a:solidFill>
            <a:schemeClr val="tx1"/>
          </a:solidFill>
          <a:latin typeface="+mn-lt"/>
          <a:ea typeface="+mn-ea"/>
          <a:cs typeface="+mn-cs"/>
        </a:defRPr>
      </a:lvl1pPr>
      <a:lvl2pPr marL="1340142" algn="l" defTabSz="2680284" rtl="0" eaLnBrk="1" latinLnBrk="0" hangingPunct="1">
        <a:defRPr sz="5274" kern="1200">
          <a:solidFill>
            <a:schemeClr val="tx1"/>
          </a:solidFill>
          <a:latin typeface="+mn-lt"/>
          <a:ea typeface="+mn-ea"/>
          <a:cs typeface="+mn-cs"/>
        </a:defRPr>
      </a:lvl2pPr>
      <a:lvl3pPr marL="2680284" algn="l" defTabSz="2680284" rtl="0" eaLnBrk="1" latinLnBrk="0" hangingPunct="1">
        <a:defRPr sz="5274" kern="1200">
          <a:solidFill>
            <a:schemeClr val="tx1"/>
          </a:solidFill>
          <a:latin typeface="+mn-lt"/>
          <a:ea typeface="+mn-ea"/>
          <a:cs typeface="+mn-cs"/>
        </a:defRPr>
      </a:lvl3pPr>
      <a:lvl4pPr marL="4020427" algn="l" defTabSz="2680284" rtl="0" eaLnBrk="1" latinLnBrk="0" hangingPunct="1">
        <a:defRPr sz="5274" kern="1200">
          <a:solidFill>
            <a:schemeClr val="tx1"/>
          </a:solidFill>
          <a:latin typeface="+mn-lt"/>
          <a:ea typeface="+mn-ea"/>
          <a:cs typeface="+mn-cs"/>
        </a:defRPr>
      </a:lvl4pPr>
      <a:lvl5pPr marL="5360569" algn="l" defTabSz="2680284" rtl="0" eaLnBrk="1" latinLnBrk="0" hangingPunct="1">
        <a:defRPr sz="5274" kern="1200">
          <a:solidFill>
            <a:schemeClr val="tx1"/>
          </a:solidFill>
          <a:latin typeface="+mn-lt"/>
          <a:ea typeface="+mn-ea"/>
          <a:cs typeface="+mn-cs"/>
        </a:defRPr>
      </a:lvl5pPr>
      <a:lvl6pPr marL="6700711" algn="l" defTabSz="2680284" rtl="0" eaLnBrk="1" latinLnBrk="0" hangingPunct="1">
        <a:defRPr sz="5274" kern="1200">
          <a:solidFill>
            <a:schemeClr val="tx1"/>
          </a:solidFill>
          <a:latin typeface="+mn-lt"/>
          <a:ea typeface="+mn-ea"/>
          <a:cs typeface="+mn-cs"/>
        </a:defRPr>
      </a:lvl6pPr>
      <a:lvl7pPr marL="8040853" algn="l" defTabSz="2680284" rtl="0" eaLnBrk="1" latinLnBrk="0" hangingPunct="1">
        <a:defRPr sz="5274" kern="1200">
          <a:solidFill>
            <a:schemeClr val="tx1"/>
          </a:solidFill>
          <a:latin typeface="+mn-lt"/>
          <a:ea typeface="+mn-ea"/>
          <a:cs typeface="+mn-cs"/>
        </a:defRPr>
      </a:lvl7pPr>
      <a:lvl8pPr marL="9380995" algn="l" defTabSz="2680284" rtl="0" eaLnBrk="1" latinLnBrk="0" hangingPunct="1">
        <a:defRPr sz="5274" kern="1200">
          <a:solidFill>
            <a:schemeClr val="tx1"/>
          </a:solidFill>
          <a:latin typeface="+mn-lt"/>
          <a:ea typeface="+mn-ea"/>
          <a:cs typeface="+mn-cs"/>
        </a:defRPr>
      </a:lvl8pPr>
      <a:lvl9pPr marL="10721136" algn="l" defTabSz="2680284" rtl="0" eaLnBrk="1" latinLnBrk="0" hangingPunct="1">
        <a:defRPr sz="5274"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hyperlink" Target="https://www.peoplematters.in/article/life-at-work/why-evaluate-emotional-intelligence-at-the-workplace-15457" TargetMode="External"/><Relationship Id="rId7" Type="http://schemas.openxmlformats.org/officeDocument/2006/relationships/image" Target="../media/image6.png"/><Relationship Id="rId2" Type="http://schemas.openxmlformats.org/officeDocument/2006/relationships/image" Target="../media/image3.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hyperlink" Target="https://nobaproject.com/modules/multi-modal-perception" TargetMode="External"/><Relationship Id="rId4" Type="http://schemas.openxmlformats.org/officeDocument/2006/relationships/image" Target="../media/image4.jp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73000">
              <a:schemeClr val="accent1">
                <a:lumMod val="0"/>
                <a:lumOff val="100000"/>
              </a:schemeClr>
            </a:gs>
            <a:gs pos="100000">
              <a:schemeClr val="accent1">
                <a:lumMod val="0"/>
                <a:lumOff val="100000"/>
              </a:schemeClr>
            </a:gs>
            <a:gs pos="9000">
              <a:schemeClr val="accent1">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52658A9-3730-15CA-EE3B-0CA5298D6D05}"/>
              </a:ext>
            </a:extLst>
          </p:cNvPr>
          <p:cNvPicPr>
            <a:picLocks noChangeAspect="1"/>
          </p:cNvPicPr>
          <p:nvPr/>
        </p:nvPicPr>
        <p:blipFill>
          <a:blip r:embed="rId2">
            <a:alphaModFix amt="30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1313551" y="4750214"/>
            <a:ext cx="11127017" cy="5983353"/>
          </a:xfrm>
          <a:prstGeom prst="rect">
            <a:avLst/>
          </a:prstGeom>
        </p:spPr>
      </p:pic>
      <p:pic>
        <p:nvPicPr>
          <p:cNvPr id="4" name="Picture 3">
            <a:extLst>
              <a:ext uri="{FF2B5EF4-FFF2-40B4-BE49-F238E27FC236}">
                <a16:creationId xmlns:a16="http://schemas.microsoft.com/office/drawing/2014/main" id="{FAFA1688-D76F-D985-E170-E16154CC8727}"/>
              </a:ext>
            </a:extLst>
          </p:cNvPr>
          <p:cNvPicPr>
            <a:picLocks noChangeAspect="1"/>
          </p:cNvPicPr>
          <p:nvPr/>
        </p:nvPicPr>
        <p:blipFill>
          <a:blip r:embed="rId4">
            <a:alphaModFix amt="30000"/>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01443" y="4773225"/>
            <a:ext cx="6867893" cy="7427437"/>
          </a:xfrm>
          <a:prstGeom prst="rect">
            <a:avLst/>
          </a:prstGeom>
        </p:spPr>
      </p:pic>
      <p:sp>
        <p:nvSpPr>
          <p:cNvPr id="25" name="Text Placeholder 5">
            <a:extLst>
              <a:ext uri="{FF2B5EF4-FFF2-40B4-BE49-F238E27FC236}">
                <a16:creationId xmlns:a16="http://schemas.microsoft.com/office/drawing/2014/main" id="{B2C25681-95AF-45D0-852E-DC3E00E2FDFE}"/>
              </a:ext>
            </a:extLst>
          </p:cNvPr>
          <p:cNvSpPr txBox="1"/>
          <p:nvPr/>
        </p:nvSpPr>
        <p:spPr>
          <a:xfrm>
            <a:off x="1219200" y="323651"/>
            <a:ext cx="30480000" cy="2093152"/>
          </a:xfrm>
          <a:prstGeom prst="rect">
            <a:avLst/>
          </a:prstGeom>
        </p:spPr>
        <p:txBody>
          <a:bodyPr lIns="0" tIns="0" rIns="0" bIns="0">
            <a:noAutofit/>
          </a:bodyPr>
          <a:lstStyle>
            <a:defPPr>
              <a:defRPr kern="1200"/>
            </a:defPPr>
            <a:lvl1pPr marL="0" marR="0" indent="0" algn="l" defTabSz="3783013" rtl="0" eaLnBrk="1" fontAlgn="auto" latinLnBrk="0" hangingPunct="1">
              <a:lnSpc>
                <a:spcPct val="100000"/>
              </a:lnSpc>
              <a:spcBef>
                <a:spcPts val="600"/>
              </a:spcBef>
              <a:spcAft>
                <a:spcPct val="0"/>
              </a:spcAft>
              <a:buClrTx/>
              <a:buSzTx/>
              <a:buFontTx/>
              <a:buNone/>
              <a:defRPr sz="6000" kern="1200" baseline="0">
                <a:solidFill>
                  <a:schemeClr val="tx2"/>
                </a:solidFill>
                <a:latin typeface="Franklin Gothic Heavy" pitchFamily="34" charset="0"/>
                <a:ea typeface="+mn-ea"/>
                <a:cs typeface="+mn-cs"/>
              </a:defRPr>
            </a:lvl1pPr>
            <a:lvl2pPr marL="1880543" indent="0" algn="l" defTabSz="3761086" rtl="0" eaLnBrk="1" latinLnBrk="0" hangingPunct="1">
              <a:spcBef>
                <a:spcPct val="20000"/>
              </a:spcBef>
              <a:buFontTx/>
              <a:buNone/>
              <a:defRPr sz="11500" kern="1200">
                <a:solidFill>
                  <a:schemeClr val="tx1"/>
                </a:solidFill>
                <a:latin typeface="+mn-lt"/>
                <a:ea typeface="+mn-ea"/>
                <a:cs typeface="+mn-cs"/>
              </a:defRPr>
            </a:lvl2pPr>
            <a:lvl3pPr marL="3761086" indent="0" algn="l" defTabSz="3761086" rtl="0" eaLnBrk="1" latinLnBrk="0" hangingPunct="1">
              <a:spcBef>
                <a:spcPct val="20000"/>
              </a:spcBef>
              <a:buFontTx/>
              <a:buNone/>
              <a:defRPr sz="9900" kern="1200">
                <a:solidFill>
                  <a:schemeClr val="tx1"/>
                </a:solidFill>
                <a:latin typeface="+mn-lt"/>
                <a:ea typeface="+mn-ea"/>
                <a:cs typeface="+mn-cs"/>
              </a:defRPr>
            </a:lvl3pPr>
            <a:lvl4pPr marL="5641629" indent="0" algn="l" defTabSz="3761086" rtl="0" eaLnBrk="1" latinLnBrk="0" hangingPunct="1">
              <a:spcBef>
                <a:spcPct val="20000"/>
              </a:spcBef>
              <a:buFontTx/>
              <a:buNone/>
              <a:defRPr sz="8200" kern="1200">
                <a:solidFill>
                  <a:schemeClr val="tx1"/>
                </a:solidFill>
                <a:latin typeface="+mn-lt"/>
                <a:ea typeface="+mn-ea"/>
                <a:cs typeface="+mn-cs"/>
              </a:defRPr>
            </a:lvl4pPr>
            <a:lvl5pPr marL="7522172" indent="0" algn="l" defTabSz="3761086" rtl="0" eaLnBrk="1" latinLnBrk="0" hangingPunct="1">
              <a:spcBef>
                <a:spcPct val="20000"/>
              </a:spcBef>
              <a:buFontTx/>
              <a:buNone/>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a:lstStyle>
          <a:p>
            <a:pPr algn="ctr" defTabSz="2680284">
              <a:spcBef>
                <a:spcPct val="20000"/>
              </a:spcBef>
              <a:defRPr/>
            </a:pPr>
            <a:r>
              <a:rPr lang="en-US" sz="4000" b="1" dirty="0">
                <a:solidFill>
                  <a:srgbClr val="235078"/>
                </a:solidFill>
                <a:latin typeface="Libre Baskerville" panose="02000000000000000000" pitchFamily="2" charset="0"/>
              </a:rPr>
              <a:t>Emotional Intelligence: Understanding the Role of Personal Emotions in Academic Performance</a:t>
            </a:r>
          </a:p>
          <a:p>
            <a:pPr algn="ctr" defTabSz="2680284">
              <a:lnSpc>
                <a:spcPct val="150000"/>
              </a:lnSpc>
              <a:spcBef>
                <a:spcPct val="20000"/>
              </a:spcBef>
              <a:defRPr/>
            </a:pPr>
            <a:r>
              <a:rPr lang="en-US" sz="2400" i="1" dirty="0">
                <a:solidFill>
                  <a:srgbClr val="235078"/>
                </a:solidFill>
                <a:latin typeface="Libre Baskerville" panose="02000000000000000000" pitchFamily="2" charset="0"/>
              </a:rPr>
              <a:t>Student Name: Daniel </a:t>
            </a:r>
            <a:r>
              <a:rPr lang="en-US" sz="2400" i="1" dirty="0" err="1">
                <a:solidFill>
                  <a:srgbClr val="235078"/>
                </a:solidFill>
                <a:latin typeface="Libre Baskerville" panose="02000000000000000000" pitchFamily="2" charset="0"/>
              </a:rPr>
              <a:t>Petcu</a:t>
            </a:r>
            <a:r>
              <a:rPr lang="en-US" sz="2400" i="1" dirty="0">
                <a:solidFill>
                  <a:srgbClr val="235078"/>
                </a:solidFill>
                <a:latin typeface="Libre Baskerville" panose="02000000000000000000" pitchFamily="2" charset="0"/>
              </a:rPr>
              <a:t> </a:t>
            </a:r>
          </a:p>
          <a:p>
            <a:pPr algn="ctr" defTabSz="2680284">
              <a:lnSpc>
                <a:spcPct val="150000"/>
              </a:lnSpc>
              <a:spcBef>
                <a:spcPct val="20000"/>
              </a:spcBef>
              <a:defRPr/>
            </a:pPr>
            <a:r>
              <a:rPr lang="en-US" sz="2400" i="1" dirty="0">
                <a:solidFill>
                  <a:srgbClr val="235078"/>
                </a:solidFill>
                <a:latin typeface="Libre Baskerville" panose="02000000000000000000" pitchFamily="2" charset="0"/>
              </a:rPr>
              <a:t>Lecturer: Abdallah Naser</a:t>
            </a:r>
          </a:p>
          <a:p>
            <a:pPr algn="ctr" defTabSz="2680284">
              <a:lnSpc>
                <a:spcPct val="150000"/>
              </a:lnSpc>
              <a:spcBef>
                <a:spcPct val="20000"/>
              </a:spcBef>
              <a:defRPr/>
            </a:pPr>
            <a:r>
              <a:rPr lang="en-US" sz="2400" i="1" dirty="0">
                <a:solidFill>
                  <a:srgbClr val="235078"/>
                </a:solidFill>
                <a:latin typeface="Libre Baskerville" panose="02000000000000000000" pitchFamily="2" charset="0"/>
              </a:rPr>
              <a:t>LCLM5006 Developing Emotional Intelligence Skills</a:t>
            </a:r>
          </a:p>
          <a:p>
            <a:pPr algn="ctr" defTabSz="2680284">
              <a:spcBef>
                <a:spcPct val="20000"/>
              </a:spcBef>
              <a:defRPr/>
            </a:pPr>
            <a:endParaRPr lang="en-US" sz="4000" b="1" dirty="0">
              <a:solidFill>
                <a:srgbClr val="235078"/>
              </a:solidFill>
              <a:latin typeface="Libre Baskerville" panose="02000000000000000000" pitchFamily="2" charset="0"/>
            </a:endParaRPr>
          </a:p>
        </p:txBody>
      </p:sp>
      <p:sp>
        <p:nvSpPr>
          <p:cNvPr id="45" name="Rectangle 10"/>
          <p:cNvSpPr>
            <a:spLocks noChangeArrowheads="1"/>
          </p:cNvSpPr>
          <p:nvPr/>
        </p:nvSpPr>
        <p:spPr bwMode="auto">
          <a:xfrm>
            <a:off x="242742" y="3910038"/>
            <a:ext cx="6971543" cy="750735"/>
          </a:xfrm>
          <a:prstGeom prst="rect">
            <a:avLst/>
          </a:prstGeom>
          <a:solidFill>
            <a:srgbClr val="1482A5"/>
          </a:solidFill>
          <a:ln w="12700">
            <a:noFill/>
            <a:miter lim="800000"/>
          </a:ln>
        </p:spPr>
        <p:txBody>
          <a:bodyPr wrap="none" lIns="97712" tIns="52126" rIns="97712" bIns="48857" anchor="ctr" anchorCtr="0"/>
          <a:lstStyle>
            <a:defPPr>
              <a:defRPr kern="1200"/>
            </a:defPPr>
          </a:lstStyle>
          <a:p>
            <a:pPr algn="ctr" defTabSz="3351231">
              <a:defRPr/>
            </a:pPr>
            <a:r>
              <a:rPr lang="en-US" sz="2565" b="1">
                <a:solidFill>
                  <a:schemeClr val="bg1"/>
                </a:solidFill>
                <a:latin typeface="Libre Baskerville" panose="02000000000000000000" pitchFamily="2" charset="0"/>
              </a:rPr>
              <a:t>Introduction</a:t>
            </a:r>
          </a:p>
        </p:txBody>
      </p:sp>
      <p:sp>
        <p:nvSpPr>
          <p:cNvPr id="30" name="Rectangle 10">
            <a:extLst>
              <a:ext uri="{FF2B5EF4-FFF2-40B4-BE49-F238E27FC236}">
                <a16:creationId xmlns:a16="http://schemas.microsoft.com/office/drawing/2014/main" id="{10661D15-FEEC-48A3-BE53-98D164F2C69C}"/>
              </a:ext>
            </a:extLst>
          </p:cNvPr>
          <p:cNvSpPr>
            <a:spLocks noChangeArrowheads="1"/>
          </p:cNvSpPr>
          <p:nvPr/>
        </p:nvSpPr>
        <p:spPr bwMode="auto">
          <a:xfrm>
            <a:off x="7455059" y="3880776"/>
            <a:ext cx="13005955" cy="750735"/>
          </a:xfrm>
          <a:prstGeom prst="rect">
            <a:avLst/>
          </a:prstGeom>
          <a:solidFill>
            <a:srgbClr val="1482A5"/>
          </a:solidFill>
          <a:ln w="12700">
            <a:noFill/>
            <a:miter lim="800000"/>
          </a:ln>
        </p:spPr>
        <p:txBody>
          <a:bodyPr wrap="none" lIns="97712" tIns="52126" rIns="97712" bIns="48857" anchor="ctr" anchorCtr="0"/>
          <a:lstStyle>
            <a:defPPr>
              <a:defRPr kern="1200"/>
            </a:defPPr>
          </a:lstStyle>
          <a:p>
            <a:pPr algn="ctr" defTabSz="3351231">
              <a:defRPr/>
            </a:pPr>
            <a:r>
              <a:rPr lang="en-US" sz="2565" b="1" dirty="0">
                <a:solidFill>
                  <a:schemeClr val="bg1"/>
                </a:solidFill>
                <a:latin typeface="Libre Baskerville" panose="02000000000000000000" pitchFamily="2" charset="0"/>
              </a:rPr>
              <a:t>How do people develop emotional intelligence</a:t>
            </a:r>
          </a:p>
        </p:txBody>
      </p:sp>
      <p:sp>
        <p:nvSpPr>
          <p:cNvPr id="34" name="Rectangle 10">
            <a:extLst>
              <a:ext uri="{FF2B5EF4-FFF2-40B4-BE49-F238E27FC236}">
                <a16:creationId xmlns:a16="http://schemas.microsoft.com/office/drawing/2014/main" id="{0BB0DEBB-643A-495C-9A00-84ACC65F1FD7}"/>
              </a:ext>
            </a:extLst>
          </p:cNvPr>
          <p:cNvSpPr>
            <a:spLocks noChangeArrowheads="1"/>
          </p:cNvSpPr>
          <p:nvPr/>
        </p:nvSpPr>
        <p:spPr bwMode="auto">
          <a:xfrm>
            <a:off x="21219853" y="3506331"/>
            <a:ext cx="11281180" cy="914869"/>
          </a:xfrm>
          <a:prstGeom prst="rect">
            <a:avLst/>
          </a:prstGeom>
          <a:solidFill>
            <a:srgbClr val="1482A5"/>
          </a:solidFill>
          <a:ln w="12700">
            <a:noFill/>
            <a:miter lim="800000"/>
          </a:ln>
        </p:spPr>
        <p:txBody>
          <a:bodyPr wrap="none" lIns="97712" tIns="52126" rIns="97712" bIns="48857" anchor="ctr" anchorCtr="0"/>
          <a:lstStyle>
            <a:defPPr>
              <a:defRPr kern="1200"/>
            </a:defPPr>
          </a:lstStyle>
          <a:p>
            <a:pPr algn="ctr" defTabSz="3351231">
              <a:defRPr/>
            </a:pPr>
            <a:r>
              <a:rPr lang="en-US" sz="2565" b="1" dirty="0">
                <a:solidFill>
                  <a:schemeClr val="bg1"/>
                </a:solidFill>
                <a:latin typeface="Libre Baskerville" panose="02000000000000000000" pitchFamily="2" charset="0"/>
              </a:rPr>
              <a:t>Factors supporting academic success and</a:t>
            </a:r>
          </a:p>
          <a:p>
            <a:pPr algn="ctr" defTabSz="3351231">
              <a:defRPr/>
            </a:pPr>
            <a:r>
              <a:rPr lang="en-US" sz="2565" b="1" dirty="0">
                <a:solidFill>
                  <a:schemeClr val="bg1"/>
                </a:solidFill>
                <a:latin typeface="Libre Baskerville" panose="02000000000000000000" pitchFamily="2" charset="0"/>
              </a:rPr>
              <a:t>Emotional intelligence struggle</a:t>
            </a:r>
          </a:p>
        </p:txBody>
      </p:sp>
      <p:sp>
        <p:nvSpPr>
          <p:cNvPr id="50" name="Rectangle 10">
            <a:extLst>
              <a:ext uri="{FF2B5EF4-FFF2-40B4-BE49-F238E27FC236}">
                <a16:creationId xmlns:a16="http://schemas.microsoft.com/office/drawing/2014/main" id="{1BD94FDB-190B-4638-89EC-A656D127038B}"/>
              </a:ext>
            </a:extLst>
          </p:cNvPr>
          <p:cNvSpPr>
            <a:spLocks noChangeArrowheads="1"/>
          </p:cNvSpPr>
          <p:nvPr/>
        </p:nvSpPr>
        <p:spPr bwMode="auto">
          <a:xfrm>
            <a:off x="242742" y="12603811"/>
            <a:ext cx="6662062" cy="604138"/>
          </a:xfrm>
          <a:prstGeom prst="rect">
            <a:avLst/>
          </a:prstGeom>
          <a:solidFill>
            <a:srgbClr val="1482A5"/>
          </a:solidFill>
          <a:ln w="12700">
            <a:noFill/>
            <a:miter lim="800000"/>
          </a:ln>
        </p:spPr>
        <p:txBody>
          <a:bodyPr wrap="none" lIns="97712" tIns="52126" rIns="97712" bIns="48857" anchor="ctr" anchorCtr="0"/>
          <a:lstStyle>
            <a:defPPr>
              <a:defRPr kern="1200"/>
            </a:defPPr>
          </a:lstStyle>
          <a:p>
            <a:pPr algn="ctr" defTabSz="3351231">
              <a:defRPr/>
            </a:pPr>
            <a:r>
              <a:rPr lang="en-US" sz="2565" b="1" dirty="0">
                <a:solidFill>
                  <a:schemeClr val="bg1"/>
                </a:solidFill>
                <a:latin typeface="Libre Baskerville" panose="02000000000000000000" pitchFamily="2" charset="0"/>
              </a:rPr>
              <a:t>Research method</a:t>
            </a:r>
          </a:p>
        </p:txBody>
      </p:sp>
      <p:sp>
        <p:nvSpPr>
          <p:cNvPr id="54" name="Rectangle 10">
            <a:extLst>
              <a:ext uri="{FF2B5EF4-FFF2-40B4-BE49-F238E27FC236}">
                <a16:creationId xmlns:a16="http://schemas.microsoft.com/office/drawing/2014/main" id="{C5373E80-5BA7-4273-832B-6C4F5740A8C5}"/>
              </a:ext>
            </a:extLst>
          </p:cNvPr>
          <p:cNvSpPr>
            <a:spLocks noChangeArrowheads="1"/>
          </p:cNvSpPr>
          <p:nvPr/>
        </p:nvSpPr>
        <p:spPr bwMode="auto">
          <a:xfrm>
            <a:off x="22423522" y="16579528"/>
            <a:ext cx="7785653" cy="622295"/>
          </a:xfrm>
          <a:prstGeom prst="rect">
            <a:avLst/>
          </a:prstGeom>
          <a:solidFill>
            <a:srgbClr val="1482A5"/>
          </a:solidFill>
          <a:ln w="12700">
            <a:noFill/>
            <a:miter lim="800000"/>
          </a:ln>
        </p:spPr>
        <p:txBody>
          <a:bodyPr wrap="none" lIns="97712" tIns="52126" rIns="97712" bIns="48857" anchor="ctr" anchorCtr="0"/>
          <a:lstStyle>
            <a:defPPr>
              <a:defRPr kern="1200"/>
            </a:defPPr>
          </a:lstStyle>
          <a:p>
            <a:pPr algn="ctr" defTabSz="3351231">
              <a:defRPr/>
            </a:pPr>
            <a:r>
              <a:rPr lang="en-US" sz="2565" b="1">
                <a:solidFill>
                  <a:schemeClr val="bg1"/>
                </a:solidFill>
                <a:latin typeface="Libre Baskerville" panose="02000000000000000000" pitchFamily="2" charset="0"/>
              </a:rPr>
              <a:t>Conclusion</a:t>
            </a:r>
          </a:p>
        </p:txBody>
      </p:sp>
      <p:sp>
        <p:nvSpPr>
          <p:cNvPr id="27" name="TextBox 26">
            <a:extLst>
              <a:ext uri="{FF2B5EF4-FFF2-40B4-BE49-F238E27FC236}">
                <a16:creationId xmlns:a16="http://schemas.microsoft.com/office/drawing/2014/main" id="{6D27E454-6E74-438E-B6CD-F623F47990B5}"/>
              </a:ext>
            </a:extLst>
          </p:cNvPr>
          <p:cNvSpPr txBox="1"/>
          <p:nvPr/>
        </p:nvSpPr>
        <p:spPr>
          <a:xfrm>
            <a:off x="357523" y="4421200"/>
            <a:ext cx="6811813" cy="7216912"/>
          </a:xfrm>
          <a:prstGeom prst="rect">
            <a:avLst/>
          </a:prstGeom>
          <a:noFill/>
        </p:spPr>
        <p:txBody>
          <a:bodyPr wrap="square" rtlCol="0">
            <a:spAutoFit/>
          </a:bodyPr>
          <a:lstStyle>
            <a:defPPr>
              <a:defRPr kern="1200"/>
            </a:defPPr>
          </a:lstStyle>
          <a:p>
            <a:pPr algn="just">
              <a:lnSpc>
                <a:spcPct val="150000"/>
              </a:lnSpc>
            </a:pPr>
            <a:endParaRPr lang="en-US" sz="2400" dirty="0">
              <a:solidFill>
                <a:schemeClr val="bg1">
                  <a:lumMod val="85000"/>
                </a:schemeClr>
              </a:solidFill>
              <a:latin typeface="Montserrat Light" panose="00000400000000000000" pitchFamily="50" charset="0"/>
              <a:ea typeface="Open Sans" panose="020B0606030504020204" pitchFamily="34" charset="0"/>
              <a:cs typeface="Open Sans" panose="020B0606030504020204" pitchFamily="34" charset="0"/>
            </a:endParaRPr>
          </a:p>
          <a:p>
            <a:pPr algn="just">
              <a:lnSpc>
                <a:spcPct val="150000"/>
              </a:lnSpc>
            </a:pPr>
            <a:r>
              <a:rPr lang="en-US" sz="2400" dirty="0">
                <a:solidFill>
                  <a:schemeClr val="bg1">
                    <a:lumMod val="85000"/>
                  </a:schemeClr>
                </a:solidFill>
                <a:latin typeface="Times New Roman" panose="02020603050405020304" pitchFamily="18" charset="0"/>
                <a:ea typeface="Open Sans" panose="020B0606030504020204" pitchFamily="34" charset="0"/>
                <a:cs typeface="Times New Roman" panose="02020603050405020304" pitchFamily="18" charset="0"/>
              </a:rPr>
              <a:t>In academic environments, emotions such as stress, confidence, anxiety, and motivation directly influence concentration, memory processing, and persistence in learning tasks (</a:t>
            </a:r>
            <a:r>
              <a:rPr lang="en-US" sz="2400" dirty="0" err="1">
                <a:solidFill>
                  <a:schemeClr val="bg1">
                    <a:lumMod val="85000"/>
                  </a:schemeClr>
                </a:solidFill>
                <a:latin typeface="Times New Roman" panose="02020603050405020304" pitchFamily="18" charset="0"/>
                <a:ea typeface="Open Sans" panose="020B0606030504020204" pitchFamily="34" charset="0"/>
                <a:cs typeface="Times New Roman" panose="02020603050405020304" pitchFamily="18" charset="0"/>
              </a:rPr>
              <a:t>Pekrun</a:t>
            </a:r>
            <a:r>
              <a:rPr lang="en-US" sz="2400" dirty="0">
                <a:solidFill>
                  <a:schemeClr val="bg1">
                    <a:lumMod val="85000"/>
                  </a:schemeClr>
                </a:solidFill>
                <a:latin typeface="Times New Roman" panose="02020603050405020304" pitchFamily="18" charset="0"/>
                <a:ea typeface="Open Sans" panose="020B0606030504020204" pitchFamily="34" charset="0"/>
                <a:cs typeface="Times New Roman" panose="02020603050405020304" pitchFamily="18" charset="0"/>
              </a:rPr>
              <a:t> &amp; </a:t>
            </a:r>
            <a:r>
              <a:rPr lang="en-US" sz="2400" dirty="0" err="1">
                <a:solidFill>
                  <a:schemeClr val="bg1">
                    <a:lumMod val="85000"/>
                  </a:schemeClr>
                </a:solidFill>
                <a:latin typeface="Times New Roman" panose="02020603050405020304" pitchFamily="18" charset="0"/>
                <a:ea typeface="Open Sans" panose="020B0606030504020204" pitchFamily="34" charset="0"/>
                <a:cs typeface="Times New Roman" panose="02020603050405020304" pitchFamily="18" charset="0"/>
              </a:rPr>
              <a:t>Linnenbrink</a:t>
            </a:r>
            <a:r>
              <a:rPr lang="en-US" sz="2400" dirty="0">
                <a:solidFill>
                  <a:schemeClr val="bg1">
                    <a:lumMod val="85000"/>
                  </a:schemeClr>
                </a:solidFill>
                <a:latin typeface="Times New Roman" panose="02020603050405020304" pitchFamily="18" charset="0"/>
                <a:ea typeface="Open Sans" panose="020B0606030504020204" pitchFamily="34" charset="0"/>
                <a:cs typeface="Times New Roman" panose="02020603050405020304" pitchFamily="18" charset="0"/>
              </a:rPr>
              <a:t>-Garcia, 2012).  </a:t>
            </a:r>
          </a:p>
          <a:p>
            <a:pPr algn="just">
              <a:lnSpc>
                <a:spcPct val="150000"/>
              </a:lnSpc>
            </a:pPr>
            <a:r>
              <a:rPr lang="en-US" sz="2400" dirty="0">
                <a:solidFill>
                  <a:schemeClr val="bg1">
                    <a:lumMod val="85000"/>
                  </a:schemeClr>
                </a:solidFill>
                <a:latin typeface="Times New Roman" panose="02020603050405020304" pitchFamily="18" charset="0"/>
                <a:ea typeface="Open Sans" panose="020B0606030504020204" pitchFamily="34" charset="0"/>
                <a:cs typeface="Times New Roman" panose="02020603050405020304" pitchFamily="18" charset="0"/>
              </a:rPr>
              <a:t>Students who lack awareness of their emotional states may experience reduced productivity, avoidance of challenging tasks, and difficulty maintaining motivation.  Conversely, students who understand how emotions influence their study </a:t>
            </a:r>
            <a:r>
              <a:rPr lang="en-US" sz="2400" dirty="0" err="1">
                <a:solidFill>
                  <a:schemeClr val="bg1">
                    <a:lumMod val="85000"/>
                  </a:schemeClr>
                </a:solidFill>
                <a:latin typeface="Times New Roman" panose="02020603050405020304" pitchFamily="18" charset="0"/>
                <a:ea typeface="Open Sans" panose="020B0606030504020204" pitchFamily="34" charset="0"/>
                <a:cs typeface="Times New Roman" panose="02020603050405020304" pitchFamily="18" charset="0"/>
              </a:rPr>
              <a:t>behaviour</a:t>
            </a:r>
            <a:r>
              <a:rPr lang="en-US" sz="2400" dirty="0">
                <a:solidFill>
                  <a:schemeClr val="bg1">
                    <a:lumMod val="85000"/>
                  </a:schemeClr>
                </a:solidFill>
                <a:latin typeface="Times New Roman" panose="02020603050405020304" pitchFamily="18" charset="0"/>
                <a:ea typeface="Open Sans" panose="020B0606030504020204" pitchFamily="34" charset="0"/>
                <a:cs typeface="Times New Roman" panose="02020603050405020304" pitchFamily="18" charset="0"/>
              </a:rPr>
              <a:t> can adjust their strategies, regulate emotional reactions, and maintain consistent engagement with academic responsibilities.  </a:t>
            </a:r>
          </a:p>
        </p:txBody>
      </p:sp>
      <p:sp>
        <p:nvSpPr>
          <p:cNvPr id="43" name="TextBox 42">
            <a:extLst>
              <a:ext uri="{FF2B5EF4-FFF2-40B4-BE49-F238E27FC236}">
                <a16:creationId xmlns:a16="http://schemas.microsoft.com/office/drawing/2014/main" id="{2BBD7720-E258-450C-97C8-212EC4244F55}"/>
              </a:ext>
            </a:extLst>
          </p:cNvPr>
          <p:cNvSpPr txBox="1"/>
          <p:nvPr/>
        </p:nvSpPr>
        <p:spPr>
          <a:xfrm>
            <a:off x="273218" y="13207949"/>
            <a:ext cx="6910590" cy="8335936"/>
          </a:xfrm>
          <a:prstGeom prst="rect">
            <a:avLst/>
          </a:prstGeom>
          <a:noFill/>
        </p:spPr>
        <p:txBody>
          <a:bodyPr wrap="square" rtlCol="0">
            <a:spAutoFit/>
          </a:bodyPr>
          <a:lstStyle>
            <a:defPPr>
              <a:defRPr kern="1200"/>
            </a:defPPr>
          </a:lstStyle>
          <a:p>
            <a:pPr algn="just">
              <a:lnSpc>
                <a:spcPct val="150000"/>
              </a:lnSpc>
            </a:pPr>
            <a:r>
              <a:rPr lang="en-US" sz="2400" dirty="0">
                <a:latin typeface="Times New Roman" panose="02020603050405020304" pitchFamily="18" charset="0"/>
                <a:ea typeface="Open Sans" panose="020B0606030504020204" pitchFamily="34" charset="0"/>
                <a:cs typeface="Times New Roman" panose="02020603050405020304" pitchFamily="18" charset="0"/>
              </a:rPr>
              <a:t>The information presented in this poster was developed through the review of academic journal articles, educational psychology textbooks, and theoretical literature relating to emotional intelligence, mindfulness, and student learning </a:t>
            </a:r>
            <a:r>
              <a:rPr lang="en-US" sz="2400" dirty="0" err="1">
                <a:latin typeface="Times New Roman" panose="02020603050405020304" pitchFamily="18" charset="0"/>
                <a:ea typeface="Open Sans" panose="020B0606030504020204" pitchFamily="34" charset="0"/>
                <a:cs typeface="Times New Roman" panose="02020603050405020304" pitchFamily="18" charset="0"/>
              </a:rPr>
              <a:t>behaviour</a:t>
            </a:r>
            <a:r>
              <a:rPr lang="en-US" sz="2400" dirty="0">
                <a:latin typeface="Times New Roman" panose="02020603050405020304" pitchFamily="18" charset="0"/>
                <a:ea typeface="Open Sans" panose="020B0606030504020204" pitchFamily="34" charset="0"/>
                <a:cs typeface="Times New Roman" panose="02020603050405020304" pitchFamily="18" charset="0"/>
              </a:rPr>
              <a:t>. </a:t>
            </a:r>
          </a:p>
          <a:p>
            <a:pPr algn="just">
              <a:lnSpc>
                <a:spcPct val="150000"/>
              </a:lnSpc>
            </a:pPr>
            <a:endParaRPr lang="en-US" sz="2400" dirty="0">
              <a:latin typeface="Times New Roman" panose="02020603050405020304" pitchFamily="18" charset="0"/>
              <a:ea typeface="Open Sans" panose="020B0606030504020204" pitchFamily="34" charset="0"/>
              <a:cs typeface="Times New Roman" panose="02020603050405020304" pitchFamily="18" charset="0"/>
            </a:endParaRPr>
          </a:p>
          <a:p>
            <a:pPr algn="just">
              <a:lnSpc>
                <a:spcPct val="150000"/>
              </a:lnSpc>
            </a:pPr>
            <a:r>
              <a:rPr lang="en-US" sz="2400" dirty="0">
                <a:latin typeface="Times New Roman" panose="02020603050405020304" pitchFamily="18" charset="0"/>
                <a:ea typeface="Open Sans" panose="020B0606030504020204" pitchFamily="34" charset="0"/>
                <a:cs typeface="Times New Roman" panose="02020603050405020304" pitchFamily="18" charset="0"/>
              </a:rPr>
              <a:t>Sources were selected based on relevance to higher-education contexts and evidence-based findings on emotional regulation and academic performance. </a:t>
            </a:r>
          </a:p>
          <a:p>
            <a:pPr algn="just">
              <a:lnSpc>
                <a:spcPct val="150000"/>
              </a:lnSpc>
            </a:pPr>
            <a:endParaRPr lang="en-US" sz="2400" dirty="0">
              <a:latin typeface="Times New Roman" panose="02020603050405020304" pitchFamily="18" charset="0"/>
              <a:ea typeface="Open Sans" panose="020B0606030504020204" pitchFamily="34" charset="0"/>
              <a:cs typeface="Times New Roman" panose="02020603050405020304" pitchFamily="18" charset="0"/>
            </a:endParaRPr>
          </a:p>
          <a:p>
            <a:pPr algn="just">
              <a:lnSpc>
                <a:spcPct val="150000"/>
              </a:lnSpc>
            </a:pPr>
            <a:r>
              <a:rPr lang="en-US" sz="2400" dirty="0">
                <a:latin typeface="Times New Roman" panose="02020603050405020304" pitchFamily="18" charset="0"/>
                <a:ea typeface="Open Sans" panose="020B0606030504020204" pitchFamily="34" charset="0"/>
                <a:cs typeface="Times New Roman" panose="02020603050405020304" pitchFamily="18" charset="0"/>
              </a:rPr>
              <a:t>Key concepts were </a:t>
            </a:r>
            <a:r>
              <a:rPr lang="en-US" sz="2400" dirty="0" err="1">
                <a:latin typeface="Times New Roman" panose="02020603050405020304" pitchFamily="18" charset="0"/>
                <a:ea typeface="Open Sans" panose="020B0606030504020204" pitchFamily="34" charset="0"/>
                <a:cs typeface="Times New Roman" panose="02020603050405020304" pitchFamily="18" charset="0"/>
              </a:rPr>
              <a:t>synthesised</a:t>
            </a:r>
            <a:r>
              <a:rPr lang="en-US" sz="2400" dirty="0">
                <a:latin typeface="Times New Roman" panose="02020603050405020304" pitchFamily="18" charset="0"/>
                <a:ea typeface="Open Sans" panose="020B0606030504020204" pitchFamily="34" charset="0"/>
                <a:cs typeface="Times New Roman" panose="02020603050405020304" pitchFamily="18" charset="0"/>
              </a:rPr>
              <a:t> to identify practical strategies that students can apply in everyday academic situations, ensuring that the discussion combines theoretical insight with real-world application.</a:t>
            </a:r>
          </a:p>
        </p:txBody>
      </p:sp>
      <p:sp>
        <p:nvSpPr>
          <p:cNvPr id="47" name="Text Box 6">
            <a:extLst>
              <a:ext uri="{FF2B5EF4-FFF2-40B4-BE49-F238E27FC236}">
                <a16:creationId xmlns:a16="http://schemas.microsoft.com/office/drawing/2014/main" id="{786A1CE5-26F5-4365-A6A8-5A9298D43567}"/>
              </a:ext>
            </a:extLst>
          </p:cNvPr>
          <p:cNvSpPr txBox="1">
            <a:spLocks noChangeArrowheads="1"/>
          </p:cNvSpPr>
          <p:nvPr/>
        </p:nvSpPr>
        <p:spPr bwMode="auto">
          <a:xfrm>
            <a:off x="7548756" y="4724982"/>
            <a:ext cx="13005955" cy="61263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7737" tIns="48869" rIns="97737" bIns="48869">
            <a:spAutoFit/>
          </a:bodyPr>
          <a:lstStyle>
            <a:defPPr>
              <a:defRPr kern="1200"/>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pPr algn="just">
              <a:lnSpc>
                <a:spcPct val="150000"/>
              </a:lnSpc>
            </a:pPr>
            <a:r>
              <a:rPr lang="en-US" sz="2400" dirty="0">
                <a:latin typeface="Times New Roman" panose="02020603050405020304" pitchFamily="18" charset="0"/>
                <a:ea typeface="Open Sans" panose="020B0606030504020204" pitchFamily="34" charset="0"/>
                <a:cs typeface="Times New Roman" panose="02020603050405020304" pitchFamily="18" charset="0"/>
              </a:rPr>
              <a:t>Emotional intelligence can be developed through deliberate self-reflection, emotional awareness training, and </a:t>
            </a:r>
            <a:r>
              <a:rPr lang="en-US" sz="2400" dirty="0" err="1">
                <a:latin typeface="Times New Roman" panose="02020603050405020304" pitchFamily="18" charset="0"/>
                <a:ea typeface="Open Sans" panose="020B0606030504020204" pitchFamily="34" charset="0"/>
                <a:cs typeface="Times New Roman" panose="02020603050405020304" pitchFamily="18" charset="0"/>
              </a:rPr>
              <a:t>behavioural</a:t>
            </a:r>
            <a:r>
              <a:rPr lang="en-US" sz="2400" dirty="0">
                <a:latin typeface="Times New Roman" panose="02020603050405020304" pitchFamily="18" charset="0"/>
                <a:ea typeface="Open Sans" panose="020B0606030504020204" pitchFamily="34" charset="0"/>
                <a:cs typeface="Times New Roman" panose="02020603050405020304" pitchFamily="18" charset="0"/>
              </a:rPr>
              <a:t> self-management practices. Research indicates that individuals who consistently reflect on emotional responses are better able to </a:t>
            </a:r>
            <a:r>
              <a:rPr lang="en-US" sz="2400" dirty="0" err="1">
                <a:latin typeface="Times New Roman" panose="02020603050405020304" pitchFamily="18" charset="0"/>
                <a:ea typeface="Open Sans" panose="020B0606030504020204" pitchFamily="34" charset="0"/>
                <a:cs typeface="Times New Roman" panose="02020603050405020304" pitchFamily="18" charset="0"/>
              </a:rPr>
              <a:t>recognise</a:t>
            </a:r>
            <a:r>
              <a:rPr lang="en-US" sz="2400" dirty="0">
                <a:latin typeface="Times New Roman" panose="02020603050405020304" pitchFamily="18" charset="0"/>
                <a:ea typeface="Open Sans" panose="020B0606030504020204" pitchFamily="34" charset="0"/>
                <a:cs typeface="Times New Roman" panose="02020603050405020304" pitchFamily="18" charset="0"/>
              </a:rPr>
              <a:t> emotional triggers and understand how these emotions influence their thinking and academic performance (</a:t>
            </a:r>
            <a:r>
              <a:rPr lang="en-US" sz="2400" dirty="0" err="1">
                <a:latin typeface="Times New Roman" panose="02020603050405020304" pitchFamily="18" charset="0"/>
                <a:ea typeface="Open Sans" panose="020B0606030504020204" pitchFamily="34" charset="0"/>
                <a:cs typeface="Times New Roman" panose="02020603050405020304" pitchFamily="18" charset="0"/>
              </a:rPr>
              <a:t>MacCann</a:t>
            </a:r>
            <a:r>
              <a:rPr lang="en-US" sz="2400" dirty="0">
                <a:latin typeface="Times New Roman" panose="02020603050405020304" pitchFamily="18" charset="0"/>
                <a:ea typeface="Open Sans" panose="020B0606030504020204" pitchFamily="34" charset="0"/>
                <a:cs typeface="Times New Roman" panose="02020603050405020304" pitchFamily="18" charset="0"/>
              </a:rPr>
              <a:t> et al., 2020). Students can strengthen emotional intelligence by keeping short reflective records of emotional experiences during lectures, assessments, or group activities, allowing them to identify recurring emotional patterns such as stress before deadlines or reduced motivation during demanding tasks.  Additionally, </a:t>
            </a:r>
            <a:r>
              <a:rPr lang="en-US" sz="2400" dirty="0" err="1">
                <a:latin typeface="Times New Roman" panose="02020603050405020304" pitchFamily="18" charset="0"/>
                <a:ea typeface="Open Sans" panose="020B0606030504020204" pitchFamily="34" charset="0"/>
                <a:cs typeface="Times New Roman" panose="02020603050405020304" pitchFamily="18" charset="0"/>
              </a:rPr>
              <a:t>practising</a:t>
            </a:r>
            <a:r>
              <a:rPr lang="en-US" sz="2400" dirty="0">
                <a:latin typeface="Times New Roman" panose="02020603050405020304" pitchFamily="18" charset="0"/>
                <a:ea typeface="Open Sans" panose="020B0606030504020204" pitchFamily="34" charset="0"/>
                <a:cs typeface="Times New Roman" panose="02020603050405020304" pitchFamily="18" charset="0"/>
              </a:rPr>
              <a:t> constructive coping strategies—such as problem-focused planning rather than avoidance—helps individuals as well as communication development also plays a role in emotional intelligence; expressing concerns respectfully during collaborative work strengthens interpersonal awareness and empathy. </a:t>
            </a:r>
          </a:p>
        </p:txBody>
      </p:sp>
      <p:sp>
        <p:nvSpPr>
          <p:cNvPr id="303" name="TextBox 302">
            <a:extLst>
              <a:ext uri="{FF2B5EF4-FFF2-40B4-BE49-F238E27FC236}">
                <a16:creationId xmlns:a16="http://schemas.microsoft.com/office/drawing/2014/main" id="{995B8920-2EE7-4FFC-B20D-4A97E28B3E9A}"/>
              </a:ext>
            </a:extLst>
          </p:cNvPr>
          <p:cNvSpPr txBox="1"/>
          <p:nvPr/>
        </p:nvSpPr>
        <p:spPr>
          <a:xfrm>
            <a:off x="20705992" y="16810443"/>
            <a:ext cx="11734576" cy="2867580"/>
          </a:xfrm>
          <a:prstGeom prst="rect">
            <a:avLst/>
          </a:prstGeom>
          <a:noFill/>
        </p:spPr>
        <p:txBody>
          <a:bodyPr wrap="square" rtlCol="0">
            <a:spAutoFit/>
          </a:bodyPr>
          <a:lstStyle>
            <a:defPPr>
              <a:defRPr kern="1200"/>
            </a:defPPr>
          </a:lstStyle>
          <a:p>
            <a:pPr>
              <a:lnSpc>
                <a:spcPct val="150000"/>
              </a:lnSpc>
            </a:pPr>
            <a:endParaRPr lang="en-US" sz="2565" dirty="0">
              <a:latin typeface="Times New Roman" panose="02020603050405020304" pitchFamily="18" charset="0"/>
              <a:ea typeface="Open Sans" panose="020B0606030504020204" pitchFamily="34" charset="0"/>
              <a:cs typeface="Times New Roman" panose="02020603050405020304" pitchFamily="18" charset="0"/>
            </a:endParaRPr>
          </a:p>
          <a:p>
            <a:pPr>
              <a:lnSpc>
                <a:spcPct val="150000"/>
              </a:lnSpc>
            </a:pPr>
            <a:r>
              <a:rPr lang="en-US" sz="2400" dirty="0">
                <a:latin typeface="Times New Roman" panose="02020603050405020304" pitchFamily="18" charset="0"/>
                <a:ea typeface="Open Sans" panose="020B0606030504020204" pitchFamily="34" charset="0"/>
                <a:cs typeface="Times New Roman" panose="02020603050405020304" pitchFamily="18" charset="0"/>
              </a:rPr>
              <a:t>By developing emotional awareness, </a:t>
            </a:r>
            <a:r>
              <a:rPr lang="en-US" sz="2400" dirty="0" err="1">
                <a:latin typeface="Times New Roman" panose="02020603050405020304" pitchFamily="18" charset="0"/>
                <a:ea typeface="Open Sans" panose="020B0606030504020204" pitchFamily="34" charset="0"/>
                <a:cs typeface="Times New Roman" panose="02020603050405020304" pitchFamily="18" charset="0"/>
              </a:rPr>
              <a:t>practising</a:t>
            </a:r>
            <a:r>
              <a:rPr lang="en-US" sz="2400" dirty="0">
                <a:latin typeface="Times New Roman" panose="02020603050405020304" pitchFamily="18" charset="0"/>
                <a:ea typeface="Open Sans" panose="020B0606030504020204" pitchFamily="34" charset="0"/>
                <a:cs typeface="Times New Roman" panose="02020603050405020304" pitchFamily="18" charset="0"/>
              </a:rPr>
              <a:t> mindfulness, and applying constructive coping strategies, students can strengthen their ability to manage academic pressures and maintain long-term learning success. </a:t>
            </a:r>
          </a:p>
          <a:p>
            <a:pPr>
              <a:lnSpc>
                <a:spcPct val="150000"/>
              </a:lnSpc>
            </a:pPr>
            <a:endParaRPr lang="en-US" sz="2565" dirty="0">
              <a:latin typeface="Times New Roman" panose="02020603050405020304" pitchFamily="18" charset="0"/>
              <a:ea typeface="Open Sans" panose="020B0606030504020204" pitchFamily="34" charset="0"/>
              <a:cs typeface="Times New Roman" panose="02020603050405020304" pitchFamily="18" charset="0"/>
            </a:endParaRPr>
          </a:p>
        </p:txBody>
      </p:sp>
      <p:sp>
        <p:nvSpPr>
          <p:cNvPr id="28" name="TextBox 27">
            <a:extLst>
              <a:ext uri="{FF2B5EF4-FFF2-40B4-BE49-F238E27FC236}">
                <a16:creationId xmlns:a16="http://schemas.microsoft.com/office/drawing/2014/main" id="{C80AF3AE-1248-2F4A-89F2-4A84DF4C3125}"/>
              </a:ext>
            </a:extLst>
          </p:cNvPr>
          <p:cNvSpPr txBox="1"/>
          <p:nvPr/>
        </p:nvSpPr>
        <p:spPr>
          <a:xfrm>
            <a:off x="7548756" y="17827967"/>
            <a:ext cx="12519879" cy="3349956"/>
          </a:xfrm>
          <a:prstGeom prst="rect">
            <a:avLst/>
          </a:prstGeom>
          <a:noFill/>
        </p:spPr>
        <p:txBody>
          <a:bodyPr wrap="square">
            <a:spAutoFit/>
          </a:bodyPr>
          <a:lstStyle/>
          <a:p>
            <a:pPr algn="just">
              <a:lnSpc>
                <a:spcPct val="150000"/>
              </a:lnSpc>
            </a:pPr>
            <a:r>
              <a:rPr lang="en-GB" sz="2400" dirty="0">
                <a:latin typeface="Times New Roman" panose="02020603050405020304" pitchFamily="18" charset="0"/>
                <a:cs typeface="Times New Roman" panose="02020603050405020304" pitchFamily="18" charset="0"/>
              </a:rPr>
              <a:t>Academic study frequently involves emotionally demanding situations, including examinations, academic feedback. As a student, mindfulness practices help me observe emotional reactions without immediate impulsive responses, creating space for more rational decision-making and improved concentration (Davis &amp; Hayes, 2011). Practical approaches include establishing structured daily routines that reduce uncertainty. Engaging in short periods of physical activity or relaxation can also help regulate stress levels during intensive study periods. </a:t>
            </a:r>
          </a:p>
        </p:txBody>
      </p:sp>
      <p:sp>
        <p:nvSpPr>
          <p:cNvPr id="29" name="Rectangle 10">
            <a:extLst>
              <a:ext uri="{FF2B5EF4-FFF2-40B4-BE49-F238E27FC236}">
                <a16:creationId xmlns:a16="http://schemas.microsoft.com/office/drawing/2014/main" id="{2DCE2AF6-CAEA-7446-AA25-7C97489FA3C7}"/>
              </a:ext>
            </a:extLst>
          </p:cNvPr>
          <p:cNvSpPr>
            <a:spLocks noChangeArrowheads="1"/>
          </p:cNvSpPr>
          <p:nvPr/>
        </p:nvSpPr>
        <p:spPr bwMode="auto">
          <a:xfrm>
            <a:off x="7548756" y="16810443"/>
            <a:ext cx="12257979" cy="616118"/>
          </a:xfrm>
          <a:prstGeom prst="rect">
            <a:avLst/>
          </a:prstGeom>
          <a:solidFill>
            <a:srgbClr val="1482A5"/>
          </a:solidFill>
          <a:ln w="12700">
            <a:noFill/>
            <a:miter lim="800000"/>
          </a:ln>
        </p:spPr>
        <p:txBody>
          <a:bodyPr wrap="none" lIns="97712" tIns="52126" rIns="97712" bIns="48857" anchor="ctr" anchorCtr="0"/>
          <a:lstStyle>
            <a:defPPr>
              <a:defRPr kern="1200"/>
            </a:defPPr>
          </a:lstStyle>
          <a:p>
            <a:pPr algn="ctr" defTabSz="3351231">
              <a:defRPr/>
            </a:pPr>
            <a:r>
              <a:rPr lang="en-US" sz="2565" b="1" dirty="0">
                <a:solidFill>
                  <a:schemeClr val="bg1"/>
                </a:solidFill>
                <a:latin typeface="Libre Baskerville" panose="02000000000000000000" pitchFamily="2" charset="0"/>
              </a:rPr>
              <a:t>Developing mindfulness and controlling emotions as a student</a:t>
            </a:r>
          </a:p>
        </p:txBody>
      </p:sp>
      <p:sp>
        <p:nvSpPr>
          <p:cNvPr id="31" name="TextBox 30">
            <a:extLst>
              <a:ext uri="{FF2B5EF4-FFF2-40B4-BE49-F238E27FC236}">
                <a16:creationId xmlns:a16="http://schemas.microsoft.com/office/drawing/2014/main" id="{673AAC1E-8901-844D-9161-ED9E935A58A5}"/>
              </a:ext>
            </a:extLst>
          </p:cNvPr>
          <p:cNvSpPr txBox="1"/>
          <p:nvPr/>
        </p:nvSpPr>
        <p:spPr>
          <a:xfrm>
            <a:off x="21219854" y="4580023"/>
            <a:ext cx="11220714" cy="6153544"/>
          </a:xfrm>
          <a:prstGeom prst="rect">
            <a:avLst/>
          </a:prstGeom>
          <a:noFill/>
        </p:spPr>
        <p:txBody>
          <a:bodyPr wrap="square">
            <a:spAutoFit/>
          </a:bodyPr>
          <a:lstStyle/>
          <a:p>
            <a:pPr algn="just">
              <a:lnSpc>
                <a:spcPct val="150000"/>
              </a:lnSpc>
            </a:pPr>
            <a:r>
              <a:rPr lang="en-GB" sz="2400" dirty="0">
                <a:latin typeface="Times New Roman" panose="02020603050405020304" pitchFamily="18" charset="0"/>
                <a:cs typeface="Times New Roman" panose="02020603050405020304" pitchFamily="18" charset="0"/>
              </a:rPr>
              <a:t>Academic achievement is influenced not only by knowledge and cognitive ability but also by emotional resilience, persistence, and effective stress-management skills. Students who actively manage emotional challenges—such as disappointment after low grades or anxiety before assessments—are more likely to maintain motivation and continue working toward long-term academic goals (</a:t>
            </a:r>
            <a:r>
              <a:rPr lang="en-GB" sz="2400" dirty="0" err="1">
                <a:latin typeface="Times New Roman" panose="02020603050405020304" pitchFamily="18" charset="0"/>
                <a:cs typeface="Times New Roman" panose="02020603050405020304" pitchFamily="18" charset="0"/>
              </a:rPr>
              <a:t>Pekrun</a:t>
            </a:r>
            <a:r>
              <a:rPr lang="en-GB" sz="2400" dirty="0">
                <a:latin typeface="Times New Roman" panose="02020603050405020304" pitchFamily="18" charset="0"/>
                <a:cs typeface="Times New Roman" panose="02020603050405020304" pitchFamily="18" charset="0"/>
              </a:rPr>
              <a:t> &amp; </a:t>
            </a:r>
            <a:r>
              <a:rPr lang="en-GB" sz="2400" dirty="0" err="1">
                <a:latin typeface="Times New Roman" panose="02020603050405020304" pitchFamily="18" charset="0"/>
                <a:cs typeface="Times New Roman" panose="02020603050405020304" pitchFamily="18" charset="0"/>
              </a:rPr>
              <a:t>Linnenbrink</a:t>
            </a:r>
            <a:r>
              <a:rPr lang="en-GB" sz="2400" dirty="0">
                <a:latin typeface="Times New Roman" panose="02020603050405020304" pitchFamily="18" charset="0"/>
                <a:cs typeface="Times New Roman" panose="02020603050405020304" pitchFamily="18" charset="0"/>
              </a:rPr>
              <a:t>-Garcia, 2012).</a:t>
            </a:r>
          </a:p>
          <a:p>
            <a:pPr algn="just">
              <a:lnSpc>
                <a:spcPct val="150000"/>
              </a:lnSpc>
            </a:pPr>
            <a:r>
              <a:rPr lang="en-GB" sz="2400" dirty="0">
                <a:latin typeface="Times New Roman" panose="02020603050405020304" pitchFamily="18" charset="0"/>
                <a:cs typeface="Times New Roman" panose="02020603050405020304" pitchFamily="18" charset="0"/>
              </a:rPr>
              <a:t>Several practical actions can support emotional intelligence development such as building supportive peer networks to collaborate,  conducting regular reflective learning reviews to develop targeted improvement strategies, Seek academic support from tutors or mentors when emotional stress begins to interfere with productivity. Additionally, developing resilience by reframing academic setbacks as opportunities for learning helps maintain </a:t>
            </a:r>
            <a:r>
              <a:rPr lang="en-GB" sz="2565" dirty="0">
                <a:latin typeface="Times New Roman" panose="02020603050405020304" pitchFamily="18" charset="0"/>
                <a:cs typeface="Times New Roman" panose="02020603050405020304" pitchFamily="18" charset="0"/>
              </a:rPr>
              <a:t>long-term motivation. </a:t>
            </a:r>
          </a:p>
        </p:txBody>
      </p:sp>
      <p:sp>
        <p:nvSpPr>
          <p:cNvPr id="32" name="Rectangle 10">
            <a:extLst>
              <a:ext uri="{FF2B5EF4-FFF2-40B4-BE49-F238E27FC236}">
                <a16:creationId xmlns:a16="http://schemas.microsoft.com/office/drawing/2014/main" id="{46F12C8E-BE92-584A-A6A7-4F476EFD8673}"/>
              </a:ext>
            </a:extLst>
          </p:cNvPr>
          <p:cNvSpPr>
            <a:spLocks noChangeArrowheads="1"/>
          </p:cNvSpPr>
          <p:nvPr/>
        </p:nvSpPr>
        <p:spPr bwMode="auto">
          <a:xfrm>
            <a:off x="23220485" y="19276537"/>
            <a:ext cx="7785653" cy="452816"/>
          </a:xfrm>
          <a:prstGeom prst="rect">
            <a:avLst/>
          </a:prstGeom>
          <a:solidFill>
            <a:srgbClr val="1482A5"/>
          </a:solidFill>
          <a:ln w="12700">
            <a:noFill/>
            <a:miter lim="800000"/>
          </a:ln>
        </p:spPr>
        <p:txBody>
          <a:bodyPr wrap="none" lIns="97712" tIns="52126" rIns="97712" bIns="48857" anchor="ctr" anchorCtr="0"/>
          <a:lstStyle>
            <a:defPPr>
              <a:defRPr kern="1200"/>
            </a:defPPr>
          </a:lstStyle>
          <a:p>
            <a:pPr algn="ctr" defTabSz="3351231">
              <a:defRPr/>
            </a:pPr>
            <a:r>
              <a:rPr lang="en-US" sz="2565" b="1" dirty="0">
                <a:solidFill>
                  <a:schemeClr val="bg1"/>
                </a:solidFill>
                <a:latin typeface="Libre Baskerville" panose="02000000000000000000" pitchFamily="2" charset="0"/>
              </a:rPr>
              <a:t>References</a:t>
            </a:r>
          </a:p>
        </p:txBody>
      </p:sp>
      <p:sp>
        <p:nvSpPr>
          <p:cNvPr id="33" name="TextBox 32">
            <a:extLst>
              <a:ext uri="{FF2B5EF4-FFF2-40B4-BE49-F238E27FC236}">
                <a16:creationId xmlns:a16="http://schemas.microsoft.com/office/drawing/2014/main" id="{AB59D9A5-7663-C845-8594-D5ACED7A467E}"/>
              </a:ext>
            </a:extLst>
          </p:cNvPr>
          <p:cNvSpPr txBox="1"/>
          <p:nvPr/>
        </p:nvSpPr>
        <p:spPr>
          <a:xfrm>
            <a:off x="20705992" y="19908938"/>
            <a:ext cx="12022481" cy="2862322"/>
          </a:xfrm>
          <a:prstGeom prst="rect">
            <a:avLst/>
          </a:prstGeom>
          <a:noFill/>
        </p:spPr>
        <p:txBody>
          <a:bodyPr wrap="square">
            <a:spAutoFit/>
          </a:bodyPr>
          <a:lstStyle/>
          <a:p>
            <a:r>
              <a:rPr lang="en-GB" sz="1800" dirty="0">
                <a:latin typeface="Montserrat" pitchFamily="2" charset="77"/>
              </a:rPr>
              <a:t>Davis, D. M., &amp; Hayes, J. A. (2011). What are the benefits of mindfulness? </a:t>
            </a:r>
            <a:r>
              <a:rPr lang="en-GB" sz="1800" i="1" dirty="0">
                <a:latin typeface="Montserrat" pitchFamily="2" charset="77"/>
              </a:rPr>
              <a:t>American Psychologist</a:t>
            </a:r>
            <a:r>
              <a:rPr lang="en-GB" sz="1800" dirty="0">
                <a:latin typeface="Montserrat" pitchFamily="2" charset="77"/>
              </a:rPr>
              <a:t>, 66(4), 198–208.</a:t>
            </a:r>
          </a:p>
          <a:p>
            <a:endParaRPr lang="en-GB" sz="1800" dirty="0">
              <a:latin typeface="Montserrat" pitchFamily="2" charset="77"/>
            </a:endParaRPr>
          </a:p>
          <a:p>
            <a:r>
              <a:rPr lang="en-GB" sz="1800" dirty="0">
                <a:latin typeface="Montserrat" pitchFamily="2" charset="77"/>
              </a:rPr>
              <a:t>Goleman, D. (1998). </a:t>
            </a:r>
            <a:r>
              <a:rPr lang="en-GB" sz="1800" i="1" dirty="0">
                <a:latin typeface="Montserrat" pitchFamily="2" charset="77"/>
              </a:rPr>
              <a:t>Working with Emotional Intelligence</a:t>
            </a:r>
            <a:r>
              <a:rPr lang="en-GB" sz="1800" dirty="0">
                <a:latin typeface="Montserrat" pitchFamily="2" charset="77"/>
              </a:rPr>
              <a:t>. New York: Bantam Books.</a:t>
            </a:r>
          </a:p>
          <a:p>
            <a:endParaRPr lang="en-GB" sz="1800" dirty="0">
              <a:latin typeface="Montserrat" pitchFamily="2" charset="77"/>
            </a:endParaRPr>
          </a:p>
          <a:p>
            <a:r>
              <a:rPr lang="en-GB" sz="1800" dirty="0" err="1">
                <a:latin typeface="Montserrat" pitchFamily="2" charset="77"/>
              </a:rPr>
              <a:t>MacCann</a:t>
            </a:r>
            <a:r>
              <a:rPr lang="en-GB" sz="1800" dirty="0">
                <a:latin typeface="Montserrat" pitchFamily="2" charset="77"/>
              </a:rPr>
              <a:t>, C., Jiang, Y., Brown, L., Double, K., </a:t>
            </a:r>
            <a:r>
              <a:rPr lang="en-GB" sz="1800" dirty="0" err="1">
                <a:latin typeface="Montserrat" pitchFamily="2" charset="77"/>
              </a:rPr>
              <a:t>Bucich</a:t>
            </a:r>
            <a:r>
              <a:rPr lang="en-GB" sz="1800" dirty="0">
                <a:latin typeface="Montserrat" pitchFamily="2" charset="77"/>
              </a:rPr>
              <a:t>, M., &amp; </a:t>
            </a:r>
            <a:r>
              <a:rPr lang="en-GB" sz="1800" dirty="0" err="1">
                <a:latin typeface="Montserrat" pitchFamily="2" charset="77"/>
              </a:rPr>
              <a:t>Minbashian</a:t>
            </a:r>
            <a:r>
              <a:rPr lang="en-GB" sz="1800" dirty="0">
                <a:latin typeface="Montserrat" pitchFamily="2" charset="77"/>
              </a:rPr>
              <a:t>, A. (2020). Emotional intelligence predicts academic performance. </a:t>
            </a:r>
            <a:r>
              <a:rPr lang="en-GB" sz="1800" i="1" dirty="0">
                <a:latin typeface="Montserrat" pitchFamily="2" charset="77"/>
              </a:rPr>
              <a:t>Psychological Bulletin</a:t>
            </a:r>
            <a:r>
              <a:rPr lang="en-GB" sz="1800" dirty="0">
                <a:latin typeface="Montserrat" pitchFamily="2" charset="77"/>
              </a:rPr>
              <a:t>, 146(2), 150–186.</a:t>
            </a:r>
          </a:p>
          <a:p>
            <a:endParaRPr lang="en-GB" sz="1800" dirty="0">
              <a:latin typeface="Montserrat" pitchFamily="2" charset="77"/>
            </a:endParaRPr>
          </a:p>
          <a:p>
            <a:r>
              <a:rPr lang="en-GB" sz="1800" dirty="0" err="1">
                <a:latin typeface="Montserrat" pitchFamily="2" charset="77"/>
              </a:rPr>
              <a:t>Pekrun</a:t>
            </a:r>
            <a:r>
              <a:rPr lang="en-GB" sz="1800" dirty="0">
                <a:latin typeface="Montserrat" pitchFamily="2" charset="77"/>
              </a:rPr>
              <a:t>, R., &amp; </a:t>
            </a:r>
            <a:r>
              <a:rPr lang="en-GB" sz="1800" dirty="0" err="1">
                <a:latin typeface="Montserrat" pitchFamily="2" charset="77"/>
              </a:rPr>
              <a:t>Linnenbrink</a:t>
            </a:r>
            <a:r>
              <a:rPr lang="en-GB" sz="1800" dirty="0">
                <a:latin typeface="Montserrat" pitchFamily="2" charset="77"/>
              </a:rPr>
              <a:t>-Garcia, L. (2012). Academic emotions and student engagement. </a:t>
            </a:r>
            <a:r>
              <a:rPr lang="en-GB" sz="1800" i="1" dirty="0">
                <a:latin typeface="Montserrat" pitchFamily="2" charset="77"/>
              </a:rPr>
              <a:t>Handbook of Research on Student Engagement</a:t>
            </a:r>
            <a:r>
              <a:rPr lang="en-GB" sz="1800" dirty="0"/>
              <a:t>.</a:t>
            </a:r>
          </a:p>
        </p:txBody>
      </p:sp>
      <p:pic>
        <p:nvPicPr>
          <p:cNvPr id="1026" name="Picture 2" descr="New Primal Primal Leadership, With A New Preface By The Authors: Unleashing  The Power Of Emotional Intelligence By Daniel Goleman Primal Leadership  Daniel Goleman">
            <a:extLst>
              <a:ext uri="{FF2B5EF4-FFF2-40B4-BE49-F238E27FC236}">
                <a16:creationId xmlns:a16="http://schemas.microsoft.com/office/drawing/2014/main" id="{C7378B24-F1C2-9046-B9AB-7868077378C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4628" b="10086"/>
          <a:stretch/>
        </p:blipFill>
        <p:spPr bwMode="auto">
          <a:xfrm>
            <a:off x="23717711" y="10693847"/>
            <a:ext cx="6765979" cy="5475878"/>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Emotional Intelligence: Knowing your feelings and the path to success |  Rutgers School of Graduate Studies">
            <a:extLst>
              <a:ext uri="{FF2B5EF4-FFF2-40B4-BE49-F238E27FC236}">
                <a16:creationId xmlns:a16="http://schemas.microsoft.com/office/drawing/2014/main" id="{E4B4B26E-DD57-E448-A2EB-19EC4A4B16A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646770" y="10802640"/>
            <a:ext cx="4810619" cy="4810619"/>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28" name="Picture 4" descr="Emotional Intelligence for Students: Benefits, Tips, &amp; Resources">
            <a:extLst>
              <a:ext uri="{FF2B5EF4-FFF2-40B4-BE49-F238E27FC236}">
                <a16:creationId xmlns:a16="http://schemas.microsoft.com/office/drawing/2014/main" id="{EC620588-D359-C946-BF9B-662293F53C0F}"/>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492" t="3501" r="3091" b="13918"/>
          <a:stretch/>
        </p:blipFill>
        <p:spPr bwMode="auto">
          <a:xfrm>
            <a:off x="12969126" y="10268597"/>
            <a:ext cx="7491888" cy="54197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8871067"/>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hypotheticalocean|08-2022"/>
</p:tagLst>
</file>

<file path=ppt/theme/theme1.xml><?xml version="1.0" encoding="utf-8"?>
<a:theme xmlns:a="http://schemas.openxmlformats.org/drawingml/2006/main" name="Office Them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4340</TotalTime>
  <Words>699</Words>
  <Application>Microsoft Office PowerPoint</Application>
  <PresentationFormat>Custom</PresentationFormat>
  <Paragraphs>33</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Libre Baskerville</vt:lpstr>
      <vt:lpstr>Arial</vt:lpstr>
      <vt:lpstr>Montserrat Light</vt:lpstr>
      <vt:lpstr>Calibri</vt:lpstr>
      <vt:lpstr>Times New Roman</vt:lpstr>
      <vt:lpstr>Montserrat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Sample research poster</dc:title>
  <dc:subject>Free Poster Presentation Example</dc:subject>
  <dc:creator>Graphicsland/MakeSigns.com</dc:creator>
  <cp:keywords>scientific, research, template, custom, poster, presentation, symposium, printing, powerpoint, create, design, example, sample, download</cp:keywords>
  <dc:description>Download our scientific poster templates at no cost to you and get one step closer to making a great research poster.</dc:description>
  <cp:lastModifiedBy>Alexandru Popa (2332748)</cp:lastModifiedBy>
  <cp:revision>26</cp:revision>
  <cp:lastPrinted>2011-01-21T18:13:44Z</cp:lastPrinted>
  <dcterms:modified xsi:type="dcterms:W3CDTF">2026-02-15T12:26:26Z</dcterms:modified>
  <cp:category>scientific poster powerpoint</cp:category>
</cp:coreProperties>
</file>