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4F49AE-E261-4D42-AE83-641B9A0DD0AC}" v="2" dt="2023-04-16T13:03:41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fan Lloyd (2204862)" userId="S::2204862@student.uwtsd.ac.uk::133bb3c5-f934-42b3-b4eb-3216033096a1" providerId="AD" clId="Web-{0A4F49AE-E261-4D42-AE83-641B9A0DD0AC}"/>
    <pc:docChg chg="addSld delSld">
      <pc:chgData name="Steffan Lloyd (2204862)" userId="S::2204862@student.uwtsd.ac.uk::133bb3c5-f934-42b3-b4eb-3216033096a1" providerId="AD" clId="Web-{0A4F49AE-E261-4D42-AE83-641B9A0DD0AC}" dt="2023-04-16T13:03:41.083" v="1"/>
      <pc:docMkLst>
        <pc:docMk/>
      </pc:docMkLst>
      <pc:sldChg chg="del">
        <pc:chgData name="Steffan Lloyd (2204862)" userId="S::2204862@student.uwtsd.ac.uk::133bb3c5-f934-42b3-b4eb-3216033096a1" providerId="AD" clId="Web-{0A4F49AE-E261-4D42-AE83-641B9A0DD0AC}" dt="2023-04-16T13:03:41.083" v="1"/>
        <pc:sldMkLst>
          <pc:docMk/>
          <pc:sldMk cId="109857222" sldId="256"/>
        </pc:sldMkLst>
      </pc:sldChg>
      <pc:sldChg chg="add">
        <pc:chgData name="Steffan Lloyd (2204862)" userId="S::2204862@student.uwtsd.ac.uk::133bb3c5-f934-42b3-b4eb-3216033096a1" providerId="AD" clId="Web-{0A4F49AE-E261-4D42-AE83-641B9A0DD0AC}" dt="2023-04-16T13:03:33.567" v="0"/>
        <pc:sldMkLst>
          <pc:docMk/>
          <pc:sldMk cId="1780865730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ordslibrary.parliament.uk/lgbt-history-month-lgbt-and-education/" TargetMode="External"/><Relationship Id="rId2" Type="http://schemas.openxmlformats.org/officeDocument/2006/relationships/hyperlink" Target="https://time.com/5747670/lgbtq-history-resources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heeducationpeople.org/blog/exploring-pedagogy-introducing-urie-bronfenbrenner/" TargetMode="External"/><Relationship Id="rId4" Type="http://schemas.openxmlformats.org/officeDocument/2006/relationships/hyperlink" Target="https://www.parents.com/parenting/dynamics/lgbtq/lgbtq-history-in-schools-why-teachers-need-to-prioritize-queer-visability-in-classroo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638" y="386930"/>
            <a:ext cx="9236700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Rhestr Cyfeirnodi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593" y="2780131"/>
            <a:ext cx="10143668" cy="3435531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Bronfenbrenner, U. (1992). Ecological systems theory. In R. Vasta (Ed.), </a:t>
            </a:r>
            <a:r>
              <a:rPr lang="en-US" sz="1200" i="1" dirty="0"/>
              <a:t>Six theories of child development: Revised formulations and current issues</a:t>
            </a:r>
            <a:r>
              <a:rPr lang="en-US" sz="1200" dirty="0"/>
              <a:t> (pp. 187–249). Jessica Kingsley Publishers.</a:t>
            </a: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err="1"/>
              <a:t>Estyn</a:t>
            </a:r>
            <a:r>
              <a:rPr lang="en-US" sz="1200" dirty="0"/>
              <a:t>(2012) </a:t>
            </a:r>
            <a:r>
              <a:rPr lang="en-US" sz="1200" err="1"/>
              <a:t>Arfer</a:t>
            </a:r>
            <a:r>
              <a:rPr lang="en-US" sz="1200" dirty="0"/>
              <a:t> </a:t>
            </a:r>
            <a:r>
              <a:rPr lang="en-US" sz="1200" err="1"/>
              <a:t>effeithiol</a:t>
            </a:r>
            <a:r>
              <a:rPr lang="en-US" sz="1200" dirty="0"/>
              <a:t> </a:t>
            </a:r>
            <a:r>
              <a:rPr lang="en-US" sz="1200" err="1"/>
              <a:t>wrth</a:t>
            </a:r>
            <a:r>
              <a:rPr lang="en-US" sz="1200" dirty="0"/>
              <a:t> </a:t>
            </a:r>
            <a:r>
              <a:rPr lang="en-US" sz="1200" err="1"/>
              <a:t>fyn</a:t>
            </a:r>
            <a:r>
              <a:rPr lang="en-US" sz="1200" dirty="0"/>
              <a:t> </a:t>
            </a:r>
            <a:r>
              <a:rPr lang="en-US" sz="1200" err="1"/>
              <a:t>I’r</a:t>
            </a:r>
            <a:r>
              <a:rPr lang="en-US" sz="1200" dirty="0"/>
              <a:t> </a:t>
            </a:r>
            <a:r>
              <a:rPr lang="en-US" sz="1200" err="1"/>
              <a:t>afael</a:t>
            </a:r>
            <a:r>
              <a:rPr lang="en-US" sz="1200" dirty="0"/>
              <a:t> a </a:t>
            </a:r>
            <a:r>
              <a:rPr lang="en-US" sz="1200" err="1"/>
              <a:t>thlodi</a:t>
            </a:r>
            <a:r>
              <a:rPr lang="en-US" sz="1200" dirty="0"/>
              <a:t> ac </a:t>
            </a:r>
            <a:r>
              <a:rPr lang="en-US" sz="1200" err="1"/>
              <a:t>anfantais</a:t>
            </a:r>
            <a:r>
              <a:rPr lang="en-US" sz="1200" dirty="0"/>
              <a:t> </a:t>
            </a:r>
            <a:r>
              <a:rPr lang="en-US" sz="1200" err="1"/>
              <a:t>mewn</a:t>
            </a:r>
            <a:r>
              <a:rPr lang="en-US" sz="1200" dirty="0"/>
              <a:t> </a:t>
            </a:r>
            <a:r>
              <a:rPr lang="en-US" sz="1200" err="1"/>
              <a:t>ysgolion</a:t>
            </a:r>
            <a:r>
              <a:rPr lang="en-US" sz="1200" dirty="0"/>
              <a:t> Accessed </a:t>
            </a:r>
            <a:r>
              <a:rPr lang="en-US" sz="1200" u="sng" dirty="0"/>
              <a:t>https://www.estyn.gov.wales/system/files/2020-07/Effective%2520practice%2520in%2520tackling%2520poverty%2520and%2520disadvantage%2520in%2520schools%2520-%2520November%25202012.pdf </a:t>
            </a:r>
            <a:r>
              <a:rPr lang="en-US" sz="1200" dirty="0"/>
              <a:t>[Accessed 6 April 2023]</a:t>
            </a:r>
            <a:endParaRPr lang="en-US" sz="120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u="sng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/>
              <a:t>Waxman, B. Olivia (2019), As More States Require Schools to Teach LGBTQ History, Resources for Teachers Expand &lt; </a:t>
            </a:r>
            <a:r>
              <a:rPr lang="en-US" sz="1200" u="sng" dirty="0">
                <a:hlinkClick r:id="rId2"/>
              </a:rPr>
              <a:t>https://time.com/5747670/lgbtq-history-resources/</a:t>
            </a:r>
            <a:r>
              <a:rPr lang="en-US" sz="1200" dirty="0"/>
              <a:t>&gt; [accessed 5 April 2023]</a:t>
            </a:r>
            <a:endParaRPr lang="en-US" sz="120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Haves, E. (2020) LGBT+ History Month: LGBT+ and education </a:t>
            </a:r>
            <a:r>
              <a:rPr lang="en-US" sz="1200" u="sng" dirty="0">
                <a:hlinkClick r:id="rId3"/>
              </a:rPr>
              <a:t>https://lordslibrary.parliament.uk/lgbt-history-month-lgbt-and-education/</a:t>
            </a:r>
            <a:r>
              <a:rPr lang="en-US" sz="1200" dirty="0"/>
              <a:t> [accessed 5 April 2023]</a:t>
            </a:r>
            <a:endParaRPr lang="en-US" sz="120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Platek, G. (2021), LGBTQ+ History in Schools: Why Teachers Need to Prioritize Queer Visibility in Classrooms &lt; </a:t>
            </a:r>
            <a:r>
              <a:rPr lang="en-US" sz="1200" u="sng" dirty="0">
                <a:hlinkClick r:id="rId4"/>
              </a:rPr>
              <a:t>https://www.parents.com/parenting/dynamics/lgbtq/lgbtq-history-in-schools-why-teachers-need-to-prioritize-queer-visability-in-classrooms/</a:t>
            </a:r>
            <a:r>
              <a:rPr lang="en-US" sz="1200" dirty="0"/>
              <a:t>&gt; [accessed 5 April 2023]</a:t>
            </a:r>
            <a:endParaRPr lang="en-US" sz="120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The early years &amp; childcare service (2021), ‘Exploring Pedagogy – introducing Urie Bronfenbrenner &lt; </a:t>
            </a:r>
            <a:r>
              <a:rPr lang="en-US" sz="1200" u="sng" dirty="0">
                <a:hlinkClick r:id="rId5"/>
              </a:rPr>
              <a:t>https://www.theeducationpeople.org/blog/exploring-pedagogy-introducing-urie-bronfenbrenner/</a:t>
            </a:r>
            <a:r>
              <a:rPr lang="en-US" sz="1200" dirty="0"/>
              <a:t>&gt; [Accessed 5 April 2023]</a:t>
            </a:r>
            <a:endParaRPr lang="en-US" sz="120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1200" dirty="0">
              <a:cs typeface="Calibri"/>
            </a:endParaRPr>
          </a:p>
          <a:p>
            <a:pPr indent="-228600" algn="l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err="1"/>
              <a:t>Llywodeaeth</a:t>
            </a:r>
            <a:r>
              <a:rPr lang="en-US" sz="1200" dirty="0"/>
              <a:t> Cymru (2019) </a:t>
            </a:r>
            <a:r>
              <a:rPr lang="en-US" sz="1200" err="1"/>
              <a:t>Addysg</a:t>
            </a:r>
            <a:r>
              <a:rPr lang="en-US" sz="1200" dirty="0"/>
              <a:t> Cymru, RSE information for schools, settings, parents and carers</a:t>
            </a:r>
            <a:endParaRPr lang="en-US" sz="12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780865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</cp:revision>
  <dcterms:created xsi:type="dcterms:W3CDTF">2023-04-16T13:03:27Z</dcterms:created>
  <dcterms:modified xsi:type="dcterms:W3CDTF">2023-04-16T13:03:50Z</dcterms:modified>
</cp:coreProperties>
</file>