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04" r:id="rId1"/>
  </p:sldMasterIdLst>
  <p:notesMasterIdLst>
    <p:notesMasterId r:id="rId19"/>
  </p:notesMasterIdLst>
  <p:sldIdLst>
    <p:sldId id="256" r:id="rId2"/>
    <p:sldId id="261" r:id="rId3"/>
    <p:sldId id="344" r:id="rId4"/>
    <p:sldId id="345" r:id="rId5"/>
    <p:sldId id="346" r:id="rId6"/>
    <p:sldId id="347" r:id="rId7"/>
    <p:sldId id="348" r:id="rId8"/>
    <p:sldId id="350" r:id="rId9"/>
    <p:sldId id="351" r:id="rId10"/>
    <p:sldId id="349" r:id="rId11"/>
    <p:sldId id="353" r:id="rId12"/>
    <p:sldId id="352" r:id="rId13"/>
    <p:sldId id="354" r:id="rId14"/>
    <p:sldId id="355" r:id="rId15"/>
    <p:sldId id="356" r:id="rId16"/>
    <p:sldId id="357" r:id="rId17"/>
    <p:sldId id="269" r:id="rId18"/>
  </p:sldIdLst>
  <p:sldSz cx="9144000" cy="5143500" type="screen16x9"/>
  <p:notesSz cx="6858000" cy="9144000"/>
  <p:embeddedFontLst>
    <p:embeddedFont>
      <p:font typeface="Lilita One" panose="020B0604020202020204" charset="0"/>
      <p:regular r:id="rId20"/>
    </p:embeddedFont>
    <p:embeddedFont>
      <p:font typeface="Nunito" pitchFamily="2"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2E5C1868-AEC3-4829-A224-421059CD466D}">
  <a:tblStyle styleId="{2E5C1868-AEC3-4829-A224-421059CD466D}"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049" autoAdjust="0"/>
  </p:normalViewPr>
  <p:slideViewPr>
    <p:cSldViewPr snapToGrid="0">
      <p:cViewPr varScale="1">
        <p:scale>
          <a:sx n="88" d="100"/>
          <a:sy n="88" d="100"/>
        </p:scale>
        <p:origin x="588"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00"/>
        <p:cNvGrpSpPr/>
        <p:nvPr/>
      </p:nvGrpSpPr>
      <p:grpSpPr>
        <a:xfrm>
          <a:off x="0" y="0"/>
          <a:ext cx="0" cy="0"/>
          <a:chOff x="0" y="0"/>
          <a:chExt cx="0" cy="0"/>
        </a:xfrm>
      </p:grpSpPr>
      <p:sp>
        <p:nvSpPr>
          <p:cNvPr id="2601" name="Google Shape;260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02" name="Google Shape;260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0"/>
        <p:cNvGrpSpPr/>
        <p:nvPr/>
      </p:nvGrpSpPr>
      <p:grpSpPr>
        <a:xfrm>
          <a:off x="0" y="0"/>
          <a:ext cx="0" cy="0"/>
          <a:chOff x="0" y="0"/>
          <a:chExt cx="0" cy="0"/>
        </a:xfrm>
      </p:grpSpPr>
      <p:sp>
        <p:nvSpPr>
          <p:cNvPr id="2751" name="Google Shape;2751;g8c453551a3_0_1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2" name="Google Shape;2752;g8c453551a3_0_1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b="0"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0"/>
        <p:cNvGrpSpPr/>
        <p:nvPr/>
      </p:nvGrpSpPr>
      <p:grpSpPr>
        <a:xfrm>
          <a:off x="0" y="0"/>
          <a:ext cx="0" cy="0"/>
          <a:chOff x="0" y="0"/>
          <a:chExt cx="0" cy="0"/>
        </a:xfrm>
      </p:grpSpPr>
      <p:sp>
        <p:nvSpPr>
          <p:cNvPr id="2751" name="Google Shape;2751;g8c453551a3_0_1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2" name="Google Shape;2752;g8c453551a3_0_1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b="0" dirty="0"/>
          </a:p>
        </p:txBody>
      </p:sp>
    </p:spTree>
    <p:extLst>
      <p:ext uri="{BB962C8B-B14F-4D97-AF65-F5344CB8AC3E}">
        <p14:creationId xmlns:p14="http://schemas.microsoft.com/office/powerpoint/2010/main" val="12544586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0"/>
        <p:cNvGrpSpPr/>
        <p:nvPr/>
      </p:nvGrpSpPr>
      <p:grpSpPr>
        <a:xfrm>
          <a:off x="0" y="0"/>
          <a:ext cx="0" cy="0"/>
          <a:chOff x="0" y="0"/>
          <a:chExt cx="0" cy="0"/>
        </a:xfrm>
      </p:grpSpPr>
      <p:sp>
        <p:nvSpPr>
          <p:cNvPr id="2751" name="Google Shape;2751;g8c453551a3_0_1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2" name="Google Shape;2752;g8c453551a3_0_1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b="0" dirty="0"/>
          </a:p>
        </p:txBody>
      </p:sp>
    </p:spTree>
    <p:extLst>
      <p:ext uri="{BB962C8B-B14F-4D97-AF65-F5344CB8AC3E}">
        <p14:creationId xmlns:p14="http://schemas.microsoft.com/office/powerpoint/2010/main" val="4110580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0"/>
        <p:cNvGrpSpPr/>
        <p:nvPr/>
      </p:nvGrpSpPr>
      <p:grpSpPr>
        <a:xfrm>
          <a:off x="0" y="0"/>
          <a:ext cx="0" cy="0"/>
          <a:chOff x="0" y="0"/>
          <a:chExt cx="0" cy="0"/>
        </a:xfrm>
      </p:grpSpPr>
      <p:sp>
        <p:nvSpPr>
          <p:cNvPr id="2751" name="Google Shape;2751;g8c453551a3_0_1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2" name="Google Shape;2752;g8c453551a3_0_1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b="0" dirty="0"/>
          </a:p>
        </p:txBody>
      </p:sp>
    </p:spTree>
    <p:extLst>
      <p:ext uri="{BB962C8B-B14F-4D97-AF65-F5344CB8AC3E}">
        <p14:creationId xmlns:p14="http://schemas.microsoft.com/office/powerpoint/2010/main" val="26310071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0"/>
        <p:cNvGrpSpPr/>
        <p:nvPr/>
      </p:nvGrpSpPr>
      <p:grpSpPr>
        <a:xfrm>
          <a:off x="0" y="0"/>
          <a:ext cx="0" cy="0"/>
          <a:chOff x="0" y="0"/>
          <a:chExt cx="0" cy="0"/>
        </a:xfrm>
      </p:grpSpPr>
      <p:sp>
        <p:nvSpPr>
          <p:cNvPr id="2751" name="Google Shape;2751;g8c453551a3_0_1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2" name="Google Shape;2752;g8c453551a3_0_1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b="0" dirty="0"/>
          </a:p>
        </p:txBody>
      </p:sp>
    </p:spTree>
    <p:extLst>
      <p:ext uri="{BB962C8B-B14F-4D97-AF65-F5344CB8AC3E}">
        <p14:creationId xmlns:p14="http://schemas.microsoft.com/office/powerpoint/2010/main" val="9199563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0"/>
        <p:cNvGrpSpPr/>
        <p:nvPr/>
      </p:nvGrpSpPr>
      <p:grpSpPr>
        <a:xfrm>
          <a:off x="0" y="0"/>
          <a:ext cx="0" cy="0"/>
          <a:chOff x="0" y="0"/>
          <a:chExt cx="0" cy="0"/>
        </a:xfrm>
      </p:grpSpPr>
      <p:sp>
        <p:nvSpPr>
          <p:cNvPr id="2751" name="Google Shape;2751;g8c453551a3_0_1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2" name="Google Shape;2752;g8c453551a3_0_1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b="0" dirty="0"/>
          </a:p>
        </p:txBody>
      </p:sp>
    </p:spTree>
    <p:extLst>
      <p:ext uri="{BB962C8B-B14F-4D97-AF65-F5344CB8AC3E}">
        <p14:creationId xmlns:p14="http://schemas.microsoft.com/office/powerpoint/2010/main" val="31577723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0"/>
        <p:cNvGrpSpPr/>
        <p:nvPr/>
      </p:nvGrpSpPr>
      <p:grpSpPr>
        <a:xfrm>
          <a:off x="0" y="0"/>
          <a:ext cx="0" cy="0"/>
          <a:chOff x="0" y="0"/>
          <a:chExt cx="0" cy="0"/>
        </a:xfrm>
      </p:grpSpPr>
      <p:sp>
        <p:nvSpPr>
          <p:cNvPr id="2751" name="Google Shape;2751;g8c453551a3_0_1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2" name="Google Shape;2752;g8c453551a3_0_1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b="0" dirty="0"/>
          </a:p>
        </p:txBody>
      </p:sp>
    </p:spTree>
    <p:extLst>
      <p:ext uri="{BB962C8B-B14F-4D97-AF65-F5344CB8AC3E}">
        <p14:creationId xmlns:p14="http://schemas.microsoft.com/office/powerpoint/2010/main" val="13584060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0"/>
        <p:cNvGrpSpPr/>
        <p:nvPr/>
      </p:nvGrpSpPr>
      <p:grpSpPr>
        <a:xfrm>
          <a:off x="0" y="0"/>
          <a:ext cx="0" cy="0"/>
          <a:chOff x="0" y="0"/>
          <a:chExt cx="0" cy="0"/>
        </a:xfrm>
      </p:grpSpPr>
      <p:sp>
        <p:nvSpPr>
          <p:cNvPr id="2751" name="Google Shape;2751;g8c453551a3_0_1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2" name="Google Shape;2752;g8c453551a3_0_1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endParaRPr lang="en-US" b="0" dirty="0"/>
          </a:p>
        </p:txBody>
      </p:sp>
    </p:spTree>
    <p:extLst>
      <p:ext uri="{BB962C8B-B14F-4D97-AF65-F5344CB8AC3E}">
        <p14:creationId xmlns:p14="http://schemas.microsoft.com/office/powerpoint/2010/main" val="5136540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0"/>
        <p:cNvGrpSpPr/>
        <p:nvPr/>
      </p:nvGrpSpPr>
      <p:grpSpPr>
        <a:xfrm>
          <a:off x="0" y="0"/>
          <a:ext cx="0" cy="0"/>
          <a:chOff x="0" y="0"/>
          <a:chExt cx="0" cy="0"/>
        </a:xfrm>
      </p:grpSpPr>
      <p:sp>
        <p:nvSpPr>
          <p:cNvPr id="2751" name="Google Shape;2751;g8c453551a3_0_1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2" name="Google Shape;2752;g8c453551a3_0_1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5355838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0"/>
        <p:cNvGrpSpPr/>
        <p:nvPr/>
      </p:nvGrpSpPr>
      <p:grpSpPr>
        <a:xfrm>
          <a:off x="0" y="0"/>
          <a:ext cx="0" cy="0"/>
          <a:chOff x="0" y="0"/>
          <a:chExt cx="0" cy="0"/>
        </a:xfrm>
      </p:grpSpPr>
      <p:sp>
        <p:nvSpPr>
          <p:cNvPr id="2751" name="Google Shape;2751;g8c453551a3_0_1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2" name="Google Shape;2752;g8c453551a3_0_1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b="0" dirty="0"/>
          </a:p>
        </p:txBody>
      </p:sp>
    </p:spTree>
    <p:extLst>
      <p:ext uri="{BB962C8B-B14F-4D97-AF65-F5344CB8AC3E}">
        <p14:creationId xmlns:p14="http://schemas.microsoft.com/office/powerpoint/2010/main" val="21406058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0"/>
        <p:cNvGrpSpPr/>
        <p:nvPr/>
      </p:nvGrpSpPr>
      <p:grpSpPr>
        <a:xfrm>
          <a:off x="0" y="0"/>
          <a:ext cx="0" cy="0"/>
          <a:chOff x="0" y="0"/>
          <a:chExt cx="0" cy="0"/>
        </a:xfrm>
      </p:grpSpPr>
      <p:sp>
        <p:nvSpPr>
          <p:cNvPr id="2751" name="Google Shape;2751;g8c453551a3_0_1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2" name="Google Shape;2752;g8c453551a3_0_1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b="0" dirty="0"/>
          </a:p>
        </p:txBody>
      </p:sp>
    </p:spTree>
    <p:extLst>
      <p:ext uri="{BB962C8B-B14F-4D97-AF65-F5344CB8AC3E}">
        <p14:creationId xmlns:p14="http://schemas.microsoft.com/office/powerpoint/2010/main" val="14139356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42"/>
        <p:cNvGrpSpPr/>
        <p:nvPr/>
      </p:nvGrpSpPr>
      <p:grpSpPr>
        <a:xfrm>
          <a:off x="0" y="0"/>
          <a:ext cx="0" cy="0"/>
          <a:chOff x="0" y="0"/>
          <a:chExt cx="0" cy="0"/>
        </a:xfrm>
      </p:grpSpPr>
      <p:sp>
        <p:nvSpPr>
          <p:cNvPr id="6343" name="Google Shape;6343;g11ed4d9bfa4_0_15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44" name="Google Shape;6344;g11ed4d9bfa4_0_15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0798661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42"/>
        <p:cNvGrpSpPr/>
        <p:nvPr/>
      </p:nvGrpSpPr>
      <p:grpSpPr>
        <a:xfrm>
          <a:off x="0" y="0"/>
          <a:ext cx="0" cy="0"/>
          <a:chOff x="0" y="0"/>
          <a:chExt cx="0" cy="0"/>
        </a:xfrm>
      </p:grpSpPr>
      <p:sp>
        <p:nvSpPr>
          <p:cNvPr id="6343" name="Google Shape;6343;g11ed4d9bfa4_0_15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44" name="Google Shape;6344;g11ed4d9bfa4_0_15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268771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42"/>
        <p:cNvGrpSpPr/>
        <p:nvPr/>
      </p:nvGrpSpPr>
      <p:grpSpPr>
        <a:xfrm>
          <a:off x="0" y="0"/>
          <a:ext cx="0" cy="0"/>
          <a:chOff x="0" y="0"/>
          <a:chExt cx="0" cy="0"/>
        </a:xfrm>
      </p:grpSpPr>
      <p:sp>
        <p:nvSpPr>
          <p:cNvPr id="6343" name="Google Shape;6343;g11ed4d9bfa4_0_15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44" name="Google Shape;6344;g11ed4d9bfa4_0_15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102362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42"/>
        <p:cNvGrpSpPr/>
        <p:nvPr/>
      </p:nvGrpSpPr>
      <p:grpSpPr>
        <a:xfrm>
          <a:off x="0" y="0"/>
          <a:ext cx="0" cy="0"/>
          <a:chOff x="0" y="0"/>
          <a:chExt cx="0" cy="0"/>
        </a:xfrm>
      </p:grpSpPr>
      <p:sp>
        <p:nvSpPr>
          <p:cNvPr id="6343" name="Google Shape;6343;g11ed4d9bfa4_0_15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44" name="Google Shape;6344;g11ed4d9bfa4_0_15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138382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20"/>
        <p:cNvGrpSpPr/>
        <p:nvPr/>
      </p:nvGrpSpPr>
      <p:grpSpPr>
        <a:xfrm>
          <a:off x="0" y="0"/>
          <a:ext cx="0" cy="0"/>
          <a:chOff x="0" y="0"/>
          <a:chExt cx="0" cy="0"/>
        </a:xfrm>
      </p:grpSpPr>
      <p:sp>
        <p:nvSpPr>
          <p:cNvPr id="3321" name="Google Shape;3321;g8c453551a3_2_12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22" name="Google Shape;3322;g8c453551a3_2_12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13325" y="1242425"/>
            <a:ext cx="4425900" cy="2052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5200"/>
              <a:buFont typeface="Lilita One"/>
              <a:buNone/>
              <a:defRPr sz="5200">
                <a:latin typeface="Lilita One"/>
                <a:ea typeface="Lilita One"/>
                <a:cs typeface="Lilita One"/>
                <a:sym typeface="Lilita One"/>
              </a:defRPr>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1396725" y="3157475"/>
            <a:ext cx="3059100" cy="717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1" name="Google Shape;11;p2"/>
          <p:cNvSpPr/>
          <p:nvPr/>
        </p:nvSpPr>
        <p:spPr>
          <a:xfrm>
            <a:off x="0" y="0"/>
            <a:ext cx="3330303" cy="4665197"/>
          </a:xfrm>
          <a:custGeom>
            <a:avLst/>
            <a:gdLst/>
            <a:ahLst/>
            <a:cxnLst/>
            <a:rect l="l" t="t" r="r" b="b"/>
            <a:pathLst>
              <a:path w="49719" h="69648" extrusionOk="0">
                <a:moveTo>
                  <a:pt x="0" y="1"/>
                </a:moveTo>
                <a:lnTo>
                  <a:pt x="0" y="69648"/>
                </a:lnTo>
                <a:cubicBezTo>
                  <a:pt x="7726" y="62086"/>
                  <a:pt x="13329" y="52510"/>
                  <a:pt x="9032" y="42442"/>
                </a:cubicBezTo>
                <a:cubicBezTo>
                  <a:pt x="684" y="23087"/>
                  <a:pt x="10447" y="12185"/>
                  <a:pt x="21914" y="12185"/>
                </a:cubicBezTo>
                <a:cubicBezTo>
                  <a:pt x="22406" y="12185"/>
                  <a:pt x="22900" y="12205"/>
                  <a:pt x="23397" y="12245"/>
                </a:cubicBezTo>
                <a:cubicBezTo>
                  <a:pt x="25475" y="12417"/>
                  <a:pt x="27419" y="12499"/>
                  <a:pt x="29233" y="12499"/>
                </a:cubicBezTo>
                <a:cubicBezTo>
                  <a:pt x="43567" y="12499"/>
                  <a:pt x="49719" y="7342"/>
                  <a:pt x="487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 name="Google Shape;12;p2"/>
          <p:cNvGrpSpPr/>
          <p:nvPr/>
        </p:nvGrpSpPr>
        <p:grpSpPr>
          <a:xfrm>
            <a:off x="446475" y="3874475"/>
            <a:ext cx="996175" cy="685800"/>
            <a:chOff x="1379925" y="685000"/>
            <a:chExt cx="996175" cy="685800"/>
          </a:xfrm>
        </p:grpSpPr>
        <p:sp>
          <p:nvSpPr>
            <p:cNvPr id="13" name="Google Shape;13;p2"/>
            <p:cNvSpPr/>
            <p:nvPr/>
          </p:nvSpPr>
          <p:spPr>
            <a:xfrm>
              <a:off x="1379925" y="685000"/>
              <a:ext cx="996175" cy="685800"/>
            </a:xfrm>
            <a:custGeom>
              <a:avLst/>
              <a:gdLst/>
              <a:ahLst/>
              <a:cxnLst/>
              <a:rect l="l" t="t" r="r" b="b"/>
              <a:pathLst>
                <a:path w="39847" h="27432" extrusionOk="0">
                  <a:moveTo>
                    <a:pt x="7049" y="1"/>
                  </a:moveTo>
                  <a:cubicBezTo>
                    <a:pt x="6004" y="1"/>
                    <a:pt x="5047" y="612"/>
                    <a:pt x="4594" y="1668"/>
                  </a:cubicBezTo>
                  <a:lnTo>
                    <a:pt x="614" y="11370"/>
                  </a:lnTo>
                  <a:cubicBezTo>
                    <a:pt x="1" y="12800"/>
                    <a:pt x="712" y="14435"/>
                    <a:pt x="2044" y="14950"/>
                  </a:cubicBezTo>
                  <a:lnTo>
                    <a:pt x="31673" y="27210"/>
                  </a:lnTo>
                  <a:cubicBezTo>
                    <a:pt x="32026" y="27361"/>
                    <a:pt x="32384" y="27431"/>
                    <a:pt x="32734" y="27431"/>
                  </a:cubicBezTo>
                  <a:cubicBezTo>
                    <a:pt x="33802" y="27431"/>
                    <a:pt x="34783" y="26777"/>
                    <a:pt x="35245" y="25779"/>
                  </a:cubicBezTo>
                  <a:lnTo>
                    <a:pt x="39233" y="15971"/>
                  </a:lnTo>
                  <a:cubicBezTo>
                    <a:pt x="39846" y="14639"/>
                    <a:pt x="39127" y="13004"/>
                    <a:pt x="37803" y="12391"/>
                  </a:cubicBezTo>
                  <a:lnTo>
                    <a:pt x="8174" y="238"/>
                  </a:lnTo>
                  <a:cubicBezTo>
                    <a:pt x="7800" y="77"/>
                    <a:pt x="7419" y="1"/>
                    <a:pt x="704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1530525" y="760450"/>
              <a:ext cx="132850" cy="129725"/>
            </a:xfrm>
            <a:custGeom>
              <a:avLst/>
              <a:gdLst/>
              <a:ahLst/>
              <a:cxnLst/>
              <a:rect l="l" t="t" r="r" b="b"/>
              <a:pathLst>
                <a:path w="5314" h="5189" extrusionOk="0">
                  <a:moveTo>
                    <a:pt x="2604" y="0"/>
                  </a:moveTo>
                  <a:cubicBezTo>
                    <a:pt x="2144" y="0"/>
                    <a:pt x="1672" y="125"/>
                    <a:pt x="1227" y="383"/>
                  </a:cubicBezTo>
                  <a:cubicBezTo>
                    <a:pt x="1227" y="383"/>
                    <a:pt x="1129" y="383"/>
                    <a:pt x="1129" y="489"/>
                  </a:cubicBezTo>
                  <a:lnTo>
                    <a:pt x="924" y="489"/>
                  </a:lnTo>
                  <a:lnTo>
                    <a:pt x="924" y="587"/>
                  </a:lnTo>
                  <a:lnTo>
                    <a:pt x="818" y="587"/>
                  </a:lnTo>
                  <a:lnTo>
                    <a:pt x="818" y="693"/>
                  </a:lnTo>
                  <a:cubicBezTo>
                    <a:pt x="614" y="791"/>
                    <a:pt x="516" y="996"/>
                    <a:pt x="409" y="1200"/>
                  </a:cubicBezTo>
                  <a:lnTo>
                    <a:pt x="311" y="1200"/>
                  </a:lnTo>
                  <a:lnTo>
                    <a:pt x="311" y="1404"/>
                  </a:lnTo>
                  <a:lnTo>
                    <a:pt x="205" y="1404"/>
                  </a:lnTo>
                  <a:lnTo>
                    <a:pt x="205" y="1609"/>
                  </a:lnTo>
                  <a:lnTo>
                    <a:pt x="107" y="1609"/>
                  </a:lnTo>
                  <a:lnTo>
                    <a:pt x="107" y="1813"/>
                  </a:lnTo>
                  <a:lnTo>
                    <a:pt x="1" y="1919"/>
                  </a:lnTo>
                  <a:lnTo>
                    <a:pt x="1" y="2124"/>
                  </a:lnTo>
                  <a:lnTo>
                    <a:pt x="1" y="2328"/>
                  </a:lnTo>
                  <a:lnTo>
                    <a:pt x="1" y="2630"/>
                  </a:lnTo>
                  <a:lnTo>
                    <a:pt x="1" y="2835"/>
                  </a:lnTo>
                  <a:lnTo>
                    <a:pt x="1" y="2941"/>
                  </a:lnTo>
                  <a:lnTo>
                    <a:pt x="1" y="3039"/>
                  </a:lnTo>
                  <a:lnTo>
                    <a:pt x="1" y="3145"/>
                  </a:lnTo>
                  <a:cubicBezTo>
                    <a:pt x="1" y="3243"/>
                    <a:pt x="1" y="3243"/>
                    <a:pt x="107" y="3350"/>
                  </a:cubicBezTo>
                  <a:lnTo>
                    <a:pt x="107" y="3554"/>
                  </a:lnTo>
                  <a:lnTo>
                    <a:pt x="205" y="3652"/>
                  </a:lnTo>
                  <a:lnTo>
                    <a:pt x="205" y="3758"/>
                  </a:lnTo>
                  <a:cubicBezTo>
                    <a:pt x="311" y="3758"/>
                    <a:pt x="311" y="3856"/>
                    <a:pt x="311" y="3856"/>
                  </a:cubicBezTo>
                  <a:cubicBezTo>
                    <a:pt x="311" y="3963"/>
                    <a:pt x="409" y="3963"/>
                    <a:pt x="409" y="4061"/>
                  </a:cubicBezTo>
                  <a:cubicBezTo>
                    <a:pt x="614" y="4469"/>
                    <a:pt x="1022" y="4674"/>
                    <a:pt x="1333" y="4878"/>
                  </a:cubicBezTo>
                  <a:cubicBezTo>
                    <a:pt x="1431" y="4984"/>
                    <a:pt x="1537" y="4984"/>
                    <a:pt x="1635" y="4984"/>
                  </a:cubicBezTo>
                  <a:cubicBezTo>
                    <a:pt x="1635" y="5082"/>
                    <a:pt x="1742" y="5082"/>
                    <a:pt x="1840" y="5082"/>
                  </a:cubicBezTo>
                  <a:cubicBezTo>
                    <a:pt x="1946" y="5082"/>
                    <a:pt x="1946" y="5082"/>
                    <a:pt x="2044" y="5189"/>
                  </a:cubicBezTo>
                  <a:lnTo>
                    <a:pt x="2559" y="5189"/>
                  </a:lnTo>
                  <a:cubicBezTo>
                    <a:pt x="2968" y="5189"/>
                    <a:pt x="3376" y="5082"/>
                    <a:pt x="3679" y="4878"/>
                  </a:cubicBezTo>
                  <a:lnTo>
                    <a:pt x="3883" y="4878"/>
                  </a:lnTo>
                  <a:lnTo>
                    <a:pt x="3883" y="4780"/>
                  </a:lnTo>
                  <a:lnTo>
                    <a:pt x="3989" y="4780"/>
                  </a:lnTo>
                  <a:cubicBezTo>
                    <a:pt x="4087" y="4674"/>
                    <a:pt x="4087" y="4674"/>
                    <a:pt x="4194" y="4674"/>
                  </a:cubicBezTo>
                  <a:lnTo>
                    <a:pt x="4194" y="4576"/>
                  </a:lnTo>
                  <a:lnTo>
                    <a:pt x="4292" y="4576"/>
                  </a:lnTo>
                  <a:cubicBezTo>
                    <a:pt x="4292" y="4469"/>
                    <a:pt x="4398" y="4469"/>
                    <a:pt x="4398" y="4469"/>
                  </a:cubicBezTo>
                  <a:cubicBezTo>
                    <a:pt x="4398" y="4371"/>
                    <a:pt x="4398" y="4371"/>
                    <a:pt x="4496" y="4371"/>
                  </a:cubicBezTo>
                  <a:cubicBezTo>
                    <a:pt x="4496" y="4371"/>
                    <a:pt x="4496" y="4265"/>
                    <a:pt x="4602" y="4265"/>
                  </a:cubicBezTo>
                  <a:lnTo>
                    <a:pt x="4602" y="4167"/>
                  </a:lnTo>
                  <a:cubicBezTo>
                    <a:pt x="4700" y="4167"/>
                    <a:pt x="4700" y="4061"/>
                    <a:pt x="4700" y="4061"/>
                  </a:cubicBezTo>
                  <a:cubicBezTo>
                    <a:pt x="4700" y="3963"/>
                    <a:pt x="4807" y="3963"/>
                    <a:pt x="4807" y="3963"/>
                  </a:cubicBezTo>
                  <a:lnTo>
                    <a:pt x="4807" y="3856"/>
                  </a:lnTo>
                  <a:lnTo>
                    <a:pt x="4905" y="3758"/>
                  </a:lnTo>
                  <a:lnTo>
                    <a:pt x="4905" y="3652"/>
                  </a:lnTo>
                  <a:lnTo>
                    <a:pt x="5011" y="3554"/>
                  </a:lnTo>
                  <a:lnTo>
                    <a:pt x="5011" y="3448"/>
                  </a:lnTo>
                  <a:cubicBezTo>
                    <a:pt x="5313" y="2737"/>
                    <a:pt x="5215" y="1813"/>
                    <a:pt x="4700" y="1102"/>
                  </a:cubicBezTo>
                  <a:cubicBezTo>
                    <a:pt x="4180" y="384"/>
                    <a:pt x="3410" y="0"/>
                    <a:pt x="2604" y="0"/>
                  </a:cubicBezTo>
                  <a:close/>
                </a:path>
              </a:pathLst>
            </a:custGeom>
            <a:solidFill>
              <a:srgbClr val="D9D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1515200" y="747700"/>
              <a:ext cx="145725" cy="130475"/>
            </a:xfrm>
            <a:custGeom>
              <a:avLst/>
              <a:gdLst/>
              <a:ahLst/>
              <a:cxnLst/>
              <a:rect l="l" t="t" r="r" b="b"/>
              <a:pathLst>
                <a:path w="5829" h="5219" extrusionOk="0">
                  <a:moveTo>
                    <a:pt x="2916" y="0"/>
                  </a:moveTo>
                  <a:cubicBezTo>
                    <a:pt x="1884" y="0"/>
                    <a:pt x="901" y="598"/>
                    <a:pt x="516" y="1612"/>
                  </a:cubicBezTo>
                  <a:cubicBezTo>
                    <a:pt x="1" y="2936"/>
                    <a:pt x="614" y="4473"/>
                    <a:pt x="1946" y="4979"/>
                  </a:cubicBezTo>
                  <a:cubicBezTo>
                    <a:pt x="2296" y="5142"/>
                    <a:pt x="2662" y="5218"/>
                    <a:pt x="3019" y="5218"/>
                  </a:cubicBezTo>
                  <a:cubicBezTo>
                    <a:pt x="4011" y="5218"/>
                    <a:pt x="4941" y="4629"/>
                    <a:pt x="5313" y="3655"/>
                  </a:cubicBezTo>
                  <a:cubicBezTo>
                    <a:pt x="5828" y="2323"/>
                    <a:pt x="5215" y="795"/>
                    <a:pt x="3883" y="182"/>
                  </a:cubicBezTo>
                  <a:cubicBezTo>
                    <a:pt x="3567" y="59"/>
                    <a:pt x="3239" y="0"/>
                    <a:pt x="2916" y="0"/>
                  </a:cubicBezTo>
                  <a:close/>
                </a:path>
              </a:pathLst>
            </a:custGeom>
            <a:solidFill>
              <a:srgbClr val="FF78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1522975" y="798200"/>
              <a:ext cx="130175" cy="79975"/>
            </a:xfrm>
            <a:custGeom>
              <a:avLst/>
              <a:gdLst/>
              <a:ahLst/>
              <a:cxnLst/>
              <a:rect l="l" t="t" r="r" b="b"/>
              <a:pathLst>
                <a:path w="5207" h="3199" extrusionOk="0">
                  <a:moveTo>
                    <a:pt x="5109" y="1"/>
                  </a:moveTo>
                  <a:cubicBezTo>
                    <a:pt x="5109" y="303"/>
                    <a:pt x="5109" y="712"/>
                    <a:pt x="4904" y="1022"/>
                  </a:cubicBezTo>
                  <a:cubicBezTo>
                    <a:pt x="4511" y="2033"/>
                    <a:pt x="3527" y="2630"/>
                    <a:pt x="2491" y="2630"/>
                  </a:cubicBezTo>
                  <a:cubicBezTo>
                    <a:pt x="2170" y="2630"/>
                    <a:pt x="1844" y="2573"/>
                    <a:pt x="1529" y="2453"/>
                  </a:cubicBezTo>
                  <a:cubicBezTo>
                    <a:pt x="711" y="2044"/>
                    <a:pt x="205" y="1325"/>
                    <a:pt x="0" y="614"/>
                  </a:cubicBezTo>
                  <a:lnTo>
                    <a:pt x="0" y="614"/>
                  </a:lnTo>
                  <a:cubicBezTo>
                    <a:pt x="0" y="1635"/>
                    <a:pt x="613" y="2551"/>
                    <a:pt x="1635" y="2959"/>
                  </a:cubicBezTo>
                  <a:cubicBezTo>
                    <a:pt x="1985" y="3122"/>
                    <a:pt x="2351" y="3198"/>
                    <a:pt x="2708" y="3198"/>
                  </a:cubicBezTo>
                  <a:cubicBezTo>
                    <a:pt x="3700" y="3198"/>
                    <a:pt x="4630" y="2609"/>
                    <a:pt x="5002" y="1635"/>
                  </a:cubicBezTo>
                  <a:cubicBezTo>
                    <a:pt x="5207" y="1022"/>
                    <a:pt x="5207" y="507"/>
                    <a:pt x="5109" y="1"/>
                  </a:cubicBezTo>
                  <a:close/>
                </a:path>
              </a:pathLst>
            </a:custGeom>
            <a:solidFill>
              <a:srgbClr val="F56E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1525425" y="788000"/>
              <a:ext cx="122625" cy="58650"/>
            </a:xfrm>
            <a:custGeom>
              <a:avLst/>
              <a:gdLst/>
              <a:ahLst/>
              <a:cxnLst/>
              <a:rect l="l" t="t" r="r" b="b"/>
              <a:pathLst>
                <a:path w="4905" h="2346" extrusionOk="0">
                  <a:moveTo>
                    <a:pt x="107" y="0"/>
                  </a:moveTo>
                  <a:lnTo>
                    <a:pt x="107" y="98"/>
                  </a:lnTo>
                  <a:cubicBezTo>
                    <a:pt x="0" y="98"/>
                    <a:pt x="0" y="204"/>
                    <a:pt x="0" y="302"/>
                  </a:cubicBezTo>
                  <a:lnTo>
                    <a:pt x="4700" y="2346"/>
                  </a:lnTo>
                  <a:cubicBezTo>
                    <a:pt x="4806" y="2248"/>
                    <a:pt x="4806" y="2141"/>
                    <a:pt x="4904" y="2043"/>
                  </a:cubicBezTo>
                  <a:lnTo>
                    <a:pt x="107" y="0"/>
                  </a:lnTo>
                  <a:close/>
                </a:path>
              </a:pathLst>
            </a:custGeom>
            <a:solidFill>
              <a:srgbClr val="F56E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1525425" y="782875"/>
              <a:ext cx="125275" cy="58675"/>
            </a:xfrm>
            <a:custGeom>
              <a:avLst/>
              <a:gdLst/>
              <a:ahLst/>
              <a:cxnLst/>
              <a:rect l="l" t="t" r="r" b="b"/>
              <a:pathLst>
                <a:path w="5011" h="2347" extrusionOk="0">
                  <a:moveTo>
                    <a:pt x="205" y="1"/>
                  </a:moveTo>
                  <a:cubicBezTo>
                    <a:pt x="107" y="99"/>
                    <a:pt x="107" y="99"/>
                    <a:pt x="107" y="205"/>
                  </a:cubicBezTo>
                  <a:cubicBezTo>
                    <a:pt x="107" y="205"/>
                    <a:pt x="107" y="303"/>
                    <a:pt x="0" y="303"/>
                  </a:cubicBezTo>
                  <a:lnTo>
                    <a:pt x="4806" y="2346"/>
                  </a:lnTo>
                  <a:cubicBezTo>
                    <a:pt x="4904" y="2346"/>
                    <a:pt x="4904" y="2248"/>
                    <a:pt x="4904" y="2248"/>
                  </a:cubicBezTo>
                  <a:cubicBezTo>
                    <a:pt x="4904" y="2142"/>
                    <a:pt x="4904" y="2142"/>
                    <a:pt x="5011" y="2044"/>
                  </a:cubicBezTo>
                  <a:lnTo>
                    <a:pt x="20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1691550" y="826850"/>
              <a:ext cx="132850" cy="129750"/>
            </a:xfrm>
            <a:custGeom>
              <a:avLst/>
              <a:gdLst/>
              <a:ahLst/>
              <a:cxnLst/>
              <a:rect l="l" t="t" r="r" b="b"/>
              <a:pathLst>
                <a:path w="5314" h="5190" extrusionOk="0">
                  <a:moveTo>
                    <a:pt x="2628" y="0"/>
                  </a:moveTo>
                  <a:cubicBezTo>
                    <a:pt x="2156" y="0"/>
                    <a:pt x="1671" y="125"/>
                    <a:pt x="1226" y="383"/>
                  </a:cubicBezTo>
                  <a:cubicBezTo>
                    <a:pt x="1226" y="383"/>
                    <a:pt x="1120" y="383"/>
                    <a:pt x="1120" y="489"/>
                  </a:cubicBezTo>
                  <a:lnTo>
                    <a:pt x="1022" y="489"/>
                  </a:lnTo>
                  <a:lnTo>
                    <a:pt x="1022" y="587"/>
                  </a:lnTo>
                  <a:cubicBezTo>
                    <a:pt x="916" y="587"/>
                    <a:pt x="916" y="587"/>
                    <a:pt x="916" y="694"/>
                  </a:cubicBezTo>
                  <a:lnTo>
                    <a:pt x="818" y="694"/>
                  </a:lnTo>
                  <a:cubicBezTo>
                    <a:pt x="711" y="792"/>
                    <a:pt x="507" y="996"/>
                    <a:pt x="409" y="1200"/>
                  </a:cubicBezTo>
                  <a:cubicBezTo>
                    <a:pt x="303" y="1307"/>
                    <a:pt x="303" y="1307"/>
                    <a:pt x="303" y="1405"/>
                  </a:cubicBezTo>
                  <a:cubicBezTo>
                    <a:pt x="205" y="1511"/>
                    <a:pt x="205" y="1511"/>
                    <a:pt x="205" y="1609"/>
                  </a:cubicBezTo>
                  <a:lnTo>
                    <a:pt x="205" y="1715"/>
                  </a:lnTo>
                  <a:cubicBezTo>
                    <a:pt x="98" y="1715"/>
                    <a:pt x="98" y="1813"/>
                    <a:pt x="98" y="1920"/>
                  </a:cubicBezTo>
                  <a:cubicBezTo>
                    <a:pt x="98" y="1920"/>
                    <a:pt x="98" y="2018"/>
                    <a:pt x="0" y="2124"/>
                  </a:cubicBezTo>
                  <a:lnTo>
                    <a:pt x="0" y="2328"/>
                  </a:lnTo>
                  <a:lnTo>
                    <a:pt x="0" y="2426"/>
                  </a:lnTo>
                  <a:lnTo>
                    <a:pt x="0" y="2631"/>
                  </a:lnTo>
                  <a:lnTo>
                    <a:pt x="0" y="2835"/>
                  </a:lnTo>
                  <a:lnTo>
                    <a:pt x="0" y="2941"/>
                  </a:lnTo>
                  <a:lnTo>
                    <a:pt x="0" y="3039"/>
                  </a:lnTo>
                  <a:lnTo>
                    <a:pt x="0" y="3146"/>
                  </a:lnTo>
                  <a:cubicBezTo>
                    <a:pt x="98" y="3244"/>
                    <a:pt x="98" y="3244"/>
                    <a:pt x="98" y="3350"/>
                  </a:cubicBezTo>
                  <a:cubicBezTo>
                    <a:pt x="98" y="3448"/>
                    <a:pt x="98" y="3554"/>
                    <a:pt x="205" y="3554"/>
                  </a:cubicBezTo>
                  <a:lnTo>
                    <a:pt x="205" y="3652"/>
                  </a:lnTo>
                  <a:cubicBezTo>
                    <a:pt x="205" y="3652"/>
                    <a:pt x="205" y="3759"/>
                    <a:pt x="303" y="3759"/>
                  </a:cubicBezTo>
                  <a:lnTo>
                    <a:pt x="303" y="3857"/>
                  </a:lnTo>
                  <a:cubicBezTo>
                    <a:pt x="303" y="3963"/>
                    <a:pt x="409" y="3963"/>
                    <a:pt x="409" y="4061"/>
                  </a:cubicBezTo>
                  <a:cubicBezTo>
                    <a:pt x="711" y="4470"/>
                    <a:pt x="1022" y="4780"/>
                    <a:pt x="1431" y="4878"/>
                  </a:cubicBezTo>
                  <a:cubicBezTo>
                    <a:pt x="1431" y="4985"/>
                    <a:pt x="1529" y="4985"/>
                    <a:pt x="1635" y="4985"/>
                  </a:cubicBezTo>
                  <a:cubicBezTo>
                    <a:pt x="1733" y="5083"/>
                    <a:pt x="1733" y="5083"/>
                    <a:pt x="1839" y="5083"/>
                  </a:cubicBezTo>
                  <a:cubicBezTo>
                    <a:pt x="1937" y="5083"/>
                    <a:pt x="2044" y="5189"/>
                    <a:pt x="2142" y="5189"/>
                  </a:cubicBezTo>
                  <a:lnTo>
                    <a:pt x="2550" y="5189"/>
                  </a:lnTo>
                  <a:cubicBezTo>
                    <a:pt x="2959" y="5189"/>
                    <a:pt x="3368" y="5083"/>
                    <a:pt x="3776" y="4985"/>
                  </a:cubicBezTo>
                  <a:lnTo>
                    <a:pt x="3776" y="4878"/>
                  </a:lnTo>
                  <a:lnTo>
                    <a:pt x="3883" y="4878"/>
                  </a:lnTo>
                  <a:cubicBezTo>
                    <a:pt x="3883" y="4878"/>
                    <a:pt x="3981" y="4878"/>
                    <a:pt x="3981" y="4780"/>
                  </a:cubicBezTo>
                  <a:lnTo>
                    <a:pt x="4087" y="4780"/>
                  </a:lnTo>
                  <a:lnTo>
                    <a:pt x="4185" y="4674"/>
                  </a:lnTo>
                  <a:lnTo>
                    <a:pt x="4291" y="4576"/>
                  </a:lnTo>
                  <a:cubicBezTo>
                    <a:pt x="4389" y="4576"/>
                    <a:pt x="4389" y="4470"/>
                    <a:pt x="4389" y="4470"/>
                  </a:cubicBezTo>
                  <a:cubicBezTo>
                    <a:pt x="4496" y="4470"/>
                    <a:pt x="4496" y="4372"/>
                    <a:pt x="4496" y="4372"/>
                  </a:cubicBezTo>
                  <a:lnTo>
                    <a:pt x="4594" y="4265"/>
                  </a:lnTo>
                  <a:lnTo>
                    <a:pt x="4594" y="4167"/>
                  </a:lnTo>
                  <a:cubicBezTo>
                    <a:pt x="4700" y="4167"/>
                    <a:pt x="4700" y="4061"/>
                    <a:pt x="4798" y="4061"/>
                  </a:cubicBezTo>
                  <a:lnTo>
                    <a:pt x="4798" y="3963"/>
                  </a:lnTo>
                  <a:lnTo>
                    <a:pt x="4904" y="3857"/>
                  </a:lnTo>
                  <a:lnTo>
                    <a:pt x="4904" y="3759"/>
                  </a:lnTo>
                  <a:lnTo>
                    <a:pt x="5002" y="3652"/>
                  </a:lnTo>
                  <a:lnTo>
                    <a:pt x="5002" y="3554"/>
                  </a:lnTo>
                  <a:cubicBezTo>
                    <a:pt x="5313" y="2737"/>
                    <a:pt x="5207" y="1920"/>
                    <a:pt x="4700" y="1102"/>
                  </a:cubicBezTo>
                  <a:cubicBezTo>
                    <a:pt x="4242" y="384"/>
                    <a:pt x="3455" y="0"/>
                    <a:pt x="2628" y="0"/>
                  </a:cubicBezTo>
                  <a:close/>
                </a:path>
              </a:pathLst>
            </a:custGeom>
            <a:solidFill>
              <a:srgbClr val="D9D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1676225" y="814100"/>
              <a:ext cx="148175" cy="130475"/>
            </a:xfrm>
            <a:custGeom>
              <a:avLst/>
              <a:gdLst/>
              <a:ahLst/>
              <a:cxnLst/>
              <a:rect l="l" t="t" r="r" b="b"/>
              <a:pathLst>
                <a:path w="5927" h="5219" extrusionOk="0">
                  <a:moveTo>
                    <a:pt x="3012" y="1"/>
                  </a:moveTo>
                  <a:cubicBezTo>
                    <a:pt x="1976" y="1"/>
                    <a:pt x="974" y="598"/>
                    <a:pt x="507" y="1612"/>
                  </a:cubicBezTo>
                  <a:cubicBezTo>
                    <a:pt x="0" y="2936"/>
                    <a:pt x="613" y="4473"/>
                    <a:pt x="1937" y="4980"/>
                  </a:cubicBezTo>
                  <a:cubicBezTo>
                    <a:pt x="2290" y="5142"/>
                    <a:pt x="2657" y="5218"/>
                    <a:pt x="3014" y="5218"/>
                  </a:cubicBezTo>
                  <a:cubicBezTo>
                    <a:pt x="4008" y="5218"/>
                    <a:pt x="4934" y="4629"/>
                    <a:pt x="5313" y="3656"/>
                  </a:cubicBezTo>
                  <a:cubicBezTo>
                    <a:pt x="5926" y="2323"/>
                    <a:pt x="5313" y="795"/>
                    <a:pt x="3981" y="182"/>
                  </a:cubicBezTo>
                  <a:cubicBezTo>
                    <a:pt x="3665" y="59"/>
                    <a:pt x="3337" y="1"/>
                    <a:pt x="3012" y="1"/>
                  </a:cubicBezTo>
                  <a:close/>
                </a:path>
              </a:pathLst>
            </a:custGeom>
            <a:solidFill>
              <a:srgbClr val="FF78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1683775" y="864625"/>
              <a:ext cx="132850" cy="79950"/>
            </a:xfrm>
            <a:custGeom>
              <a:avLst/>
              <a:gdLst/>
              <a:ahLst/>
              <a:cxnLst/>
              <a:rect l="l" t="t" r="r" b="b"/>
              <a:pathLst>
                <a:path w="5314" h="3198" extrusionOk="0">
                  <a:moveTo>
                    <a:pt x="5215" y="0"/>
                  </a:moveTo>
                  <a:cubicBezTo>
                    <a:pt x="5215" y="409"/>
                    <a:pt x="5109" y="711"/>
                    <a:pt x="5011" y="1022"/>
                  </a:cubicBezTo>
                  <a:cubicBezTo>
                    <a:pt x="4543" y="2033"/>
                    <a:pt x="3537" y="2629"/>
                    <a:pt x="2497" y="2629"/>
                  </a:cubicBezTo>
                  <a:cubicBezTo>
                    <a:pt x="2175" y="2629"/>
                    <a:pt x="1850" y="2572"/>
                    <a:pt x="1537" y="2452"/>
                  </a:cubicBezTo>
                  <a:cubicBezTo>
                    <a:pt x="720" y="2043"/>
                    <a:pt x="205" y="1430"/>
                    <a:pt x="1" y="613"/>
                  </a:cubicBezTo>
                  <a:lnTo>
                    <a:pt x="1" y="613"/>
                  </a:lnTo>
                  <a:cubicBezTo>
                    <a:pt x="1" y="1635"/>
                    <a:pt x="614" y="2550"/>
                    <a:pt x="1635" y="2959"/>
                  </a:cubicBezTo>
                  <a:cubicBezTo>
                    <a:pt x="1988" y="3121"/>
                    <a:pt x="2355" y="3197"/>
                    <a:pt x="2712" y="3197"/>
                  </a:cubicBezTo>
                  <a:cubicBezTo>
                    <a:pt x="3706" y="3197"/>
                    <a:pt x="4632" y="2608"/>
                    <a:pt x="5011" y="1635"/>
                  </a:cubicBezTo>
                  <a:cubicBezTo>
                    <a:pt x="5215" y="1120"/>
                    <a:pt x="5313" y="507"/>
                    <a:pt x="5215" y="0"/>
                  </a:cubicBezTo>
                  <a:close/>
                </a:path>
              </a:pathLst>
            </a:custGeom>
            <a:solidFill>
              <a:srgbClr val="F56E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1686450" y="854400"/>
              <a:ext cx="122625" cy="58675"/>
            </a:xfrm>
            <a:custGeom>
              <a:avLst/>
              <a:gdLst/>
              <a:ahLst/>
              <a:cxnLst/>
              <a:rect l="l" t="t" r="r" b="b"/>
              <a:pathLst>
                <a:path w="4905" h="2347" extrusionOk="0">
                  <a:moveTo>
                    <a:pt x="98" y="0"/>
                  </a:moveTo>
                  <a:lnTo>
                    <a:pt x="98" y="98"/>
                  </a:lnTo>
                  <a:cubicBezTo>
                    <a:pt x="98" y="205"/>
                    <a:pt x="0" y="205"/>
                    <a:pt x="0" y="303"/>
                  </a:cubicBezTo>
                  <a:lnTo>
                    <a:pt x="4798" y="2346"/>
                  </a:lnTo>
                  <a:cubicBezTo>
                    <a:pt x="4798" y="2248"/>
                    <a:pt x="4904" y="2142"/>
                    <a:pt x="4904" y="2142"/>
                  </a:cubicBezTo>
                  <a:lnTo>
                    <a:pt x="4904" y="2044"/>
                  </a:lnTo>
                  <a:lnTo>
                    <a:pt x="98" y="0"/>
                  </a:lnTo>
                  <a:close/>
                </a:path>
              </a:pathLst>
            </a:custGeom>
            <a:solidFill>
              <a:srgbClr val="F56E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1688900" y="851750"/>
              <a:ext cx="122625" cy="56200"/>
            </a:xfrm>
            <a:custGeom>
              <a:avLst/>
              <a:gdLst/>
              <a:ahLst/>
              <a:cxnLst/>
              <a:rect l="l" t="t" r="r" b="b"/>
              <a:pathLst>
                <a:path w="4905" h="2248" extrusionOk="0">
                  <a:moveTo>
                    <a:pt x="106" y="0"/>
                  </a:moveTo>
                  <a:cubicBezTo>
                    <a:pt x="106" y="0"/>
                    <a:pt x="106" y="106"/>
                    <a:pt x="0" y="106"/>
                  </a:cubicBezTo>
                  <a:lnTo>
                    <a:pt x="0" y="311"/>
                  </a:lnTo>
                  <a:lnTo>
                    <a:pt x="4806" y="2248"/>
                  </a:lnTo>
                  <a:lnTo>
                    <a:pt x="4806" y="2150"/>
                  </a:lnTo>
                  <a:cubicBezTo>
                    <a:pt x="4904" y="2043"/>
                    <a:pt x="4904" y="2043"/>
                    <a:pt x="4904" y="1945"/>
                  </a:cubicBezTo>
                  <a:lnTo>
                    <a:pt x="10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1852350" y="893375"/>
              <a:ext cx="132850" cy="129625"/>
            </a:xfrm>
            <a:custGeom>
              <a:avLst/>
              <a:gdLst/>
              <a:ahLst/>
              <a:cxnLst/>
              <a:rect l="l" t="t" r="r" b="b"/>
              <a:pathLst>
                <a:path w="5314" h="5185" extrusionOk="0">
                  <a:moveTo>
                    <a:pt x="2638" y="0"/>
                  </a:moveTo>
                  <a:cubicBezTo>
                    <a:pt x="2184" y="0"/>
                    <a:pt x="1732" y="125"/>
                    <a:pt x="1333" y="378"/>
                  </a:cubicBezTo>
                  <a:cubicBezTo>
                    <a:pt x="1227" y="378"/>
                    <a:pt x="1227" y="485"/>
                    <a:pt x="1129" y="485"/>
                  </a:cubicBezTo>
                  <a:lnTo>
                    <a:pt x="1022" y="583"/>
                  </a:lnTo>
                  <a:lnTo>
                    <a:pt x="924" y="689"/>
                  </a:lnTo>
                  <a:lnTo>
                    <a:pt x="409" y="1196"/>
                  </a:lnTo>
                  <a:cubicBezTo>
                    <a:pt x="409" y="1302"/>
                    <a:pt x="409" y="1302"/>
                    <a:pt x="311" y="1400"/>
                  </a:cubicBezTo>
                  <a:lnTo>
                    <a:pt x="311" y="1506"/>
                  </a:lnTo>
                  <a:lnTo>
                    <a:pt x="205" y="1604"/>
                  </a:lnTo>
                  <a:lnTo>
                    <a:pt x="205" y="1711"/>
                  </a:lnTo>
                  <a:cubicBezTo>
                    <a:pt x="205" y="1711"/>
                    <a:pt x="107" y="1809"/>
                    <a:pt x="107" y="1915"/>
                  </a:cubicBezTo>
                  <a:lnTo>
                    <a:pt x="107" y="2119"/>
                  </a:lnTo>
                  <a:lnTo>
                    <a:pt x="107" y="2217"/>
                  </a:lnTo>
                  <a:lnTo>
                    <a:pt x="1" y="2324"/>
                  </a:lnTo>
                  <a:lnTo>
                    <a:pt x="1" y="2422"/>
                  </a:lnTo>
                  <a:lnTo>
                    <a:pt x="1" y="2626"/>
                  </a:lnTo>
                  <a:lnTo>
                    <a:pt x="1" y="2830"/>
                  </a:lnTo>
                  <a:lnTo>
                    <a:pt x="1" y="2937"/>
                  </a:lnTo>
                  <a:cubicBezTo>
                    <a:pt x="1" y="3035"/>
                    <a:pt x="107" y="3035"/>
                    <a:pt x="107" y="3141"/>
                  </a:cubicBezTo>
                  <a:lnTo>
                    <a:pt x="107" y="3345"/>
                  </a:lnTo>
                  <a:cubicBezTo>
                    <a:pt x="205" y="3443"/>
                    <a:pt x="205" y="3550"/>
                    <a:pt x="205" y="3648"/>
                  </a:cubicBezTo>
                  <a:cubicBezTo>
                    <a:pt x="311" y="3754"/>
                    <a:pt x="311" y="3754"/>
                    <a:pt x="311" y="3852"/>
                  </a:cubicBezTo>
                  <a:cubicBezTo>
                    <a:pt x="409" y="3958"/>
                    <a:pt x="409" y="4056"/>
                    <a:pt x="516" y="4056"/>
                  </a:cubicBezTo>
                  <a:cubicBezTo>
                    <a:pt x="720" y="4465"/>
                    <a:pt x="1022" y="4776"/>
                    <a:pt x="1431" y="4980"/>
                  </a:cubicBezTo>
                  <a:cubicBezTo>
                    <a:pt x="1537" y="4980"/>
                    <a:pt x="1635" y="4980"/>
                    <a:pt x="1635" y="5078"/>
                  </a:cubicBezTo>
                  <a:lnTo>
                    <a:pt x="1946" y="5078"/>
                  </a:lnTo>
                  <a:cubicBezTo>
                    <a:pt x="1946" y="5184"/>
                    <a:pt x="2044" y="5184"/>
                    <a:pt x="2150" y="5184"/>
                  </a:cubicBezTo>
                  <a:lnTo>
                    <a:pt x="2657" y="5184"/>
                  </a:lnTo>
                  <a:cubicBezTo>
                    <a:pt x="3066" y="5184"/>
                    <a:pt x="3475" y="5184"/>
                    <a:pt x="3785" y="4980"/>
                  </a:cubicBezTo>
                  <a:cubicBezTo>
                    <a:pt x="3883" y="4874"/>
                    <a:pt x="3883" y="4874"/>
                    <a:pt x="3989" y="4874"/>
                  </a:cubicBezTo>
                  <a:lnTo>
                    <a:pt x="3989" y="4776"/>
                  </a:lnTo>
                  <a:lnTo>
                    <a:pt x="4088" y="4776"/>
                  </a:lnTo>
                  <a:cubicBezTo>
                    <a:pt x="4194" y="4776"/>
                    <a:pt x="4194" y="4669"/>
                    <a:pt x="4194" y="4669"/>
                  </a:cubicBezTo>
                  <a:lnTo>
                    <a:pt x="4292" y="4669"/>
                  </a:lnTo>
                  <a:cubicBezTo>
                    <a:pt x="4292" y="4571"/>
                    <a:pt x="4292" y="4571"/>
                    <a:pt x="4398" y="4571"/>
                  </a:cubicBezTo>
                  <a:cubicBezTo>
                    <a:pt x="4398" y="4571"/>
                    <a:pt x="4398" y="4465"/>
                    <a:pt x="4496" y="4465"/>
                  </a:cubicBezTo>
                  <a:lnTo>
                    <a:pt x="4496" y="4367"/>
                  </a:lnTo>
                  <a:cubicBezTo>
                    <a:pt x="4602" y="4367"/>
                    <a:pt x="4602" y="4367"/>
                    <a:pt x="4602" y="4261"/>
                  </a:cubicBezTo>
                  <a:lnTo>
                    <a:pt x="4701" y="4261"/>
                  </a:lnTo>
                  <a:cubicBezTo>
                    <a:pt x="4701" y="4163"/>
                    <a:pt x="4807" y="4163"/>
                    <a:pt x="4807" y="4056"/>
                  </a:cubicBezTo>
                  <a:lnTo>
                    <a:pt x="4807" y="3958"/>
                  </a:lnTo>
                  <a:cubicBezTo>
                    <a:pt x="4905" y="3958"/>
                    <a:pt x="4905" y="3852"/>
                    <a:pt x="4905" y="3852"/>
                  </a:cubicBezTo>
                  <a:cubicBezTo>
                    <a:pt x="4905" y="3852"/>
                    <a:pt x="4905" y="3754"/>
                    <a:pt x="5011" y="3754"/>
                  </a:cubicBezTo>
                  <a:lnTo>
                    <a:pt x="5011" y="3648"/>
                  </a:lnTo>
                  <a:cubicBezTo>
                    <a:pt x="5011" y="3648"/>
                    <a:pt x="5011" y="3550"/>
                    <a:pt x="5109" y="3550"/>
                  </a:cubicBezTo>
                  <a:cubicBezTo>
                    <a:pt x="5314" y="2732"/>
                    <a:pt x="5314" y="1915"/>
                    <a:pt x="4807" y="1196"/>
                  </a:cubicBezTo>
                  <a:cubicBezTo>
                    <a:pt x="4281" y="407"/>
                    <a:pt x="3457" y="0"/>
                    <a:pt x="2638" y="0"/>
                  </a:cubicBezTo>
                  <a:close/>
                </a:path>
              </a:pathLst>
            </a:custGeom>
            <a:solidFill>
              <a:srgbClr val="D9D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1837025" y="881525"/>
              <a:ext cx="148175" cy="130575"/>
            </a:xfrm>
            <a:custGeom>
              <a:avLst/>
              <a:gdLst/>
              <a:ahLst/>
              <a:cxnLst/>
              <a:rect l="l" t="t" r="r" b="b"/>
              <a:pathLst>
                <a:path w="5927" h="5223" extrusionOk="0">
                  <a:moveTo>
                    <a:pt x="2914" y="1"/>
                  </a:moveTo>
                  <a:cubicBezTo>
                    <a:pt x="1920" y="1"/>
                    <a:pt x="993" y="592"/>
                    <a:pt x="614" y="1572"/>
                  </a:cubicBezTo>
                  <a:cubicBezTo>
                    <a:pt x="1" y="2896"/>
                    <a:pt x="614" y="4432"/>
                    <a:pt x="1946" y="5045"/>
                  </a:cubicBezTo>
                  <a:cubicBezTo>
                    <a:pt x="2259" y="5165"/>
                    <a:pt x="2584" y="5222"/>
                    <a:pt x="2906" y="5222"/>
                  </a:cubicBezTo>
                  <a:cubicBezTo>
                    <a:pt x="3945" y="5222"/>
                    <a:pt x="4952" y="4626"/>
                    <a:pt x="5420" y="3615"/>
                  </a:cubicBezTo>
                  <a:cubicBezTo>
                    <a:pt x="5927" y="2283"/>
                    <a:pt x="5314" y="754"/>
                    <a:pt x="3989" y="239"/>
                  </a:cubicBezTo>
                  <a:cubicBezTo>
                    <a:pt x="3637" y="77"/>
                    <a:pt x="3271" y="1"/>
                    <a:pt x="2914" y="1"/>
                  </a:cubicBezTo>
                  <a:close/>
                </a:path>
              </a:pathLst>
            </a:custGeom>
            <a:solidFill>
              <a:srgbClr val="FF78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1847250" y="931025"/>
              <a:ext cx="130400" cy="81075"/>
            </a:xfrm>
            <a:custGeom>
              <a:avLst/>
              <a:gdLst/>
              <a:ahLst/>
              <a:cxnLst/>
              <a:rect l="l" t="t" r="r" b="b"/>
              <a:pathLst>
                <a:path w="5216" h="3243" extrusionOk="0">
                  <a:moveTo>
                    <a:pt x="5109" y="0"/>
                  </a:moveTo>
                  <a:cubicBezTo>
                    <a:pt x="5109" y="409"/>
                    <a:pt x="5011" y="711"/>
                    <a:pt x="4905" y="1022"/>
                  </a:cubicBezTo>
                  <a:cubicBezTo>
                    <a:pt x="4518" y="2033"/>
                    <a:pt x="3530" y="2629"/>
                    <a:pt x="2496" y="2629"/>
                  </a:cubicBezTo>
                  <a:cubicBezTo>
                    <a:pt x="2175" y="2629"/>
                    <a:pt x="1850" y="2572"/>
                    <a:pt x="1537" y="2452"/>
                  </a:cubicBezTo>
                  <a:cubicBezTo>
                    <a:pt x="720" y="2142"/>
                    <a:pt x="107" y="1431"/>
                    <a:pt x="0" y="613"/>
                  </a:cubicBezTo>
                  <a:lnTo>
                    <a:pt x="0" y="613"/>
                  </a:lnTo>
                  <a:cubicBezTo>
                    <a:pt x="0" y="1635"/>
                    <a:pt x="613" y="2550"/>
                    <a:pt x="1537" y="3065"/>
                  </a:cubicBezTo>
                  <a:cubicBezTo>
                    <a:pt x="1850" y="3185"/>
                    <a:pt x="2175" y="3242"/>
                    <a:pt x="2497" y="3242"/>
                  </a:cubicBezTo>
                  <a:cubicBezTo>
                    <a:pt x="3536" y="3242"/>
                    <a:pt x="4543" y="2646"/>
                    <a:pt x="5011" y="1635"/>
                  </a:cubicBezTo>
                  <a:cubicBezTo>
                    <a:pt x="5215" y="1120"/>
                    <a:pt x="5215" y="507"/>
                    <a:pt x="5109" y="0"/>
                  </a:cubicBezTo>
                  <a:close/>
                </a:path>
              </a:pathLst>
            </a:custGeom>
            <a:solidFill>
              <a:srgbClr val="F56E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1849900" y="920800"/>
              <a:ext cx="122625" cy="58675"/>
            </a:xfrm>
            <a:custGeom>
              <a:avLst/>
              <a:gdLst/>
              <a:ahLst/>
              <a:cxnLst/>
              <a:rect l="l" t="t" r="r" b="b"/>
              <a:pathLst>
                <a:path w="4905" h="2347" extrusionOk="0">
                  <a:moveTo>
                    <a:pt x="99" y="1"/>
                  </a:moveTo>
                  <a:cubicBezTo>
                    <a:pt x="99" y="99"/>
                    <a:pt x="1" y="99"/>
                    <a:pt x="1" y="99"/>
                  </a:cubicBezTo>
                  <a:lnTo>
                    <a:pt x="1" y="303"/>
                  </a:lnTo>
                  <a:lnTo>
                    <a:pt x="4700" y="2346"/>
                  </a:lnTo>
                  <a:cubicBezTo>
                    <a:pt x="4799" y="2248"/>
                    <a:pt x="4799" y="2248"/>
                    <a:pt x="4799" y="2142"/>
                  </a:cubicBezTo>
                  <a:lnTo>
                    <a:pt x="4905" y="2044"/>
                  </a:lnTo>
                  <a:lnTo>
                    <a:pt x="99" y="1"/>
                  </a:lnTo>
                  <a:close/>
                </a:path>
              </a:pathLst>
            </a:custGeom>
            <a:solidFill>
              <a:srgbClr val="F56E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1849900" y="918150"/>
              <a:ext cx="122625" cy="56225"/>
            </a:xfrm>
            <a:custGeom>
              <a:avLst/>
              <a:gdLst/>
              <a:ahLst/>
              <a:cxnLst/>
              <a:rect l="l" t="t" r="r" b="b"/>
              <a:pathLst>
                <a:path w="4905" h="2249" extrusionOk="0">
                  <a:moveTo>
                    <a:pt x="99" y="0"/>
                  </a:moveTo>
                  <a:lnTo>
                    <a:pt x="99" y="107"/>
                  </a:lnTo>
                  <a:cubicBezTo>
                    <a:pt x="1" y="205"/>
                    <a:pt x="1" y="205"/>
                    <a:pt x="1" y="311"/>
                  </a:cubicBezTo>
                  <a:lnTo>
                    <a:pt x="4799" y="2248"/>
                  </a:lnTo>
                  <a:cubicBezTo>
                    <a:pt x="4799" y="2248"/>
                    <a:pt x="4799" y="2150"/>
                    <a:pt x="4905" y="2150"/>
                  </a:cubicBezTo>
                  <a:lnTo>
                    <a:pt x="4905" y="1946"/>
                  </a:lnTo>
                  <a:lnTo>
                    <a:pt x="9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2015825" y="960400"/>
              <a:ext cx="132850" cy="131450"/>
            </a:xfrm>
            <a:custGeom>
              <a:avLst/>
              <a:gdLst/>
              <a:ahLst/>
              <a:cxnLst/>
              <a:rect l="l" t="t" r="r" b="b"/>
              <a:pathLst>
                <a:path w="5314" h="5258" extrusionOk="0">
                  <a:moveTo>
                    <a:pt x="2534" y="1"/>
                  </a:moveTo>
                  <a:cubicBezTo>
                    <a:pt x="2092" y="1"/>
                    <a:pt x="1641" y="113"/>
                    <a:pt x="1227" y="354"/>
                  </a:cubicBezTo>
                  <a:cubicBezTo>
                    <a:pt x="1227" y="460"/>
                    <a:pt x="1128" y="460"/>
                    <a:pt x="1128" y="460"/>
                  </a:cubicBezTo>
                  <a:cubicBezTo>
                    <a:pt x="1022" y="460"/>
                    <a:pt x="1022" y="460"/>
                    <a:pt x="1022" y="558"/>
                  </a:cubicBezTo>
                  <a:lnTo>
                    <a:pt x="924" y="558"/>
                  </a:lnTo>
                  <a:cubicBezTo>
                    <a:pt x="924" y="558"/>
                    <a:pt x="924" y="664"/>
                    <a:pt x="818" y="664"/>
                  </a:cubicBezTo>
                  <a:cubicBezTo>
                    <a:pt x="614" y="869"/>
                    <a:pt x="515" y="967"/>
                    <a:pt x="409" y="1171"/>
                  </a:cubicBezTo>
                  <a:lnTo>
                    <a:pt x="409" y="1277"/>
                  </a:lnTo>
                  <a:cubicBezTo>
                    <a:pt x="311" y="1277"/>
                    <a:pt x="311" y="1375"/>
                    <a:pt x="311" y="1375"/>
                  </a:cubicBezTo>
                  <a:cubicBezTo>
                    <a:pt x="205" y="1375"/>
                    <a:pt x="205" y="1482"/>
                    <a:pt x="205" y="1482"/>
                  </a:cubicBezTo>
                  <a:lnTo>
                    <a:pt x="205" y="1580"/>
                  </a:lnTo>
                  <a:cubicBezTo>
                    <a:pt x="205" y="1686"/>
                    <a:pt x="107" y="1686"/>
                    <a:pt x="107" y="1686"/>
                  </a:cubicBezTo>
                  <a:lnTo>
                    <a:pt x="107" y="1890"/>
                  </a:lnTo>
                  <a:cubicBezTo>
                    <a:pt x="1" y="1988"/>
                    <a:pt x="1" y="2095"/>
                    <a:pt x="1" y="2095"/>
                  </a:cubicBezTo>
                  <a:lnTo>
                    <a:pt x="1" y="2193"/>
                  </a:lnTo>
                  <a:lnTo>
                    <a:pt x="1" y="2299"/>
                  </a:lnTo>
                  <a:lnTo>
                    <a:pt x="1" y="2397"/>
                  </a:lnTo>
                  <a:lnTo>
                    <a:pt x="1" y="2601"/>
                  </a:lnTo>
                  <a:lnTo>
                    <a:pt x="1" y="2806"/>
                  </a:lnTo>
                  <a:lnTo>
                    <a:pt x="1" y="2912"/>
                  </a:lnTo>
                  <a:lnTo>
                    <a:pt x="1" y="3116"/>
                  </a:lnTo>
                  <a:cubicBezTo>
                    <a:pt x="1" y="3214"/>
                    <a:pt x="1" y="3321"/>
                    <a:pt x="107" y="3419"/>
                  </a:cubicBezTo>
                  <a:lnTo>
                    <a:pt x="107" y="3623"/>
                  </a:lnTo>
                  <a:lnTo>
                    <a:pt x="205" y="3623"/>
                  </a:lnTo>
                  <a:lnTo>
                    <a:pt x="205" y="3827"/>
                  </a:lnTo>
                  <a:cubicBezTo>
                    <a:pt x="311" y="3827"/>
                    <a:pt x="311" y="3827"/>
                    <a:pt x="311" y="3934"/>
                  </a:cubicBezTo>
                  <a:cubicBezTo>
                    <a:pt x="311" y="3934"/>
                    <a:pt x="409" y="4032"/>
                    <a:pt x="409" y="4138"/>
                  </a:cubicBezTo>
                  <a:cubicBezTo>
                    <a:pt x="614" y="4440"/>
                    <a:pt x="1022" y="4751"/>
                    <a:pt x="1333" y="4955"/>
                  </a:cubicBezTo>
                  <a:cubicBezTo>
                    <a:pt x="1431" y="4955"/>
                    <a:pt x="1537" y="5053"/>
                    <a:pt x="1635" y="5053"/>
                  </a:cubicBezTo>
                  <a:cubicBezTo>
                    <a:pt x="1635" y="5053"/>
                    <a:pt x="1741" y="5053"/>
                    <a:pt x="1840" y="5160"/>
                  </a:cubicBezTo>
                  <a:lnTo>
                    <a:pt x="2044" y="5160"/>
                  </a:lnTo>
                  <a:cubicBezTo>
                    <a:pt x="2248" y="5258"/>
                    <a:pt x="2453" y="5258"/>
                    <a:pt x="2559" y="5258"/>
                  </a:cubicBezTo>
                  <a:cubicBezTo>
                    <a:pt x="2967" y="5258"/>
                    <a:pt x="3376" y="5160"/>
                    <a:pt x="3785" y="4955"/>
                  </a:cubicBezTo>
                  <a:lnTo>
                    <a:pt x="3883" y="4849"/>
                  </a:lnTo>
                  <a:lnTo>
                    <a:pt x="3989" y="4849"/>
                  </a:lnTo>
                  <a:lnTo>
                    <a:pt x="3989" y="4751"/>
                  </a:lnTo>
                  <a:cubicBezTo>
                    <a:pt x="4087" y="4751"/>
                    <a:pt x="4087" y="4751"/>
                    <a:pt x="4193" y="4645"/>
                  </a:cubicBezTo>
                  <a:lnTo>
                    <a:pt x="4292" y="4547"/>
                  </a:lnTo>
                  <a:cubicBezTo>
                    <a:pt x="4292" y="4547"/>
                    <a:pt x="4398" y="4547"/>
                    <a:pt x="4398" y="4440"/>
                  </a:cubicBezTo>
                  <a:lnTo>
                    <a:pt x="4496" y="4440"/>
                  </a:lnTo>
                  <a:cubicBezTo>
                    <a:pt x="4496" y="4342"/>
                    <a:pt x="4496" y="4342"/>
                    <a:pt x="4602" y="4236"/>
                  </a:cubicBezTo>
                  <a:cubicBezTo>
                    <a:pt x="4700" y="4138"/>
                    <a:pt x="4700" y="4138"/>
                    <a:pt x="4700" y="4032"/>
                  </a:cubicBezTo>
                  <a:cubicBezTo>
                    <a:pt x="4806" y="4032"/>
                    <a:pt x="4806" y="4032"/>
                    <a:pt x="4806" y="3934"/>
                  </a:cubicBezTo>
                  <a:lnTo>
                    <a:pt x="4905" y="3827"/>
                  </a:lnTo>
                  <a:lnTo>
                    <a:pt x="4905" y="3729"/>
                  </a:lnTo>
                  <a:lnTo>
                    <a:pt x="4905" y="3623"/>
                  </a:lnTo>
                  <a:cubicBezTo>
                    <a:pt x="5011" y="3623"/>
                    <a:pt x="5011" y="3623"/>
                    <a:pt x="5011" y="3525"/>
                  </a:cubicBezTo>
                  <a:cubicBezTo>
                    <a:pt x="5313" y="2806"/>
                    <a:pt x="5215" y="1890"/>
                    <a:pt x="4700" y="1171"/>
                  </a:cubicBezTo>
                  <a:cubicBezTo>
                    <a:pt x="4230" y="430"/>
                    <a:pt x="3398" y="1"/>
                    <a:pt x="2534" y="1"/>
                  </a:cubicBezTo>
                  <a:close/>
                </a:path>
              </a:pathLst>
            </a:custGeom>
            <a:solidFill>
              <a:srgbClr val="D9D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2000500" y="947950"/>
              <a:ext cx="145725" cy="130550"/>
            </a:xfrm>
            <a:custGeom>
              <a:avLst/>
              <a:gdLst/>
              <a:ahLst/>
              <a:cxnLst/>
              <a:rect l="l" t="t" r="r" b="b"/>
              <a:pathLst>
                <a:path w="5829" h="5222" extrusionOk="0">
                  <a:moveTo>
                    <a:pt x="2811" y="0"/>
                  </a:moveTo>
                  <a:cubicBezTo>
                    <a:pt x="1818" y="0"/>
                    <a:pt x="888" y="591"/>
                    <a:pt x="515" y="1571"/>
                  </a:cubicBezTo>
                  <a:cubicBezTo>
                    <a:pt x="1" y="2895"/>
                    <a:pt x="614" y="4432"/>
                    <a:pt x="1946" y="5045"/>
                  </a:cubicBezTo>
                  <a:cubicBezTo>
                    <a:pt x="2259" y="5165"/>
                    <a:pt x="2584" y="5222"/>
                    <a:pt x="2904" y="5222"/>
                  </a:cubicBezTo>
                  <a:cubicBezTo>
                    <a:pt x="3939" y="5222"/>
                    <a:pt x="4926" y="4625"/>
                    <a:pt x="5313" y="3614"/>
                  </a:cubicBezTo>
                  <a:cubicBezTo>
                    <a:pt x="5828" y="2282"/>
                    <a:pt x="5215" y="754"/>
                    <a:pt x="3883" y="239"/>
                  </a:cubicBezTo>
                  <a:cubicBezTo>
                    <a:pt x="3533" y="77"/>
                    <a:pt x="3168" y="0"/>
                    <a:pt x="2811" y="0"/>
                  </a:cubicBezTo>
                  <a:close/>
                </a:path>
              </a:pathLst>
            </a:custGeom>
            <a:solidFill>
              <a:srgbClr val="FF78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2008275" y="999875"/>
              <a:ext cx="132825" cy="78625"/>
            </a:xfrm>
            <a:custGeom>
              <a:avLst/>
              <a:gdLst/>
              <a:ahLst/>
              <a:cxnLst/>
              <a:rect l="l" t="t" r="r" b="b"/>
              <a:pathLst>
                <a:path w="5313" h="3145" extrusionOk="0">
                  <a:moveTo>
                    <a:pt x="5108" y="1"/>
                  </a:moveTo>
                  <a:cubicBezTo>
                    <a:pt x="5108" y="311"/>
                    <a:pt x="5108" y="614"/>
                    <a:pt x="4904" y="1022"/>
                  </a:cubicBezTo>
                  <a:cubicBezTo>
                    <a:pt x="4525" y="2002"/>
                    <a:pt x="3598" y="2593"/>
                    <a:pt x="2604" y="2593"/>
                  </a:cubicBezTo>
                  <a:cubicBezTo>
                    <a:pt x="2247" y="2593"/>
                    <a:pt x="1881" y="2517"/>
                    <a:pt x="1529" y="2355"/>
                  </a:cubicBezTo>
                  <a:cubicBezTo>
                    <a:pt x="711" y="2044"/>
                    <a:pt x="204" y="1333"/>
                    <a:pt x="0" y="516"/>
                  </a:cubicBezTo>
                  <a:lnTo>
                    <a:pt x="0" y="516"/>
                  </a:lnTo>
                  <a:cubicBezTo>
                    <a:pt x="0" y="1537"/>
                    <a:pt x="613" y="2559"/>
                    <a:pt x="1635" y="2968"/>
                  </a:cubicBezTo>
                  <a:cubicBezTo>
                    <a:pt x="1948" y="3088"/>
                    <a:pt x="2273" y="3145"/>
                    <a:pt x="2593" y="3145"/>
                  </a:cubicBezTo>
                  <a:cubicBezTo>
                    <a:pt x="3628" y="3145"/>
                    <a:pt x="4615" y="2548"/>
                    <a:pt x="5002" y="1537"/>
                  </a:cubicBezTo>
                  <a:cubicBezTo>
                    <a:pt x="5207" y="1022"/>
                    <a:pt x="5313" y="516"/>
                    <a:pt x="5108" y="1"/>
                  </a:cubicBezTo>
                  <a:close/>
                </a:path>
              </a:pathLst>
            </a:custGeom>
            <a:solidFill>
              <a:srgbClr val="F56E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2010725" y="987225"/>
              <a:ext cx="122625" cy="58650"/>
            </a:xfrm>
            <a:custGeom>
              <a:avLst/>
              <a:gdLst/>
              <a:ahLst/>
              <a:cxnLst/>
              <a:rect l="l" t="t" r="r" b="b"/>
              <a:pathLst>
                <a:path w="4905" h="2346" extrusionOk="0">
                  <a:moveTo>
                    <a:pt x="106" y="0"/>
                  </a:moveTo>
                  <a:lnTo>
                    <a:pt x="106" y="98"/>
                  </a:lnTo>
                  <a:cubicBezTo>
                    <a:pt x="0" y="204"/>
                    <a:pt x="0" y="302"/>
                    <a:pt x="0" y="409"/>
                  </a:cubicBezTo>
                  <a:lnTo>
                    <a:pt x="4806" y="2346"/>
                  </a:lnTo>
                  <a:cubicBezTo>
                    <a:pt x="4806" y="2248"/>
                    <a:pt x="4806" y="2248"/>
                    <a:pt x="4904" y="2141"/>
                  </a:cubicBezTo>
                  <a:lnTo>
                    <a:pt x="4904" y="2043"/>
                  </a:lnTo>
                  <a:lnTo>
                    <a:pt x="106" y="0"/>
                  </a:lnTo>
                  <a:close/>
                </a:path>
              </a:pathLst>
            </a:custGeom>
            <a:solidFill>
              <a:srgbClr val="F56E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2010725" y="984550"/>
              <a:ext cx="125275" cy="58875"/>
            </a:xfrm>
            <a:custGeom>
              <a:avLst/>
              <a:gdLst/>
              <a:ahLst/>
              <a:cxnLst/>
              <a:rect l="l" t="t" r="r" b="b"/>
              <a:pathLst>
                <a:path w="5011" h="2355" extrusionOk="0">
                  <a:moveTo>
                    <a:pt x="205" y="1"/>
                  </a:moveTo>
                  <a:cubicBezTo>
                    <a:pt x="106" y="1"/>
                    <a:pt x="106" y="107"/>
                    <a:pt x="106" y="107"/>
                  </a:cubicBezTo>
                  <a:cubicBezTo>
                    <a:pt x="106" y="205"/>
                    <a:pt x="106" y="205"/>
                    <a:pt x="0" y="311"/>
                  </a:cubicBezTo>
                  <a:lnTo>
                    <a:pt x="4806" y="2355"/>
                  </a:lnTo>
                  <a:cubicBezTo>
                    <a:pt x="4904" y="2248"/>
                    <a:pt x="4904" y="2248"/>
                    <a:pt x="4904" y="2150"/>
                  </a:cubicBezTo>
                  <a:cubicBezTo>
                    <a:pt x="4904" y="2150"/>
                    <a:pt x="4904" y="2044"/>
                    <a:pt x="5010" y="2044"/>
                  </a:cubicBezTo>
                  <a:lnTo>
                    <a:pt x="20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2176850" y="1027900"/>
              <a:ext cx="132825" cy="130375"/>
            </a:xfrm>
            <a:custGeom>
              <a:avLst/>
              <a:gdLst/>
              <a:ahLst/>
              <a:cxnLst/>
              <a:rect l="l" t="t" r="r" b="b"/>
              <a:pathLst>
                <a:path w="5313" h="5215" extrusionOk="0">
                  <a:moveTo>
                    <a:pt x="2562" y="1"/>
                  </a:moveTo>
                  <a:cubicBezTo>
                    <a:pt x="2135" y="1"/>
                    <a:pt x="1707" y="102"/>
                    <a:pt x="1324" y="310"/>
                  </a:cubicBezTo>
                  <a:lnTo>
                    <a:pt x="1226" y="310"/>
                  </a:lnTo>
                  <a:cubicBezTo>
                    <a:pt x="1226" y="416"/>
                    <a:pt x="1226" y="416"/>
                    <a:pt x="1120" y="416"/>
                  </a:cubicBezTo>
                  <a:cubicBezTo>
                    <a:pt x="1120" y="416"/>
                    <a:pt x="1120" y="514"/>
                    <a:pt x="1022" y="514"/>
                  </a:cubicBezTo>
                  <a:lnTo>
                    <a:pt x="916" y="621"/>
                  </a:lnTo>
                  <a:lnTo>
                    <a:pt x="817" y="621"/>
                  </a:lnTo>
                  <a:cubicBezTo>
                    <a:pt x="711" y="825"/>
                    <a:pt x="507" y="1029"/>
                    <a:pt x="409" y="1234"/>
                  </a:cubicBezTo>
                  <a:lnTo>
                    <a:pt x="303" y="1332"/>
                  </a:lnTo>
                  <a:lnTo>
                    <a:pt x="303" y="1438"/>
                  </a:lnTo>
                  <a:cubicBezTo>
                    <a:pt x="204" y="1536"/>
                    <a:pt x="204" y="1536"/>
                    <a:pt x="204" y="1642"/>
                  </a:cubicBezTo>
                  <a:cubicBezTo>
                    <a:pt x="98" y="1740"/>
                    <a:pt x="98" y="1847"/>
                    <a:pt x="98" y="1847"/>
                  </a:cubicBezTo>
                  <a:cubicBezTo>
                    <a:pt x="98" y="1945"/>
                    <a:pt x="98" y="2051"/>
                    <a:pt x="0" y="2051"/>
                  </a:cubicBezTo>
                  <a:lnTo>
                    <a:pt x="0" y="2149"/>
                  </a:lnTo>
                  <a:lnTo>
                    <a:pt x="0" y="2353"/>
                  </a:lnTo>
                  <a:lnTo>
                    <a:pt x="0" y="2558"/>
                  </a:lnTo>
                  <a:lnTo>
                    <a:pt x="0" y="2664"/>
                  </a:lnTo>
                  <a:lnTo>
                    <a:pt x="0" y="2868"/>
                  </a:lnTo>
                  <a:lnTo>
                    <a:pt x="0" y="3073"/>
                  </a:lnTo>
                  <a:lnTo>
                    <a:pt x="0" y="3171"/>
                  </a:lnTo>
                  <a:cubicBezTo>
                    <a:pt x="98" y="3171"/>
                    <a:pt x="98" y="3277"/>
                    <a:pt x="98" y="3375"/>
                  </a:cubicBezTo>
                  <a:cubicBezTo>
                    <a:pt x="98" y="3481"/>
                    <a:pt x="204" y="3481"/>
                    <a:pt x="204" y="3580"/>
                  </a:cubicBezTo>
                  <a:lnTo>
                    <a:pt x="204" y="3686"/>
                  </a:lnTo>
                  <a:lnTo>
                    <a:pt x="303" y="3784"/>
                  </a:lnTo>
                  <a:lnTo>
                    <a:pt x="303" y="3890"/>
                  </a:lnTo>
                  <a:cubicBezTo>
                    <a:pt x="409" y="3890"/>
                    <a:pt x="409" y="3988"/>
                    <a:pt x="409" y="4094"/>
                  </a:cubicBezTo>
                  <a:cubicBezTo>
                    <a:pt x="711" y="4397"/>
                    <a:pt x="1022" y="4707"/>
                    <a:pt x="1431" y="4912"/>
                  </a:cubicBezTo>
                  <a:cubicBezTo>
                    <a:pt x="1431" y="4912"/>
                    <a:pt x="1529" y="5010"/>
                    <a:pt x="1635" y="5010"/>
                  </a:cubicBezTo>
                  <a:cubicBezTo>
                    <a:pt x="1733" y="5010"/>
                    <a:pt x="1839" y="5116"/>
                    <a:pt x="1839" y="5116"/>
                  </a:cubicBezTo>
                  <a:lnTo>
                    <a:pt x="2142" y="5116"/>
                  </a:lnTo>
                  <a:cubicBezTo>
                    <a:pt x="2248" y="5214"/>
                    <a:pt x="2452" y="5214"/>
                    <a:pt x="2657" y="5214"/>
                  </a:cubicBezTo>
                  <a:cubicBezTo>
                    <a:pt x="2959" y="5214"/>
                    <a:pt x="3368" y="5116"/>
                    <a:pt x="3776" y="4912"/>
                  </a:cubicBezTo>
                  <a:cubicBezTo>
                    <a:pt x="3883" y="4912"/>
                    <a:pt x="3883" y="4912"/>
                    <a:pt x="3883" y="4806"/>
                  </a:cubicBezTo>
                  <a:lnTo>
                    <a:pt x="3981" y="4806"/>
                  </a:lnTo>
                  <a:cubicBezTo>
                    <a:pt x="3981" y="4806"/>
                    <a:pt x="4087" y="4806"/>
                    <a:pt x="4087" y="4707"/>
                  </a:cubicBezTo>
                  <a:cubicBezTo>
                    <a:pt x="4087" y="4707"/>
                    <a:pt x="4185" y="4707"/>
                    <a:pt x="4185" y="4601"/>
                  </a:cubicBezTo>
                  <a:lnTo>
                    <a:pt x="4291" y="4601"/>
                  </a:lnTo>
                  <a:cubicBezTo>
                    <a:pt x="4389" y="4503"/>
                    <a:pt x="4389" y="4503"/>
                    <a:pt x="4389" y="4397"/>
                  </a:cubicBezTo>
                  <a:lnTo>
                    <a:pt x="4496" y="4397"/>
                  </a:lnTo>
                  <a:cubicBezTo>
                    <a:pt x="4496" y="4299"/>
                    <a:pt x="4594" y="4299"/>
                    <a:pt x="4594" y="4299"/>
                  </a:cubicBezTo>
                  <a:cubicBezTo>
                    <a:pt x="4594" y="4193"/>
                    <a:pt x="4594" y="4193"/>
                    <a:pt x="4700" y="4193"/>
                  </a:cubicBezTo>
                  <a:cubicBezTo>
                    <a:pt x="4700" y="4193"/>
                    <a:pt x="4700" y="4094"/>
                    <a:pt x="4798" y="3988"/>
                  </a:cubicBezTo>
                  <a:cubicBezTo>
                    <a:pt x="4798" y="3890"/>
                    <a:pt x="4904" y="3890"/>
                    <a:pt x="4904" y="3784"/>
                  </a:cubicBezTo>
                  <a:cubicBezTo>
                    <a:pt x="5002" y="3686"/>
                    <a:pt x="5002" y="3686"/>
                    <a:pt x="5002" y="3580"/>
                  </a:cubicBezTo>
                  <a:lnTo>
                    <a:pt x="5002" y="3481"/>
                  </a:lnTo>
                  <a:cubicBezTo>
                    <a:pt x="5313" y="2762"/>
                    <a:pt x="5207" y="1847"/>
                    <a:pt x="4700" y="1127"/>
                  </a:cubicBezTo>
                  <a:cubicBezTo>
                    <a:pt x="4224" y="387"/>
                    <a:pt x="3395" y="1"/>
                    <a:pt x="2562" y="1"/>
                  </a:cubicBezTo>
                  <a:close/>
                </a:path>
              </a:pathLst>
            </a:custGeom>
            <a:solidFill>
              <a:srgbClr val="D9D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2161525" y="1015900"/>
              <a:ext cx="148150" cy="129025"/>
            </a:xfrm>
            <a:custGeom>
              <a:avLst/>
              <a:gdLst/>
              <a:ahLst/>
              <a:cxnLst/>
              <a:rect l="l" t="t" r="r" b="b"/>
              <a:pathLst>
                <a:path w="5926" h="5161" extrusionOk="0">
                  <a:moveTo>
                    <a:pt x="3021" y="0"/>
                  </a:moveTo>
                  <a:cubicBezTo>
                    <a:pt x="1981" y="0"/>
                    <a:pt x="975" y="597"/>
                    <a:pt x="507" y="1607"/>
                  </a:cubicBezTo>
                  <a:cubicBezTo>
                    <a:pt x="0" y="2940"/>
                    <a:pt x="613" y="4468"/>
                    <a:pt x="1937" y="4983"/>
                  </a:cubicBezTo>
                  <a:cubicBezTo>
                    <a:pt x="2252" y="5103"/>
                    <a:pt x="2578" y="5160"/>
                    <a:pt x="2899" y="5160"/>
                  </a:cubicBezTo>
                  <a:cubicBezTo>
                    <a:pt x="3936" y="5160"/>
                    <a:pt x="4920" y="4564"/>
                    <a:pt x="5313" y="3553"/>
                  </a:cubicBezTo>
                  <a:cubicBezTo>
                    <a:pt x="5926" y="2220"/>
                    <a:pt x="5313" y="692"/>
                    <a:pt x="3981" y="177"/>
                  </a:cubicBezTo>
                  <a:cubicBezTo>
                    <a:pt x="3667" y="57"/>
                    <a:pt x="3342" y="0"/>
                    <a:pt x="3021" y="0"/>
                  </a:cubicBezTo>
                  <a:close/>
                </a:path>
              </a:pathLst>
            </a:custGeom>
            <a:solidFill>
              <a:srgbClr val="FF78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2169075" y="1066300"/>
              <a:ext cx="132850" cy="78625"/>
            </a:xfrm>
            <a:custGeom>
              <a:avLst/>
              <a:gdLst/>
              <a:ahLst/>
              <a:cxnLst/>
              <a:rect l="l" t="t" r="r" b="b"/>
              <a:pathLst>
                <a:path w="5314" h="3145" extrusionOk="0">
                  <a:moveTo>
                    <a:pt x="5215" y="0"/>
                  </a:moveTo>
                  <a:cubicBezTo>
                    <a:pt x="5215" y="311"/>
                    <a:pt x="5109" y="719"/>
                    <a:pt x="5011" y="1022"/>
                  </a:cubicBezTo>
                  <a:cubicBezTo>
                    <a:pt x="4560" y="2002"/>
                    <a:pt x="3609" y="2593"/>
                    <a:pt x="2611" y="2593"/>
                  </a:cubicBezTo>
                  <a:cubicBezTo>
                    <a:pt x="2252" y="2593"/>
                    <a:pt x="1887" y="2516"/>
                    <a:pt x="1537" y="2354"/>
                  </a:cubicBezTo>
                  <a:cubicBezTo>
                    <a:pt x="818" y="2044"/>
                    <a:pt x="205" y="1332"/>
                    <a:pt x="1" y="515"/>
                  </a:cubicBezTo>
                  <a:lnTo>
                    <a:pt x="1" y="515"/>
                  </a:lnTo>
                  <a:cubicBezTo>
                    <a:pt x="1" y="1537"/>
                    <a:pt x="614" y="2558"/>
                    <a:pt x="1635" y="2967"/>
                  </a:cubicBezTo>
                  <a:cubicBezTo>
                    <a:pt x="1950" y="3087"/>
                    <a:pt x="2276" y="3144"/>
                    <a:pt x="2597" y="3144"/>
                  </a:cubicBezTo>
                  <a:cubicBezTo>
                    <a:pt x="3634" y="3144"/>
                    <a:pt x="4618" y="2548"/>
                    <a:pt x="5011" y="1537"/>
                  </a:cubicBezTo>
                  <a:cubicBezTo>
                    <a:pt x="5313" y="1022"/>
                    <a:pt x="5313" y="515"/>
                    <a:pt x="5215" y="0"/>
                  </a:cubicBezTo>
                  <a:close/>
                </a:path>
              </a:pathLst>
            </a:custGeom>
            <a:solidFill>
              <a:srgbClr val="F56E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2171725" y="1056075"/>
              <a:ext cx="122625" cy="56225"/>
            </a:xfrm>
            <a:custGeom>
              <a:avLst/>
              <a:gdLst/>
              <a:ahLst/>
              <a:cxnLst/>
              <a:rect l="l" t="t" r="r" b="b"/>
              <a:pathLst>
                <a:path w="4905" h="2249" extrusionOk="0">
                  <a:moveTo>
                    <a:pt x="99" y="0"/>
                  </a:moveTo>
                  <a:lnTo>
                    <a:pt x="99" y="107"/>
                  </a:lnTo>
                  <a:cubicBezTo>
                    <a:pt x="99" y="107"/>
                    <a:pt x="99" y="205"/>
                    <a:pt x="1" y="311"/>
                  </a:cubicBezTo>
                  <a:lnTo>
                    <a:pt x="4799" y="2248"/>
                  </a:lnTo>
                  <a:cubicBezTo>
                    <a:pt x="4799" y="2248"/>
                    <a:pt x="4905" y="2150"/>
                    <a:pt x="4905" y="2044"/>
                  </a:cubicBezTo>
                  <a:lnTo>
                    <a:pt x="4905" y="1946"/>
                  </a:lnTo>
                  <a:lnTo>
                    <a:pt x="99" y="0"/>
                  </a:lnTo>
                  <a:close/>
                </a:path>
              </a:pathLst>
            </a:custGeom>
            <a:solidFill>
              <a:srgbClr val="F56E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2174175" y="1050975"/>
              <a:ext cx="122625" cy="58875"/>
            </a:xfrm>
            <a:custGeom>
              <a:avLst/>
              <a:gdLst/>
              <a:ahLst/>
              <a:cxnLst/>
              <a:rect l="l" t="t" r="r" b="b"/>
              <a:pathLst>
                <a:path w="4905" h="2355" extrusionOk="0">
                  <a:moveTo>
                    <a:pt x="107" y="0"/>
                  </a:moveTo>
                  <a:cubicBezTo>
                    <a:pt x="107" y="106"/>
                    <a:pt x="107" y="106"/>
                    <a:pt x="1" y="204"/>
                  </a:cubicBezTo>
                  <a:lnTo>
                    <a:pt x="1" y="311"/>
                  </a:lnTo>
                  <a:lnTo>
                    <a:pt x="4807" y="2354"/>
                  </a:lnTo>
                  <a:lnTo>
                    <a:pt x="4807" y="2150"/>
                  </a:lnTo>
                  <a:cubicBezTo>
                    <a:pt x="4905" y="2150"/>
                    <a:pt x="4905" y="2043"/>
                    <a:pt x="4905" y="2043"/>
                  </a:cubicBezTo>
                  <a:lnTo>
                    <a:pt x="10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1466775" y="908700"/>
              <a:ext cx="132850" cy="130700"/>
            </a:xfrm>
            <a:custGeom>
              <a:avLst/>
              <a:gdLst/>
              <a:ahLst/>
              <a:cxnLst/>
              <a:rect l="l" t="t" r="r" b="b"/>
              <a:pathLst>
                <a:path w="5314" h="5228" extrusionOk="0">
                  <a:moveTo>
                    <a:pt x="2633" y="0"/>
                  </a:moveTo>
                  <a:cubicBezTo>
                    <a:pt x="2180" y="0"/>
                    <a:pt x="1727" y="125"/>
                    <a:pt x="1325" y="378"/>
                  </a:cubicBezTo>
                  <a:cubicBezTo>
                    <a:pt x="1227" y="378"/>
                    <a:pt x="1227" y="485"/>
                    <a:pt x="1120" y="485"/>
                  </a:cubicBezTo>
                  <a:lnTo>
                    <a:pt x="1120" y="583"/>
                  </a:lnTo>
                  <a:lnTo>
                    <a:pt x="1022" y="583"/>
                  </a:lnTo>
                  <a:lnTo>
                    <a:pt x="916" y="689"/>
                  </a:lnTo>
                  <a:lnTo>
                    <a:pt x="409" y="1196"/>
                  </a:lnTo>
                  <a:cubicBezTo>
                    <a:pt x="409" y="1302"/>
                    <a:pt x="409" y="1400"/>
                    <a:pt x="303" y="1400"/>
                  </a:cubicBezTo>
                  <a:lnTo>
                    <a:pt x="303" y="1506"/>
                  </a:lnTo>
                  <a:cubicBezTo>
                    <a:pt x="303" y="1506"/>
                    <a:pt x="303" y="1604"/>
                    <a:pt x="205" y="1604"/>
                  </a:cubicBezTo>
                  <a:lnTo>
                    <a:pt x="205" y="1711"/>
                  </a:lnTo>
                  <a:cubicBezTo>
                    <a:pt x="205" y="1711"/>
                    <a:pt x="205" y="1809"/>
                    <a:pt x="99" y="1915"/>
                  </a:cubicBezTo>
                  <a:lnTo>
                    <a:pt x="99" y="2119"/>
                  </a:lnTo>
                  <a:lnTo>
                    <a:pt x="99" y="2217"/>
                  </a:lnTo>
                  <a:lnTo>
                    <a:pt x="99" y="2324"/>
                  </a:lnTo>
                  <a:lnTo>
                    <a:pt x="1" y="2422"/>
                  </a:lnTo>
                  <a:lnTo>
                    <a:pt x="1" y="2626"/>
                  </a:lnTo>
                  <a:lnTo>
                    <a:pt x="1" y="2830"/>
                  </a:lnTo>
                  <a:cubicBezTo>
                    <a:pt x="1" y="2937"/>
                    <a:pt x="99" y="2937"/>
                    <a:pt x="99" y="2937"/>
                  </a:cubicBezTo>
                  <a:lnTo>
                    <a:pt x="99" y="3141"/>
                  </a:lnTo>
                  <a:lnTo>
                    <a:pt x="99" y="3345"/>
                  </a:lnTo>
                  <a:lnTo>
                    <a:pt x="99" y="3443"/>
                  </a:lnTo>
                  <a:cubicBezTo>
                    <a:pt x="205" y="3443"/>
                    <a:pt x="205" y="3550"/>
                    <a:pt x="205" y="3648"/>
                  </a:cubicBezTo>
                  <a:cubicBezTo>
                    <a:pt x="303" y="3754"/>
                    <a:pt x="303" y="3754"/>
                    <a:pt x="303" y="3852"/>
                  </a:cubicBezTo>
                  <a:lnTo>
                    <a:pt x="409" y="3852"/>
                  </a:lnTo>
                  <a:cubicBezTo>
                    <a:pt x="409" y="3958"/>
                    <a:pt x="409" y="4056"/>
                    <a:pt x="507" y="4056"/>
                  </a:cubicBezTo>
                  <a:cubicBezTo>
                    <a:pt x="712" y="4465"/>
                    <a:pt x="1120" y="4776"/>
                    <a:pt x="1431" y="4980"/>
                  </a:cubicBezTo>
                  <a:cubicBezTo>
                    <a:pt x="1529" y="4980"/>
                    <a:pt x="1635" y="4980"/>
                    <a:pt x="1635" y="5078"/>
                  </a:cubicBezTo>
                  <a:lnTo>
                    <a:pt x="1938" y="5078"/>
                  </a:lnTo>
                  <a:cubicBezTo>
                    <a:pt x="1938" y="5184"/>
                    <a:pt x="2044" y="5184"/>
                    <a:pt x="2142" y="5184"/>
                  </a:cubicBezTo>
                  <a:cubicBezTo>
                    <a:pt x="2278" y="5184"/>
                    <a:pt x="2371" y="5228"/>
                    <a:pt x="2478" y="5228"/>
                  </a:cubicBezTo>
                  <a:cubicBezTo>
                    <a:pt x="2532" y="5228"/>
                    <a:pt x="2589" y="5217"/>
                    <a:pt x="2657" y="5184"/>
                  </a:cubicBezTo>
                  <a:cubicBezTo>
                    <a:pt x="3066" y="5184"/>
                    <a:pt x="3474" y="5184"/>
                    <a:pt x="3777" y="4980"/>
                  </a:cubicBezTo>
                  <a:lnTo>
                    <a:pt x="3883" y="4980"/>
                  </a:lnTo>
                  <a:cubicBezTo>
                    <a:pt x="3883" y="4874"/>
                    <a:pt x="3883" y="4874"/>
                    <a:pt x="3981" y="4874"/>
                  </a:cubicBezTo>
                  <a:lnTo>
                    <a:pt x="4087" y="4776"/>
                  </a:lnTo>
                  <a:cubicBezTo>
                    <a:pt x="4185" y="4776"/>
                    <a:pt x="4185" y="4669"/>
                    <a:pt x="4292" y="4669"/>
                  </a:cubicBezTo>
                  <a:cubicBezTo>
                    <a:pt x="4292" y="4571"/>
                    <a:pt x="4292" y="4571"/>
                    <a:pt x="4390" y="4571"/>
                  </a:cubicBezTo>
                  <a:cubicBezTo>
                    <a:pt x="4390" y="4571"/>
                    <a:pt x="4390" y="4465"/>
                    <a:pt x="4496" y="4465"/>
                  </a:cubicBezTo>
                  <a:lnTo>
                    <a:pt x="4496" y="4367"/>
                  </a:lnTo>
                  <a:cubicBezTo>
                    <a:pt x="4594" y="4367"/>
                    <a:pt x="4594" y="4367"/>
                    <a:pt x="4594" y="4261"/>
                  </a:cubicBezTo>
                  <a:lnTo>
                    <a:pt x="4700" y="4261"/>
                  </a:lnTo>
                  <a:cubicBezTo>
                    <a:pt x="4700" y="4163"/>
                    <a:pt x="4798" y="4163"/>
                    <a:pt x="4798" y="4056"/>
                  </a:cubicBezTo>
                  <a:cubicBezTo>
                    <a:pt x="4798" y="4056"/>
                    <a:pt x="4798" y="3958"/>
                    <a:pt x="4905" y="3958"/>
                  </a:cubicBezTo>
                  <a:lnTo>
                    <a:pt x="4905" y="3852"/>
                  </a:lnTo>
                  <a:lnTo>
                    <a:pt x="5003" y="3754"/>
                  </a:lnTo>
                  <a:lnTo>
                    <a:pt x="5003" y="3648"/>
                  </a:lnTo>
                  <a:lnTo>
                    <a:pt x="5109" y="3550"/>
                  </a:lnTo>
                  <a:cubicBezTo>
                    <a:pt x="5313" y="2732"/>
                    <a:pt x="5313" y="1915"/>
                    <a:pt x="4798" y="1196"/>
                  </a:cubicBezTo>
                  <a:cubicBezTo>
                    <a:pt x="4272" y="407"/>
                    <a:pt x="3452" y="0"/>
                    <a:pt x="2633" y="0"/>
                  </a:cubicBezTo>
                  <a:close/>
                </a:path>
              </a:pathLst>
            </a:custGeom>
            <a:solidFill>
              <a:srgbClr val="D9D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a:off x="1451450" y="896850"/>
              <a:ext cx="148175" cy="130575"/>
            </a:xfrm>
            <a:custGeom>
              <a:avLst/>
              <a:gdLst/>
              <a:ahLst/>
              <a:cxnLst/>
              <a:rect l="l" t="t" r="r" b="b"/>
              <a:pathLst>
                <a:path w="5927" h="5223" extrusionOk="0">
                  <a:moveTo>
                    <a:pt x="2909" y="1"/>
                  </a:moveTo>
                  <a:cubicBezTo>
                    <a:pt x="1916" y="1"/>
                    <a:pt x="986" y="592"/>
                    <a:pt x="614" y="1572"/>
                  </a:cubicBezTo>
                  <a:cubicBezTo>
                    <a:pt x="1" y="2896"/>
                    <a:pt x="614" y="4432"/>
                    <a:pt x="1938" y="5045"/>
                  </a:cubicBezTo>
                  <a:cubicBezTo>
                    <a:pt x="2253" y="5165"/>
                    <a:pt x="2579" y="5222"/>
                    <a:pt x="2901" y="5222"/>
                  </a:cubicBezTo>
                  <a:cubicBezTo>
                    <a:pt x="3942" y="5222"/>
                    <a:pt x="4943" y="4626"/>
                    <a:pt x="5411" y="3615"/>
                  </a:cubicBezTo>
                  <a:cubicBezTo>
                    <a:pt x="5926" y="2283"/>
                    <a:pt x="5313" y="754"/>
                    <a:pt x="3981" y="239"/>
                  </a:cubicBezTo>
                  <a:cubicBezTo>
                    <a:pt x="3631" y="77"/>
                    <a:pt x="3266" y="1"/>
                    <a:pt x="2909" y="1"/>
                  </a:cubicBezTo>
                  <a:close/>
                </a:path>
              </a:pathLst>
            </a:custGeom>
            <a:solidFill>
              <a:srgbClr val="FF78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1461675" y="948800"/>
              <a:ext cx="130175" cy="78625"/>
            </a:xfrm>
            <a:custGeom>
              <a:avLst/>
              <a:gdLst/>
              <a:ahLst/>
              <a:cxnLst/>
              <a:rect l="l" t="t" r="r" b="b"/>
              <a:pathLst>
                <a:path w="5207" h="3145" extrusionOk="0">
                  <a:moveTo>
                    <a:pt x="5109" y="0"/>
                  </a:moveTo>
                  <a:cubicBezTo>
                    <a:pt x="5109" y="311"/>
                    <a:pt x="5109" y="613"/>
                    <a:pt x="4904" y="924"/>
                  </a:cubicBezTo>
                  <a:cubicBezTo>
                    <a:pt x="4511" y="1935"/>
                    <a:pt x="3527" y="2531"/>
                    <a:pt x="2491" y="2531"/>
                  </a:cubicBezTo>
                  <a:cubicBezTo>
                    <a:pt x="2170" y="2531"/>
                    <a:pt x="1844" y="2474"/>
                    <a:pt x="1529" y="2354"/>
                  </a:cubicBezTo>
                  <a:cubicBezTo>
                    <a:pt x="711" y="2044"/>
                    <a:pt x="205" y="1333"/>
                    <a:pt x="0" y="515"/>
                  </a:cubicBezTo>
                  <a:lnTo>
                    <a:pt x="0" y="515"/>
                  </a:lnTo>
                  <a:cubicBezTo>
                    <a:pt x="0" y="1537"/>
                    <a:pt x="613" y="2559"/>
                    <a:pt x="1529" y="2967"/>
                  </a:cubicBezTo>
                  <a:cubicBezTo>
                    <a:pt x="1844" y="3087"/>
                    <a:pt x="2170" y="3144"/>
                    <a:pt x="2492" y="3144"/>
                  </a:cubicBezTo>
                  <a:cubicBezTo>
                    <a:pt x="3533" y="3144"/>
                    <a:pt x="4534" y="2548"/>
                    <a:pt x="5002" y="1537"/>
                  </a:cubicBezTo>
                  <a:cubicBezTo>
                    <a:pt x="5207" y="1022"/>
                    <a:pt x="5207" y="515"/>
                    <a:pt x="5109" y="0"/>
                  </a:cubicBezTo>
                  <a:close/>
                </a:path>
              </a:pathLst>
            </a:custGeom>
            <a:solidFill>
              <a:srgbClr val="F56E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1464125" y="936125"/>
              <a:ext cx="122625" cy="58675"/>
            </a:xfrm>
            <a:custGeom>
              <a:avLst/>
              <a:gdLst/>
              <a:ahLst/>
              <a:cxnLst/>
              <a:rect l="l" t="t" r="r" b="b"/>
              <a:pathLst>
                <a:path w="4905" h="2347" extrusionOk="0">
                  <a:moveTo>
                    <a:pt x="107" y="1"/>
                  </a:moveTo>
                  <a:cubicBezTo>
                    <a:pt x="107" y="99"/>
                    <a:pt x="107" y="99"/>
                    <a:pt x="0" y="99"/>
                  </a:cubicBezTo>
                  <a:lnTo>
                    <a:pt x="0" y="303"/>
                  </a:lnTo>
                  <a:lnTo>
                    <a:pt x="4700" y="2346"/>
                  </a:lnTo>
                  <a:cubicBezTo>
                    <a:pt x="4806" y="2248"/>
                    <a:pt x="4806" y="2248"/>
                    <a:pt x="4806" y="2142"/>
                  </a:cubicBezTo>
                  <a:cubicBezTo>
                    <a:pt x="4904" y="2142"/>
                    <a:pt x="4904" y="2044"/>
                    <a:pt x="4904" y="2044"/>
                  </a:cubicBezTo>
                  <a:lnTo>
                    <a:pt x="107" y="1"/>
                  </a:lnTo>
                  <a:close/>
                </a:path>
              </a:pathLst>
            </a:custGeom>
            <a:solidFill>
              <a:srgbClr val="F56E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a:off x="1464125" y="933475"/>
              <a:ext cx="122625" cy="56225"/>
            </a:xfrm>
            <a:custGeom>
              <a:avLst/>
              <a:gdLst/>
              <a:ahLst/>
              <a:cxnLst/>
              <a:rect l="l" t="t" r="r" b="b"/>
              <a:pathLst>
                <a:path w="4905" h="2249" extrusionOk="0">
                  <a:moveTo>
                    <a:pt x="205" y="0"/>
                  </a:moveTo>
                  <a:cubicBezTo>
                    <a:pt x="107" y="0"/>
                    <a:pt x="107" y="107"/>
                    <a:pt x="107" y="107"/>
                  </a:cubicBezTo>
                  <a:cubicBezTo>
                    <a:pt x="107" y="205"/>
                    <a:pt x="0" y="205"/>
                    <a:pt x="0" y="311"/>
                  </a:cubicBezTo>
                  <a:lnTo>
                    <a:pt x="4806" y="2248"/>
                  </a:lnTo>
                  <a:cubicBezTo>
                    <a:pt x="4806" y="2248"/>
                    <a:pt x="4904" y="2248"/>
                    <a:pt x="4904" y="2150"/>
                  </a:cubicBezTo>
                  <a:lnTo>
                    <a:pt x="4904" y="1946"/>
                  </a:lnTo>
                  <a:lnTo>
                    <a:pt x="20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1630250" y="976825"/>
              <a:ext cx="132850" cy="130350"/>
            </a:xfrm>
            <a:custGeom>
              <a:avLst/>
              <a:gdLst/>
              <a:ahLst/>
              <a:cxnLst/>
              <a:rect l="l" t="t" r="r" b="b"/>
              <a:pathLst>
                <a:path w="5314" h="5214" extrusionOk="0">
                  <a:moveTo>
                    <a:pt x="2534" y="0"/>
                  </a:moveTo>
                  <a:cubicBezTo>
                    <a:pt x="2092" y="0"/>
                    <a:pt x="1642" y="102"/>
                    <a:pt x="1226" y="310"/>
                  </a:cubicBezTo>
                  <a:cubicBezTo>
                    <a:pt x="1226" y="416"/>
                    <a:pt x="1120" y="416"/>
                    <a:pt x="1120" y="416"/>
                  </a:cubicBezTo>
                  <a:cubicBezTo>
                    <a:pt x="1120" y="416"/>
                    <a:pt x="1022" y="416"/>
                    <a:pt x="1022" y="514"/>
                  </a:cubicBezTo>
                  <a:lnTo>
                    <a:pt x="916" y="514"/>
                  </a:lnTo>
                  <a:cubicBezTo>
                    <a:pt x="916" y="514"/>
                    <a:pt x="916" y="620"/>
                    <a:pt x="818" y="620"/>
                  </a:cubicBezTo>
                  <a:cubicBezTo>
                    <a:pt x="711" y="825"/>
                    <a:pt x="507" y="923"/>
                    <a:pt x="409" y="1127"/>
                  </a:cubicBezTo>
                  <a:lnTo>
                    <a:pt x="409" y="1233"/>
                  </a:lnTo>
                  <a:cubicBezTo>
                    <a:pt x="303" y="1233"/>
                    <a:pt x="303" y="1331"/>
                    <a:pt x="303" y="1331"/>
                  </a:cubicBezTo>
                  <a:lnTo>
                    <a:pt x="205" y="1438"/>
                  </a:lnTo>
                  <a:lnTo>
                    <a:pt x="205" y="1536"/>
                  </a:lnTo>
                  <a:cubicBezTo>
                    <a:pt x="205" y="1642"/>
                    <a:pt x="205" y="1642"/>
                    <a:pt x="98" y="1642"/>
                  </a:cubicBezTo>
                  <a:lnTo>
                    <a:pt x="98" y="1846"/>
                  </a:lnTo>
                  <a:cubicBezTo>
                    <a:pt x="98" y="1944"/>
                    <a:pt x="0" y="2051"/>
                    <a:pt x="0" y="2051"/>
                  </a:cubicBezTo>
                  <a:lnTo>
                    <a:pt x="0" y="2149"/>
                  </a:lnTo>
                  <a:lnTo>
                    <a:pt x="0" y="2255"/>
                  </a:lnTo>
                  <a:lnTo>
                    <a:pt x="0" y="2353"/>
                  </a:lnTo>
                  <a:lnTo>
                    <a:pt x="0" y="2557"/>
                  </a:lnTo>
                  <a:lnTo>
                    <a:pt x="0" y="2868"/>
                  </a:lnTo>
                  <a:lnTo>
                    <a:pt x="0" y="3072"/>
                  </a:lnTo>
                  <a:cubicBezTo>
                    <a:pt x="0" y="3170"/>
                    <a:pt x="98" y="3277"/>
                    <a:pt x="98" y="3375"/>
                  </a:cubicBezTo>
                  <a:cubicBezTo>
                    <a:pt x="98" y="3375"/>
                    <a:pt x="98" y="3481"/>
                    <a:pt x="205" y="3579"/>
                  </a:cubicBezTo>
                  <a:cubicBezTo>
                    <a:pt x="205" y="3685"/>
                    <a:pt x="205" y="3685"/>
                    <a:pt x="303" y="3783"/>
                  </a:cubicBezTo>
                  <a:lnTo>
                    <a:pt x="303" y="3890"/>
                  </a:lnTo>
                  <a:cubicBezTo>
                    <a:pt x="303" y="3890"/>
                    <a:pt x="409" y="3988"/>
                    <a:pt x="409" y="4094"/>
                  </a:cubicBezTo>
                  <a:cubicBezTo>
                    <a:pt x="711" y="4396"/>
                    <a:pt x="1022" y="4707"/>
                    <a:pt x="1431" y="4911"/>
                  </a:cubicBezTo>
                  <a:cubicBezTo>
                    <a:pt x="1431" y="4911"/>
                    <a:pt x="1529" y="5009"/>
                    <a:pt x="1635" y="5009"/>
                  </a:cubicBezTo>
                  <a:cubicBezTo>
                    <a:pt x="1733" y="5009"/>
                    <a:pt x="1733" y="5009"/>
                    <a:pt x="1839" y="5116"/>
                  </a:cubicBezTo>
                  <a:lnTo>
                    <a:pt x="2044" y="5116"/>
                  </a:lnTo>
                  <a:cubicBezTo>
                    <a:pt x="2248" y="5214"/>
                    <a:pt x="2452" y="5214"/>
                    <a:pt x="2550" y="5214"/>
                  </a:cubicBezTo>
                  <a:cubicBezTo>
                    <a:pt x="2959" y="5214"/>
                    <a:pt x="3368" y="5116"/>
                    <a:pt x="3776" y="4911"/>
                  </a:cubicBezTo>
                  <a:lnTo>
                    <a:pt x="3883" y="4805"/>
                  </a:lnTo>
                  <a:lnTo>
                    <a:pt x="3981" y="4805"/>
                  </a:lnTo>
                  <a:cubicBezTo>
                    <a:pt x="3981" y="4805"/>
                    <a:pt x="3981" y="4707"/>
                    <a:pt x="4087" y="4707"/>
                  </a:cubicBezTo>
                  <a:lnTo>
                    <a:pt x="4185" y="4601"/>
                  </a:lnTo>
                  <a:cubicBezTo>
                    <a:pt x="4291" y="4601"/>
                    <a:pt x="4291" y="4601"/>
                    <a:pt x="4291" y="4503"/>
                  </a:cubicBezTo>
                  <a:cubicBezTo>
                    <a:pt x="4291" y="4503"/>
                    <a:pt x="4389" y="4503"/>
                    <a:pt x="4389" y="4396"/>
                  </a:cubicBezTo>
                  <a:lnTo>
                    <a:pt x="4496" y="4396"/>
                  </a:lnTo>
                  <a:cubicBezTo>
                    <a:pt x="4496" y="4298"/>
                    <a:pt x="4496" y="4298"/>
                    <a:pt x="4594" y="4192"/>
                  </a:cubicBezTo>
                  <a:lnTo>
                    <a:pt x="4798" y="3988"/>
                  </a:lnTo>
                  <a:lnTo>
                    <a:pt x="4798" y="3890"/>
                  </a:lnTo>
                  <a:lnTo>
                    <a:pt x="4904" y="3783"/>
                  </a:lnTo>
                  <a:lnTo>
                    <a:pt x="4904" y="3685"/>
                  </a:lnTo>
                  <a:lnTo>
                    <a:pt x="5002" y="3579"/>
                  </a:lnTo>
                  <a:lnTo>
                    <a:pt x="5002" y="3481"/>
                  </a:lnTo>
                  <a:cubicBezTo>
                    <a:pt x="5313" y="2762"/>
                    <a:pt x="5207" y="1846"/>
                    <a:pt x="4700" y="1127"/>
                  </a:cubicBezTo>
                  <a:cubicBezTo>
                    <a:pt x="4225" y="387"/>
                    <a:pt x="3396" y="0"/>
                    <a:pt x="2534" y="0"/>
                  </a:cubicBezTo>
                  <a:close/>
                </a:path>
              </a:pathLst>
            </a:custGeom>
            <a:solidFill>
              <a:srgbClr val="D9D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a:off x="1614925" y="963275"/>
              <a:ext cx="148175" cy="130550"/>
            </a:xfrm>
            <a:custGeom>
              <a:avLst/>
              <a:gdLst/>
              <a:ahLst/>
              <a:cxnLst/>
              <a:rect l="l" t="t" r="r" b="b"/>
              <a:pathLst>
                <a:path w="5927" h="5222" extrusionOk="0">
                  <a:moveTo>
                    <a:pt x="2907" y="0"/>
                  </a:moveTo>
                  <a:cubicBezTo>
                    <a:pt x="1909" y="0"/>
                    <a:pt x="958" y="591"/>
                    <a:pt x="507" y="1571"/>
                  </a:cubicBezTo>
                  <a:cubicBezTo>
                    <a:pt x="0" y="2895"/>
                    <a:pt x="613" y="4432"/>
                    <a:pt x="1937" y="5045"/>
                  </a:cubicBezTo>
                  <a:cubicBezTo>
                    <a:pt x="2252" y="5165"/>
                    <a:pt x="2579" y="5222"/>
                    <a:pt x="2900" y="5222"/>
                  </a:cubicBezTo>
                  <a:cubicBezTo>
                    <a:pt x="3936" y="5222"/>
                    <a:pt x="4920" y="4625"/>
                    <a:pt x="5313" y="3614"/>
                  </a:cubicBezTo>
                  <a:cubicBezTo>
                    <a:pt x="5926" y="2282"/>
                    <a:pt x="5207" y="754"/>
                    <a:pt x="3981" y="239"/>
                  </a:cubicBezTo>
                  <a:cubicBezTo>
                    <a:pt x="3631" y="77"/>
                    <a:pt x="3266" y="0"/>
                    <a:pt x="2907" y="0"/>
                  </a:cubicBezTo>
                  <a:close/>
                </a:path>
              </a:pathLst>
            </a:custGeom>
            <a:solidFill>
              <a:srgbClr val="FF78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a:off x="1622475" y="1015200"/>
              <a:ext cx="132850" cy="78625"/>
            </a:xfrm>
            <a:custGeom>
              <a:avLst/>
              <a:gdLst/>
              <a:ahLst/>
              <a:cxnLst/>
              <a:rect l="l" t="t" r="r" b="b"/>
              <a:pathLst>
                <a:path w="5314" h="3145" extrusionOk="0">
                  <a:moveTo>
                    <a:pt x="5215" y="1"/>
                  </a:moveTo>
                  <a:cubicBezTo>
                    <a:pt x="5215" y="311"/>
                    <a:pt x="5109" y="614"/>
                    <a:pt x="5011" y="1022"/>
                  </a:cubicBezTo>
                  <a:cubicBezTo>
                    <a:pt x="4560" y="2002"/>
                    <a:pt x="3610" y="2593"/>
                    <a:pt x="2611" y="2593"/>
                  </a:cubicBezTo>
                  <a:cubicBezTo>
                    <a:pt x="2253" y="2593"/>
                    <a:pt x="1888" y="2517"/>
                    <a:pt x="1537" y="2355"/>
                  </a:cubicBezTo>
                  <a:cubicBezTo>
                    <a:pt x="720" y="2044"/>
                    <a:pt x="205" y="1333"/>
                    <a:pt x="1" y="516"/>
                  </a:cubicBezTo>
                  <a:lnTo>
                    <a:pt x="1" y="516"/>
                  </a:lnTo>
                  <a:cubicBezTo>
                    <a:pt x="1" y="1537"/>
                    <a:pt x="614" y="2559"/>
                    <a:pt x="1635" y="2968"/>
                  </a:cubicBezTo>
                  <a:cubicBezTo>
                    <a:pt x="1950" y="3088"/>
                    <a:pt x="2277" y="3145"/>
                    <a:pt x="2598" y="3145"/>
                  </a:cubicBezTo>
                  <a:cubicBezTo>
                    <a:pt x="3634" y="3145"/>
                    <a:pt x="4618" y="2548"/>
                    <a:pt x="5011" y="1537"/>
                  </a:cubicBezTo>
                  <a:cubicBezTo>
                    <a:pt x="5215" y="1022"/>
                    <a:pt x="5313" y="516"/>
                    <a:pt x="5215" y="1"/>
                  </a:cubicBezTo>
                  <a:close/>
                </a:path>
              </a:pathLst>
            </a:custGeom>
            <a:solidFill>
              <a:srgbClr val="F56E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a:off x="1625125" y="1002550"/>
              <a:ext cx="122650" cy="58650"/>
            </a:xfrm>
            <a:custGeom>
              <a:avLst/>
              <a:gdLst/>
              <a:ahLst/>
              <a:cxnLst/>
              <a:rect l="l" t="t" r="r" b="b"/>
              <a:pathLst>
                <a:path w="4906" h="2346" extrusionOk="0">
                  <a:moveTo>
                    <a:pt x="99" y="0"/>
                  </a:moveTo>
                  <a:lnTo>
                    <a:pt x="99" y="98"/>
                  </a:lnTo>
                  <a:cubicBezTo>
                    <a:pt x="99" y="204"/>
                    <a:pt x="1" y="302"/>
                    <a:pt x="1" y="409"/>
                  </a:cubicBezTo>
                  <a:lnTo>
                    <a:pt x="4799" y="2346"/>
                  </a:lnTo>
                  <a:cubicBezTo>
                    <a:pt x="4799" y="2248"/>
                    <a:pt x="4799" y="2248"/>
                    <a:pt x="4905" y="2141"/>
                  </a:cubicBezTo>
                  <a:lnTo>
                    <a:pt x="4905" y="2043"/>
                  </a:lnTo>
                  <a:lnTo>
                    <a:pt x="99" y="0"/>
                  </a:lnTo>
                  <a:close/>
                </a:path>
              </a:pathLst>
            </a:custGeom>
            <a:solidFill>
              <a:srgbClr val="F56E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a:off x="1627600" y="999875"/>
              <a:ext cx="122625" cy="58875"/>
            </a:xfrm>
            <a:custGeom>
              <a:avLst/>
              <a:gdLst/>
              <a:ahLst/>
              <a:cxnLst/>
              <a:rect l="l" t="t" r="r" b="b"/>
              <a:pathLst>
                <a:path w="4905" h="2355" extrusionOk="0">
                  <a:moveTo>
                    <a:pt x="106" y="1"/>
                  </a:moveTo>
                  <a:lnTo>
                    <a:pt x="0" y="107"/>
                  </a:lnTo>
                  <a:lnTo>
                    <a:pt x="0" y="311"/>
                  </a:lnTo>
                  <a:lnTo>
                    <a:pt x="4700" y="2355"/>
                  </a:lnTo>
                  <a:cubicBezTo>
                    <a:pt x="4806" y="2248"/>
                    <a:pt x="4806" y="2248"/>
                    <a:pt x="4806" y="2150"/>
                  </a:cubicBezTo>
                  <a:lnTo>
                    <a:pt x="4904" y="2044"/>
                  </a:lnTo>
                  <a:lnTo>
                    <a:pt x="10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a:off x="1791050" y="1043225"/>
              <a:ext cx="132850" cy="130375"/>
            </a:xfrm>
            <a:custGeom>
              <a:avLst/>
              <a:gdLst/>
              <a:ahLst/>
              <a:cxnLst/>
              <a:rect l="l" t="t" r="r" b="b"/>
              <a:pathLst>
                <a:path w="5314" h="5215" extrusionOk="0">
                  <a:moveTo>
                    <a:pt x="2571" y="1"/>
                  </a:moveTo>
                  <a:cubicBezTo>
                    <a:pt x="2140" y="1"/>
                    <a:pt x="1713" y="102"/>
                    <a:pt x="1333" y="310"/>
                  </a:cubicBezTo>
                  <a:cubicBezTo>
                    <a:pt x="1227" y="416"/>
                    <a:pt x="1227" y="416"/>
                    <a:pt x="1129" y="416"/>
                  </a:cubicBezTo>
                  <a:lnTo>
                    <a:pt x="1129" y="514"/>
                  </a:lnTo>
                  <a:lnTo>
                    <a:pt x="1022" y="514"/>
                  </a:lnTo>
                  <a:lnTo>
                    <a:pt x="924" y="621"/>
                  </a:lnTo>
                  <a:cubicBezTo>
                    <a:pt x="720" y="825"/>
                    <a:pt x="516" y="1029"/>
                    <a:pt x="409" y="1234"/>
                  </a:cubicBezTo>
                  <a:lnTo>
                    <a:pt x="311" y="1332"/>
                  </a:lnTo>
                  <a:lnTo>
                    <a:pt x="311" y="1438"/>
                  </a:lnTo>
                  <a:cubicBezTo>
                    <a:pt x="205" y="1536"/>
                    <a:pt x="205" y="1536"/>
                    <a:pt x="205" y="1642"/>
                  </a:cubicBezTo>
                  <a:cubicBezTo>
                    <a:pt x="205" y="1740"/>
                    <a:pt x="107" y="1847"/>
                    <a:pt x="107" y="1847"/>
                  </a:cubicBezTo>
                  <a:lnTo>
                    <a:pt x="107" y="1945"/>
                  </a:lnTo>
                  <a:lnTo>
                    <a:pt x="107" y="2051"/>
                  </a:lnTo>
                  <a:cubicBezTo>
                    <a:pt x="107" y="2149"/>
                    <a:pt x="1" y="2149"/>
                    <a:pt x="1" y="2149"/>
                  </a:cubicBezTo>
                  <a:lnTo>
                    <a:pt x="1" y="2353"/>
                  </a:lnTo>
                  <a:lnTo>
                    <a:pt x="1" y="2664"/>
                  </a:lnTo>
                  <a:lnTo>
                    <a:pt x="1" y="2868"/>
                  </a:lnTo>
                  <a:lnTo>
                    <a:pt x="1" y="3073"/>
                  </a:lnTo>
                  <a:cubicBezTo>
                    <a:pt x="107" y="3073"/>
                    <a:pt x="107" y="3073"/>
                    <a:pt x="107" y="3171"/>
                  </a:cubicBezTo>
                  <a:lnTo>
                    <a:pt x="107" y="3375"/>
                  </a:lnTo>
                  <a:cubicBezTo>
                    <a:pt x="107" y="3481"/>
                    <a:pt x="205" y="3481"/>
                    <a:pt x="205" y="3580"/>
                  </a:cubicBezTo>
                  <a:lnTo>
                    <a:pt x="205" y="3686"/>
                  </a:lnTo>
                  <a:lnTo>
                    <a:pt x="311" y="3784"/>
                  </a:lnTo>
                  <a:lnTo>
                    <a:pt x="311" y="3890"/>
                  </a:lnTo>
                  <a:cubicBezTo>
                    <a:pt x="409" y="3890"/>
                    <a:pt x="409" y="3988"/>
                    <a:pt x="409" y="4094"/>
                  </a:cubicBezTo>
                  <a:cubicBezTo>
                    <a:pt x="720" y="4397"/>
                    <a:pt x="1022" y="4707"/>
                    <a:pt x="1431" y="4912"/>
                  </a:cubicBezTo>
                  <a:cubicBezTo>
                    <a:pt x="1537" y="4912"/>
                    <a:pt x="1537" y="5010"/>
                    <a:pt x="1635" y="5010"/>
                  </a:cubicBezTo>
                  <a:cubicBezTo>
                    <a:pt x="1742" y="5010"/>
                    <a:pt x="1840" y="5116"/>
                    <a:pt x="1840" y="5116"/>
                  </a:cubicBezTo>
                  <a:lnTo>
                    <a:pt x="2150" y="5116"/>
                  </a:lnTo>
                  <a:cubicBezTo>
                    <a:pt x="2248" y="5214"/>
                    <a:pt x="2453" y="5214"/>
                    <a:pt x="2657" y="5214"/>
                  </a:cubicBezTo>
                  <a:cubicBezTo>
                    <a:pt x="3066" y="5214"/>
                    <a:pt x="3376" y="5116"/>
                    <a:pt x="3785" y="4912"/>
                  </a:cubicBezTo>
                  <a:cubicBezTo>
                    <a:pt x="3883" y="4912"/>
                    <a:pt x="3883" y="4912"/>
                    <a:pt x="3883" y="4806"/>
                  </a:cubicBezTo>
                  <a:lnTo>
                    <a:pt x="3989" y="4806"/>
                  </a:lnTo>
                  <a:cubicBezTo>
                    <a:pt x="3989" y="4806"/>
                    <a:pt x="4087" y="4806"/>
                    <a:pt x="4087" y="4707"/>
                  </a:cubicBezTo>
                  <a:cubicBezTo>
                    <a:pt x="4087" y="4707"/>
                    <a:pt x="4194" y="4707"/>
                    <a:pt x="4194" y="4601"/>
                  </a:cubicBezTo>
                  <a:lnTo>
                    <a:pt x="4292" y="4601"/>
                  </a:lnTo>
                  <a:lnTo>
                    <a:pt x="4496" y="4397"/>
                  </a:lnTo>
                  <a:cubicBezTo>
                    <a:pt x="4496" y="4299"/>
                    <a:pt x="4602" y="4299"/>
                    <a:pt x="4602" y="4299"/>
                  </a:cubicBezTo>
                  <a:cubicBezTo>
                    <a:pt x="4602" y="4299"/>
                    <a:pt x="4602" y="4193"/>
                    <a:pt x="4700" y="4193"/>
                  </a:cubicBezTo>
                  <a:cubicBezTo>
                    <a:pt x="4700" y="4193"/>
                    <a:pt x="4700" y="4094"/>
                    <a:pt x="4807" y="3988"/>
                  </a:cubicBezTo>
                  <a:cubicBezTo>
                    <a:pt x="4905" y="3890"/>
                    <a:pt x="4905" y="3890"/>
                    <a:pt x="4905" y="3784"/>
                  </a:cubicBezTo>
                  <a:cubicBezTo>
                    <a:pt x="5011" y="3686"/>
                    <a:pt x="5011" y="3686"/>
                    <a:pt x="5011" y="3580"/>
                  </a:cubicBezTo>
                  <a:lnTo>
                    <a:pt x="5011" y="3481"/>
                  </a:lnTo>
                  <a:cubicBezTo>
                    <a:pt x="5313" y="2762"/>
                    <a:pt x="5215" y="1847"/>
                    <a:pt x="4807" y="1127"/>
                  </a:cubicBezTo>
                  <a:cubicBezTo>
                    <a:pt x="4266" y="387"/>
                    <a:pt x="3412" y="1"/>
                    <a:pt x="2571" y="1"/>
                  </a:cubicBezTo>
                  <a:close/>
                </a:path>
              </a:pathLst>
            </a:custGeom>
            <a:solidFill>
              <a:srgbClr val="D9D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a:off x="1775725" y="1031225"/>
              <a:ext cx="148175" cy="129025"/>
            </a:xfrm>
            <a:custGeom>
              <a:avLst/>
              <a:gdLst/>
              <a:ahLst/>
              <a:cxnLst/>
              <a:rect l="l" t="t" r="r" b="b"/>
              <a:pathLst>
                <a:path w="5927" h="5161" extrusionOk="0">
                  <a:moveTo>
                    <a:pt x="3027" y="0"/>
                  </a:moveTo>
                  <a:cubicBezTo>
                    <a:pt x="1991" y="0"/>
                    <a:pt x="1007" y="597"/>
                    <a:pt x="614" y="1607"/>
                  </a:cubicBezTo>
                  <a:cubicBezTo>
                    <a:pt x="1" y="2940"/>
                    <a:pt x="614" y="4468"/>
                    <a:pt x="1946" y="4983"/>
                  </a:cubicBezTo>
                  <a:cubicBezTo>
                    <a:pt x="2259" y="5103"/>
                    <a:pt x="2584" y="5160"/>
                    <a:pt x="2906" y="5160"/>
                  </a:cubicBezTo>
                  <a:cubicBezTo>
                    <a:pt x="3945" y="5160"/>
                    <a:pt x="4952" y="4564"/>
                    <a:pt x="5420" y="3553"/>
                  </a:cubicBezTo>
                  <a:cubicBezTo>
                    <a:pt x="5926" y="2220"/>
                    <a:pt x="5313" y="692"/>
                    <a:pt x="3989" y="177"/>
                  </a:cubicBezTo>
                  <a:cubicBezTo>
                    <a:pt x="3674" y="57"/>
                    <a:pt x="3348" y="0"/>
                    <a:pt x="3027" y="0"/>
                  </a:cubicBezTo>
                  <a:close/>
                </a:path>
              </a:pathLst>
            </a:custGeom>
            <a:solidFill>
              <a:srgbClr val="FF78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a:off x="1785950" y="1081625"/>
              <a:ext cx="130400" cy="78625"/>
            </a:xfrm>
            <a:custGeom>
              <a:avLst/>
              <a:gdLst/>
              <a:ahLst/>
              <a:cxnLst/>
              <a:rect l="l" t="t" r="r" b="b"/>
              <a:pathLst>
                <a:path w="5216" h="3145" extrusionOk="0">
                  <a:moveTo>
                    <a:pt x="5109" y="0"/>
                  </a:moveTo>
                  <a:cubicBezTo>
                    <a:pt x="5109" y="311"/>
                    <a:pt x="5011" y="719"/>
                    <a:pt x="4904" y="1022"/>
                  </a:cubicBezTo>
                  <a:cubicBezTo>
                    <a:pt x="4454" y="2002"/>
                    <a:pt x="3507" y="2593"/>
                    <a:pt x="2551" y="2593"/>
                  </a:cubicBezTo>
                  <a:cubicBezTo>
                    <a:pt x="2207" y="2593"/>
                    <a:pt x="1861" y="2516"/>
                    <a:pt x="1537" y="2354"/>
                  </a:cubicBezTo>
                  <a:cubicBezTo>
                    <a:pt x="720" y="2044"/>
                    <a:pt x="107" y="1332"/>
                    <a:pt x="0" y="613"/>
                  </a:cubicBezTo>
                  <a:lnTo>
                    <a:pt x="0" y="613"/>
                  </a:lnTo>
                  <a:cubicBezTo>
                    <a:pt x="0" y="1537"/>
                    <a:pt x="515" y="2558"/>
                    <a:pt x="1537" y="2967"/>
                  </a:cubicBezTo>
                  <a:cubicBezTo>
                    <a:pt x="1850" y="3087"/>
                    <a:pt x="2175" y="3144"/>
                    <a:pt x="2497" y="3144"/>
                  </a:cubicBezTo>
                  <a:cubicBezTo>
                    <a:pt x="3536" y="3144"/>
                    <a:pt x="4543" y="2548"/>
                    <a:pt x="5011" y="1537"/>
                  </a:cubicBezTo>
                  <a:cubicBezTo>
                    <a:pt x="5215" y="1022"/>
                    <a:pt x="5215" y="515"/>
                    <a:pt x="5109" y="0"/>
                  </a:cubicBezTo>
                  <a:close/>
                </a:path>
              </a:pathLst>
            </a:custGeom>
            <a:solidFill>
              <a:srgbClr val="F56E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a:off x="1785950" y="1071400"/>
              <a:ext cx="122625" cy="56225"/>
            </a:xfrm>
            <a:custGeom>
              <a:avLst/>
              <a:gdLst/>
              <a:ahLst/>
              <a:cxnLst/>
              <a:rect l="l" t="t" r="r" b="b"/>
              <a:pathLst>
                <a:path w="4905" h="2249" extrusionOk="0">
                  <a:moveTo>
                    <a:pt x="205" y="0"/>
                  </a:moveTo>
                  <a:cubicBezTo>
                    <a:pt x="107" y="0"/>
                    <a:pt x="107" y="0"/>
                    <a:pt x="107" y="107"/>
                  </a:cubicBezTo>
                  <a:cubicBezTo>
                    <a:pt x="107" y="107"/>
                    <a:pt x="107" y="205"/>
                    <a:pt x="0" y="311"/>
                  </a:cubicBezTo>
                  <a:lnTo>
                    <a:pt x="4806" y="2248"/>
                  </a:lnTo>
                  <a:cubicBezTo>
                    <a:pt x="4806" y="2248"/>
                    <a:pt x="4904" y="2150"/>
                    <a:pt x="4904" y="2044"/>
                  </a:cubicBezTo>
                  <a:lnTo>
                    <a:pt x="4904" y="1946"/>
                  </a:lnTo>
                  <a:lnTo>
                    <a:pt x="205" y="0"/>
                  </a:lnTo>
                  <a:close/>
                </a:path>
              </a:pathLst>
            </a:custGeom>
            <a:solidFill>
              <a:srgbClr val="F56E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2"/>
            <p:cNvSpPr/>
            <p:nvPr/>
          </p:nvSpPr>
          <p:spPr>
            <a:xfrm>
              <a:off x="1788600" y="1066300"/>
              <a:ext cx="122625" cy="58875"/>
            </a:xfrm>
            <a:custGeom>
              <a:avLst/>
              <a:gdLst/>
              <a:ahLst/>
              <a:cxnLst/>
              <a:rect l="l" t="t" r="r" b="b"/>
              <a:pathLst>
                <a:path w="4905" h="2355" extrusionOk="0">
                  <a:moveTo>
                    <a:pt x="99" y="0"/>
                  </a:moveTo>
                  <a:lnTo>
                    <a:pt x="99" y="204"/>
                  </a:lnTo>
                  <a:cubicBezTo>
                    <a:pt x="1" y="204"/>
                    <a:pt x="1" y="311"/>
                    <a:pt x="1" y="311"/>
                  </a:cubicBezTo>
                  <a:lnTo>
                    <a:pt x="4798" y="2354"/>
                  </a:lnTo>
                  <a:cubicBezTo>
                    <a:pt x="4798" y="2248"/>
                    <a:pt x="4798" y="2248"/>
                    <a:pt x="4905" y="2150"/>
                  </a:cubicBezTo>
                  <a:lnTo>
                    <a:pt x="4905" y="2044"/>
                  </a:lnTo>
                  <a:lnTo>
                    <a:pt x="9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a:off x="1952075" y="1110375"/>
              <a:ext cx="135300" cy="129625"/>
            </a:xfrm>
            <a:custGeom>
              <a:avLst/>
              <a:gdLst/>
              <a:ahLst/>
              <a:cxnLst/>
              <a:rect l="l" t="t" r="r" b="b"/>
              <a:pathLst>
                <a:path w="5412" h="5185" extrusionOk="0">
                  <a:moveTo>
                    <a:pt x="2659" y="0"/>
                  </a:moveTo>
                  <a:cubicBezTo>
                    <a:pt x="2197" y="0"/>
                    <a:pt x="1734" y="125"/>
                    <a:pt x="1325" y="387"/>
                  </a:cubicBezTo>
                  <a:cubicBezTo>
                    <a:pt x="1226" y="387"/>
                    <a:pt x="1226" y="387"/>
                    <a:pt x="1226" y="485"/>
                  </a:cubicBezTo>
                  <a:lnTo>
                    <a:pt x="1120" y="485"/>
                  </a:lnTo>
                  <a:cubicBezTo>
                    <a:pt x="1022" y="485"/>
                    <a:pt x="1022" y="485"/>
                    <a:pt x="1022" y="591"/>
                  </a:cubicBezTo>
                  <a:lnTo>
                    <a:pt x="916" y="591"/>
                  </a:lnTo>
                  <a:lnTo>
                    <a:pt x="916" y="689"/>
                  </a:lnTo>
                  <a:cubicBezTo>
                    <a:pt x="712" y="795"/>
                    <a:pt x="613" y="1000"/>
                    <a:pt x="507" y="1204"/>
                  </a:cubicBezTo>
                  <a:lnTo>
                    <a:pt x="409" y="1204"/>
                  </a:lnTo>
                  <a:cubicBezTo>
                    <a:pt x="409" y="1302"/>
                    <a:pt x="409" y="1302"/>
                    <a:pt x="303" y="1408"/>
                  </a:cubicBezTo>
                  <a:cubicBezTo>
                    <a:pt x="303" y="1507"/>
                    <a:pt x="303" y="1507"/>
                    <a:pt x="205" y="1613"/>
                  </a:cubicBezTo>
                  <a:cubicBezTo>
                    <a:pt x="205" y="1711"/>
                    <a:pt x="205" y="1817"/>
                    <a:pt x="99" y="1817"/>
                  </a:cubicBezTo>
                  <a:lnTo>
                    <a:pt x="99" y="1915"/>
                  </a:lnTo>
                  <a:lnTo>
                    <a:pt x="99" y="2120"/>
                  </a:lnTo>
                  <a:lnTo>
                    <a:pt x="99" y="2324"/>
                  </a:lnTo>
                  <a:lnTo>
                    <a:pt x="99" y="2430"/>
                  </a:lnTo>
                  <a:cubicBezTo>
                    <a:pt x="0" y="2430"/>
                    <a:pt x="0" y="2528"/>
                    <a:pt x="0" y="2634"/>
                  </a:cubicBezTo>
                  <a:cubicBezTo>
                    <a:pt x="0" y="2733"/>
                    <a:pt x="0" y="2733"/>
                    <a:pt x="99" y="2839"/>
                  </a:cubicBezTo>
                  <a:lnTo>
                    <a:pt x="99" y="2937"/>
                  </a:lnTo>
                  <a:lnTo>
                    <a:pt x="99" y="3043"/>
                  </a:lnTo>
                  <a:lnTo>
                    <a:pt x="99" y="3141"/>
                  </a:lnTo>
                  <a:cubicBezTo>
                    <a:pt x="99" y="3247"/>
                    <a:pt x="99" y="3247"/>
                    <a:pt x="205" y="3346"/>
                  </a:cubicBezTo>
                  <a:lnTo>
                    <a:pt x="205" y="3550"/>
                  </a:lnTo>
                  <a:cubicBezTo>
                    <a:pt x="205" y="3550"/>
                    <a:pt x="205" y="3656"/>
                    <a:pt x="303" y="3656"/>
                  </a:cubicBezTo>
                  <a:lnTo>
                    <a:pt x="303" y="3754"/>
                  </a:lnTo>
                  <a:cubicBezTo>
                    <a:pt x="303" y="3860"/>
                    <a:pt x="409" y="3860"/>
                    <a:pt x="409" y="3860"/>
                  </a:cubicBezTo>
                  <a:cubicBezTo>
                    <a:pt x="409" y="3959"/>
                    <a:pt x="409" y="3959"/>
                    <a:pt x="507" y="4065"/>
                  </a:cubicBezTo>
                  <a:cubicBezTo>
                    <a:pt x="712" y="4473"/>
                    <a:pt x="1120" y="4678"/>
                    <a:pt x="1431" y="4882"/>
                  </a:cubicBezTo>
                  <a:cubicBezTo>
                    <a:pt x="1529" y="4980"/>
                    <a:pt x="1635" y="4980"/>
                    <a:pt x="1635" y="4980"/>
                  </a:cubicBezTo>
                  <a:cubicBezTo>
                    <a:pt x="1733" y="5086"/>
                    <a:pt x="1839" y="5086"/>
                    <a:pt x="1938" y="5086"/>
                  </a:cubicBezTo>
                  <a:cubicBezTo>
                    <a:pt x="2044" y="5086"/>
                    <a:pt x="2044" y="5185"/>
                    <a:pt x="2142" y="5185"/>
                  </a:cubicBezTo>
                  <a:lnTo>
                    <a:pt x="2657" y="5185"/>
                  </a:lnTo>
                  <a:cubicBezTo>
                    <a:pt x="3065" y="5185"/>
                    <a:pt x="3474" y="5086"/>
                    <a:pt x="3777" y="4882"/>
                  </a:cubicBezTo>
                  <a:lnTo>
                    <a:pt x="3981" y="4882"/>
                  </a:lnTo>
                  <a:lnTo>
                    <a:pt x="3981" y="4776"/>
                  </a:lnTo>
                  <a:lnTo>
                    <a:pt x="4087" y="4776"/>
                  </a:lnTo>
                  <a:cubicBezTo>
                    <a:pt x="4185" y="4678"/>
                    <a:pt x="4185" y="4678"/>
                    <a:pt x="4291" y="4678"/>
                  </a:cubicBezTo>
                  <a:lnTo>
                    <a:pt x="4291" y="4572"/>
                  </a:lnTo>
                  <a:lnTo>
                    <a:pt x="4390" y="4572"/>
                  </a:lnTo>
                  <a:cubicBezTo>
                    <a:pt x="4390" y="4473"/>
                    <a:pt x="4390" y="4473"/>
                    <a:pt x="4496" y="4473"/>
                  </a:cubicBezTo>
                  <a:lnTo>
                    <a:pt x="4496" y="4367"/>
                  </a:lnTo>
                  <a:cubicBezTo>
                    <a:pt x="4594" y="4367"/>
                    <a:pt x="4594" y="4269"/>
                    <a:pt x="4594" y="4269"/>
                  </a:cubicBezTo>
                  <a:cubicBezTo>
                    <a:pt x="4700" y="4269"/>
                    <a:pt x="4700" y="4269"/>
                    <a:pt x="4700" y="4163"/>
                  </a:cubicBezTo>
                  <a:lnTo>
                    <a:pt x="4798" y="4065"/>
                  </a:lnTo>
                  <a:cubicBezTo>
                    <a:pt x="4798" y="3959"/>
                    <a:pt x="4904" y="3959"/>
                    <a:pt x="4904" y="3959"/>
                  </a:cubicBezTo>
                  <a:lnTo>
                    <a:pt x="4904" y="3860"/>
                  </a:lnTo>
                  <a:lnTo>
                    <a:pt x="5003" y="3754"/>
                  </a:lnTo>
                  <a:lnTo>
                    <a:pt x="5003" y="3656"/>
                  </a:lnTo>
                  <a:cubicBezTo>
                    <a:pt x="5003" y="3550"/>
                    <a:pt x="5109" y="3550"/>
                    <a:pt x="5109" y="3550"/>
                  </a:cubicBezTo>
                  <a:lnTo>
                    <a:pt x="5109" y="3452"/>
                  </a:lnTo>
                  <a:cubicBezTo>
                    <a:pt x="5411" y="2733"/>
                    <a:pt x="5313" y="1817"/>
                    <a:pt x="4798" y="1098"/>
                  </a:cubicBezTo>
                  <a:cubicBezTo>
                    <a:pt x="4278" y="385"/>
                    <a:pt x="3469" y="0"/>
                    <a:pt x="2659" y="0"/>
                  </a:cubicBezTo>
                  <a:close/>
                </a:path>
              </a:pathLst>
            </a:custGeom>
            <a:solidFill>
              <a:srgbClr val="D9D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2"/>
            <p:cNvSpPr/>
            <p:nvPr/>
          </p:nvSpPr>
          <p:spPr>
            <a:xfrm>
              <a:off x="1936750" y="1097625"/>
              <a:ext cx="148175" cy="130550"/>
            </a:xfrm>
            <a:custGeom>
              <a:avLst/>
              <a:gdLst/>
              <a:ahLst/>
              <a:cxnLst/>
              <a:rect l="l" t="t" r="r" b="b"/>
              <a:pathLst>
                <a:path w="5927" h="5222" extrusionOk="0">
                  <a:moveTo>
                    <a:pt x="3022" y="0"/>
                  </a:moveTo>
                  <a:cubicBezTo>
                    <a:pt x="1988" y="0"/>
                    <a:pt x="1000" y="597"/>
                    <a:pt x="613" y="1608"/>
                  </a:cubicBezTo>
                  <a:cubicBezTo>
                    <a:pt x="0" y="2940"/>
                    <a:pt x="712" y="4469"/>
                    <a:pt x="1938" y="4983"/>
                  </a:cubicBezTo>
                  <a:cubicBezTo>
                    <a:pt x="2290" y="5146"/>
                    <a:pt x="2656" y="5222"/>
                    <a:pt x="3015" y="5222"/>
                  </a:cubicBezTo>
                  <a:cubicBezTo>
                    <a:pt x="4014" y="5222"/>
                    <a:pt x="4960" y="4631"/>
                    <a:pt x="5411" y="3651"/>
                  </a:cubicBezTo>
                  <a:cubicBezTo>
                    <a:pt x="5926" y="2327"/>
                    <a:pt x="5313" y="791"/>
                    <a:pt x="3981" y="177"/>
                  </a:cubicBezTo>
                  <a:cubicBezTo>
                    <a:pt x="3668" y="58"/>
                    <a:pt x="3343" y="0"/>
                    <a:pt x="3022" y="0"/>
                  </a:cubicBezTo>
                  <a:close/>
                </a:path>
              </a:pathLst>
            </a:custGeom>
            <a:solidFill>
              <a:srgbClr val="FF78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2"/>
            <p:cNvSpPr/>
            <p:nvPr/>
          </p:nvSpPr>
          <p:spPr>
            <a:xfrm>
              <a:off x="1946975" y="1148025"/>
              <a:ext cx="130175" cy="80150"/>
            </a:xfrm>
            <a:custGeom>
              <a:avLst/>
              <a:gdLst/>
              <a:ahLst/>
              <a:cxnLst/>
              <a:rect l="l" t="t" r="r" b="b"/>
              <a:pathLst>
                <a:path w="5207" h="3206" extrusionOk="0">
                  <a:moveTo>
                    <a:pt x="5108" y="1"/>
                  </a:moveTo>
                  <a:cubicBezTo>
                    <a:pt x="5108" y="311"/>
                    <a:pt x="5108" y="720"/>
                    <a:pt x="4904" y="1022"/>
                  </a:cubicBezTo>
                  <a:cubicBezTo>
                    <a:pt x="4512" y="2037"/>
                    <a:pt x="3532" y="2634"/>
                    <a:pt x="2499" y="2634"/>
                  </a:cubicBezTo>
                  <a:cubicBezTo>
                    <a:pt x="2175" y="2634"/>
                    <a:pt x="1846" y="2575"/>
                    <a:pt x="1529" y="2453"/>
                  </a:cubicBezTo>
                  <a:cubicBezTo>
                    <a:pt x="711" y="2044"/>
                    <a:pt x="204" y="1333"/>
                    <a:pt x="0" y="614"/>
                  </a:cubicBezTo>
                  <a:lnTo>
                    <a:pt x="0" y="614"/>
                  </a:lnTo>
                  <a:cubicBezTo>
                    <a:pt x="0" y="1635"/>
                    <a:pt x="613" y="2559"/>
                    <a:pt x="1529" y="2967"/>
                  </a:cubicBezTo>
                  <a:cubicBezTo>
                    <a:pt x="1881" y="3130"/>
                    <a:pt x="2247" y="3206"/>
                    <a:pt x="2606" y="3206"/>
                  </a:cubicBezTo>
                  <a:cubicBezTo>
                    <a:pt x="3605" y="3206"/>
                    <a:pt x="4551" y="2615"/>
                    <a:pt x="5002" y="1635"/>
                  </a:cubicBezTo>
                  <a:cubicBezTo>
                    <a:pt x="5207" y="1128"/>
                    <a:pt x="5207" y="515"/>
                    <a:pt x="5108" y="1"/>
                  </a:cubicBezTo>
                  <a:close/>
                </a:path>
              </a:pathLst>
            </a:custGeom>
            <a:solidFill>
              <a:srgbClr val="F56E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2"/>
            <p:cNvSpPr/>
            <p:nvPr/>
          </p:nvSpPr>
          <p:spPr>
            <a:xfrm>
              <a:off x="1949425" y="1137800"/>
              <a:ext cx="122625" cy="58875"/>
            </a:xfrm>
            <a:custGeom>
              <a:avLst/>
              <a:gdLst/>
              <a:ahLst/>
              <a:cxnLst/>
              <a:rect l="l" t="t" r="r" b="b"/>
              <a:pathLst>
                <a:path w="4905" h="2355" extrusionOk="0">
                  <a:moveTo>
                    <a:pt x="106" y="1"/>
                  </a:moveTo>
                  <a:lnTo>
                    <a:pt x="106" y="107"/>
                  </a:lnTo>
                  <a:cubicBezTo>
                    <a:pt x="0" y="205"/>
                    <a:pt x="0" y="205"/>
                    <a:pt x="0" y="311"/>
                  </a:cubicBezTo>
                  <a:lnTo>
                    <a:pt x="4700" y="2355"/>
                  </a:lnTo>
                  <a:cubicBezTo>
                    <a:pt x="4806" y="2249"/>
                    <a:pt x="4806" y="2150"/>
                    <a:pt x="4806" y="2044"/>
                  </a:cubicBezTo>
                  <a:lnTo>
                    <a:pt x="4904" y="2044"/>
                  </a:lnTo>
                  <a:lnTo>
                    <a:pt x="106" y="1"/>
                  </a:lnTo>
                  <a:close/>
                </a:path>
              </a:pathLst>
            </a:custGeom>
            <a:solidFill>
              <a:srgbClr val="F56E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2"/>
            <p:cNvSpPr/>
            <p:nvPr/>
          </p:nvSpPr>
          <p:spPr>
            <a:xfrm>
              <a:off x="1949425" y="1132700"/>
              <a:ext cx="122625" cy="58875"/>
            </a:xfrm>
            <a:custGeom>
              <a:avLst/>
              <a:gdLst/>
              <a:ahLst/>
              <a:cxnLst/>
              <a:rect l="l" t="t" r="r" b="b"/>
              <a:pathLst>
                <a:path w="4905" h="2355" extrusionOk="0">
                  <a:moveTo>
                    <a:pt x="205" y="1"/>
                  </a:moveTo>
                  <a:cubicBezTo>
                    <a:pt x="106" y="107"/>
                    <a:pt x="106" y="107"/>
                    <a:pt x="106" y="205"/>
                  </a:cubicBezTo>
                  <a:lnTo>
                    <a:pt x="0" y="311"/>
                  </a:lnTo>
                  <a:lnTo>
                    <a:pt x="4806" y="2354"/>
                  </a:lnTo>
                  <a:lnTo>
                    <a:pt x="4904" y="2248"/>
                  </a:lnTo>
                  <a:lnTo>
                    <a:pt x="4904" y="2044"/>
                  </a:lnTo>
                  <a:lnTo>
                    <a:pt x="20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2"/>
            <p:cNvSpPr/>
            <p:nvPr/>
          </p:nvSpPr>
          <p:spPr>
            <a:xfrm>
              <a:off x="2115550" y="1176775"/>
              <a:ext cx="132825" cy="129625"/>
            </a:xfrm>
            <a:custGeom>
              <a:avLst/>
              <a:gdLst/>
              <a:ahLst/>
              <a:cxnLst/>
              <a:rect l="l" t="t" r="r" b="b"/>
              <a:pathLst>
                <a:path w="5313" h="5185" extrusionOk="0">
                  <a:moveTo>
                    <a:pt x="2629" y="0"/>
                  </a:moveTo>
                  <a:cubicBezTo>
                    <a:pt x="2157" y="0"/>
                    <a:pt x="1672" y="126"/>
                    <a:pt x="1226" y="387"/>
                  </a:cubicBezTo>
                  <a:cubicBezTo>
                    <a:pt x="1226" y="387"/>
                    <a:pt x="1120" y="387"/>
                    <a:pt x="1120" y="485"/>
                  </a:cubicBezTo>
                  <a:lnTo>
                    <a:pt x="1022" y="485"/>
                  </a:lnTo>
                  <a:lnTo>
                    <a:pt x="1022" y="591"/>
                  </a:lnTo>
                  <a:cubicBezTo>
                    <a:pt x="916" y="591"/>
                    <a:pt x="916" y="591"/>
                    <a:pt x="916" y="690"/>
                  </a:cubicBezTo>
                  <a:lnTo>
                    <a:pt x="817" y="690"/>
                  </a:lnTo>
                  <a:cubicBezTo>
                    <a:pt x="711" y="796"/>
                    <a:pt x="507" y="1000"/>
                    <a:pt x="409" y="1204"/>
                  </a:cubicBezTo>
                  <a:cubicBezTo>
                    <a:pt x="303" y="1303"/>
                    <a:pt x="303" y="1303"/>
                    <a:pt x="303" y="1409"/>
                  </a:cubicBezTo>
                  <a:lnTo>
                    <a:pt x="204" y="1507"/>
                  </a:lnTo>
                  <a:lnTo>
                    <a:pt x="204" y="1613"/>
                  </a:lnTo>
                  <a:lnTo>
                    <a:pt x="204" y="1711"/>
                  </a:lnTo>
                  <a:cubicBezTo>
                    <a:pt x="98" y="1711"/>
                    <a:pt x="98" y="1817"/>
                    <a:pt x="98" y="1916"/>
                  </a:cubicBezTo>
                  <a:cubicBezTo>
                    <a:pt x="98" y="2022"/>
                    <a:pt x="0" y="2022"/>
                    <a:pt x="0" y="2120"/>
                  </a:cubicBezTo>
                  <a:lnTo>
                    <a:pt x="0" y="2226"/>
                  </a:lnTo>
                  <a:lnTo>
                    <a:pt x="0" y="2324"/>
                  </a:lnTo>
                  <a:lnTo>
                    <a:pt x="0" y="2430"/>
                  </a:lnTo>
                  <a:lnTo>
                    <a:pt x="0" y="2635"/>
                  </a:lnTo>
                  <a:lnTo>
                    <a:pt x="0" y="2839"/>
                  </a:lnTo>
                  <a:lnTo>
                    <a:pt x="0" y="2937"/>
                  </a:lnTo>
                  <a:lnTo>
                    <a:pt x="0" y="3043"/>
                  </a:lnTo>
                  <a:lnTo>
                    <a:pt x="0" y="3142"/>
                  </a:lnTo>
                  <a:cubicBezTo>
                    <a:pt x="0" y="3248"/>
                    <a:pt x="98" y="3346"/>
                    <a:pt x="98" y="3346"/>
                  </a:cubicBezTo>
                  <a:cubicBezTo>
                    <a:pt x="98" y="3452"/>
                    <a:pt x="98" y="3550"/>
                    <a:pt x="204" y="3550"/>
                  </a:cubicBezTo>
                  <a:lnTo>
                    <a:pt x="204" y="3656"/>
                  </a:lnTo>
                  <a:cubicBezTo>
                    <a:pt x="204" y="3755"/>
                    <a:pt x="204" y="3755"/>
                    <a:pt x="303" y="3861"/>
                  </a:cubicBezTo>
                  <a:cubicBezTo>
                    <a:pt x="303" y="3959"/>
                    <a:pt x="409" y="4065"/>
                    <a:pt x="409" y="4065"/>
                  </a:cubicBezTo>
                  <a:cubicBezTo>
                    <a:pt x="711" y="4474"/>
                    <a:pt x="1022" y="4776"/>
                    <a:pt x="1430" y="4882"/>
                  </a:cubicBezTo>
                  <a:cubicBezTo>
                    <a:pt x="1430" y="4981"/>
                    <a:pt x="1529" y="4981"/>
                    <a:pt x="1635" y="4981"/>
                  </a:cubicBezTo>
                  <a:cubicBezTo>
                    <a:pt x="1733" y="5087"/>
                    <a:pt x="1733" y="5087"/>
                    <a:pt x="1839" y="5087"/>
                  </a:cubicBezTo>
                  <a:cubicBezTo>
                    <a:pt x="1937" y="5185"/>
                    <a:pt x="2043" y="5185"/>
                    <a:pt x="2142" y="5185"/>
                  </a:cubicBezTo>
                  <a:lnTo>
                    <a:pt x="2550" y="5185"/>
                  </a:lnTo>
                  <a:cubicBezTo>
                    <a:pt x="2959" y="5185"/>
                    <a:pt x="3368" y="5087"/>
                    <a:pt x="3776" y="4981"/>
                  </a:cubicBezTo>
                  <a:lnTo>
                    <a:pt x="3776" y="4882"/>
                  </a:lnTo>
                  <a:lnTo>
                    <a:pt x="3981" y="4882"/>
                  </a:lnTo>
                  <a:lnTo>
                    <a:pt x="3981" y="4776"/>
                  </a:lnTo>
                  <a:lnTo>
                    <a:pt x="4087" y="4776"/>
                  </a:lnTo>
                  <a:lnTo>
                    <a:pt x="4185" y="4678"/>
                  </a:lnTo>
                  <a:lnTo>
                    <a:pt x="4185" y="4572"/>
                  </a:lnTo>
                  <a:lnTo>
                    <a:pt x="4291" y="4572"/>
                  </a:lnTo>
                  <a:lnTo>
                    <a:pt x="4389" y="4474"/>
                  </a:lnTo>
                  <a:lnTo>
                    <a:pt x="4496" y="4368"/>
                  </a:lnTo>
                  <a:cubicBezTo>
                    <a:pt x="4496" y="4368"/>
                    <a:pt x="4594" y="4368"/>
                    <a:pt x="4594" y="4269"/>
                  </a:cubicBezTo>
                  <a:cubicBezTo>
                    <a:pt x="4700" y="4163"/>
                    <a:pt x="4700" y="4065"/>
                    <a:pt x="4798" y="4065"/>
                  </a:cubicBezTo>
                  <a:lnTo>
                    <a:pt x="4798" y="3959"/>
                  </a:lnTo>
                  <a:cubicBezTo>
                    <a:pt x="4798" y="3959"/>
                    <a:pt x="4798" y="3861"/>
                    <a:pt x="4904" y="3861"/>
                  </a:cubicBezTo>
                  <a:lnTo>
                    <a:pt x="4904" y="3755"/>
                  </a:lnTo>
                  <a:lnTo>
                    <a:pt x="5002" y="3656"/>
                  </a:lnTo>
                  <a:lnTo>
                    <a:pt x="5002" y="3550"/>
                  </a:lnTo>
                  <a:cubicBezTo>
                    <a:pt x="5313" y="2733"/>
                    <a:pt x="5207" y="1916"/>
                    <a:pt x="4700" y="1098"/>
                  </a:cubicBezTo>
                  <a:cubicBezTo>
                    <a:pt x="4242" y="385"/>
                    <a:pt x="3456" y="0"/>
                    <a:pt x="2629" y="0"/>
                  </a:cubicBezTo>
                  <a:close/>
                </a:path>
              </a:pathLst>
            </a:custGeom>
            <a:solidFill>
              <a:srgbClr val="D9D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2"/>
            <p:cNvSpPr/>
            <p:nvPr/>
          </p:nvSpPr>
          <p:spPr>
            <a:xfrm>
              <a:off x="2100225" y="1164025"/>
              <a:ext cx="148150" cy="130575"/>
            </a:xfrm>
            <a:custGeom>
              <a:avLst/>
              <a:gdLst/>
              <a:ahLst/>
              <a:cxnLst/>
              <a:rect l="l" t="t" r="r" b="b"/>
              <a:pathLst>
                <a:path w="5926" h="5223" extrusionOk="0">
                  <a:moveTo>
                    <a:pt x="3021" y="1"/>
                  </a:moveTo>
                  <a:cubicBezTo>
                    <a:pt x="1981" y="1"/>
                    <a:pt x="975" y="597"/>
                    <a:pt x="507" y="1608"/>
                  </a:cubicBezTo>
                  <a:cubicBezTo>
                    <a:pt x="0" y="2940"/>
                    <a:pt x="613" y="4469"/>
                    <a:pt x="1937" y="4984"/>
                  </a:cubicBezTo>
                  <a:cubicBezTo>
                    <a:pt x="2290" y="5146"/>
                    <a:pt x="2656" y="5222"/>
                    <a:pt x="3013" y="5222"/>
                  </a:cubicBezTo>
                  <a:cubicBezTo>
                    <a:pt x="4007" y="5222"/>
                    <a:pt x="4934" y="4631"/>
                    <a:pt x="5313" y="3652"/>
                  </a:cubicBezTo>
                  <a:cubicBezTo>
                    <a:pt x="5926" y="2327"/>
                    <a:pt x="5313" y="791"/>
                    <a:pt x="3981" y="178"/>
                  </a:cubicBezTo>
                  <a:cubicBezTo>
                    <a:pt x="3667" y="58"/>
                    <a:pt x="3342" y="1"/>
                    <a:pt x="3021" y="1"/>
                  </a:cubicBezTo>
                  <a:close/>
                </a:path>
              </a:pathLst>
            </a:custGeom>
            <a:solidFill>
              <a:srgbClr val="FF78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2"/>
            <p:cNvSpPr/>
            <p:nvPr/>
          </p:nvSpPr>
          <p:spPr>
            <a:xfrm>
              <a:off x="2107775" y="1214425"/>
              <a:ext cx="132850" cy="80175"/>
            </a:xfrm>
            <a:custGeom>
              <a:avLst/>
              <a:gdLst/>
              <a:ahLst/>
              <a:cxnLst/>
              <a:rect l="l" t="t" r="r" b="b"/>
              <a:pathLst>
                <a:path w="5314" h="3207" extrusionOk="0">
                  <a:moveTo>
                    <a:pt x="5215" y="1"/>
                  </a:moveTo>
                  <a:cubicBezTo>
                    <a:pt x="5215" y="410"/>
                    <a:pt x="5109" y="720"/>
                    <a:pt x="5011" y="1023"/>
                  </a:cubicBezTo>
                  <a:cubicBezTo>
                    <a:pt x="4544" y="2037"/>
                    <a:pt x="3542" y="2634"/>
                    <a:pt x="2506" y="2634"/>
                  </a:cubicBezTo>
                  <a:cubicBezTo>
                    <a:pt x="2181" y="2634"/>
                    <a:pt x="1853" y="2576"/>
                    <a:pt x="1537" y="2453"/>
                  </a:cubicBezTo>
                  <a:cubicBezTo>
                    <a:pt x="720" y="2044"/>
                    <a:pt x="205" y="1431"/>
                    <a:pt x="1" y="614"/>
                  </a:cubicBezTo>
                  <a:lnTo>
                    <a:pt x="1" y="614"/>
                  </a:lnTo>
                  <a:cubicBezTo>
                    <a:pt x="1" y="1636"/>
                    <a:pt x="614" y="2559"/>
                    <a:pt x="1635" y="2968"/>
                  </a:cubicBezTo>
                  <a:cubicBezTo>
                    <a:pt x="1988" y="3130"/>
                    <a:pt x="2354" y="3206"/>
                    <a:pt x="2711" y="3206"/>
                  </a:cubicBezTo>
                  <a:cubicBezTo>
                    <a:pt x="3705" y="3206"/>
                    <a:pt x="4632" y="2615"/>
                    <a:pt x="5011" y="1636"/>
                  </a:cubicBezTo>
                  <a:cubicBezTo>
                    <a:pt x="5215" y="1129"/>
                    <a:pt x="5313" y="516"/>
                    <a:pt x="5215" y="1"/>
                  </a:cubicBezTo>
                  <a:close/>
                </a:path>
              </a:pathLst>
            </a:custGeom>
            <a:solidFill>
              <a:srgbClr val="F56E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2"/>
            <p:cNvSpPr/>
            <p:nvPr/>
          </p:nvSpPr>
          <p:spPr>
            <a:xfrm>
              <a:off x="2110425" y="1204225"/>
              <a:ext cx="122625" cy="58875"/>
            </a:xfrm>
            <a:custGeom>
              <a:avLst/>
              <a:gdLst/>
              <a:ahLst/>
              <a:cxnLst/>
              <a:rect l="l" t="t" r="r" b="b"/>
              <a:pathLst>
                <a:path w="4905" h="2355" extrusionOk="0">
                  <a:moveTo>
                    <a:pt x="99" y="0"/>
                  </a:moveTo>
                  <a:lnTo>
                    <a:pt x="99" y="106"/>
                  </a:lnTo>
                  <a:cubicBezTo>
                    <a:pt x="99" y="205"/>
                    <a:pt x="1" y="205"/>
                    <a:pt x="1" y="311"/>
                  </a:cubicBezTo>
                  <a:lnTo>
                    <a:pt x="4799" y="2354"/>
                  </a:lnTo>
                  <a:cubicBezTo>
                    <a:pt x="4799" y="2248"/>
                    <a:pt x="4799" y="2150"/>
                    <a:pt x="4905" y="2150"/>
                  </a:cubicBezTo>
                  <a:lnTo>
                    <a:pt x="4905" y="2044"/>
                  </a:lnTo>
                  <a:lnTo>
                    <a:pt x="99" y="0"/>
                  </a:lnTo>
                  <a:close/>
                </a:path>
              </a:pathLst>
            </a:custGeom>
            <a:solidFill>
              <a:srgbClr val="F56E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2"/>
            <p:cNvSpPr/>
            <p:nvPr/>
          </p:nvSpPr>
          <p:spPr>
            <a:xfrm>
              <a:off x="2112875" y="1201775"/>
              <a:ext cx="122625" cy="56200"/>
            </a:xfrm>
            <a:custGeom>
              <a:avLst/>
              <a:gdLst/>
              <a:ahLst/>
              <a:cxnLst/>
              <a:rect l="l" t="t" r="r" b="b"/>
              <a:pathLst>
                <a:path w="4905" h="2248" extrusionOk="0">
                  <a:moveTo>
                    <a:pt x="107" y="0"/>
                  </a:moveTo>
                  <a:lnTo>
                    <a:pt x="1" y="98"/>
                  </a:lnTo>
                  <a:lnTo>
                    <a:pt x="1" y="303"/>
                  </a:lnTo>
                  <a:lnTo>
                    <a:pt x="4807" y="2248"/>
                  </a:lnTo>
                  <a:lnTo>
                    <a:pt x="4807" y="2142"/>
                  </a:lnTo>
                  <a:cubicBezTo>
                    <a:pt x="4807" y="2043"/>
                    <a:pt x="4905" y="2043"/>
                    <a:pt x="4905" y="1937"/>
                  </a:cubicBezTo>
                  <a:lnTo>
                    <a:pt x="10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4" name="Google Shape;64;p2"/>
          <p:cNvGrpSpPr/>
          <p:nvPr/>
        </p:nvGrpSpPr>
        <p:grpSpPr>
          <a:xfrm>
            <a:off x="5039213" y="4229775"/>
            <a:ext cx="482850" cy="615300"/>
            <a:chOff x="6278450" y="5904625"/>
            <a:chExt cx="482850" cy="615300"/>
          </a:xfrm>
        </p:grpSpPr>
        <p:sp>
          <p:nvSpPr>
            <p:cNvPr id="65" name="Google Shape;65;p2"/>
            <p:cNvSpPr/>
            <p:nvPr/>
          </p:nvSpPr>
          <p:spPr>
            <a:xfrm>
              <a:off x="6278450" y="5986375"/>
              <a:ext cx="482850" cy="533550"/>
            </a:xfrm>
            <a:custGeom>
              <a:avLst/>
              <a:gdLst/>
              <a:ahLst/>
              <a:cxnLst/>
              <a:rect l="l" t="t" r="r" b="b"/>
              <a:pathLst>
                <a:path w="19314" h="21342" extrusionOk="0">
                  <a:moveTo>
                    <a:pt x="5926" y="0"/>
                  </a:moveTo>
                  <a:lnTo>
                    <a:pt x="5722" y="1022"/>
                  </a:lnTo>
                  <a:cubicBezTo>
                    <a:pt x="4291" y="1128"/>
                    <a:pt x="3065" y="1945"/>
                    <a:pt x="2763" y="3270"/>
                  </a:cubicBezTo>
                  <a:lnTo>
                    <a:pt x="311" y="15840"/>
                  </a:lnTo>
                  <a:cubicBezTo>
                    <a:pt x="0" y="17475"/>
                    <a:pt x="1332" y="19003"/>
                    <a:pt x="3172" y="19412"/>
                  </a:cubicBezTo>
                  <a:lnTo>
                    <a:pt x="12571" y="21251"/>
                  </a:lnTo>
                  <a:cubicBezTo>
                    <a:pt x="12860" y="21312"/>
                    <a:pt x="13145" y="21341"/>
                    <a:pt x="13421" y="21341"/>
                  </a:cubicBezTo>
                  <a:cubicBezTo>
                    <a:pt x="14996" y="21341"/>
                    <a:pt x="16294" y="20394"/>
                    <a:pt x="16551" y="19003"/>
                  </a:cubicBezTo>
                  <a:lnTo>
                    <a:pt x="19003" y="6539"/>
                  </a:lnTo>
                  <a:cubicBezTo>
                    <a:pt x="19314" y="5215"/>
                    <a:pt x="18497" y="3883"/>
                    <a:pt x="17164" y="3270"/>
                  </a:cubicBezTo>
                  <a:lnTo>
                    <a:pt x="17369" y="2248"/>
                  </a:lnTo>
                  <a:lnTo>
                    <a:pt x="592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
            <p:cNvSpPr/>
            <p:nvPr/>
          </p:nvSpPr>
          <p:spPr>
            <a:xfrm>
              <a:off x="6424125" y="5986375"/>
              <a:ext cx="288550" cy="71525"/>
            </a:xfrm>
            <a:custGeom>
              <a:avLst/>
              <a:gdLst/>
              <a:ahLst/>
              <a:cxnLst/>
              <a:rect l="l" t="t" r="r" b="b"/>
              <a:pathLst>
                <a:path w="11542" h="2861" extrusionOk="0">
                  <a:moveTo>
                    <a:pt x="99" y="0"/>
                  </a:moveTo>
                  <a:lnTo>
                    <a:pt x="1" y="613"/>
                  </a:lnTo>
                  <a:lnTo>
                    <a:pt x="11444" y="2861"/>
                  </a:lnTo>
                  <a:lnTo>
                    <a:pt x="11542" y="2248"/>
                  </a:lnTo>
                  <a:lnTo>
                    <a:pt x="99" y="0"/>
                  </a:lnTo>
                  <a:close/>
                </a:path>
              </a:pathLst>
            </a:custGeom>
            <a:solidFill>
              <a:srgbClr val="F56E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2"/>
            <p:cNvSpPr/>
            <p:nvPr/>
          </p:nvSpPr>
          <p:spPr>
            <a:xfrm>
              <a:off x="6406150" y="5904625"/>
              <a:ext cx="344950" cy="143075"/>
            </a:xfrm>
            <a:custGeom>
              <a:avLst/>
              <a:gdLst/>
              <a:ahLst/>
              <a:cxnLst/>
              <a:rect l="l" t="t" r="r" b="b"/>
              <a:pathLst>
                <a:path w="13798" h="5723" extrusionOk="0">
                  <a:moveTo>
                    <a:pt x="614" y="1"/>
                  </a:moveTo>
                  <a:lnTo>
                    <a:pt x="1" y="3066"/>
                  </a:lnTo>
                  <a:lnTo>
                    <a:pt x="13184" y="5722"/>
                  </a:lnTo>
                  <a:lnTo>
                    <a:pt x="13797" y="2559"/>
                  </a:lnTo>
                  <a:lnTo>
                    <a:pt x="614"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2"/>
            <p:cNvSpPr/>
            <p:nvPr/>
          </p:nvSpPr>
          <p:spPr>
            <a:xfrm>
              <a:off x="6416375" y="5904625"/>
              <a:ext cx="30675" cy="81775"/>
            </a:xfrm>
            <a:custGeom>
              <a:avLst/>
              <a:gdLst/>
              <a:ahLst/>
              <a:cxnLst/>
              <a:rect l="l" t="t" r="r" b="b"/>
              <a:pathLst>
                <a:path w="1227" h="3271" extrusionOk="0">
                  <a:moveTo>
                    <a:pt x="613" y="1"/>
                  </a:moveTo>
                  <a:lnTo>
                    <a:pt x="0" y="3172"/>
                  </a:lnTo>
                  <a:lnTo>
                    <a:pt x="613" y="3270"/>
                  </a:lnTo>
                  <a:lnTo>
                    <a:pt x="1226" y="205"/>
                  </a:lnTo>
                  <a:lnTo>
                    <a:pt x="613"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2"/>
            <p:cNvSpPr/>
            <p:nvPr/>
          </p:nvSpPr>
          <p:spPr>
            <a:xfrm>
              <a:off x="6447025" y="5912400"/>
              <a:ext cx="28225" cy="79100"/>
            </a:xfrm>
            <a:custGeom>
              <a:avLst/>
              <a:gdLst/>
              <a:ahLst/>
              <a:cxnLst/>
              <a:rect l="l" t="t" r="r" b="b"/>
              <a:pathLst>
                <a:path w="1129" h="3164" extrusionOk="0">
                  <a:moveTo>
                    <a:pt x="613" y="0"/>
                  </a:moveTo>
                  <a:lnTo>
                    <a:pt x="0" y="3065"/>
                  </a:lnTo>
                  <a:lnTo>
                    <a:pt x="515" y="3164"/>
                  </a:lnTo>
                  <a:lnTo>
                    <a:pt x="1128" y="99"/>
                  </a:lnTo>
                  <a:lnTo>
                    <a:pt x="61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2"/>
            <p:cNvSpPr/>
            <p:nvPr/>
          </p:nvSpPr>
          <p:spPr>
            <a:xfrm>
              <a:off x="6475225" y="5917500"/>
              <a:ext cx="30675" cy="81775"/>
            </a:xfrm>
            <a:custGeom>
              <a:avLst/>
              <a:gdLst/>
              <a:ahLst/>
              <a:cxnLst/>
              <a:rect l="l" t="t" r="r" b="b"/>
              <a:pathLst>
                <a:path w="1227" h="3271" extrusionOk="0">
                  <a:moveTo>
                    <a:pt x="613" y="1"/>
                  </a:moveTo>
                  <a:lnTo>
                    <a:pt x="0" y="3164"/>
                  </a:lnTo>
                  <a:lnTo>
                    <a:pt x="613" y="3270"/>
                  </a:lnTo>
                  <a:lnTo>
                    <a:pt x="1226" y="99"/>
                  </a:lnTo>
                  <a:lnTo>
                    <a:pt x="613"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
            <p:cNvSpPr/>
            <p:nvPr/>
          </p:nvSpPr>
          <p:spPr>
            <a:xfrm>
              <a:off x="6505875" y="5922625"/>
              <a:ext cx="28000" cy="81750"/>
            </a:xfrm>
            <a:custGeom>
              <a:avLst/>
              <a:gdLst/>
              <a:ahLst/>
              <a:cxnLst/>
              <a:rect l="l" t="t" r="r" b="b"/>
              <a:pathLst>
                <a:path w="1120" h="3270" extrusionOk="0">
                  <a:moveTo>
                    <a:pt x="613" y="0"/>
                  </a:moveTo>
                  <a:lnTo>
                    <a:pt x="0" y="3163"/>
                  </a:lnTo>
                  <a:lnTo>
                    <a:pt x="507" y="3269"/>
                  </a:lnTo>
                  <a:lnTo>
                    <a:pt x="1120" y="98"/>
                  </a:lnTo>
                  <a:lnTo>
                    <a:pt x="61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
            <p:cNvSpPr/>
            <p:nvPr/>
          </p:nvSpPr>
          <p:spPr>
            <a:xfrm>
              <a:off x="6533850" y="5930175"/>
              <a:ext cx="30675" cy="79300"/>
            </a:xfrm>
            <a:custGeom>
              <a:avLst/>
              <a:gdLst/>
              <a:ahLst/>
              <a:cxnLst/>
              <a:rect l="l" t="t" r="r" b="b"/>
              <a:pathLst>
                <a:path w="1227" h="3172" extrusionOk="0">
                  <a:moveTo>
                    <a:pt x="614" y="1"/>
                  </a:moveTo>
                  <a:lnTo>
                    <a:pt x="1" y="3066"/>
                  </a:lnTo>
                  <a:lnTo>
                    <a:pt x="516" y="3172"/>
                  </a:lnTo>
                  <a:lnTo>
                    <a:pt x="1227" y="107"/>
                  </a:lnTo>
                  <a:lnTo>
                    <a:pt x="61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2"/>
            <p:cNvSpPr/>
            <p:nvPr/>
          </p:nvSpPr>
          <p:spPr>
            <a:xfrm>
              <a:off x="6562050" y="5935275"/>
              <a:ext cx="30675" cy="81775"/>
            </a:xfrm>
            <a:custGeom>
              <a:avLst/>
              <a:gdLst/>
              <a:ahLst/>
              <a:cxnLst/>
              <a:rect l="l" t="t" r="r" b="b"/>
              <a:pathLst>
                <a:path w="1227" h="3271" extrusionOk="0">
                  <a:moveTo>
                    <a:pt x="712" y="1"/>
                  </a:moveTo>
                  <a:lnTo>
                    <a:pt x="1" y="3066"/>
                  </a:lnTo>
                  <a:lnTo>
                    <a:pt x="614" y="3270"/>
                  </a:lnTo>
                  <a:lnTo>
                    <a:pt x="1227" y="107"/>
                  </a:lnTo>
                  <a:lnTo>
                    <a:pt x="71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2"/>
            <p:cNvSpPr/>
            <p:nvPr/>
          </p:nvSpPr>
          <p:spPr>
            <a:xfrm>
              <a:off x="6592700" y="5940400"/>
              <a:ext cx="28025" cy="81750"/>
            </a:xfrm>
            <a:custGeom>
              <a:avLst/>
              <a:gdLst/>
              <a:ahLst/>
              <a:cxnLst/>
              <a:rect l="l" t="t" r="r" b="b"/>
              <a:pathLst>
                <a:path w="1121" h="3270" extrusionOk="0">
                  <a:moveTo>
                    <a:pt x="614" y="0"/>
                  </a:moveTo>
                  <a:lnTo>
                    <a:pt x="1" y="3171"/>
                  </a:lnTo>
                  <a:lnTo>
                    <a:pt x="508" y="3270"/>
                  </a:lnTo>
                  <a:lnTo>
                    <a:pt x="1121" y="106"/>
                  </a:lnTo>
                  <a:lnTo>
                    <a:pt x="614"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2"/>
            <p:cNvSpPr/>
            <p:nvPr/>
          </p:nvSpPr>
          <p:spPr>
            <a:xfrm>
              <a:off x="6620700" y="5945500"/>
              <a:ext cx="30675" cy="81750"/>
            </a:xfrm>
            <a:custGeom>
              <a:avLst/>
              <a:gdLst/>
              <a:ahLst/>
              <a:cxnLst/>
              <a:rect l="l" t="t" r="r" b="b"/>
              <a:pathLst>
                <a:path w="1227" h="3270" extrusionOk="0">
                  <a:moveTo>
                    <a:pt x="614" y="1"/>
                  </a:moveTo>
                  <a:lnTo>
                    <a:pt x="1" y="3172"/>
                  </a:lnTo>
                  <a:lnTo>
                    <a:pt x="614" y="3270"/>
                  </a:lnTo>
                  <a:lnTo>
                    <a:pt x="1227" y="205"/>
                  </a:lnTo>
                  <a:lnTo>
                    <a:pt x="61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2"/>
            <p:cNvSpPr/>
            <p:nvPr/>
          </p:nvSpPr>
          <p:spPr>
            <a:xfrm>
              <a:off x="6651350" y="5953275"/>
              <a:ext cx="28225" cy="79100"/>
            </a:xfrm>
            <a:custGeom>
              <a:avLst/>
              <a:gdLst/>
              <a:ahLst/>
              <a:cxnLst/>
              <a:rect l="l" t="t" r="r" b="b"/>
              <a:pathLst>
                <a:path w="1129" h="3164" extrusionOk="0">
                  <a:moveTo>
                    <a:pt x="614" y="0"/>
                  </a:moveTo>
                  <a:lnTo>
                    <a:pt x="1" y="3065"/>
                  </a:lnTo>
                  <a:lnTo>
                    <a:pt x="516" y="3163"/>
                  </a:lnTo>
                  <a:lnTo>
                    <a:pt x="1129" y="98"/>
                  </a:lnTo>
                  <a:lnTo>
                    <a:pt x="614"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2"/>
            <p:cNvSpPr/>
            <p:nvPr/>
          </p:nvSpPr>
          <p:spPr>
            <a:xfrm>
              <a:off x="6679550" y="5958375"/>
              <a:ext cx="30675" cy="81750"/>
            </a:xfrm>
            <a:custGeom>
              <a:avLst/>
              <a:gdLst/>
              <a:ahLst/>
              <a:cxnLst/>
              <a:rect l="l" t="t" r="r" b="b"/>
              <a:pathLst>
                <a:path w="1227" h="3270" extrusionOk="0">
                  <a:moveTo>
                    <a:pt x="614" y="0"/>
                  </a:moveTo>
                  <a:lnTo>
                    <a:pt x="1" y="3164"/>
                  </a:lnTo>
                  <a:lnTo>
                    <a:pt x="614" y="3270"/>
                  </a:lnTo>
                  <a:lnTo>
                    <a:pt x="1227" y="99"/>
                  </a:lnTo>
                  <a:lnTo>
                    <a:pt x="614"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2"/>
            <p:cNvSpPr/>
            <p:nvPr/>
          </p:nvSpPr>
          <p:spPr>
            <a:xfrm>
              <a:off x="6710200" y="5963475"/>
              <a:ext cx="28025" cy="81775"/>
            </a:xfrm>
            <a:custGeom>
              <a:avLst/>
              <a:gdLst/>
              <a:ahLst/>
              <a:cxnLst/>
              <a:rect l="l" t="t" r="r" b="b"/>
              <a:pathLst>
                <a:path w="1121" h="3271" extrusionOk="0">
                  <a:moveTo>
                    <a:pt x="614" y="1"/>
                  </a:moveTo>
                  <a:lnTo>
                    <a:pt x="1" y="3164"/>
                  </a:lnTo>
                  <a:lnTo>
                    <a:pt x="507" y="3270"/>
                  </a:lnTo>
                  <a:lnTo>
                    <a:pt x="1120" y="99"/>
                  </a:lnTo>
                  <a:lnTo>
                    <a:pt x="61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2"/>
            <p:cNvSpPr/>
            <p:nvPr/>
          </p:nvSpPr>
          <p:spPr>
            <a:xfrm>
              <a:off x="6301525" y="6124300"/>
              <a:ext cx="441800" cy="260550"/>
            </a:xfrm>
            <a:custGeom>
              <a:avLst/>
              <a:gdLst/>
              <a:ahLst/>
              <a:cxnLst/>
              <a:rect l="l" t="t" r="r" b="b"/>
              <a:pathLst>
                <a:path w="17672" h="10422" extrusionOk="0">
                  <a:moveTo>
                    <a:pt x="1431" y="0"/>
                  </a:moveTo>
                  <a:lnTo>
                    <a:pt x="1" y="7152"/>
                  </a:lnTo>
                  <a:lnTo>
                    <a:pt x="16241" y="10421"/>
                  </a:lnTo>
                  <a:lnTo>
                    <a:pt x="17672" y="3172"/>
                  </a:lnTo>
                  <a:lnTo>
                    <a:pt x="1431"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
            <p:cNvSpPr/>
            <p:nvPr/>
          </p:nvSpPr>
          <p:spPr>
            <a:xfrm>
              <a:off x="6332175" y="6124300"/>
              <a:ext cx="411150" cy="112400"/>
            </a:xfrm>
            <a:custGeom>
              <a:avLst/>
              <a:gdLst/>
              <a:ahLst/>
              <a:cxnLst/>
              <a:rect l="l" t="t" r="r" b="b"/>
              <a:pathLst>
                <a:path w="16446" h="4496" extrusionOk="0">
                  <a:moveTo>
                    <a:pt x="205" y="0"/>
                  </a:moveTo>
                  <a:lnTo>
                    <a:pt x="1" y="1333"/>
                  </a:lnTo>
                  <a:lnTo>
                    <a:pt x="16241" y="4496"/>
                  </a:lnTo>
                  <a:lnTo>
                    <a:pt x="16446" y="3172"/>
                  </a:lnTo>
                  <a:lnTo>
                    <a:pt x="205"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2"/>
            <p:cNvSpPr/>
            <p:nvPr/>
          </p:nvSpPr>
          <p:spPr>
            <a:xfrm>
              <a:off x="6349950" y="6195800"/>
              <a:ext cx="97100" cy="94650"/>
            </a:xfrm>
            <a:custGeom>
              <a:avLst/>
              <a:gdLst/>
              <a:ahLst/>
              <a:cxnLst/>
              <a:rect l="l" t="t" r="r" b="b"/>
              <a:pathLst>
                <a:path w="3884" h="3786" extrusionOk="0">
                  <a:moveTo>
                    <a:pt x="1538" y="1"/>
                  </a:moveTo>
                  <a:lnTo>
                    <a:pt x="1333" y="1023"/>
                  </a:lnTo>
                  <a:lnTo>
                    <a:pt x="312" y="818"/>
                  </a:lnTo>
                  <a:lnTo>
                    <a:pt x="1" y="2249"/>
                  </a:lnTo>
                  <a:lnTo>
                    <a:pt x="1129" y="2453"/>
                  </a:lnTo>
                  <a:lnTo>
                    <a:pt x="925" y="3475"/>
                  </a:lnTo>
                  <a:lnTo>
                    <a:pt x="2355" y="3785"/>
                  </a:lnTo>
                  <a:lnTo>
                    <a:pt x="2559" y="2764"/>
                  </a:lnTo>
                  <a:lnTo>
                    <a:pt x="3581" y="2968"/>
                  </a:lnTo>
                  <a:lnTo>
                    <a:pt x="3883" y="1538"/>
                  </a:lnTo>
                  <a:lnTo>
                    <a:pt x="2862" y="1333"/>
                  </a:lnTo>
                  <a:lnTo>
                    <a:pt x="3066" y="205"/>
                  </a:lnTo>
                  <a:lnTo>
                    <a:pt x="1538"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2"/>
            <p:cNvSpPr/>
            <p:nvPr/>
          </p:nvSpPr>
          <p:spPr>
            <a:xfrm>
              <a:off x="6546725" y="6236675"/>
              <a:ext cx="145525" cy="43550"/>
            </a:xfrm>
            <a:custGeom>
              <a:avLst/>
              <a:gdLst/>
              <a:ahLst/>
              <a:cxnLst/>
              <a:rect l="l" t="t" r="r" b="b"/>
              <a:pathLst>
                <a:path w="5821" h="1742" extrusionOk="0">
                  <a:moveTo>
                    <a:pt x="99" y="1"/>
                  </a:moveTo>
                  <a:lnTo>
                    <a:pt x="1" y="614"/>
                  </a:lnTo>
                  <a:lnTo>
                    <a:pt x="5722" y="1742"/>
                  </a:lnTo>
                  <a:lnTo>
                    <a:pt x="5820" y="1129"/>
                  </a:lnTo>
                  <a:lnTo>
                    <a:pt x="99"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2"/>
            <p:cNvSpPr/>
            <p:nvPr/>
          </p:nvSpPr>
          <p:spPr>
            <a:xfrm>
              <a:off x="6538975" y="6275100"/>
              <a:ext cx="145700" cy="43325"/>
            </a:xfrm>
            <a:custGeom>
              <a:avLst/>
              <a:gdLst/>
              <a:ahLst/>
              <a:cxnLst/>
              <a:rect l="l" t="t" r="r" b="b"/>
              <a:pathLst>
                <a:path w="5828" h="1733" extrusionOk="0">
                  <a:moveTo>
                    <a:pt x="107" y="0"/>
                  </a:moveTo>
                  <a:lnTo>
                    <a:pt x="0" y="613"/>
                  </a:lnTo>
                  <a:lnTo>
                    <a:pt x="5722" y="1733"/>
                  </a:lnTo>
                  <a:lnTo>
                    <a:pt x="5828" y="1120"/>
                  </a:lnTo>
                  <a:lnTo>
                    <a:pt x="10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4" name="Google Shape;84;p2"/>
          <p:cNvGrpSpPr/>
          <p:nvPr/>
        </p:nvGrpSpPr>
        <p:grpSpPr>
          <a:xfrm>
            <a:off x="8430775" y="3865875"/>
            <a:ext cx="597725" cy="702975"/>
            <a:chOff x="5070725" y="5750900"/>
            <a:chExt cx="597725" cy="702975"/>
          </a:xfrm>
        </p:grpSpPr>
        <p:sp>
          <p:nvSpPr>
            <p:cNvPr id="85" name="Google Shape;85;p2"/>
            <p:cNvSpPr/>
            <p:nvPr/>
          </p:nvSpPr>
          <p:spPr>
            <a:xfrm>
              <a:off x="5469200" y="5750900"/>
              <a:ext cx="199250" cy="176175"/>
            </a:xfrm>
            <a:custGeom>
              <a:avLst/>
              <a:gdLst/>
              <a:ahLst/>
              <a:cxnLst/>
              <a:rect l="l" t="t" r="r" b="b"/>
              <a:pathLst>
                <a:path w="7970" h="7047" extrusionOk="0">
                  <a:moveTo>
                    <a:pt x="1741" y="1"/>
                  </a:moveTo>
                  <a:lnTo>
                    <a:pt x="0" y="2248"/>
                  </a:lnTo>
                  <a:lnTo>
                    <a:pt x="6334" y="7046"/>
                  </a:lnTo>
                  <a:lnTo>
                    <a:pt x="7969" y="4798"/>
                  </a:lnTo>
                  <a:lnTo>
                    <a:pt x="1741"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2"/>
            <p:cNvSpPr/>
            <p:nvPr/>
          </p:nvSpPr>
          <p:spPr>
            <a:xfrm>
              <a:off x="5476950" y="5756000"/>
              <a:ext cx="48450" cy="61325"/>
            </a:xfrm>
            <a:custGeom>
              <a:avLst/>
              <a:gdLst/>
              <a:ahLst/>
              <a:cxnLst/>
              <a:rect l="l" t="t" r="r" b="b"/>
              <a:pathLst>
                <a:path w="1938" h="2453" extrusionOk="0">
                  <a:moveTo>
                    <a:pt x="1635" y="1"/>
                  </a:moveTo>
                  <a:lnTo>
                    <a:pt x="1" y="2249"/>
                  </a:lnTo>
                  <a:lnTo>
                    <a:pt x="205" y="2453"/>
                  </a:lnTo>
                  <a:lnTo>
                    <a:pt x="1938" y="205"/>
                  </a:lnTo>
                  <a:lnTo>
                    <a:pt x="1635" y="1"/>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2"/>
            <p:cNvSpPr/>
            <p:nvPr/>
          </p:nvSpPr>
          <p:spPr>
            <a:xfrm>
              <a:off x="5492275" y="5768675"/>
              <a:ext cx="48450" cy="61325"/>
            </a:xfrm>
            <a:custGeom>
              <a:avLst/>
              <a:gdLst/>
              <a:ahLst/>
              <a:cxnLst/>
              <a:rect l="l" t="t" r="r" b="b"/>
              <a:pathLst>
                <a:path w="1938" h="2453" extrusionOk="0">
                  <a:moveTo>
                    <a:pt x="1635" y="1"/>
                  </a:moveTo>
                  <a:lnTo>
                    <a:pt x="1" y="2150"/>
                  </a:lnTo>
                  <a:lnTo>
                    <a:pt x="303" y="2453"/>
                  </a:lnTo>
                  <a:lnTo>
                    <a:pt x="1938" y="205"/>
                  </a:lnTo>
                  <a:lnTo>
                    <a:pt x="1635" y="1"/>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2"/>
            <p:cNvSpPr/>
            <p:nvPr/>
          </p:nvSpPr>
          <p:spPr>
            <a:xfrm>
              <a:off x="5507600" y="5778900"/>
              <a:ext cx="48450" cy="61325"/>
            </a:xfrm>
            <a:custGeom>
              <a:avLst/>
              <a:gdLst/>
              <a:ahLst/>
              <a:cxnLst/>
              <a:rect l="l" t="t" r="r" b="b"/>
              <a:pathLst>
                <a:path w="1938" h="2453" extrusionOk="0">
                  <a:moveTo>
                    <a:pt x="1635" y="0"/>
                  </a:moveTo>
                  <a:lnTo>
                    <a:pt x="1" y="2248"/>
                  </a:lnTo>
                  <a:lnTo>
                    <a:pt x="303" y="2452"/>
                  </a:lnTo>
                  <a:lnTo>
                    <a:pt x="1938" y="311"/>
                  </a:lnTo>
                  <a:lnTo>
                    <a:pt x="1635" y="0"/>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2"/>
            <p:cNvSpPr/>
            <p:nvPr/>
          </p:nvSpPr>
          <p:spPr>
            <a:xfrm>
              <a:off x="5522925" y="5791775"/>
              <a:ext cx="48450" cy="61325"/>
            </a:xfrm>
            <a:custGeom>
              <a:avLst/>
              <a:gdLst/>
              <a:ahLst/>
              <a:cxnLst/>
              <a:rect l="l" t="t" r="r" b="b"/>
              <a:pathLst>
                <a:path w="1938" h="2453" extrusionOk="0">
                  <a:moveTo>
                    <a:pt x="1635" y="0"/>
                  </a:moveTo>
                  <a:lnTo>
                    <a:pt x="1" y="2248"/>
                  </a:lnTo>
                  <a:lnTo>
                    <a:pt x="303" y="2452"/>
                  </a:lnTo>
                  <a:lnTo>
                    <a:pt x="1938" y="205"/>
                  </a:lnTo>
                  <a:lnTo>
                    <a:pt x="1635" y="0"/>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2"/>
            <p:cNvSpPr/>
            <p:nvPr/>
          </p:nvSpPr>
          <p:spPr>
            <a:xfrm>
              <a:off x="5538250" y="5804450"/>
              <a:ext cx="48450" cy="61325"/>
            </a:xfrm>
            <a:custGeom>
              <a:avLst/>
              <a:gdLst/>
              <a:ahLst/>
              <a:cxnLst/>
              <a:rect l="l" t="t" r="r" b="b"/>
              <a:pathLst>
                <a:path w="1938" h="2453" extrusionOk="0">
                  <a:moveTo>
                    <a:pt x="1635" y="0"/>
                  </a:moveTo>
                  <a:lnTo>
                    <a:pt x="1" y="2150"/>
                  </a:lnTo>
                  <a:lnTo>
                    <a:pt x="303" y="2452"/>
                  </a:lnTo>
                  <a:lnTo>
                    <a:pt x="1938" y="204"/>
                  </a:lnTo>
                  <a:lnTo>
                    <a:pt x="1635" y="0"/>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2"/>
            <p:cNvSpPr/>
            <p:nvPr/>
          </p:nvSpPr>
          <p:spPr>
            <a:xfrm>
              <a:off x="5553575" y="5814650"/>
              <a:ext cx="48450" cy="61325"/>
            </a:xfrm>
            <a:custGeom>
              <a:avLst/>
              <a:gdLst/>
              <a:ahLst/>
              <a:cxnLst/>
              <a:rect l="l" t="t" r="r" b="b"/>
              <a:pathLst>
                <a:path w="1938" h="2453" extrusionOk="0">
                  <a:moveTo>
                    <a:pt x="1733" y="1"/>
                  </a:moveTo>
                  <a:lnTo>
                    <a:pt x="1" y="2248"/>
                  </a:lnTo>
                  <a:lnTo>
                    <a:pt x="303" y="2453"/>
                  </a:lnTo>
                  <a:lnTo>
                    <a:pt x="1938" y="311"/>
                  </a:lnTo>
                  <a:lnTo>
                    <a:pt x="1733" y="1"/>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2"/>
            <p:cNvSpPr/>
            <p:nvPr/>
          </p:nvSpPr>
          <p:spPr>
            <a:xfrm>
              <a:off x="5568900" y="5827525"/>
              <a:ext cx="51125" cy="61325"/>
            </a:xfrm>
            <a:custGeom>
              <a:avLst/>
              <a:gdLst/>
              <a:ahLst/>
              <a:cxnLst/>
              <a:rect l="l" t="t" r="r" b="b"/>
              <a:pathLst>
                <a:path w="2045" h="2453" extrusionOk="0">
                  <a:moveTo>
                    <a:pt x="1733" y="1"/>
                  </a:moveTo>
                  <a:lnTo>
                    <a:pt x="1" y="2248"/>
                  </a:lnTo>
                  <a:lnTo>
                    <a:pt x="303" y="2453"/>
                  </a:lnTo>
                  <a:lnTo>
                    <a:pt x="2044" y="205"/>
                  </a:lnTo>
                  <a:lnTo>
                    <a:pt x="1733" y="1"/>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2"/>
            <p:cNvSpPr/>
            <p:nvPr/>
          </p:nvSpPr>
          <p:spPr>
            <a:xfrm>
              <a:off x="5584225" y="5840200"/>
              <a:ext cx="51125" cy="61325"/>
            </a:xfrm>
            <a:custGeom>
              <a:avLst/>
              <a:gdLst/>
              <a:ahLst/>
              <a:cxnLst/>
              <a:rect l="l" t="t" r="r" b="b"/>
              <a:pathLst>
                <a:path w="2045" h="2453" extrusionOk="0">
                  <a:moveTo>
                    <a:pt x="1733" y="0"/>
                  </a:moveTo>
                  <a:lnTo>
                    <a:pt x="1" y="2150"/>
                  </a:lnTo>
                  <a:lnTo>
                    <a:pt x="303" y="2452"/>
                  </a:lnTo>
                  <a:lnTo>
                    <a:pt x="2044" y="205"/>
                  </a:lnTo>
                  <a:lnTo>
                    <a:pt x="1733" y="0"/>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2"/>
            <p:cNvSpPr/>
            <p:nvPr/>
          </p:nvSpPr>
          <p:spPr>
            <a:xfrm>
              <a:off x="5599550" y="5850425"/>
              <a:ext cx="51125" cy="61325"/>
            </a:xfrm>
            <a:custGeom>
              <a:avLst/>
              <a:gdLst/>
              <a:ahLst/>
              <a:cxnLst/>
              <a:rect l="l" t="t" r="r" b="b"/>
              <a:pathLst>
                <a:path w="2045" h="2453" extrusionOk="0">
                  <a:moveTo>
                    <a:pt x="1733" y="0"/>
                  </a:moveTo>
                  <a:lnTo>
                    <a:pt x="1" y="2248"/>
                  </a:lnTo>
                  <a:lnTo>
                    <a:pt x="303" y="2452"/>
                  </a:lnTo>
                  <a:lnTo>
                    <a:pt x="2044" y="204"/>
                  </a:lnTo>
                  <a:lnTo>
                    <a:pt x="1733" y="0"/>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2"/>
            <p:cNvSpPr/>
            <p:nvPr/>
          </p:nvSpPr>
          <p:spPr>
            <a:xfrm>
              <a:off x="5614875" y="5863275"/>
              <a:ext cx="51125" cy="61325"/>
            </a:xfrm>
            <a:custGeom>
              <a:avLst/>
              <a:gdLst/>
              <a:ahLst/>
              <a:cxnLst/>
              <a:rect l="l" t="t" r="r" b="b"/>
              <a:pathLst>
                <a:path w="2045" h="2453" extrusionOk="0">
                  <a:moveTo>
                    <a:pt x="1733" y="1"/>
                  </a:moveTo>
                  <a:lnTo>
                    <a:pt x="1" y="2249"/>
                  </a:lnTo>
                  <a:lnTo>
                    <a:pt x="303" y="2453"/>
                  </a:lnTo>
                  <a:lnTo>
                    <a:pt x="2044" y="205"/>
                  </a:lnTo>
                  <a:lnTo>
                    <a:pt x="1733" y="1"/>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2"/>
            <p:cNvSpPr/>
            <p:nvPr/>
          </p:nvSpPr>
          <p:spPr>
            <a:xfrm>
              <a:off x="5070725" y="5832625"/>
              <a:ext cx="531300" cy="621250"/>
            </a:xfrm>
            <a:custGeom>
              <a:avLst/>
              <a:gdLst/>
              <a:ahLst/>
              <a:cxnLst/>
              <a:rect l="l" t="t" r="r" b="b"/>
              <a:pathLst>
                <a:path w="21252" h="24850" extrusionOk="0">
                  <a:moveTo>
                    <a:pt x="16143" y="1"/>
                  </a:moveTo>
                  <a:lnTo>
                    <a:pt x="1023" y="19715"/>
                  </a:lnTo>
                  <a:cubicBezTo>
                    <a:pt x="1" y="21047"/>
                    <a:pt x="205" y="23091"/>
                    <a:pt x="1636" y="24211"/>
                  </a:cubicBezTo>
                  <a:cubicBezTo>
                    <a:pt x="2232" y="24636"/>
                    <a:pt x="2917" y="24849"/>
                    <a:pt x="3595" y="24849"/>
                  </a:cubicBezTo>
                  <a:cubicBezTo>
                    <a:pt x="4544" y="24849"/>
                    <a:pt x="5478" y="24432"/>
                    <a:pt x="6131" y="23598"/>
                  </a:cubicBezTo>
                  <a:lnTo>
                    <a:pt x="21252" y="3883"/>
                  </a:lnTo>
                  <a:lnTo>
                    <a:pt x="1614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2"/>
            <p:cNvSpPr/>
            <p:nvPr/>
          </p:nvSpPr>
          <p:spPr>
            <a:xfrm>
              <a:off x="5096275" y="5980775"/>
              <a:ext cx="383150" cy="446850"/>
            </a:xfrm>
            <a:custGeom>
              <a:avLst/>
              <a:gdLst/>
              <a:ahLst/>
              <a:cxnLst/>
              <a:rect l="l" t="t" r="r" b="b"/>
              <a:pathLst>
                <a:path w="15326" h="17874" extrusionOk="0">
                  <a:moveTo>
                    <a:pt x="11648" y="1"/>
                  </a:moveTo>
                  <a:lnTo>
                    <a:pt x="818" y="14100"/>
                  </a:lnTo>
                  <a:cubicBezTo>
                    <a:pt x="1" y="15121"/>
                    <a:pt x="205" y="16650"/>
                    <a:pt x="1227" y="17369"/>
                  </a:cubicBezTo>
                  <a:cubicBezTo>
                    <a:pt x="1653" y="17710"/>
                    <a:pt x="2169" y="17873"/>
                    <a:pt x="2678" y="17873"/>
                  </a:cubicBezTo>
                  <a:cubicBezTo>
                    <a:pt x="3387" y="17873"/>
                    <a:pt x="4082" y="17556"/>
                    <a:pt x="4496" y="16960"/>
                  </a:cubicBezTo>
                  <a:lnTo>
                    <a:pt x="15326" y="2861"/>
                  </a:lnTo>
                  <a:lnTo>
                    <a:pt x="11648"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2"/>
            <p:cNvSpPr/>
            <p:nvPr/>
          </p:nvSpPr>
          <p:spPr>
            <a:xfrm>
              <a:off x="5453875" y="5804450"/>
              <a:ext cx="173700" cy="143050"/>
            </a:xfrm>
            <a:custGeom>
              <a:avLst/>
              <a:gdLst/>
              <a:ahLst/>
              <a:cxnLst/>
              <a:rect l="l" t="t" r="r" b="b"/>
              <a:pathLst>
                <a:path w="6948" h="5722" extrusionOk="0">
                  <a:moveTo>
                    <a:pt x="719" y="0"/>
                  </a:moveTo>
                  <a:lnTo>
                    <a:pt x="0" y="924"/>
                  </a:lnTo>
                  <a:lnTo>
                    <a:pt x="6236" y="5721"/>
                  </a:lnTo>
                  <a:lnTo>
                    <a:pt x="6947" y="4806"/>
                  </a:lnTo>
                  <a:lnTo>
                    <a:pt x="719" y="0"/>
                  </a:lnTo>
                  <a:close/>
                </a:path>
              </a:pathLst>
            </a:custGeom>
            <a:solidFill>
              <a:srgbClr val="E8E8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2"/>
            <p:cNvSpPr/>
            <p:nvPr/>
          </p:nvSpPr>
          <p:spPr>
            <a:xfrm>
              <a:off x="5096275" y="6289725"/>
              <a:ext cx="145725" cy="137900"/>
            </a:xfrm>
            <a:custGeom>
              <a:avLst/>
              <a:gdLst/>
              <a:ahLst/>
              <a:cxnLst/>
              <a:rect l="l" t="t" r="r" b="b"/>
              <a:pathLst>
                <a:path w="5829" h="5516" extrusionOk="0">
                  <a:moveTo>
                    <a:pt x="2150" y="1"/>
                  </a:moveTo>
                  <a:lnTo>
                    <a:pt x="2150" y="1"/>
                  </a:lnTo>
                  <a:cubicBezTo>
                    <a:pt x="2130" y="27"/>
                    <a:pt x="2110" y="53"/>
                    <a:pt x="2090" y="79"/>
                  </a:cubicBezTo>
                  <a:lnTo>
                    <a:pt x="2090" y="79"/>
                  </a:lnTo>
                  <a:lnTo>
                    <a:pt x="2150" y="1"/>
                  </a:lnTo>
                  <a:close/>
                  <a:moveTo>
                    <a:pt x="5828" y="2861"/>
                  </a:moveTo>
                  <a:lnTo>
                    <a:pt x="5728" y="2992"/>
                  </a:lnTo>
                  <a:lnTo>
                    <a:pt x="5728" y="2992"/>
                  </a:lnTo>
                  <a:cubicBezTo>
                    <a:pt x="5763" y="2950"/>
                    <a:pt x="5797" y="2907"/>
                    <a:pt x="5828" y="2861"/>
                  </a:cubicBezTo>
                  <a:close/>
                  <a:moveTo>
                    <a:pt x="2090" y="79"/>
                  </a:moveTo>
                  <a:lnTo>
                    <a:pt x="818" y="1742"/>
                  </a:lnTo>
                  <a:cubicBezTo>
                    <a:pt x="1" y="2763"/>
                    <a:pt x="205" y="4292"/>
                    <a:pt x="1227" y="5011"/>
                  </a:cubicBezTo>
                  <a:cubicBezTo>
                    <a:pt x="1653" y="5352"/>
                    <a:pt x="2169" y="5515"/>
                    <a:pt x="2678" y="5515"/>
                  </a:cubicBezTo>
                  <a:cubicBezTo>
                    <a:pt x="3387" y="5515"/>
                    <a:pt x="4082" y="5198"/>
                    <a:pt x="4496" y="4602"/>
                  </a:cubicBezTo>
                  <a:lnTo>
                    <a:pt x="5728" y="2992"/>
                  </a:lnTo>
                  <a:lnTo>
                    <a:pt x="5728" y="2992"/>
                  </a:lnTo>
                  <a:cubicBezTo>
                    <a:pt x="5304" y="3503"/>
                    <a:pt x="4662" y="3774"/>
                    <a:pt x="4008" y="3774"/>
                  </a:cubicBezTo>
                  <a:cubicBezTo>
                    <a:pt x="3500" y="3774"/>
                    <a:pt x="2985" y="3611"/>
                    <a:pt x="2559" y="3270"/>
                  </a:cubicBezTo>
                  <a:cubicBezTo>
                    <a:pt x="1563" y="2577"/>
                    <a:pt x="1344" y="1100"/>
                    <a:pt x="2090" y="79"/>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0" name="Google Shape;100;p2"/>
          <p:cNvGrpSpPr/>
          <p:nvPr/>
        </p:nvGrpSpPr>
        <p:grpSpPr>
          <a:xfrm>
            <a:off x="1442650" y="4290013"/>
            <a:ext cx="840250" cy="618825"/>
            <a:chOff x="1584275" y="3431500"/>
            <a:chExt cx="840250" cy="618825"/>
          </a:xfrm>
        </p:grpSpPr>
        <p:sp>
          <p:nvSpPr>
            <p:cNvPr id="101" name="Google Shape;101;p2"/>
            <p:cNvSpPr/>
            <p:nvPr/>
          </p:nvSpPr>
          <p:spPr>
            <a:xfrm>
              <a:off x="1849900" y="3431500"/>
              <a:ext cx="158400" cy="143000"/>
            </a:xfrm>
            <a:custGeom>
              <a:avLst/>
              <a:gdLst/>
              <a:ahLst/>
              <a:cxnLst/>
              <a:rect l="l" t="t" r="r" b="b"/>
              <a:pathLst>
                <a:path w="6336" h="5720" extrusionOk="0">
                  <a:moveTo>
                    <a:pt x="3146" y="1"/>
                  </a:moveTo>
                  <a:cubicBezTo>
                    <a:pt x="2881" y="1"/>
                    <a:pt x="2612" y="35"/>
                    <a:pt x="2346" y="105"/>
                  </a:cubicBezTo>
                  <a:cubicBezTo>
                    <a:pt x="818" y="514"/>
                    <a:pt x="1" y="2149"/>
                    <a:pt x="409" y="3579"/>
                  </a:cubicBezTo>
                  <a:cubicBezTo>
                    <a:pt x="753" y="4862"/>
                    <a:pt x="1960" y="5719"/>
                    <a:pt x="3185" y="5719"/>
                  </a:cubicBezTo>
                  <a:cubicBezTo>
                    <a:pt x="3419" y="5719"/>
                    <a:pt x="3654" y="5688"/>
                    <a:pt x="3883" y="5622"/>
                  </a:cubicBezTo>
                  <a:cubicBezTo>
                    <a:pt x="5412" y="5214"/>
                    <a:pt x="6335" y="3579"/>
                    <a:pt x="5926" y="2042"/>
                  </a:cubicBezTo>
                  <a:cubicBezTo>
                    <a:pt x="5588" y="778"/>
                    <a:pt x="4412" y="1"/>
                    <a:pt x="314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2"/>
            <p:cNvSpPr/>
            <p:nvPr/>
          </p:nvSpPr>
          <p:spPr>
            <a:xfrm>
              <a:off x="1872800" y="3446800"/>
              <a:ext cx="135500" cy="127725"/>
            </a:xfrm>
            <a:custGeom>
              <a:avLst/>
              <a:gdLst/>
              <a:ahLst/>
              <a:cxnLst/>
              <a:rect l="l" t="t" r="r" b="b"/>
              <a:pathLst>
                <a:path w="5420" h="5109" extrusionOk="0">
                  <a:moveTo>
                    <a:pt x="3989" y="0"/>
                  </a:moveTo>
                  <a:lnTo>
                    <a:pt x="3989" y="0"/>
                  </a:lnTo>
                  <a:cubicBezTo>
                    <a:pt x="4291" y="311"/>
                    <a:pt x="4397" y="613"/>
                    <a:pt x="4496" y="1022"/>
                  </a:cubicBezTo>
                  <a:cubicBezTo>
                    <a:pt x="5010" y="2558"/>
                    <a:pt x="4087" y="4087"/>
                    <a:pt x="2558" y="4495"/>
                  </a:cubicBezTo>
                  <a:cubicBezTo>
                    <a:pt x="2271" y="4592"/>
                    <a:pt x="1984" y="4639"/>
                    <a:pt x="1703" y="4639"/>
                  </a:cubicBezTo>
                  <a:cubicBezTo>
                    <a:pt x="1083" y="4639"/>
                    <a:pt x="495" y="4411"/>
                    <a:pt x="0" y="3989"/>
                  </a:cubicBezTo>
                  <a:lnTo>
                    <a:pt x="0" y="3989"/>
                  </a:lnTo>
                  <a:cubicBezTo>
                    <a:pt x="561" y="4703"/>
                    <a:pt x="1367" y="5109"/>
                    <a:pt x="2229" y="5109"/>
                  </a:cubicBezTo>
                  <a:cubicBezTo>
                    <a:pt x="2472" y="5109"/>
                    <a:pt x="2719" y="5077"/>
                    <a:pt x="2967" y="5010"/>
                  </a:cubicBezTo>
                  <a:cubicBezTo>
                    <a:pt x="4496" y="4602"/>
                    <a:pt x="5419" y="2967"/>
                    <a:pt x="5010" y="1430"/>
                  </a:cubicBezTo>
                  <a:cubicBezTo>
                    <a:pt x="4806" y="817"/>
                    <a:pt x="4496" y="409"/>
                    <a:pt x="3989" y="0"/>
                  </a:cubicBezTo>
                  <a:close/>
                </a:path>
              </a:pathLst>
            </a:custGeom>
            <a:solidFill>
              <a:srgbClr val="F0F2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2"/>
            <p:cNvSpPr/>
            <p:nvPr/>
          </p:nvSpPr>
          <p:spPr>
            <a:xfrm>
              <a:off x="1860125" y="3482550"/>
              <a:ext cx="137950" cy="48650"/>
            </a:xfrm>
            <a:custGeom>
              <a:avLst/>
              <a:gdLst/>
              <a:ahLst/>
              <a:cxnLst/>
              <a:rect l="l" t="t" r="r" b="b"/>
              <a:pathLst>
                <a:path w="5518" h="1946" extrusionOk="0">
                  <a:moveTo>
                    <a:pt x="5517" y="0"/>
                  </a:moveTo>
                  <a:lnTo>
                    <a:pt x="0" y="1537"/>
                  </a:lnTo>
                  <a:lnTo>
                    <a:pt x="0" y="1635"/>
                  </a:lnTo>
                  <a:cubicBezTo>
                    <a:pt x="0" y="1741"/>
                    <a:pt x="98" y="1839"/>
                    <a:pt x="98" y="1946"/>
                  </a:cubicBezTo>
                  <a:lnTo>
                    <a:pt x="5517" y="409"/>
                  </a:lnTo>
                  <a:lnTo>
                    <a:pt x="5517" y="107"/>
                  </a:lnTo>
                  <a:lnTo>
                    <a:pt x="5517" y="0"/>
                  </a:lnTo>
                  <a:close/>
                </a:path>
              </a:pathLst>
            </a:custGeom>
            <a:solidFill>
              <a:srgbClr val="F0F2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2"/>
            <p:cNvSpPr/>
            <p:nvPr/>
          </p:nvSpPr>
          <p:spPr>
            <a:xfrm>
              <a:off x="1857475" y="3477450"/>
              <a:ext cx="140600" cy="48650"/>
            </a:xfrm>
            <a:custGeom>
              <a:avLst/>
              <a:gdLst/>
              <a:ahLst/>
              <a:cxnLst/>
              <a:rect l="l" t="t" r="r" b="b"/>
              <a:pathLst>
                <a:path w="5624" h="1946" extrusionOk="0">
                  <a:moveTo>
                    <a:pt x="5517" y="0"/>
                  </a:moveTo>
                  <a:lnTo>
                    <a:pt x="0" y="1635"/>
                  </a:lnTo>
                  <a:cubicBezTo>
                    <a:pt x="106" y="1635"/>
                    <a:pt x="106" y="1741"/>
                    <a:pt x="106" y="1741"/>
                  </a:cubicBezTo>
                  <a:lnTo>
                    <a:pt x="106" y="1945"/>
                  </a:lnTo>
                  <a:lnTo>
                    <a:pt x="5623" y="409"/>
                  </a:lnTo>
                  <a:lnTo>
                    <a:pt x="5623" y="204"/>
                  </a:lnTo>
                  <a:cubicBezTo>
                    <a:pt x="5623" y="204"/>
                    <a:pt x="5517" y="106"/>
                    <a:pt x="5517" y="0"/>
                  </a:cubicBez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5" name="Google Shape;105;p2"/>
            <p:cNvGrpSpPr/>
            <p:nvPr/>
          </p:nvGrpSpPr>
          <p:grpSpPr>
            <a:xfrm>
              <a:off x="2268800" y="3907175"/>
              <a:ext cx="155725" cy="143150"/>
              <a:chOff x="2268800" y="3907175"/>
              <a:chExt cx="155725" cy="143150"/>
            </a:xfrm>
          </p:grpSpPr>
          <p:sp>
            <p:nvSpPr>
              <p:cNvPr id="106" name="Google Shape;106;p2"/>
              <p:cNvSpPr/>
              <p:nvPr/>
            </p:nvSpPr>
            <p:spPr>
              <a:xfrm>
                <a:off x="2268800" y="3907175"/>
                <a:ext cx="155725" cy="143150"/>
              </a:xfrm>
              <a:custGeom>
                <a:avLst/>
                <a:gdLst/>
                <a:ahLst/>
                <a:cxnLst/>
                <a:rect l="l" t="t" r="r" b="b"/>
                <a:pathLst>
                  <a:path w="6229" h="5726" extrusionOk="0">
                    <a:moveTo>
                      <a:pt x="3066" y="1"/>
                    </a:moveTo>
                    <a:cubicBezTo>
                      <a:pt x="2359" y="1"/>
                      <a:pt x="1658" y="258"/>
                      <a:pt x="1120" y="792"/>
                    </a:cubicBezTo>
                    <a:cubicBezTo>
                      <a:pt x="0" y="1920"/>
                      <a:pt x="0" y="3759"/>
                      <a:pt x="1022" y="4879"/>
                    </a:cubicBezTo>
                    <a:cubicBezTo>
                      <a:pt x="1582" y="5443"/>
                      <a:pt x="2321" y="5725"/>
                      <a:pt x="3062" y="5725"/>
                    </a:cubicBezTo>
                    <a:cubicBezTo>
                      <a:pt x="3803" y="5725"/>
                      <a:pt x="4545" y="5443"/>
                      <a:pt x="5109" y="4879"/>
                    </a:cubicBezTo>
                    <a:cubicBezTo>
                      <a:pt x="6228" y="3857"/>
                      <a:pt x="6228" y="2018"/>
                      <a:pt x="5207" y="899"/>
                    </a:cubicBezTo>
                    <a:cubicBezTo>
                      <a:pt x="4621" y="309"/>
                      <a:pt x="3840" y="1"/>
                      <a:pt x="306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2"/>
              <p:cNvSpPr/>
              <p:nvPr/>
            </p:nvSpPr>
            <p:spPr>
              <a:xfrm>
                <a:off x="2317225" y="3909200"/>
                <a:ext cx="107300" cy="140400"/>
              </a:xfrm>
              <a:custGeom>
                <a:avLst/>
                <a:gdLst/>
                <a:ahLst/>
                <a:cxnLst/>
                <a:rect l="l" t="t" r="r" b="b"/>
                <a:pathLst>
                  <a:path w="4292" h="5616" extrusionOk="0">
                    <a:moveTo>
                      <a:pt x="1741" y="0"/>
                    </a:moveTo>
                    <a:cubicBezTo>
                      <a:pt x="2044" y="98"/>
                      <a:pt x="2354" y="303"/>
                      <a:pt x="2657" y="613"/>
                    </a:cubicBezTo>
                    <a:cubicBezTo>
                      <a:pt x="3678" y="1733"/>
                      <a:pt x="3678" y="3572"/>
                      <a:pt x="2559" y="4700"/>
                    </a:cubicBezTo>
                    <a:cubicBezTo>
                      <a:pt x="1990" y="5184"/>
                      <a:pt x="1300" y="5475"/>
                      <a:pt x="580" y="5475"/>
                    </a:cubicBezTo>
                    <a:cubicBezTo>
                      <a:pt x="388" y="5475"/>
                      <a:pt x="194" y="5454"/>
                      <a:pt x="0" y="5411"/>
                    </a:cubicBezTo>
                    <a:lnTo>
                      <a:pt x="0" y="5411"/>
                    </a:lnTo>
                    <a:cubicBezTo>
                      <a:pt x="341" y="5547"/>
                      <a:pt x="704" y="5616"/>
                      <a:pt x="1071" y="5616"/>
                    </a:cubicBezTo>
                    <a:cubicBezTo>
                      <a:pt x="1806" y="5616"/>
                      <a:pt x="2556" y="5343"/>
                      <a:pt x="3172" y="4798"/>
                    </a:cubicBezTo>
                    <a:cubicBezTo>
                      <a:pt x="4291" y="3776"/>
                      <a:pt x="4291" y="1937"/>
                      <a:pt x="3270" y="818"/>
                    </a:cubicBezTo>
                    <a:cubicBezTo>
                      <a:pt x="2763" y="303"/>
                      <a:pt x="2248" y="98"/>
                      <a:pt x="1741" y="0"/>
                    </a:cubicBezTo>
                    <a:close/>
                  </a:path>
                </a:pathLst>
              </a:custGeom>
              <a:solidFill>
                <a:srgbClr val="F0F2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2"/>
              <p:cNvSpPr/>
              <p:nvPr/>
            </p:nvSpPr>
            <p:spPr>
              <a:xfrm>
                <a:off x="2294325" y="3929625"/>
                <a:ext cx="109750" cy="104650"/>
              </a:xfrm>
              <a:custGeom>
                <a:avLst/>
                <a:gdLst/>
                <a:ahLst/>
                <a:cxnLst/>
                <a:rect l="l" t="t" r="r" b="b"/>
                <a:pathLst>
                  <a:path w="4390" h="4186" extrusionOk="0">
                    <a:moveTo>
                      <a:pt x="4186" y="1"/>
                    </a:moveTo>
                    <a:lnTo>
                      <a:pt x="1" y="3981"/>
                    </a:lnTo>
                    <a:lnTo>
                      <a:pt x="99" y="3981"/>
                    </a:lnTo>
                    <a:cubicBezTo>
                      <a:pt x="205" y="4087"/>
                      <a:pt x="205" y="4186"/>
                      <a:pt x="303" y="4186"/>
                    </a:cubicBezTo>
                    <a:lnTo>
                      <a:pt x="4390" y="303"/>
                    </a:lnTo>
                    <a:cubicBezTo>
                      <a:pt x="4292" y="205"/>
                      <a:pt x="4292" y="99"/>
                      <a:pt x="4186" y="99"/>
                    </a:cubicBezTo>
                    <a:lnTo>
                      <a:pt x="4186" y="1"/>
                    </a:lnTo>
                    <a:close/>
                  </a:path>
                </a:pathLst>
              </a:custGeom>
              <a:solidFill>
                <a:srgbClr val="F0F2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2"/>
              <p:cNvSpPr/>
              <p:nvPr/>
            </p:nvSpPr>
            <p:spPr>
              <a:xfrm>
                <a:off x="2291675" y="3926975"/>
                <a:ext cx="109950" cy="104850"/>
              </a:xfrm>
              <a:custGeom>
                <a:avLst/>
                <a:gdLst/>
                <a:ahLst/>
                <a:cxnLst/>
                <a:rect l="l" t="t" r="r" b="b"/>
                <a:pathLst>
                  <a:path w="4398" h="4194" extrusionOk="0">
                    <a:moveTo>
                      <a:pt x="4087" y="0"/>
                    </a:moveTo>
                    <a:lnTo>
                      <a:pt x="1" y="3883"/>
                    </a:lnTo>
                    <a:cubicBezTo>
                      <a:pt x="1" y="3989"/>
                      <a:pt x="107" y="3989"/>
                      <a:pt x="107" y="4087"/>
                    </a:cubicBezTo>
                    <a:cubicBezTo>
                      <a:pt x="205" y="4087"/>
                      <a:pt x="205" y="4193"/>
                      <a:pt x="311" y="4193"/>
                    </a:cubicBezTo>
                    <a:lnTo>
                      <a:pt x="4398" y="205"/>
                    </a:lnTo>
                    <a:cubicBezTo>
                      <a:pt x="4292" y="205"/>
                      <a:pt x="4292" y="107"/>
                      <a:pt x="4292" y="107"/>
                    </a:cubicBezTo>
                    <a:cubicBezTo>
                      <a:pt x="4194" y="0"/>
                      <a:pt x="4194" y="0"/>
                      <a:pt x="4087" y="0"/>
                    </a:cubicBez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0" name="Google Shape;110;p2"/>
            <p:cNvSpPr/>
            <p:nvPr/>
          </p:nvSpPr>
          <p:spPr>
            <a:xfrm>
              <a:off x="1584275" y="3575875"/>
              <a:ext cx="163500" cy="142975"/>
            </a:xfrm>
            <a:custGeom>
              <a:avLst/>
              <a:gdLst/>
              <a:ahLst/>
              <a:cxnLst/>
              <a:rect l="l" t="t" r="r" b="b"/>
              <a:pathLst>
                <a:path w="6540" h="5719" extrusionOk="0">
                  <a:moveTo>
                    <a:pt x="3250" y="0"/>
                  </a:moveTo>
                  <a:cubicBezTo>
                    <a:pt x="2177" y="0"/>
                    <a:pt x="1152" y="551"/>
                    <a:pt x="711" y="1580"/>
                  </a:cubicBezTo>
                  <a:cubicBezTo>
                    <a:pt x="0" y="3010"/>
                    <a:pt x="507" y="4751"/>
                    <a:pt x="1937" y="5462"/>
                  </a:cubicBezTo>
                  <a:cubicBezTo>
                    <a:pt x="2339" y="5634"/>
                    <a:pt x="2765" y="5718"/>
                    <a:pt x="3185" y="5718"/>
                  </a:cubicBezTo>
                  <a:cubicBezTo>
                    <a:pt x="4264" y="5718"/>
                    <a:pt x="5308" y="5167"/>
                    <a:pt x="5820" y="4138"/>
                  </a:cubicBezTo>
                  <a:cubicBezTo>
                    <a:pt x="6539" y="2708"/>
                    <a:pt x="5926" y="967"/>
                    <a:pt x="4496" y="256"/>
                  </a:cubicBezTo>
                  <a:cubicBezTo>
                    <a:pt x="4094" y="84"/>
                    <a:pt x="3668" y="0"/>
                    <a:pt x="325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2"/>
            <p:cNvSpPr/>
            <p:nvPr/>
          </p:nvSpPr>
          <p:spPr>
            <a:xfrm>
              <a:off x="1591825" y="3635800"/>
              <a:ext cx="145725" cy="83050"/>
            </a:xfrm>
            <a:custGeom>
              <a:avLst/>
              <a:gdLst/>
              <a:ahLst/>
              <a:cxnLst/>
              <a:rect l="l" t="t" r="r" b="b"/>
              <a:pathLst>
                <a:path w="5829" h="3322" extrusionOk="0">
                  <a:moveTo>
                    <a:pt x="5722" y="0"/>
                  </a:moveTo>
                  <a:cubicBezTo>
                    <a:pt x="5722" y="409"/>
                    <a:pt x="5624" y="720"/>
                    <a:pt x="5420" y="1128"/>
                  </a:cubicBezTo>
                  <a:cubicBezTo>
                    <a:pt x="4992" y="2125"/>
                    <a:pt x="4017" y="2673"/>
                    <a:pt x="2981" y="2673"/>
                  </a:cubicBezTo>
                  <a:cubicBezTo>
                    <a:pt x="2531" y="2673"/>
                    <a:pt x="2069" y="2570"/>
                    <a:pt x="1635" y="2354"/>
                  </a:cubicBezTo>
                  <a:cubicBezTo>
                    <a:pt x="818" y="1946"/>
                    <a:pt x="205" y="1226"/>
                    <a:pt x="107" y="311"/>
                  </a:cubicBezTo>
                  <a:lnTo>
                    <a:pt x="107" y="311"/>
                  </a:lnTo>
                  <a:cubicBezTo>
                    <a:pt x="1" y="1431"/>
                    <a:pt x="614" y="2559"/>
                    <a:pt x="1635" y="3065"/>
                  </a:cubicBezTo>
                  <a:cubicBezTo>
                    <a:pt x="2037" y="3237"/>
                    <a:pt x="2463" y="3321"/>
                    <a:pt x="2883" y="3321"/>
                  </a:cubicBezTo>
                  <a:cubicBezTo>
                    <a:pt x="3962" y="3321"/>
                    <a:pt x="5006" y="2770"/>
                    <a:pt x="5518" y="1741"/>
                  </a:cubicBezTo>
                  <a:cubicBezTo>
                    <a:pt x="5722" y="1128"/>
                    <a:pt x="5828" y="613"/>
                    <a:pt x="5722" y="0"/>
                  </a:cubicBezTo>
                  <a:close/>
                </a:path>
              </a:pathLst>
            </a:custGeom>
            <a:solidFill>
              <a:srgbClr val="F0F2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2"/>
            <p:cNvSpPr/>
            <p:nvPr/>
          </p:nvSpPr>
          <p:spPr>
            <a:xfrm>
              <a:off x="1596950" y="3615375"/>
              <a:ext cx="132825" cy="71525"/>
            </a:xfrm>
            <a:custGeom>
              <a:avLst/>
              <a:gdLst/>
              <a:ahLst/>
              <a:cxnLst/>
              <a:rect l="l" t="t" r="r" b="b"/>
              <a:pathLst>
                <a:path w="5313" h="2861" extrusionOk="0">
                  <a:moveTo>
                    <a:pt x="204" y="0"/>
                  </a:moveTo>
                  <a:lnTo>
                    <a:pt x="106" y="106"/>
                  </a:lnTo>
                  <a:cubicBezTo>
                    <a:pt x="106" y="204"/>
                    <a:pt x="0" y="311"/>
                    <a:pt x="0" y="409"/>
                  </a:cubicBezTo>
                  <a:lnTo>
                    <a:pt x="5108" y="2861"/>
                  </a:lnTo>
                  <a:cubicBezTo>
                    <a:pt x="5108" y="2763"/>
                    <a:pt x="5215" y="2763"/>
                    <a:pt x="5215" y="2656"/>
                  </a:cubicBezTo>
                  <a:cubicBezTo>
                    <a:pt x="5215" y="2558"/>
                    <a:pt x="5313" y="2558"/>
                    <a:pt x="5313" y="2558"/>
                  </a:cubicBezTo>
                  <a:lnTo>
                    <a:pt x="204" y="0"/>
                  </a:lnTo>
                  <a:close/>
                </a:path>
              </a:pathLst>
            </a:custGeom>
            <a:solidFill>
              <a:srgbClr val="F0F2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2"/>
            <p:cNvSpPr/>
            <p:nvPr/>
          </p:nvSpPr>
          <p:spPr>
            <a:xfrm>
              <a:off x="1599600" y="3612900"/>
              <a:ext cx="132850" cy="68900"/>
            </a:xfrm>
            <a:custGeom>
              <a:avLst/>
              <a:gdLst/>
              <a:ahLst/>
              <a:cxnLst/>
              <a:rect l="l" t="t" r="r" b="b"/>
              <a:pathLst>
                <a:path w="5314" h="2756" extrusionOk="0">
                  <a:moveTo>
                    <a:pt x="98" y="1"/>
                  </a:moveTo>
                  <a:lnTo>
                    <a:pt x="98" y="99"/>
                  </a:lnTo>
                  <a:cubicBezTo>
                    <a:pt x="0" y="205"/>
                    <a:pt x="0" y="205"/>
                    <a:pt x="0" y="303"/>
                  </a:cubicBezTo>
                  <a:lnTo>
                    <a:pt x="5109" y="2755"/>
                  </a:lnTo>
                  <a:lnTo>
                    <a:pt x="5207" y="2657"/>
                  </a:lnTo>
                  <a:cubicBezTo>
                    <a:pt x="5207" y="2551"/>
                    <a:pt x="5207" y="2551"/>
                    <a:pt x="5313" y="2453"/>
                  </a:cubicBezTo>
                  <a:lnTo>
                    <a:pt x="98" y="1"/>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85"/>
        <p:cNvGrpSpPr/>
        <p:nvPr/>
      </p:nvGrpSpPr>
      <p:grpSpPr>
        <a:xfrm>
          <a:off x="0" y="0"/>
          <a:ext cx="0" cy="0"/>
          <a:chOff x="0" y="0"/>
          <a:chExt cx="0" cy="0"/>
        </a:xfrm>
      </p:grpSpPr>
      <p:sp>
        <p:nvSpPr>
          <p:cNvPr id="386" name="Google Shape;386;p6"/>
          <p:cNvSpPr txBox="1">
            <a:spLocks noGrp="1"/>
          </p:cNvSpPr>
          <p:nvPr>
            <p:ph type="title"/>
          </p:nvPr>
        </p:nvSpPr>
        <p:spPr>
          <a:xfrm>
            <a:off x="713225" y="539500"/>
            <a:ext cx="7717500" cy="478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87" name="Google Shape;387;p6"/>
          <p:cNvSpPr/>
          <p:nvPr/>
        </p:nvSpPr>
        <p:spPr>
          <a:xfrm rot="10800000">
            <a:off x="5305440" y="4623973"/>
            <a:ext cx="3838559" cy="519527"/>
          </a:xfrm>
          <a:custGeom>
            <a:avLst/>
            <a:gdLst/>
            <a:ahLst/>
            <a:cxnLst/>
            <a:rect l="l" t="t" r="r" b="b"/>
            <a:pathLst>
              <a:path w="121830" h="16489" extrusionOk="0">
                <a:moveTo>
                  <a:pt x="0" y="0"/>
                </a:moveTo>
                <a:lnTo>
                  <a:pt x="0" y="16489"/>
                </a:lnTo>
                <a:cubicBezTo>
                  <a:pt x="6168" y="13464"/>
                  <a:pt x="26903" y="8978"/>
                  <a:pt x="43499" y="8978"/>
                </a:cubicBezTo>
                <a:cubicBezTo>
                  <a:pt x="49308" y="8978"/>
                  <a:pt x="54610" y="9528"/>
                  <a:pt x="58603" y="10882"/>
                </a:cubicBezTo>
                <a:cubicBezTo>
                  <a:pt x="64748" y="12941"/>
                  <a:pt x="68805" y="13769"/>
                  <a:pt x="71786" y="13769"/>
                </a:cubicBezTo>
                <a:cubicBezTo>
                  <a:pt x="79047" y="13769"/>
                  <a:pt x="79930" y="8856"/>
                  <a:pt x="89074" y="4845"/>
                </a:cubicBezTo>
                <a:cubicBezTo>
                  <a:pt x="95712" y="1907"/>
                  <a:pt x="117638" y="1741"/>
                  <a:pt x="12182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6"/>
          <p:cNvSpPr/>
          <p:nvPr/>
        </p:nvSpPr>
        <p:spPr>
          <a:xfrm>
            <a:off x="8554680" y="962741"/>
            <a:ext cx="257321" cy="257560"/>
          </a:xfrm>
          <a:custGeom>
            <a:avLst/>
            <a:gdLst/>
            <a:ahLst/>
            <a:cxnLst/>
            <a:rect l="l" t="t" r="r" b="b"/>
            <a:pathLst>
              <a:path w="3971" h="3975" extrusionOk="0">
                <a:moveTo>
                  <a:pt x="2286" y="1"/>
                </a:moveTo>
                <a:lnTo>
                  <a:pt x="1032" y="218"/>
                </a:lnTo>
                <a:lnTo>
                  <a:pt x="1250" y="1472"/>
                </a:lnTo>
                <a:lnTo>
                  <a:pt x="0" y="1689"/>
                </a:lnTo>
                <a:lnTo>
                  <a:pt x="218" y="2939"/>
                </a:lnTo>
                <a:lnTo>
                  <a:pt x="1467" y="2721"/>
                </a:lnTo>
                <a:lnTo>
                  <a:pt x="1685" y="3975"/>
                </a:lnTo>
                <a:lnTo>
                  <a:pt x="2939" y="3757"/>
                </a:lnTo>
                <a:lnTo>
                  <a:pt x="2721" y="2503"/>
                </a:lnTo>
                <a:lnTo>
                  <a:pt x="3970" y="2286"/>
                </a:lnTo>
                <a:lnTo>
                  <a:pt x="3753" y="1037"/>
                </a:lnTo>
                <a:lnTo>
                  <a:pt x="2503" y="1254"/>
                </a:lnTo>
                <a:lnTo>
                  <a:pt x="22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6"/>
          <p:cNvSpPr/>
          <p:nvPr/>
        </p:nvSpPr>
        <p:spPr>
          <a:xfrm>
            <a:off x="7189992" y="173020"/>
            <a:ext cx="243518" cy="243435"/>
          </a:xfrm>
          <a:custGeom>
            <a:avLst/>
            <a:gdLst/>
            <a:ahLst/>
            <a:cxnLst/>
            <a:rect l="l" t="t" r="r" b="b"/>
            <a:pathLst>
              <a:path w="3758" h="3757" extrusionOk="0">
                <a:moveTo>
                  <a:pt x="1742" y="0"/>
                </a:moveTo>
                <a:lnTo>
                  <a:pt x="1472" y="1145"/>
                </a:lnTo>
                <a:lnTo>
                  <a:pt x="275" y="819"/>
                </a:lnTo>
                <a:lnTo>
                  <a:pt x="1" y="1959"/>
                </a:lnTo>
                <a:lnTo>
                  <a:pt x="1146" y="2286"/>
                </a:lnTo>
                <a:lnTo>
                  <a:pt x="819" y="3430"/>
                </a:lnTo>
                <a:lnTo>
                  <a:pt x="1960" y="3757"/>
                </a:lnTo>
                <a:lnTo>
                  <a:pt x="2286" y="2612"/>
                </a:lnTo>
                <a:lnTo>
                  <a:pt x="3431" y="2939"/>
                </a:lnTo>
                <a:lnTo>
                  <a:pt x="3757" y="1798"/>
                </a:lnTo>
                <a:lnTo>
                  <a:pt x="2613" y="1472"/>
                </a:lnTo>
                <a:lnTo>
                  <a:pt x="2887" y="327"/>
                </a:lnTo>
                <a:lnTo>
                  <a:pt x="174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6"/>
          <p:cNvSpPr/>
          <p:nvPr/>
        </p:nvSpPr>
        <p:spPr>
          <a:xfrm>
            <a:off x="8924753" y="1385788"/>
            <a:ext cx="56441" cy="60195"/>
          </a:xfrm>
          <a:custGeom>
            <a:avLst/>
            <a:gdLst/>
            <a:ahLst/>
            <a:cxnLst/>
            <a:rect l="l" t="t" r="r" b="b"/>
            <a:pathLst>
              <a:path w="871" h="929" extrusionOk="0">
                <a:moveTo>
                  <a:pt x="436" y="1"/>
                </a:moveTo>
                <a:cubicBezTo>
                  <a:pt x="166" y="1"/>
                  <a:pt x="0" y="219"/>
                  <a:pt x="0" y="436"/>
                </a:cubicBezTo>
                <a:cubicBezTo>
                  <a:pt x="0" y="710"/>
                  <a:pt x="166" y="928"/>
                  <a:pt x="436" y="928"/>
                </a:cubicBezTo>
                <a:cubicBezTo>
                  <a:pt x="710" y="928"/>
                  <a:pt x="871" y="710"/>
                  <a:pt x="871" y="436"/>
                </a:cubicBezTo>
                <a:cubicBezTo>
                  <a:pt x="871" y="219"/>
                  <a:pt x="710"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6"/>
          <p:cNvSpPr/>
          <p:nvPr/>
        </p:nvSpPr>
        <p:spPr>
          <a:xfrm>
            <a:off x="8462988" y="687751"/>
            <a:ext cx="56506" cy="60130"/>
          </a:xfrm>
          <a:custGeom>
            <a:avLst/>
            <a:gdLst/>
            <a:ahLst/>
            <a:cxnLst/>
            <a:rect l="l" t="t" r="r" b="b"/>
            <a:pathLst>
              <a:path w="872" h="928" extrusionOk="0">
                <a:moveTo>
                  <a:pt x="436" y="0"/>
                </a:moveTo>
                <a:cubicBezTo>
                  <a:pt x="218" y="0"/>
                  <a:pt x="1" y="218"/>
                  <a:pt x="1" y="492"/>
                </a:cubicBezTo>
                <a:cubicBezTo>
                  <a:pt x="1" y="710"/>
                  <a:pt x="218" y="928"/>
                  <a:pt x="436" y="928"/>
                </a:cubicBezTo>
                <a:cubicBezTo>
                  <a:pt x="706" y="928"/>
                  <a:pt x="871" y="710"/>
                  <a:pt x="871" y="492"/>
                </a:cubicBezTo>
                <a:cubicBezTo>
                  <a:pt x="871" y="218"/>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6"/>
          <p:cNvSpPr/>
          <p:nvPr/>
        </p:nvSpPr>
        <p:spPr>
          <a:xfrm>
            <a:off x="8364298" y="271702"/>
            <a:ext cx="56441" cy="56501"/>
          </a:xfrm>
          <a:custGeom>
            <a:avLst/>
            <a:gdLst/>
            <a:ahLst/>
            <a:cxnLst/>
            <a:rect l="l" t="t" r="r" b="b"/>
            <a:pathLst>
              <a:path w="871" h="872" extrusionOk="0">
                <a:moveTo>
                  <a:pt x="435" y="1"/>
                </a:moveTo>
                <a:cubicBezTo>
                  <a:pt x="218" y="1"/>
                  <a:pt x="0" y="166"/>
                  <a:pt x="0" y="436"/>
                </a:cubicBezTo>
                <a:cubicBezTo>
                  <a:pt x="0" y="710"/>
                  <a:pt x="218" y="871"/>
                  <a:pt x="435" y="871"/>
                </a:cubicBezTo>
                <a:cubicBezTo>
                  <a:pt x="705" y="871"/>
                  <a:pt x="871" y="710"/>
                  <a:pt x="871" y="436"/>
                </a:cubicBezTo>
                <a:cubicBezTo>
                  <a:pt x="871" y="166"/>
                  <a:pt x="705"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6"/>
          <p:cNvSpPr/>
          <p:nvPr/>
        </p:nvSpPr>
        <p:spPr>
          <a:xfrm>
            <a:off x="6710472" y="381141"/>
            <a:ext cx="60199" cy="59871"/>
          </a:xfrm>
          <a:custGeom>
            <a:avLst/>
            <a:gdLst/>
            <a:ahLst/>
            <a:cxnLst/>
            <a:rect l="l" t="t" r="r" b="b"/>
            <a:pathLst>
              <a:path w="929" h="924" extrusionOk="0">
                <a:moveTo>
                  <a:pt x="493" y="1"/>
                </a:moveTo>
                <a:cubicBezTo>
                  <a:pt x="219" y="1"/>
                  <a:pt x="1" y="218"/>
                  <a:pt x="1" y="488"/>
                </a:cubicBezTo>
                <a:cubicBezTo>
                  <a:pt x="1" y="706"/>
                  <a:pt x="219" y="924"/>
                  <a:pt x="493" y="924"/>
                </a:cubicBezTo>
                <a:cubicBezTo>
                  <a:pt x="710" y="924"/>
                  <a:pt x="928" y="706"/>
                  <a:pt x="928" y="488"/>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6"/>
          <p:cNvSpPr/>
          <p:nvPr/>
        </p:nvSpPr>
        <p:spPr>
          <a:xfrm>
            <a:off x="673173" y="825174"/>
            <a:ext cx="261014" cy="257301"/>
          </a:xfrm>
          <a:custGeom>
            <a:avLst/>
            <a:gdLst/>
            <a:ahLst/>
            <a:cxnLst/>
            <a:rect l="l" t="t" r="r" b="b"/>
            <a:pathLst>
              <a:path w="4028" h="3971" extrusionOk="0">
                <a:moveTo>
                  <a:pt x="1960" y="1"/>
                </a:moveTo>
                <a:lnTo>
                  <a:pt x="763" y="436"/>
                </a:lnTo>
                <a:lnTo>
                  <a:pt x="1198" y="1577"/>
                </a:lnTo>
                <a:lnTo>
                  <a:pt x="1" y="2012"/>
                </a:lnTo>
                <a:lnTo>
                  <a:pt x="436" y="3209"/>
                </a:lnTo>
                <a:lnTo>
                  <a:pt x="1633" y="2774"/>
                </a:lnTo>
                <a:lnTo>
                  <a:pt x="2012" y="3971"/>
                </a:lnTo>
                <a:lnTo>
                  <a:pt x="3209" y="3592"/>
                </a:lnTo>
                <a:lnTo>
                  <a:pt x="2830" y="2395"/>
                </a:lnTo>
                <a:lnTo>
                  <a:pt x="4027" y="1960"/>
                </a:lnTo>
                <a:lnTo>
                  <a:pt x="3592" y="763"/>
                </a:lnTo>
                <a:lnTo>
                  <a:pt x="2395" y="1198"/>
                </a:lnTo>
                <a:lnTo>
                  <a:pt x="196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6"/>
          <p:cNvSpPr/>
          <p:nvPr/>
        </p:nvSpPr>
        <p:spPr>
          <a:xfrm>
            <a:off x="803486" y="539493"/>
            <a:ext cx="60199" cy="60130"/>
          </a:xfrm>
          <a:custGeom>
            <a:avLst/>
            <a:gdLst/>
            <a:ahLst/>
            <a:cxnLst/>
            <a:rect l="l" t="t" r="r" b="b"/>
            <a:pathLst>
              <a:path w="929" h="928" extrusionOk="0">
                <a:moveTo>
                  <a:pt x="436" y="0"/>
                </a:moveTo>
                <a:cubicBezTo>
                  <a:pt x="219" y="0"/>
                  <a:pt x="1" y="218"/>
                  <a:pt x="1" y="436"/>
                </a:cubicBezTo>
                <a:cubicBezTo>
                  <a:pt x="1" y="710"/>
                  <a:pt x="219" y="928"/>
                  <a:pt x="436" y="928"/>
                </a:cubicBezTo>
                <a:cubicBezTo>
                  <a:pt x="710" y="928"/>
                  <a:pt x="928" y="710"/>
                  <a:pt x="928" y="436"/>
                </a:cubicBezTo>
                <a:cubicBezTo>
                  <a:pt x="928" y="218"/>
                  <a:pt x="710"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6"/>
          <p:cNvSpPr/>
          <p:nvPr/>
        </p:nvSpPr>
        <p:spPr>
          <a:xfrm>
            <a:off x="962310" y="1473902"/>
            <a:ext cx="59875" cy="59871"/>
          </a:xfrm>
          <a:custGeom>
            <a:avLst/>
            <a:gdLst/>
            <a:ahLst/>
            <a:cxnLst/>
            <a:rect l="l" t="t" r="r" b="b"/>
            <a:pathLst>
              <a:path w="924" h="924" extrusionOk="0">
                <a:moveTo>
                  <a:pt x="436" y="1"/>
                </a:moveTo>
                <a:cubicBezTo>
                  <a:pt x="218" y="1"/>
                  <a:pt x="1" y="218"/>
                  <a:pt x="1" y="488"/>
                </a:cubicBezTo>
                <a:cubicBezTo>
                  <a:pt x="1" y="706"/>
                  <a:pt x="218" y="924"/>
                  <a:pt x="436" y="924"/>
                </a:cubicBezTo>
                <a:cubicBezTo>
                  <a:pt x="706" y="924"/>
                  <a:pt x="923" y="706"/>
                  <a:pt x="923" y="488"/>
                </a:cubicBezTo>
                <a:cubicBezTo>
                  <a:pt x="923" y="218"/>
                  <a:pt x="706"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6"/>
          <p:cNvSpPr/>
          <p:nvPr/>
        </p:nvSpPr>
        <p:spPr>
          <a:xfrm>
            <a:off x="1202303" y="874269"/>
            <a:ext cx="60134" cy="60130"/>
          </a:xfrm>
          <a:custGeom>
            <a:avLst/>
            <a:gdLst/>
            <a:ahLst/>
            <a:cxnLst/>
            <a:rect l="l" t="t" r="r" b="b"/>
            <a:pathLst>
              <a:path w="928" h="928" extrusionOk="0">
                <a:moveTo>
                  <a:pt x="493" y="1"/>
                </a:moveTo>
                <a:cubicBezTo>
                  <a:pt x="218" y="1"/>
                  <a:pt x="1" y="218"/>
                  <a:pt x="1" y="493"/>
                </a:cubicBezTo>
                <a:cubicBezTo>
                  <a:pt x="1" y="710"/>
                  <a:pt x="218" y="928"/>
                  <a:pt x="493" y="928"/>
                </a:cubicBezTo>
                <a:cubicBezTo>
                  <a:pt x="710" y="928"/>
                  <a:pt x="928" y="710"/>
                  <a:pt x="928" y="493"/>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6"/>
          <p:cNvSpPr/>
          <p:nvPr/>
        </p:nvSpPr>
        <p:spPr>
          <a:xfrm rot="-5400000">
            <a:off x="7625250" y="-290450"/>
            <a:ext cx="1228300" cy="1809200"/>
          </a:xfrm>
          <a:custGeom>
            <a:avLst/>
            <a:gdLst/>
            <a:ahLst/>
            <a:cxnLst/>
            <a:rect l="l" t="t" r="r" b="b"/>
            <a:pathLst>
              <a:path w="49132" h="72368" extrusionOk="0">
                <a:moveTo>
                  <a:pt x="49132" y="0"/>
                </a:moveTo>
                <a:cubicBezTo>
                  <a:pt x="41136" y="7888"/>
                  <a:pt x="35311" y="17791"/>
                  <a:pt x="39773" y="28294"/>
                </a:cubicBezTo>
                <a:cubicBezTo>
                  <a:pt x="48228" y="47901"/>
                  <a:pt x="37471" y="61791"/>
                  <a:pt x="25839" y="61791"/>
                </a:cubicBezTo>
                <a:cubicBezTo>
                  <a:pt x="25045" y="61791"/>
                  <a:pt x="24247" y="61726"/>
                  <a:pt x="23450" y="61594"/>
                </a:cubicBezTo>
                <a:cubicBezTo>
                  <a:pt x="22212" y="61387"/>
                  <a:pt x="20980" y="61285"/>
                  <a:pt x="19763" y="61285"/>
                </a:cubicBezTo>
                <a:cubicBezTo>
                  <a:pt x="12049" y="61285"/>
                  <a:pt x="4888" y="65363"/>
                  <a:pt x="1" y="72368"/>
                </a:cubicBezTo>
                <a:lnTo>
                  <a:pt x="49132" y="72368"/>
                </a:lnTo>
                <a:lnTo>
                  <a:pt x="4913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6"/>
          <p:cNvSpPr/>
          <p:nvPr/>
        </p:nvSpPr>
        <p:spPr>
          <a:xfrm rot="5400000" flipH="1">
            <a:off x="290450" y="-290450"/>
            <a:ext cx="1228300" cy="1809200"/>
          </a:xfrm>
          <a:custGeom>
            <a:avLst/>
            <a:gdLst/>
            <a:ahLst/>
            <a:cxnLst/>
            <a:rect l="l" t="t" r="r" b="b"/>
            <a:pathLst>
              <a:path w="49132" h="72368" extrusionOk="0">
                <a:moveTo>
                  <a:pt x="49132" y="0"/>
                </a:moveTo>
                <a:cubicBezTo>
                  <a:pt x="41136" y="7888"/>
                  <a:pt x="35311" y="17791"/>
                  <a:pt x="39773" y="28294"/>
                </a:cubicBezTo>
                <a:cubicBezTo>
                  <a:pt x="48228" y="47901"/>
                  <a:pt x="37471" y="61791"/>
                  <a:pt x="25839" y="61791"/>
                </a:cubicBezTo>
                <a:cubicBezTo>
                  <a:pt x="25045" y="61791"/>
                  <a:pt x="24247" y="61726"/>
                  <a:pt x="23450" y="61594"/>
                </a:cubicBezTo>
                <a:cubicBezTo>
                  <a:pt x="22212" y="61387"/>
                  <a:pt x="20980" y="61285"/>
                  <a:pt x="19763" y="61285"/>
                </a:cubicBezTo>
                <a:cubicBezTo>
                  <a:pt x="12049" y="61285"/>
                  <a:pt x="4888" y="65363"/>
                  <a:pt x="1" y="72368"/>
                </a:cubicBezTo>
                <a:lnTo>
                  <a:pt x="49132" y="72368"/>
                </a:lnTo>
                <a:lnTo>
                  <a:pt x="4913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0" name="Google Shape;400;p6"/>
          <p:cNvGrpSpPr/>
          <p:nvPr/>
        </p:nvGrpSpPr>
        <p:grpSpPr>
          <a:xfrm>
            <a:off x="8012063" y="168438"/>
            <a:ext cx="837425" cy="742113"/>
            <a:chOff x="6215925" y="6858088"/>
            <a:chExt cx="837425" cy="742113"/>
          </a:xfrm>
        </p:grpSpPr>
        <p:sp>
          <p:nvSpPr>
            <p:cNvPr id="401" name="Google Shape;401;p6"/>
            <p:cNvSpPr/>
            <p:nvPr/>
          </p:nvSpPr>
          <p:spPr>
            <a:xfrm>
              <a:off x="6215925" y="7421400"/>
              <a:ext cx="201900" cy="178800"/>
            </a:xfrm>
            <a:custGeom>
              <a:avLst/>
              <a:gdLst/>
              <a:ahLst/>
              <a:cxnLst/>
              <a:rect l="l" t="t" r="r" b="b"/>
              <a:pathLst>
                <a:path w="8076" h="7152" extrusionOk="0">
                  <a:moveTo>
                    <a:pt x="7561" y="0"/>
                  </a:moveTo>
                  <a:lnTo>
                    <a:pt x="0" y="6637"/>
                  </a:lnTo>
                  <a:lnTo>
                    <a:pt x="515" y="7152"/>
                  </a:lnTo>
                  <a:lnTo>
                    <a:pt x="8076" y="507"/>
                  </a:lnTo>
                  <a:lnTo>
                    <a:pt x="7561" y="0"/>
                  </a:lnTo>
                  <a:close/>
                </a:path>
              </a:pathLst>
            </a:custGeom>
            <a:solidFill>
              <a:srgbClr val="F1F0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6"/>
            <p:cNvSpPr/>
            <p:nvPr/>
          </p:nvSpPr>
          <p:spPr>
            <a:xfrm>
              <a:off x="6401775" y="7430925"/>
              <a:ext cx="25575" cy="22900"/>
            </a:xfrm>
            <a:custGeom>
              <a:avLst/>
              <a:gdLst/>
              <a:ahLst/>
              <a:cxnLst/>
              <a:rect l="l" t="t" r="r" b="b"/>
              <a:pathLst>
                <a:path w="1023" h="916" extrusionOk="0">
                  <a:moveTo>
                    <a:pt x="508" y="0"/>
                  </a:moveTo>
                  <a:lnTo>
                    <a:pt x="1" y="507"/>
                  </a:lnTo>
                  <a:lnTo>
                    <a:pt x="508" y="915"/>
                  </a:lnTo>
                  <a:lnTo>
                    <a:pt x="1023" y="507"/>
                  </a:lnTo>
                  <a:lnTo>
                    <a:pt x="508" y="0"/>
                  </a:lnTo>
                  <a:close/>
                </a:path>
              </a:pathLst>
            </a:custGeom>
            <a:solidFill>
              <a:srgbClr val="C1C0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3" name="Google Shape;403;p6"/>
            <p:cNvGrpSpPr/>
            <p:nvPr/>
          </p:nvGrpSpPr>
          <p:grpSpPr>
            <a:xfrm>
              <a:off x="6361025" y="6858088"/>
              <a:ext cx="692325" cy="623250"/>
              <a:chOff x="6361025" y="6858088"/>
              <a:chExt cx="692325" cy="623250"/>
            </a:xfrm>
          </p:grpSpPr>
          <p:sp>
            <p:nvSpPr>
              <p:cNvPr id="404" name="Google Shape;404;p6"/>
              <p:cNvSpPr/>
              <p:nvPr/>
            </p:nvSpPr>
            <p:spPr>
              <a:xfrm>
                <a:off x="6361025" y="7011338"/>
                <a:ext cx="510875" cy="470000"/>
              </a:xfrm>
              <a:custGeom>
                <a:avLst/>
                <a:gdLst/>
                <a:ahLst/>
                <a:cxnLst/>
                <a:rect l="l" t="t" r="r" b="b"/>
                <a:pathLst>
                  <a:path w="20435" h="18800" extrusionOk="0">
                    <a:moveTo>
                      <a:pt x="15228" y="0"/>
                    </a:moveTo>
                    <a:lnTo>
                      <a:pt x="1946" y="11647"/>
                    </a:lnTo>
                    <a:lnTo>
                      <a:pt x="1129" y="15530"/>
                    </a:lnTo>
                    <a:lnTo>
                      <a:pt x="107" y="16445"/>
                    </a:lnTo>
                    <a:cubicBezTo>
                      <a:pt x="107" y="16445"/>
                      <a:pt x="1" y="17164"/>
                      <a:pt x="720" y="17982"/>
                    </a:cubicBezTo>
                    <a:cubicBezTo>
                      <a:pt x="1431" y="18799"/>
                      <a:pt x="2150" y="18799"/>
                      <a:pt x="2150" y="18799"/>
                    </a:cubicBezTo>
                    <a:lnTo>
                      <a:pt x="3172" y="17875"/>
                    </a:lnTo>
                    <a:lnTo>
                      <a:pt x="7152" y="17573"/>
                    </a:lnTo>
                    <a:lnTo>
                      <a:pt x="20434" y="5926"/>
                    </a:lnTo>
                    <a:lnTo>
                      <a:pt x="1522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6"/>
              <p:cNvSpPr/>
              <p:nvPr/>
            </p:nvSpPr>
            <p:spPr>
              <a:xfrm>
                <a:off x="6795250" y="6896288"/>
                <a:ext cx="217225" cy="207025"/>
              </a:xfrm>
              <a:custGeom>
                <a:avLst/>
                <a:gdLst/>
                <a:ahLst/>
                <a:cxnLst/>
                <a:rect l="l" t="t" r="r" b="b"/>
                <a:pathLst>
                  <a:path w="8689" h="8281" extrusionOk="0">
                    <a:moveTo>
                      <a:pt x="6539" y="1"/>
                    </a:moveTo>
                    <a:lnTo>
                      <a:pt x="0" y="5828"/>
                    </a:lnTo>
                    <a:lnTo>
                      <a:pt x="2150" y="8280"/>
                    </a:lnTo>
                    <a:lnTo>
                      <a:pt x="8688" y="2453"/>
                    </a:lnTo>
                    <a:lnTo>
                      <a:pt x="6539" y="1"/>
                    </a:lnTo>
                    <a:close/>
                  </a:path>
                </a:pathLst>
              </a:custGeom>
              <a:solidFill>
                <a:srgbClr val="F1F0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6"/>
              <p:cNvSpPr/>
              <p:nvPr/>
            </p:nvSpPr>
            <p:spPr>
              <a:xfrm>
                <a:off x="6795250" y="7018888"/>
                <a:ext cx="79300" cy="84425"/>
              </a:xfrm>
              <a:custGeom>
                <a:avLst/>
                <a:gdLst/>
                <a:ahLst/>
                <a:cxnLst/>
                <a:rect l="l" t="t" r="r" b="b"/>
                <a:pathLst>
                  <a:path w="3172" h="3377" extrusionOk="0">
                    <a:moveTo>
                      <a:pt x="1022" y="1"/>
                    </a:moveTo>
                    <a:lnTo>
                      <a:pt x="0" y="924"/>
                    </a:lnTo>
                    <a:lnTo>
                      <a:pt x="2150" y="3376"/>
                    </a:lnTo>
                    <a:lnTo>
                      <a:pt x="3171" y="2453"/>
                    </a:lnTo>
                    <a:lnTo>
                      <a:pt x="1022" y="1"/>
                    </a:lnTo>
                    <a:close/>
                  </a:path>
                </a:pathLst>
              </a:custGeom>
              <a:solidFill>
                <a:srgbClr val="C2C2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6"/>
              <p:cNvSpPr/>
              <p:nvPr/>
            </p:nvSpPr>
            <p:spPr>
              <a:xfrm>
                <a:off x="6946050" y="6858088"/>
                <a:ext cx="107300" cy="114850"/>
              </a:xfrm>
              <a:custGeom>
                <a:avLst/>
                <a:gdLst/>
                <a:ahLst/>
                <a:cxnLst/>
                <a:rect l="l" t="t" r="r" b="b"/>
                <a:pathLst>
                  <a:path w="4292" h="4594" extrusionOk="0">
                    <a:moveTo>
                      <a:pt x="1120" y="0"/>
                    </a:moveTo>
                    <a:lnTo>
                      <a:pt x="0" y="1022"/>
                    </a:lnTo>
                    <a:lnTo>
                      <a:pt x="3163" y="4594"/>
                    </a:lnTo>
                    <a:lnTo>
                      <a:pt x="4291" y="3678"/>
                    </a:lnTo>
                    <a:lnTo>
                      <a:pt x="1120" y="0"/>
                    </a:lnTo>
                    <a:close/>
                  </a:path>
                </a:pathLst>
              </a:custGeom>
              <a:solidFill>
                <a:srgbClr val="FF78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6"/>
              <p:cNvSpPr/>
              <p:nvPr/>
            </p:nvSpPr>
            <p:spPr>
              <a:xfrm>
                <a:off x="6721275" y="6990888"/>
                <a:ext cx="176150" cy="189050"/>
              </a:xfrm>
              <a:custGeom>
                <a:avLst/>
                <a:gdLst/>
                <a:ahLst/>
                <a:cxnLst/>
                <a:rect l="l" t="t" r="r" b="b"/>
                <a:pathLst>
                  <a:path w="7046" h="7562" extrusionOk="0">
                    <a:moveTo>
                      <a:pt x="1733" y="1"/>
                    </a:moveTo>
                    <a:lnTo>
                      <a:pt x="0" y="1529"/>
                    </a:lnTo>
                    <a:lnTo>
                      <a:pt x="5313" y="7561"/>
                    </a:lnTo>
                    <a:lnTo>
                      <a:pt x="7046" y="6025"/>
                    </a:lnTo>
                    <a:lnTo>
                      <a:pt x="1733" y="1"/>
                    </a:lnTo>
                    <a:close/>
                  </a:path>
                </a:pathLst>
              </a:custGeom>
              <a:solidFill>
                <a:srgbClr val="FF78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6"/>
              <p:cNvSpPr/>
              <p:nvPr/>
            </p:nvSpPr>
            <p:spPr>
              <a:xfrm>
                <a:off x="6739050" y="7149263"/>
                <a:ext cx="69100" cy="74000"/>
              </a:xfrm>
              <a:custGeom>
                <a:avLst/>
                <a:gdLst/>
                <a:ahLst/>
                <a:cxnLst/>
                <a:rect l="l" t="t" r="r" b="b"/>
                <a:pathLst>
                  <a:path w="2764" h="2960" extrusionOk="0">
                    <a:moveTo>
                      <a:pt x="409" y="0"/>
                    </a:moveTo>
                    <a:lnTo>
                      <a:pt x="0" y="303"/>
                    </a:lnTo>
                    <a:lnTo>
                      <a:pt x="2354" y="2959"/>
                    </a:lnTo>
                    <a:lnTo>
                      <a:pt x="2763" y="2657"/>
                    </a:lnTo>
                    <a:lnTo>
                      <a:pt x="409" y="0"/>
                    </a:lnTo>
                    <a:close/>
                  </a:path>
                </a:pathLst>
              </a:custGeom>
              <a:solidFill>
                <a:srgbClr val="C2C2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6"/>
              <p:cNvSpPr/>
              <p:nvPr/>
            </p:nvSpPr>
            <p:spPr>
              <a:xfrm>
                <a:off x="6690625" y="7192588"/>
                <a:ext cx="66425" cy="74200"/>
              </a:xfrm>
              <a:custGeom>
                <a:avLst/>
                <a:gdLst/>
                <a:ahLst/>
                <a:cxnLst/>
                <a:rect l="l" t="t" r="r" b="b"/>
                <a:pathLst>
                  <a:path w="2657" h="2968" extrusionOk="0">
                    <a:moveTo>
                      <a:pt x="409" y="0"/>
                    </a:moveTo>
                    <a:lnTo>
                      <a:pt x="0" y="311"/>
                    </a:lnTo>
                    <a:lnTo>
                      <a:pt x="2346" y="2967"/>
                    </a:lnTo>
                    <a:lnTo>
                      <a:pt x="2657" y="2656"/>
                    </a:lnTo>
                    <a:lnTo>
                      <a:pt x="409" y="0"/>
                    </a:lnTo>
                    <a:close/>
                  </a:path>
                </a:pathLst>
              </a:custGeom>
              <a:solidFill>
                <a:srgbClr val="C2C2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6"/>
              <p:cNvSpPr/>
              <p:nvPr/>
            </p:nvSpPr>
            <p:spPr>
              <a:xfrm>
                <a:off x="6642000" y="7236113"/>
                <a:ext cx="66425" cy="73975"/>
              </a:xfrm>
              <a:custGeom>
                <a:avLst/>
                <a:gdLst/>
                <a:ahLst/>
                <a:cxnLst/>
                <a:rect l="l" t="t" r="r" b="b"/>
                <a:pathLst>
                  <a:path w="2657" h="2959" extrusionOk="0">
                    <a:moveTo>
                      <a:pt x="409" y="0"/>
                    </a:moveTo>
                    <a:lnTo>
                      <a:pt x="0" y="302"/>
                    </a:lnTo>
                    <a:lnTo>
                      <a:pt x="2248" y="2959"/>
                    </a:lnTo>
                    <a:lnTo>
                      <a:pt x="2656" y="2656"/>
                    </a:lnTo>
                    <a:lnTo>
                      <a:pt x="409" y="0"/>
                    </a:lnTo>
                    <a:close/>
                  </a:path>
                </a:pathLst>
              </a:custGeom>
              <a:solidFill>
                <a:srgbClr val="C2C2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6"/>
              <p:cNvSpPr/>
              <p:nvPr/>
            </p:nvSpPr>
            <p:spPr>
              <a:xfrm>
                <a:off x="6384125" y="7207913"/>
                <a:ext cx="268100" cy="252975"/>
              </a:xfrm>
              <a:custGeom>
                <a:avLst/>
                <a:gdLst/>
                <a:ahLst/>
                <a:cxnLst/>
                <a:rect l="l" t="t" r="r" b="b"/>
                <a:pathLst>
                  <a:path w="10724" h="10119" extrusionOk="0">
                    <a:moveTo>
                      <a:pt x="6539" y="0"/>
                    </a:moveTo>
                    <a:lnTo>
                      <a:pt x="2142" y="3882"/>
                    </a:lnTo>
                    <a:lnTo>
                      <a:pt x="1226" y="7765"/>
                    </a:lnTo>
                    <a:lnTo>
                      <a:pt x="0" y="8688"/>
                    </a:lnTo>
                    <a:cubicBezTo>
                      <a:pt x="0" y="8688"/>
                      <a:pt x="0" y="9195"/>
                      <a:pt x="409" y="9604"/>
                    </a:cubicBezTo>
                    <a:cubicBezTo>
                      <a:pt x="818" y="10119"/>
                      <a:pt x="1226" y="10119"/>
                      <a:pt x="1226" y="10119"/>
                    </a:cubicBezTo>
                    <a:lnTo>
                      <a:pt x="2346" y="8991"/>
                    </a:lnTo>
                    <a:lnTo>
                      <a:pt x="6228" y="8688"/>
                    </a:lnTo>
                    <a:lnTo>
                      <a:pt x="10724" y="4700"/>
                    </a:lnTo>
                    <a:lnTo>
                      <a:pt x="6539" y="0"/>
                    </a:lnTo>
                    <a:close/>
                  </a:path>
                </a:pathLst>
              </a:custGeom>
              <a:solidFill>
                <a:srgbClr val="4675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6"/>
              <p:cNvSpPr/>
              <p:nvPr/>
            </p:nvSpPr>
            <p:spPr>
              <a:xfrm>
                <a:off x="6384125" y="7312738"/>
                <a:ext cx="268100" cy="148150"/>
              </a:xfrm>
              <a:custGeom>
                <a:avLst/>
                <a:gdLst/>
                <a:ahLst/>
                <a:cxnLst/>
                <a:rect l="l" t="t" r="r" b="b"/>
                <a:pathLst>
                  <a:path w="10724" h="5926" extrusionOk="0">
                    <a:moveTo>
                      <a:pt x="10217" y="0"/>
                    </a:moveTo>
                    <a:lnTo>
                      <a:pt x="6228" y="3572"/>
                    </a:lnTo>
                    <a:lnTo>
                      <a:pt x="2346" y="3882"/>
                    </a:lnTo>
                    <a:lnTo>
                      <a:pt x="1226" y="5002"/>
                    </a:lnTo>
                    <a:cubicBezTo>
                      <a:pt x="1226" y="5002"/>
                      <a:pt x="818" y="5002"/>
                      <a:pt x="409" y="4495"/>
                    </a:cubicBezTo>
                    <a:cubicBezTo>
                      <a:pt x="303" y="4495"/>
                      <a:pt x="303" y="4389"/>
                      <a:pt x="205" y="4389"/>
                    </a:cubicBezTo>
                    <a:lnTo>
                      <a:pt x="0" y="4495"/>
                    </a:lnTo>
                    <a:cubicBezTo>
                      <a:pt x="0" y="4495"/>
                      <a:pt x="0" y="5002"/>
                      <a:pt x="409" y="5411"/>
                    </a:cubicBezTo>
                    <a:cubicBezTo>
                      <a:pt x="818" y="5926"/>
                      <a:pt x="1226" y="5926"/>
                      <a:pt x="1226" y="5926"/>
                    </a:cubicBezTo>
                    <a:lnTo>
                      <a:pt x="2346" y="4798"/>
                    </a:lnTo>
                    <a:lnTo>
                      <a:pt x="6228" y="4495"/>
                    </a:lnTo>
                    <a:lnTo>
                      <a:pt x="10724" y="507"/>
                    </a:lnTo>
                    <a:lnTo>
                      <a:pt x="10217" y="0"/>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55"/>
        <p:cNvGrpSpPr/>
        <p:nvPr/>
      </p:nvGrpSpPr>
      <p:grpSpPr>
        <a:xfrm>
          <a:off x="0" y="0"/>
          <a:ext cx="0" cy="0"/>
          <a:chOff x="0" y="0"/>
          <a:chExt cx="0" cy="0"/>
        </a:xfrm>
      </p:grpSpPr>
      <p:sp>
        <p:nvSpPr>
          <p:cNvPr id="456" name="Google Shape;456;p9"/>
          <p:cNvSpPr/>
          <p:nvPr/>
        </p:nvSpPr>
        <p:spPr>
          <a:xfrm>
            <a:off x="7172325" y="2239350"/>
            <a:ext cx="1971667" cy="2904128"/>
          </a:xfrm>
          <a:custGeom>
            <a:avLst/>
            <a:gdLst/>
            <a:ahLst/>
            <a:cxnLst/>
            <a:rect l="l" t="t" r="r" b="b"/>
            <a:pathLst>
              <a:path w="49132" h="72368" extrusionOk="0">
                <a:moveTo>
                  <a:pt x="49132" y="0"/>
                </a:moveTo>
                <a:cubicBezTo>
                  <a:pt x="41136" y="7888"/>
                  <a:pt x="35311" y="17791"/>
                  <a:pt x="39773" y="28294"/>
                </a:cubicBezTo>
                <a:cubicBezTo>
                  <a:pt x="48228" y="47901"/>
                  <a:pt x="37471" y="61791"/>
                  <a:pt x="25839" y="61791"/>
                </a:cubicBezTo>
                <a:cubicBezTo>
                  <a:pt x="25045" y="61791"/>
                  <a:pt x="24247" y="61726"/>
                  <a:pt x="23450" y="61594"/>
                </a:cubicBezTo>
                <a:cubicBezTo>
                  <a:pt x="22212" y="61387"/>
                  <a:pt x="20980" y="61285"/>
                  <a:pt x="19763" y="61285"/>
                </a:cubicBezTo>
                <a:cubicBezTo>
                  <a:pt x="12049" y="61285"/>
                  <a:pt x="4888" y="65363"/>
                  <a:pt x="1" y="72368"/>
                </a:cubicBezTo>
                <a:lnTo>
                  <a:pt x="49132" y="72368"/>
                </a:lnTo>
                <a:lnTo>
                  <a:pt x="4913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57" name="Google Shape;457;p9"/>
          <p:cNvGrpSpPr/>
          <p:nvPr/>
        </p:nvGrpSpPr>
        <p:grpSpPr>
          <a:xfrm>
            <a:off x="7172313" y="4341638"/>
            <a:ext cx="985925" cy="744150"/>
            <a:chOff x="1666700" y="5967688"/>
            <a:chExt cx="985925" cy="744150"/>
          </a:xfrm>
        </p:grpSpPr>
        <p:sp>
          <p:nvSpPr>
            <p:cNvPr id="458" name="Google Shape;458;p9"/>
            <p:cNvSpPr/>
            <p:nvPr/>
          </p:nvSpPr>
          <p:spPr>
            <a:xfrm>
              <a:off x="1666700" y="5967688"/>
              <a:ext cx="985925" cy="744150"/>
            </a:xfrm>
            <a:custGeom>
              <a:avLst/>
              <a:gdLst/>
              <a:ahLst/>
              <a:cxnLst/>
              <a:rect l="l" t="t" r="r" b="b"/>
              <a:pathLst>
                <a:path w="39437" h="29766" extrusionOk="0">
                  <a:moveTo>
                    <a:pt x="31419" y="0"/>
                  </a:moveTo>
                  <a:cubicBezTo>
                    <a:pt x="30988" y="0"/>
                    <a:pt x="30551" y="105"/>
                    <a:pt x="30144" y="326"/>
                  </a:cubicBezTo>
                  <a:lnTo>
                    <a:pt x="1839" y="15340"/>
                  </a:lnTo>
                  <a:cubicBezTo>
                    <a:pt x="515" y="16060"/>
                    <a:pt x="0" y="17694"/>
                    <a:pt x="720" y="19018"/>
                  </a:cubicBezTo>
                  <a:lnTo>
                    <a:pt x="5624" y="28320"/>
                  </a:lnTo>
                  <a:cubicBezTo>
                    <a:pt x="6116" y="29236"/>
                    <a:pt x="7051" y="29765"/>
                    <a:pt x="8022" y="29765"/>
                  </a:cubicBezTo>
                  <a:cubicBezTo>
                    <a:pt x="8453" y="29765"/>
                    <a:pt x="8892" y="29661"/>
                    <a:pt x="9302" y="29440"/>
                  </a:cubicBezTo>
                  <a:lnTo>
                    <a:pt x="37598" y="14523"/>
                  </a:lnTo>
                  <a:cubicBezTo>
                    <a:pt x="38930" y="13812"/>
                    <a:pt x="39437" y="12177"/>
                    <a:pt x="38726" y="10845"/>
                  </a:cubicBezTo>
                  <a:lnTo>
                    <a:pt x="33822" y="1446"/>
                  </a:lnTo>
                  <a:cubicBezTo>
                    <a:pt x="33324" y="529"/>
                    <a:pt x="32387" y="0"/>
                    <a:pt x="31419" y="0"/>
                  </a:cubicBezTo>
                  <a:close/>
                </a:path>
              </a:pathLst>
            </a:custGeom>
            <a:solidFill>
              <a:srgbClr val="F1F0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9"/>
            <p:cNvSpPr/>
            <p:nvPr/>
          </p:nvSpPr>
          <p:spPr>
            <a:xfrm>
              <a:off x="1758650" y="6363863"/>
              <a:ext cx="130375" cy="130375"/>
            </a:xfrm>
            <a:custGeom>
              <a:avLst/>
              <a:gdLst/>
              <a:ahLst/>
              <a:cxnLst/>
              <a:rect l="l" t="t" r="r" b="b"/>
              <a:pathLst>
                <a:path w="5215" h="5215" extrusionOk="0">
                  <a:moveTo>
                    <a:pt x="2555" y="0"/>
                  </a:moveTo>
                  <a:cubicBezTo>
                    <a:pt x="1305" y="0"/>
                    <a:pt x="194" y="901"/>
                    <a:pt x="0" y="2256"/>
                  </a:cubicBezTo>
                  <a:lnTo>
                    <a:pt x="0" y="2354"/>
                  </a:lnTo>
                  <a:lnTo>
                    <a:pt x="0" y="2460"/>
                  </a:lnTo>
                  <a:lnTo>
                    <a:pt x="0" y="2558"/>
                  </a:lnTo>
                  <a:lnTo>
                    <a:pt x="0" y="2665"/>
                  </a:lnTo>
                  <a:lnTo>
                    <a:pt x="0" y="2763"/>
                  </a:lnTo>
                  <a:cubicBezTo>
                    <a:pt x="0" y="2967"/>
                    <a:pt x="0" y="3171"/>
                    <a:pt x="107" y="3376"/>
                  </a:cubicBezTo>
                  <a:cubicBezTo>
                    <a:pt x="107" y="3482"/>
                    <a:pt x="107" y="3580"/>
                    <a:pt x="205" y="3580"/>
                  </a:cubicBezTo>
                  <a:lnTo>
                    <a:pt x="205" y="3686"/>
                  </a:lnTo>
                  <a:cubicBezTo>
                    <a:pt x="205" y="3686"/>
                    <a:pt x="205" y="3784"/>
                    <a:pt x="311" y="3784"/>
                  </a:cubicBezTo>
                  <a:lnTo>
                    <a:pt x="311" y="3891"/>
                  </a:lnTo>
                  <a:cubicBezTo>
                    <a:pt x="311" y="3989"/>
                    <a:pt x="409" y="3989"/>
                    <a:pt x="409" y="4095"/>
                  </a:cubicBezTo>
                  <a:cubicBezTo>
                    <a:pt x="409" y="4193"/>
                    <a:pt x="515" y="4193"/>
                    <a:pt x="515" y="4299"/>
                  </a:cubicBezTo>
                  <a:lnTo>
                    <a:pt x="613" y="4299"/>
                  </a:lnTo>
                  <a:cubicBezTo>
                    <a:pt x="613" y="4397"/>
                    <a:pt x="613" y="4397"/>
                    <a:pt x="720" y="4397"/>
                  </a:cubicBezTo>
                  <a:lnTo>
                    <a:pt x="720" y="4504"/>
                  </a:lnTo>
                  <a:cubicBezTo>
                    <a:pt x="818" y="4504"/>
                    <a:pt x="818" y="4602"/>
                    <a:pt x="924" y="4602"/>
                  </a:cubicBezTo>
                  <a:lnTo>
                    <a:pt x="1128" y="4806"/>
                  </a:lnTo>
                  <a:cubicBezTo>
                    <a:pt x="1226" y="4806"/>
                    <a:pt x="1226" y="4912"/>
                    <a:pt x="1333" y="4912"/>
                  </a:cubicBezTo>
                  <a:cubicBezTo>
                    <a:pt x="1431" y="4912"/>
                    <a:pt x="1537" y="5010"/>
                    <a:pt x="1537" y="5010"/>
                  </a:cubicBezTo>
                  <a:cubicBezTo>
                    <a:pt x="1635" y="5010"/>
                    <a:pt x="1741" y="5117"/>
                    <a:pt x="1741" y="5117"/>
                  </a:cubicBezTo>
                  <a:lnTo>
                    <a:pt x="2044" y="5117"/>
                  </a:lnTo>
                  <a:lnTo>
                    <a:pt x="2044" y="5215"/>
                  </a:lnTo>
                  <a:lnTo>
                    <a:pt x="2354" y="5215"/>
                  </a:lnTo>
                  <a:cubicBezTo>
                    <a:pt x="2763" y="5215"/>
                    <a:pt x="3172" y="5215"/>
                    <a:pt x="3580" y="5010"/>
                  </a:cubicBezTo>
                  <a:cubicBezTo>
                    <a:pt x="3678" y="5010"/>
                    <a:pt x="3785" y="4912"/>
                    <a:pt x="3785" y="4912"/>
                  </a:cubicBezTo>
                  <a:cubicBezTo>
                    <a:pt x="3883" y="4912"/>
                    <a:pt x="3989" y="4806"/>
                    <a:pt x="3989" y="4806"/>
                  </a:cubicBezTo>
                  <a:cubicBezTo>
                    <a:pt x="4087" y="4708"/>
                    <a:pt x="4193" y="4708"/>
                    <a:pt x="4193" y="4602"/>
                  </a:cubicBezTo>
                  <a:cubicBezTo>
                    <a:pt x="4398" y="4504"/>
                    <a:pt x="4496" y="4397"/>
                    <a:pt x="4602" y="4299"/>
                  </a:cubicBezTo>
                  <a:cubicBezTo>
                    <a:pt x="4806" y="3989"/>
                    <a:pt x="5011" y="3580"/>
                    <a:pt x="5109" y="3171"/>
                  </a:cubicBezTo>
                  <a:lnTo>
                    <a:pt x="5109" y="3073"/>
                  </a:lnTo>
                  <a:lnTo>
                    <a:pt x="5109" y="2967"/>
                  </a:lnTo>
                  <a:lnTo>
                    <a:pt x="5109" y="2869"/>
                  </a:lnTo>
                  <a:cubicBezTo>
                    <a:pt x="5215" y="2763"/>
                    <a:pt x="5215" y="2763"/>
                    <a:pt x="5215" y="2665"/>
                  </a:cubicBezTo>
                  <a:lnTo>
                    <a:pt x="5215" y="2558"/>
                  </a:lnTo>
                  <a:cubicBezTo>
                    <a:pt x="5215" y="2460"/>
                    <a:pt x="5215" y="2460"/>
                    <a:pt x="5109" y="2354"/>
                  </a:cubicBezTo>
                  <a:lnTo>
                    <a:pt x="5109" y="2256"/>
                  </a:lnTo>
                  <a:lnTo>
                    <a:pt x="5109" y="2150"/>
                  </a:lnTo>
                  <a:lnTo>
                    <a:pt x="5109" y="2052"/>
                  </a:lnTo>
                  <a:cubicBezTo>
                    <a:pt x="5109" y="1945"/>
                    <a:pt x="5109" y="1945"/>
                    <a:pt x="5011" y="1847"/>
                  </a:cubicBezTo>
                  <a:lnTo>
                    <a:pt x="5011" y="1741"/>
                  </a:lnTo>
                  <a:lnTo>
                    <a:pt x="5011" y="1643"/>
                  </a:lnTo>
                  <a:lnTo>
                    <a:pt x="4904" y="1537"/>
                  </a:lnTo>
                  <a:lnTo>
                    <a:pt x="4904" y="1439"/>
                  </a:lnTo>
                  <a:lnTo>
                    <a:pt x="4806" y="1332"/>
                  </a:lnTo>
                  <a:cubicBezTo>
                    <a:pt x="4398" y="621"/>
                    <a:pt x="3678" y="106"/>
                    <a:pt x="2763" y="8"/>
                  </a:cubicBezTo>
                  <a:cubicBezTo>
                    <a:pt x="2693" y="3"/>
                    <a:pt x="2624" y="0"/>
                    <a:pt x="2555" y="0"/>
                  </a:cubicBezTo>
                  <a:close/>
                </a:path>
              </a:pathLst>
            </a:custGeom>
            <a:solidFill>
              <a:srgbClr val="D9D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9"/>
            <p:cNvSpPr/>
            <p:nvPr/>
          </p:nvSpPr>
          <p:spPr>
            <a:xfrm>
              <a:off x="1735750" y="6361013"/>
              <a:ext cx="148175" cy="131150"/>
            </a:xfrm>
            <a:custGeom>
              <a:avLst/>
              <a:gdLst/>
              <a:ahLst/>
              <a:cxnLst/>
              <a:rect l="l" t="t" r="r" b="b"/>
              <a:pathLst>
                <a:path w="5927" h="5246" extrusionOk="0">
                  <a:moveTo>
                    <a:pt x="2940" y="1"/>
                  </a:moveTo>
                  <a:cubicBezTo>
                    <a:pt x="2527" y="1"/>
                    <a:pt x="2111" y="105"/>
                    <a:pt x="1734" y="327"/>
                  </a:cubicBezTo>
                  <a:cubicBezTo>
                    <a:pt x="410" y="940"/>
                    <a:pt x="1" y="2574"/>
                    <a:pt x="614" y="3800"/>
                  </a:cubicBezTo>
                  <a:cubicBezTo>
                    <a:pt x="1106" y="4717"/>
                    <a:pt x="1994" y="5246"/>
                    <a:pt x="2901" y="5246"/>
                  </a:cubicBezTo>
                  <a:cubicBezTo>
                    <a:pt x="3304" y="5246"/>
                    <a:pt x="3710" y="5141"/>
                    <a:pt x="4088" y="4920"/>
                  </a:cubicBezTo>
                  <a:cubicBezTo>
                    <a:pt x="5412" y="4307"/>
                    <a:pt x="5927" y="2672"/>
                    <a:pt x="5207" y="1446"/>
                  </a:cubicBezTo>
                  <a:cubicBezTo>
                    <a:pt x="4783" y="530"/>
                    <a:pt x="3869" y="1"/>
                    <a:pt x="2940" y="1"/>
                  </a:cubicBezTo>
                  <a:close/>
                </a:path>
              </a:pathLst>
            </a:custGeom>
            <a:solidFill>
              <a:srgbClr val="4675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9"/>
            <p:cNvSpPr/>
            <p:nvPr/>
          </p:nvSpPr>
          <p:spPr>
            <a:xfrm>
              <a:off x="1766400" y="6369163"/>
              <a:ext cx="117525" cy="122175"/>
            </a:xfrm>
            <a:custGeom>
              <a:avLst/>
              <a:gdLst/>
              <a:ahLst/>
              <a:cxnLst/>
              <a:rect l="l" t="t" r="r" b="b"/>
              <a:pathLst>
                <a:path w="4701" h="4887" extrusionOk="0">
                  <a:moveTo>
                    <a:pt x="2862" y="1"/>
                  </a:moveTo>
                  <a:lnTo>
                    <a:pt x="2862" y="1"/>
                  </a:lnTo>
                  <a:cubicBezTo>
                    <a:pt x="3164" y="205"/>
                    <a:pt x="3368" y="409"/>
                    <a:pt x="3573" y="818"/>
                  </a:cubicBezTo>
                  <a:cubicBezTo>
                    <a:pt x="4186" y="2044"/>
                    <a:pt x="3679" y="3572"/>
                    <a:pt x="2453" y="4292"/>
                  </a:cubicBezTo>
                  <a:cubicBezTo>
                    <a:pt x="2044" y="4496"/>
                    <a:pt x="1636" y="4598"/>
                    <a:pt x="1227" y="4598"/>
                  </a:cubicBezTo>
                  <a:cubicBezTo>
                    <a:pt x="818" y="4598"/>
                    <a:pt x="410" y="4496"/>
                    <a:pt x="1" y="4292"/>
                  </a:cubicBezTo>
                  <a:lnTo>
                    <a:pt x="1" y="4292"/>
                  </a:lnTo>
                  <a:cubicBezTo>
                    <a:pt x="499" y="4665"/>
                    <a:pt x="1109" y="4887"/>
                    <a:pt x="1718" y="4887"/>
                  </a:cubicBezTo>
                  <a:cubicBezTo>
                    <a:pt x="2109" y="4887"/>
                    <a:pt x="2501" y="4795"/>
                    <a:pt x="2862" y="4594"/>
                  </a:cubicBezTo>
                  <a:cubicBezTo>
                    <a:pt x="4186" y="3981"/>
                    <a:pt x="4701" y="2346"/>
                    <a:pt x="3981" y="1120"/>
                  </a:cubicBezTo>
                  <a:cubicBezTo>
                    <a:pt x="3777" y="614"/>
                    <a:pt x="3368" y="205"/>
                    <a:pt x="2862" y="1"/>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9"/>
            <p:cNvSpPr/>
            <p:nvPr/>
          </p:nvSpPr>
          <p:spPr>
            <a:xfrm>
              <a:off x="1751075" y="6397163"/>
              <a:ext cx="119975" cy="66425"/>
            </a:xfrm>
            <a:custGeom>
              <a:avLst/>
              <a:gdLst/>
              <a:ahLst/>
              <a:cxnLst/>
              <a:rect l="l" t="t" r="r" b="b"/>
              <a:pathLst>
                <a:path w="4799" h="2657" extrusionOk="0">
                  <a:moveTo>
                    <a:pt x="4594" y="0"/>
                  </a:moveTo>
                  <a:lnTo>
                    <a:pt x="1" y="2354"/>
                  </a:lnTo>
                  <a:cubicBezTo>
                    <a:pt x="1" y="2354"/>
                    <a:pt x="1" y="2452"/>
                    <a:pt x="99" y="2452"/>
                  </a:cubicBezTo>
                  <a:cubicBezTo>
                    <a:pt x="99" y="2559"/>
                    <a:pt x="99" y="2559"/>
                    <a:pt x="205" y="2657"/>
                  </a:cubicBezTo>
                  <a:lnTo>
                    <a:pt x="4799" y="311"/>
                  </a:lnTo>
                  <a:cubicBezTo>
                    <a:pt x="4701" y="205"/>
                    <a:pt x="4701" y="107"/>
                    <a:pt x="4701" y="107"/>
                  </a:cubicBezTo>
                  <a:cubicBezTo>
                    <a:pt x="4701" y="0"/>
                    <a:pt x="4594" y="0"/>
                    <a:pt x="4594" y="0"/>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9"/>
            <p:cNvSpPr/>
            <p:nvPr/>
          </p:nvSpPr>
          <p:spPr>
            <a:xfrm>
              <a:off x="1748425" y="6392063"/>
              <a:ext cx="120175" cy="69075"/>
            </a:xfrm>
            <a:custGeom>
              <a:avLst/>
              <a:gdLst/>
              <a:ahLst/>
              <a:cxnLst/>
              <a:rect l="l" t="t" r="r" b="b"/>
              <a:pathLst>
                <a:path w="4807" h="2763" extrusionOk="0">
                  <a:moveTo>
                    <a:pt x="4602" y="0"/>
                  </a:moveTo>
                  <a:lnTo>
                    <a:pt x="1" y="2452"/>
                  </a:lnTo>
                  <a:cubicBezTo>
                    <a:pt x="107" y="2452"/>
                    <a:pt x="107" y="2558"/>
                    <a:pt x="107" y="2558"/>
                  </a:cubicBezTo>
                  <a:cubicBezTo>
                    <a:pt x="107" y="2656"/>
                    <a:pt x="205" y="2656"/>
                    <a:pt x="205" y="2763"/>
                  </a:cubicBezTo>
                  <a:lnTo>
                    <a:pt x="4807" y="311"/>
                  </a:lnTo>
                  <a:cubicBezTo>
                    <a:pt x="4807" y="311"/>
                    <a:pt x="4807" y="204"/>
                    <a:pt x="4700" y="204"/>
                  </a:cubicBezTo>
                  <a:cubicBezTo>
                    <a:pt x="4700" y="106"/>
                    <a:pt x="4700" y="106"/>
                    <a:pt x="4602" y="0"/>
                  </a:cubicBezTo>
                  <a:close/>
                </a:path>
              </a:pathLst>
            </a:custGeom>
            <a:solidFill>
              <a:srgbClr val="3245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9"/>
            <p:cNvSpPr/>
            <p:nvPr/>
          </p:nvSpPr>
          <p:spPr>
            <a:xfrm>
              <a:off x="1911900" y="6282113"/>
              <a:ext cx="130375" cy="130400"/>
            </a:xfrm>
            <a:custGeom>
              <a:avLst/>
              <a:gdLst/>
              <a:ahLst/>
              <a:cxnLst/>
              <a:rect l="l" t="t" r="r" b="b"/>
              <a:pathLst>
                <a:path w="5215" h="5216" extrusionOk="0">
                  <a:moveTo>
                    <a:pt x="2654" y="1"/>
                  </a:moveTo>
                  <a:cubicBezTo>
                    <a:pt x="1412" y="1"/>
                    <a:pt x="300" y="901"/>
                    <a:pt x="107" y="2257"/>
                  </a:cubicBezTo>
                  <a:lnTo>
                    <a:pt x="107" y="2150"/>
                  </a:lnTo>
                  <a:cubicBezTo>
                    <a:pt x="0" y="2257"/>
                    <a:pt x="0" y="2355"/>
                    <a:pt x="0" y="2355"/>
                  </a:cubicBezTo>
                  <a:lnTo>
                    <a:pt x="0" y="2461"/>
                  </a:lnTo>
                  <a:lnTo>
                    <a:pt x="0" y="2559"/>
                  </a:lnTo>
                  <a:lnTo>
                    <a:pt x="0" y="2665"/>
                  </a:lnTo>
                  <a:cubicBezTo>
                    <a:pt x="0" y="2968"/>
                    <a:pt x="107" y="3172"/>
                    <a:pt x="107" y="3376"/>
                  </a:cubicBezTo>
                  <a:cubicBezTo>
                    <a:pt x="205" y="3483"/>
                    <a:pt x="205" y="3581"/>
                    <a:pt x="205" y="3581"/>
                  </a:cubicBezTo>
                  <a:lnTo>
                    <a:pt x="205" y="3687"/>
                  </a:lnTo>
                  <a:cubicBezTo>
                    <a:pt x="311" y="3687"/>
                    <a:pt x="311" y="3785"/>
                    <a:pt x="311" y="3785"/>
                  </a:cubicBezTo>
                  <a:lnTo>
                    <a:pt x="311" y="3891"/>
                  </a:lnTo>
                  <a:lnTo>
                    <a:pt x="515" y="4096"/>
                  </a:lnTo>
                  <a:cubicBezTo>
                    <a:pt x="515" y="4194"/>
                    <a:pt x="515" y="4194"/>
                    <a:pt x="613" y="4300"/>
                  </a:cubicBezTo>
                  <a:lnTo>
                    <a:pt x="720" y="4398"/>
                  </a:lnTo>
                  <a:cubicBezTo>
                    <a:pt x="818" y="4398"/>
                    <a:pt x="818" y="4504"/>
                    <a:pt x="818" y="4504"/>
                  </a:cubicBezTo>
                  <a:cubicBezTo>
                    <a:pt x="818" y="4504"/>
                    <a:pt x="924" y="4602"/>
                    <a:pt x="1022" y="4602"/>
                  </a:cubicBezTo>
                  <a:cubicBezTo>
                    <a:pt x="1022" y="4709"/>
                    <a:pt x="1128" y="4709"/>
                    <a:pt x="1128" y="4807"/>
                  </a:cubicBezTo>
                  <a:lnTo>
                    <a:pt x="1226" y="4807"/>
                  </a:lnTo>
                  <a:lnTo>
                    <a:pt x="1333" y="4913"/>
                  </a:lnTo>
                  <a:lnTo>
                    <a:pt x="1431" y="4913"/>
                  </a:lnTo>
                  <a:cubicBezTo>
                    <a:pt x="1431" y="4913"/>
                    <a:pt x="1537" y="5011"/>
                    <a:pt x="1635" y="5011"/>
                  </a:cubicBezTo>
                  <a:cubicBezTo>
                    <a:pt x="1741" y="5011"/>
                    <a:pt x="1741" y="5117"/>
                    <a:pt x="1839" y="5117"/>
                  </a:cubicBezTo>
                  <a:lnTo>
                    <a:pt x="2044" y="5117"/>
                  </a:lnTo>
                  <a:cubicBezTo>
                    <a:pt x="2150" y="5117"/>
                    <a:pt x="2150" y="5215"/>
                    <a:pt x="2150" y="5215"/>
                  </a:cubicBezTo>
                  <a:lnTo>
                    <a:pt x="2354" y="5215"/>
                  </a:lnTo>
                  <a:cubicBezTo>
                    <a:pt x="2861" y="5215"/>
                    <a:pt x="3270" y="5215"/>
                    <a:pt x="3678" y="5011"/>
                  </a:cubicBezTo>
                  <a:cubicBezTo>
                    <a:pt x="3678" y="5011"/>
                    <a:pt x="3785" y="4913"/>
                    <a:pt x="3883" y="4913"/>
                  </a:cubicBezTo>
                  <a:cubicBezTo>
                    <a:pt x="3989" y="4913"/>
                    <a:pt x="3989" y="4807"/>
                    <a:pt x="4087" y="4807"/>
                  </a:cubicBezTo>
                  <a:lnTo>
                    <a:pt x="4291" y="4602"/>
                  </a:lnTo>
                  <a:lnTo>
                    <a:pt x="4602" y="4300"/>
                  </a:lnTo>
                  <a:cubicBezTo>
                    <a:pt x="4904" y="3989"/>
                    <a:pt x="5109" y="3581"/>
                    <a:pt x="5215" y="3172"/>
                  </a:cubicBezTo>
                  <a:lnTo>
                    <a:pt x="5215" y="3074"/>
                  </a:lnTo>
                  <a:lnTo>
                    <a:pt x="5215" y="2968"/>
                  </a:lnTo>
                  <a:lnTo>
                    <a:pt x="5215" y="2870"/>
                  </a:lnTo>
                  <a:lnTo>
                    <a:pt x="5215" y="2665"/>
                  </a:lnTo>
                  <a:lnTo>
                    <a:pt x="5215" y="2559"/>
                  </a:lnTo>
                  <a:lnTo>
                    <a:pt x="5215" y="2355"/>
                  </a:lnTo>
                  <a:lnTo>
                    <a:pt x="5215" y="2257"/>
                  </a:lnTo>
                  <a:lnTo>
                    <a:pt x="5215" y="2150"/>
                  </a:lnTo>
                  <a:lnTo>
                    <a:pt x="5215" y="2052"/>
                  </a:lnTo>
                  <a:cubicBezTo>
                    <a:pt x="5109" y="1946"/>
                    <a:pt x="5109" y="1946"/>
                    <a:pt x="5109" y="1848"/>
                  </a:cubicBezTo>
                  <a:lnTo>
                    <a:pt x="5109" y="1742"/>
                  </a:lnTo>
                  <a:lnTo>
                    <a:pt x="5011" y="1644"/>
                  </a:lnTo>
                  <a:lnTo>
                    <a:pt x="5011" y="1537"/>
                  </a:lnTo>
                  <a:cubicBezTo>
                    <a:pt x="5011" y="1537"/>
                    <a:pt x="5011" y="1439"/>
                    <a:pt x="4904" y="1439"/>
                  </a:cubicBezTo>
                  <a:lnTo>
                    <a:pt x="4904" y="1333"/>
                  </a:lnTo>
                  <a:cubicBezTo>
                    <a:pt x="4496" y="622"/>
                    <a:pt x="3785" y="107"/>
                    <a:pt x="2861" y="9"/>
                  </a:cubicBezTo>
                  <a:cubicBezTo>
                    <a:pt x="2792" y="3"/>
                    <a:pt x="2723" y="1"/>
                    <a:pt x="2654" y="1"/>
                  </a:cubicBezTo>
                  <a:close/>
                </a:path>
              </a:pathLst>
            </a:custGeom>
            <a:solidFill>
              <a:srgbClr val="D9D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9"/>
            <p:cNvSpPr/>
            <p:nvPr/>
          </p:nvSpPr>
          <p:spPr>
            <a:xfrm>
              <a:off x="1889000" y="6279288"/>
              <a:ext cx="148175" cy="129975"/>
            </a:xfrm>
            <a:custGeom>
              <a:avLst/>
              <a:gdLst/>
              <a:ahLst/>
              <a:cxnLst/>
              <a:rect l="l" t="t" r="r" b="b"/>
              <a:pathLst>
                <a:path w="5927" h="5199" extrusionOk="0">
                  <a:moveTo>
                    <a:pt x="3025" y="1"/>
                  </a:moveTo>
                  <a:cubicBezTo>
                    <a:pt x="2623" y="1"/>
                    <a:pt x="2217" y="105"/>
                    <a:pt x="1840" y="326"/>
                  </a:cubicBezTo>
                  <a:cubicBezTo>
                    <a:pt x="508" y="939"/>
                    <a:pt x="1" y="2574"/>
                    <a:pt x="712" y="3800"/>
                  </a:cubicBezTo>
                  <a:cubicBezTo>
                    <a:pt x="1138" y="4721"/>
                    <a:pt x="2058" y="5199"/>
                    <a:pt x="2991" y="5199"/>
                  </a:cubicBezTo>
                  <a:cubicBezTo>
                    <a:pt x="3400" y="5199"/>
                    <a:pt x="3812" y="5107"/>
                    <a:pt x="4186" y="4920"/>
                  </a:cubicBezTo>
                  <a:cubicBezTo>
                    <a:pt x="5518" y="4209"/>
                    <a:pt x="5927" y="2672"/>
                    <a:pt x="5314" y="1446"/>
                  </a:cubicBezTo>
                  <a:cubicBezTo>
                    <a:pt x="4816" y="529"/>
                    <a:pt x="3930" y="1"/>
                    <a:pt x="3025" y="1"/>
                  </a:cubicBezTo>
                  <a:close/>
                </a:path>
              </a:pathLst>
            </a:custGeom>
            <a:solidFill>
              <a:srgbClr val="4675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9"/>
            <p:cNvSpPr/>
            <p:nvPr/>
          </p:nvSpPr>
          <p:spPr>
            <a:xfrm>
              <a:off x="1922125" y="6287438"/>
              <a:ext cx="115050" cy="122175"/>
            </a:xfrm>
            <a:custGeom>
              <a:avLst/>
              <a:gdLst/>
              <a:ahLst/>
              <a:cxnLst/>
              <a:rect l="l" t="t" r="r" b="b"/>
              <a:pathLst>
                <a:path w="4602" h="4887" extrusionOk="0">
                  <a:moveTo>
                    <a:pt x="2861" y="0"/>
                  </a:moveTo>
                  <a:lnTo>
                    <a:pt x="2861" y="0"/>
                  </a:lnTo>
                  <a:cubicBezTo>
                    <a:pt x="3065" y="205"/>
                    <a:pt x="3376" y="409"/>
                    <a:pt x="3474" y="711"/>
                  </a:cubicBezTo>
                  <a:cubicBezTo>
                    <a:pt x="4193" y="2044"/>
                    <a:pt x="3678" y="3572"/>
                    <a:pt x="2354" y="4291"/>
                  </a:cubicBezTo>
                  <a:cubicBezTo>
                    <a:pt x="1994" y="4496"/>
                    <a:pt x="1586" y="4598"/>
                    <a:pt x="1177" y="4598"/>
                  </a:cubicBezTo>
                  <a:cubicBezTo>
                    <a:pt x="768" y="4598"/>
                    <a:pt x="360" y="4496"/>
                    <a:pt x="0" y="4291"/>
                  </a:cubicBezTo>
                  <a:lnTo>
                    <a:pt x="0" y="4291"/>
                  </a:lnTo>
                  <a:cubicBezTo>
                    <a:pt x="498" y="4665"/>
                    <a:pt x="1111" y="4886"/>
                    <a:pt x="1721" y="4886"/>
                  </a:cubicBezTo>
                  <a:cubicBezTo>
                    <a:pt x="2112" y="4886"/>
                    <a:pt x="2503" y="4795"/>
                    <a:pt x="2861" y="4594"/>
                  </a:cubicBezTo>
                  <a:cubicBezTo>
                    <a:pt x="4193" y="3883"/>
                    <a:pt x="4602" y="2346"/>
                    <a:pt x="3989" y="1120"/>
                  </a:cubicBezTo>
                  <a:cubicBezTo>
                    <a:pt x="3678" y="613"/>
                    <a:pt x="3269" y="205"/>
                    <a:pt x="2861" y="0"/>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9"/>
            <p:cNvSpPr/>
            <p:nvPr/>
          </p:nvSpPr>
          <p:spPr>
            <a:xfrm>
              <a:off x="1906800" y="6315438"/>
              <a:ext cx="117500" cy="66425"/>
            </a:xfrm>
            <a:custGeom>
              <a:avLst/>
              <a:gdLst/>
              <a:ahLst/>
              <a:cxnLst/>
              <a:rect l="l" t="t" r="r" b="b"/>
              <a:pathLst>
                <a:path w="4700" h="2657" extrusionOk="0">
                  <a:moveTo>
                    <a:pt x="4602" y="0"/>
                  </a:moveTo>
                  <a:lnTo>
                    <a:pt x="0" y="2354"/>
                  </a:lnTo>
                  <a:lnTo>
                    <a:pt x="0" y="2452"/>
                  </a:lnTo>
                  <a:cubicBezTo>
                    <a:pt x="106" y="2558"/>
                    <a:pt x="106" y="2558"/>
                    <a:pt x="106" y="2656"/>
                  </a:cubicBezTo>
                  <a:lnTo>
                    <a:pt x="4700" y="311"/>
                  </a:lnTo>
                  <a:cubicBezTo>
                    <a:pt x="4700" y="204"/>
                    <a:pt x="4700" y="106"/>
                    <a:pt x="4602" y="0"/>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9"/>
            <p:cNvSpPr/>
            <p:nvPr/>
          </p:nvSpPr>
          <p:spPr>
            <a:xfrm>
              <a:off x="1904325" y="6310313"/>
              <a:ext cx="119975" cy="69100"/>
            </a:xfrm>
            <a:custGeom>
              <a:avLst/>
              <a:gdLst/>
              <a:ahLst/>
              <a:cxnLst/>
              <a:rect l="l" t="t" r="r" b="b"/>
              <a:pathLst>
                <a:path w="4799" h="2764" extrusionOk="0">
                  <a:moveTo>
                    <a:pt x="4594" y="1"/>
                  </a:moveTo>
                  <a:lnTo>
                    <a:pt x="1" y="2453"/>
                  </a:lnTo>
                  <a:cubicBezTo>
                    <a:pt x="1" y="2453"/>
                    <a:pt x="1" y="2559"/>
                    <a:pt x="99" y="2559"/>
                  </a:cubicBezTo>
                  <a:cubicBezTo>
                    <a:pt x="99" y="2657"/>
                    <a:pt x="99" y="2657"/>
                    <a:pt x="205" y="2763"/>
                  </a:cubicBezTo>
                  <a:lnTo>
                    <a:pt x="4799" y="311"/>
                  </a:lnTo>
                  <a:cubicBezTo>
                    <a:pt x="4701" y="311"/>
                    <a:pt x="4701" y="205"/>
                    <a:pt x="4701" y="205"/>
                  </a:cubicBezTo>
                  <a:cubicBezTo>
                    <a:pt x="4701" y="107"/>
                    <a:pt x="4594" y="107"/>
                    <a:pt x="4594" y="1"/>
                  </a:cubicBezTo>
                  <a:close/>
                </a:path>
              </a:pathLst>
            </a:custGeom>
            <a:solidFill>
              <a:srgbClr val="3245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9"/>
            <p:cNvSpPr/>
            <p:nvPr/>
          </p:nvSpPr>
          <p:spPr>
            <a:xfrm>
              <a:off x="2067800" y="6200388"/>
              <a:ext cx="130200" cy="130400"/>
            </a:xfrm>
            <a:custGeom>
              <a:avLst/>
              <a:gdLst/>
              <a:ahLst/>
              <a:cxnLst/>
              <a:rect l="l" t="t" r="r" b="b"/>
              <a:pathLst>
                <a:path w="5208" h="5216" extrusionOk="0">
                  <a:moveTo>
                    <a:pt x="2638" y="0"/>
                  </a:moveTo>
                  <a:cubicBezTo>
                    <a:pt x="1305" y="0"/>
                    <a:pt x="194" y="895"/>
                    <a:pt x="1" y="2150"/>
                  </a:cubicBezTo>
                  <a:lnTo>
                    <a:pt x="1" y="2354"/>
                  </a:lnTo>
                  <a:lnTo>
                    <a:pt x="1" y="2461"/>
                  </a:lnTo>
                  <a:lnTo>
                    <a:pt x="1" y="2559"/>
                  </a:lnTo>
                  <a:lnTo>
                    <a:pt x="1" y="2665"/>
                  </a:lnTo>
                  <a:cubicBezTo>
                    <a:pt x="1" y="2967"/>
                    <a:pt x="1" y="3172"/>
                    <a:pt x="99" y="3376"/>
                  </a:cubicBezTo>
                  <a:cubicBezTo>
                    <a:pt x="99" y="3482"/>
                    <a:pt x="205" y="3580"/>
                    <a:pt x="205" y="3580"/>
                  </a:cubicBezTo>
                  <a:lnTo>
                    <a:pt x="205" y="3687"/>
                  </a:lnTo>
                  <a:lnTo>
                    <a:pt x="303" y="3785"/>
                  </a:lnTo>
                  <a:lnTo>
                    <a:pt x="303" y="3891"/>
                  </a:lnTo>
                  <a:cubicBezTo>
                    <a:pt x="303" y="3989"/>
                    <a:pt x="409" y="3989"/>
                    <a:pt x="409" y="4095"/>
                  </a:cubicBezTo>
                  <a:lnTo>
                    <a:pt x="614" y="4300"/>
                  </a:lnTo>
                  <a:lnTo>
                    <a:pt x="712" y="4398"/>
                  </a:lnTo>
                  <a:cubicBezTo>
                    <a:pt x="712" y="4398"/>
                    <a:pt x="712" y="4504"/>
                    <a:pt x="818" y="4504"/>
                  </a:cubicBezTo>
                  <a:lnTo>
                    <a:pt x="916" y="4602"/>
                  </a:lnTo>
                  <a:lnTo>
                    <a:pt x="1120" y="4806"/>
                  </a:lnTo>
                  <a:cubicBezTo>
                    <a:pt x="1227" y="4806"/>
                    <a:pt x="1227" y="4806"/>
                    <a:pt x="1325" y="4913"/>
                  </a:cubicBezTo>
                  <a:cubicBezTo>
                    <a:pt x="1431" y="4913"/>
                    <a:pt x="1529" y="5011"/>
                    <a:pt x="1529" y="5011"/>
                  </a:cubicBezTo>
                  <a:lnTo>
                    <a:pt x="1635" y="5011"/>
                  </a:lnTo>
                  <a:cubicBezTo>
                    <a:pt x="1635" y="5011"/>
                    <a:pt x="1733" y="5117"/>
                    <a:pt x="1840" y="5117"/>
                  </a:cubicBezTo>
                  <a:lnTo>
                    <a:pt x="2044" y="5117"/>
                  </a:lnTo>
                  <a:cubicBezTo>
                    <a:pt x="2044" y="5117"/>
                    <a:pt x="2044" y="5215"/>
                    <a:pt x="2142" y="5215"/>
                  </a:cubicBezTo>
                  <a:lnTo>
                    <a:pt x="2346" y="5215"/>
                  </a:lnTo>
                  <a:cubicBezTo>
                    <a:pt x="2755" y="5215"/>
                    <a:pt x="3270" y="5215"/>
                    <a:pt x="3572" y="5011"/>
                  </a:cubicBezTo>
                  <a:cubicBezTo>
                    <a:pt x="3679" y="5011"/>
                    <a:pt x="3777" y="4913"/>
                    <a:pt x="3883" y="4913"/>
                  </a:cubicBezTo>
                  <a:cubicBezTo>
                    <a:pt x="3883" y="4913"/>
                    <a:pt x="3981" y="4806"/>
                    <a:pt x="4087" y="4806"/>
                  </a:cubicBezTo>
                  <a:cubicBezTo>
                    <a:pt x="4087" y="4708"/>
                    <a:pt x="4185" y="4708"/>
                    <a:pt x="4292" y="4602"/>
                  </a:cubicBezTo>
                  <a:lnTo>
                    <a:pt x="4594" y="4300"/>
                  </a:lnTo>
                  <a:cubicBezTo>
                    <a:pt x="4798" y="3989"/>
                    <a:pt x="5003" y="3580"/>
                    <a:pt x="5109" y="3172"/>
                  </a:cubicBezTo>
                  <a:lnTo>
                    <a:pt x="5109" y="3074"/>
                  </a:lnTo>
                  <a:cubicBezTo>
                    <a:pt x="5109" y="2967"/>
                    <a:pt x="5207" y="2967"/>
                    <a:pt x="5207" y="2967"/>
                  </a:cubicBezTo>
                  <a:lnTo>
                    <a:pt x="5207" y="2869"/>
                  </a:lnTo>
                  <a:lnTo>
                    <a:pt x="5207" y="2665"/>
                  </a:lnTo>
                  <a:lnTo>
                    <a:pt x="5207" y="2559"/>
                  </a:lnTo>
                  <a:lnTo>
                    <a:pt x="5207" y="2354"/>
                  </a:lnTo>
                  <a:lnTo>
                    <a:pt x="5207" y="2256"/>
                  </a:lnTo>
                  <a:lnTo>
                    <a:pt x="5109" y="2150"/>
                  </a:lnTo>
                  <a:lnTo>
                    <a:pt x="5109" y="2052"/>
                  </a:lnTo>
                  <a:lnTo>
                    <a:pt x="5109" y="1848"/>
                  </a:lnTo>
                  <a:lnTo>
                    <a:pt x="5003" y="1741"/>
                  </a:lnTo>
                  <a:lnTo>
                    <a:pt x="5003" y="1643"/>
                  </a:lnTo>
                  <a:lnTo>
                    <a:pt x="5003" y="1537"/>
                  </a:lnTo>
                  <a:cubicBezTo>
                    <a:pt x="4905" y="1537"/>
                    <a:pt x="4905" y="1439"/>
                    <a:pt x="4905" y="1439"/>
                  </a:cubicBezTo>
                  <a:cubicBezTo>
                    <a:pt x="4905" y="1439"/>
                    <a:pt x="4905" y="1333"/>
                    <a:pt x="4798" y="1333"/>
                  </a:cubicBezTo>
                  <a:cubicBezTo>
                    <a:pt x="4390" y="622"/>
                    <a:pt x="3679" y="107"/>
                    <a:pt x="2861" y="9"/>
                  </a:cubicBezTo>
                  <a:cubicBezTo>
                    <a:pt x="2786" y="3"/>
                    <a:pt x="2712" y="0"/>
                    <a:pt x="2638" y="0"/>
                  </a:cubicBezTo>
                  <a:close/>
                </a:path>
              </a:pathLst>
            </a:custGeom>
            <a:solidFill>
              <a:srgbClr val="D9D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9"/>
            <p:cNvSpPr/>
            <p:nvPr/>
          </p:nvSpPr>
          <p:spPr>
            <a:xfrm>
              <a:off x="2044725" y="6197563"/>
              <a:ext cx="148150" cy="129975"/>
            </a:xfrm>
            <a:custGeom>
              <a:avLst/>
              <a:gdLst/>
              <a:ahLst/>
              <a:cxnLst/>
              <a:rect l="l" t="t" r="r" b="b"/>
              <a:pathLst>
                <a:path w="5926" h="5199" extrusionOk="0">
                  <a:moveTo>
                    <a:pt x="2993" y="0"/>
                  </a:moveTo>
                  <a:cubicBezTo>
                    <a:pt x="2576" y="0"/>
                    <a:pt x="2148" y="105"/>
                    <a:pt x="1741" y="326"/>
                  </a:cubicBezTo>
                  <a:cubicBezTo>
                    <a:pt x="515" y="939"/>
                    <a:pt x="0" y="2574"/>
                    <a:pt x="613" y="3800"/>
                  </a:cubicBezTo>
                  <a:cubicBezTo>
                    <a:pt x="1113" y="4720"/>
                    <a:pt x="2004" y="5198"/>
                    <a:pt x="2948" y="5198"/>
                  </a:cubicBezTo>
                  <a:cubicBezTo>
                    <a:pt x="3363" y="5198"/>
                    <a:pt x="3787" y="5106"/>
                    <a:pt x="4193" y="4919"/>
                  </a:cubicBezTo>
                  <a:cubicBezTo>
                    <a:pt x="5419" y="4208"/>
                    <a:pt x="5926" y="2672"/>
                    <a:pt x="5313" y="1446"/>
                  </a:cubicBezTo>
                  <a:cubicBezTo>
                    <a:pt x="4821" y="529"/>
                    <a:pt x="3933" y="0"/>
                    <a:pt x="2993" y="0"/>
                  </a:cubicBezTo>
                  <a:close/>
                </a:path>
              </a:pathLst>
            </a:custGeom>
            <a:solidFill>
              <a:srgbClr val="4675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9"/>
            <p:cNvSpPr/>
            <p:nvPr/>
          </p:nvSpPr>
          <p:spPr>
            <a:xfrm>
              <a:off x="2078025" y="6205713"/>
              <a:ext cx="114850" cy="122175"/>
            </a:xfrm>
            <a:custGeom>
              <a:avLst/>
              <a:gdLst/>
              <a:ahLst/>
              <a:cxnLst/>
              <a:rect l="l" t="t" r="r" b="b"/>
              <a:pathLst>
                <a:path w="4594" h="4887" extrusionOk="0">
                  <a:moveTo>
                    <a:pt x="2755" y="0"/>
                  </a:moveTo>
                  <a:lnTo>
                    <a:pt x="2755" y="0"/>
                  </a:lnTo>
                  <a:cubicBezTo>
                    <a:pt x="3065" y="204"/>
                    <a:pt x="3270" y="409"/>
                    <a:pt x="3474" y="711"/>
                  </a:cubicBezTo>
                  <a:cubicBezTo>
                    <a:pt x="4087" y="2043"/>
                    <a:pt x="3572" y="3572"/>
                    <a:pt x="2346" y="4291"/>
                  </a:cubicBezTo>
                  <a:cubicBezTo>
                    <a:pt x="1937" y="4495"/>
                    <a:pt x="1529" y="4598"/>
                    <a:pt x="1133" y="4598"/>
                  </a:cubicBezTo>
                  <a:cubicBezTo>
                    <a:pt x="738" y="4598"/>
                    <a:pt x="356" y="4495"/>
                    <a:pt x="0" y="4291"/>
                  </a:cubicBezTo>
                  <a:lnTo>
                    <a:pt x="0" y="4291"/>
                  </a:lnTo>
                  <a:cubicBezTo>
                    <a:pt x="433" y="4664"/>
                    <a:pt x="1021" y="4886"/>
                    <a:pt x="1645" y="4886"/>
                  </a:cubicBezTo>
                  <a:cubicBezTo>
                    <a:pt x="2046" y="4886"/>
                    <a:pt x="2462" y="4795"/>
                    <a:pt x="2861" y="4593"/>
                  </a:cubicBezTo>
                  <a:cubicBezTo>
                    <a:pt x="4087" y="3882"/>
                    <a:pt x="4594" y="2346"/>
                    <a:pt x="3981" y="1120"/>
                  </a:cubicBezTo>
                  <a:cubicBezTo>
                    <a:pt x="3678" y="613"/>
                    <a:pt x="3270" y="204"/>
                    <a:pt x="2755" y="0"/>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9"/>
            <p:cNvSpPr/>
            <p:nvPr/>
          </p:nvSpPr>
          <p:spPr>
            <a:xfrm>
              <a:off x="2060050" y="6233688"/>
              <a:ext cx="120175" cy="66450"/>
            </a:xfrm>
            <a:custGeom>
              <a:avLst/>
              <a:gdLst/>
              <a:ahLst/>
              <a:cxnLst/>
              <a:rect l="l" t="t" r="r" b="b"/>
              <a:pathLst>
                <a:path w="4807" h="2658" extrusionOk="0">
                  <a:moveTo>
                    <a:pt x="4602" y="1"/>
                  </a:moveTo>
                  <a:lnTo>
                    <a:pt x="0" y="2355"/>
                  </a:lnTo>
                  <a:cubicBezTo>
                    <a:pt x="106" y="2355"/>
                    <a:pt x="106" y="2453"/>
                    <a:pt x="106" y="2453"/>
                  </a:cubicBezTo>
                  <a:cubicBezTo>
                    <a:pt x="106" y="2559"/>
                    <a:pt x="204" y="2559"/>
                    <a:pt x="204" y="2657"/>
                  </a:cubicBezTo>
                  <a:lnTo>
                    <a:pt x="4806" y="311"/>
                  </a:lnTo>
                  <a:cubicBezTo>
                    <a:pt x="4806" y="205"/>
                    <a:pt x="4700" y="107"/>
                    <a:pt x="4700" y="1"/>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9"/>
            <p:cNvSpPr/>
            <p:nvPr/>
          </p:nvSpPr>
          <p:spPr>
            <a:xfrm>
              <a:off x="2060050" y="6228588"/>
              <a:ext cx="117500" cy="69100"/>
            </a:xfrm>
            <a:custGeom>
              <a:avLst/>
              <a:gdLst/>
              <a:ahLst/>
              <a:cxnLst/>
              <a:rect l="l" t="t" r="r" b="b"/>
              <a:pathLst>
                <a:path w="4700" h="2764" extrusionOk="0">
                  <a:moveTo>
                    <a:pt x="4602" y="0"/>
                  </a:moveTo>
                  <a:lnTo>
                    <a:pt x="0" y="2452"/>
                  </a:lnTo>
                  <a:lnTo>
                    <a:pt x="0" y="2559"/>
                  </a:lnTo>
                  <a:cubicBezTo>
                    <a:pt x="106" y="2657"/>
                    <a:pt x="106" y="2657"/>
                    <a:pt x="106" y="2763"/>
                  </a:cubicBezTo>
                  <a:lnTo>
                    <a:pt x="4700" y="311"/>
                  </a:lnTo>
                  <a:lnTo>
                    <a:pt x="4700" y="205"/>
                  </a:lnTo>
                  <a:cubicBezTo>
                    <a:pt x="4602" y="107"/>
                    <a:pt x="4602" y="107"/>
                    <a:pt x="4602" y="0"/>
                  </a:cubicBezTo>
                  <a:close/>
                </a:path>
              </a:pathLst>
            </a:custGeom>
            <a:solidFill>
              <a:srgbClr val="3245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9"/>
            <p:cNvSpPr/>
            <p:nvPr/>
          </p:nvSpPr>
          <p:spPr>
            <a:xfrm>
              <a:off x="2221050" y="6118663"/>
              <a:ext cx="130200" cy="130375"/>
            </a:xfrm>
            <a:custGeom>
              <a:avLst/>
              <a:gdLst/>
              <a:ahLst/>
              <a:cxnLst/>
              <a:rect l="l" t="t" r="r" b="b"/>
              <a:pathLst>
                <a:path w="5208" h="5215" extrusionOk="0">
                  <a:moveTo>
                    <a:pt x="2653" y="0"/>
                  </a:moveTo>
                  <a:cubicBezTo>
                    <a:pt x="1403" y="0"/>
                    <a:pt x="292" y="895"/>
                    <a:pt x="99" y="2150"/>
                  </a:cubicBezTo>
                  <a:lnTo>
                    <a:pt x="99" y="2354"/>
                  </a:lnTo>
                  <a:lnTo>
                    <a:pt x="99" y="2460"/>
                  </a:lnTo>
                  <a:lnTo>
                    <a:pt x="1" y="2460"/>
                  </a:lnTo>
                  <a:lnTo>
                    <a:pt x="1" y="2558"/>
                  </a:lnTo>
                  <a:lnTo>
                    <a:pt x="1" y="2665"/>
                  </a:lnTo>
                  <a:cubicBezTo>
                    <a:pt x="99" y="2967"/>
                    <a:pt x="99" y="3171"/>
                    <a:pt x="205" y="3376"/>
                  </a:cubicBezTo>
                  <a:lnTo>
                    <a:pt x="205" y="3580"/>
                  </a:lnTo>
                  <a:lnTo>
                    <a:pt x="303" y="3686"/>
                  </a:lnTo>
                  <a:lnTo>
                    <a:pt x="303" y="3784"/>
                  </a:lnTo>
                  <a:lnTo>
                    <a:pt x="409" y="3891"/>
                  </a:lnTo>
                  <a:cubicBezTo>
                    <a:pt x="409" y="3989"/>
                    <a:pt x="409" y="3989"/>
                    <a:pt x="507" y="4095"/>
                  </a:cubicBezTo>
                  <a:lnTo>
                    <a:pt x="614" y="4193"/>
                  </a:lnTo>
                  <a:cubicBezTo>
                    <a:pt x="614" y="4299"/>
                    <a:pt x="614" y="4299"/>
                    <a:pt x="712" y="4299"/>
                  </a:cubicBezTo>
                  <a:cubicBezTo>
                    <a:pt x="712" y="4299"/>
                    <a:pt x="712" y="4397"/>
                    <a:pt x="818" y="4397"/>
                  </a:cubicBezTo>
                  <a:lnTo>
                    <a:pt x="818" y="4504"/>
                  </a:lnTo>
                  <a:cubicBezTo>
                    <a:pt x="916" y="4504"/>
                    <a:pt x="916" y="4602"/>
                    <a:pt x="1022" y="4602"/>
                  </a:cubicBezTo>
                  <a:cubicBezTo>
                    <a:pt x="1022" y="4708"/>
                    <a:pt x="1120" y="4708"/>
                    <a:pt x="1227" y="4708"/>
                  </a:cubicBezTo>
                  <a:lnTo>
                    <a:pt x="1227" y="4806"/>
                  </a:lnTo>
                  <a:cubicBezTo>
                    <a:pt x="1325" y="4806"/>
                    <a:pt x="1325" y="4806"/>
                    <a:pt x="1325" y="4912"/>
                  </a:cubicBezTo>
                  <a:lnTo>
                    <a:pt x="1431" y="4912"/>
                  </a:lnTo>
                  <a:cubicBezTo>
                    <a:pt x="1529" y="4912"/>
                    <a:pt x="1529" y="5010"/>
                    <a:pt x="1635" y="5010"/>
                  </a:cubicBezTo>
                  <a:cubicBezTo>
                    <a:pt x="1733" y="5010"/>
                    <a:pt x="1840" y="5117"/>
                    <a:pt x="1840" y="5117"/>
                  </a:cubicBezTo>
                  <a:lnTo>
                    <a:pt x="2142" y="5117"/>
                  </a:lnTo>
                  <a:lnTo>
                    <a:pt x="2142" y="5215"/>
                  </a:lnTo>
                  <a:lnTo>
                    <a:pt x="2453" y="5215"/>
                  </a:lnTo>
                  <a:cubicBezTo>
                    <a:pt x="2861" y="5215"/>
                    <a:pt x="3270" y="5215"/>
                    <a:pt x="3679" y="5010"/>
                  </a:cubicBezTo>
                  <a:cubicBezTo>
                    <a:pt x="3777" y="5010"/>
                    <a:pt x="3777" y="4912"/>
                    <a:pt x="3883" y="4912"/>
                  </a:cubicBezTo>
                  <a:cubicBezTo>
                    <a:pt x="3981" y="4806"/>
                    <a:pt x="4087" y="4806"/>
                    <a:pt x="4087" y="4806"/>
                  </a:cubicBezTo>
                  <a:cubicBezTo>
                    <a:pt x="4186" y="4708"/>
                    <a:pt x="4292" y="4708"/>
                    <a:pt x="4292" y="4602"/>
                  </a:cubicBezTo>
                  <a:cubicBezTo>
                    <a:pt x="4390" y="4504"/>
                    <a:pt x="4594" y="4397"/>
                    <a:pt x="4700" y="4299"/>
                  </a:cubicBezTo>
                  <a:cubicBezTo>
                    <a:pt x="4905" y="3989"/>
                    <a:pt x="5109" y="3580"/>
                    <a:pt x="5207" y="3171"/>
                  </a:cubicBezTo>
                  <a:lnTo>
                    <a:pt x="5207" y="3073"/>
                  </a:lnTo>
                  <a:lnTo>
                    <a:pt x="5207" y="2967"/>
                  </a:lnTo>
                  <a:lnTo>
                    <a:pt x="5207" y="2869"/>
                  </a:lnTo>
                  <a:lnTo>
                    <a:pt x="5207" y="2665"/>
                  </a:lnTo>
                  <a:lnTo>
                    <a:pt x="5207" y="2558"/>
                  </a:lnTo>
                  <a:lnTo>
                    <a:pt x="5207" y="2354"/>
                  </a:lnTo>
                  <a:lnTo>
                    <a:pt x="5207" y="2256"/>
                  </a:lnTo>
                  <a:lnTo>
                    <a:pt x="5207" y="2150"/>
                  </a:lnTo>
                  <a:lnTo>
                    <a:pt x="5207" y="2052"/>
                  </a:lnTo>
                  <a:cubicBezTo>
                    <a:pt x="5207" y="1945"/>
                    <a:pt x="5109" y="1945"/>
                    <a:pt x="5109" y="1847"/>
                  </a:cubicBezTo>
                  <a:lnTo>
                    <a:pt x="5109" y="1741"/>
                  </a:lnTo>
                  <a:lnTo>
                    <a:pt x="5109" y="1643"/>
                  </a:lnTo>
                  <a:cubicBezTo>
                    <a:pt x="5003" y="1643"/>
                    <a:pt x="5003" y="1537"/>
                    <a:pt x="5003" y="1537"/>
                  </a:cubicBezTo>
                  <a:lnTo>
                    <a:pt x="5003" y="1439"/>
                  </a:lnTo>
                  <a:cubicBezTo>
                    <a:pt x="4905" y="1439"/>
                    <a:pt x="4905" y="1332"/>
                    <a:pt x="4905" y="1332"/>
                  </a:cubicBezTo>
                  <a:cubicBezTo>
                    <a:pt x="4496" y="621"/>
                    <a:pt x="3777" y="106"/>
                    <a:pt x="2861" y="8"/>
                  </a:cubicBezTo>
                  <a:cubicBezTo>
                    <a:pt x="2792" y="3"/>
                    <a:pt x="2722" y="0"/>
                    <a:pt x="2653" y="0"/>
                  </a:cubicBezTo>
                  <a:close/>
                </a:path>
              </a:pathLst>
            </a:custGeom>
            <a:solidFill>
              <a:srgbClr val="D9D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9"/>
            <p:cNvSpPr/>
            <p:nvPr/>
          </p:nvSpPr>
          <p:spPr>
            <a:xfrm>
              <a:off x="2197975" y="6115813"/>
              <a:ext cx="150825" cy="129975"/>
            </a:xfrm>
            <a:custGeom>
              <a:avLst/>
              <a:gdLst/>
              <a:ahLst/>
              <a:cxnLst/>
              <a:rect l="l" t="t" r="r" b="b"/>
              <a:pathLst>
                <a:path w="6033" h="5199" extrusionOk="0">
                  <a:moveTo>
                    <a:pt x="3045" y="1"/>
                  </a:moveTo>
                  <a:cubicBezTo>
                    <a:pt x="2632" y="1"/>
                    <a:pt x="2216" y="105"/>
                    <a:pt x="1839" y="327"/>
                  </a:cubicBezTo>
                  <a:cubicBezTo>
                    <a:pt x="515" y="940"/>
                    <a:pt x="0" y="2574"/>
                    <a:pt x="719" y="3800"/>
                  </a:cubicBezTo>
                  <a:cubicBezTo>
                    <a:pt x="1146" y="4721"/>
                    <a:pt x="2065" y="5199"/>
                    <a:pt x="2998" y="5199"/>
                  </a:cubicBezTo>
                  <a:cubicBezTo>
                    <a:pt x="3408" y="5199"/>
                    <a:pt x="3819" y="5107"/>
                    <a:pt x="4193" y="4920"/>
                  </a:cubicBezTo>
                  <a:cubicBezTo>
                    <a:pt x="5517" y="4209"/>
                    <a:pt x="6032" y="2672"/>
                    <a:pt x="5313" y="1446"/>
                  </a:cubicBezTo>
                  <a:cubicBezTo>
                    <a:pt x="4888" y="530"/>
                    <a:pt x="3974" y="1"/>
                    <a:pt x="3045" y="1"/>
                  </a:cubicBezTo>
                  <a:close/>
                </a:path>
              </a:pathLst>
            </a:custGeom>
            <a:solidFill>
              <a:srgbClr val="4675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9"/>
            <p:cNvSpPr/>
            <p:nvPr/>
          </p:nvSpPr>
          <p:spPr>
            <a:xfrm>
              <a:off x="2231275" y="6123963"/>
              <a:ext cx="117525" cy="122175"/>
            </a:xfrm>
            <a:custGeom>
              <a:avLst/>
              <a:gdLst/>
              <a:ahLst/>
              <a:cxnLst/>
              <a:rect l="l" t="t" r="r" b="b"/>
              <a:pathLst>
                <a:path w="4701" h="4887" extrusionOk="0">
                  <a:moveTo>
                    <a:pt x="2861" y="1"/>
                  </a:moveTo>
                  <a:lnTo>
                    <a:pt x="2861" y="1"/>
                  </a:lnTo>
                  <a:cubicBezTo>
                    <a:pt x="3163" y="205"/>
                    <a:pt x="3368" y="409"/>
                    <a:pt x="3474" y="712"/>
                  </a:cubicBezTo>
                  <a:cubicBezTo>
                    <a:pt x="4185" y="2044"/>
                    <a:pt x="3678" y="3572"/>
                    <a:pt x="2452" y="4292"/>
                  </a:cubicBezTo>
                  <a:cubicBezTo>
                    <a:pt x="2044" y="4496"/>
                    <a:pt x="1609" y="4598"/>
                    <a:pt x="1187" y="4598"/>
                  </a:cubicBezTo>
                  <a:cubicBezTo>
                    <a:pt x="765" y="4598"/>
                    <a:pt x="356" y="4496"/>
                    <a:pt x="0" y="4292"/>
                  </a:cubicBezTo>
                  <a:lnTo>
                    <a:pt x="0" y="4292"/>
                  </a:lnTo>
                  <a:cubicBezTo>
                    <a:pt x="498" y="4665"/>
                    <a:pt x="1108" y="4887"/>
                    <a:pt x="1718" y="4887"/>
                  </a:cubicBezTo>
                  <a:cubicBezTo>
                    <a:pt x="2109" y="4887"/>
                    <a:pt x="2500" y="4795"/>
                    <a:pt x="2861" y="4594"/>
                  </a:cubicBezTo>
                  <a:cubicBezTo>
                    <a:pt x="4185" y="3883"/>
                    <a:pt x="4700" y="2346"/>
                    <a:pt x="3981" y="1120"/>
                  </a:cubicBezTo>
                  <a:cubicBezTo>
                    <a:pt x="3777" y="614"/>
                    <a:pt x="3368" y="205"/>
                    <a:pt x="2861" y="1"/>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9"/>
            <p:cNvSpPr/>
            <p:nvPr/>
          </p:nvSpPr>
          <p:spPr>
            <a:xfrm>
              <a:off x="2215950" y="6151963"/>
              <a:ext cx="117525" cy="66425"/>
            </a:xfrm>
            <a:custGeom>
              <a:avLst/>
              <a:gdLst/>
              <a:ahLst/>
              <a:cxnLst/>
              <a:rect l="l" t="t" r="r" b="b"/>
              <a:pathLst>
                <a:path w="4701" h="2657" extrusionOk="0">
                  <a:moveTo>
                    <a:pt x="4594" y="0"/>
                  </a:moveTo>
                  <a:lnTo>
                    <a:pt x="0" y="2354"/>
                  </a:lnTo>
                  <a:lnTo>
                    <a:pt x="0" y="2452"/>
                  </a:lnTo>
                  <a:lnTo>
                    <a:pt x="205" y="2657"/>
                  </a:lnTo>
                  <a:lnTo>
                    <a:pt x="4700" y="311"/>
                  </a:lnTo>
                  <a:lnTo>
                    <a:pt x="4700" y="0"/>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9"/>
            <p:cNvSpPr/>
            <p:nvPr/>
          </p:nvSpPr>
          <p:spPr>
            <a:xfrm>
              <a:off x="2213300" y="6146863"/>
              <a:ext cx="120175" cy="69075"/>
            </a:xfrm>
            <a:custGeom>
              <a:avLst/>
              <a:gdLst/>
              <a:ahLst/>
              <a:cxnLst/>
              <a:rect l="l" t="t" r="r" b="b"/>
              <a:pathLst>
                <a:path w="4807" h="2763" extrusionOk="0">
                  <a:moveTo>
                    <a:pt x="4602" y="0"/>
                  </a:moveTo>
                  <a:lnTo>
                    <a:pt x="0" y="2452"/>
                  </a:lnTo>
                  <a:lnTo>
                    <a:pt x="106" y="2558"/>
                  </a:lnTo>
                  <a:cubicBezTo>
                    <a:pt x="106" y="2656"/>
                    <a:pt x="106" y="2656"/>
                    <a:pt x="204" y="2763"/>
                  </a:cubicBezTo>
                  <a:lnTo>
                    <a:pt x="4806" y="311"/>
                  </a:lnTo>
                  <a:lnTo>
                    <a:pt x="4700" y="204"/>
                  </a:lnTo>
                  <a:cubicBezTo>
                    <a:pt x="4700" y="106"/>
                    <a:pt x="4700" y="106"/>
                    <a:pt x="4602" y="0"/>
                  </a:cubicBezTo>
                  <a:close/>
                </a:path>
              </a:pathLst>
            </a:custGeom>
            <a:solidFill>
              <a:srgbClr val="3245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9"/>
            <p:cNvSpPr/>
            <p:nvPr/>
          </p:nvSpPr>
          <p:spPr>
            <a:xfrm>
              <a:off x="2376750" y="6036913"/>
              <a:ext cx="130400" cy="130400"/>
            </a:xfrm>
            <a:custGeom>
              <a:avLst/>
              <a:gdLst/>
              <a:ahLst/>
              <a:cxnLst/>
              <a:rect l="l" t="t" r="r" b="b"/>
              <a:pathLst>
                <a:path w="5216" h="5216" extrusionOk="0">
                  <a:moveTo>
                    <a:pt x="2654" y="1"/>
                  </a:moveTo>
                  <a:cubicBezTo>
                    <a:pt x="1411" y="1"/>
                    <a:pt x="295" y="896"/>
                    <a:pt x="1" y="2150"/>
                  </a:cubicBezTo>
                  <a:lnTo>
                    <a:pt x="1" y="2355"/>
                  </a:lnTo>
                  <a:lnTo>
                    <a:pt x="1" y="2461"/>
                  </a:lnTo>
                  <a:lnTo>
                    <a:pt x="1" y="2559"/>
                  </a:lnTo>
                  <a:lnTo>
                    <a:pt x="1" y="2665"/>
                  </a:lnTo>
                  <a:cubicBezTo>
                    <a:pt x="1" y="2968"/>
                    <a:pt x="107" y="3172"/>
                    <a:pt x="107" y="3376"/>
                  </a:cubicBezTo>
                  <a:cubicBezTo>
                    <a:pt x="205" y="3483"/>
                    <a:pt x="205" y="3581"/>
                    <a:pt x="205" y="3581"/>
                  </a:cubicBezTo>
                  <a:lnTo>
                    <a:pt x="205" y="3687"/>
                  </a:lnTo>
                  <a:cubicBezTo>
                    <a:pt x="311" y="3687"/>
                    <a:pt x="311" y="3785"/>
                    <a:pt x="311" y="3785"/>
                  </a:cubicBezTo>
                  <a:lnTo>
                    <a:pt x="311" y="3891"/>
                  </a:lnTo>
                  <a:cubicBezTo>
                    <a:pt x="410" y="3891"/>
                    <a:pt x="410" y="3989"/>
                    <a:pt x="410" y="4096"/>
                  </a:cubicBezTo>
                  <a:lnTo>
                    <a:pt x="516" y="4096"/>
                  </a:lnTo>
                  <a:cubicBezTo>
                    <a:pt x="516" y="4096"/>
                    <a:pt x="516" y="4194"/>
                    <a:pt x="614" y="4194"/>
                  </a:cubicBezTo>
                  <a:lnTo>
                    <a:pt x="614" y="4300"/>
                  </a:lnTo>
                  <a:cubicBezTo>
                    <a:pt x="720" y="4300"/>
                    <a:pt x="720" y="4398"/>
                    <a:pt x="720" y="4398"/>
                  </a:cubicBezTo>
                  <a:lnTo>
                    <a:pt x="818" y="4504"/>
                  </a:lnTo>
                  <a:lnTo>
                    <a:pt x="924" y="4602"/>
                  </a:lnTo>
                  <a:cubicBezTo>
                    <a:pt x="1023" y="4709"/>
                    <a:pt x="1129" y="4709"/>
                    <a:pt x="1129" y="4709"/>
                  </a:cubicBezTo>
                  <a:cubicBezTo>
                    <a:pt x="1129" y="4807"/>
                    <a:pt x="1227" y="4807"/>
                    <a:pt x="1227" y="4807"/>
                  </a:cubicBezTo>
                  <a:cubicBezTo>
                    <a:pt x="1227" y="4807"/>
                    <a:pt x="1333" y="4807"/>
                    <a:pt x="1333" y="4913"/>
                  </a:cubicBezTo>
                  <a:lnTo>
                    <a:pt x="1431" y="4913"/>
                  </a:lnTo>
                  <a:cubicBezTo>
                    <a:pt x="1431" y="4913"/>
                    <a:pt x="1537" y="5011"/>
                    <a:pt x="1636" y="5011"/>
                  </a:cubicBezTo>
                  <a:cubicBezTo>
                    <a:pt x="1636" y="5011"/>
                    <a:pt x="1742" y="5117"/>
                    <a:pt x="1840" y="5117"/>
                  </a:cubicBezTo>
                  <a:lnTo>
                    <a:pt x="2150" y="5117"/>
                  </a:lnTo>
                  <a:cubicBezTo>
                    <a:pt x="2249" y="5215"/>
                    <a:pt x="2249" y="5215"/>
                    <a:pt x="2355" y="5215"/>
                  </a:cubicBezTo>
                  <a:cubicBezTo>
                    <a:pt x="2862" y="5215"/>
                    <a:pt x="3270" y="5215"/>
                    <a:pt x="3679" y="5011"/>
                  </a:cubicBezTo>
                  <a:cubicBezTo>
                    <a:pt x="3679" y="5011"/>
                    <a:pt x="3785" y="4913"/>
                    <a:pt x="3883" y="4913"/>
                  </a:cubicBezTo>
                  <a:cubicBezTo>
                    <a:pt x="3883" y="4807"/>
                    <a:pt x="3989" y="4807"/>
                    <a:pt x="4088" y="4807"/>
                  </a:cubicBezTo>
                  <a:lnTo>
                    <a:pt x="4292" y="4602"/>
                  </a:lnTo>
                  <a:lnTo>
                    <a:pt x="4602" y="4300"/>
                  </a:lnTo>
                  <a:cubicBezTo>
                    <a:pt x="4905" y="3989"/>
                    <a:pt x="5011" y="3581"/>
                    <a:pt x="5109" y="3172"/>
                  </a:cubicBezTo>
                  <a:lnTo>
                    <a:pt x="5215" y="3074"/>
                  </a:lnTo>
                  <a:lnTo>
                    <a:pt x="5215" y="2968"/>
                  </a:lnTo>
                  <a:lnTo>
                    <a:pt x="5215" y="2870"/>
                  </a:lnTo>
                  <a:lnTo>
                    <a:pt x="5215" y="2665"/>
                  </a:lnTo>
                  <a:lnTo>
                    <a:pt x="5215" y="2559"/>
                  </a:lnTo>
                  <a:lnTo>
                    <a:pt x="5215" y="2355"/>
                  </a:lnTo>
                  <a:lnTo>
                    <a:pt x="5215" y="2257"/>
                  </a:lnTo>
                  <a:lnTo>
                    <a:pt x="5215" y="2150"/>
                  </a:lnTo>
                  <a:lnTo>
                    <a:pt x="5109" y="2052"/>
                  </a:lnTo>
                  <a:lnTo>
                    <a:pt x="5109" y="1848"/>
                  </a:lnTo>
                  <a:lnTo>
                    <a:pt x="5109" y="1742"/>
                  </a:lnTo>
                  <a:cubicBezTo>
                    <a:pt x="5011" y="1742"/>
                    <a:pt x="5011" y="1644"/>
                    <a:pt x="5011" y="1644"/>
                  </a:cubicBezTo>
                  <a:lnTo>
                    <a:pt x="5011" y="1537"/>
                  </a:lnTo>
                  <a:lnTo>
                    <a:pt x="4905" y="1439"/>
                  </a:lnTo>
                  <a:lnTo>
                    <a:pt x="4905" y="1333"/>
                  </a:lnTo>
                  <a:cubicBezTo>
                    <a:pt x="4496" y="622"/>
                    <a:pt x="3679" y="107"/>
                    <a:pt x="2862" y="9"/>
                  </a:cubicBezTo>
                  <a:cubicBezTo>
                    <a:pt x="2792" y="3"/>
                    <a:pt x="2723" y="1"/>
                    <a:pt x="2654" y="1"/>
                  </a:cubicBezTo>
                  <a:close/>
                </a:path>
              </a:pathLst>
            </a:custGeom>
            <a:solidFill>
              <a:srgbClr val="D9D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9"/>
            <p:cNvSpPr/>
            <p:nvPr/>
          </p:nvSpPr>
          <p:spPr>
            <a:xfrm>
              <a:off x="2353875" y="6034013"/>
              <a:ext cx="148175" cy="130050"/>
            </a:xfrm>
            <a:custGeom>
              <a:avLst/>
              <a:gdLst/>
              <a:ahLst/>
              <a:cxnLst/>
              <a:rect l="l" t="t" r="r" b="b"/>
              <a:pathLst>
                <a:path w="5927" h="5202" extrusionOk="0">
                  <a:moveTo>
                    <a:pt x="3007" y="1"/>
                  </a:moveTo>
                  <a:cubicBezTo>
                    <a:pt x="2584" y="1"/>
                    <a:pt x="2149" y="105"/>
                    <a:pt x="1733" y="329"/>
                  </a:cubicBezTo>
                  <a:cubicBezTo>
                    <a:pt x="507" y="942"/>
                    <a:pt x="0" y="2577"/>
                    <a:pt x="712" y="3803"/>
                  </a:cubicBezTo>
                  <a:cubicBezTo>
                    <a:pt x="1138" y="4723"/>
                    <a:pt x="2010" y="5202"/>
                    <a:pt x="2947" y="5202"/>
                  </a:cubicBezTo>
                  <a:cubicBezTo>
                    <a:pt x="3358" y="5202"/>
                    <a:pt x="3782" y="5110"/>
                    <a:pt x="4185" y="4923"/>
                  </a:cubicBezTo>
                  <a:cubicBezTo>
                    <a:pt x="5411" y="4212"/>
                    <a:pt x="5926" y="2675"/>
                    <a:pt x="5313" y="1351"/>
                  </a:cubicBezTo>
                  <a:cubicBezTo>
                    <a:pt x="4818" y="508"/>
                    <a:pt x="3940" y="1"/>
                    <a:pt x="3007" y="1"/>
                  </a:cubicBezTo>
                  <a:close/>
                </a:path>
              </a:pathLst>
            </a:custGeom>
            <a:solidFill>
              <a:srgbClr val="4675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9"/>
            <p:cNvSpPr/>
            <p:nvPr/>
          </p:nvSpPr>
          <p:spPr>
            <a:xfrm>
              <a:off x="2386975" y="6042238"/>
              <a:ext cx="115075" cy="122175"/>
            </a:xfrm>
            <a:custGeom>
              <a:avLst/>
              <a:gdLst/>
              <a:ahLst/>
              <a:cxnLst/>
              <a:rect l="l" t="t" r="r" b="b"/>
              <a:pathLst>
                <a:path w="4603" h="4887" extrusionOk="0">
                  <a:moveTo>
                    <a:pt x="2861" y="0"/>
                  </a:moveTo>
                  <a:cubicBezTo>
                    <a:pt x="3066" y="205"/>
                    <a:pt x="3270" y="409"/>
                    <a:pt x="3474" y="711"/>
                  </a:cubicBezTo>
                  <a:cubicBezTo>
                    <a:pt x="4193" y="2044"/>
                    <a:pt x="3679" y="3572"/>
                    <a:pt x="2354" y="4291"/>
                  </a:cubicBezTo>
                  <a:cubicBezTo>
                    <a:pt x="2021" y="4481"/>
                    <a:pt x="1646" y="4559"/>
                    <a:pt x="1268" y="4559"/>
                  </a:cubicBezTo>
                  <a:cubicBezTo>
                    <a:pt x="829" y="4559"/>
                    <a:pt x="387" y="4454"/>
                    <a:pt x="1" y="4291"/>
                  </a:cubicBezTo>
                  <a:lnTo>
                    <a:pt x="1" y="4291"/>
                  </a:lnTo>
                  <a:cubicBezTo>
                    <a:pt x="498" y="4665"/>
                    <a:pt x="1111" y="4886"/>
                    <a:pt x="1721" y="4886"/>
                  </a:cubicBezTo>
                  <a:cubicBezTo>
                    <a:pt x="2113" y="4886"/>
                    <a:pt x="2503" y="4795"/>
                    <a:pt x="2861" y="4594"/>
                  </a:cubicBezTo>
                  <a:cubicBezTo>
                    <a:pt x="4087" y="3883"/>
                    <a:pt x="4602" y="2346"/>
                    <a:pt x="3989" y="1022"/>
                  </a:cubicBezTo>
                  <a:cubicBezTo>
                    <a:pt x="3679" y="613"/>
                    <a:pt x="3270" y="205"/>
                    <a:pt x="2861" y="0"/>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9"/>
            <p:cNvSpPr/>
            <p:nvPr/>
          </p:nvSpPr>
          <p:spPr>
            <a:xfrm>
              <a:off x="2371650" y="6070238"/>
              <a:ext cx="117525" cy="66425"/>
            </a:xfrm>
            <a:custGeom>
              <a:avLst/>
              <a:gdLst/>
              <a:ahLst/>
              <a:cxnLst/>
              <a:rect l="l" t="t" r="r" b="b"/>
              <a:pathLst>
                <a:path w="4701" h="2657" extrusionOk="0">
                  <a:moveTo>
                    <a:pt x="4602" y="0"/>
                  </a:moveTo>
                  <a:lnTo>
                    <a:pt x="1" y="2354"/>
                  </a:lnTo>
                  <a:lnTo>
                    <a:pt x="1" y="2452"/>
                  </a:lnTo>
                  <a:cubicBezTo>
                    <a:pt x="1" y="2558"/>
                    <a:pt x="107" y="2558"/>
                    <a:pt x="107" y="2656"/>
                  </a:cubicBezTo>
                  <a:lnTo>
                    <a:pt x="4700" y="311"/>
                  </a:lnTo>
                  <a:cubicBezTo>
                    <a:pt x="4700" y="204"/>
                    <a:pt x="4700" y="106"/>
                    <a:pt x="4602" y="0"/>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9"/>
            <p:cNvSpPr/>
            <p:nvPr/>
          </p:nvSpPr>
          <p:spPr>
            <a:xfrm>
              <a:off x="2369200" y="6065113"/>
              <a:ext cx="117525" cy="69100"/>
            </a:xfrm>
            <a:custGeom>
              <a:avLst/>
              <a:gdLst/>
              <a:ahLst/>
              <a:cxnLst/>
              <a:rect l="l" t="t" r="r" b="b"/>
              <a:pathLst>
                <a:path w="4701" h="2764" extrusionOk="0">
                  <a:moveTo>
                    <a:pt x="4594" y="1"/>
                  </a:moveTo>
                  <a:lnTo>
                    <a:pt x="0" y="2453"/>
                  </a:lnTo>
                  <a:cubicBezTo>
                    <a:pt x="0" y="2453"/>
                    <a:pt x="0" y="2559"/>
                    <a:pt x="99" y="2559"/>
                  </a:cubicBezTo>
                  <a:lnTo>
                    <a:pt x="99" y="2763"/>
                  </a:lnTo>
                  <a:lnTo>
                    <a:pt x="4700" y="311"/>
                  </a:lnTo>
                  <a:lnTo>
                    <a:pt x="4700" y="107"/>
                  </a:lnTo>
                  <a:cubicBezTo>
                    <a:pt x="4700" y="107"/>
                    <a:pt x="4594" y="107"/>
                    <a:pt x="4594" y="1"/>
                  </a:cubicBezTo>
                  <a:close/>
                </a:path>
              </a:pathLst>
            </a:custGeom>
            <a:solidFill>
              <a:srgbClr val="3245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9"/>
            <p:cNvSpPr/>
            <p:nvPr/>
          </p:nvSpPr>
          <p:spPr>
            <a:xfrm>
              <a:off x="1832825" y="6506888"/>
              <a:ext cx="130175" cy="130400"/>
            </a:xfrm>
            <a:custGeom>
              <a:avLst/>
              <a:gdLst/>
              <a:ahLst/>
              <a:cxnLst/>
              <a:rect l="l" t="t" r="r" b="b"/>
              <a:pathLst>
                <a:path w="5207" h="5216" extrusionOk="0">
                  <a:moveTo>
                    <a:pt x="2652" y="0"/>
                  </a:moveTo>
                  <a:cubicBezTo>
                    <a:pt x="1403" y="0"/>
                    <a:pt x="292" y="896"/>
                    <a:pt x="98" y="2150"/>
                  </a:cubicBezTo>
                  <a:lnTo>
                    <a:pt x="0" y="2150"/>
                  </a:lnTo>
                  <a:lnTo>
                    <a:pt x="0" y="2355"/>
                  </a:lnTo>
                  <a:lnTo>
                    <a:pt x="0" y="2461"/>
                  </a:lnTo>
                  <a:lnTo>
                    <a:pt x="0" y="2559"/>
                  </a:lnTo>
                  <a:lnTo>
                    <a:pt x="0" y="2665"/>
                  </a:lnTo>
                  <a:cubicBezTo>
                    <a:pt x="0" y="2968"/>
                    <a:pt x="98" y="3172"/>
                    <a:pt x="98" y="3376"/>
                  </a:cubicBezTo>
                  <a:cubicBezTo>
                    <a:pt x="205" y="3482"/>
                    <a:pt x="205" y="3581"/>
                    <a:pt x="205" y="3581"/>
                  </a:cubicBezTo>
                  <a:lnTo>
                    <a:pt x="205" y="3687"/>
                  </a:lnTo>
                  <a:cubicBezTo>
                    <a:pt x="303" y="3687"/>
                    <a:pt x="303" y="3785"/>
                    <a:pt x="303" y="3785"/>
                  </a:cubicBezTo>
                  <a:lnTo>
                    <a:pt x="303" y="3891"/>
                  </a:lnTo>
                  <a:lnTo>
                    <a:pt x="507" y="4095"/>
                  </a:lnTo>
                  <a:cubicBezTo>
                    <a:pt x="507" y="4095"/>
                    <a:pt x="507" y="4194"/>
                    <a:pt x="613" y="4300"/>
                  </a:cubicBezTo>
                  <a:cubicBezTo>
                    <a:pt x="711" y="4300"/>
                    <a:pt x="711" y="4398"/>
                    <a:pt x="711" y="4398"/>
                  </a:cubicBezTo>
                  <a:cubicBezTo>
                    <a:pt x="818" y="4398"/>
                    <a:pt x="818" y="4504"/>
                    <a:pt x="818" y="4504"/>
                  </a:cubicBezTo>
                  <a:lnTo>
                    <a:pt x="916" y="4602"/>
                  </a:lnTo>
                  <a:lnTo>
                    <a:pt x="1022" y="4602"/>
                  </a:lnTo>
                  <a:cubicBezTo>
                    <a:pt x="1022" y="4708"/>
                    <a:pt x="1120" y="4708"/>
                    <a:pt x="1120" y="4807"/>
                  </a:cubicBezTo>
                  <a:lnTo>
                    <a:pt x="1226" y="4807"/>
                  </a:lnTo>
                  <a:cubicBezTo>
                    <a:pt x="1226" y="4807"/>
                    <a:pt x="1324" y="4807"/>
                    <a:pt x="1324" y="4913"/>
                  </a:cubicBezTo>
                  <a:lnTo>
                    <a:pt x="1431" y="4913"/>
                  </a:lnTo>
                  <a:cubicBezTo>
                    <a:pt x="1431" y="4913"/>
                    <a:pt x="1529" y="5011"/>
                    <a:pt x="1635" y="5011"/>
                  </a:cubicBezTo>
                  <a:cubicBezTo>
                    <a:pt x="1733" y="5011"/>
                    <a:pt x="1733" y="5117"/>
                    <a:pt x="1839" y="5117"/>
                  </a:cubicBezTo>
                  <a:lnTo>
                    <a:pt x="2044" y="5117"/>
                  </a:lnTo>
                  <a:cubicBezTo>
                    <a:pt x="2044" y="5117"/>
                    <a:pt x="2142" y="5117"/>
                    <a:pt x="2142" y="5215"/>
                  </a:cubicBezTo>
                  <a:lnTo>
                    <a:pt x="2346" y="5215"/>
                  </a:lnTo>
                  <a:cubicBezTo>
                    <a:pt x="2861" y="5215"/>
                    <a:pt x="3270" y="5215"/>
                    <a:pt x="3678" y="5011"/>
                  </a:cubicBezTo>
                  <a:cubicBezTo>
                    <a:pt x="3678" y="5011"/>
                    <a:pt x="3776" y="4913"/>
                    <a:pt x="3883" y="4913"/>
                  </a:cubicBezTo>
                  <a:cubicBezTo>
                    <a:pt x="3981" y="4807"/>
                    <a:pt x="3981" y="4807"/>
                    <a:pt x="4087" y="4807"/>
                  </a:cubicBezTo>
                  <a:lnTo>
                    <a:pt x="4291" y="4602"/>
                  </a:lnTo>
                  <a:lnTo>
                    <a:pt x="4594" y="4300"/>
                  </a:lnTo>
                  <a:cubicBezTo>
                    <a:pt x="4904" y="3989"/>
                    <a:pt x="5109" y="3581"/>
                    <a:pt x="5109" y="3172"/>
                  </a:cubicBezTo>
                  <a:lnTo>
                    <a:pt x="5207" y="3172"/>
                  </a:lnTo>
                  <a:lnTo>
                    <a:pt x="5207" y="3074"/>
                  </a:lnTo>
                  <a:lnTo>
                    <a:pt x="5207" y="2968"/>
                  </a:lnTo>
                  <a:lnTo>
                    <a:pt x="5207" y="2869"/>
                  </a:lnTo>
                  <a:lnTo>
                    <a:pt x="5207" y="2665"/>
                  </a:lnTo>
                  <a:lnTo>
                    <a:pt x="5207" y="2559"/>
                  </a:lnTo>
                  <a:lnTo>
                    <a:pt x="5207" y="2355"/>
                  </a:lnTo>
                  <a:lnTo>
                    <a:pt x="5207" y="2256"/>
                  </a:lnTo>
                  <a:lnTo>
                    <a:pt x="5207" y="2150"/>
                  </a:lnTo>
                  <a:lnTo>
                    <a:pt x="5207" y="2052"/>
                  </a:lnTo>
                  <a:cubicBezTo>
                    <a:pt x="5109" y="1946"/>
                    <a:pt x="5109" y="1946"/>
                    <a:pt x="5109" y="1848"/>
                  </a:cubicBezTo>
                  <a:lnTo>
                    <a:pt x="5109" y="1742"/>
                  </a:lnTo>
                  <a:lnTo>
                    <a:pt x="5002" y="1643"/>
                  </a:lnTo>
                  <a:lnTo>
                    <a:pt x="5002" y="1537"/>
                  </a:lnTo>
                  <a:lnTo>
                    <a:pt x="4904" y="1439"/>
                  </a:lnTo>
                  <a:lnTo>
                    <a:pt x="4904" y="1333"/>
                  </a:lnTo>
                  <a:cubicBezTo>
                    <a:pt x="4496" y="622"/>
                    <a:pt x="3776" y="107"/>
                    <a:pt x="2861" y="9"/>
                  </a:cubicBezTo>
                  <a:cubicBezTo>
                    <a:pt x="2791" y="3"/>
                    <a:pt x="2722" y="0"/>
                    <a:pt x="2652" y="0"/>
                  </a:cubicBezTo>
                  <a:close/>
                </a:path>
              </a:pathLst>
            </a:custGeom>
            <a:solidFill>
              <a:srgbClr val="D9D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9"/>
            <p:cNvSpPr/>
            <p:nvPr/>
          </p:nvSpPr>
          <p:spPr>
            <a:xfrm>
              <a:off x="1809725" y="6504063"/>
              <a:ext cx="148175" cy="129975"/>
            </a:xfrm>
            <a:custGeom>
              <a:avLst/>
              <a:gdLst/>
              <a:ahLst/>
              <a:cxnLst/>
              <a:rect l="l" t="t" r="r" b="b"/>
              <a:pathLst>
                <a:path w="5927" h="5199" extrusionOk="0">
                  <a:moveTo>
                    <a:pt x="2994" y="0"/>
                  </a:moveTo>
                  <a:cubicBezTo>
                    <a:pt x="2577" y="0"/>
                    <a:pt x="2149" y="105"/>
                    <a:pt x="1742" y="326"/>
                  </a:cubicBezTo>
                  <a:cubicBezTo>
                    <a:pt x="516" y="939"/>
                    <a:pt x="1" y="2574"/>
                    <a:pt x="720" y="3800"/>
                  </a:cubicBezTo>
                  <a:cubicBezTo>
                    <a:pt x="1146" y="4720"/>
                    <a:pt x="2066" y="5198"/>
                    <a:pt x="2999" y="5198"/>
                  </a:cubicBezTo>
                  <a:cubicBezTo>
                    <a:pt x="3408" y="5198"/>
                    <a:pt x="3820" y="5106"/>
                    <a:pt x="4194" y="4920"/>
                  </a:cubicBezTo>
                  <a:cubicBezTo>
                    <a:pt x="5518" y="4208"/>
                    <a:pt x="5926" y="2672"/>
                    <a:pt x="5313" y="1446"/>
                  </a:cubicBezTo>
                  <a:cubicBezTo>
                    <a:pt x="4821" y="529"/>
                    <a:pt x="3933" y="0"/>
                    <a:pt x="2994" y="0"/>
                  </a:cubicBezTo>
                  <a:close/>
                </a:path>
              </a:pathLst>
            </a:custGeom>
            <a:solidFill>
              <a:srgbClr val="4675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9"/>
            <p:cNvSpPr/>
            <p:nvPr/>
          </p:nvSpPr>
          <p:spPr>
            <a:xfrm>
              <a:off x="1843025" y="6512213"/>
              <a:ext cx="114875" cy="122175"/>
            </a:xfrm>
            <a:custGeom>
              <a:avLst/>
              <a:gdLst/>
              <a:ahLst/>
              <a:cxnLst/>
              <a:rect l="l" t="t" r="r" b="b"/>
              <a:pathLst>
                <a:path w="4595" h="4887" extrusionOk="0">
                  <a:moveTo>
                    <a:pt x="2862" y="0"/>
                  </a:moveTo>
                  <a:lnTo>
                    <a:pt x="2862" y="0"/>
                  </a:lnTo>
                  <a:cubicBezTo>
                    <a:pt x="3066" y="204"/>
                    <a:pt x="3270" y="409"/>
                    <a:pt x="3475" y="711"/>
                  </a:cubicBezTo>
                  <a:cubicBezTo>
                    <a:pt x="4186" y="2043"/>
                    <a:pt x="3679" y="3572"/>
                    <a:pt x="2347" y="4291"/>
                  </a:cubicBezTo>
                  <a:cubicBezTo>
                    <a:pt x="1991" y="4495"/>
                    <a:pt x="1582" y="4598"/>
                    <a:pt x="1174" y="4598"/>
                  </a:cubicBezTo>
                  <a:cubicBezTo>
                    <a:pt x="765" y="4598"/>
                    <a:pt x="356" y="4495"/>
                    <a:pt x="1" y="4291"/>
                  </a:cubicBezTo>
                  <a:lnTo>
                    <a:pt x="1" y="4291"/>
                  </a:lnTo>
                  <a:cubicBezTo>
                    <a:pt x="499" y="4664"/>
                    <a:pt x="1109" y="4886"/>
                    <a:pt x="1718" y="4886"/>
                  </a:cubicBezTo>
                  <a:cubicBezTo>
                    <a:pt x="2109" y="4886"/>
                    <a:pt x="2501" y="4795"/>
                    <a:pt x="2862" y="4594"/>
                  </a:cubicBezTo>
                  <a:cubicBezTo>
                    <a:pt x="4186" y="3882"/>
                    <a:pt x="4594" y="2346"/>
                    <a:pt x="3981" y="1120"/>
                  </a:cubicBezTo>
                  <a:cubicBezTo>
                    <a:pt x="3679" y="613"/>
                    <a:pt x="3270" y="204"/>
                    <a:pt x="2862" y="0"/>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9"/>
            <p:cNvSpPr/>
            <p:nvPr/>
          </p:nvSpPr>
          <p:spPr>
            <a:xfrm>
              <a:off x="1827700" y="6540188"/>
              <a:ext cx="117525" cy="66450"/>
            </a:xfrm>
            <a:custGeom>
              <a:avLst/>
              <a:gdLst/>
              <a:ahLst/>
              <a:cxnLst/>
              <a:rect l="l" t="t" r="r" b="b"/>
              <a:pathLst>
                <a:path w="4701" h="2658" extrusionOk="0">
                  <a:moveTo>
                    <a:pt x="4594" y="1"/>
                  </a:moveTo>
                  <a:lnTo>
                    <a:pt x="1" y="2355"/>
                  </a:lnTo>
                  <a:lnTo>
                    <a:pt x="1" y="2453"/>
                  </a:lnTo>
                  <a:cubicBezTo>
                    <a:pt x="99" y="2559"/>
                    <a:pt x="99" y="2559"/>
                    <a:pt x="99" y="2657"/>
                  </a:cubicBezTo>
                  <a:lnTo>
                    <a:pt x="4701" y="311"/>
                  </a:lnTo>
                  <a:cubicBezTo>
                    <a:pt x="4701" y="205"/>
                    <a:pt x="4701" y="107"/>
                    <a:pt x="4594" y="1"/>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9"/>
            <p:cNvSpPr/>
            <p:nvPr/>
          </p:nvSpPr>
          <p:spPr>
            <a:xfrm>
              <a:off x="1825050" y="6535088"/>
              <a:ext cx="120175" cy="69100"/>
            </a:xfrm>
            <a:custGeom>
              <a:avLst/>
              <a:gdLst/>
              <a:ahLst/>
              <a:cxnLst/>
              <a:rect l="l" t="t" r="r" b="b"/>
              <a:pathLst>
                <a:path w="4807" h="2764" extrusionOk="0">
                  <a:moveTo>
                    <a:pt x="4602" y="1"/>
                  </a:moveTo>
                  <a:lnTo>
                    <a:pt x="1" y="2453"/>
                  </a:lnTo>
                  <a:cubicBezTo>
                    <a:pt x="1" y="2453"/>
                    <a:pt x="1" y="2559"/>
                    <a:pt x="107" y="2559"/>
                  </a:cubicBezTo>
                  <a:lnTo>
                    <a:pt x="107" y="2763"/>
                  </a:lnTo>
                  <a:lnTo>
                    <a:pt x="4807" y="311"/>
                  </a:lnTo>
                  <a:cubicBezTo>
                    <a:pt x="4700" y="311"/>
                    <a:pt x="4700" y="205"/>
                    <a:pt x="4700" y="205"/>
                  </a:cubicBezTo>
                  <a:cubicBezTo>
                    <a:pt x="4700" y="107"/>
                    <a:pt x="4602" y="107"/>
                    <a:pt x="4602" y="1"/>
                  </a:cubicBezTo>
                  <a:close/>
                </a:path>
              </a:pathLst>
            </a:custGeom>
            <a:solidFill>
              <a:srgbClr val="3245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9"/>
            <p:cNvSpPr/>
            <p:nvPr/>
          </p:nvSpPr>
          <p:spPr>
            <a:xfrm>
              <a:off x="1988525" y="6425163"/>
              <a:ext cx="130400" cy="130375"/>
            </a:xfrm>
            <a:custGeom>
              <a:avLst/>
              <a:gdLst/>
              <a:ahLst/>
              <a:cxnLst/>
              <a:rect l="l" t="t" r="r" b="b"/>
              <a:pathLst>
                <a:path w="5216" h="5215" extrusionOk="0">
                  <a:moveTo>
                    <a:pt x="2638" y="0"/>
                  </a:moveTo>
                  <a:cubicBezTo>
                    <a:pt x="1305" y="0"/>
                    <a:pt x="194" y="895"/>
                    <a:pt x="0" y="2150"/>
                  </a:cubicBezTo>
                  <a:lnTo>
                    <a:pt x="0" y="2354"/>
                  </a:lnTo>
                  <a:lnTo>
                    <a:pt x="0" y="2460"/>
                  </a:lnTo>
                  <a:lnTo>
                    <a:pt x="0" y="2558"/>
                  </a:lnTo>
                  <a:lnTo>
                    <a:pt x="0" y="2665"/>
                  </a:lnTo>
                  <a:cubicBezTo>
                    <a:pt x="0" y="2967"/>
                    <a:pt x="0" y="3171"/>
                    <a:pt x="107" y="3376"/>
                  </a:cubicBezTo>
                  <a:cubicBezTo>
                    <a:pt x="107" y="3482"/>
                    <a:pt x="107" y="3580"/>
                    <a:pt x="205" y="3580"/>
                  </a:cubicBezTo>
                  <a:lnTo>
                    <a:pt x="205" y="3686"/>
                  </a:lnTo>
                  <a:cubicBezTo>
                    <a:pt x="205" y="3686"/>
                    <a:pt x="205" y="3785"/>
                    <a:pt x="311" y="3785"/>
                  </a:cubicBezTo>
                  <a:lnTo>
                    <a:pt x="311" y="3891"/>
                  </a:lnTo>
                  <a:cubicBezTo>
                    <a:pt x="311" y="3989"/>
                    <a:pt x="409" y="3989"/>
                    <a:pt x="409" y="4095"/>
                  </a:cubicBezTo>
                  <a:cubicBezTo>
                    <a:pt x="515" y="4095"/>
                    <a:pt x="515" y="4193"/>
                    <a:pt x="515" y="4193"/>
                  </a:cubicBezTo>
                  <a:lnTo>
                    <a:pt x="613" y="4299"/>
                  </a:lnTo>
                  <a:lnTo>
                    <a:pt x="720" y="4398"/>
                  </a:lnTo>
                  <a:lnTo>
                    <a:pt x="720" y="4504"/>
                  </a:lnTo>
                  <a:cubicBezTo>
                    <a:pt x="818" y="4504"/>
                    <a:pt x="818" y="4602"/>
                    <a:pt x="924" y="4602"/>
                  </a:cubicBezTo>
                  <a:cubicBezTo>
                    <a:pt x="1022" y="4708"/>
                    <a:pt x="1022" y="4708"/>
                    <a:pt x="1128" y="4708"/>
                  </a:cubicBezTo>
                  <a:lnTo>
                    <a:pt x="1128" y="4806"/>
                  </a:lnTo>
                  <a:cubicBezTo>
                    <a:pt x="1226" y="4806"/>
                    <a:pt x="1226" y="4806"/>
                    <a:pt x="1333" y="4912"/>
                  </a:cubicBezTo>
                  <a:cubicBezTo>
                    <a:pt x="1431" y="4912"/>
                    <a:pt x="1537" y="5011"/>
                    <a:pt x="1537" y="5011"/>
                  </a:cubicBezTo>
                  <a:cubicBezTo>
                    <a:pt x="1635" y="5011"/>
                    <a:pt x="1741" y="5117"/>
                    <a:pt x="1839" y="5117"/>
                  </a:cubicBezTo>
                  <a:lnTo>
                    <a:pt x="2150" y="5117"/>
                  </a:lnTo>
                  <a:cubicBezTo>
                    <a:pt x="2150" y="5215"/>
                    <a:pt x="2248" y="5215"/>
                    <a:pt x="2354" y="5215"/>
                  </a:cubicBezTo>
                  <a:cubicBezTo>
                    <a:pt x="2763" y="5215"/>
                    <a:pt x="3172" y="5215"/>
                    <a:pt x="3580" y="5011"/>
                  </a:cubicBezTo>
                  <a:cubicBezTo>
                    <a:pt x="3678" y="5011"/>
                    <a:pt x="3785" y="4912"/>
                    <a:pt x="3785" y="4912"/>
                  </a:cubicBezTo>
                  <a:cubicBezTo>
                    <a:pt x="3883" y="4806"/>
                    <a:pt x="3989" y="4806"/>
                    <a:pt x="4087" y="4806"/>
                  </a:cubicBezTo>
                  <a:cubicBezTo>
                    <a:pt x="4087" y="4708"/>
                    <a:pt x="4193" y="4708"/>
                    <a:pt x="4193" y="4602"/>
                  </a:cubicBezTo>
                  <a:cubicBezTo>
                    <a:pt x="4398" y="4504"/>
                    <a:pt x="4496" y="4398"/>
                    <a:pt x="4602" y="4299"/>
                  </a:cubicBezTo>
                  <a:cubicBezTo>
                    <a:pt x="4806" y="3989"/>
                    <a:pt x="5011" y="3580"/>
                    <a:pt x="5109" y="3171"/>
                  </a:cubicBezTo>
                  <a:lnTo>
                    <a:pt x="5109" y="3073"/>
                  </a:lnTo>
                  <a:lnTo>
                    <a:pt x="5109" y="2967"/>
                  </a:lnTo>
                  <a:lnTo>
                    <a:pt x="5215" y="2967"/>
                  </a:lnTo>
                  <a:lnTo>
                    <a:pt x="5215" y="2869"/>
                  </a:lnTo>
                  <a:lnTo>
                    <a:pt x="5215" y="2665"/>
                  </a:lnTo>
                  <a:lnTo>
                    <a:pt x="5215" y="2558"/>
                  </a:lnTo>
                  <a:lnTo>
                    <a:pt x="5215" y="2354"/>
                  </a:lnTo>
                  <a:lnTo>
                    <a:pt x="5215" y="2256"/>
                  </a:lnTo>
                  <a:cubicBezTo>
                    <a:pt x="5109" y="2256"/>
                    <a:pt x="5109" y="2150"/>
                    <a:pt x="5109" y="2150"/>
                  </a:cubicBezTo>
                  <a:lnTo>
                    <a:pt x="5109" y="2052"/>
                  </a:lnTo>
                  <a:lnTo>
                    <a:pt x="5109" y="1847"/>
                  </a:lnTo>
                  <a:lnTo>
                    <a:pt x="5011" y="1741"/>
                  </a:lnTo>
                  <a:lnTo>
                    <a:pt x="5011" y="1643"/>
                  </a:lnTo>
                  <a:cubicBezTo>
                    <a:pt x="5011" y="1643"/>
                    <a:pt x="5011" y="1537"/>
                    <a:pt x="4904" y="1537"/>
                  </a:cubicBezTo>
                  <a:lnTo>
                    <a:pt x="4904" y="1439"/>
                  </a:lnTo>
                  <a:cubicBezTo>
                    <a:pt x="4904" y="1439"/>
                    <a:pt x="4904" y="1332"/>
                    <a:pt x="4806" y="1332"/>
                  </a:cubicBezTo>
                  <a:cubicBezTo>
                    <a:pt x="4398" y="621"/>
                    <a:pt x="3678" y="106"/>
                    <a:pt x="2861" y="8"/>
                  </a:cubicBezTo>
                  <a:cubicBezTo>
                    <a:pt x="2786" y="3"/>
                    <a:pt x="2712" y="0"/>
                    <a:pt x="2638" y="0"/>
                  </a:cubicBezTo>
                  <a:close/>
                </a:path>
              </a:pathLst>
            </a:custGeom>
            <a:solidFill>
              <a:srgbClr val="D9D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9"/>
            <p:cNvSpPr/>
            <p:nvPr/>
          </p:nvSpPr>
          <p:spPr>
            <a:xfrm>
              <a:off x="1965625" y="6422313"/>
              <a:ext cx="148175" cy="129975"/>
            </a:xfrm>
            <a:custGeom>
              <a:avLst/>
              <a:gdLst/>
              <a:ahLst/>
              <a:cxnLst/>
              <a:rect l="l" t="t" r="r" b="b"/>
              <a:pathLst>
                <a:path w="5927" h="5199" extrusionOk="0">
                  <a:moveTo>
                    <a:pt x="2987" y="1"/>
                  </a:moveTo>
                  <a:cubicBezTo>
                    <a:pt x="2572" y="1"/>
                    <a:pt x="2144" y="105"/>
                    <a:pt x="1734" y="327"/>
                  </a:cubicBezTo>
                  <a:cubicBezTo>
                    <a:pt x="508" y="940"/>
                    <a:pt x="1" y="2574"/>
                    <a:pt x="614" y="3800"/>
                  </a:cubicBezTo>
                  <a:cubicBezTo>
                    <a:pt x="1108" y="4721"/>
                    <a:pt x="2002" y="5199"/>
                    <a:pt x="2945" y="5199"/>
                  </a:cubicBezTo>
                  <a:cubicBezTo>
                    <a:pt x="3359" y="5199"/>
                    <a:pt x="3782" y="5107"/>
                    <a:pt x="4186" y="4920"/>
                  </a:cubicBezTo>
                  <a:cubicBezTo>
                    <a:pt x="5412" y="4209"/>
                    <a:pt x="5927" y="2672"/>
                    <a:pt x="5207" y="1446"/>
                  </a:cubicBezTo>
                  <a:cubicBezTo>
                    <a:pt x="4783" y="530"/>
                    <a:pt x="3920" y="1"/>
                    <a:pt x="2987" y="1"/>
                  </a:cubicBezTo>
                  <a:close/>
                </a:path>
              </a:pathLst>
            </a:custGeom>
            <a:solidFill>
              <a:srgbClr val="4675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9"/>
            <p:cNvSpPr/>
            <p:nvPr/>
          </p:nvSpPr>
          <p:spPr>
            <a:xfrm>
              <a:off x="1998750" y="6430463"/>
              <a:ext cx="115050" cy="122175"/>
            </a:xfrm>
            <a:custGeom>
              <a:avLst/>
              <a:gdLst/>
              <a:ahLst/>
              <a:cxnLst/>
              <a:rect l="l" t="t" r="r" b="b"/>
              <a:pathLst>
                <a:path w="4602" h="4887" extrusionOk="0">
                  <a:moveTo>
                    <a:pt x="2763" y="1"/>
                  </a:moveTo>
                  <a:lnTo>
                    <a:pt x="2763" y="1"/>
                  </a:lnTo>
                  <a:cubicBezTo>
                    <a:pt x="3065" y="205"/>
                    <a:pt x="3269" y="409"/>
                    <a:pt x="3474" y="712"/>
                  </a:cubicBezTo>
                  <a:cubicBezTo>
                    <a:pt x="4087" y="2044"/>
                    <a:pt x="3580" y="3573"/>
                    <a:pt x="2354" y="4292"/>
                  </a:cubicBezTo>
                  <a:cubicBezTo>
                    <a:pt x="1945" y="4496"/>
                    <a:pt x="1537" y="4598"/>
                    <a:pt x="1140" y="4598"/>
                  </a:cubicBezTo>
                  <a:cubicBezTo>
                    <a:pt x="744" y="4598"/>
                    <a:pt x="360" y="4496"/>
                    <a:pt x="0" y="4292"/>
                  </a:cubicBezTo>
                  <a:lnTo>
                    <a:pt x="0" y="4292"/>
                  </a:lnTo>
                  <a:cubicBezTo>
                    <a:pt x="438" y="4665"/>
                    <a:pt x="1025" y="4887"/>
                    <a:pt x="1647" y="4887"/>
                  </a:cubicBezTo>
                  <a:cubicBezTo>
                    <a:pt x="2047" y="4887"/>
                    <a:pt x="2461" y="4795"/>
                    <a:pt x="2861" y="4594"/>
                  </a:cubicBezTo>
                  <a:cubicBezTo>
                    <a:pt x="4087" y="3883"/>
                    <a:pt x="4602" y="2346"/>
                    <a:pt x="3882" y="1120"/>
                  </a:cubicBezTo>
                  <a:cubicBezTo>
                    <a:pt x="3678" y="614"/>
                    <a:pt x="3269" y="205"/>
                    <a:pt x="2763" y="1"/>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9"/>
            <p:cNvSpPr/>
            <p:nvPr/>
          </p:nvSpPr>
          <p:spPr>
            <a:xfrm>
              <a:off x="1980950" y="6458463"/>
              <a:ext cx="119975" cy="66425"/>
            </a:xfrm>
            <a:custGeom>
              <a:avLst/>
              <a:gdLst/>
              <a:ahLst/>
              <a:cxnLst/>
              <a:rect l="l" t="t" r="r" b="b"/>
              <a:pathLst>
                <a:path w="4799" h="2657" extrusionOk="0">
                  <a:moveTo>
                    <a:pt x="4594" y="0"/>
                  </a:moveTo>
                  <a:lnTo>
                    <a:pt x="1" y="2354"/>
                  </a:lnTo>
                  <a:lnTo>
                    <a:pt x="99" y="2453"/>
                  </a:lnTo>
                  <a:cubicBezTo>
                    <a:pt x="99" y="2559"/>
                    <a:pt x="205" y="2559"/>
                    <a:pt x="205" y="2657"/>
                  </a:cubicBezTo>
                  <a:lnTo>
                    <a:pt x="4799" y="311"/>
                  </a:lnTo>
                  <a:cubicBezTo>
                    <a:pt x="4799" y="205"/>
                    <a:pt x="4701" y="107"/>
                    <a:pt x="4701" y="0"/>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9"/>
            <p:cNvSpPr/>
            <p:nvPr/>
          </p:nvSpPr>
          <p:spPr>
            <a:xfrm>
              <a:off x="1980950" y="6453363"/>
              <a:ext cx="117525" cy="69075"/>
            </a:xfrm>
            <a:custGeom>
              <a:avLst/>
              <a:gdLst/>
              <a:ahLst/>
              <a:cxnLst/>
              <a:rect l="l" t="t" r="r" b="b"/>
              <a:pathLst>
                <a:path w="4701" h="2763" extrusionOk="0">
                  <a:moveTo>
                    <a:pt x="4594" y="0"/>
                  </a:moveTo>
                  <a:lnTo>
                    <a:pt x="1" y="2452"/>
                  </a:lnTo>
                  <a:lnTo>
                    <a:pt x="1" y="2558"/>
                  </a:lnTo>
                  <a:cubicBezTo>
                    <a:pt x="99" y="2657"/>
                    <a:pt x="99" y="2657"/>
                    <a:pt x="99" y="2763"/>
                  </a:cubicBezTo>
                  <a:lnTo>
                    <a:pt x="4701" y="311"/>
                  </a:lnTo>
                  <a:cubicBezTo>
                    <a:pt x="4701" y="311"/>
                    <a:pt x="4701" y="204"/>
                    <a:pt x="4594" y="204"/>
                  </a:cubicBezTo>
                  <a:lnTo>
                    <a:pt x="4594" y="0"/>
                  </a:lnTo>
                  <a:close/>
                </a:path>
              </a:pathLst>
            </a:custGeom>
            <a:solidFill>
              <a:srgbClr val="3245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9"/>
            <p:cNvSpPr/>
            <p:nvPr/>
          </p:nvSpPr>
          <p:spPr>
            <a:xfrm>
              <a:off x="2141775" y="6343413"/>
              <a:ext cx="130400" cy="130400"/>
            </a:xfrm>
            <a:custGeom>
              <a:avLst/>
              <a:gdLst/>
              <a:ahLst/>
              <a:cxnLst/>
              <a:rect l="l" t="t" r="r" b="b"/>
              <a:pathLst>
                <a:path w="5216" h="5216" extrusionOk="0">
                  <a:moveTo>
                    <a:pt x="2654" y="1"/>
                  </a:moveTo>
                  <a:cubicBezTo>
                    <a:pt x="1411" y="1"/>
                    <a:pt x="300" y="896"/>
                    <a:pt x="107" y="2150"/>
                  </a:cubicBezTo>
                  <a:lnTo>
                    <a:pt x="107" y="2355"/>
                  </a:lnTo>
                  <a:cubicBezTo>
                    <a:pt x="0" y="2355"/>
                    <a:pt x="0" y="2461"/>
                    <a:pt x="0" y="2461"/>
                  </a:cubicBezTo>
                  <a:lnTo>
                    <a:pt x="0" y="2559"/>
                  </a:lnTo>
                  <a:lnTo>
                    <a:pt x="0" y="2665"/>
                  </a:lnTo>
                  <a:cubicBezTo>
                    <a:pt x="107" y="2968"/>
                    <a:pt x="107" y="3172"/>
                    <a:pt x="205" y="3376"/>
                  </a:cubicBezTo>
                  <a:lnTo>
                    <a:pt x="205" y="3581"/>
                  </a:lnTo>
                  <a:lnTo>
                    <a:pt x="311" y="3687"/>
                  </a:lnTo>
                  <a:lnTo>
                    <a:pt x="311" y="3785"/>
                  </a:lnTo>
                  <a:lnTo>
                    <a:pt x="409" y="3891"/>
                  </a:lnTo>
                  <a:cubicBezTo>
                    <a:pt x="409" y="3891"/>
                    <a:pt x="409" y="3989"/>
                    <a:pt x="515" y="4096"/>
                  </a:cubicBezTo>
                  <a:lnTo>
                    <a:pt x="613" y="4194"/>
                  </a:lnTo>
                  <a:cubicBezTo>
                    <a:pt x="613" y="4300"/>
                    <a:pt x="613" y="4300"/>
                    <a:pt x="720" y="4300"/>
                  </a:cubicBezTo>
                  <a:cubicBezTo>
                    <a:pt x="720" y="4300"/>
                    <a:pt x="720" y="4398"/>
                    <a:pt x="818" y="4398"/>
                  </a:cubicBezTo>
                  <a:lnTo>
                    <a:pt x="818" y="4504"/>
                  </a:lnTo>
                  <a:cubicBezTo>
                    <a:pt x="924" y="4504"/>
                    <a:pt x="924" y="4602"/>
                    <a:pt x="1022" y="4602"/>
                  </a:cubicBezTo>
                  <a:cubicBezTo>
                    <a:pt x="1022" y="4709"/>
                    <a:pt x="1128" y="4709"/>
                    <a:pt x="1128" y="4709"/>
                  </a:cubicBezTo>
                  <a:lnTo>
                    <a:pt x="1226" y="4807"/>
                  </a:lnTo>
                  <a:cubicBezTo>
                    <a:pt x="1226" y="4807"/>
                    <a:pt x="1333" y="4807"/>
                    <a:pt x="1333" y="4913"/>
                  </a:cubicBezTo>
                  <a:lnTo>
                    <a:pt x="1431" y="4913"/>
                  </a:lnTo>
                  <a:cubicBezTo>
                    <a:pt x="1537" y="4913"/>
                    <a:pt x="1537" y="5011"/>
                    <a:pt x="1635" y="5011"/>
                  </a:cubicBezTo>
                  <a:cubicBezTo>
                    <a:pt x="1741" y="5011"/>
                    <a:pt x="1741" y="5011"/>
                    <a:pt x="1839" y="5117"/>
                  </a:cubicBezTo>
                  <a:lnTo>
                    <a:pt x="2150" y="5117"/>
                  </a:lnTo>
                  <a:cubicBezTo>
                    <a:pt x="2248" y="5215"/>
                    <a:pt x="2354" y="5215"/>
                    <a:pt x="2354" y="5215"/>
                  </a:cubicBezTo>
                  <a:cubicBezTo>
                    <a:pt x="2861" y="5215"/>
                    <a:pt x="3270" y="5117"/>
                    <a:pt x="3678" y="5011"/>
                  </a:cubicBezTo>
                  <a:cubicBezTo>
                    <a:pt x="3785" y="5011"/>
                    <a:pt x="3785" y="4913"/>
                    <a:pt x="3883" y="4913"/>
                  </a:cubicBezTo>
                  <a:cubicBezTo>
                    <a:pt x="3989" y="4807"/>
                    <a:pt x="3989" y="4807"/>
                    <a:pt x="4087" y="4807"/>
                  </a:cubicBezTo>
                  <a:lnTo>
                    <a:pt x="4291" y="4602"/>
                  </a:lnTo>
                  <a:cubicBezTo>
                    <a:pt x="4398" y="4504"/>
                    <a:pt x="4602" y="4398"/>
                    <a:pt x="4700" y="4300"/>
                  </a:cubicBezTo>
                  <a:cubicBezTo>
                    <a:pt x="4904" y="3989"/>
                    <a:pt x="5109" y="3581"/>
                    <a:pt x="5215" y="3172"/>
                  </a:cubicBezTo>
                  <a:lnTo>
                    <a:pt x="5215" y="3074"/>
                  </a:lnTo>
                  <a:lnTo>
                    <a:pt x="5215" y="2968"/>
                  </a:lnTo>
                  <a:lnTo>
                    <a:pt x="5215" y="2870"/>
                  </a:lnTo>
                  <a:lnTo>
                    <a:pt x="5215" y="2665"/>
                  </a:lnTo>
                  <a:lnTo>
                    <a:pt x="5215" y="2559"/>
                  </a:lnTo>
                  <a:lnTo>
                    <a:pt x="5215" y="2355"/>
                  </a:lnTo>
                  <a:lnTo>
                    <a:pt x="5215" y="2257"/>
                  </a:lnTo>
                  <a:lnTo>
                    <a:pt x="5215" y="2150"/>
                  </a:lnTo>
                  <a:lnTo>
                    <a:pt x="5215" y="2052"/>
                  </a:lnTo>
                  <a:cubicBezTo>
                    <a:pt x="5215" y="1946"/>
                    <a:pt x="5109" y="1946"/>
                    <a:pt x="5109" y="1848"/>
                  </a:cubicBezTo>
                  <a:lnTo>
                    <a:pt x="5109" y="1742"/>
                  </a:lnTo>
                  <a:cubicBezTo>
                    <a:pt x="5109" y="1742"/>
                    <a:pt x="5109" y="1644"/>
                    <a:pt x="5011" y="1644"/>
                  </a:cubicBezTo>
                  <a:lnTo>
                    <a:pt x="5011" y="1537"/>
                  </a:lnTo>
                  <a:lnTo>
                    <a:pt x="5011" y="1439"/>
                  </a:lnTo>
                  <a:cubicBezTo>
                    <a:pt x="4904" y="1439"/>
                    <a:pt x="4904" y="1333"/>
                    <a:pt x="4904" y="1333"/>
                  </a:cubicBezTo>
                  <a:cubicBezTo>
                    <a:pt x="4496" y="622"/>
                    <a:pt x="3785" y="107"/>
                    <a:pt x="2861" y="9"/>
                  </a:cubicBezTo>
                  <a:cubicBezTo>
                    <a:pt x="2792" y="3"/>
                    <a:pt x="2723" y="1"/>
                    <a:pt x="2654" y="1"/>
                  </a:cubicBezTo>
                  <a:close/>
                </a:path>
              </a:pathLst>
            </a:custGeom>
            <a:solidFill>
              <a:srgbClr val="D9D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9"/>
            <p:cNvSpPr/>
            <p:nvPr/>
          </p:nvSpPr>
          <p:spPr>
            <a:xfrm>
              <a:off x="2118900" y="6340513"/>
              <a:ext cx="150600" cy="130050"/>
            </a:xfrm>
            <a:custGeom>
              <a:avLst/>
              <a:gdLst/>
              <a:ahLst/>
              <a:cxnLst/>
              <a:rect l="l" t="t" r="r" b="b"/>
              <a:pathLst>
                <a:path w="6024" h="5202" extrusionOk="0">
                  <a:moveTo>
                    <a:pt x="3063" y="1"/>
                  </a:moveTo>
                  <a:cubicBezTo>
                    <a:pt x="2644" y="1"/>
                    <a:pt x="2222" y="105"/>
                    <a:pt x="1839" y="329"/>
                  </a:cubicBezTo>
                  <a:cubicBezTo>
                    <a:pt x="507" y="942"/>
                    <a:pt x="0" y="2577"/>
                    <a:pt x="711" y="3803"/>
                  </a:cubicBezTo>
                  <a:cubicBezTo>
                    <a:pt x="1137" y="4724"/>
                    <a:pt x="2057" y="5202"/>
                    <a:pt x="2990" y="5202"/>
                  </a:cubicBezTo>
                  <a:cubicBezTo>
                    <a:pt x="3399" y="5202"/>
                    <a:pt x="3811" y="5110"/>
                    <a:pt x="4185" y="4923"/>
                  </a:cubicBezTo>
                  <a:cubicBezTo>
                    <a:pt x="5517" y="4212"/>
                    <a:pt x="6024" y="2675"/>
                    <a:pt x="5313" y="1351"/>
                  </a:cubicBezTo>
                  <a:cubicBezTo>
                    <a:pt x="4891" y="508"/>
                    <a:pt x="3986" y="1"/>
                    <a:pt x="3063" y="1"/>
                  </a:cubicBezTo>
                  <a:close/>
                </a:path>
              </a:pathLst>
            </a:custGeom>
            <a:solidFill>
              <a:srgbClr val="4675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9"/>
            <p:cNvSpPr/>
            <p:nvPr/>
          </p:nvSpPr>
          <p:spPr>
            <a:xfrm>
              <a:off x="2152000" y="6348738"/>
              <a:ext cx="117500" cy="122175"/>
            </a:xfrm>
            <a:custGeom>
              <a:avLst/>
              <a:gdLst/>
              <a:ahLst/>
              <a:cxnLst/>
              <a:rect l="l" t="t" r="r" b="b"/>
              <a:pathLst>
                <a:path w="4700" h="4887" extrusionOk="0">
                  <a:moveTo>
                    <a:pt x="2861" y="0"/>
                  </a:moveTo>
                  <a:lnTo>
                    <a:pt x="2861" y="0"/>
                  </a:lnTo>
                  <a:cubicBezTo>
                    <a:pt x="3171" y="205"/>
                    <a:pt x="3376" y="409"/>
                    <a:pt x="3474" y="711"/>
                  </a:cubicBezTo>
                  <a:cubicBezTo>
                    <a:pt x="4193" y="2044"/>
                    <a:pt x="3678" y="3572"/>
                    <a:pt x="2452" y="4291"/>
                  </a:cubicBezTo>
                  <a:cubicBezTo>
                    <a:pt x="2074" y="4481"/>
                    <a:pt x="1674" y="4560"/>
                    <a:pt x="1282" y="4560"/>
                  </a:cubicBezTo>
                  <a:cubicBezTo>
                    <a:pt x="829" y="4560"/>
                    <a:pt x="386" y="4454"/>
                    <a:pt x="0" y="4291"/>
                  </a:cubicBezTo>
                  <a:lnTo>
                    <a:pt x="0" y="4291"/>
                  </a:lnTo>
                  <a:cubicBezTo>
                    <a:pt x="498" y="4665"/>
                    <a:pt x="1111" y="4887"/>
                    <a:pt x="1721" y="4887"/>
                  </a:cubicBezTo>
                  <a:cubicBezTo>
                    <a:pt x="2113" y="4887"/>
                    <a:pt x="2503" y="4795"/>
                    <a:pt x="2861" y="4594"/>
                  </a:cubicBezTo>
                  <a:cubicBezTo>
                    <a:pt x="4193" y="3883"/>
                    <a:pt x="4700" y="2346"/>
                    <a:pt x="3989" y="1022"/>
                  </a:cubicBezTo>
                  <a:cubicBezTo>
                    <a:pt x="3784" y="613"/>
                    <a:pt x="3376" y="205"/>
                    <a:pt x="2861" y="0"/>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9"/>
            <p:cNvSpPr/>
            <p:nvPr/>
          </p:nvSpPr>
          <p:spPr>
            <a:xfrm>
              <a:off x="2136675" y="6376738"/>
              <a:ext cx="117500" cy="66425"/>
            </a:xfrm>
            <a:custGeom>
              <a:avLst/>
              <a:gdLst/>
              <a:ahLst/>
              <a:cxnLst/>
              <a:rect l="l" t="t" r="r" b="b"/>
              <a:pathLst>
                <a:path w="4700" h="2657" extrusionOk="0">
                  <a:moveTo>
                    <a:pt x="4602" y="0"/>
                  </a:moveTo>
                  <a:lnTo>
                    <a:pt x="0" y="2354"/>
                  </a:lnTo>
                  <a:lnTo>
                    <a:pt x="0" y="2452"/>
                  </a:lnTo>
                  <a:lnTo>
                    <a:pt x="204" y="2656"/>
                  </a:lnTo>
                  <a:lnTo>
                    <a:pt x="4700" y="311"/>
                  </a:lnTo>
                  <a:lnTo>
                    <a:pt x="4700" y="0"/>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9"/>
            <p:cNvSpPr/>
            <p:nvPr/>
          </p:nvSpPr>
          <p:spPr>
            <a:xfrm>
              <a:off x="2134225" y="6371613"/>
              <a:ext cx="119950" cy="66450"/>
            </a:xfrm>
            <a:custGeom>
              <a:avLst/>
              <a:gdLst/>
              <a:ahLst/>
              <a:cxnLst/>
              <a:rect l="l" t="t" r="r" b="b"/>
              <a:pathLst>
                <a:path w="4798" h="2658" extrusionOk="0">
                  <a:moveTo>
                    <a:pt x="4593" y="1"/>
                  </a:moveTo>
                  <a:lnTo>
                    <a:pt x="0" y="2453"/>
                  </a:lnTo>
                  <a:lnTo>
                    <a:pt x="98" y="2559"/>
                  </a:lnTo>
                  <a:cubicBezTo>
                    <a:pt x="98" y="2657"/>
                    <a:pt x="98" y="2657"/>
                    <a:pt x="204" y="2657"/>
                  </a:cubicBezTo>
                  <a:lnTo>
                    <a:pt x="4798" y="311"/>
                  </a:lnTo>
                  <a:cubicBezTo>
                    <a:pt x="4798" y="205"/>
                    <a:pt x="4700" y="205"/>
                    <a:pt x="4700" y="107"/>
                  </a:cubicBezTo>
                  <a:lnTo>
                    <a:pt x="4593" y="1"/>
                  </a:lnTo>
                  <a:close/>
                </a:path>
              </a:pathLst>
            </a:custGeom>
            <a:solidFill>
              <a:srgbClr val="3245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9"/>
            <p:cNvSpPr/>
            <p:nvPr/>
          </p:nvSpPr>
          <p:spPr>
            <a:xfrm>
              <a:off x="2297675" y="6261688"/>
              <a:ext cx="130200" cy="130400"/>
            </a:xfrm>
            <a:custGeom>
              <a:avLst/>
              <a:gdLst/>
              <a:ahLst/>
              <a:cxnLst/>
              <a:rect l="l" t="t" r="r" b="b"/>
              <a:pathLst>
                <a:path w="5208" h="5216" extrusionOk="0">
                  <a:moveTo>
                    <a:pt x="2638" y="0"/>
                  </a:moveTo>
                  <a:cubicBezTo>
                    <a:pt x="1305" y="0"/>
                    <a:pt x="194" y="895"/>
                    <a:pt x="1" y="2150"/>
                  </a:cubicBezTo>
                  <a:lnTo>
                    <a:pt x="1" y="2354"/>
                  </a:lnTo>
                  <a:lnTo>
                    <a:pt x="1" y="2461"/>
                  </a:lnTo>
                  <a:lnTo>
                    <a:pt x="1" y="2559"/>
                  </a:lnTo>
                  <a:lnTo>
                    <a:pt x="1" y="2665"/>
                  </a:lnTo>
                  <a:cubicBezTo>
                    <a:pt x="1" y="2967"/>
                    <a:pt x="1" y="3172"/>
                    <a:pt x="99" y="3376"/>
                  </a:cubicBezTo>
                  <a:cubicBezTo>
                    <a:pt x="99" y="3482"/>
                    <a:pt x="205" y="3580"/>
                    <a:pt x="205" y="3580"/>
                  </a:cubicBezTo>
                  <a:lnTo>
                    <a:pt x="205" y="3687"/>
                  </a:lnTo>
                  <a:lnTo>
                    <a:pt x="303" y="3785"/>
                  </a:lnTo>
                  <a:lnTo>
                    <a:pt x="303" y="3891"/>
                  </a:lnTo>
                  <a:cubicBezTo>
                    <a:pt x="409" y="3891"/>
                    <a:pt x="409" y="3989"/>
                    <a:pt x="409" y="4095"/>
                  </a:cubicBezTo>
                  <a:lnTo>
                    <a:pt x="507" y="4095"/>
                  </a:lnTo>
                  <a:cubicBezTo>
                    <a:pt x="507" y="4095"/>
                    <a:pt x="507" y="4193"/>
                    <a:pt x="614" y="4193"/>
                  </a:cubicBezTo>
                  <a:lnTo>
                    <a:pt x="614" y="4300"/>
                  </a:lnTo>
                  <a:lnTo>
                    <a:pt x="712" y="4398"/>
                  </a:lnTo>
                  <a:cubicBezTo>
                    <a:pt x="712" y="4398"/>
                    <a:pt x="818" y="4398"/>
                    <a:pt x="818" y="4504"/>
                  </a:cubicBezTo>
                  <a:lnTo>
                    <a:pt x="916" y="4602"/>
                  </a:lnTo>
                  <a:cubicBezTo>
                    <a:pt x="1022" y="4708"/>
                    <a:pt x="1022" y="4708"/>
                    <a:pt x="1121" y="4708"/>
                  </a:cubicBezTo>
                  <a:cubicBezTo>
                    <a:pt x="1121" y="4806"/>
                    <a:pt x="1121" y="4806"/>
                    <a:pt x="1227" y="4806"/>
                  </a:cubicBezTo>
                  <a:cubicBezTo>
                    <a:pt x="1227" y="4806"/>
                    <a:pt x="1325" y="4806"/>
                    <a:pt x="1325" y="4913"/>
                  </a:cubicBezTo>
                  <a:lnTo>
                    <a:pt x="1431" y="4913"/>
                  </a:lnTo>
                  <a:cubicBezTo>
                    <a:pt x="1431" y="4913"/>
                    <a:pt x="1529" y="5011"/>
                    <a:pt x="1635" y="5011"/>
                  </a:cubicBezTo>
                  <a:cubicBezTo>
                    <a:pt x="1635" y="5011"/>
                    <a:pt x="1734" y="5011"/>
                    <a:pt x="1840" y="5117"/>
                  </a:cubicBezTo>
                  <a:lnTo>
                    <a:pt x="2142" y="5117"/>
                  </a:lnTo>
                  <a:cubicBezTo>
                    <a:pt x="2248" y="5215"/>
                    <a:pt x="2248" y="5215"/>
                    <a:pt x="2347" y="5215"/>
                  </a:cubicBezTo>
                  <a:cubicBezTo>
                    <a:pt x="2755" y="5215"/>
                    <a:pt x="3270" y="5117"/>
                    <a:pt x="3573" y="5011"/>
                  </a:cubicBezTo>
                  <a:cubicBezTo>
                    <a:pt x="3679" y="5011"/>
                    <a:pt x="3777" y="4913"/>
                    <a:pt x="3883" y="4913"/>
                  </a:cubicBezTo>
                  <a:cubicBezTo>
                    <a:pt x="3883" y="4806"/>
                    <a:pt x="3981" y="4806"/>
                    <a:pt x="4087" y="4806"/>
                  </a:cubicBezTo>
                  <a:cubicBezTo>
                    <a:pt x="4087" y="4708"/>
                    <a:pt x="4186" y="4708"/>
                    <a:pt x="4292" y="4602"/>
                  </a:cubicBezTo>
                  <a:lnTo>
                    <a:pt x="4594" y="4300"/>
                  </a:lnTo>
                  <a:cubicBezTo>
                    <a:pt x="4905" y="3989"/>
                    <a:pt x="5003" y="3580"/>
                    <a:pt x="5109" y="3172"/>
                  </a:cubicBezTo>
                  <a:cubicBezTo>
                    <a:pt x="5109" y="3074"/>
                    <a:pt x="5207" y="3074"/>
                    <a:pt x="5207" y="2967"/>
                  </a:cubicBezTo>
                  <a:lnTo>
                    <a:pt x="5207" y="2869"/>
                  </a:lnTo>
                  <a:lnTo>
                    <a:pt x="5207" y="2665"/>
                  </a:lnTo>
                  <a:lnTo>
                    <a:pt x="5207" y="2559"/>
                  </a:lnTo>
                  <a:lnTo>
                    <a:pt x="5207" y="2354"/>
                  </a:lnTo>
                  <a:lnTo>
                    <a:pt x="5207" y="2256"/>
                  </a:lnTo>
                  <a:lnTo>
                    <a:pt x="5207" y="2150"/>
                  </a:lnTo>
                  <a:lnTo>
                    <a:pt x="5109" y="2052"/>
                  </a:lnTo>
                  <a:lnTo>
                    <a:pt x="5109" y="1848"/>
                  </a:lnTo>
                  <a:lnTo>
                    <a:pt x="5109" y="1741"/>
                  </a:lnTo>
                  <a:cubicBezTo>
                    <a:pt x="5003" y="1741"/>
                    <a:pt x="5003" y="1643"/>
                    <a:pt x="5003" y="1643"/>
                  </a:cubicBezTo>
                  <a:lnTo>
                    <a:pt x="5003" y="1537"/>
                  </a:lnTo>
                  <a:lnTo>
                    <a:pt x="4905" y="1439"/>
                  </a:lnTo>
                  <a:lnTo>
                    <a:pt x="4905" y="1333"/>
                  </a:lnTo>
                  <a:cubicBezTo>
                    <a:pt x="4496" y="622"/>
                    <a:pt x="3679" y="107"/>
                    <a:pt x="2861" y="9"/>
                  </a:cubicBezTo>
                  <a:cubicBezTo>
                    <a:pt x="2786" y="3"/>
                    <a:pt x="2712" y="0"/>
                    <a:pt x="2638" y="0"/>
                  </a:cubicBezTo>
                  <a:close/>
                </a:path>
              </a:pathLst>
            </a:custGeom>
            <a:solidFill>
              <a:srgbClr val="D9D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9"/>
            <p:cNvSpPr/>
            <p:nvPr/>
          </p:nvSpPr>
          <p:spPr>
            <a:xfrm>
              <a:off x="2274600" y="6258788"/>
              <a:ext cx="148150" cy="129600"/>
            </a:xfrm>
            <a:custGeom>
              <a:avLst/>
              <a:gdLst/>
              <a:ahLst/>
              <a:cxnLst/>
              <a:rect l="l" t="t" r="r" b="b"/>
              <a:pathLst>
                <a:path w="5926" h="5184" extrusionOk="0">
                  <a:moveTo>
                    <a:pt x="3011" y="0"/>
                  </a:moveTo>
                  <a:cubicBezTo>
                    <a:pt x="2588" y="0"/>
                    <a:pt x="2154" y="105"/>
                    <a:pt x="1741" y="329"/>
                  </a:cubicBezTo>
                  <a:cubicBezTo>
                    <a:pt x="515" y="942"/>
                    <a:pt x="0" y="2577"/>
                    <a:pt x="719" y="3803"/>
                  </a:cubicBezTo>
                  <a:cubicBezTo>
                    <a:pt x="1155" y="4675"/>
                    <a:pt x="2055" y="5183"/>
                    <a:pt x="3017" y="5183"/>
                  </a:cubicBezTo>
                  <a:cubicBezTo>
                    <a:pt x="3408" y="5183"/>
                    <a:pt x="3809" y="5099"/>
                    <a:pt x="4193" y="4922"/>
                  </a:cubicBezTo>
                  <a:cubicBezTo>
                    <a:pt x="5419" y="4211"/>
                    <a:pt x="5926" y="2675"/>
                    <a:pt x="5313" y="1351"/>
                  </a:cubicBezTo>
                  <a:cubicBezTo>
                    <a:pt x="4824" y="507"/>
                    <a:pt x="3944" y="0"/>
                    <a:pt x="3011" y="0"/>
                  </a:cubicBezTo>
                  <a:close/>
                </a:path>
              </a:pathLst>
            </a:custGeom>
            <a:solidFill>
              <a:srgbClr val="4675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9"/>
            <p:cNvSpPr/>
            <p:nvPr/>
          </p:nvSpPr>
          <p:spPr>
            <a:xfrm>
              <a:off x="2307900" y="6267013"/>
              <a:ext cx="114850" cy="122175"/>
            </a:xfrm>
            <a:custGeom>
              <a:avLst/>
              <a:gdLst/>
              <a:ahLst/>
              <a:cxnLst/>
              <a:rect l="l" t="t" r="r" b="b"/>
              <a:pathLst>
                <a:path w="4594" h="4887" extrusionOk="0">
                  <a:moveTo>
                    <a:pt x="2861" y="0"/>
                  </a:moveTo>
                  <a:lnTo>
                    <a:pt x="2861" y="0"/>
                  </a:lnTo>
                  <a:cubicBezTo>
                    <a:pt x="3065" y="204"/>
                    <a:pt x="3270" y="409"/>
                    <a:pt x="3474" y="711"/>
                  </a:cubicBezTo>
                  <a:cubicBezTo>
                    <a:pt x="4087" y="2043"/>
                    <a:pt x="3678" y="3572"/>
                    <a:pt x="2346" y="4291"/>
                  </a:cubicBezTo>
                  <a:cubicBezTo>
                    <a:pt x="2017" y="4480"/>
                    <a:pt x="1642" y="4559"/>
                    <a:pt x="1263" y="4559"/>
                  </a:cubicBezTo>
                  <a:cubicBezTo>
                    <a:pt x="825" y="4559"/>
                    <a:pt x="382" y="4453"/>
                    <a:pt x="0" y="4291"/>
                  </a:cubicBezTo>
                  <a:lnTo>
                    <a:pt x="0" y="4291"/>
                  </a:lnTo>
                  <a:cubicBezTo>
                    <a:pt x="433" y="4664"/>
                    <a:pt x="1058" y="4886"/>
                    <a:pt x="1688" y="4886"/>
                  </a:cubicBezTo>
                  <a:cubicBezTo>
                    <a:pt x="2093" y="4886"/>
                    <a:pt x="2500" y="4795"/>
                    <a:pt x="2861" y="4593"/>
                  </a:cubicBezTo>
                  <a:cubicBezTo>
                    <a:pt x="4087" y="3882"/>
                    <a:pt x="4594" y="2346"/>
                    <a:pt x="3981" y="1022"/>
                  </a:cubicBezTo>
                  <a:cubicBezTo>
                    <a:pt x="3678" y="613"/>
                    <a:pt x="3270" y="204"/>
                    <a:pt x="2861" y="0"/>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9"/>
            <p:cNvSpPr/>
            <p:nvPr/>
          </p:nvSpPr>
          <p:spPr>
            <a:xfrm>
              <a:off x="2292575" y="6292538"/>
              <a:ext cx="117525" cy="68900"/>
            </a:xfrm>
            <a:custGeom>
              <a:avLst/>
              <a:gdLst/>
              <a:ahLst/>
              <a:cxnLst/>
              <a:rect l="l" t="t" r="r" b="b"/>
              <a:pathLst>
                <a:path w="4701" h="2756" extrusionOk="0">
                  <a:moveTo>
                    <a:pt x="4594" y="1"/>
                  </a:moveTo>
                  <a:lnTo>
                    <a:pt x="0" y="2453"/>
                  </a:lnTo>
                  <a:lnTo>
                    <a:pt x="0" y="2551"/>
                  </a:lnTo>
                  <a:cubicBezTo>
                    <a:pt x="0" y="2657"/>
                    <a:pt x="98" y="2657"/>
                    <a:pt x="98" y="2755"/>
                  </a:cubicBezTo>
                  <a:lnTo>
                    <a:pt x="4700" y="303"/>
                  </a:lnTo>
                  <a:cubicBezTo>
                    <a:pt x="4700" y="303"/>
                    <a:pt x="4594" y="205"/>
                    <a:pt x="4594" y="99"/>
                  </a:cubicBezTo>
                  <a:lnTo>
                    <a:pt x="4594" y="1"/>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9"/>
            <p:cNvSpPr/>
            <p:nvPr/>
          </p:nvSpPr>
          <p:spPr>
            <a:xfrm>
              <a:off x="2289925" y="6289888"/>
              <a:ext cx="117500" cy="66425"/>
            </a:xfrm>
            <a:custGeom>
              <a:avLst/>
              <a:gdLst/>
              <a:ahLst/>
              <a:cxnLst/>
              <a:rect l="l" t="t" r="r" b="b"/>
              <a:pathLst>
                <a:path w="4700" h="2657" extrusionOk="0">
                  <a:moveTo>
                    <a:pt x="4602" y="0"/>
                  </a:moveTo>
                  <a:lnTo>
                    <a:pt x="0" y="2452"/>
                  </a:lnTo>
                  <a:cubicBezTo>
                    <a:pt x="0" y="2452"/>
                    <a:pt x="0" y="2559"/>
                    <a:pt x="106" y="2559"/>
                  </a:cubicBezTo>
                  <a:lnTo>
                    <a:pt x="106" y="2657"/>
                  </a:lnTo>
                  <a:lnTo>
                    <a:pt x="4700" y="311"/>
                  </a:lnTo>
                  <a:lnTo>
                    <a:pt x="4700" y="107"/>
                  </a:lnTo>
                  <a:cubicBezTo>
                    <a:pt x="4602" y="107"/>
                    <a:pt x="4602" y="0"/>
                    <a:pt x="4602" y="0"/>
                  </a:cubicBezTo>
                  <a:close/>
                </a:path>
              </a:pathLst>
            </a:custGeom>
            <a:solidFill>
              <a:srgbClr val="3245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9"/>
            <p:cNvSpPr/>
            <p:nvPr/>
          </p:nvSpPr>
          <p:spPr>
            <a:xfrm>
              <a:off x="2453375" y="6179963"/>
              <a:ext cx="130400" cy="130375"/>
            </a:xfrm>
            <a:custGeom>
              <a:avLst/>
              <a:gdLst/>
              <a:ahLst/>
              <a:cxnLst/>
              <a:rect l="l" t="t" r="r" b="b"/>
              <a:pathLst>
                <a:path w="5216" h="5215" extrusionOk="0">
                  <a:moveTo>
                    <a:pt x="2638" y="0"/>
                  </a:moveTo>
                  <a:cubicBezTo>
                    <a:pt x="1305" y="0"/>
                    <a:pt x="194" y="895"/>
                    <a:pt x="1" y="2150"/>
                  </a:cubicBezTo>
                  <a:lnTo>
                    <a:pt x="1" y="2354"/>
                  </a:lnTo>
                  <a:lnTo>
                    <a:pt x="1" y="2460"/>
                  </a:lnTo>
                  <a:lnTo>
                    <a:pt x="1" y="2558"/>
                  </a:lnTo>
                  <a:lnTo>
                    <a:pt x="1" y="2665"/>
                  </a:lnTo>
                  <a:cubicBezTo>
                    <a:pt x="1" y="2967"/>
                    <a:pt x="1" y="3171"/>
                    <a:pt x="107" y="3376"/>
                  </a:cubicBezTo>
                  <a:cubicBezTo>
                    <a:pt x="107" y="3482"/>
                    <a:pt x="107" y="3482"/>
                    <a:pt x="205" y="3580"/>
                  </a:cubicBezTo>
                  <a:lnTo>
                    <a:pt x="205" y="3686"/>
                  </a:lnTo>
                  <a:cubicBezTo>
                    <a:pt x="205" y="3686"/>
                    <a:pt x="205" y="3784"/>
                    <a:pt x="311" y="3784"/>
                  </a:cubicBezTo>
                  <a:lnTo>
                    <a:pt x="311" y="3891"/>
                  </a:lnTo>
                  <a:cubicBezTo>
                    <a:pt x="311" y="3891"/>
                    <a:pt x="410" y="3989"/>
                    <a:pt x="410" y="4095"/>
                  </a:cubicBezTo>
                  <a:lnTo>
                    <a:pt x="516" y="4193"/>
                  </a:lnTo>
                  <a:cubicBezTo>
                    <a:pt x="516" y="4299"/>
                    <a:pt x="614" y="4299"/>
                    <a:pt x="614" y="4299"/>
                  </a:cubicBezTo>
                  <a:cubicBezTo>
                    <a:pt x="614" y="4299"/>
                    <a:pt x="614" y="4397"/>
                    <a:pt x="720" y="4397"/>
                  </a:cubicBezTo>
                  <a:lnTo>
                    <a:pt x="720" y="4504"/>
                  </a:lnTo>
                  <a:cubicBezTo>
                    <a:pt x="818" y="4504"/>
                    <a:pt x="818" y="4602"/>
                    <a:pt x="924" y="4602"/>
                  </a:cubicBezTo>
                  <a:cubicBezTo>
                    <a:pt x="1023" y="4708"/>
                    <a:pt x="1023" y="4708"/>
                    <a:pt x="1129" y="4708"/>
                  </a:cubicBezTo>
                  <a:lnTo>
                    <a:pt x="1129" y="4806"/>
                  </a:lnTo>
                  <a:cubicBezTo>
                    <a:pt x="1227" y="4806"/>
                    <a:pt x="1227" y="4806"/>
                    <a:pt x="1333" y="4912"/>
                  </a:cubicBezTo>
                  <a:cubicBezTo>
                    <a:pt x="1431" y="4912"/>
                    <a:pt x="1537" y="5010"/>
                    <a:pt x="1537" y="5010"/>
                  </a:cubicBezTo>
                  <a:cubicBezTo>
                    <a:pt x="1636" y="5010"/>
                    <a:pt x="1742" y="5010"/>
                    <a:pt x="1742" y="5117"/>
                  </a:cubicBezTo>
                  <a:lnTo>
                    <a:pt x="2044" y="5117"/>
                  </a:lnTo>
                  <a:cubicBezTo>
                    <a:pt x="2150" y="5215"/>
                    <a:pt x="2249" y="5215"/>
                    <a:pt x="2355" y="5215"/>
                  </a:cubicBezTo>
                  <a:cubicBezTo>
                    <a:pt x="2763" y="5215"/>
                    <a:pt x="3172" y="5117"/>
                    <a:pt x="3581" y="5010"/>
                  </a:cubicBezTo>
                  <a:cubicBezTo>
                    <a:pt x="3679" y="4912"/>
                    <a:pt x="3785" y="4912"/>
                    <a:pt x="3785" y="4912"/>
                  </a:cubicBezTo>
                  <a:cubicBezTo>
                    <a:pt x="3883" y="4806"/>
                    <a:pt x="3989" y="4806"/>
                    <a:pt x="3989" y="4708"/>
                  </a:cubicBezTo>
                  <a:cubicBezTo>
                    <a:pt x="4088" y="4708"/>
                    <a:pt x="4194" y="4708"/>
                    <a:pt x="4194" y="4602"/>
                  </a:cubicBezTo>
                  <a:cubicBezTo>
                    <a:pt x="4398" y="4504"/>
                    <a:pt x="4496" y="4397"/>
                    <a:pt x="4602" y="4299"/>
                  </a:cubicBezTo>
                  <a:cubicBezTo>
                    <a:pt x="4807" y="3989"/>
                    <a:pt x="5011" y="3580"/>
                    <a:pt x="5109" y="3171"/>
                  </a:cubicBezTo>
                  <a:lnTo>
                    <a:pt x="5109" y="2967"/>
                  </a:lnTo>
                  <a:lnTo>
                    <a:pt x="5109" y="2869"/>
                  </a:lnTo>
                  <a:cubicBezTo>
                    <a:pt x="5215" y="2763"/>
                    <a:pt x="5215" y="2763"/>
                    <a:pt x="5215" y="2665"/>
                  </a:cubicBezTo>
                  <a:lnTo>
                    <a:pt x="5215" y="2558"/>
                  </a:lnTo>
                  <a:cubicBezTo>
                    <a:pt x="5215" y="2460"/>
                    <a:pt x="5215" y="2460"/>
                    <a:pt x="5109" y="2354"/>
                  </a:cubicBezTo>
                  <a:lnTo>
                    <a:pt x="5109" y="2256"/>
                  </a:lnTo>
                  <a:lnTo>
                    <a:pt x="5109" y="2150"/>
                  </a:lnTo>
                  <a:lnTo>
                    <a:pt x="5109" y="2052"/>
                  </a:lnTo>
                  <a:cubicBezTo>
                    <a:pt x="5109" y="1945"/>
                    <a:pt x="5109" y="1945"/>
                    <a:pt x="5011" y="1847"/>
                  </a:cubicBezTo>
                  <a:lnTo>
                    <a:pt x="5011" y="1741"/>
                  </a:lnTo>
                  <a:lnTo>
                    <a:pt x="5011" y="1643"/>
                  </a:lnTo>
                  <a:cubicBezTo>
                    <a:pt x="5011" y="1537"/>
                    <a:pt x="4905" y="1537"/>
                    <a:pt x="4905" y="1537"/>
                  </a:cubicBezTo>
                  <a:lnTo>
                    <a:pt x="4905" y="1439"/>
                  </a:lnTo>
                  <a:cubicBezTo>
                    <a:pt x="4905" y="1332"/>
                    <a:pt x="4807" y="1332"/>
                    <a:pt x="4807" y="1332"/>
                  </a:cubicBezTo>
                  <a:cubicBezTo>
                    <a:pt x="4398" y="621"/>
                    <a:pt x="3679" y="106"/>
                    <a:pt x="2862" y="8"/>
                  </a:cubicBezTo>
                  <a:cubicBezTo>
                    <a:pt x="2787" y="3"/>
                    <a:pt x="2712" y="0"/>
                    <a:pt x="2638" y="0"/>
                  </a:cubicBezTo>
                  <a:close/>
                </a:path>
              </a:pathLst>
            </a:custGeom>
            <a:solidFill>
              <a:srgbClr val="D9D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9"/>
            <p:cNvSpPr/>
            <p:nvPr/>
          </p:nvSpPr>
          <p:spPr>
            <a:xfrm>
              <a:off x="2430500" y="6177038"/>
              <a:ext cx="148175" cy="129600"/>
            </a:xfrm>
            <a:custGeom>
              <a:avLst/>
              <a:gdLst/>
              <a:ahLst/>
              <a:cxnLst/>
              <a:rect l="l" t="t" r="r" b="b"/>
              <a:pathLst>
                <a:path w="5927" h="5184" extrusionOk="0">
                  <a:moveTo>
                    <a:pt x="2957" y="1"/>
                  </a:moveTo>
                  <a:cubicBezTo>
                    <a:pt x="2538" y="1"/>
                    <a:pt x="2116" y="105"/>
                    <a:pt x="1733" y="330"/>
                  </a:cubicBezTo>
                  <a:cubicBezTo>
                    <a:pt x="409" y="943"/>
                    <a:pt x="0" y="2577"/>
                    <a:pt x="613" y="3803"/>
                  </a:cubicBezTo>
                  <a:cubicBezTo>
                    <a:pt x="1119" y="4676"/>
                    <a:pt x="2043" y="5184"/>
                    <a:pt x="3011" y="5184"/>
                  </a:cubicBezTo>
                  <a:cubicBezTo>
                    <a:pt x="3403" y="5184"/>
                    <a:pt x="3803" y="5100"/>
                    <a:pt x="4185" y="4923"/>
                  </a:cubicBezTo>
                  <a:cubicBezTo>
                    <a:pt x="5411" y="4212"/>
                    <a:pt x="5926" y="2675"/>
                    <a:pt x="5207" y="1351"/>
                  </a:cubicBezTo>
                  <a:cubicBezTo>
                    <a:pt x="4785" y="508"/>
                    <a:pt x="3880" y="1"/>
                    <a:pt x="2957" y="1"/>
                  </a:cubicBezTo>
                  <a:close/>
                </a:path>
              </a:pathLst>
            </a:custGeom>
            <a:solidFill>
              <a:srgbClr val="4675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9"/>
            <p:cNvSpPr/>
            <p:nvPr/>
          </p:nvSpPr>
          <p:spPr>
            <a:xfrm>
              <a:off x="2461150" y="6182613"/>
              <a:ext cx="117525" cy="124825"/>
            </a:xfrm>
            <a:custGeom>
              <a:avLst/>
              <a:gdLst/>
              <a:ahLst/>
              <a:cxnLst/>
              <a:rect l="l" t="t" r="r" b="b"/>
              <a:pathLst>
                <a:path w="4701" h="4993" extrusionOk="0">
                  <a:moveTo>
                    <a:pt x="2861" y="0"/>
                  </a:moveTo>
                  <a:lnTo>
                    <a:pt x="2861" y="0"/>
                  </a:lnTo>
                  <a:cubicBezTo>
                    <a:pt x="3164" y="311"/>
                    <a:pt x="3368" y="515"/>
                    <a:pt x="3572" y="818"/>
                  </a:cubicBezTo>
                  <a:cubicBezTo>
                    <a:pt x="4185" y="2150"/>
                    <a:pt x="3678" y="3678"/>
                    <a:pt x="2452" y="4398"/>
                  </a:cubicBezTo>
                  <a:cubicBezTo>
                    <a:pt x="2074" y="4587"/>
                    <a:pt x="1695" y="4666"/>
                    <a:pt x="1317" y="4666"/>
                  </a:cubicBezTo>
                  <a:cubicBezTo>
                    <a:pt x="878" y="4666"/>
                    <a:pt x="439" y="4560"/>
                    <a:pt x="0" y="4398"/>
                  </a:cubicBezTo>
                  <a:lnTo>
                    <a:pt x="0" y="4398"/>
                  </a:lnTo>
                  <a:cubicBezTo>
                    <a:pt x="498" y="4771"/>
                    <a:pt x="1108" y="4993"/>
                    <a:pt x="1740" y="4993"/>
                  </a:cubicBezTo>
                  <a:cubicBezTo>
                    <a:pt x="2145" y="4993"/>
                    <a:pt x="2560" y="4901"/>
                    <a:pt x="2959" y="4700"/>
                  </a:cubicBezTo>
                  <a:cubicBezTo>
                    <a:pt x="4185" y="3989"/>
                    <a:pt x="4700" y="2452"/>
                    <a:pt x="3981" y="1128"/>
                  </a:cubicBezTo>
                  <a:cubicBezTo>
                    <a:pt x="3777" y="720"/>
                    <a:pt x="3368" y="311"/>
                    <a:pt x="2861" y="0"/>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9"/>
            <p:cNvSpPr/>
            <p:nvPr/>
          </p:nvSpPr>
          <p:spPr>
            <a:xfrm>
              <a:off x="2445825" y="6210813"/>
              <a:ext cx="119975" cy="68875"/>
            </a:xfrm>
            <a:custGeom>
              <a:avLst/>
              <a:gdLst/>
              <a:ahLst/>
              <a:cxnLst/>
              <a:rect l="l" t="t" r="r" b="b"/>
              <a:pathLst>
                <a:path w="4799" h="2755" extrusionOk="0">
                  <a:moveTo>
                    <a:pt x="4594" y="0"/>
                  </a:moveTo>
                  <a:lnTo>
                    <a:pt x="0" y="2452"/>
                  </a:lnTo>
                  <a:cubicBezTo>
                    <a:pt x="0" y="2452"/>
                    <a:pt x="0" y="2550"/>
                    <a:pt x="99" y="2550"/>
                  </a:cubicBezTo>
                  <a:cubicBezTo>
                    <a:pt x="99" y="2657"/>
                    <a:pt x="99" y="2657"/>
                    <a:pt x="205" y="2755"/>
                  </a:cubicBezTo>
                  <a:lnTo>
                    <a:pt x="4798" y="303"/>
                  </a:lnTo>
                  <a:cubicBezTo>
                    <a:pt x="4700" y="303"/>
                    <a:pt x="4700" y="205"/>
                    <a:pt x="4700" y="98"/>
                  </a:cubicBezTo>
                  <a:cubicBezTo>
                    <a:pt x="4700" y="98"/>
                    <a:pt x="4594" y="98"/>
                    <a:pt x="4594" y="0"/>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9"/>
            <p:cNvSpPr/>
            <p:nvPr/>
          </p:nvSpPr>
          <p:spPr>
            <a:xfrm>
              <a:off x="2443175" y="6208163"/>
              <a:ext cx="120175" cy="66425"/>
            </a:xfrm>
            <a:custGeom>
              <a:avLst/>
              <a:gdLst/>
              <a:ahLst/>
              <a:cxnLst/>
              <a:rect l="l" t="t" r="r" b="b"/>
              <a:pathLst>
                <a:path w="4807" h="2657" extrusionOk="0">
                  <a:moveTo>
                    <a:pt x="4602" y="0"/>
                  </a:moveTo>
                  <a:lnTo>
                    <a:pt x="0" y="2354"/>
                  </a:lnTo>
                  <a:cubicBezTo>
                    <a:pt x="106" y="2452"/>
                    <a:pt x="106" y="2452"/>
                    <a:pt x="106" y="2558"/>
                  </a:cubicBezTo>
                  <a:lnTo>
                    <a:pt x="205" y="2656"/>
                  </a:lnTo>
                  <a:lnTo>
                    <a:pt x="4806" y="311"/>
                  </a:lnTo>
                  <a:cubicBezTo>
                    <a:pt x="4806" y="204"/>
                    <a:pt x="4806" y="204"/>
                    <a:pt x="4700" y="106"/>
                  </a:cubicBezTo>
                  <a:cubicBezTo>
                    <a:pt x="4700" y="106"/>
                    <a:pt x="4700" y="0"/>
                    <a:pt x="4602" y="0"/>
                  </a:cubicBezTo>
                  <a:close/>
                </a:path>
              </a:pathLst>
            </a:custGeom>
            <a:solidFill>
              <a:srgbClr val="3245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9" name="Google Shape;509;p9"/>
          <p:cNvGrpSpPr/>
          <p:nvPr/>
        </p:nvGrpSpPr>
        <p:grpSpPr>
          <a:xfrm>
            <a:off x="8430725" y="4291775"/>
            <a:ext cx="480225" cy="615300"/>
            <a:chOff x="912850" y="4743425"/>
            <a:chExt cx="480225" cy="615300"/>
          </a:xfrm>
        </p:grpSpPr>
        <p:sp>
          <p:nvSpPr>
            <p:cNvPr id="510" name="Google Shape;510;p9"/>
            <p:cNvSpPr/>
            <p:nvPr/>
          </p:nvSpPr>
          <p:spPr>
            <a:xfrm>
              <a:off x="912850" y="4825175"/>
              <a:ext cx="480225" cy="533550"/>
            </a:xfrm>
            <a:custGeom>
              <a:avLst/>
              <a:gdLst/>
              <a:ahLst/>
              <a:cxnLst/>
              <a:rect l="l" t="t" r="r" b="b"/>
              <a:pathLst>
                <a:path w="19209" h="21342" extrusionOk="0">
                  <a:moveTo>
                    <a:pt x="5927" y="0"/>
                  </a:moveTo>
                  <a:lnTo>
                    <a:pt x="5722" y="1022"/>
                  </a:lnTo>
                  <a:cubicBezTo>
                    <a:pt x="4194" y="1120"/>
                    <a:pt x="2968" y="2044"/>
                    <a:pt x="2763" y="3270"/>
                  </a:cubicBezTo>
                  <a:lnTo>
                    <a:pt x="311" y="15832"/>
                  </a:lnTo>
                  <a:cubicBezTo>
                    <a:pt x="1" y="17467"/>
                    <a:pt x="1227" y="19101"/>
                    <a:pt x="3172" y="19412"/>
                  </a:cubicBezTo>
                  <a:lnTo>
                    <a:pt x="12572" y="21251"/>
                  </a:lnTo>
                  <a:cubicBezTo>
                    <a:pt x="12846" y="21312"/>
                    <a:pt x="13120" y="21341"/>
                    <a:pt x="13390" y="21341"/>
                  </a:cubicBezTo>
                  <a:cubicBezTo>
                    <a:pt x="14925" y="21341"/>
                    <a:pt x="16295" y="20394"/>
                    <a:pt x="16552" y="19003"/>
                  </a:cubicBezTo>
                  <a:lnTo>
                    <a:pt x="19004" y="6539"/>
                  </a:lnTo>
                  <a:cubicBezTo>
                    <a:pt x="19208" y="5207"/>
                    <a:pt x="18497" y="3883"/>
                    <a:pt x="17165" y="3270"/>
                  </a:cubicBezTo>
                  <a:lnTo>
                    <a:pt x="17369" y="2248"/>
                  </a:lnTo>
                  <a:lnTo>
                    <a:pt x="5927" y="0"/>
                  </a:lnTo>
                  <a:close/>
                </a:path>
              </a:pathLst>
            </a:custGeom>
            <a:solidFill>
              <a:srgbClr val="4675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9"/>
            <p:cNvSpPr/>
            <p:nvPr/>
          </p:nvSpPr>
          <p:spPr>
            <a:xfrm>
              <a:off x="1055900" y="4825175"/>
              <a:ext cx="291200" cy="71525"/>
            </a:xfrm>
            <a:custGeom>
              <a:avLst/>
              <a:gdLst/>
              <a:ahLst/>
              <a:cxnLst/>
              <a:rect l="l" t="t" r="r" b="b"/>
              <a:pathLst>
                <a:path w="11648" h="2861" extrusionOk="0">
                  <a:moveTo>
                    <a:pt x="205" y="0"/>
                  </a:moveTo>
                  <a:lnTo>
                    <a:pt x="0" y="613"/>
                  </a:lnTo>
                  <a:lnTo>
                    <a:pt x="11549" y="2861"/>
                  </a:lnTo>
                  <a:lnTo>
                    <a:pt x="11647" y="2248"/>
                  </a:lnTo>
                  <a:lnTo>
                    <a:pt x="205" y="0"/>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9"/>
            <p:cNvSpPr/>
            <p:nvPr/>
          </p:nvSpPr>
          <p:spPr>
            <a:xfrm>
              <a:off x="1038125" y="4743425"/>
              <a:ext cx="344725" cy="143075"/>
            </a:xfrm>
            <a:custGeom>
              <a:avLst/>
              <a:gdLst/>
              <a:ahLst/>
              <a:cxnLst/>
              <a:rect l="l" t="t" r="r" b="b"/>
              <a:pathLst>
                <a:path w="13789" h="5723" extrusionOk="0">
                  <a:moveTo>
                    <a:pt x="613" y="1"/>
                  </a:moveTo>
                  <a:lnTo>
                    <a:pt x="0" y="3066"/>
                  </a:lnTo>
                  <a:lnTo>
                    <a:pt x="13176" y="5722"/>
                  </a:lnTo>
                  <a:lnTo>
                    <a:pt x="13789" y="2657"/>
                  </a:lnTo>
                  <a:lnTo>
                    <a:pt x="61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9"/>
            <p:cNvSpPr/>
            <p:nvPr/>
          </p:nvSpPr>
          <p:spPr>
            <a:xfrm>
              <a:off x="1050775" y="4745900"/>
              <a:ext cx="28225" cy="79300"/>
            </a:xfrm>
            <a:custGeom>
              <a:avLst/>
              <a:gdLst/>
              <a:ahLst/>
              <a:cxnLst/>
              <a:rect l="l" t="t" r="r" b="b"/>
              <a:pathLst>
                <a:path w="1129" h="3172" extrusionOk="0">
                  <a:moveTo>
                    <a:pt x="614" y="0"/>
                  </a:moveTo>
                  <a:lnTo>
                    <a:pt x="1" y="3065"/>
                  </a:lnTo>
                  <a:lnTo>
                    <a:pt x="516" y="3171"/>
                  </a:lnTo>
                  <a:lnTo>
                    <a:pt x="1129" y="106"/>
                  </a:lnTo>
                  <a:lnTo>
                    <a:pt x="614" y="0"/>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9"/>
            <p:cNvSpPr/>
            <p:nvPr/>
          </p:nvSpPr>
          <p:spPr>
            <a:xfrm>
              <a:off x="1078975" y="4751000"/>
              <a:ext cx="30675" cy="81750"/>
            </a:xfrm>
            <a:custGeom>
              <a:avLst/>
              <a:gdLst/>
              <a:ahLst/>
              <a:cxnLst/>
              <a:rect l="l" t="t" r="r" b="b"/>
              <a:pathLst>
                <a:path w="1227" h="3270" extrusionOk="0">
                  <a:moveTo>
                    <a:pt x="614" y="0"/>
                  </a:moveTo>
                  <a:lnTo>
                    <a:pt x="1" y="3172"/>
                  </a:lnTo>
                  <a:lnTo>
                    <a:pt x="614" y="3270"/>
                  </a:lnTo>
                  <a:lnTo>
                    <a:pt x="1227" y="107"/>
                  </a:lnTo>
                  <a:lnTo>
                    <a:pt x="614" y="0"/>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9"/>
            <p:cNvSpPr/>
            <p:nvPr/>
          </p:nvSpPr>
          <p:spPr>
            <a:xfrm>
              <a:off x="1109625" y="4756100"/>
              <a:ext cx="28025" cy="81775"/>
            </a:xfrm>
            <a:custGeom>
              <a:avLst/>
              <a:gdLst/>
              <a:ahLst/>
              <a:cxnLst/>
              <a:rect l="l" t="t" r="r" b="b"/>
              <a:pathLst>
                <a:path w="1121" h="3271" extrusionOk="0">
                  <a:moveTo>
                    <a:pt x="614" y="1"/>
                  </a:moveTo>
                  <a:lnTo>
                    <a:pt x="1" y="3172"/>
                  </a:lnTo>
                  <a:lnTo>
                    <a:pt x="508" y="3270"/>
                  </a:lnTo>
                  <a:lnTo>
                    <a:pt x="1121" y="107"/>
                  </a:lnTo>
                  <a:lnTo>
                    <a:pt x="614" y="1"/>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9"/>
            <p:cNvSpPr/>
            <p:nvPr/>
          </p:nvSpPr>
          <p:spPr>
            <a:xfrm>
              <a:off x="1137625" y="4763875"/>
              <a:ext cx="30675" cy="79100"/>
            </a:xfrm>
            <a:custGeom>
              <a:avLst/>
              <a:gdLst/>
              <a:ahLst/>
              <a:cxnLst/>
              <a:rect l="l" t="t" r="r" b="b"/>
              <a:pathLst>
                <a:path w="1227" h="3164" extrusionOk="0">
                  <a:moveTo>
                    <a:pt x="614" y="0"/>
                  </a:moveTo>
                  <a:lnTo>
                    <a:pt x="1" y="3065"/>
                  </a:lnTo>
                  <a:lnTo>
                    <a:pt x="516" y="3163"/>
                  </a:lnTo>
                  <a:lnTo>
                    <a:pt x="1227" y="98"/>
                  </a:lnTo>
                  <a:lnTo>
                    <a:pt x="614" y="0"/>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9"/>
            <p:cNvSpPr/>
            <p:nvPr/>
          </p:nvSpPr>
          <p:spPr>
            <a:xfrm>
              <a:off x="1165825" y="4768975"/>
              <a:ext cx="30675" cy="79100"/>
            </a:xfrm>
            <a:custGeom>
              <a:avLst/>
              <a:gdLst/>
              <a:ahLst/>
              <a:cxnLst/>
              <a:rect l="l" t="t" r="r" b="b"/>
              <a:pathLst>
                <a:path w="1227" h="3164" extrusionOk="0">
                  <a:moveTo>
                    <a:pt x="712" y="1"/>
                  </a:moveTo>
                  <a:lnTo>
                    <a:pt x="1" y="3066"/>
                  </a:lnTo>
                  <a:lnTo>
                    <a:pt x="614" y="3164"/>
                  </a:lnTo>
                  <a:lnTo>
                    <a:pt x="1227" y="99"/>
                  </a:lnTo>
                  <a:lnTo>
                    <a:pt x="712" y="1"/>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9"/>
            <p:cNvSpPr/>
            <p:nvPr/>
          </p:nvSpPr>
          <p:spPr>
            <a:xfrm>
              <a:off x="1196475" y="4774075"/>
              <a:ext cx="28025" cy="81775"/>
            </a:xfrm>
            <a:custGeom>
              <a:avLst/>
              <a:gdLst/>
              <a:ahLst/>
              <a:cxnLst/>
              <a:rect l="l" t="t" r="r" b="b"/>
              <a:pathLst>
                <a:path w="1121" h="3271" extrusionOk="0">
                  <a:moveTo>
                    <a:pt x="614" y="1"/>
                  </a:moveTo>
                  <a:lnTo>
                    <a:pt x="1" y="3164"/>
                  </a:lnTo>
                  <a:lnTo>
                    <a:pt x="507" y="3270"/>
                  </a:lnTo>
                  <a:lnTo>
                    <a:pt x="1120" y="99"/>
                  </a:lnTo>
                  <a:lnTo>
                    <a:pt x="614" y="1"/>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9"/>
            <p:cNvSpPr/>
            <p:nvPr/>
          </p:nvSpPr>
          <p:spPr>
            <a:xfrm>
              <a:off x="1224475" y="4779200"/>
              <a:ext cx="30675" cy="81750"/>
            </a:xfrm>
            <a:custGeom>
              <a:avLst/>
              <a:gdLst/>
              <a:ahLst/>
              <a:cxnLst/>
              <a:rect l="l" t="t" r="r" b="b"/>
              <a:pathLst>
                <a:path w="1227" h="3270" extrusionOk="0">
                  <a:moveTo>
                    <a:pt x="613" y="0"/>
                  </a:moveTo>
                  <a:lnTo>
                    <a:pt x="0" y="3163"/>
                  </a:lnTo>
                  <a:lnTo>
                    <a:pt x="613" y="3270"/>
                  </a:lnTo>
                  <a:lnTo>
                    <a:pt x="1226" y="98"/>
                  </a:lnTo>
                  <a:lnTo>
                    <a:pt x="613" y="0"/>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9"/>
            <p:cNvSpPr/>
            <p:nvPr/>
          </p:nvSpPr>
          <p:spPr>
            <a:xfrm>
              <a:off x="1255125" y="4786750"/>
              <a:ext cx="28225" cy="79300"/>
            </a:xfrm>
            <a:custGeom>
              <a:avLst/>
              <a:gdLst/>
              <a:ahLst/>
              <a:cxnLst/>
              <a:rect l="l" t="t" r="r" b="b"/>
              <a:pathLst>
                <a:path w="1129" h="3172" extrusionOk="0">
                  <a:moveTo>
                    <a:pt x="613" y="1"/>
                  </a:moveTo>
                  <a:lnTo>
                    <a:pt x="0" y="3066"/>
                  </a:lnTo>
                  <a:lnTo>
                    <a:pt x="515" y="3172"/>
                  </a:lnTo>
                  <a:lnTo>
                    <a:pt x="1128" y="107"/>
                  </a:lnTo>
                  <a:lnTo>
                    <a:pt x="613" y="1"/>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9"/>
            <p:cNvSpPr/>
            <p:nvPr/>
          </p:nvSpPr>
          <p:spPr>
            <a:xfrm>
              <a:off x="1283325" y="4791875"/>
              <a:ext cx="30675" cy="81750"/>
            </a:xfrm>
            <a:custGeom>
              <a:avLst/>
              <a:gdLst/>
              <a:ahLst/>
              <a:cxnLst/>
              <a:rect l="l" t="t" r="r" b="b"/>
              <a:pathLst>
                <a:path w="1227" h="3270" extrusionOk="0">
                  <a:moveTo>
                    <a:pt x="613" y="0"/>
                  </a:moveTo>
                  <a:lnTo>
                    <a:pt x="0" y="3171"/>
                  </a:lnTo>
                  <a:lnTo>
                    <a:pt x="613" y="3269"/>
                  </a:lnTo>
                  <a:lnTo>
                    <a:pt x="1226" y="106"/>
                  </a:lnTo>
                  <a:lnTo>
                    <a:pt x="613" y="0"/>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9"/>
            <p:cNvSpPr/>
            <p:nvPr/>
          </p:nvSpPr>
          <p:spPr>
            <a:xfrm>
              <a:off x="1313975" y="4796975"/>
              <a:ext cx="28000" cy="81750"/>
            </a:xfrm>
            <a:custGeom>
              <a:avLst/>
              <a:gdLst/>
              <a:ahLst/>
              <a:cxnLst/>
              <a:rect l="l" t="t" r="r" b="b"/>
              <a:pathLst>
                <a:path w="1120" h="3270" extrusionOk="0">
                  <a:moveTo>
                    <a:pt x="613" y="0"/>
                  </a:moveTo>
                  <a:lnTo>
                    <a:pt x="0" y="3172"/>
                  </a:lnTo>
                  <a:lnTo>
                    <a:pt x="507" y="3270"/>
                  </a:lnTo>
                  <a:lnTo>
                    <a:pt x="1120" y="107"/>
                  </a:lnTo>
                  <a:lnTo>
                    <a:pt x="613" y="0"/>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9"/>
            <p:cNvSpPr/>
            <p:nvPr/>
          </p:nvSpPr>
          <p:spPr>
            <a:xfrm>
              <a:off x="1341950" y="4804725"/>
              <a:ext cx="30675" cy="79125"/>
            </a:xfrm>
            <a:custGeom>
              <a:avLst/>
              <a:gdLst/>
              <a:ahLst/>
              <a:cxnLst/>
              <a:rect l="l" t="t" r="r" b="b"/>
              <a:pathLst>
                <a:path w="1227" h="3165" extrusionOk="0">
                  <a:moveTo>
                    <a:pt x="614" y="1"/>
                  </a:moveTo>
                  <a:lnTo>
                    <a:pt x="1" y="3066"/>
                  </a:lnTo>
                  <a:lnTo>
                    <a:pt x="516" y="3164"/>
                  </a:lnTo>
                  <a:lnTo>
                    <a:pt x="1227" y="99"/>
                  </a:lnTo>
                  <a:lnTo>
                    <a:pt x="614" y="1"/>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9"/>
            <p:cNvSpPr/>
            <p:nvPr/>
          </p:nvSpPr>
          <p:spPr>
            <a:xfrm>
              <a:off x="935950" y="4963100"/>
              <a:ext cx="441800" cy="260550"/>
            </a:xfrm>
            <a:custGeom>
              <a:avLst/>
              <a:gdLst/>
              <a:ahLst/>
              <a:cxnLst/>
              <a:rect l="l" t="t" r="r" b="b"/>
              <a:pathLst>
                <a:path w="17672" h="10422" extrusionOk="0">
                  <a:moveTo>
                    <a:pt x="1431" y="0"/>
                  </a:moveTo>
                  <a:lnTo>
                    <a:pt x="0" y="7250"/>
                  </a:lnTo>
                  <a:lnTo>
                    <a:pt x="16241" y="10421"/>
                  </a:lnTo>
                  <a:lnTo>
                    <a:pt x="17671" y="3163"/>
                  </a:lnTo>
                  <a:lnTo>
                    <a:pt x="1431"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9"/>
            <p:cNvSpPr/>
            <p:nvPr/>
          </p:nvSpPr>
          <p:spPr>
            <a:xfrm>
              <a:off x="912850" y="5169875"/>
              <a:ext cx="424025" cy="188850"/>
            </a:xfrm>
            <a:custGeom>
              <a:avLst/>
              <a:gdLst/>
              <a:ahLst/>
              <a:cxnLst/>
              <a:rect l="l" t="t" r="r" b="b"/>
              <a:pathLst>
                <a:path w="16961" h="7554" extrusionOk="0">
                  <a:moveTo>
                    <a:pt x="16961" y="3172"/>
                  </a:moveTo>
                  <a:lnTo>
                    <a:pt x="16946" y="3244"/>
                  </a:lnTo>
                  <a:lnTo>
                    <a:pt x="16946" y="3244"/>
                  </a:lnTo>
                  <a:cubicBezTo>
                    <a:pt x="16951" y="3220"/>
                    <a:pt x="16956" y="3196"/>
                    <a:pt x="16961" y="3172"/>
                  </a:cubicBezTo>
                  <a:close/>
                  <a:moveTo>
                    <a:pt x="720" y="1"/>
                  </a:moveTo>
                  <a:lnTo>
                    <a:pt x="311" y="2044"/>
                  </a:lnTo>
                  <a:cubicBezTo>
                    <a:pt x="1" y="3679"/>
                    <a:pt x="1227" y="5313"/>
                    <a:pt x="3172" y="5624"/>
                  </a:cubicBezTo>
                  <a:lnTo>
                    <a:pt x="12572" y="7463"/>
                  </a:lnTo>
                  <a:cubicBezTo>
                    <a:pt x="12846" y="7524"/>
                    <a:pt x="13120" y="7553"/>
                    <a:pt x="13390" y="7553"/>
                  </a:cubicBezTo>
                  <a:cubicBezTo>
                    <a:pt x="14925" y="7553"/>
                    <a:pt x="16295" y="6606"/>
                    <a:pt x="16552" y="5215"/>
                  </a:cubicBezTo>
                  <a:lnTo>
                    <a:pt x="16946" y="3244"/>
                  </a:lnTo>
                  <a:lnTo>
                    <a:pt x="16946" y="3244"/>
                  </a:lnTo>
                  <a:cubicBezTo>
                    <a:pt x="16656" y="4596"/>
                    <a:pt x="15307" y="5510"/>
                    <a:pt x="13798" y="5510"/>
                  </a:cubicBezTo>
                  <a:cubicBezTo>
                    <a:pt x="13529" y="5510"/>
                    <a:pt x="13255" y="5481"/>
                    <a:pt x="12980" y="5420"/>
                  </a:cubicBezTo>
                  <a:lnTo>
                    <a:pt x="3475" y="3581"/>
                  </a:lnTo>
                  <a:cubicBezTo>
                    <a:pt x="1636" y="3270"/>
                    <a:pt x="410" y="1635"/>
                    <a:pt x="720" y="1"/>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9"/>
            <p:cNvSpPr/>
            <p:nvPr/>
          </p:nvSpPr>
          <p:spPr>
            <a:xfrm>
              <a:off x="963950" y="4963100"/>
              <a:ext cx="413800" cy="112400"/>
            </a:xfrm>
            <a:custGeom>
              <a:avLst/>
              <a:gdLst/>
              <a:ahLst/>
              <a:cxnLst/>
              <a:rect l="l" t="t" r="r" b="b"/>
              <a:pathLst>
                <a:path w="16552" h="4496" extrusionOk="0">
                  <a:moveTo>
                    <a:pt x="311" y="0"/>
                  </a:moveTo>
                  <a:lnTo>
                    <a:pt x="0" y="1324"/>
                  </a:lnTo>
                  <a:lnTo>
                    <a:pt x="16249" y="4496"/>
                  </a:lnTo>
                  <a:lnTo>
                    <a:pt x="16551" y="3163"/>
                  </a:lnTo>
                  <a:lnTo>
                    <a:pt x="311" y="0"/>
                  </a:lnTo>
                  <a:close/>
                </a:path>
              </a:pathLst>
            </a:custGeom>
            <a:solidFill>
              <a:srgbClr val="FF78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9"/>
            <p:cNvSpPr/>
            <p:nvPr/>
          </p:nvSpPr>
          <p:spPr>
            <a:xfrm>
              <a:off x="984375" y="5034625"/>
              <a:ext cx="94625" cy="94425"/>
            </a:xfrm>
            <a:custGeom>
              <a:avLst/>
              <a:gdLst/>
              <a:ahLst/>
              <a:cxnLst/>
              <a:rect l="l" t="t" r="r" b="b"/>
              <a:pathLst>
                <a:path w="3785" h="3777" extrusionOk="0">
                  <a:moveTo>
                    <a:pt x="1537" y="0"/>
                  </a:moveTo>
                  <a:lnTo>
                    <a:pt x="1333" y="1022"/>
                  </a:lnTo>
                  <a:lnTo>
                    <a:pt x="311" y="817"/>
                  </a:lnTo>
                  <a:lnTo>
                    <a:pt x="1" y="2248"/>
                  </a:lnTo>
                  <a:lnTo>
                    <a:pt x="1022" y="2452"/>
                  </a:lnTo>
                  <a:lnTo>
                    <a:pt x="818" y="3474"/>
                  </a:lnTo>
                  <a:lnTo>
                    <a:pt x="2248" y="3776"/>
                  </a:lnTo>
                  <a:lnTo>
                    <a:pt x="2453" y="2754"/>
                  </a:lnTo>
                  <a:lnTo>
                    <a:pt x="3474" y="2959"/>
                  </a:lnTo>
                  <a:lnTo>
                    <a:pt x="3785" y="1528"/>
                  </a:lnTo>
                  <a:lnTo>
                    <a:pt x="2763" y="1324"/>
                  </a:lnTo>
                  <a:lnTo>
                    <a:pt x="2967" y="302"/>
                  </a:lnTo>
                  <a:lnTo>
                    <a:pt x="1537" y="0"/>
                  </a:lnTo>
                  <a:close/>
                </a:path>
              </a:pathLst>
            </a:custGeom>
            <a:solidFill>
              <a:srgbClr val="FF78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9"/>
            <p:cNvSpPr/>
            <p:nvPr/>
          </p:nvSpPr>
          <p:spPr>
            <a:xfrm>
              <a:off x="1178500" y="5075475"/>
              <a:ext cx="145700" cy="43350"/>
            </a:xfrm>
            <a:custGeom>
              <a:avLst/>
              <a:gdLst/>
              <a:ahLst/>
              <a:cxnLst/>
              <a:rect l="l" t="t" r="r" b="b"/>
              <a:pathLst>
                <a:path w="5828" h="1734" extrusionOk="0">
                  <a:moveTo>
                    <a:pt x="205" y="1"/>
                  </a:moveTo>
                  <a:lnTo>
                    <a:pt x="0" y="614"/>
                  </a:lnTo>
                  <a:lnTo>
                    <a:pt x="5722" y="1733"/>
                  </a:lnTo>
                  <a:lnTo>
                    <a:pt x="5828" y="1120"/>
                  </a:lnTo>
                  <a:lnTo>
                    <a:pt x="205" y="1"/>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9"/>
            <p:cNvSpPr/>
            <p:nvPr/>
          </p:nvSpPr>
          <p:spPr>
            <a:xfrm>
              <a:off x="1170925" y="5113700"/>
              <a:ext cx="145525" cy="43550"/>
            </a:xfrm>
            <a:custGeom>
              <a:avLst/>
              <a:gdLst/>
              <a:ahLst/>
              <a:cxnLst/>
              <a:rect l="l" t="t" r="r" b="b"/>
              <a:pathLst>
                <a:path w="5821" h="1742" extrusionOk="0">
                  <a:moveTo>
                    <a:pt x="205" y="0"/>
                  </a:moveTo>
                  <a:lnTo>
                    <a:pt x="1" y="719"/>
                  </a:lnTo>
                  <a:lnTo>
                    <a:pt x="5722" y="1741"/>
                  </a:lnTo>
                  <a:lnTo>
                    <a:pt x="5820" y="1128"/>
                  </a:lnTo>
                  <a:lnTo>
                    <a:pt x="205" y="0"/>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30" name="Google Shape;530;p9"/>
          <p:cNvSpPr/>
          <p:nvPr/>
        </p:nvSpPr>
        <p:spPr>
          <a:xfrm rot="5400000" flipH="1">
            <a:off x="466225" y="-456625"/>
            <a:ext cx="1971667" cy="2904128"/>
          </a:xfrm>
          <a:custGeom>
            <a:avLst/>
            <a:gdLst/>
            <a:ahLst/>
            <a:cxnLst/>
            <a:rect l="l" t="t" r="r" b="b"/>
            <a:pathLst>
              <a:path w="49132" h="72368" extrusionOk="0">
                <a:moveTo>
                  <a:pt x="49132" y="0"/>
                </a:moveTo>
                <a:cubicBezTo>
                  <a:pt x="41136" y="7888"/>
                  <a:pt x="35311" y="17791"/>
                  <a:pt x="39773" y="28294"/>
                </a:cubicBezTo>
                <a:cubicBezTo>
                  <a:pt x="48228" y="47901"/>
                  <a:pt x="37471" y="61791"/>
                  <a:pt x="25839" y="61791"/>
                </a:cubicBezTo>
                <a:cubicBezTo>
                  <a:pt x="25045" y="61791"/>
                  <a:pt x="24247" y="61726"/>
                  <a:pt x="23450" y="61594"/>
                </a:cubicBezTo>
                <a:cubicBezTo>
                  <a:pt x="22212" y="61387"/>
                  <a:pt x="20980" y="61285"/>
                  <a:pt x="19763" y="61285"/>
                </a:cubicBezTo>
                <a:cubicBezTo>
                  <a:pt x="12049" y="61285"/>
                  <a:pt x="4888" y="65363"/>
                  <a:pt x="1" y="72368"/>
                </a:cubicBezTo>
                <a:lnTo>
                  <a:pt x="49132" y="72368"/>
                </a:lnTo>
                <a:lnTo>
                  <a:pt x="4913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9"/>
          <p:cNvSpPr/>
          <p:nvPr/>
        </p:nvSpPr>
        <p:spPr>
          <a:xfrm>
            <a:off x="8554680" y="962741"/>
            <a:ext cx="257321" cy="257560"/>
          </a:xfrm>
          <a:custGeom>
            <a:avLst/>
            <a:gdLst/>
            <a:ahLst/>
            <a:cxnLst/>
            <a:rect l="l" t="t" r="r" b="b"/>
            <a:pathLst>
              <a:path w="3971" h="3975" extrusionOk="0">
                <a:moveTo>
                  <a:pt x="2286" y="1"/>
                </a:moveTo>
                <a:lnTo>
                  <a:pt x="1032" y="218"/>
                </a:lnTo>
                <a:lnTo>
                  <a:pt x="1250" y="1472"/>
                </a:lnTo>
                <a:lnTo>
                  <a:pt x="0" y="1689"/>
                </a:lnTo>
                <a:lnTo>
                  <a:pt x="218" y="2939"/>
                </a:lnTo>
                <a:lnTo>
                  <a:pt x="1467" y="2721"/>
                </a:lnTo>
                <a:lnTo>
                  <a:pt x="1685" y="3975"/>
                </a:lnTo>
                <a:lnTo>
                  <a:pt x="2939" y="3757"/>
                </a:lnTo>
                <a:lnTo>
                  <a:pt x="2721" y="2503"/>
                </a:lnTo>
                <a:lnTo>
                  <a:pt x="3970" y="2286"/>
                </a:lnTo>
                <a:lnTo>
                  <a:pt x="3753" y="1037"/>
                </a:lnTo>
                <a:lnTo>
                  <a:pt x="2503" y="1254"/>
                </a:lnTo>
                <a:lnTo>
                  <a:pt x="22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9"/>
          <p:cNvSpPr/>
          <p:nvPr/>
        </p:nvSpPr>
        <p:spPr>
          <a:xfrm>
            <a:off x="7189992" y="173020"/>
            <a:ext cx="243518" cy="243435"/>
          </a:xfrm>
          <a:custGeom>
            <a:avLst/>
            <a:gdLst/>
            <a:ahLst/>
            <a:cxnLst/>
            <a:rect l="l" t="t" r="r" b="b"/>
            <a:pathLst>
              <a:path w="3758" h="3757" extrusionOk="0">
                <a:moveTo>
                  <a:pt x="1742" y="0"/>
                </a:moveTo>
                <a:lnTo>
                  <a:pt x="1472" y="1145"/>
                </a:lnTo>
                <a:lnTo>
                  <a:pt x="275" y="819"/>
                </a:lnTo>
                <a:lnTo>
                  <a:pt x="1" y="1959"/>
                </a:lnTo>
                <a:lnTo>
                  <a:pt x="1146" y="2286"/>
                </a:lnTo>
                <a:lnTo>
                  <a:pt x="819" y="3430"/>
                </a:lnTo>
                <a:lnTo>
                  <a:pt x="1960" y="3757"/>
                </a:lnTo>
                <a:lnTo>
                  <a:pt x="2286" y="2612"/>
                </a:lnTo>
                <a:lnTo>
                  <a:pt x="3431" y="2939"/>
                </a:lnTo>
                <a:lnTo>
                  <a:pt x="3757" y="1798"/>
                </a:lnTo>
                <a:lnTo>
                  <a:pt x="2613" y="1472"/>
                </a:lnTo>
                <a:lnTo>
                  <a:pt x="2887" y="327"/>
                </a:lnTo>
                <a:lnTo>
                  <a:pt x="174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9"/>
          <p:cNvSpPr/>
          <p:nvPr/>
        </p:nvSpPr>
        <p:spPr>
          <a:xfrm>
            <a:off x="8924753" y="1385788"/>
            <a:ext cx="56441" cy="60195"/>
          </a:xfrm>
          <a:custGeom>
            <a:avLst/>
            <a:gdLst/>
            <a:ahLst/>
            <a:cxnLst/>
            <a:rect l="l" t="t" r="r" b="b"/>
            <a:pathLst>
              <a:path w="871" h="929" extrusionOk="0">
                <a:moveTo>
                  <a:pt x="436" y="1"/>
                </a:moveTo>
                <a:cubicBezTo>
                  <a:pt x="166" y="1"/>
                  <a:pt x="0" y="219"/>
                  <a:pt x="0" y="436"/>
                </a:cubicBezTo>
                <a:cubicBezTo>
                  <a:pt x="0" y="710"/>
                  <a:pt x="166" y="928"/>
                  <a:pt x="436" y="928"/>
                </a:cubicBezTo>
                <a:cubicBezTo>
                  <a:pt x="710" y="928"/>
                  <a:pt x="871" y="710"/>
                  <a:pt x="871" y="436"/>
                </a:cubicBezTo>
                <a:cubicBezTo>
                  <a:pt x="871" y="219"/>
                  <a:pt x="710"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9"/>
          <p:cNvSpPr/>
          <p:nvPr/>
        </p:nvSpPr>
        <p:spPr>
          <a:xfrm>
            <a:off x="8462988" y="687751"/>
            <a:ext cx="56506" cy="60130"/>
          </a:xfrm>
          <a:custGeom>
            <a:avLst/>
            <a:gdLst/>
            <a:ahLst/>
            <a:cxnLst/>
            <a:rect l="l" t="t" r="r" b="b"/>
            <a:pathLst>
              <a:path w="872" h="928" extrusionOk="0">
                <a:moveTo>
                  <a:pt x="436" y="0"/>
                </a:moveTo>
                <a:cubicBezTo>
                  <a:pt x="218" y="0"/>
                  <a:pt x="1" y="218"/>
                  <a:pt x="1" y="492"/>
                </a:cubicBezTo>
                <a:cubicBezTo>
                  <a:pt x="1" y="710"/>
                  <a:pt x="218" y="928"/>
                  <a:pt x="436" y="928"/>
                </a:cubicBezTo>
                <a:cubicBezTo>
                  <a:pt x="706" y="928"/>
                  <a:pt x="871" y="710"/>
                  <a:pt x="871" y="492"/>
                </a:cubicBezTo>
                <a:cubicBezTo>
                  <a:pt x="871" y="218"/>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9"/>
          <p:cNvSpPr/>
          <p:nvPr/>
        </p:nvSpPr>
        <p:spPr>
          <a:xfrm>
            <a:off x="8364298" y="271702"/>
            <a:ext cx="56441" cy="56501"/>
          </a:xfrm>
          <a:custGeom>
            <a:avLst/>
            <a:gdLst/>
            <a:ahLst/>
            <a:cxnLst/>
            <a:rect l="l" t="t" r="r" b="b"/>
            <a:pathLst>
              <a:path w="871" h="872" extrusionOk="0">
                <a:moveTo>
                  <a:pt x="435" y="1"/>
                </a:moveTo>
                <a:cubicBezTo>
                  <a:pt x="218" y="1"/>
                  <a:pt x="0" y="166"/>
                  <a:pt x="0" y="436"/>
                </a:cubicBezTo>
                <a:cubicBezTo>
                  <a:pt x="0" y="710"/>
                  <a:pt x="218" y="871"/>
                  <a:pt x="435" y="871"/>
                </a:cubicBezTo>
                <a:cubicBezTo>
                  <a:pt x="705" y="871"/>
                  <a:pt x="871" y="710"/>
                  <a:pt x="871" y="436"/>
                </a:cubicBezTo>
                <a:cubicBezTo>
                  <a:pt x="871" y="166"/>
                  <a:pt x="705"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9"/>
          <p:cNvSpPr/>
          <p:nvPr/>
        </p:nvSpPr>
        <p:spPr>
          <a:xfrm>
            <a:off x="6710472" y="381141"/>
            <a:ext cx="60199" cy="59871"/>
          </a:xfrm>
          <a:custGeom>
            <a:avLst/>
            <a:gdLst/>
            <a:ahLst/>
            <a:cxnLst/>
            <a:rect l="l" t="t" r="r" b="b"/>
            <a:pathLst>
              <a:path w="929" h="924" extrusionOk="0">
                <a:moveTo>
                  <a:pt x="493" y="1"/>
                </a:moveTo>
                <a:cubicBezTo>
                  <a:pt x="219" y="1"/>
                  <a:pt x="1" y="218"/>
                  <a:pt x="1" y="488"/>
                </a:cubicBezTo>
                <a:cubicBezTo>
                  <a:pt x="1" y="706"/>
                  <a:pt x="219" y="924"/>
                  <a:pt x="493" y="924"/>
                </a:cubicBezTo>
                <a:cubicBezTo>
                  <a:pt x="710" y="924"/>
                  <a:pt x="928" y="706"/>
                  <a:pt x="928" y="488"/>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9"/>
          <p:cNvSpPr/>
          <p:nvPr/>
        </p:nvSpPr>
        <p:spPr>
          <a:xfrm>
            <a:off x="1083565" y="4715859"/>
            <a:ext cx="207943" cy="207927"/>
          </a:xfrm>
          <a:custGeom>
            <a:avLst/>
            <a:gdLst/>
            <a:ahLst/>
            <a:cxnLst/>
            <a:rect l="l" t="t" r="r" b="b"/>
            <a:pathLst>
              <a:path w="3209" h="3209" extrusionOk="0">
                <a:moveTo>
                  <a:pt x="1524" y="1"/>
                </a:moveTo>
                <a:lnTo>
                  <a:pt x="1250" y="980"/>
                </a:lnTo>
                <a:lnTo>
                  <a:pt x="271" y="706"/>
                </a:lnTo>
                <a:lnTo>
                  <a:pt x="1" y="1685"/>
                </a:lnTo>
                <a:lnTo>
                  <a:pt x="980" y="1960"/>
                </a:lnTo>
                <a:lnTo>
                  <a:pt x="706" y="2939"/>
                </a:lnTo>
                <a:lnTo>
                  <a:pt x="1685" y="3209"/>
                </a:lnTo>
                <a:lnTo>
                  <a:pt x="1960" y="2230"/>
                </a:lnTo>
                <a:lnTo>
                  <a:pt x="2939" y="2504"/>
                </a:lnTo>
                <a:lnTo>
                  <a:pt x="3209" y="1524"/>
                </a:lnTo>
                <a:lnTo>
                  <a:pt x="2230" y="1250"/>
                </a:lnTo>
                <a:lnTo>
                  <a:pt x="2504" y="271"/>
                </a:lnTo>
                <a:lnTo>
                  <a:pt x="152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9"/>
          <p:cNvSpPr/>
          <p:nvPr/>
        </p:nvSpPr>
        <p:spPr>
          <a:xfrm>
            <a:off x="713233" y="4839164"/>
            <a:ext cx="60134" cy="60130"/>
          </a:xfrm>
          <a:custGeom>
            <a:avLst/>
            <a:gdLst/>
            <a:ahLst/>
            <a:cxnLst/>
            <a:rect l="l" t="t" r="r" b="b"/>
            <a:pathLst>
              <a:path w="928" h="928" extrusionOk="0">
                <a:moveTo>
                  <a:pt x="436" y="0"/>
                </a:moveTo>
                <a:cubicBezTo>
                  <a:pt x="218" y="0"/>
                  <a:pt x="1" y="218"/>
                  <a:pt x="1" y="492"/>
                </a:cubicBezTo>
                <a:cubicBezTo>
                  <a:pt x="1" y="710"/>
                  <a:pt x="218" y="927"/>
                  <a:pt x="436" y="927"/>
                </a:cubicBezTo>
                <a:cubicBezTo>
                  <a:pt x="710" y="927"/>
                  <a:pt x="928" y="710"/>
                  <a:pt x="928" y="492"/>
                </a:cubicBezTo>
                <a:cubicBezTo>
                  <a:pt x="928" y="218"/>
                  <a:pt x="710"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9"/>
          <p:cNvSpPr/>
          <p:nvPr/>
        </p:nvSpPr>
        <p:spPr>
          <a:xfrm>
            <a:off x="1640651" y="4599423"/>
            <a:ext cx="59875" cy="56436"/>
          </a:xfrm>
          <a:custGeom>
            <a:avLst/>
            <a:gdLst/>
            <a:ahLst/>
            <a:cxnLst/>
            <a:rect l="l" t="t" r="r" b="b"/>
            <a:pathLst>
              <a:path w="924" h="871" extrusionOk="0">
                <a:moveTo>
                  <a:pt x="436" y="0"/>
                </a:moveTo>
                <a:cubicBezTo>
                  <a:pt x="219" y="0"/>
                  <a:pt x="1" y="165"/>
                  <a:pt x="1" y="435"/>
                </a:cubicBezTo>
                <a:cubicBezTo>
                  <a:pt x="1" y="710"/>
                  <a:pt x="219" y="871"/>
                  <a:pt x="436" y="871"/>
                </a:cubicBezTo>
                <a:cubicBezTo>
                  <a:pt x="706" y="871"/>
                  <a:pt x="924" y="710"/>
                  <a:pt x="924" y="435"/>
                </a:cubicBezTo>
                <a:cubicBezTo>
                  <a:pt x="924" y="165"/>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0" name="Google Shape;540;p9"/>
          <p:cNvGrpSpPr/>
          <p:nvPr/>
        </p:nvGrpSpPr>
        <p:grpSpPr>
          <a:xfrm>
            <a:off x="179825" y="158500"/>
            <a:ext cx="674325" cy="1173675"/>
            <a:chOff x="4266275" y="6869625"/>
            <a:chExt cx="674325" cy="1173675"/>
          </a:xfrm>
        </p:grpSpPr>
        <p:sp>
          <p:nvSpPr>
            <p:cNvPr id="541" name="Google Shape;541;p9"/>
            <p:cNvSpPr/>
            <p:nvPr/>
          </p:nvSpPr>
          <p:spPr>
            <a:xfrm>
              <a:off x="4754025" y="7408475"/>
              <a:ext cx="186575" cy="194125"/>
            </a:xfrm>
            <a:custGeom>
              <a:avLst/>
              <a:gdLst/>
              <a:ahLst/>
              <a:cxnLst/>
              <a:rect l="l" t="t" r="r" b="b"/>
              <a:pathLst>
                <a:path w="7463" h="7765" extrusionOk="0">
                  <a:moveTo>
                    <a:pt x="2044" y="0"/>
                  </a:moveTo>
                  <a:lnTo>
                    <a:pt x="0" y="1945"/>
                  </a:lnTo>
                  <a:lnTo>
                    <a:pt x="5419" y="7765"/>
                  </a:lnTo>
                  <a:lnTo>
                    <a:pt x="7463" y="5828"/>
                  </a:lnTo>
                  <a:lnTo>
                    <a:pt x="204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9"/>
            <p:cNvSpPr/>
            <p:nvPr/>
          </p:nvSpPr>
          <p:spPr>
            <a:xfrm>
              <a:off x="4759125" y="7416225"/>
              <a:ext cx="58875" cy="53575"/>
            </a:xfrm>
            <a:custGeom>
              <a:avLst/>
              <a:gdLst/>
              <a:ahLst/>
              <a:cxnLst/>
              <a:rect l="l" t="t" r="r" b="b"/>
              <a:pathLst>
                <a:path w="2355" h="2143" extrusionOk="0">
                  <a:moveTo>
                    <a:pt x="2044" y="1"/>
                  </a:moveTo>
                  <a:lnTo>
                    <a:pt x="1" y="1840"/>
                  </a:lnTo>
                  <a:lnTo>
                    <a:pt x="311" y="2142"/>
                  </a:lnTo>
                  <a:lnTo>
                    <a:pt x="2354" y="205"/>
                  </a:lnTo>
                  <a:lnTo>
                    <a:pt x="2044" y="1"/>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9"/>
            <p:cNvSpPr/>
            <p:nvPr/>
          </p:nvSpPr>
          <p:spPr>
            <a:xfrm>
              <a:off x="4774450" y="7428900"/>
              <a:ext cx="56225" cy="56225"/>
            </a:xfrm>
            <a:custGeom>
              <a:avLst/>
              <a:gdLst/>
              <a:ahLst/>
              <a:cxnLst/>
              <a:rect l="l" t="t" r="r" b="b"/>
              <a:pathLst>
                <a:path w="2249" h="2249" extrusionOk="0">
                  <a:moveTo>
                    <a:pt x="2044" y="0"/>
                  </a:moveTo>
                  <a:lnTo>
                    <a:pt x="1" y="1946"/>
                  </a:lnTo>
                  <a:lnTo>
                    <a:pt x="205" y="2248"/>
                  </a:lnTo>
                  <a:lnTo>
                    <a:pt x="2248" y="311"/>
                  </a:lnTo>
                  <a:lnTo>
                    <a:pt x="2044" y="0"/>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9"/>
            <p:cNvSpPr/>
            <p:nvPr/>
          </p:nvSpPr>
          <p:spPr>
            <a:xfrm>
              <a:off x="4787325" y="7444225"/>
              <a:ext cx="56225" cy="53750"/>
            </a:xfrm>
            <a:custGeom>
              <a:avLst/>
              <a:gdLst/>
              <a:ahLst/>
              <a:cxnLst/>
              <a:rect l="l" t="t" r="r" b="b"/>
              <a:pathLst>
                <a:path w="2249" h="2150" extrusionOk="0">
                  <a:moveTo>
                    <a:pt x="2044" y="0"/>
                  </a:moveTo>
                  <a:lnTo>
                    <a:pt x="0" y="1839"/>
                  </a:lnTo>
                  <a:lnTo>
                    <a:pt x="205" y="2150"/>
                  </a:lnTo>
                  <a:lnTo>
                    <a:pt x="2248" y="311"/>
                  </a:lnTo>
                  <a:lnTo>
                    <a:pt x="2044" y="0"/>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9"/>
            <p:cNvSpPr/>
            <p:nvPr/>
          </p:nvSpPr>
          <p:spPr>
            <a:xfrm>
              <a:off x="4800000" y="7457100"/>
              <a:ext cx="58875" cy="56200"/>
            </a:xfrm>
            <a:custGeom>
              <a:avLst/>
              <a:gdLst/>
              <a:ahLst/>
              <a:cxnLst/>
              <a:rect l="l" t="t" r="r" b="b"/>
              <a:pathLst>
                <a:path w="2355" h="2248" extrusionOk="0">
                  <a:moveTo>
                    <a:pt x="2044" y="0"/>
                  </a:moveTo>
                  <a:lnTo>
                    <a:pt x="0" y="1937"/>
                  </a:lnTo>
                  <a:lnTo>
                    <a:pt x="311" y="2248"/>
                  </a:lnTo>
                  <a:lnTo>
                    <a:pt x="2354" y="303"/>
                  </a:lnTo>
                  <a:lnTo>
                    <a:pt x="2044" y="0"/>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546;p9"/>
            <p:cNvSpPr/>
            <p:nvPr/>
          </p:nvSpPr>
          <p:spPr>
            <a:xfrm>
              <a:off x="4812875" y="7472425"/>
              <a:ext cx="58650" cy="53550"/>
            </a:xfrm>
            <a:custGeom>
              <a:avLst/>
              <a:gdLst/>
              <a:ahLst/>
              <a:cxnLst/>
              <a:rect l="l" t="t" r="r" b="b"/>
              <a:pathLst>
                <a:path w="2346" h="2142" extrusionOk="0">
                  <a:moveTo>
                    <a:pt x="2043" y="0"/>
                  </a:moveTo>
                  <a:lnTo>
                    <a:pt x="0" y="1937"/>
                  </a:lnTo>
                  <a:lnTo>
                    <a:pt x="303" y="2142"/>
                  </a:lnTo>
                  <a:lnTo>
                    <a:pt x="2346" y="303"/>
                  </a:lnTo>
                  <a:lnTo>
                    <a:pt x="2043" y="0"/>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9"/>
            <p:cNvSpPr/>
            <p:nvPr/>
          </p:nvSpPr>
          <p:spPr>
            <a:xfrm>
              <a:off x="4825525" y="7487750"/>
              <a:ext cx="58875" cy="53550"/>
            </a:xfrm>
            <a:custGeom>
              <a:avLst/>
              <a:gdLst/>
              <a:ahLst/>
              <a:cxnLst/>
              <a:rect l="l" t="t" r="r" b="b"/>
              <a:pathLst>
                <a:path w="2355" h="2142" extrusionOk="0">
                  <a:moveTo>
                    <a:pt x="2044" y="0"/>
                  </a:moveTo>
                  <a:lnTo>
                    <a:pt x="1" y="1839"/>
                  </a:lnTo>
                  <a:lnTo>
                    <a:pt x="311" y="2142"/>
                  </a:lnTo>
                  <a:lnTo>
                    <a:pt x="2355" y="205"/>
                  </a:lnTo>
                  <a:lnTo>
                    <a:pt x="2044" y="0"/>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9"/>
            <p:cNvSpPr/>
            <p:nvPr/>
          </p:nvSpPr>
          <p:spPr>
            <a:xfrm>
              <a:off x="4840850" y="7500425"/>
              <a:ext cx="56225" cy="56200"/>
            </a:xfrm>
            <a:custGeom>
              <a:avLst/>
              <a:gdLst/>
              <a:ahLst/>
              <a:cxnLst/>
              <a:rect l="l" t="t" r="r" b="b"/>
              <a:pathLst>
                <a:path w="2249" h="2248" extrusionOk="0">
                  <a:moveTo>
                    <a:pt x="2044" y="0"/>
                  </a:moveTo>
                  <a:lnTo>
                    <a:pt x="1" y="1945"/>
                  </a:lnTo>
                  <a:lnTo>
                    <a:pt x="205" y="2248"/>
                  </a:lnTo>
                  <a:lnTo>
                    <a:pt x="2249" y="311"/>
                  </a:lnTo>
                  <a:lnTo>
                    <a:pt x="2044" y="0"/>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9"/>
            <p:cNvSpPr/>
            <p:nvPr/>
          </p:nvSpPr>
          <p:spPr>
            <a:xfrm>
              <a:off x="4853725" y="7515750"/>
              <a:ext cx="56225" cy="53750"/>
            </a:xfrm>
            <a:custGeom>
              <a:avLst/>
              <a:gdLst/>
              <a:ahLst/>
              <a:cxnLst/>
              <a:rect l="l" t="t" r="r" b="b"/>
              <a:pathLst>
                <a:path w="2249" h="2150" extrusionOk="0">
                  <a:moveTo>
                    <a:pt x="2044" y="0"/>
                  </a:moveTo>
                  <a:lnTo>
                    <a:pt x="1" y="1839"/>
                  </a:lnTo>
                  <a:lnTo>
                    <a:pt x="205" y="2150"/>
                  </a:lnTo>
                  <a:lnTo>
                    <a:pt x="2249" y="204"/>
                  </a:lnTo>
                  <a:lnTo>
                    <a:pt x="2044" y="0"/>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9"/>
            <p:cNvSpPr/>
            <p:nvPr/>
          </p:nvSpPr>
          <p:spPr>
            <a:xfrm>
              <a:off x="4866400" y="7528625"/>
              <a:ext cx="58875" cy="56200"/>
            </a:xfrm>
            <a:custGeom>
              <a:avLst/>
              <a:gdLst/>
              <a:ahLst/>
              <a:cxnLst/>
              <a:rect l="l" t="t" r="r" b="b"/>
              <a:pathLst>
                <a:path w="2355" h="2248" extrusionOk="0">
                  <a:moveTo>
                    <a:pt x="2044" y="0"/>
                  </a:moveTo>
                  <a:lnTo>
                    <a:pt x="1" y="1937"/>
                  </a:lnTo>
                  <a:lnTo>
                    <a:pt x="311" y="2248"/>
                  </a:lnTo>
                  <a:lnTo>
                    <a:pt x="2355" y="302"/>
                  </a:lnTo>
                  <a:lnTo>
                    <a:pt x="2044" y="0"/>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9"/>
            <p:cNvSpPr/>
            <p:nvPr/>
          </p:nvSpPr>
          <p:spPr>
            <a:xfrm>
              <a:off x="4879275" y="7543950"/>
              <a:ext cx="58675" cy="53550"/>
            </a:xfrm>
            <a:custGeom>
              <a:avLst/>
              <a:gdLst/>
              <a:ahLst/>
              <a:cxnLst/>
              <a:rect l="l" t="t" r="r" b="b"/>
              <a:pathLst>
                <a:path w="2347" h="2142" extrusionOk="0">
                  <a:moveTo>
                    <a:pt x="2044" y="0"/>
                  </a:moveTo>
                  <a:lnTo>
                    <a:pt x="0" y="1937"/>
                  </a:lnTo>
                  <a:lnTo>
                    <a:pt x="303" y="2141"/>
                  </a:lnTo>
                  <a:lnTo>
                    <a:pt x="2346" y="302"/>
                  </a:lnTo>
                  <a:lnTo>
                    <a:pt x="2044" y="0"/>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9"/>
            <p:cNvSpPr/>
            <p:nvPr/>
          </p:nvSpPr>
          <p:spPr>
            <a:xfrm>
              <a:off x="4266275" y="7482625"/>
              <a:ext cx="597700" cy="560675"/>
            </a:xfrm>
            <a:custGeom>
              <a:avLst/>
              <a:gdLst/>
              <a:ahLst/>
              <a:cxnLst/>
              <a:rect l="l" t="t" r="r" b="b"/>
              <a:pathLst>
                <a:path w="23908" h="22427" extrusionOk="0">
                  <a:moveTo>
                    <a:pt x="19616" y="1"/>
                  </a:moveTo>
                  <a:lnTo>
                    <a:pt x="1324" y="16855"/>
                  </a:lnTo>
                  <a:cubicBezTo>
                    <a:pt x="98" y="18081"/>
                    <a:pt x="0" y="20124"/>
                    <a:pt x="1226" y="21456"/>
                  </a:cubicBezTo>
                  <a:cubicBezTo>
                    <a:pt x="1809" y="22094"/>
                    <a:pt x="2641" y="22426"/>
                    <a:pt x="3492" y="22426"/>
                  </a:cubicBezTo>
                  <a:cubicBezTo>
                    <a:pt x="4279" y="22426"/>
                    <a:pt x="5082" y="22143"/>
                    <a:pt x="5722" y="21554"/>
                  </a:cubicBezTo>
                  <a:lnTo>
                    <a:pt x="23907" y="4701"/>
                  </a:lnTo>
                  <a:lnTo>
                    <a:pt x="1961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9"/>
            <p:cNvSpPr/>
            <p:nvPr/>
          </p:nvSpPr>
          <p:spPr>
            <a:xfrm>
              <a:off x="4294275" y="7615450"/>
              <a:ext cx="429125" cy="403000"/>
            </a:xfrm>
            <a:custGeom>
              <a:avLst/>
              <a:gdLst/>
              <a:ahLst/>
              <a:cxnLst/>
              <a:rect l="l" t="t" r="r" b="b"/>
              <a:pathLst>
                <a:path w="17165" h="16120" extrusionOk="0">
                  <a:moveTo>
                    <a:pt x="14001" y="1"/>
                  </a:moveTo>
                  <a:lnTo>
                    <a:pt x="1022" y="12056"/>
                  </a:lnTo>
                  <a:cubicBezTo>
                    <a:pt x="0" y="12972"/>
                    <a:pt x="0" y="14402"/>
                    <a:pt x="817" y="15326"/>
                  </a:cubicBezTo>
                  <a:cubicBezTo>
                    <a:pt x="1305" y="15865"/>
                    <a:pt x="1934" y="16120"/>
                    <a:pt x="2569" y="16120"/>
                  </a:cubicBezTo>
                  <a:cubicBezTo>
                    <a:pt x="3137" y="16120"/>
                    <a:pt x="3711" y="15916"/>
                    <a:pt x="4193" y="15530"/>
                  </a:cubicBezTo>
                  <a:lnTo>
                    <a:pt x="17164" y="3368"/>
                  </a:lnTo>
                  <a:lnTo>
                    <a:pt x="14001" y="1"/>
                  </a:lnTo>
                  <a:close/>
                </a:path>
              </a:pathLst>
            </a:custGeom>
            <a:solidFill>
              <a:srgbClr val="FF78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9"/>
            <p:cNvSpPr/>
            <p:nvPr/>
          </p:nvSpPr>
          <p:spPr>
            <a:xfrm>
              <a:off x="4736250" y="7454450"/>
              <a:ext cx="155725" cy="166150"/>
            </a:xfrm>
            <a:custGeom>
              <a:avLst/>
              <a:gdLst/>
              <a:ahLst/>
              <a:cxnLst/>
              <a:rect l="l" t="t" r="r" b="b"/>
              <a:pathLst>
                <a:path w="6229" h="6646" extrusionOk="0">
                  <a:moveTo>
                    <a:pt x="817" y="0"/>
                  </a:moveTo>
                  <a:lnTo>
                    <a:pt x="0" y="817"/>
                  </a:lnTo>
                  <a:lnTo>
                    <a:pt x="5313" y="6645"/>
                  </a:lnTo>
                  <a:lnTo>
                    <a:pt x="6228" y="5828"/>
                  </a:lnTo>
                  <a:lnTo>
                    <a:pt x="817" y="0"/>
                  </a:lnTo>
                  <a:close/>
                </a:path>
              </a:pathLst>
            </a:custGeom>
            <a:solidFill>
              <a:srgbClr val="E8E8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9"/>
            <p:cNvSpPr/>
            <p:nvPr/>
          </p:nvSpPr>
          <p:spPr>
            <a:xfrm>
              <a:off x="4294275" y="7881100"/>
              <a:ext cx="143050" cy="137350"/>
            </a:xfrm>
            <a:custGeom>
              <a:avLst/>
              <a:gdLst/>
              <a:ahLst/>
              <a:cxnLst/>
              <a:rect l="l" t="t" r="r" b="b"/>
              <a:pathLst>
                <a:path w="5722" h="5494" extrusionOk="0">
                  <a:moveTo>
                    <a:pt x="2558" y="0"/>
                  </a:moveTo>
                  <a:cubicBezTo>
                    <a:pt x="2532" y="24"/>
                    <a:pt x="2506" y="48"/>
                    <a:pt x="2480" y="73"/>
                  </a:cubicBezTo>
                  <a:lnTo>
                    <a:pt x="2480" y="73"/>
                  </a:lnTo>
                  <a:lnTo>
                    <a:pt x="2558" y="0"/>
                  </a:lnTo>
                  <a:close/>
                  <a:moveTo>
                    <a:pt x="5721" y="3368"/>
                  </a:moveTo>
                  <a:lnTo>
                    <a:pt x="5716" y="3373"/>
                  </a:lnTo>
                  <a:lnTo>
                    <a:pt x="5716" y="3373"/>
                  </a:lnTo>
                  <a:cubicBezTo>
                    <a:pt x="5718" y="3371"/>
                    <a:pt x="5720" y="3369"/>
                    <a:pt x="5721" y="3368"/>
                  </a:cubicBezTo>
                  <a:close/>
                  <a:moveTo>
                    <a:pt x="2480" y="73"/>
                  </a:moveTo>
                  <a:lnTo>
                    <a:pt x="1022" y="1430"/>
                  </a:lnTo>
                  <a:cubicBezTo>
                    <a:pt x="0" y="2346"/>
                    <a:pt x="0" y="3776"/>
                    <a:pt x="817" y="4700"/>
                  </a:cubicBezTo>
                  <a:cubicBezTo>
                    <a:pt x="1305" y="5239"/>
                    <a:pt x="1934" y="5494"/>
                    <a:pt x="2569" y="5494"/>
                  </a:cubicBezTo>
                  <a:cubicBezTo>
                    <a:pt x="3137" y="5494"/>
                    <a:pt x="3711" y="5290"/>
                    <a:pt x="4193" y="4904"/>
                  </a:cubicBezTo>
                  <a:lnTo>
                    <a:pt x="5716" y="3373"/>
                  </a:lnTo>
                  <a:lnTo>
                    <a:pt x="5716" y="3373"/>
                  </a:lnTo>
                  <a:cubicBezTo>
                    <a:pt x="5284" y="3806"/>
                    <a:pt x="4739" y="4010"/>
                    <a:pt x="4187" y="4010"/>
                  </a:cubicBezTo>
                  <a:cubicBezTo>
                    <a:pt x="3568" y="4010"/>
                    <a:pt x="2939" y="3752"/>
                    <a:pt x="2452" y="3269"/>
                  </a:cubicBezTo>
                  <a:cubicBezTo>
                    <a:pt x="1563" y="2373"/>
                    <a:pt x="1630" y="905"/>
                    <a:pt x="2480" y="73"/>
                  </a:cubicBezTo>
                  <a:close/>
                </a:path>
              </a:pathLst>
            </a:custGeom>
            <a:solidFill>
              <a:srgbClr val="F56E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556;p9"/>
            <p:cNvSpPr/>
            <p:nvPr/>
          </p:nvSpPr>
          <p:spPr>
            <a:xfrm>
              <a:off x="4577875" y="7543950"/>
              <a:ext cx="125075" cy="112400"/>
            </a:xfrm>
            <a:custGeom>
              <a:avLst/>
              <a:gdLst/>
              <a:ahLst/>
              <a:cxnLst/>
              <a:rect l="l" t="t" r="r" b="b"/>
              <a:pathLst>
                <a:path w="5003" h="4496" extrusionOk="0">
                  <a:moveTo>
                    <a:pt x="4496" y="0"/>
                  </a:moveTo>
                  <a:lnTo>
                    <a:pt x="1" y="4185"/>
                  </a:lnTo>
                  <a:cubicBezTo>
                    <a:pt x="205" y="4291"/>
                    <a:pt x="507" y="4389"/>
                    <a:pt x="916" y="4495"/>
                  </a:cubicBezTo>
                  <a:lnTo>
                    <a:pt x="2657" y="2861"/>
                  </a:lnTo>
                  <a:lnTo>
                    <a:pt x="3573" y="3776"/>
                  </a:lnTo>
                  <a:cubicBezTo>
                    <a:pt x="4594" y="2959"/>
                    <a:pt x="5003" y="1635"/>
                    <a:pt x="4594" y="302"/>
                  </a:cubicBezTo>
                  <a:lnTo>
                    <a:pt x="4496" y="0"/>
                  </a:lnTo>
                  <a:close/>
                </a:path>
              </a:pathLst>
            </a:custGeom>
            <a:solidFill>
              <a:srgbClr val="E3E6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9"/>
            <p:cNvSpPr/>
            <p:nvPr/>
          </p:nvSpPr>
          <p:spPr>
            <a:xfrm>
              <a:off x="4600775" y="7615450"/>
              <a:ext cx="66425" cy="43350"/>
            </a:xfrm>
            <a:custGeom>
              <a:avLst/>
              <a:gdLst/>
              <a:ahLst/>
              <a:cxnLst/>
              <a:rect l="l" t="t" r="r" b="b"/>
              <a:pathLst>
                <a:path w="2657" h="1734" extrusionOk="0">
                  <a:moveTo>
                    <a:pt x="1741" y="1"/>
                  </a:moveTo>
                  <a:lnTo>
                    <a:pt x="0" y="1635"/>
                  </a:lnTo>
                  <a:cubicBezTo>
                    <a:pt x="204" y="1733"/>
                    <a:pt x="409" y="1733"/>
                    <a:pt x="613" y="1733"/>
                  </a:cubicBezTo>
                  <a:cubicBezTo>
                    <a:pt x="924" y="1733"/>
                    <a:pt x="1332" y="1635"/>
                    <a:pt x="1635" y="1529"/>
                  </a:cubicBezTo>
                  <a:cubicBezTo>
                    <a:pt x="2044" y="1431"/>
                    <a:pt x="2354" y="1227"/>
                    <a:pt x="2657" y="916"/>
                  </a:cubicBezTo>
                  <a:lnTo>
                    <a:pt x="17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9"/>
            <p:cNvSpPr/>
            <p:nvPr/>
          </p:nvSpPr>
          <p:spPr>
            <a:xfrm>
              <a:off x="4268725" y="6869625"/>
              <a:ext cx="209475" cy="130200"/>
            </a:xfrm>
            <a:custGeom>
              <a:avLst/>
              <a:gdLst/>
              <a:ahLst/>
              <a:cxnLst/>
              <a:rect l="l" t="t" r="r" b="b"/>
              <a:pathLst>
                <a:path w="8379" h="5208" extrusionOk="0">
                  <a:moveTo>
                    <a:pt x="7463" y="1"/>
                  </a:moveTo>
                  <a:lnTo>
                    <a:pt x="0" y="2551"/>
                  </a:lnTo>
                  <a:lnTo>
                    <a:pt x="924" y="5207"/>
                  </a:lnTo>
                  <a:lnTo>
                    <a:pt x="8378" y="2551"/>
                  </a:lnTo>
                  <a:lnTo>
                    <a:pt x="7463"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9"/>
            <p:cNvSpPr/>
            <p:nvPr/>
          </p:nvSpPr>
          <p:spPr>
            <a:xfrm>
              <a:off x="4276475" y="6928275"/>
              <a:ext cx="30675" cy="69100"/>
            </a:xfrm>
            <a:custGeom>
              <a:avLst/>
              <a:gdLst/>
              <a:ahLst/>
              <a:cxnLst/>
              <a:rect l="l" t="t" r="r" b="b"/>
              <a:pathLst>
                <a:path w="1227" h="2764" extrusionOk="0">
                  <a:moveTo>
                    <a:pt x="303" y="1"/>
                  </a:moveTo>
                  <a:lnTo>
                    <a:pt x="1" y="107"/>
                  </a:lnTo>
                  <a:lnTo>
                    <a:pt x="916" y="2763"/>
                  </a:lnTo>
                  <a:lnTo>
                    <a:pt x="1227" y="2657"/>
                  </a:lnTo>
                  <a:lnTo>
                    <a:pt x="303" y="1"/>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9"/>
            <p:cNvSpPr/>
            <p:nvPr/>
          </p:nvSpPr>
          <p:spPr>
            <a:xfrm>
              <a:off x="4294275" y="6920725"/>
              <a:ext cx="30675" cy="68875"/>
            </a:xfrm>
            <a:custGeom>
              <a:avLst/>
              <a:gdLst/>
              <a:ahLst/>
              <a:cxnLst/>
              <a:rect l="l" t="t" r="r" b="b"/>
              <a:pathLst>
                <a:path w="1227" h="2755" extrusionOk="0">
                  <a:moveTo>
                    <a:pt x="311" y="0"/>
                  </a:moveTo>
                  <a:lnTo>
                    <a:pt x="0" y="205"/>
                  </a:lnTo>
                  <a:lnTo>
                    <a:pt x="924" y="2755"/>
                  </a:lnTo>
                  <a:lnTo>
                    <a:pt x="1226" y="2657"/>
                  </a:lnTo>
                  <a:lnTo>
                    <a:pt x="311" y="0"/>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9"/>
            <p:cNvSpPr/>
            <p:nvPr/>
          </p:nvSpPr>
          <p:spPr>
            <a:xfrm>
              <a:off x="4312250" y="6915600"/>
              <a:ext cx="30675" cy="68900"/>
            </a:xfrm>
            <a:custGeom>
              <a:avLst/>
              <a:gdLst/>
              <a:ahLst/>
              <a:cxnLst/>
              <a:rect l="l" t="t" r="r" b="b"/>
              <a:pathLst>
                <a:path w="1227" h="2756" extrusionOk="0">
                  <a:moveTo>
                    <a:pt x="303" y="1"/>
                  </a:moveTo>
                  <a:lnTo>
                    <a:pt x="0" y="99"/>
                  </a:lnTo>
                  <a:lnTo>
                    <a:pt x="916" y="2755"/>
                  </a:lnTo>
                  <a:lnTo>
                    <a:pt x="1226" y="2657"/>
                  </a:lnTo>
                  <a:lnTo>
                    <a:pt x="303" y="1"/>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9"/>
            <p:cNvSpPr/>
            <p:nvPr/>
          </p:nvSpPr>
          <p:spPr>
            <a:xfrm>
              <a:off x="4330025" y="6907850"/>
              <a:ext cx="33325" cy="69075"/>
            </a:xfrm>
            <a:custGeom>
              <a:avLst/>
              <a:gdLst/>
              <a:ahLst/>
              <a:cxnLst/>
              <a:rect l="l" t="t" r="r" b="b"/>
              <a:pathLst>
                <a:path w="1333" h="2763" extrusionOk="0">
                  <a:moveTo>
                    <a:pt x="409" y="0"/>
                  </a:moveTo>
                  <a:lnTo>
                    <a:pt x="0" y="205"/>
                  </a:lnTo>
                  <a:lnTo>
                    <a:pt x="924" y="2763"/>
                  </a:lnTo>
                  <a:lnTo>
                    <a:pt x="1333" y="2657"/>
                  </a:lnTo>
                  <a:lnTo>
                    <a:pt x="409" y="0"/>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9"/>
            <p:cNvSpPr/>
            <p:nvPr/>
          </p:nvSpPr>
          <p:spPr>
            <a:xfrm>
              <a:off x="4348000" y="6902725"/>
              <a:ext cx="33125" cy="69100"/>
            </a:xfrm>
            <a:custGeom>
              <a:avLst/>
              <a:gdLst/>
              <a:ahLst/>
              <a:cxnLst/>
              <a:rect l="l" t="t" r="r" b="b"/>
              <a:pathLst>
                <a:path w="1325" h="2764" extrusionOk="0">
                  <a:moveTo>
                    <a:pt x="409" y="1"/>
                  </a:moveTo>
                  <a:lnTo>
                    <a:pt x="1" y="107"/>
                  </a:lnTo>
                  <a:lnTo>
                    <a:pt x="916" y="2764"/>
                  </a:lnTo>
                  <a:lnTo>
                    <a:pt x="1325" y="2657"/>
                  </a:lnTo>
                  <a:lnTo>
                    <a:pt x="409" y="1"/>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9"/>
            <p:cNvSpPr/>
            <p:nvPr/>
          </p:nvSpPr>
          <p:spPr>
            <a:xfrm>
              <a:off x="4368450" y="6895175"/>
              <a:ext cx="30675" cy="68875"/>
            </a:xfrm>
            <a:custGeom>
              <a:avLst/>
              <a:gdLst/>
              <a:ahLst/>
              <a:cxnLst/>
              <a:rect l="l" t="t" r="r" b="b"/>
              <a:pathLst>
                <a:path w="1227" h="2755" extrusionOk="0">
                  <a:moveTo>
                    <a:pt x="302" y="1"/>
                  </a:moveTo>
                  <a:lnTo>
                    <a:pt x="0" y="205"/>
                  </a:lnTo>
                  <a:lnTo>
                    <a:pt x="915" y="2755"/>
                  </a:lnTo>
                  <a:lnTo>
                    <a:pt x="1226" y="2657"/>
                  </a:lnTo>
                  <a:lnTo>
                    <a:pt x="302" y="1"/>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9"/>
            <p:cNvSpPr/>
            <p:nvPr/>
          </p:nvSpPr>
          <p:spPr>
            <a:xfrm>
              <a:off x="4386225" y="6890075"/>
              <a:ext cx="30675" cy="68875"/>
            </a:xfrm>
            <a:custGeom>
              <a:avLst/>
              <a:gdLst/>
              <a:ahLst/>
              <a:cxnLst/>
              <a:rect l="l" t="t" r="r" b="b"/>
              <a:pathLst>
                <a:path w="1227" h="2755" extrusionOk="0">
                  <a:moveTo>
                    <a:pt x="311" y="0"/>
                  </a:moveTo>
                  <a:lnTo>
                    <a:pt x="0" y="98"/>
                  </a:lnTo>
                  <a:lnTo>
                    <a:pt x="924" y="2755"/>
                  </a:lnTo>
                  <a:lnTo>
                    <a:pt x="1226" y="2657"/>
                  </a:lnTo>
                  <a:lnTo>
                    <a:pt x="311" y="0"/>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9"/>
            <p:cNvSpPr/>
            <p:nvPr/>
          </p:nvSpPr>
          <p:spPr>
            <a:xfrm>
              <a:off x="4404200" y="6882300"/>
              <a:ext cx="33125" cy="69100"/>
            </a:xfrm>
            <a:custGeom>
              <a:avLst/>
              <a:gdLst/>
              <a:ahLst/>
              <a:cxnLst/>
              <a:rect l="l" t="t" r="r" b="b"/>
              <a:pathLst>
                <a:path w="1325" h="2764" extrusionOk="0">
                  <a:moveTo>
                    <a:pt x="409" y="1"/>
                  </a:moveTo>
                  <a:lnTo>
                    <a:pt x="0" y="205"/>
                  </a:lnTo>
                  <a:lnTo>
                    <a:pt x="916" y="2763"/>
                  </a:lnTo>
                  <a:lnTo>
                    <a:pt x="1324" y="2657"/>
                  </a:lnTo>
                  <a:lnTo>
                    <a:pt x="409" y="1"/>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9"/>
            <p:cNvSpPr/>
            <p:nvPr/>
          </p:nvSpPr>
          <p:spPr>
            <a:xfrm>
              <a:off x="4421975" y="6877200"/>
              <a:ext cx="33325" cy="69075"/>
            </a:xfrm>
            <a:custGeom>
              <a:avLst/>
              <a:gdLst/>
              <a:ahLst/>
              <a:cxnLst/>
              <a:rect l="l" t="t" r="r" b="b"/>
              <a:pathLst>
                <a:path w="1333" h="2763" extrusionOk="0">
                  <a:moveTo>
                    <a:pt x="409" y="0"/>
                  </a:moveTo>
                  <a:lnTo>
                    <a:pt x="0" y="107"/>
                  </a:lnTo>
                  <a:lnTo>
                    <a:pt x="924" y="2763"/>
                  </a:lnTo>
                  <a:lnTo>
                    <a:pt x="1333" y="2657"/>
                  </a:lnTo>
                  <a:lnTo>
                    <a:pt x="409" y="0"/>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9"/>
            <p:cNvSpPr/>
            <p:nvPr/>
          </p:nvSpPr>
          <p:spPr>
            <a:xfrm>
              <a:off x="4439950" y="6869625"/>
              <a:ext cx="33125" cy="68900"/>
            </a:xfrm>
            <a:custGeom>
              <a:avLst/>
              <a:gdLst/>
              <a:ahLst/>
              <a:cxnLst/>
              <a:rect l="l" t="t" r="r" b="b"/>
              <a:pathLst>
                <a:path w="1325" h="2756" extrusionOk="0">
                  <a:moveTo>
                    <a:pt x="409" y="1"/>
                  </a:moveTo>
                  <a:lnTo>
                    <a:pt x="1" y="99"/>
                  </a:lnTo>
                  <a:lnTo>
                    <a:pt x="1022" y="2755"/>
                  </a:lnTo>
                  <a:lnTo>
                    <a:pt x="1325" y="2657"/>
                  </a:lnTo>
                  <a:lnTo>
                    <a:pt x="409" y="1"/>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9"/>
            <p:cNvSpPr/>
            <p:nvPr/>
          </p:nvSpPr>
          <p:spPr>
            <a:xfrm>
              <a:off x="4314700" y="6956475"/>
              <a:ext cx="367825" cy="694425"/>
            </a:xfrm>
            <a:custGeom>
              <a:avLst/>
              <a:gdLst/>
              <a:ahLst/>
              <a:cxnLst/>
              <a:rect l="l" t="t" r="r" b="b"/>
              <a:pathLst>
                <a:path w="14713" h="27777" extrusionOk="0">
                  <a:moveTo>
                    <a:pt x="6032" y="1"/>
                  </a:moveTo>
                  <a:lnTo>
                    <a:pt x="0" y="2142"/>
                  </a:lnTo>
                  <a:lnTo>
                    <a:pt x="8076" y="25640"/>
                  </a:lnTo>
                  <a:cubicBezTo>
                    <a:pt x="8559" y="26929"/>
                    <a:pt x="9805" y="27776"/>
                    <a:pt x="11111" y="27776"/>
                  </a:cubicBezTo>
                  <a:cubicBezTo>
                    <a:pt x="11462" y="27776"/>
                    <a:pt x="11817" y="27715"/>
                    <a:pt x="12162" y="27586"/>
                  </a:cubicBezTo>
                  <a:cubicBezTo>
                    <a:pt x="13895" y="26973"/>
                    <a:pt x="14713" y="25134"/>
                    <a:pt x="14206" y="23499"/>
                  </a:cubicBezTo>
                  <a:lnTo>
                    <a:pt x="603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9"/>
            <p:cNvSpPr/>
            <p:nvPr/>
          </p:nvSpPr>
          <p:spPr>
            <a:xfrm>
              <a:off x="4391325" y="7125050"/>
              <a:ext cx="265650" cy="498700"/>
            </a:xfrm>
            <a:custGeom>
              <a:avLst/>
              <a:gdLst/>
              <a:ahLst/>
              <a:cxnLst/>
              <a:rect l="l" t="t" r="r" b="b"/>
              <a:pathLst>
                <a:path w="10626" h="19948" extrusionOk="0">
                  <a:moveTo>
                    <a:pt x="4398" y="1"/>
                  </a:moveTo>
                  <a:lnTo>
                    <a:pt x="0" y="1529"/>
                  </a:lnTo>
                  <a:lnTo>
                    <a:pt x="5828" y="18391"/>
                  </a:lnTo>
                  <a:cubicBezTo>
                    <a:pt x="6151" y="19361"/>
                    <a:pt x="7048" y="19947"/>
                    <a:pt x="8016" y="19947"/>
                  </a:cubicBezTo>
                  <a:cubicBezTo>
                    <a:pt x="8271" y="19947"/>
                    <a:pt x="8531" y="19906"/>
                    <a:pt x="8787" y="19821"/>
                  </a:cubicBezTo>
                  <a:cubicBezTo>
                    <a:pt x="10013" y="19412"/>
                    <a:pt x="10626" y="18080"/>
                    <a:pt x="10217" y="16854"/>
                  </a:cubicBezTo>
                  <a:lnTo>
                    <a:pt x="4398"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9"/>
            <p:cNvSpPr/>
            <p:nvPr/>
          </p:nvSpPr>
          <p:spPr>
            <a:xfrm>
              <a:off x="4289150" y="6933375"/>
              <a:ext cx="196800" cy="91975"/>
            </a:xfrm>
            <a:custGeom>
              <a:avLst/>
              <a:gdLst/>
              <a:ahLst/>
              <a:cxnLst/>
              <a:rect l="l" t="t" r="r" b="b"/>
              <a:pathLst>
                <a:path w="7872" h="3679" extrusionOk="0">
                  <a:moveTo>
                    <a:pt x="7561" y="1"/>
                  </a:moveTo>
                  <a:lnTo>
                    <a:pt x="1" y="2559"/>
                  </a:lnTo>
                  <a:lnTo>
                    <a:pt x="409" y="3679"/>
                  </a:lnTo>
                  <a:lnTo>
                    <a:pt x="7872" y="1023"/>
                  </a:lnTo>
                  <a:lnTo>
                    <a:pt x="7561" y="1"/>
                  </a:lnTo>
                  <a:close/>
                </a:path>
              </a:pathLst>
            </a:custGeom>
            <a:solidFill>
              <a:srgbClr val="E8E8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9"/>
            <p:cNvSpPr/>
            <p:nvPr/>
          </p:nvSpPr>
          <p:spPr>
            <a:xfrm>
              <a:off x="4519025" y="7495300"/>
              <a:ext cx="137950" cy="128450"/>
            </a:xfrm>
            <a:custGeom>
              <a:avLst/>
              <a:gdLst/>
              <a:ahLst/>
              <a:cxnLst/>
              <a:rect l="l" t="t" r="r" b="b"/>
              <a:pathLst>
                <a:path w="5518" h="5138" extrusionOk="0">
                  <a:moveTo>
                    <a:pt x="1" y="1537"/>
                  </a:moveTo>
                  <a:cubicBezTo>
                    <a:pt x="9" y="1562"/>
                    <a:pt x="18" y="1587"/>
                    <a:pt x="27" y="1611"/>
                  </a:cubicBezTo>
                  <a:lnTo>
                    <a:pt x="27" y="1611"/>
                  </a:lnTo>
                  <a:lnTo>
                    <a:pt x="1" y="1537"/>
                  </a:lnTo>
                  <a:close/>
                  <a:moveTo>
                    <a:pt x="4398" y="1"/>
                  </a:moveTo>
                  <a:cubicBezTo>
                    <a:pt x="4807" y="1227"/>
                    <a:pt x="4194" y="2559"/>
                    <a:pt x="2968" y="2968"/>
                  </a:cubicBezTo>
                  <a:cubicBezTo>
                    <a:pt x="2712" y="3053"/>
                    <a:pt x="2451" y="3094"/>
                    <a:pt x="2196" y="3094"/>
                  </a:cubicBezTo>
                  <a:cubicBezTo>
                    <a:pt x="1251" y="3094"/>
                    <a:pt x="370" y="2537"/>
                    <a:pt x="27" y="1611"/>
                  </a:cubicBezTo>
                  <a:lnTo>
                    <a:pt x="27" y="1611"/>
                  </a:lnTo>
                  <a:lnTo>
                    <a:pt x="720" y="3581"/>
                  </a:lnTo>
                  <a:cubicBezTo>
                    <a:pt x="1043" y="4551"/>
                    <a:pt x="1940" y="5137"/>
                    <a:pt x="2908" y="5137"/>
                  </a:cubicBezTo>
                  <a:cubicBezTo>
                    <a:pt x="3163" y="5137"/>
                    <a:pt x="3423" y="5096"/>
                    <a:pt x="3679" y="5011"/>
                  </a:cubicBezTo>
                  <a:cubicBezTo>
                    <a:pt x="4905" y="4602"/>
                    <a:pt x="5518" y="3270"/>
                    <a:pt x="5109" y="2044"/>
                  </a:cubicBezTo>
                  <a:lnTo>
                    <a:pt x="4398" y="1"/>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3" name="Google Shape;573;p9"/>
          <p:cNvSpPr txBox="1">
            <a:spLocks noGrp="1"/>
          </p:cNvSpPr>
          <p:nvPr>
            <p:ph type="subTitle" idx="1"/>
          </p:nvPr>
        </p:nvSpPr>
        <p:spPr>
          <a:xfrm>
            <a:off x="4937225" y="2200875"/>
            <a:ext cx="3401100" cy="1190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sz="16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574" name="Google Shape;574;p9"/>
          <p:cNvSpPr txBox="1">
            <a:spLocks noGrp="1"/>
          </p:cNvSpPr>
          <p:nvPr>
            <p:ph type="title"/>
          </p:nvPr>
        </p:nvSpPr>
        <p:spPr>
          <a:xfrm>
            <a:off x="4937225" y="1751925"/>
            <a:ext cx="3401100" cy="4782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800"/>
              <a:buNone/>
              <a:defRPr sz="3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lt1"/>
        </a:solidFill>
        <a:effectLst/>
      </p:bgPr>
    </p:bg>
    <p:spTree>
      <p:nvGrpSpPr>
        <p:cNvPr id="1" name="Shape 575"/>
        <p:cNvGrpSpPr/>
        <p:nvPr/>
      </p:nvGrpSpPr>
      <p:grpSpPr>
        <a:xfrm>
          <a:off x="0" y="0"/>
          <a:ext cx="0" cy="0"/>
          <a:chOff x="0" y="0"/>
          <a:chExt cx="0" cy="0"/>
        </a:xfrm>
      </p:grpSpPr>
      <p:sp>
        <p:nvSpPr>
          <p:cNvPr id="576" name="Google Shape;576;p10"/>
          <p:cNvSpPr txBox="1">
            <a:spLocks noGrp="1"/>
          </p:cNvSpPr>
          <p:nvPr>
            <p:ph type="title"/>
          </p:nvPr>
        </p:nvSpPr>
        <p:spPr>
          <a:xfrm>
            <a:off x="4524375" y="1466850"/>
            <a:ext cx="2571900" cy="2280900"/>
          </a:xfrm>
          <a:prstGeom prst="rect">
            <a:avLst/>
          </a:prstGeom>
        </p:spPr>
        <p:txBody>
          <a:bodyPr spcFirstLastPara="1" wrap="square" lIns="91425" tIns="91425" rIns="91425" bIns="91425" anchor="t" anchorCtr="0">
            <a:noAutofit/>
          </a:bodyPr>
          <a:lstStyle>
            <a:lvl1pPr lvl="0" algn="r" rtl="0">
              <a:spcBef>
                <a:spcPts val="0"/>
              </a:spcBef>
              <a:spcAft>
                <a:spcPts val="0"/>
              </a:spcAft>
              <a:buSzPts val="2800"/>
              <a:buNone/>
              <a:defRPr sz="3500">
                <a:solidFill>
                  <a:schemeClr val="dk1"/>
                </a:solidFill>
              </a:defRPr>
            </a:lvl1pPr>
            <a:lvl2pPr lvl="1" rtl="0">
              <a:spcBef>
                <a:spcPts val="0"/>
              </a:spcBef>
              <a:spcAft>
                <a:spcPts val="0"/>
              </a:spcAft>
              <a:buSzPts val="2800"/>
              <a:buNone/>
              <a:defRPr>
                <a:latin typeface="Nunito"/>
                <a:ea typeface="Nunito"/>
                <a:cs typeface="Nunito"/>
                <a:sym typeface="Nunito"/>
              </a:defRPr>
            </a:lvl2pPr>
            <a:lvl3pPr lvl="2" rtl="0">
              <a:spcBef>
                <a:spcPts val="0"/>
              </a:spcBef>
              <a:spcAft>
                <a:spcPts val="0"/>
              </a:spcAft>
              <a:buSzPts val="2800"/>
              <a:buNone/>
              <a:defRPr>
                <a:latin typeface="Nunito"/>
                <a:ea typeface="Nunito"/>
                <a:cs typeface="Nunito"/>
                <a:sym typeface="Nunito"/>
              </a:defRPr>
            </a:lvl3pPr>
            <a:lvl4pPr lvl="3" rtl="0">
              <a:spcBef>
                <a:spcPts val="0"/>
              </a:spcBef>
              <a:spcAft>
                <a:spcPts val="0"/>
              </a:spcAft>
              <a:buSzPts val="2800"/>
              <a:buNone/>
              <a:defRPr>
                <a:latin typeface="Nunito"/>
                <a:ea typeface="Nunito"/>
                <a:cs typeface="Nunito"/>
                <a:sym typeface="Nunito"/>
              </a:defRPr>
            </a:lvl4pPr>
            <a:lvl5pPr lvl="4" rtl="0">
              <a:spcBef>
                <a:spcPts val="0"/>
              </a:spcBef>
              <a:spcAft>
                <a:spcPts val="0"/>
              </a:spcAft>
              <a:buSzPts val="2800"/>
              <a:buNone/>
              <a:defRPr>
                <a:latin typeface="Nunito"/>
                <a:ea typeface="Nunito"/>
                <a:cs typeface="Nunito"/>
                <a:sym typeface="Nunito"/>
              </a:defRPr>
            </a:lvl5pPr>
            <a:lvl6pPr lvl="5" rtl="0">
              <a:spcBef>
                <a:spcPts val="0"/>
              </a:spcBef>
              <a:spcAft>
                <a:spcPts val="0"/>
              </a:spcAft>
              <a:buSzPts val="2800"/>
              <a:buNone/>
              <a:defRPr>
                <a:latin typeface="Nunito"/>
                <a:ea typeface="Nunito"/>
                <a:cs typeface="Nunito"/>
                <a:sym typeface="Nunito"/>
              </a:defRPr>
            </a:lvl6pPr>
            <a:lvl7pPr lvl="6" rtl="0">
              <a:spcBef>
                <a:spcPts val="0"/>
              </a:spcBef>
              <a:spcAft>
                <a:spcPts val="0"/>
              </a:spcAft>
              <a:buSzPts val="2800"/>
              <a:buNone/>
              <a:defRPr>
                <a:latin typeface="Nunito"/>
                <a:ea typeface="Nunito"/>
                <a:cs typeface="Nunito"/>
                <a:sym typeface="Nunito"/>
              </a:defRPr>
            </a:lvl7pPr>
            <a:lvl8pPr lvl="7" rtl="0">
              <a:spcBef>
                <a:spcPts val="0"/>
              </a:spcBef>
              <a:spcAft>
                <a:spcPts val="0"/>
              </a:spcAft>
              <a:buSzPts val="2800"/>
              <a:buNone/>
              <a:defRPr>
                <a:latin typeface="Nunito"/>
                <a:ea typeface="Nunito"/>
                <a:cs typeface="Nunito"/>
                <a:sym typeface="Nunito"/>
              </a:defRPr>
            </a:lvl8pPr>
            <a:lvl9pPr lvl="8" rtl="0">
              <a:spcBef>
                <a:spcPts val="0"/>
              </a:spcBef>
              <a:spcAft>
                <a:spcPts val="0"/>
              </a:spcAft>
              <a:buSzPts val="2800"/>
              <a:buNone/>
              <a:defRPr>
                <a:latin typeface="Nunito"/>
                <a:ea typeface="Nunito"/>
                <a:cs typeface="Nunito"/>
                <a:sym typeface="Nunito"/>
              </a:defRPr>
            </a:lvl9pPr>
          </a:lstStyle>
          <a:p>
            <a:endParaRPr/>
          </a:p>
        </p:txBody>
      </p:sp>
      <p:sp>
        <p:nvSpPr>
          <p:cNvPr id="577" name="Google Shape;577;p10"/>
          <p:cNvSpPr/>
          <p:nvPr/>
        </p:nvSpPr>
        <p:spPr>
          <a:xfrm rot="10800000">
            <a:off x="-9537" y="-7300"/>
            <a:ext cx="2222725" cy="1383500"/>
          </a:xfrm>
          <a:custGeom>
            <a:avLst/>
            <a:gdLst/>
            <a:ahLst/>
            <a:cxnLst/>
            <a:rect l="l" t="t" r="r" b="b"/>
            <a:pathLst>
              <a:path w="88909" h="55340" extrusionOk="0">
                <a:moveTo>
                  <a:pt x="88908" y="0"/>
                </a:moveTo>
                <a:cubicBezTo>
                  <a:pt x="88908" y="0"/>
                  <a:pt x="58168" y="5172"/>
                  <a:pt x="55339" y="24595"/>
                </a:cubicBezTo>
                <a:cubicBezTo>
                  <a:pt x="53680" y="35682"/>
                  <a:pt x="45717" y="37631"/>
                  <a:pt x="40161" y="37631"/>
                </a:cubicBezTo>
                <a:cubicBezTo>
                  <a:pt x="38791" y="37631"/>
                  <a:pt x="37568" y="37513"/>
                  <a:pt x="36621" y="37383"/>
                </a:cubicBezTo>
                <a:cubicBezTo>
                  <a:pt x="35777" y="37271"/>
                  <a:pt x="34940" y="37215"/>
                  <a:pt x="34112" y="37215"/>
                </a:cubicBezTo>
                <a:cubicBezTo>
                  <a:pt x="28107" y="37215"/>
                  <a:pt x="22606" y="40140"/>
                  <a:pt x="18826" y="45545"/>
                </a:cubicBezTo>
                <a:cubicBezTo>
                  <a:pt x="14530" y="51692"/>
                  <a:pt x="6151" y="54142"/>
                  <a:pt x="0" y="55339"/>
                </a:cubicBezTo>
                <a:lnTo>
                  <a:pt x="88908" y="55339"/>
                </a:lnTo>
                <a:lnTo>
                  <a:pt x="8890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10"/>
          <p:cNvSpPr/>
          <p:nvPr/>
        </p:nvSpPr>
        <p:spPr>
          <a:xfrm>
            <a:off x="6086475" y="2862625"/>
            <a:ext cx="3057427" cy="2280792"/>
          </a:xfrm>
          <a:custGeom>
            <a:avLst/>
            <a:gdLst/>
            <a:ahLst/>
            <a:cxnLst/>
            <a:rect l="l" t="t" r="r" b="b"/>
            <a:pathLst>
              <a:path w="104958" h="78297" extrusionOk="0">
                <a:moveTo>
                  <a:pt x="104958" y="1"/>
                </a:moveTo>
                <a:cubicBezTo>
                  <a:pt x="104958" y="1"/>
                  <a:pt x="64314" y="12023"/>
                  <a:pt x="60558" y="37706"/>
                </a:cubicBezTo>
                <a:cubicBezTo>
                  <a:pt x="58414" y="52416"/>
                  <a:pt x="47851" y="54938"/>
                  <a:pt x="40487" y="54938"/>
                </a:cubicBezTo>
                <a:cubicBezTo>
                  <a:pt x="38699" y="54938"/>
                  <a:pt x="37100" y="54789"/>
                  <a:pt x="35855" y="54630"/>
                </a:cubicBezTo>
                <a:cubicBezTo>
                  <a:pt x="34728" y="54476"/>
                  <a:pt x="33609" y="54400"/>
                  <a:pt x="32504" y="54400"/>
                </a:cubicBezTo>
                <a:cubicBezTo>
                  <a:pt x="24597" y="54400"/>
                  <a:pt x="17364" y="58288"/>
                  <a:pt x="12349" y="65403"/>
                </a:cubicBezTo>
                <a:cubicBezTo>
                  <a:pt x="6638" y="73509"/>
                  <a:pt x="4623" y="75250"/>
                  <a:pt x="0" y="78297"/>
                </a:cubicBezTo>
                <a:lnTo>
                  <a:pt x="104958" y="78297"/>
                </a:lnTo>
                <a:lnTo>
                  <a:pt x="10495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10"/>
          <p:cNvSpPr/>
          <p:nvPr/>
        </p:nvSpPr>
        <p:spPr>
          <a:xfrm>
            <a:off x="7479548" y="3890824"/>
            <a:ext cx="261014" cy="257301"/>
          </a:xfrm>
          <a:custGeom>
            <a:avLst/>
            <a:gdLst/>
            <a:ahLst/>
            <a:cxnLst/>
            <a:rect l="l" t="t" r="r" b="b"/>
            <a:pathLst>
              <a:path w="4028" h="3971" extrusionOk="0">
                <a:moveTo>
                  <a:pt x="1960" y="1"/>
                </a:moveTo>
                <a:lnTo>
                  <a:pt x="763" y="436"/>
                </a:lnTo>
                <a:lnTo>
                  <a:pt x="1198" y="1577"/>
                </a:lnTo>
                <a:lnTo>
                  <a:pt x="1" y="2012"/>
                </a:lnTo>
                <a:lnTo>
                  <a:pt x="436" y="3209"/>
                </a:lnTo>
                <a:lnTo>
                  <a:pt x="1633" y="2774"/>
                </a:lnTo>
                <a:lnTo>
                  <a:pt x="2012" y="3971"/>
                </a:lnTo>
                <a:lnTo>
                  <a:pt x="3209" y="3592"/>
                </a:lnTo>
                <a:lnTo>
                  <a:pt x="2830" y="2395"/>
                </a:lnTo>
                <a:lnTo>
                  <a:pt x="4027" y="1960"/>
                </a:lnTo>
                <a:lnTo>
                  <a:pt x="3592" y="763"/>
                </a:lnTo>
                <a:lnTo>
                  <a:pt x="2395" y="1198"/>
                </a:lnTo>
                <a:lnTo>
                  <a:pt x="196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10"/>
          <p:cNvSpPr/>
          <p:nvPr/>
        </p:nvSpPr>
        <p:spPr>
          <a:xfrm>
            <a:off x="7609861" y="3605143"/>
            <a:ext cx="60199" cy="60130"/>
          </a:xfrm>
          <a:custGeom>
            <a:avLst/>
            <a:gdLst/>
            <a:ahLst/>
            <a:cxnLst/>
            <a:rect l="l" t="t" r="r" b="b"/>
            <a:pathLst>
              <a:path w="929" h="928" extrusionOk="0">
                <a:moveTo>
                  <a:pt x="436" y="0"/>
                </a:moveTo>
                <a:cubicBezTo>
                  <a:pt x="219" y="0"/>
                  <a:pt x="1" y="218"/>
                  <a:pt x="1" y="436"/>
                </a:cubicBezTo>
                <a:cubicBezTo>
                  <a:pt x="1" y="710"/>
                  <a:pt x="219" y="928"/>
                  <a:pt x="436" y="928"/>
                </a:cubicBezTo>
                <a:cubicBezTo>
                  <a:pt x="710" y="928"/>
                  <a:pt x="928" y="710"/>
                  <a:pt x="928" y="436"/>
                </a:cubicBezTo>
                <a:cubicBezTo>
                  <a:pt x="928" y="218"/>
                  <a:pt x="710"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10"/>
          <p:cNvSpPr/>
          <p:nvPr/>
        </p:nvSpPr>
        <p:spPr>
          <a:xfrm>
            <a:off x="7768685" y="4539552"/>
            <a:ext cx="59875" cy="59871"/>
          </a:xfrm>
          <a:custGeom>
            <a:avLst/>
            <a:gdLst/>
            <a:ahLst/>
            <a:cxnLst/>
            <a:rect l="l" t="t" r="r" b="b"/>
            <a:pathLst>
              <a:path w="924" h="924" extrusionOk="0">
                <a:moveTo>
                  <a:pt x="436" y="1"/>
                </a:moveTo>
                <a:cubicBezTo>
                  <a:pt x="218" y="1"/>
                  <a:pt x="1" y="218"/>
                  <a:pt x="1" y="488"/>
                </a:cubicBezTo>
                <a:cubicBezTo>
                  <a:pt x="1" y="706"/>
                  <a:pt x="218" y="924"/>
                  <a:pt x="436" y="924"/>
                </a:cubicBezTo>
                <a:cubicBezTo>
                  <a:pt x="706" y="924"/>
                  <a:pt x="923" y="706"/>
                  <a:pt x="923" y="488"/>
                </a:cubicBezTo>
                <a:cubicBezTo>
                  <a:pt x="923" y="218"/>
                  <a:pt x="706"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10"/>
          <p:cNvSpPr/>
          <p:nvPr/>
        </p:nvSpPr>
        <p:spPr>
          <a:xfrm>
            <a:off x="8008678" y="3939919"/>
            <a:ext cx="60134" cy="60130"/>
          </a:xfrm>
          <a:custGeom>
            <a:avLst/>
            <a:gdLst/>
            <a:ahLst/>
            <a:cxnLst/>
            <a:rect l="l" t="t" r="r" b="b"/>
            <a:pathLst>
              <a:path w="928" h="928" extrusionOk="0">
                <a:moveTo>
                  <a:pt x="493" y="1"/>
                </a:moveTo>
                <a:cubicBezTo>
                  <a:pt x="218" y="1"/>
                  <a:pt x="1" y="218"/>
                  <a:pt x="1" y="493"/>
                </a:cubicBezTo>
                <a:cubicBezTo>
                  <a:pt x="1" y="710"/>
                  <a:pt x="218" y="928"/>
                  <a:pt x="493" y="928"/>
                </a:cubicBezTo>
                <a:cubicBezTo>
                  <a:pt x="710" y="928"/>
                  <a:pt x="928" y="710"/>
                  <a:pt x="928" y="493"/>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10"/>
          <p:cNvSpPr/>
          <p:nvPr/>
        </p:nvSpPr>
        <p:spPr>
          <a:xfrm>
            <a:off x="1083665" y="655934"/>
            <a:ext cx="207943" cy="207927"/>
          </a:xfrm>
          <a:custGeom>
            <a:avLst/>
            <a:gdLst/>
            <a:ahLst/>
            <a:cxnLst/>
            <a:rect l="l" t="t" r="r" b="b"/>
            <a:pathLst>
              <a:path w="3209" h="3209" extrusionOk="0">
                <a:moveTo>
                  <a:pt x="1524" y="1"/>
                </a:moveTo>
                <a:lnTo>
                  <a:pt x="1250" y="980"/>
                </a:lnTo>
                <a:lnTo>
                  <a:pt x="271" y="706"/>
                </a:lnTo>
                <a:lnTo>
                  <a:pt x="1" y="1685"/>
                </a:lnTo>
                <a:lnTo>
                  <a:pt x="980" y="1960"/>
                </a:lnTo>
                <a:lnTo>
                  <a:pt x="706" y="2939"/>
                </a:lnTo>
                <a:lnTo>
                  <a:pt x="1685" y="3209"/>
                </a:lnTo>
                <a:lnTo>
                  <a:pt x="1960" y="2230"/>
                </a:lnTo>
                <a:lnTo>
                  <a:pt x="2939" y="2504"/>
                </a:lnTo>
                <a:lnTo>
                  <a:pt x="3209" y="1524"/>
                </a:lnTo>
                <a:lnTo>
                  <a:pt x="2230" y="1250"/>
                </a:lnTo>
                <a:lnTo>
                  <a:pt x="2504" y="271"/>
                </a:lnTo>
                <a:lnTo>
                  <a:pt x="152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10"/>
          <p:cNvSpPr/>
          <p:nvPr/>
        </p:nvSpPr>
        <p:spPr>
          <a:xfrm>
            <a:off x="713333" y="779239"/>
            <a:ext cx="60134" cy="60130"/>
          </a:xfrm>
          <a:custGeom>
            <a:avLst/>
            <a:gdLst/>
            <a:ahLst/>
            <a:cxnLst/>
            <a:rect l="l" t="t" r="r" b="b"/>
            <a:pathLst>
              <a:path w="928" h="928" extrusionOk="0">
                <a:moveTo>
                  <a:pt x="436" y="0"/>
                </a:moveTo>
                <a:cubicBezTo>
                  <a:pt x="218" y="0"/>
                  <a:pt x="1" y="218"/>
                  <a:pt x="1" y="492"/>
                </a:cubicBezTo>
                <a:cubicBezTo>
                  <a:pt x="1" y="710"/>
                  <a:pt x="218" y="927"/>
                  <a:pt x="436" y="927"/>
                </a:cubicBezTo>
                <a:cubicBezTo>
                  <a:pt x="710" y="927"/>
                  <a:pt x="928" y="710"/>
                  <a:pt x="928" y="492"/>
                </a:cubicBezTo>
                <a:cubicBezTo>
                  <a:pt x="928" y="218"/>
                  <a:pt x="710"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10"/>
          <p:cNvSpPr/>
          <p:nvPr/>
        </p:nvSpPr>
        <p:spPr>
          <a:xfrm>
            <a:off x="1640751" y="539498"/>
            <a:ext cx="59875" cy="56436"/>
          </a:xfrm>
          <a:custGeom>
            <a:avLst/>
            <a:gdLst/>
            <a:ahLst/>
            <a:cxnLst/>
            <a:rect l="l" t="t" r="r" b="b"/>
            <a:pathLst>
              <a:path w="924" h="871" extrusionOk="0">
                <a:moveTo>
                  <a:pt x="436" y="0"/>
                </a:moveTo>
                <a:cubicBezTo>
                  <a:pt x="219" y="0"/>
                  <a:pt x="1" y="165"/>
                  <a:pt x="1" y="435"/>
                </a:cubicBezTo>
                <a:cubicBezTo>
                  <a:pt x="1" y="710"/>
                  <a:pt x="219" y="871"/>
                  <a:pt x="436" y="871"/>
                </a:cubicBezTo>
                <a:cubicBezTo>
                  <a:pt x="706" y="871"/>
                  <a:pt x="924" y="710"/>
                  <a:pt x="924" y="435"/>
                </a:cubicBezTo>
                <a:cubicBezTo>
                  <a:pt x="924" y="165"/>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lt2"/>
        </a:solidFill>
        <a:effectLst/>
      </p:bgPr>
    </p:bg>
    <p:spTree>
      <p:nvGrpSpPr>
        <p:cNvPr id="1" name="Shape 677"/>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 Background 1">
  <p:cSld name="CUSTOM_3">
    <p:spTree>
      <p:nvGrpSpPr>
        <p:cNvPr id="1" name="Shape 2442"/>
        <p:cNvGrpSpPr/>
        <p:nvPr/>
      </p:nvGrpSpPr>
      <p:grpSpPr>
        <a:xfrm>
          <a:off x="0" y="0"/>
          <a:ext cx="0" cy="0"/>
          <a:chOff x="0" y="0"/>
          <a:chExt cx="0" cy="0"/>
        </a:xfrm>
      </p:grpSpPr>
      <p:sp>
        <p:nvSpPr>
          <p:cNvPr id="2443" name="Google Shape;2443;p52"/>
          <p:cNvSpPr/>
          <p:nvPr/>
        </p:nvSpPr>
        <p:spPr>
          <a:xfrm>
            <a:off x="6115050" y="3258175"/>
            <a:ext cx="3028907" cy="1885295"/>
          </a:xfrm>
          <a:custGeom>
            <a:avLst/>
            <a:gdLst/>
            <a:ahLst/>
            <a:cxnLst/>
            <a:rect l="l" t="t" r="r" b="b"/>
            <a:pathLst>
              <a:path w="88909" h="55340" extrusionOk="0">
                <a:moveTo>
                  <a:pt x="88908" y="0"/>
                </a:moveTo>
                <a:cubicBezTo>
                  <a:pt x="88908" y="0"/>
                  <a:pt x="58168" y="5172"/>
                  <a:pt x="55339" y="24595"/>
                </a:cubicBezTo>
                <a:cubicBezTo>
                  <a:pt x="53680" y="35682"/>
                  <a:pt x="45717" y="37631"/>
                  <a:pt x="40161" y="37631"/>
                </a:cubicBezTo>
                <a:cubicBezTo>
                  <a:pt x="38791" y="37631"/>
                  <a:pt x="37568" y="37513"/>
                  <a:pt x="36621" y="37383"/>
                </a:cubicBezTo>
                <a:cubicBezTo>
                  <a:pt x="35777" y="37271"/>
                  <a:pt x="34940" y="37215"/>
                  <a:pt x="34112" y="37215"/>
                </a:cubicBezTo>
                <a:cubicBezTo>
                  <a:pt x="28107" y="37215"/>
                  <a:pt x="22606" y="40140"/>
                  <a:pt x="18826" y="45545"/>
                </a:cubicBezTo>
                <a:cubicBezTo>
                  <a:pt x="14530" y="51692"/>
                  <a:pt x="6151" y="54142"/>
                  <a:pt x="0" y="55339"/>
                </a:cubicBezTo>
                <a:lnTo>
                  <a:pt x="88908" y="55339"/>
                </a:lnTo>
                <a:lnTo>
                  <a:pt x="8890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4" name="Google Shape;2444;p52"/>
          <p:cNvSpPr/>
          <p:nvPr/>
        </p:nvSpPr>
        <p:spPr>
          <a:xfrm>
            <a:off x="0" y="0"/>
            <a:ext cx="1943143" cy="2722018"/>
          </a:xfrm>
          <a:custGeom>
            <a:avLst/>
            <a:gdLst/>
            <a:ahLst/>
            <a:cxnLst/>
            <a:rect l="l" t="t" r="r" b="b"/>
            <a:pathLst>
              <a:path w="49719" h="69648" extrusionOk="0">
                <a:moveTo>
                  <a:pt x="0" y="1"/>
                </a:moveTo>
                <a:lnTo>
                  <a:pt x="0" y="69648"/>
                </a:lnTo>
                <a:cubicBezTo>
                  <a:pt x="7726" y="62086"/>
                  <a:pt x="13329" y="52510"/>
                  <a:pt x="9032" y="42442"/>
                </a:cubicBezTo>
                <a:cubicBezTo>
                  <a:pt x="684" y="23087"/>
                  <a:pt x="10447" y="12185"/>
                  <a:pt x="21914" y="12185"/>
                </a:cubicBezTo>
                <a:cubicBezTo>
                  <a:pt x="22406" y="12185"/>
                  <a:pt x="22900" y="12205"/>
                  <a:pt x="23397" y="12245"/>
                </a:cubicBezTo>
                <a:cubicBezTo>
                  <a:pt x="25475" y="12417"/>
                  <a:pt x="27419" y="12499"/>
                  <a:pt x="29233" y="12499"/>
                </a:cubicBezTo>
                <a:cubicBezTo>
                  <a:pt x="43567" y="12499"/>
                  <a:pt x="49719" y="7342"/>
                  <a:pt x="487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45" name="Google Shape;2445;p52"/>
          <p:cNvGrpSpPr/>
          <p:nvPr/>
        </p:nvGrpSpPr>
        <p:grpSpPr>
          <a:xfrm>
            <a:off x="6873272" y="2960366"/>
            <a:ext cx="2214279" cy="2073916"/>
            <a:chOff x="5158247" y="4662291"/>
            <a:chExt cx="2214279" cy="2073916"/>
          </a:xfrm>
        </p:grpSpPr>
        <p:sp>
          <p:nvSpPr>
            <p:cNvPr id="2446" name="Google Shape;2446;p52"/>
            <p:cNvSpPr/>
            <p:nvPr/>
          </p:nvSpPr>
          <p:spPr>
            <a:xfrm>
              <a:off x="7115205" y="4662291"/>
              <a:ext cx="257321" cy="257560"/>
            </a:xfrm>
            <a:custGeom>
              <a:avLst/>
              <a:gdLst/>
              <a:ahLst/>
              <a:cxnLst/>
              <a:rect l="l" t="t" r="r" b="b"/>
              <a:pathLst>
                <a:path w="3971" h="3975" extrusionOk="0">
                  <a:moveTo>
                    <a:pt x="2286" y="1"/>
                  </a:moveTo>
                  <a:lnTo>
                    <a:pt x="1032" y="218"/>
                  </a:lnTo>
                  <a:lnTo>
                    <a:pt x="1250" y="1472"/>
                  </a:lnTo>
                  <a:lnTo>
                    <a:pt x="0" y="1689"/>
                  </a:lnTo>
                  <a:lnTo>
                    <a:pt x="218" y="2939"/>
                  </a:lnTo>
                  <a:lnTo>
                    <a:pt x="1467" y="2721"/>
                  </a:lnTo>
                  <a:lnTo>
                    <a:pt x="1685" y="3975"/>
                  </a:lnTo>
                  <a:lnTo>
                    <a:pt x="2939" y="3757"/>
                  </a:lnTo>
                  <a:lnTo>
                    <a:pt x="2721" y="2503"/>
                  </a:lnTo>
                  <a:lnTo>
                    <a:pt x="3970" y="2286"/>
                  </a:lnTo>
                  <a:lnTo>
                    <a:pt x="3753" y="1037"/>
                  </a:lnTo>
                  <a:lnTo>
                    <a:pt x="2503" y="1254"/>
                  </a:lnTo>
                  <a:lnTo>
                    <a:pt x="228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7" name="Google Shape;2447;p52"/>
            <p:cNvSpPr/>
            <p:nvPr/>
          </p:nvSpPr>
          <p:spPr>
            <a:xfrm>
              <a:off x="5637767" y="5768045"/>
              <a:ext cx="243518" cy="243435"/>
            </a:xfrm>
            <a:custGeom>
              <a:avLst/>
              <a:gdLst/>
              <a:ahLst/>
              <a:cxnLst/>
              <a:rect l="l" t="t" r="r" b="b"/>
              <a:pathLst>
                <a:path w="3758" h="3757" extrusionOk="0">
                  <a:moveTo>
                    <a:pt x="1742" y="0"/>
                  </a:moveTo>
                  <a:lnTo>
                    <a:pt x="1472" y="1145"/>
                  </a:lnTo>
                  <a:lnTo>
                    <a:pt x="275" y="819"/>
                  </a:lnTo>
                  <a:lnTo>
                    <a:pt x="1" y="1959"/>
                  </a:lnTo>
                  <a:lnTo>
                    <a:pt x="1146" y="2286"/>
                  </a:lnTo>
                  <a:lnTo>
                    <a:pt x="819" y="3430"/>
                  </a:lnTo>
                  <a:lnTo>
                    <a:pt x="1960" y="3757"/>
                  </a:lnTo>
                  <a:lnTo>
                    <a:pt x="2286" y="2612"/>
                  </a:lnTo>
                  <a:lnTo>
                    <a:pt x="3431" y="2939"/>
                  </a:lnTo>
                  <a:lnTo>
                    <a:pt x="3757" y="1798"/>
                  </a:lnTo>
                  <a:lnTo>
                    <a:pt x="2613" y="1472"/>
                  </a:lnTo>
                  <a:lnTo>
                    <a:pt x="2887" y="327"/>
                  </a:lnTo>
                  <a:lnTo>
                    <a:pt x="174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8" name="Google Shape;2448;p52"/>
            <p:cNvSpPr/>
            <p:nvPr/>
          </p:nvSpPr>
          <p:spPr>
            <a:xfrm>
              <a:off x="6458128" y="6676013"/>
              <a:ext cx="56441" cy="60195"/>
            </a:xfrm>
            <a:custGeom>
              <a:avLst/>
              <a:gdLst/>
              <a:ahLst/>
              <a:cxnLst/>
              <a:rect l="l" t="t" r="r" b="b"/>
              <a:pathLst>
                <a:path w="871" h="929" extrusionOk="0">
                  <a:moveTo>
                    <a:pt x="436" y="1"/>
                  </a:moveTo>
                  <a:cubicBezTo>
                    <a:pt x="166" y="1"/>
                    <a:pt x="0" y="219"/>
                    <a:pt x="0" y="436"/>
                  </a:cubicBezTo>
                  <a:cubicBezTo>
                    <a:pt x="0" y="710"/>
                    <a:pt x="166" y="928"/>
                    <a:pt x="436" y="928"/>
                  </a:cubicBezTo>
                  <a:cubicBezTo>
                    <a:pt x="710" y="928"/>
                    <a:pt x="871" y="710"/>
                    <a:pt x="871" y="436"/>
                  </a:cubicBezTo>
                  <a:cubicBezTo>
                    <a:pt x="871" y="219"/>
                    <a:pt x="710"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9" name="Google Shape;2449;p52"/>
            <p:cNvSpPr/>
            <p:nvPr/>
          </p:nvSpPr>
          <p:spPr>
            <a:xfrm>
              <a:off x="6910763" y="6282776"/>
              <a:ext cx="56506" cy="60130"/>
            </a:xfrm>
            <a:custGeom>
              <a:avLst/>
              <a:gdLst/>
              <a:ahLst/>
              <a:cxnLst/>
              <a:rect l="l" t="t" r="r" b="b"/>
              <a:pathLst>
                <a:path w="872" h="928" extrusionOk="0">
                  <a:moveTo>
                    <a:pt x="436" y="0"/>
                  </a:moveTo>
                  <a:cubicBezTo>
                    <a:pt x="218" y="0"/>
                    <a:pt x="1" y="218"/>
                    <a:pt x="1" y="492"/>
                  </a:cubicBezTo>
                  <a:cubicBezTo>
                    <a:pt x="1" y="710"/>
                    <a:pt x="218" y="928"/>
                    <a:pt x="436" y="928"/>
                  </a:cubicBezTo>
                  <a:cubicBezTo>
                    <a:pt x="706" y="928"/>
                    <a:pt x="871" y="710"/>
                    <a:pt x="871" y="492"/>
                  </a:cubicBezTo>
                  <a:cubicBezTo>
                    <a:pt x="871" y="218"/>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0" name="Google Shape;2450;p52"/>
            <p:cNvSpPr/>
            <p:nvPr/>
          </p:nvSpPr>
          <p:spPr>
            <a:xfrm>
              <a:off x="6812073" y="5866727"/>
              <a:ext cx="56441" cy="56501"/>
            </a:xfrm>
            <a:custGeom>
              <a:avLst/>
              <a:gdLst/>
              <a:ahLst/>
              <a:cxnLst/>
              <a:rect l="l" t="t" r="r" b="b"/>
              <a:pathLst>
                <a:path w="871" h="872" extrusionOk="0">
                  <a:moveTo>
                    <a:pt x="435" y="1"/>
                  </a:moveTo>
                  <a:cubicBezTo>
                    <a:pt x="218" y="1"/>
                    <a:pt x="0" y="166"/>
                    <a:pt x="0" y="436"/>
                  </a:cubicBezTo>
                  <a:cubicBezTo>
                    <a:pt x="0" y="710"/>
                    <a:pt x="218" y="871"/>
                    <a:pt x="435" y="871"/>
                  </a:cubicBezTo>
                  <a:cubicBezTo>
                    <a:pt x="705" y="871"/>
                    <a:pt x="871" y="710"/>
                    <a:pt x="871" y="436"/>
                  </a:cubicBezTo>
                  <a:cubicBezTo>
                    <a:pt x="871" y="166"/>
                    <a:pt x="705"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1" name="Google Shape;2451;p52"/>
            <p:cNvSpPr/>
            <p:nvPr/>
          </p:nvSpPr>
          <p:spPr>
            <a:xfrm>
              <a:off x="5158247" y="5976166"/>
              <a:ext cx="60199" cy="59871"/>
            </a:xfrm>
            <a:custGeom>
              <a:avLst/>
              <a:gdLst/>
              <a:ahLst/>
              <a:cxnLst/>
              <a:rect l="l" t="t" r="r" b="b"/>
              <a:pathLst>
                <a:path w="929" h="924" extrusionOk="0">
                  <a:moveTo>
                    <a:pt x="493" y="1"/>
                  </a:moveTo>
                  <a:cubicBezTo>
                    <a:pt x="219" y="1"/>
                    <a:pt x="1" y="218"/>
                    <a:pt x="1" y="488"/>
                  </a:cubicBezTo>
                  <a:cubicBezTo>
                    <a:pt x="1" y="706"/>
                    <a:pt x="219" y="924"/>
                    <a:pt x="493" y="924"/>
                  </a:cubicBezTo>
                  <a:cubicBezTo>
                    <a:pt x="710" y="924"/>
                    <a:pt x="928" y="706"/>
                    <a:pt x="928" y="488"/>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52" name="Google Shape;2452;p52"/>
          <p:cNvGrpSpPr/>
          <p:nvPr/>
        </p:nvGrpSpPr>
        <p:grpSpPr>
          <a:xfrm flipH="1">
            <a:off x="6873272" y="-5"/>
            <a:ext cx="2270722" cy="1272963"/>
            <a:chOff x="5158247" y="5768045"/>
            <a:chExt cx="2270722" cy="1272963"/>
          </a:xfrm>
        </p:grpSpPr>
        <p:sp>
          <p:nvSpPr>
            <p:cNvPr id="2453" name="Google Shape;2453;p52"/>
            <p:cNvSpPr/>
            <p:nvPr/>
          </p:nvSpPr>
          <p:spPr>
            <a:xfrm>
              <a:off x="5554655" y="6557766"/>
              <a:ext cx="257321" cy="257560"/>
            </a:xfrm>
            <a:custGeom>
              <a:avLst/>
              <a:gdLst/>
              <a:ahLst/>
              <a:cxnLst/>
              <a:rect l="l" t="t" r="r" b="b"/>
              <a:pathLst>
                <a:path w="3971" h="3975" extrusionOk="0">
                  <a:moveTo>
                    <a:pt x="2286" y="1"/>
                  </a:moveTo>
                  <a:lnTo>
                    <a:pt x="1032" y="218"/>
                  </a:lnTo>
                  <a:lnTo>
                    <a:pt x="1250" y="1472"/>
                  </a:lnTo>
                  <a:lnTo>
                    <a:pt x="0" y="1689"/>
                  </a:lnTo>
                  <a:lnTo>
                    <a:pt x="218" y="2939"/>
                  </a:lnTo>
                  <a:lnTo>
                    <a:pt x="1467" y="2721"/>
                  </a:lnTo>
                  <a:lnTo>
                    <a:pt x="1685" y="3975"/>
                  </a:lnTo>
                  <a:lnTo>
                    <a:pt x="2939" y="3757"/>
                  </a:lnTo>
                  <a:lnTo>
                    <a:pt x="2721" y="2503"/>
                  </a:lnTo>
                  <a:lnTo>
                    <a:pt x="3970" y="2286"/>
                  </a:lnTo>
                  <a:lnTo>
                    <a:pt x="3753" y="1037"/>
                  </a:lnTo>
                  <a:lnTo>
                    <a:pt x="2503" y="1254"/>
                  </a:lnTo>
                  <a:lnTo>
                    <a:pt x="22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4" name="Google Shape;2454;p52"/>
            <p:cNvSpPr/>
            <p:nvPr/>
          </p:nvSpPr>
          <p:spPr>
            <a:xfrm>
              <a:off x="5637767" y="5768045"/>
              <a:ext cx="243518" cy="243435"/>
            </a:xfrm>
            <a:custGeom>
              <a:avLst/>
              <a:gdLst/>
              <a:ahLst/>
              <a:cxnLst/>
              <a:rect l="l" t="t" r="r" b="b"/>
              <a:pathLst>
                <a:path w="3758" h="3757" extrusionOk="0">
                  <a:moveTo>
                    <a:pt x="1742" y="0"/>
                  </a:moveTo>
                  <a:lnTo>
                    <a:pt x="1472" y="1145"/>
                  </a:lnTo>
                  <a:lnTo>
                    <a:pt x="275" y="819"/>
                  </a:lnTo>
                  <a:lnTo>
                    <a:pt x="1" y="1959"/>
                  </a:lnTo>
                  <a:lnTo>
                    <a:pt x="1146" y="2286"/>
                  </a:lnTo>
                  <a:lnTo>
                    <a:pt x="819" y="3430"/>
                  </a:lnTo>
                  <a:lnTo>
                    <a:pt x="1960" y="3757"/>
                  </a:lnTo>
                  <a:lnTo>
                    <a:pt x="2286" y="2612"/>
                  </a:lnTo>
                  <a:lnTo>
                    <a:pt x="3431" y="2939"/>
                  </a:lnTo>
                  <a:lnTo>
                    <a:pt x="3757" y="1798"/>
                  </a:lnTo>
                  <a:lnTo>
                    <a:pt x="2613" y="1472"/>
                  </a:lnTo>
                  <a:lnTo>
                    <a:pt x="2887" y="327"/>
                  </a:lnTo>
                  <a:lnTo>
                    <a:pt x="174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5" name="Google Shape;2455;p52"/>
            <p:cNvSpPr/>
            <p:nvPr/>
          </p:nvSpPr>
          <p:spPr>
            <a:xfrm>
              <a:off x="7372528" y="6980813"/>
              <a:ext cx="56441" cy="60195"/>
            </a:xfrm>
            <a:custGeom>
              <a:avLst/>
              <a:gdLst/>
              <a:ahLst/>
              <a:cxnLst/>
              <a:rect l="l" t="t" r="r" b="b"/>
              <a:pathLst>
                <a:path w="871" h="929" extrusionOk="0">
                  <a:moveTo>
                    <a:pt x="436" y="1"/>
                  </a:moveTo>
                  <a:cubicBezTo>
                    <a:pt x="166" y="1"/>
                    <a:pt x="0" y="219"/>
                    <a:pt x="0" y="436"/>
                  </a:cubicBezTo>
                  <a:cubicBezTo>
                    <a:pt x="0" y="710"/>
                    <a:pt x="166" y="928"/>
                    <a:pt x="436" y="928"/>
                  </a:cubicBezTo>
                  <a:cubicBezTo>
                    <a:pt x="710" y="928"/>
                    <a:pt x="871" y="710"/>
                    <a:pt x="871" y="436"/>
                  </a:cubicBezTo>
                  <a:cubicBezTo>
                    <a:pt x="871" y="219"/>
                    <a:pt x="710"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6" name="Google Shape;2456;p52"/>
            <p:cNvSpPr/>
            <p:nvPr/>
          </p:nvSpPr>
          <p:spPr>
            <a:xfrm>
              <a:off x="6910763" y="6282776"/>
              <a:ext cx="56506" cy="60130"/>
            </a:xfrm>
            <a:custGeom>
              <a:avLst/>
              <a:gdLst/>
              <a:ahLst/>
              <a:cxnLst/>
              <a:rect l="l" t="t" r="r" b="b"/>
              <a:pathLst>
                <a:path w="872" h="928" extrusionOk="0">
                  <a:moveTo>
                    <a:pt x="436" y="0"/>
                  </a:moveTo>
                  <a:cubicBezTo>
                    <a:pt x="218" y="0"/>
                    <a:pt x="1" y="218"/>
                    <a:pt x="1" y="492"/>
                  </a:cubicBezTo>
                  <a:cubicBezTo>
                    <a:pt x="1" y="710"/>
                    <a:pt x="218" y="928"/>
                    <a:pt x="436" y="928"/>
                  </a:cubicBezTo>
                  <a:cubicBezTo>
                    <a:pt x="706" y="928"/>
                    <a:pt x="871" y="710"/>
                    <a:pt x="871" y="492"/>
                  </a:cubicBezTo>
                  <a:cubicBezTo>
                    <a:pt x="871" y="218"/>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7" name="Google Shape;2457;p52"/>
            <p:cNvSpPr/>
            <p:nvPr/>
          </p:nvSpPr>
          <p:spPr>
            <a:xfrm>
              <a:off x="6812073" y="5866727"/>
              <a:ext cx="56441" cy="56501"/>
            </a:xfrm>
            <a:custGeom>
              <a:avLst/>
              <a:gdLst/>
              <a:ahLst/>
              <a:cxnLst/>
              <a:rect l="l" t="t" r="r" b="b"/>
              <a:pathLst>
                <a:path w="871" h="872" extrusionOk="0">
                  <a:moveTo>
                    <a:pt x="435" y="1"/>
                  </a:moveTo>
                  <a:cubicBezTo>
                    <a:pt x="218" y="1"/>
                    <a:pt x="0" y="166"/>
                    <a:pt x="0" y="436"/>
                  </a:cubicBezTo>
                  <a:cubicBezTo>
                    <a:pt x="0" y="710"/>
                    <a:pt x="218" y="871"/>
                    <a:pt x="435" y="871"/>
                  </a:cubicBezTo>
                  <a:cubicBezTo>
                    <a:pt x="705" y="871"/>
                    <a:pt x="871" y="710"/>
                    <a:pt x="871" y="436"/>
                  </a:cubicBezTo>
                  <a:cubicBezTo>
                    <a:pt x="871" y="166"/>
                    <a:pt x="705"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8" name="Google Shape;2458;p52"/>
            <p:cNvSpPr/>
            <p:nvPr/>
          </p:nvSpPr>
          <p:spPr>
            <a:xfrm>
              <a:off x="5158247" y="5976166"/>
              <a:ext cx="60199" cy="59871"/>
            </a:xfrm>
            <a:custGeom>
              <a:avLst/>
              <a:gdLst/>
              <a:ahLst/>
              <a:cxnLst/>
              <a:rect l="l" t="t" r="r" b="b"/>
              <a:pathLst>
                <a:path w="929" h="924" extrusionOk="0">
                  <a:moveTo>
                    <a:pt x="493" y="1"/>
                  </a:moveTo>
                  <a:cubicBezTo>
                    <a:pt x="219" y="1"/>
                    <a:pt x="1" y="218"/>
                    <a:pt x="1" y="488"/>
                  </a:cubicBezTo>
                  <a:cubicBezTo>
                    <a:pt x="1" y="706"/>
                    <a:pt x="219" y="924"/>
                    <a:pt x="493" y="924"/>
                  </a:cubicBezTo>
                  <a:cubicBezTo>
                    <a:pt x="710" y="924"/>
                    <a:pt x="928" y="706"/>
                    <a:pt x="928" y="488"/>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 Background 2">
  <p:cSld name="CUSTOM_3_1">
    <p:spTree>
      <p:nvGrpSpPr>
        <p:cNvPr id="1" name="Shape 2459"/>
        <p:cNvGrpSpPr/>
        <p:nvPr/>
      </p:nvGrpSpPr>
      <p:grpSpPr>
        <a:xfrm>
          <a:off x="0" y="0"/>
          <a:ext cx="0" cy="0"/>
          <a:chOff x="0" y="0"/>
          <a:chExt cx="0" cy="0"/>
        </a:xfrm>
      </p:grpSpPr>
      <p:sp>
        <p:nvSpPr>
          <p:cNvPr id="2460" name="Google Shape;2460;p53"/>
          <p:cNvSpPr/>
          <p:nvPr/>
        </p:nvSpPr>
        <p:spPr>
          <a:xfrm>
            <a:off x="5726630" y="4669766"/>
            <a:ext cx="257321" cy="257560"/>
          </a:xfrm>
          <a:custGeom>
            <a:avLst/>
            <a:gdLst/>
            <a:ahLst/>
            <a:cxnLst/>
            <a:rect l="l" t="t" r="r" b="b"/>
            <a:pathLst>
              <a:path w="3971" h="3975" extrusionOk="0">
                <a:moveTo>
                  <a:pt x="2286" y="1"/>
                </a:moveTo>
                <a:lnTo>
                  <a:pt x="1032" y="218"/>
                </a:lnTo>
                <a:lnTo>
                  <a:pt x="1250" y="1472"/>
                </a:lnTo>
                <a:lnTo>
                  <a:pt x="0" y="1689"/>
                </a:lnTo>
                <a:lnTo>
                  <a:pt x="218" y="2939"/>
                </a:lnTo>
                <a:lnTo>
                  <a:pt x="1467" y="2721"/>
                </a:lnTo>
                <a:lnTo>
                  <a:pt x="1685" y="3975"/>
                </a:lnTo>
                <a:lnTo>
                  <a:pt x="2939" y="3757"/>
                </a:lnTo>
                <a:lnTo>
                  <a:pt x="2721" y="2503"/>
                </a:lnTo>
                <a:lnTo>
                  <a:pt x="3970" y="2286"/>
                </a:lnTo>
                <a:lnTo>
                  <a:pt x="3753" y="1037"/>
                </a:lnTo>
                <a:lnTo>
                  <a:pt x="2503" y="1254"/>
                </a:lnTo>
                <a:lnTo>
                  <a:pt x="22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1" name="Google Shape;2461;p53"/>
          <p:cNvSpPr/>
          <p:nvPr/>
        </p:nvSpPr>
        <p:spPr>
          <a:xfrm>
            <a:off x="4285742" y="4718245"/>
            <a:ext cx="243518" cy="243435"/>
          </a:xfrm>
          <a:custGeom>
            <a:avLst/>
            <a:gdLst/>
            <a:ahLst/>
            <a:cxnLst/>
            <a:rect l="l" t="t" r="r" b="b"/>
            <a:pathLst>
              <a:path w="3758" h="3757" extrusionOk="0">
                <a:moveTo>
                  <a:pt x="1742" y="0"/>
                </a:moveTo>
                <a:lnTo>
                  <a:pt x="1472" y="1145"/>
                </a:lnTo>
                <a:lnTo>
                  <a:pt x="275" y="819"/>
                </a:lnTo>
                <a:lnTo>
                  <a:pt x="1" y="1959"/>
                </a:lnTo>
                <a:lnTo>
                  <a:pt x="1146" y="2286"/>
                </a:lnTo>
                <a:lnTo>
                  <a:pt x="819" y="3430"/>
                </a:lnTo>
                <a:lnTo>
                  <a:pt x="1960" y="3757"/>
                </a:lnTo>
                <a:lnTo>
                  <a:pt x="2286" y="2612"/>
                </a:lnTo>
                <a:lnTo>
                  <a:pt x="3431" y="2939"/>
                </a:lnTo>
                <a:lnTo>
                  <a:pt x="3757" y="1798"/>
                </a:lnTo>
                <a:lnTo>
                  <a:pt x="2613" y="1472"/>
                </a:lnTo>
                <a:lnTo>
                  <a:pt x="2887" y="327"/>
                </a:lnTo>
                <a:lnTo>
                  <a:pt x="174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2" name="Google Shape;2462;p53"/>
          <p:cNvSpPr/>
          <p:nvPr/>
        </p:nvSpPr>
        <p:spPr>
          <a:xfrm>
            <a:off x="6096703" y="5092813"/>
            <a:ext cx="56441" cy="60195"/>
          </a:xfrm>
          <a:custGeom>
            <a:avLst/>
            <a:gdLst/>
            <a:ahLst/>
            <a:cxnLst/>
            <a:rect l="l" t="t" r="r" b="b"/>
            <a:pathLst>
              <a:path w="871" h="929" extrusionOk="0">
                <a:moveTo>
                  <a:pt x="436" y="1"/>
                </a:moveTo>
                <a:cubicBezTo>
                  <a:pt x="166" y="1"/>
                  <a:pt x="0" y="219"/>
                  <a:pt x="0" y="436"/>
                </a:cubicBezTo>
                <a:cubicBezTo>
                  <a:pt x="0" y="710"/>
                  <a:pt x="166" y="928"/>
                  <a:pt x="436" y="928"/>
                </a:cubicBezTo>
                <a:cubicBezTo>
                  <a:pt x="710" y="928"/>
                  <a:pt x="871" y="710"/>
                  <a:pt x="871" y="436"/>
                </a:cubicBezTo>
                <a:cubicBezTo>
                  <a:pt x="871" y="219"/>
                  <a:pt x="710"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3" name="Google Shape;2463;p53"/>
          <p:cNvSpPr/>
          <p:nvPr/>
        </p:nvSpPr>
        <p:spPr>
          <a:xfrm>
            <a:off x="5634938" y="4394776"/>
            <a:ext cx="56506" cy="60130"/>
          </a:xfrm>
          <a:custGeom>
            <a:avLst/>
            <a:gdLst/>
            <a:ahLst/>
            <a:cxnLst/>
            <a:rect l="l" t="t" r="r" b="b"/>
            <a:pathLst>
              <a:path w="872" h="928" extrusionOk="0">
                <a:moveTo>
                  <a:pt x="436" y="0"/>
                </a:moveTo>
                <a:cubicBezTo>
                  <a:pt x="218" y="0"/>
                  <a:pt x="1" y="218"/>
                  <a:pt x="1" y="492"/>
                </a:cubicBezTo>
                <a:cubicBezTo>
                  <a:pt x="1" y="710"/>
                  <a:pt x="218" y="928"/>
                  <a:pt x="436" y="928"/>
                </a:cubicBezTo>
                <a:cubicBezTo>
                  <a:pt x="706" y="928"/>
                  <a:pt x="871" y="710"/>
                  <a:pt x="871" y="492"/>
                </a:cubicBezTo>
                <a:cubicBezTo>
                  <a:pt x="871" y="218"/>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4" name="Google Shape;2464;p53"/>
          <p:cNvSpPr/>
          <p:nvPr/>
        </p:nvSpPr>
        <p:spPr>
          <a:xfrm>
            <a:off x="5383848" y="4664527"/>
            <a:ext cx="56441" cy="56501"/>
          </a:xfrm>
          <a:custGeom>
            <a:avLst/>
            <a:gdLst/>
            <a:ahLst/>
            <a:cxnLst/>
            <a:rect l="l" t="t" r="r" b="b"/>
            <a:pathLst>
              <a:path w="871" h="872" extrusionOk="0">
                <a:moveTo>
                  <a:pt x="435" y="1"/>
                </a:moveTo>
                <a:cubicBezTo>
                  <a:pt x="218" y="1"/>
                  <a:pt x="0" y="166"/>
                  <a:pt x="0" y="436"/>
                </a:cubicBezTo>
                <a:cubicBezTo>
                  <a:pt x="0" y="710"/>
                  <a:pt x="218" y="871"/>
                  <a:pt x="435" y="871"/>
                </a:cubicBezTo>
                <a:cubicBezTo>
                  <a:pt x="705" y="871"/>
                  <a:pt x="871" y="710"/>
                  <a:pt x="871" y="436"/>
                </a:cubicBezTo>
                <a:cubicBezTo>
                  <a:pt x="871" y="166"/>
                  <a:pt x="705"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5" name="Google Shape;2465;p53"/>
          <p:cNvSpPr/>
          <p:nvPr/>
        </p:nvSpPr>
        <p:spPr>
          <a:xfrm>
            <a:off x="3882422" y="4088166"/>
            <a:ext cx="60199" cy="59871"/>
          </a:xfrm>
          <a:custGeom>
            <a:avLst/>
            <a:gdLst/>
            <a:ahLst/>
            <a:cxnLst/>
            <a:rect l="l" t="t" r="r" b="b"/>
            <a:pathLst>
              <a:path w="929" h="924" extrusionOk="0">
                <a:moveTo>
                  <a:pt x="493" y="1"/>
                </a:moveTo>
                <a:cubicBezTo>
                  <a:pt x="219" y="1"/>
                  <a:pt x="1" y="218"/>
                  <a:pt x="1" y="488"/>
                </a:cubicBezTo>
                <a:cubicBezTo>
                  <a:pt x="1" y="706"/>
                  <a:pt x="219" y="924"/>
                  <a:pt x="493" y="924"/>
                </a:cubicBezTo>
                <a:cubicBezTo>
                  <a:pt x="710" y="924"/>
                  <a:pt x="928" y="706"/>
                  <a:pt x="928" y="488"/>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6" name="Google Shape;2466;p53"/>
          <p:cNvSpPr/>
          <p:nvPr/>
        </p:nvSpPr>
        <p:spPr>
          <a:xfrm rot="-5400000">
            <a:off x="379925" y="2820412"/>
            <a:ext cx="1943143" cy="2722018"/>
          </a:xfrm>
          <a:custGeom>
            <a:avLst/>
            <a:gdLst/>
            <a:ahLst/>
            <a:cxnLst/>
            <a:rect l="l" t="t" r="r" b="b"/>
            <a:pathLst>
              <a:path w="49719" h="69648" extrusionOk="0">
                <a:moveTo>
                  <a:pt x="0" y="1"/>
                </a:moveTo>
                <a:lnTo>
                  <a:pt x="0" y="69648"/>
                </a:lnTo>
                <a:cubicBezTo>
                  <a:pt x="7726" y="62086"/>
                  <a:pt x="13329" y="52510"/>
                  <a:pt x="9032" y="42442"/>
                </a:cubicBezTo>
                <a:cubicBezTo>
                  <a:pt x="684" y="23087"/>
                  <a:pt x="10447" y="12185"/>
                  <a:pt x="21914" y="12185"/>
                </a:cubicBezTo>
                <a:cubicBezTo>
                  <a:pt x="22406" y="12185"/>
                  <a:pt x="22900" y="12205"/>
                  <a:pt x="23397" y="12245"/>
                </a:cubicBezTo>
                <a:cubicBezTo>
                  <a:pt x="25475" y="12417"/>
                  <a:pt x="27419" y="12499"/>
                  <a:pt x="29233" y="12499"/>
                </a:cubicBezTo>
                <a:cubicBezTo>
                  <a:pt x="43567" y="12499"/>
                  <a:pt x="49719" y="7342"/>
                  <a:pt x="487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7" name="Google Shape;2467;p53"/>
          <p:cNvSpPr/>
          <p:nvPr/>
        </p:nvSpPr>
        <p:spPr>
          <a:xfrm rot="-5400000">
            <a:off x="6696375" y="562275"/>
            <a:ext cx="3028907" cy="1885295"/>
          </a:xfrm>
          <a:custGeom>
            <a:avLst/>
            <a:gdLst/>
            <a:ahLst/>
            <a:cxnLst/>
            <a:rect l="l" t="t" r="r" b="b"/>
            <a:pathLst>
              <a:path w="88909" h="55340" extrusionOk="0">
                <a:moveTo>
                  <a:pt x="88908" y="0"/>
                </a:moveTo>
                <a:cubicBezTo>
                  <a:pt x="88908" y="0"/>
                  <a:pt x="58168" y="5172"/>
                  <a:pt x="55339" y="24595"/>
                </a:cubicBezTo>
                <a:cubicBezTo>
                  <a:pt x="53680" y="35682"/>
                  <a:pt x="45717" y="37631"/>
                  <a:pt x="40161" y="37631"/>
                </a:cubicBezTo>
                <a:cubicBezTo>
                  <a:pt x="38791" y="37631"/>
                  <a:pt x="37568" y="37513"/>
                  <a:pt x="36621" y="37383"/>
                </a:cubicBezTo>
                <a:cubicBezTo>
                  <a:pt x="35777" y="37271"/>
                  <a:pt x="34940" y="37215"/>
                  <a:pt x="34112" y="37215"/>
                </a:cubicBezTo>
                <a:cubicBezTo>
                  <a:pt x="28107" y="37215"/>
                  <a:pt x="22606" y="40140"/>
                  <a:pt x="18826" y="45545"/>
                </a:cubicBezTo>
                <a:cubicBezTo>
                  <a:pt x="14530" y="51692"/>
                  <a:pt x="6151" y="54142"/>
                  <a:pt x="0" y="55339"/>
                </a:cubicBezTo>
                <a:lnTo>
                  <a:pt x="88908" y="55339"/>
                </a:lnTo>
                <a:lnTo>
                  <a:pt x="8890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8" name="Google Shape;2468;p53"/>
          <p:cNvSpPr/>
          <p:nvPr/>
        </p:nvSpPr>
        <p:spPr>
          <a:xfrm>
            <a:off x="-9525" y="-9525"/>
            <a:ext cx="1943143" cy="2722018"/>
          </a:xfrm>
          <a:custGeom>
            <a:avLst/>
            <a:gdLst/>
            <a:ahLst/>
            <a:cxnLst/>
            <a:rect l="l" t="t" r="r" b="b"/>
            <a:pathLst>
              <a:path w="49719" h="69648" extrusionOk="0">
                <a:moveTo>
                  <a:pt x="0" y="1"/>
                </a:moveTo>
                <a:lnTo>
                  <a:pt x="0" y="69648"/>
                </a:lnTo>
                <a:cubicBezTo>
                  <a:pt x="7726" y="62086"/>
                  <a:pt x="13329" y="52510"/>
                  <a:pt x="9032" y="42442"/>
                </a:cubicBezTo>
                <a:cubicBezTo>
                  <a:pt x="684" y="23087"/>
                  <a:pt x="10447" y="12185"/>
                  <a:pt x="21914" y="12185"/>
                </a:cubicBezTo>
                <a:cubicBezTo>
                  <a:pt x="22406" y="12185"/>
                  <a:pt x="22900" y="12205"/>
                  <a:pt x="23397" y="12245"/>
                </a:cubicBezTo>
                <a:cubicBezTo>
                  <a:pt x="25475" y="12417"/>
                  <a:pt x="27419" y="12499"/>
                  <a:pt x="29233" y="12499"/>
                </a:cubicBezTo>
                <a:cubicBezTo>
                  <a:pt x="43567" y="12499"/>
                  <a:pt x="49719" y="7342"/>
                  <a:pt x="487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9" name="Google Shape;2469;p53"/>
          <p:cNvSpPr/>
          <p:nvPr/>
        </p:nvSpPr>
        <p:spPr>
          <a:xfrm rot="-5400000" flipH="1">
            <a:off x="7042571" y="3042089"/>
            <a:ext cx="1707214" cy="2514607"/>
          </a:xfrm>
          <a:custGeom>
            <a:avLst/>
            <a:gdLst/>
            <a:ahLst/>
            <a:cxnLst/>
            <a:rect l="l" t="t" r="r" b="b"/>
            <a:pathLst>
              <a:path w="49132" h="72368" extrusionOk="0">
                <a:moveTo>
                  <a:pt x="49132" y="0"/>
                </a:moveTo>
                <a:cubicBezTo>
                  <a:pt x="41136" y="7888"/>
                  <a:pt x="35311" y="17791"/>
                  <a:pt x="39773" y="28294"/>
                </a:cubicBezTo>
                <a:cubicBezTo>
                  <a:pt x="48228" y="47901"/>
                  <a:pt x="37471" y="61791"/>
                  <a:pt x="25839" y="61791"/>
                </a:cubicBezTo>
                <a:cubicBezTo>
                  <a:pt x="25045" y="61791"/>
                  <a:pt x="24247" y="61726"/>
                  <a:pt x="23450" y="61594"/>
                </a:cubicBezTo>
                <a:cubicBezTo>
                  <a:pt x="22212" y="61387"/>
                  <a:pt x="20980" y="61285"/>
                  <a:pt x="19763" y="61285"/>
                </a:cubicBezTo>
                <a:cubicBezTo>
                  <a:pt x="12049" y="61285"/>
                  <a:pt x="4888" y="65363"/>
                  <a:pt x="1" y="72368"/>
                </a:cubicBezTo>
                <a:lnTo>
                  <a:pt x="49132" y="72368"/>
                </a:lnTo>
                <a:lnTo>
                  <a:pt x="4913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0" name="Google Shape;2470;p53"/>
          <p:cNvSpPr/>
          <p:nvPr/>
        </p:nvSpPr>
        <p:spPr>
          <a:xfrm flipH="1">
            <a:off x="6427115" y="310041"/>
            <a:ext cx="257321" cy="257560"/>
          </a:xfrm>
          <a:custGeom>
            <a:avLst/>
            <a:gdLst/>
            <a:ahLst/>
            <a:cxnLst/>
            <a:rect l="l" t="t" r="r" b="b"/>
            <a:pathLst>
              <a:path w="3971" h="3975" extrusionOk="0">
                <a:moveTo>
                  <a:pt x="2286" y="1"/>
                </a:moveTo>
                <a:lnTo>
                  <a:pt x="1032" y="218"/>
                </a:lnTo>
                <a:lnTo>
                  <a:pt x="1250" y="1472"/>
                </a:lnTo>
                <a:lnTo>
                  <a:pt x="0" y="1689"/>
                </a:lnTo>
                <a:lnTo>
                  <a:pt x="218" y="2939"/>
                </a:lnTo>
                <a:lnTo>
                  <a:pt x="1467" y="2721"/>
                </a:lnTo>
                <a:lnTo>
                  <a:pt x="1685" y="3975"/>
                </a:lnTo>
                <a:lnTo>
                  <a:pt x="2939" y="3757"/>
                </a:lnTo>
                <a:lnTo>
                  <a:pt x="2721" y="2503"/>
                </a:lnTo>
                <a:lnTo>
                  <a:pt x="3970" y="2286"/>
                </a:lnTo>
                <a:lnTo>
                  <a:pt x="3753" y="1037"/>
                </a:lnTo>
                <a:lnTo>
                  <a:pt x="2503" y="1254"/>
                </a:lnTo>
                <a:lnTo>
                  <a:pt x="22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1" name="Google Shape;2471;p53"/>
          <p:cNvSpPr/>
          <p:nvPr/>
        </p:nvSpPr>
        <p:spPr>
          <a:xfrm flipH="1">
            <a:off x="4810122" y="1114088"/>
            <a:ext cx="56441" cy="60195"/>
          </a:xfrm>
          <a:custGeom>
            <a:avLst/>
            <a:gdLst/>
            <a:ahLst/>
            <a:cxnLst/>
            <a:rect l="l" t="t" r="r" b="b"/>
            <a:pathLst>
              <a:path w="871" h="929" extrusionOk="0">
                <a:moveTo>
                  <a:pt x="436" y="1"/>
                </a:moveTo>
                <a:cubicBezTo>
                  <a:pt x="166" y="1"/>
                  <a:pt x="0" y="219"/>
                  <a:pt x="0" y="436"/>
                </a:cubicBezTo>
                <a:cubicBezTo>
                  <a:pt x="0" y="710"/>
                  <a:pt x="166" y="928"/>
                  <a:pt x="436" y="928"/>
                </a:cubicBezTo>
                <a:cubicBezTo>
                  <a:pt x="710" y="928"/>
                  <a:pt x="871" y="710"/>
                  <a:pt x="871" y="436"/>
                </a:cubicBezTo>
                <a:cubicBezTo>
                  <a:pt x="871" y="219"/>
                  <a:pt x="710"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2" name="Google Shape;2472;p53"/>
          <p:cNvSpPr/>
          <p:nvPr/>
        </p:nvSpPr>
        <p:spPr>
          <a:xfrm flipH="1">
            <a:off x="5271822" y="416051"/>
            <a:ext cx="56506" cy="60130"/>
          </a:xfrm>
          <a:custGeom>
            <a:avLst/>
            <a:gdLst/>
            <a:ahLst/>
            <a:cxnLst/>
            <a:rect l="l" t="t" r="r" b="b"/>
            <a:pathLst>
              <a:path w="872" h="928" extrusionOk="0">
                <a:moveTo>
                  <a:pt x="436" y="0"/>
                </a:moveTo>
                <a:cubicBezTo>
                  <a:pt x="218" y="0"/>
                  <a:pt x="1" y="218"/>
                  <a:pt x="1" y="492"/>
                </a:cubicBezTo>
                <a:cubicBezTo>
                  <a:pt x="1" y="710"/>
                  <a:pt x="218" y="928"/>
                  <a:pt x="436" y="928"/>
                </a:cubicBezTo>
                <a:cubicBezTo>
                  <a:pt x="706" y="928"/>
                  <a:pt x="871" y="710"/>
                  <a:pt x="871" y="492"/>
                </a:cubicBezTo>
                <a:cubicBezTo>
                  <a:pt x="871" y="218"/>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3" name="Google Shape;2473;p53"/>
          <p:cNvSpPr/>
          <p:nvPr/>
        </p:nvSpPr>
        <p:spPr>
          <a:xfrm flipH="1">
            <a:off x="5370578" y="2"/>
            <a:ext cx="56441" cy="56501"/>
          </a:xfrm>
          <a:custGeom>
            <a:avLst/>
            <a:gdLst/>
            <a:ahLst/>
            <a:cxnLst/>
            <a:rect l="l" t="t" r="r" b="b"/>
            <a:pathLst>
              <a:path w="871" h="872" extrusionOk="0">
                <a:moveTo>
                  <a:pt x="435" y="1"/>
                </a:moveTo>
                <a:cubicBezTo>
                  <a:pt x="218" y="1"/>
                  <a:pt x="0" y="166"/>
                  <a:pt x="0" y="436"/>
                </a:cubicBezTo>
                <a:cubicBezTo>
                  <a:pt x="0" y="710"/>
                  <a:pt x="218" y="871"/>
                  <a:pt x="435" y="871"/>
                </a:cubicBezTo>
                <a:cubicBezTo>
                  <a:pt x="705" y="871"/>
                  <a:pt x="871" y="710"/>
                  <a:pt x="871" y="436"/>
                </a:cubicBezTo>
                <a:cubicBezTo>
                  <a:pt x="871" y="166"/>
                  <a:pt x="705"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4" name="Google Shape;2474;p53"/>
          <p:cNvSpPr/>
          <p:nvPr/>
        </p:nvSpPr>
        <p:spPr>
          <a:xfrm flipH="1">
            <a:off x="7020645" y="109441"/>
            <a:ext cx="60199" cy="59871"/>
          </a:xfrm>
          <a:custGeom>
            <a:avLst/>
            <a:gdLst/>
            <a:ahLst/>
            <a:cxnLst/>
            <a:rect l="l" t="t" r="r" b="b"/>
            <a:pathLst>
              <a:path w="929" h="924" extrusionOk="0">
                <a:moveTo>
                  <a:pt x="493" y="1"/>
                </a:moveTo>
                <a:cubicBezTo>
                  <a:pt x="219" y="1"/>
                  <a:pt x="1" y="218"/>
                  <a:pt x="1" y="488"/>
                </a:cubicBezTo>
                <a:cubicBezTo>
                  <a:pt x="1" y="706"/>
                  <a:pt x="219" y="924"/>
                  <a:pt x="493" y="924"/>
                </a:cubicBezTo>
                <a:cubicBezTo>
                  <a:pt x="710" y="924"/>
                  <a:pt x="928" y="706"/>
                  <a:pt x="928" y="488"/>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 Background 3">
  <p:cSld name="CUSTOM_3_1_1">
    <p:spTree>
      <p:nvGrpSpPr>
        <p:cNvPr id="1" name="Shape 2475"/>
        <p:cNvGrpSpPr/>
        <p:nvPr/>
      </p:nvGrpSpPr>
      <p:grpSpPr>
        <a:xfrm>
          <a:off x="0" y="0"/>
          <a:ext cx="0" cy="0"/>
          <a:chOff x="0" y="0"/>
          <a:chExt cx="0" cy="0"/>
        </a:xfrm>
      </p:grpSpPr>
      <p:sp>
        <p:nvSpPr>
          <p:cNvPr id="2476" name="Google Shape;2476;p54"/>
          <p:cNvSpPr/>
          <p:nvPr/>
        </p:nvSpPr>
        <p:spPr>
          <a:xfrm>
            <a:off x="8317430" y="4498316"/>
            <a:ext cx="257321" cy="257560"/>
          </a:xfrm>
          <a:custGeom>
            <a:avLst/>
            <a:gdLst/>
            <a:ahLst/>
            <a:cxnLst/>
            <a:rect l="l" t="t" r="r" b="b"/>
            <a:pathLst>
              <a:path w="3971" h="3975" extrusionOk="0">
                <a:moveTo>
                  <a:pt x="2286" y="1"/>
                </a:moveTo>
                <a:lnTo>
                  <a:pt x="1032" y="218"/>
                </a:lnTo>
                <a:lnTo>
                  <a:pt x="1250" y="1472"/>
                </a:lnTo>
                <a:lnTo>
                  <a:pt x="0" y="1689"/>
                </a:lnTo>
                <a:lnTo>
                  <a:pt x="218" y="2939"/>
                </a:lnTo>
                <a:lnTo>
                  <a:pt x="1467" y="2721"/>
                </a:lnTo>
                <a:lnTo>
                  <a:pt x="1685" y="3975"/>
                </a:lnTo>
                <a:lnTo>
                  <a:pt x="2939" y="3757"/>
                </a:lnTo>
                <a:lnTo>
                  <a:pt x="2721" y="2503"/>
                </a:lnTo>
                <a:lnTo>
                  <a:pt x="3970" y="2286"/>
                </a:lnTo>
                <a:lnTo>
                  <a:pt x="3753" y="1037"/>
                </a:lnTo>
                <a:lnTo>
                  <a:pt x="2503" y="1254"/>
                </a:lnTo>
                <a:lnTo>
                  <a:pt x="22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7" name="Google Shape;2477;p54"/>
          <p:cNvSpPr/>
          <p:nvPr/>
        </p:nvSpPr>
        <p:spPr>
          <a:xfrm>
            <a:off x="6876542" y="4546795"/>
            <a:ext cx="243518" cy="243435"/>
          </a:xfrm>
          <a:custGeom>
            <a:avLst/>
            <a:gdLst/>
            <a:ahLst/>
            <a:cxnLst/>
            <a:rect l="l" t="t" r="r" b="b"/>
            <a:pathLst>
              <a:path w="3758" h="3757" extrusionOk="0">
                <a:moveTo>
                  <a:pt x="1742" y="0"/>
                </a:moveTo>
                <a:lnTo>
                  <a:pt x="1472" y="1145"/>
                </a:lnTo>
                <a:lnTo>
                  <a:pt x="275" y="819"/>
                </a:lnTo>
                <a:lnTo>
                  <a:pt x="1" y="1959"/>
                </a:lnTo>
                <a:lnTo>
                  <a:pt x="1146" y="2286"/>
                </a:lnTo>
                <a:lnTo>
                  <a:pt x="819" y="3430"/>
                </a:lnTo>
                <a:lnTo>
                  <a:pt x="1960" y="3757"/>
                </a:lnTo>
                <a:lnTo>
                  <a:pt x="2286" y="2612"/>
                </a:lnTo>
                <a:lnTo>
                  <a:pt x="3431" y="2939"/>
                </a:lnTo>
                <a:lnTo>
                  <a:pt x="3757" y="1798"/>
                </a:lnTo>
                <a:lnTo>
                  <a:pt x="2613" y="1472"/>
                </a:lnTo>
                <a:lnTo>
                  <a:pt x="2887" y="327"/>
                </a:lnTo>
                <a:lnTo>
                  <a:pt x="174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8" name="Google Shape;2478;p54"/>
          <p:cNvSpPr/>
          <p:nvPr/>
        </p:nvSpPr>
        <p:spPr>
          <a:xfrm>
            <a:off x="8687503" y="4921363"/>
            <a:ext cx="56441" cy="60195"/>
          </a:xfrm>
          <a:custGeom>
            <a:avLst/>
            <a:gdLst/>
            <a:ahLst/>
            <a:cxnLst/>
            <a:rect l="l" t="t" r="r" b="b"/>
            <a:pathLst>
              <a:path w="871" h="929" extrusionOk="0">
                <a:moveTo>
                  <a:pt x="436" y="1"/>
                </a:moveTo>
                <a:cubicBezTo>
                  <a:pt x="166" y="1"/>
                  <a:pt x="0" y="219"/>
                  <a:pt x="0" y="436"/>
                </a:cubicBezTo>
                <a:cubicBezTo>
                  <a:pt x="0" y="710"/>
                  <a:pt x="166" y="928"/>
                  <a:pt x="436" y="928"/>
                </a:cubicBezTo>
                <a:cubicBezTo>
                  <a:pt x="710" y="928"/>
                  <a:pt x="871" y="710"/>
                  <a:pt x="871" y="436"/>
                </a:cubicBezTo>
                <a:cubicBezTo>
                  <a:pt x="871" y="219"/>
                  <a:pt x="710"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9" name="Google Shape;2479;p54"/>
          <p:cNvSpPr/>
          <p:nvPr/>
        </p:nvSpPr>
        <p:spPr>
          <a:xfrm>
            <a:off x="8225738" y="4223326"/>
            <a:ext cx="56506" cy="60130"/>
          </a:xfrm>
          <a:custGeom>
            <a:avLst/>
            <a:gdLst/>
            <a:ahLst/>
            <a:cxnLst/>
            <a:rect l="l" t="t" r="r" b="b"/>
            <a:pathLst>
              <a:path w="872" h="928" extrusionOk="0">
                <a:moveTo>
                  <a:pt x="436" y="0"/>
                </a:moveTo>
                <a:cubicBezTo>
                  <a:pt x="218" y="0"/>
                  <a:pt x="1" y="218"/>
                  <a:pt x="1" y="492"/>
                </a:cubicBezTo>
                <a:cubicBezTo>
                  <a:pt x="1" y="710"/>
                  <a:pt x="218" y="928"/>
                  <a:pt x="436" y="928"/>
                </a:cubicBezTo>
                <a:cubicBezTo>
                  <a:pt x="706" y="928"/>
                  <a:pt x="871" y="710"/>
                  <a:pt x="871" y="492"/>
                </a:cubicBezTo>
                <a:cubicBezTo>
                  <a:pt x="871" y="218"/>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0" name="Google Shape;2480;p54"/>
          <p:cNvSpPr/>
          <p:nvPr/>
        </p:nvSpPr>
        <p:spPr>
          <a:xfrm>
            <a:off x="7974648" y="4493077"/>
            <a:ext cx="56441" cy="56501"/>
          </a:xfrm>
          <a:custGeom>
            <a:avLst/>
            <a:gdLst/>
            <a:ahLst/>
            <a:cxnLst/>
            <a:rect l="l" t="t" r="r" b="b"/>
            <a:pathLst>
              <a:path w="871" h="872" extrusionOk="0">
                <a:moveTo>
                  <a:pt x="435" y="1"/>
                </a:moveTo>
                <a:cubicBezTo>
                  <a:pt x="218" y="1"/>
                  <a:pt x="0" y="166"/>
                  <a:pt x="0" y="436"/>
                </a:cubicBezTo>
                <a:cubicBezTo>
                  <a:pt x="0" y="710"/>
                  <a:pt x="218" y="871"/>
                  <a:pt x="435" y="871"/>
                </a:cubicBezTo>
                <a:cubicBezTo>
                  <a:pt x="705" y="871"/>
                  <a:pt x="871" y="710"/>
                  <a:pt x="871" y="436"/>
                </a:cubicBezTo>
                <a:cubicBezTo>
                  <a:pt x="871" y="166"/>
                  <a:pt x="705"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1" name="Google Shape;2481;p54"/>
          <p:cNvSpPr/>
          <p:nvPr/>
        </p:nvSpPr>
        <p:spPr>
          <a:xfrm>
            <a:off x="6473222" y="3916716"/>
            <a:ext cx="60199" cy="59871"/>
          </a:xfrm>
          <a:custGeom>
            <a:avLst/>
            <a:gdLst/>
            <a:ahLst/>
            <a:cxnLst/>
            <a:rect l="l" t="t" r="r" b="b"/>
            <a:pathLst>
              <a:path w="929" h="924" extrusionOk="0">
                <a:moveTo>
                  <a:pt x="493" y="1"/>
                </a:moveTo>
                <a:cubicBezTo>
                  <a:pt x="219" y="1"/>
                  <a:pt x="1" y="218"/>
                  <a:pt x="1" y="488"/>
                </a:cubicBezTo>
                <a:cubicBezTo>
                  <a:pt x="1" y="706"/>
                  <a:pt x="219" y="924"/>
                  <a:pt x="493" y="924"/>
                </a:cubicBezTo>
                <a:cubicBezTo>
                  <a:pt x="710" y="924"/>
                  <a:pt x="928" y="706"/>
                  <a:pt x="928" y="488"/>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2" name="Google Shape;2482;p54"/>
          <p:cNvSpPr/>
          <p:nvPr/>
        </p:nvSpPr>
        <p:spPr>
          <a:xfrm flipH="1">
            <a:off x="8490265" y="310041"/>
            <a:ext cx="257321" cy="257560"/>
          </a:xfrm>
          <a:custGeom>
            <a:avLst/>
            <a:gdLst/>
            <a:ahLst/>
            <a:cxnLst/>
            <a:rect l="l" t="t" r="r" b="b"/>
            <a:pathLst>
              <a:path w="3971" h="3975" extrusionOk="0">
                <a:moveTo>
                  <a:pt x="2286" y="1"/>
                </a:moveTo>
                <a:lnTo>
                  <a:pt x="1032" y="218"/>
                </a:lnTo>
                <a:lnTo>
                  <a:pt x="1250" y="1472"/>
                </a:lnTo>
                <a:lnTo>
                  <a:pt x="0" y="1689"/>
                </a:lnTo>
                <a:lnTo>
                  <a:pt x="218" y="2939"/>
                </a:lnTo>
                <a:lnTo>
                  <a:pt x="1467" y="2721"/>
                </a:lnTo>
                <a:lnTo>
                  <a:pt x="1685" y="3975"/>
                </a:lnTo>
                <a:lnTo>
                  <a:pt x="2939" y="3757"/>
                </a:lnTo>
                <a:lnTo>
                  <a:pt x="2721" y="2503"/>
                </a:lnTo>
                <a:lnTo>
                  <a:pt x="3970" y="2286"/>
                </a:lnTo>
                <a:lnTo>
                  <a:pt x="3753" y="1037"/>
                </a:lnTo>
                <a:lnTo>
                  <a:pt x="2503" y="1254"/>
                </a:lnTo>
                <a:lnTo>
                  <a:pt x="22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3" name="Google Shape;2483;p54"/>
          <p:cNvSpPr/>
          <p:nvPr/>
        </p:nvSpPr>
        <p:spPr>
          <a:xfrm flipH="1">
            <a:off x="6873272" y="1114088"/>
            <a:ext cx="56441" cy="60195"/>
          </a:xfrm>
          <a:custGeom>
            <a:avLst/>
            <a:gdLst/>
            <a:ahLst/>
            <a:cxnLst/>
            <a:rect l="l" t="t" r="r" b="b"/>
            <a:pathLst>
              <a:path w="871" h="929" extrusionOk="0">
                <a:moveTo>
                  <a:pt x="436" y="1"/>
                </a:moveTo>
                <a:cubicBezTo>
                  <a:pt x="166" y="1"/>
                  <a:pt x="0" y="219"/>
                  <a:pt x="0" y="436"/>
                </a:cubicBezTo>
                <a:cubicBezTo>
                  <a:pt x="0" y="710"/>
                  <a:pt x="166" y="928"/>
                  <a:pt x="436" y="928"/>
                </a:cubicBezTo>
                <a:cubicBezTo>
                  <a:pt x="710" y="928"/>
                  <a:pt x="871" y="710"/>
                  <a:pt x="871" y="436"/>
                </a:cubicBezTo>
                <a:cubicBezTo>
                  <a:pt x="871" y="219"/>
                  <a:pt x="710"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4" name="Google Shape;2484;p54"/>
          <p:cNvSpPr/>
          <p:nvPr/>
        </p:nvSpPr>
        <p:spPr>
          <a:xfrm flipH="1">
            <a:off x="7334972" y="416051"/>
            <a:ext cx="56506" cy="60130"/>
          </a:xfrm>
          <a:custGeom>
            <a:avLst/>
            <a:gdLst/>
            <a:ahLst/>
            <a:cxnLst/>
            <a:rect l="l" t="t" r="r" b="b"/>
            <a:pathLst>
              <a:path w="872" h="928" extrusionOk="0">
                <a:moveTo>
                  <a:pt x="436" y="0"/>
                </a:moveTo>
                <a:cubicBezTo>
                  <a:pt x="218" y="0"/>
                  <a:pt x="1" y="218"/>
                  <a:pt x="1" y="492"/>
                </a:cubicBezTo>
                <a:cubicBezTo>
                  <a:pt x="1" y="710"/>
                  <a:pt x="218" y="928"/>
                  <a:pt x="436" y="928"/>
                </a:cubicBezTo>
                <a:cubicBezTo>
                  <a:pt x="706" y="928"/>
                  <a:pt x="871" y="710"/>
                  <a:pt x="871" y="492"/>
                </a:cubicBezTo>
                <a:cubicBezTo>
                  <a:pt x="871" y="218"/>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5" name="Google Shape;2485;p54"/>
          <p:cNvSpPr/>
          <p:nvPr/>
        </p:nvSpPr>
        <p:spPr>
          <a:xfrm flipH="1">
            <a:off x="7433728" y="2"/>
            <a:ext cx="56441" cy="56501"/>
          </a:xfrm>
          <a:custGeom>
            <a:avLst/>
            <a:gdLst/>
            <a:ahLst/>
            <a:cxnLst/>
            <a:rect l="l" t="t" r="r" b="b"/>
            <a:pathLst>
              <a:path w="871" h="872" extrusionOk="0">
                <a:moveTo>
                  <a:pt x="435" y="1"/>
                </a:moveTo>
                <a:cubicBezTo>
                  <a:pt x="218" y="1"/>
                  <a:pt x="0" y="166"/>
                  <a:pt x="0" y="436"/>
                </a:cubicBezTo>
                <a:cubicBezTo>
                  <a:pt x="0" y="710"/>
                  <a:pt x="218" y="871"/>
                  <a:pt x="435" y="871"/>
                </a:cubicBezTo>
                <a:cubicBezTo>
                  <a:pt x="705" y="871"/>
                  <a:pt x="871" y="710"/>
                  <a:pt x="871" y="436"/>
                </a:cubicBezTo>
                <a:cubicBezTo>
                  <a:pt x="871" y="166"/>
                  <a:pt x="705"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6" name="Google Shape;2486;p54"/>
          <p:cNvSpPr/>
          <p:nvPr/>
        </p:nvSpPr>
        <p:spPr>
          <a:xfrm flipH="1">
            <a:off x="9083795" y="109441"/>
            <a:ext cx="60199" cy="59871"/>
          </a:xfrm>
          <a:custGeom>
            <a:avLst/>
            <a:gdLst/>
            <a:ahLst/>
            <a:cxnLst/>
            <a:rect l="l" t="t" r="r" b="b"/>
            <a:pathLst>
              <a:path w="929" h="924" extrusionOk="0">
                <a:moveTo>
                  <a:pt x="493" y="1"/>
                </a:moveTo>
                <a:cubicBezTo>
                  <a:pt x="219" y="1"/>
                  <a:pt x="1" y="218"/>
                  <a:pt x="1" y="488"/>
                </a:cubicBezTo>
                <a:cubicBezTo>
                  <a:pt x="1" y="706"/>
                  <a:pt x="219" y="924"/>
                  <a:pt x="493" y="924"/>
                </a:cubicBezTo>
                <a:cubicBezTo>
                  <a:pt x="710" y="924"/>
                  <a:pt x="928" y="706"/>
                  <a:pt x="928" y="488"/>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7" name="Google Shape;2487;p54"/>
          <p:cNvSpPr/>
          <p:nvPr/>
        </p:nvSpPr>
        <p:spPr>
          <a:xfrm rot="5400000">
            <a:off x="-571851" y="2686210"/>
            <a:ext cx="3029130" cy="1885434"/>
          </a:xfrm>
          <a:custGeom>
            <a:avLst/>
            <a:gdLst/>
            <a:ahLst/>
            <a:cxnLst/>
            <a:rect l="l" t="t" r="r" b="b"/>
            <a:pathLst>
              <a:path w="88909" h="55340" extrusionOk="0">
                <a:moveTo>
                  <a:pt x="88908" y="0"/>
                </a:moveTo>
                <a:cubicBezTo>
                  <a:pt x="88908" y="0"/>
                  <a:pt x="58168" y="5172"/>
                  <a:pt x="55339" y="24595"/>
                </a:cubicBezTo>
                <a:cubicBezTo>
                  <a:pt x="53680" y="35682"/>
                  <a:pt x="45717" y="37631"/>
                  <a:pt x="40161" y="37631"/>
                </a:cubicBezTo>
                <a:cubicBezTo>
                  <a:pt x="38791" y="37631"/>
                  <a:pt x="37568" y="37513"/>
                  <a:pt x="36621" y="37383"/>
                </a:cubicBezTo>
                <a:cubicBezTo>
                  <a:pt x="35777" y="37271"/>
                  <a:pt x="34940" y="37215"/>
                  <a:pt x="34112" y="37215"/>
                </a:cubicBezTo>
                <a:cubicBezTo>
                  <a:pt x="28107" y="37215"/>
                  <a:pt x="22606" y="40140"/>
                  <a:pt x="18826" y="45545"/>
                </a:cubicBezTo>
                <a:cubicBezTo>
                  <a:pt x="14530" y="51692"/>
                  <a:pt x="6151" y="54142"/>
                  <a:pt x="0" y="55339"/>
                </a:cubicBezTo>
                <a:lnTo>
                  <a:pt x="88908" y="55339"/>
                </a:lnTo>
                <a:lnTo>
                  <a:pt x="8890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8" name="Google Shape;2488;p54"/>
          <p:cNvSpPr/>
          <p:nvPr/>
        </p:nvSpPr>
        <p:spPr>
          <a:xfrm rot="-5400000" flipH="1">
            <a:off x="7042571" y="3042089"/>
            <a:ext cx="1707214" cy="2514607"/>
          </a:xfrm>
          <a:custGeom>
            <a:avLst/>
            <a:gdLst/>
            <a:ahLst/>
            <a:cxnLst/>
            <a:rect l="l" t="t" r="r" b="b"/>
            <a:pathLst>
              <a:path w="49132" h="72368" extrusionOk="0">
                <a:moveTo>
                  <a:pt x="49132" y="0"/>
                </a:moveTo>
                <a:cubicBezTo>
                  <a:pt x="41136" y="7888"/>
                  <a:pt x="35311" y="17791"/>
                  <a:pt x="39773" y="28294"/>
                </a:cubicBezTo>
                <a:cubicBezTo>
                  <a:pt x="48228" y="47901"/>
                  <a:pt x="37471" y="61791"/>
                  <a:pt x="25839" y="61791"/>
                </a:cubicBezTo>
                <a:cubicBezTo>
                  <a:pt x="25045" y="61791"/>
                  <a:pt x="24247" y="61726"/>
                  <a:pt x="23450" y="61594"/>
                </a:cubicBezTo>
                <a:cubicBezTo>
                  <a:pt x="22212" y="61387"/>
                  <a:pt x="20980" y="61285"/>
                  <a:pt x="19763" y="61285"/>
                </a:cubicBezTo>
                <a:cubicBezTo>
                  <a:pt x="12049" y="61285"/>
                  <a:pt x="4888" y="65363"/>
                  <a:pt x="1" y="72368"/>
                </a:cubicBezTo>
                <a:lnTo>
                  <a:pt x="49132" y="72368"/>
                </a:lnTo>
                <a:lnTo>
                  <a:pt x="4913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9" name="Google Shape;2489;p54"/>
          <p:cNvSpPr/>
          <p:nvPr/>
        </p:nvSpPr>
        <p:spPr>
          <a:xfrm>
            <a:off x="0" y="-9525"/>
            <a:ext cx="4687105" cy="634373"/>
          </a:xfrm>
          <a:custGeom>
            <a:avLst/>
            <a:gdLst/>
            <a:ahLst/>
            <a:cxnLst/>
            <a:rect l="l" t="t" r="r" b="b"/>
            <a:pathLst>
              <a:path w="121830" h="16489" extrusionOk="0">
                <a:moveTo>
                  <a:pt x="0" y="0"/>
                </a:moveTo>
                <a:lnTo>
                  <a:pt x="0" y="16489"/>
                </a:lnTo>
                <a:cubicBezTo>
                  <a:pt x="6168" y="13464"/>
                  <a:pt x="26903" y="8978"/>
                  <a:pt x="43499" y="8978"/>
                </a:cubicBezTo>
                <a:cubicBezTo>
                  <a:pt x="49308" y="8978"/>
                  <a:pt x="54610" y="9528"/>
                  <a:pt x="58603" y="10882"/>
                </a:cubicBezTo>
                <a:cubicBezTo>
                  <a:pt x="64748" y="12941"/>
                  <a:pt x="68805" y="13769"/>
                  <a:pt x="71786" y="13769"/>
                </a:cubicBezTo>
                <a:cubicBezTo>
                  <a:pt x="79047" y="13769"/>
                  <a:pt x="79930" y="8856"/>
                  <a:pt x="89074" y="4845"/>
                </a:cubicBezTo>
                <a:cubicBezTo>
                  <a:pt x="95712" y="1907"/>
                  <a:pt x="117638" y="1741"/>
                  <a:pt x="12182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 Background 4">
  <p:cSld name="CUSTOM_3_1_1_1">
    <p:spTree>
      <p:nvGrpSpPr>
        <p:cNvPr id="1" name="Shape 2490"/>
        <p:cNvGrpSpPr/>
        <p:nvPr/>
      </p:nvGrpSpPr>
      <p:grpSpPr>
        <a:xfrm>
          <a:off x="0" y="0"/>
          <a:ext cx="0" cy="0"/>
          <a:chOff x="0" y="0"/>
          <a:chExt cx="0" cy="0"/>
        </a:xfrm>
      </p:grpSpPr>
      <p:sp>
        <p:nvSpPr>
          <p:cNvPr id="2491" name="Google Shape;2491;p55"/>
          <p:cNvSpPr/>
          <p:nvPr/>
        </p:nvSpPr>
        <p:spPr>
          <a:xfrm rot="10800000">
            <a:off x="0" y="0"/>
            <a:ext cx="2623950" cy="1957425"/>
          </a:xfrm>
          <a:custGeom>
            <a:avLst/>
            <a:gdLst/>
            <a:ahLst/>
            <a:cxnLst/>
            <a:rect l="l" t="t" r="r" b="b"/>
            <a:pathLst>
              <a:path w="104958" h="78297" extrusionOk="0">
                <a:moveTo>
                  <a:pt x="104958" y="1"/>
                </a:moveTo>
                <a:cubicBezTo>
                  <a:pt x="104958" y="1"/>
                  <a:pt x="64314" y="12023"/>
                  <a:pt x="60558" y="37706"/>
                </a:cubicBezTo>
                <a:cubicBezTo>
                  <a:pt x="58414" y="52416"/>
                  <a:pt x="47851" y="54938"/>
                  <a:pt x="40487" y="54938"/>
                </a:cubicBezTo>
                <a:cubicBezTo>
                  <a:pt x="38699" y="54938"/>
                  <a:pt x="37100" y="54789"/>
                  <a:pt x="35855" y="54630"/>
                </a:cubicBezTo>
                <a:cubicBezTo>
                  <a:pt x="34728" y="54476"/>
                  <a:pt x="33609" y="54400"/>
                  <a:pt x="32504" y="54400"/>
                </a:cubicBezTo>
                <a:cubicBezTo>
                  <a:pt x="24597" y="54400"/>
                  <a:pt x="17364" y="58288"/>
                  <a:pt x="12349" y="65403"/>
                </a:cubicBezTo>
                <a:cubicBezTo>
                  <a:pt x="6638" y="73509"/>
                  <a:pt x="4623" y="75250"/>
                  <a:pt x="0" y="78297"/>
                </a:cubicBezTo>
                <a:lnTo>
                  <a:pt x="104958" y="78297"/>
                </a:lnTo>
                <a:lnTo>
                  <a:pt x="10495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92" name="Google Shape;2492;p55"/>
          <p:cNvGrpSpPr/>
          <p:nvPr/>
        </p:nvGrpSpPr>
        <p:grpSpPr>
          <a:xfrm flipH="1">
            <a:off x="294513" y="168438"/>
            <a:ext cx="837425" cy="742113"/>
            <a:chOff x="6215925" y="6858088"/>
            <a:chExt cx="837425" cy="742113"/>
          </a:xfrm>
        </p:grpSpPr>
        <p:sp>
          <p:nvSpPr>
            <p:cNvPr id="2493" name="Google Shape;2493;p55"/>
            <p:cNvSpPr/>
            <p:nvPr/>
          </p:nvSpPr>
          <p:spPr>
            <a:xfrm>
              <a:off x="6215925" y="7421400"/>
              <a:ext cx="201900" cy="178800"/>
            </a:xfrm>
            <a:custGeom>
              <a:avLst/>
              <a:gdLst/>
              <a:ahLst/>
              <a:cxnLst/>
              <a:rect l="l" t="t" r="r" b="b"/>
              <a:pathLst>
                <a:path w="8076" h="7152" extrusionOk="0">
                  <a:moveTo>
                    <a:pt x="7561" y="0"/>
                  </a:moveTo>
                  <a:lnTo>
                    <a:pt x="0" y="6637"/>
                  </a:lnTo>
                  <a:lnTo>
                    <a:pt x="515" y="7152"/>
                  </a:lnTo>
                  <a:lnTo>
                    <a:pt x="8076" y="507"/>
                  </a:lnTo>
                  <a:lnTo>
                    <a:pt x="7561" y="0"/>
                  </a:lnTo>
                  <a:close/>
                </a:path>
              </a:pathLst>
            </a:custGeom>
            <a:solidFill>
              <a:srgbClr val="F1F0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4" name="Google Shape;2494;p55"/>
            <p:cNvSpPr/>
            <p:nvPr/>
          </p:nvSpPr>
          <p:spPr>
            <a:xfrm>
              <a:off x="6401775" y="7430925"/>
              <a:ext cx="25575" cy="22900"/>
            </a:xfrm>
            <a:custGeom>
              <a:avLst/>
              <a:gdLst/>
              <a:ahLst/>
              <a:cxnLst/>
              <a:rect l="l" t="t" r="r" b="b"/>
              <a:pathLst>
                <a:path w="1023" h="916" extrusionOk="0">
                  <a:moveTo>
                    <a:pt x="508" y="0"/>
                  </a:moveTo>
                  <a:lnTo>
                    <a:pt x="1" y="507"/>
                  </a:lnTo>
                  <a:lnTo>
                    <a:pt x="508" y="915"/>
                  </a:lnTo>
                  <a:lnTo>
                    <a:pt x="1023" y="507"/>
                  </a:lnTo>
                  <a:lnTo>
                    <a:pt x="508" y="0"/>
                  </a:lnTo>
                  <a:close/>
                </a:path>
              </a:pathLst>
            </a:custGeom>
            <a:solidFill>
              <a:srgbClr val="C1C0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95" name="Google Shape;2495;p55"/>
            <p:cNvGrpSpPr/>
            <p:nvPr/>
          </p:nvGrpSpPr>
          <p:grpSpPr>
            <a:xfrm>
              <a:off x="6361025" y="6858088"/>
              <a:ext cx="692325" cy="623250"/>
              <a:chOff x="6361025" y="6858088"/>
              <a:chExt cx="692325" cy="623250"/>
            </a:xfrm>
          </p:grpSpPr>
          <p:sp>
            <p:nvSpPr>
              <p:cNvPr id="2496" name="Google Shape;2496;p55"/>
              <p:cNvSpPr/>
              <p:nvPr/>
            </p:nvSpPr>
            <p:spPr>
              <a:xfrm>
                <a:off x="6361025" y="7011338"/>
                <a:ext cx="510875" cy="470000"/>
              </a:xfrm>
              <a:custGeom>
                <a:avLst/>
                <a:gdLst/>
                <a:ahLst/>
                <a:cxnLst/>
                <a:rect l="l" t="t" r="r" b="b"/>
                <a:pathLst>
                  <a:path w="20435" h="18800" extrusionOk="0">
                    <a:moveTo>
                      <a:pt x="15228" y="0"/>
                    </a:moveTo>
                    <a:lnTo>
                      <a:pt x="1946" y="11647"/>
                    </a:lnTo>
                    <a:lnTo>
                      <a:pt x="1129" y="15530"/>
                    </a:lnTo>
                    <a:lnTo>
                      <a:pt x="107" y="16445"/>
                    </a:lnTo>
                    <a:cubicBezTo>
                      <a:pt x="107" y="16445"/>
                      <a:pt x="1" y="17164"/>
                      <a:pt x="720" y="17982"/>
                    </a:cubicBezTo>
                    <a:cubicBezTo>
                      <a:pt x="1431" y="18799"/>
                      <a:pt x="2150" y="18799"/>
                      <a:pt x="2150" y="18799"/>
                    </a:cubicBezTo>
                    <a:lnTo>
                      <a:pt x="3172" y="17875"/>
                    </a:lnTo>
                    <a:lnTo>
                      <a:pt x="7152" y="17573"/>
                    </a:lnTo>
                    <a:lnTo>
                      <a:pt x="20434" y="5926"/>
                    </a:lnTo>
                    <a:lnTo>
                      <a:pt x="1522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7" name="Google Shape;2497;p55"/>
              <p:cNvSpPr/>
              <p:nvPr/>
            </p:nvSpPr>
            <p:spPr>
              <a:xfrm>
                <a:off x="6795250" y="6896288"/>
                <a:ext cx="217225" cy="207025"/>
              </a:xfrm>
              <a:custGeom>
                <a:avLst/>
                <a:gdLst/>
                <a:ahLst/>
                <a:cxnLst/>
                <a:rect l="l" t="t" r="r" b="b"/>
                <a:pathLst>
                  <a:path w="8689" h="8281" extrusionOk="0">
                    <a:moveTo>
                      <a:pt x="6539" y="1"/>
                    </a:moveTo>
                    <a:lnTo>
                      <a:pt x="0" y="5828"/>
                    </a:lnTo>
                    <a:lnTo>
                      <a:pt x="2150" y="8280"/>
                    </a:lnTo>
                    <a:lnTo>
                      <a:pt x="8688" y="2453"/>
                    </a:lnTo>
                    <a:lnTo>
                      <a:pt x="6539" y="1"/>
                    </a:lnTo>
                    <a:close/>
                  </a:path>
                </a:pathLst>
              </a:custGeom>
              <a:solidFill>
                <a:srgbClr val="F1F0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8" name="Google Shape;2498;p55"/>
              <p:cNvSpPr/>
              <p:nvPr/>
            </p:nvSpPr>
            <p:spPr>
              <a:xfrm>
                <a:off x="6795250" y="7018888"/>
                <a:ext cx="79300" cy="84425"/>
              </a:xfrm>
              <a:custGeom>
                <a:avLst/>
                <a:gdLst/>
                <a:ahLst/>
                <a:cxnLst/>
                <a:rect l="l" t="t" r="r" b="b"/>
                <a:pathLst>
                  <a:path w="3172" h="3377" extrusionOk="0">
                    <a:moveTo>
                      <a:pt x="1022" y="1"/>
                    </a:moveTo>
                    <a:lnTo>
                      <a:pt x="0" y="924"/>
                    </a:lnTo>
                    <a:lnTo>
                      <a:pt x="2150" y="3376"/>
                    </a:lnTo>
                    <a:lnTo>
                      <a:pt x="3171" y="2453"/>
                    </a:lnTo>
                    <a:lnTo>
                      <a:pt x="1022" y="1"/>
                    </a:lnTo>
                    <a:close/>
                  </a:path>
                </a:pathLst>
              </a:custGeom>
              <a:solidFill>
                <a:srgbClr val="C2C2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9" name="Google Shape;2499;p55"/>
              <p:cNvSpPr/>
              <p:nvPr/>
            </p:nvSpPr>
            <p:spPr>
              <a:xfrm>
                <a:off x="6946050" y="6858088"/>
                <a:ext cx="107300" cy="114850"/>
              </a:xfrm>
              <a:custGeom>
                <a:avLst/>
                <a:gdLst/>
                <a:ahLst/>
                <a:cxnLst/>
                <a:rect l="l" t="t" r="r" b="b"/>
                <a:pathLst>
                  <a:path w="4292" h="4594" extrusionOk="0">
                    <a:moveTo>
                      <a:pt x="1120" y="0"/>
                    </a:moveTo>
                    <a:lnTo>
                      <a:pt x="0" y="1022"/>
                    </a:lnTo>
                    <a:lnTo>
                      <a:pt x="3163" y="4594"/>
                    </a:lnTo>
                    <a:lnTo>
                      <a:pt x="4291" y="3678"/>
                    </a:lnTo>
                    <a:lnTo>
                      <a:pt x="1120" y="0"/>
                    </a:lnTo>
                    <a:close/>
                  </a:path>
                </a:pathLst>
              </a:custGeom>
              <a:solidFill>
                <a:srgbClr val="FF78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0" name="Google Shape;2500;p55"/>
              <p:cNvSpPr/>
              <p:nvPr/>
            </p:nvSpPr>
            <p:spPr>
              <a:xfrm>
                <a:off x="6721275" y="6990888"/>
                <a:ext cx="176150" cy="189050"/>
              </a:xfrm>
              <a:custGeom>
                <a:avLst/>
                <a:gdLst/>
                <a:ahLst/>
                <a:cxnLst/>
                <a:rect l="l" t="t" r="r" b="b"/>
                <a:pathLst>
                  <a:path w="7046" h="7562" extrusionOk="0">
                    <a:moveTo>
                      <a:pt x="1733" y="1"/>
                    </a:moveTo>
                    <a:lnTo>
                      <a:pt x="0" y="1529"/>
                    </a:lnTo>
                    <a:lnTo>
                      <a:pt x="5313" y="7561"/>
                    </a:lnTo>
                    <a:lnTo>
                      <a:pt x="7046" y="6025"/>
                    </a:lnTo>
                    <a:lnTo>
                      <a:pt x="1733" y="1"/>
                    </a:lnTo>
                    <a:close/>
                  </a:path>
                </a:pathLst>
              </a:custGeom>
              <a:solidFill>
                <a:srgbClr val="FF78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1" name="Google Shape;2501;p55"/>
              <p:cNvSpPr/>
              <p:nvPr/>
            </p:nvSpPr>
            <p:spPr>
              <a:xfrm>
                <a:off x="6739050" y="7149263"/>
                <a:ext cx="69100" cy="74000"/>
              </a:xfrm>
              <a:custGeom>
                <a:avLst/>
                <a:gdLst/>
                <a:ahLst/>
                <a:cxnLst/>
                <a:rect l="l" t="t" r="r" b="b"/>
                <a:pathLst>
                  <a:path w="2764" h="2960" extrusionOk="0">
                    <a:moveTo>
                      <a:pt x="409" y="0"/>
                    </a:moveTo>
                    <a:lnTo>
                      <a:pt x="0" y="303"/>
                    </a:lnTo>
                    <a:lnTo>
                      <a:pt x="2354" y="2959"/>
                    </a:lnTo>
                    <a:lnTo>
                      <a:pt x="2763" y="2657"/>
                    </a:lnTo>
                    <a:lnTo>
                      <a:pt x="409" y="0"/>
                    </a:lnTo>
                    <a:close/>
                  </a:path>
                </a:pathLst>
              </a:custGeom>
              <a:solidFill>
                <a:srgbClr val="C2C2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2" name="Google Shape;2502;p55"/>
              <p:cNvSpPr/>
              <p:nvPr/>
            </p:nvSpPr>
            <p:spPr>
              <a:xfrm>
                <a:off x="6690625" y="7192588"/>
                <a:ext cx="66425" cy="74200"/>
              </a:xfrm>
              <a:custGeom>
                <a:avLst/>
                <a:gdLst/>
                <a:ahLst/>
                <a:cxnLst/>
                <a:rect l="l" t="t" r="r" b="b"/>
                <a:pathLst>
                  <a:path w="2657" h="2968" extrusionOk="0">
                    <a:moveTo>
                      <a:pt x="409" y="0"/>
                    </a:moveTo>
                    <a:lnTo>
                      <a:pt x="0" y="311"/>
                    </a:lnTo>
                    <a:lnTo>
                      <a:pt x="2346" y="2967"/>
                    </a:lnTo>
                    <a:lnTo>
                      <a:pt x="2657" y="2656"/>
                    </a:lnTo>
                    <a:lnTo>
                      <a:pt x="409" y="0"/>
                    </a:lnTo>
                    <a:close/>
                  </a:path>
                </a:pathLst>
              </a:custGeom>
              <a:solidFill>
                <a:srgbClr val="C2C2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3" name="Google Shape;2503;p55"/>
              <p:cNvSpPr/>
              <p:nvPr/>
            </p:nvSpPr>
            <p:spPr>
              <a:xfrm>
                <a:off x="6642000" y="7236113"/>
                <a:ext cx="66425" cy="73975"/>
              </a:xfrm>
              <a:custGeom>
                <a:avLst/>
                <a:gdLst/>
                <a:ahLst/>
                <a:cxnLst/>
                <a:rect l="l" t="t" r="r" b="b"/>
                <a:pathLst>
                  <a:path w="2657" h="2959" extrusionOk="0">
                    <a:moveTo>
                      <a:pt x="409" y="0"/>
                    </a:moveTo>
                    <a:lnTo>
                      <a:pt x="0" y="302"/>
                    </a:lnTo>
                    <a:lnTo>
                      <a:pt x="2248" y="2959"/>
                    </a:lnTo>
                    <a:lnTo>
                      <a:pt x="2656" y="2656"/>
                    </a:lnTo>
                    <a:lnTo>
                      <a:pt x="409" y="0"/>
                    </a:lnTo>
                    <a:close/>
                  </a:path>
                </a:pathLst>
              </a:custGeom>
              <a:solidFill>
                <a:srgbClr val="C2C2C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4" name="Google Shape;2504;p55"/>
              <p:cNvSpPr/>
              <p:nvPr/>
            </p:nvSpPr>
            <p:spPr>
              <a:xfrm>
                <a:off x="6384125" y="7207913"/>
                <a:ext cx="268100" cy="252975"/>
              </a:xfrm>
              <a:custGeom>
                <a:avLst/>
                <a:gdLst/>
                <a:ahLst/>
                <a:cxnLst/>
                <a:rect l="l" t="t" r="r" b="b"/>
                <a:pathLst>
                  <a:path w="10724" h="10119" extrusionOk="0">
                    <a:moveTo>
                      <a:pt x="6539" y="0"/>
                    </a:moveTo>
                    <a:lnTo>
                      <a:pt x="2142" y="3882"/>
                    </a:lnTo>
                    <a:lnTo>
                      <a:pt x="1226" y="7765"/>
                    </a:lnTo>
                    <a:lnTo>
                      <a:pt x="0" y="8688"/>
                    </a:lnTo>
                    <a:cubicBezTo>
                      <a:pt x="0" y="8688"/>
                      <a:pt x="0" y="9195"/>
                      <a:pt x="409" y="9604"/>
                    </a:cubicBezTo>
                    <a:cubicBezTo>
                      <a:pt x="818" y="10119"/>
                      <a:pt x="1226" y="10119"/>
                      <a:pt x="1226" y="10119"/>
                    </a:cubicBezTo>
                    <a:lnTo>
                      <a:pt x="2346" y="8991"/>
                    </a:lnTo>
                    <a:lnTo>
                      <a:pt x="6228" y="8688"/>
                    </a:lnTo>
                    <a:lnTo>
                      <a:pt x="10724" y="4700"/>
                    </a:lnTo>
                    <a:lnTo>
                      <a:pt x="6539" y="0"/>
                    </a:lnTo>
                    <a:close/>
                  </a:path>
                </a:pathLst>
              </a:custGeom>
              <a:solidFill>
                <a:srgbClr val="4675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5" name="Google Shape;2505;p55"/>
              <p:cNvSpPr/>
              <p:nvPr/>
            </p:nvSpPr>
            <p:spPr>
              <a:xfrm>
                <a:off x="6384125" y="7312738"/>
                <a:ext cx="268100" cy="148150"/>
              </a:xfrm>
              <a:custGeom>
                <a:avLst/>
                <a:gdLst/>
                <a:ahLst/>
                <a:cxnLst/>
                <a:rect l="l" t="t" r="r" b="b"/>
                <a:pathLst>
                  <a:path w="10724" h="5926" extrusionOk="0">
                    <a:moveTo>
                      <a:pt x="10217" y="0"/>
                    </a:moveTo>
                    <a:lnTo>
                      <a:pt x="6228" y="3572"/>
                    </a:lnTo>
                    <a:lnTo>
                      <a:pt x="2346" y="3882"/>
                    </a:lnTo>
                    <a:lnTo>
                      <a:pt x="1226" y="5002"/>
                    </a:lnTo>
                    <a:cubicBezTo>
                      <a:pt x="1226" y="5002"/>
                      <a:pt x="818" y="5002"/>
                      <a:pt x="409" y="4495"/>
                    </a:cubicBezTo>
                    <a:cubicBezTo>
                      <a:pt x="303" y="4495"/>
                      <a:pt x="303" y="4389"/>
                      <a:pt x="205" y="4389"/>
                    </a:cubicBezTo>
                    <a:lnTo>
                      <a:pt x="0" y="4495"/>
                    </a:lnTo>
                    <a:cubicBezTo>
                      <a:pt x="0" y="4495"/>
                      <a:pt x="0" y="5002"/>
                      <a:pt x="409" y="5411"/>
                    </a:cubicBezTo>
                    <a:cubicBezTo>
                      <a:pt x="818" y="5926"/>
                      <a:pt x="1226" y="5926"/>
                      <a:pt x="1226" y="5926"/>
                    </a:cubicBezTo>
                    <a:lnTo>
                      <a:pt x="2346" y="4798"/>
                    </a:lnTo>
                    <a:lnTo>
                      <a:pt x="6228" y="4495"/>
                    </a:lnTo>
                    <a:lnTo>
                      <a:pt x="10724" y="507"/>
                    </a:lnTo>
                    <a:lnTo>
                      <a:pt x="10217" y="0"/>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506" name="Google Shape;2506;p55"/>
          <p:cNvSpPr/>
          <p:nvPr/>
        </p:nvSpPr>
        <p:spPr>
          <a:xfrm flipH="1">
            <a:off x="1460188" y="643424"/>
            <a:ext cx="261014" cy="257301"/>
          </a:xfrm>
          <a:custGeom>
            <a:avLst/>
            <a:gdLst/>
            <a:ahLst/>
            <a:cxnLst/>
            <a:rect l="l" t="t" r="r" b="b"/>
            <a:pathLst>
              <a:path w="4028" h="3971" extrusionOk="0">
                <a:moveTo>
                  <a:pt x="1960" y="1"/>
                </a:moveTo>
                <a:lnTo>
                  <a:pt x="763" y="436"/>
                </a:lnTo>
                <a:lnTo>
                  <a:pt x="1198" y="1577"/>
                </a:lnTo>
                <a:lnTo>
                  <a:pt x="1" y="2012"/>
                </a:lnTo>
                <a:lnTo>
                  <a:pt x="436" y="3209"/>
                </a:lnTo>
                <a:lnTo>
                  <a:pt x="1633" y="2774"/>
                </a:lnTo>
                <a:lnTo>
                  <a:pt x="2012" y="3971"/>
                </a:lnTo>
                <a:lnTo>
                  <a:pt x="3209" y="3592"/>
                </a:lnTo>
                <a:lnTo>
                  <a:pt x="2830" y="2395"/>
                </a:lnTo>
                <a:lnTo>
                  <a:pt x="4027" y="1960"/>
                </a:lnTo>
                <a:lnTo>
                  <a:pt x="3592" y="763"/>
                </a:lnTo>
                <a:lnTo>
                  <a:pt x="2395" y="1198"/>
                </a:lnTo>
                <a:lnTo>
                  <a:pt x="196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7" name="Google Shape;2507;p55"/>
          <p:cNvSpPr/>
          <p:nvPr/>
        </p:nvSpPr>
        <p:spPr>
          <a:xfrm flipH="1">
            <a:off x="1530690" y="357743"/>
            <a:ext cx="60199" cy="60130"/>
          </a:xfrm>
          <a:custGeom>
            <a:avLst/>
            <a:gdLst/>
            <a:ahLst/>
            <a:cxnLst/>
            <a:rect l="l" t="t" r="r" b="b"/>
            <a:pathLst>
              <a:path w="929" h="928" extrusionOk="0">
                <a:moveTo>
                  <a:pt x="436" y="0"/>
                </a:moveTo>
                <a:cubicBezTo>
                  <a:pt x="219" y="0"/>
                  <a:pt x="1" y="218"/>
                  <a:pt x="1" y="436"/>
                </a:cubicBezTo>
                <a:cubicBezTo>
                  <a:pt x="1" y="710"/>
                  <a:pt x="219" y="928"/>
                  <a:pt x="436" y="928"/>
                </a:cubicBezTo>
                <a:cubicBezTo>
                  <a:pt x="710" y="928"/>
                  <a:pt x="928" y="710"/>
                  <a:pt x="928" y="436"/>
                </a:cubicBezTo>
                <a:cubicBezTo>
                  <a:pt x="928" y="218"/>
                  <a:pt x="710"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8" name="Google Shape;2508;p55"/>
          <p:cNvSpPr/>
          <p:nvPr/>
        </p:nvSpPr>
        <p:spPr>
          <a:xfrm flipH="1">
            <a:off x="1372189" y="1292152"/>
            <a:ext cx="59875" cy="59871"/>
          </a:xfrm>
          <a:custGeom>
            <a:avLst/>
            <a:gdLst/>
            <a:ahLst/>
            <a:cxnLst/>
            <a:rect l="l" t="t" r="r" b="b"/>
            <a:pathLst>
              <a:path w="924" h="924" extrusionOk="0">
                <a:moveTo>
                  <a:pt x="436" y="1"/>
                </a:moveTo>
                <a:cubicBezTo>
                  <a:pt x="218" y="1"/>
                  <a:pt x="1" y="218"/>
                  <a:pt x="1" y="488"/>
                </a:cubicBezTo>
                <a:cubicBezTo>
                  <a:pt x="1" y="706"/>
                  <a:pt x="218" y="924"/>
                  <a:pt x="436" y="924"/>
                </a:cubicBezTo>
                <a:cubicBezTo>
                  <a:pt x="706" y="924"/>
                  <a:pt x="923" y="706"/>
                  <a:pt x="923" y="488"/>
                </a:cubicBezTo>
                <a:cubicBezTo>
                  <a:pt x="923" y="218"/>
                  <a:pt x="706"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9" name="Google Shape;2509;p55"/>
          <p:cNvSpPr/>
          <p:nvPr/>
        </p:nvSpPr>
        <p:spPr>
          <a:xfrm flipH="1">
            <a:off x="1131937" y="692519"/>
            <a:ext cx="60134" cy="60130"/>
          </a:xfrm>
          <a:custGeom>
            <a:avLst/>
            <a:gdLst/>
            <a:ahLst/>
            <a:cxnLst/>
            <a:rect l="l" t="t" r="r" b="b"/>
            <a:pathLst>
              <a:path w="928" h="928" extrusionOk="0">
                <a:moveTo>
                  <a:pt x="493" y="1"/>
                </a:moveTo>
                <a:cubicBezTo>
                  <a:pt x="218" y="1"/>
                  <a:pt x="1" y="218"/>
                  <a:pt x="1" y="493"/>
                </a:cubicBezTo>
                <a:cubicBezTo>
                  <a:pt x="1" y="710"/>
                  <a:pt x="218" y="928"/>
                  <a:pt x="493" y="928"/>
                </a:cubicBezTo>
                <a:cubicBezTo>
                  <a:pt x="710" y="928"/>
                  <a:pt x="928" y="710"/>
                  <a:pt x="928" y="493"/>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0" name="Google Shape;2510;p55"/>
          <p:cNvSpPr/>
          <p:nvPr/>
        </p:nvSpPr>
        <p:spPr>
          <a:xfrm>
            <a:off x="8540889" y="875441"/>
            <a:ext cx="257321" cy="257560"/>
          </a:xfrm>
          <a:custGeom>
            <a:avLst/>
            <a:gdLst/>
            <a:ahLst/>
            <a:cxnLst/>
            <a:rect l="l" t="t" r="r" b="b"/>
            <a:pathLst>
              <a:path w="3971" h="3975" extrusionOk="0">
                <a:moveTo>
                  <a:pt x="2286" y="1"/>
                </a:moveTo>
                <a:lnTo>
                  <a:pt x="1032" y="218"/>
                </a:lnTo>
                <a:lnTo>
                  <a:pt x="1250" y="1472"/>
                </a:lnTo>
                <a:lnTo>
                  <a:pt x="0" y="1689"/>
                </a:lnTo>
                <a:lnTo>
                  <a:pt x="218" y="2939"/>
                </a:lnTo>
                <a:lnTo>
                  <a:pt x="1467" y="2721"/>
                </a:lnTo>
                <a:lnTo>
                  <a:pt x="1685" y="3975"/>
                </a:lnTo>
                <a:lnTo>
                  <a:pt x="2939" y="3757"/>
                </a:lnTo>
                <a:lnTo>
                  <a:pt x="2721" y="2503"/>
                </a:lnTo>
                <a:lnTo>
                  <a:pt x="3970" y="2286"/>
                </a:lnTo>
                <a:lnTo>
                  <a:pt x="3753" y="1037"/>
                </a:lnTo>
                <a:lnTo>
                  <a:pt x="2503" y="1254"/>
                </a:lnTo>
                <a:lnTo>
                  <a:pt x="22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1" name="Google Shape;2511;p55"/>
          <p:cNvSpPr/>
          <p:nvPr/>
        </p:nvSpPr>
        <p:spPr>
          <a:xfrm>
            <a:off x="7176201" y="85720"/>
            <a:ext cx="243518" cy="243435"/>
          </a:xfrm>
          <a:custGeom>
            <a:avLst/>
            <a:gdLst/>
            <a:ahLst/>
            <a:cxnLst/>
            <a:rect l="l" t="t" r="r" b="b"/>
            <a:pathLst>
              <a:path w="3758" h="3757" extrusionOk="0">
                <a:moveTo>
                  <a:pt x="1742" y="0"/>
                </a:moveTo>
                <a:lnTo>
                  <a:pt x="1472" y="1145"/>
                </a:lnTo>
                <a:lnTo>
                  <a:pt x="275" y="819"/>
                </a:lnTo>
                <a:lnTo>
                  <a:pt x="1" y="1959"/>
                </a:lnTo>
                <a:lnTo>
                  <a:pt x="1146" y="2286"/>
                </a:lnTo>
                <a:lnTo>
                  <a:pt x="819" y="3430"/>
                </a:lnTo>
                <a:lnTo>
                  <a:pt x="1960" y="3757"/>
                </a:lnTo>
                <a:lnTo>
                  <a:pt x="2286" y="2612"/>
                </a:lnTo>
                <a:lnTo>
                  <a:pt x="3431" y="2939"/>
                </a:lnTo>
                <a:lnTo>
                  <a:pt x="3757" y="1798"/>
                </a:lnTo>
                <a:lnTo>
                  <a:pt x="2613" y="1472"/>
                </a:lnTo>
                <a:lnTo>
                  <a:pt x="2887" y="327"/>
                </a:lnTo>
                <a:lnTo>
                  <a:pt x="174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2" name="Google Shape;2512;p55"/>
          <p:cNvSpPr/>
          <p:nvPr/>
        </p:nvSpPr>
        <p:spPr>
          <a:xfrm>
            <a:off x="8910962" y="1298488"/>
            <a:ext cx="56441" cy="60195"/>
          </a:xfrm>
          <a:custGeom>
            <a:avLst/>
            <a:gdLst/>
            <a:ahLst/>
            <a:cxnLst/>
            <a:rect l="l" t="t" r="r" b="b"/>
            <a:pathLst>
              <a:path w="871" h="929" extrusionOk="0">
                <a:moveTo>
                  <a:pt x="436" y="1"/>
                </a:moveTo>
                <a:cubicBezTo>
                  <a:pt x="166" y="1"/>
                  <a:pt x="0" y="219"/>
                  <a:pt x="0" y="436"/>
                </a:cubicBezTo>
                <a:cubicBezTo>
                  <a:pt x="0" y="710"/>
                  <a:pt x="166" y="928"/>
                  <a:pt x="436" y="928"/>
                </a:cubicBezTo>
                <a:cubicBezTo>
                  <a:pt x="710" y="928"/>
                  <a:pt x="871" y="710"/>
                  <a:pt x="871" y="436"/>
                </a:cubicBezTo>
                <a:cubicBezTo>
                  <a:pt x="871" y="219"/>
                  <a:pt x="710"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3" name="Google Shape;2513;p55"/>
          <p:cNvSpPr/>
          <p:nvPr/>
        </p:nvSpPr>
        <p:spPr>
          <a:xfrm>
            <a:off x="8449197" y="600451"/>
            <a:ext cx="56506" cy="60130"/>
          </a:xfrm>
          <a:custGeom>
            <a:avLst/>
            <a:gdLst/>
            <a:ahLst/>
            <a:cxnLst/>
            <a:rect l="l" t="t" r="r" b="b"/>
            <a:pathLst>
              <a:path w="872" h="928" extrusionOk="0">
                <a:moveTo>
                  <a:pt x="436" y="0"/>
                </a:moveTo>
                <a:cubicBezTo>
                  <a:pt x="218" y="0"/>
                  <a:pt x="1" y="218"/>
                  <a:pt x="1" y="492"/>
                </a:cubicBezTo>
                <a:cubicBezTo>
                  <a:pt x="1" y="710"/>
                  <a:pt x="218" y="928"/>
                  <a:pt x="436" y="928"/>
                </a:cubicBezTo>
                <a:cubicBezTo>
                  <a:pt x="706" y="928"/>
                  <a:pt x="871" y="710"/>
                  <a:pt x="871" y="492"/>
                </a:cubicBezTo>
                <a:cubicBezTo>
                  <a:pt x="871" y="218"/>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4" name="Google Shape;2514;p55"/>
          <p:cNvSpPr/>
          <p:nvPr/>
        </p:nvSpPr>
        <p:spPr>
          <a:xfrm>
            <a:off x="8350507" y="184402"/>
            <a:ext cx="56441" cy="56501"/>
          </a:xfrm>
          <a:custGeom>
            <a:avLst/>
            <a:gdLst/>
            <a:ahLst/>
            <a:cxnLst/>
            <a:rect l="l" t="t" r="r" b="b"/>
            <a:pathLst>
              <a:path w="871" h="872" extrusionOk="0">
                <a:moveTo>
                  <a:pt x="435" y="1"/>
                </a:moveTo>
                <a:cubicBezTo>
                  <a:pt x="218" y="1"/>
                  <a:pt x="0" y="166"/>
                  <a:pt x="0" y="436"/>
                </a:cubicBezTo>
                <a:cubicBezTo>
                  <a:pt x="0" y="710"/>
                  <a:pt x="218" y="871"/>
                  <a:pt x="435" y="871"/>
                </a:cubicBezTo>
                <a:cubicBezTo>
                  <a:pt x="705" y="871"/>
                  <a:pt x="871" y="710"/>
                  <a:pt x="871" y="436"/>
                </a:cubicBezTo>
                <a:cubicBezTo>
                  <a:pt x="871" y="166"/>
                  <a:pt x="705"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5" name="Google Shape;2515;p55"/>
          <p:cNvSpPr/>
          <p:nvPr/>
        </p:nvSpPr>
        <p:spPr>
          <a:xfrm>
            <a:off x="6696681" y="293841"/>
            <a:ext cx="60199" cy="59871"/>
          </a:xfrm>
          <a:custGeom>
            <a:avLst/>
            <a:gdLst/>
            <a:ahLst/>
            <a:cxnLst/>
            <a:rect l="l" t="t" r="r" b="b"/>
            <a:pathLst>
              <a:path w="929" h="924" extrusionOk="0">
                <a:moveTo>
                  <a:pt x="493" y="1"/>
                </a:moveTo>
                <a:cubicBezTo>
                  <a:pt x="219" y="1"/>
                  <a:pt x="1" y="218"/>
                  <a:pt x="1" y="488"/>
                </a:cubicBezTo>
                <a:cubicBezTo>
                  <a:pt x="1" y="706"/>
                  <a:pt x="219" y="924"/>
                  <a:pt x="493" y="924"/>
                </a:cubicBezTo>
                <a:cubicBezTo>
                  <a:pt x="710" y="924"/>
                  <a:pt x="928" y="706"/>
                  <a:pt x="928" y="488"/>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6" name="Google Shape;2516;p55"/>
          <p:cNvSpPr/>
          <p:nvPr/>
        </p:nvSpPr>
        <p:spPr>
          <a:xfrm flipH="1">
            <a:off x="236474" y="4645166"/>
            <a:ext cx="257321" cy="257560"/>
          </a:xfrm>
          <a:custGeom>
            <a:avLst/>
            <a:gdLst/>
            <a:ahLst/>
            <a:cxnLst/>
            <a:rect l="l" t="t" r="r" b="b"/>
            <a:pathLst>
              <a:path w="3971" h="3975" extrusionOk="0">
                <a:moveTo>
                  <a:pt x="2286" y="1"/>
                </a:moveTo>
                <a:lnTo>
                  <a:pt x="1032" y="218"/>
                </a:lnTo>
                <a:lnTo>
                  <a:pt x="1250" y="1472"/>
                </a:lnTo>
                <a:lnTo>
                  <a:pt x="0" y="1689"/>
                </a:lnTo>
                <a:lnTo>
                  <a:pt x="218" y="2939"/>
                </a:lnTo>
                <a:lnTo>
                  <a:pt x="1467" y="2721"/>
                </a:lnTo>
                <a:lnTo>
                  <a:pt x="1685" y="3975"/>
                </a:lnTo>
                <a:lnTo>
                  <a:pt x="2939" y="3757"/>
                </a:lnTo>
                <a:lnTo>
                  <a:pt x="2721" y="2503"/>
                </a:lnTo>
                <a:lnTo>
                  <a:pt x="3970" y="2286"/>
                </a:lnTo>
                <a:lnTo>
                  <a:pt x="3753" y="1037"/>
                </a:lnTo>
                <a:lnTo>
                  <a:pt x="2503" y="1254"/>
                </a:lnTo>
                <a:lnTo>
                  <a:pt x="22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7" name="Google Shape;2517;p55"/>
          <p:cNvSpPr/>
          <p:nvPr/>
        </p:nvSpPr>
        <p:spPr>
          <a:xfrm flipH="1">
            <a:off x="1614964" y="3855445"/>
            <a:ext cx="243518" cy="243435"/>
          </a:xfrm>
          <a:custGeom>
            <a:avLst/>
            <a:gdLst/>
            <a:ahLst/>
            <a:cxnLst/>
            <a:rect l="l" t="t" r="r" b="b"/>
            <a:pathLst>
              <a:path w="3758" h="3757" extrusionOk="0">
                <a:moveTo>
                  <a:pt x="1742" y="0"/>
                </a:moveTo>
                <a:lnTo>
                  <a:pt x="1472" y="1145"/>
                </a:lnTo>
                <a:lnTo>
                  <a:pt x="275" y="819"/>
                </a:lnTo>
                <a:lnTo>
                  <a:pt x="1" y="1959"/>
                </a:lnTo>
                <a:lnTo>
                  <a:pt x="1146" y="2286"/>
                </a:lnTo>
                <a:lnTo>
                  <a:pt x="819" y="3430"/>
                </a:lnTo>
                <a:lnTo>
                  <a:pt x="1960" y="3757"/>
                </a:lnTo>
                <a:lnTo>
                  <a:pt x="2286" y="2612"/>
                </a:lnTo>
                <a:lnTo>
                  <a:pt x="3431" y="2939"/>
                </a:lnTo>
                <a:lnTo>
                  <a:pt x="3757" y="1798"/>
                </a:lnTo>
                <a:lnTo>
                  <a:pt x="2613" y="1472"/>
                </a:lnTo>
                <a:lnTo>
                  <a:pt x="2887" y="327"/>
                </a:lnTo>
                <a:lnTo>
                  <a:pt x="174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8" name="Google Shape;2518;p55"/>
          <p:cNvSpPr/>
          <p:nvPr/>
        </p:nvSpPr>
        <p:spPr>
          <a:xfrm flipH="1">
            <a:off x="67281" y="5068213"/>
            <a:ext cx="56441" cy="60195"/>
          </a:xfrm>
          <a:custGeom>
            <a:avLst/>
            <a:gdLst/>
            <a:ahLst/>
            <a:cxnLst/>
            <a:rect l="l" t="t" r="r" b="b"/>
            <a:pathLst>
              <a:path w="871" h="929" extrusionOk="0">
                <a:moveTo>
                  <a:pt x="436" y="1"/>
                </a:moveTo>
                <a:cubicBezTo>
                  <a:pt x="166" y="1"/>
                  <a:pt x="0" y="219"/>
                  <a:pt x="0" y="436"/>
                </a:cubicBezTo>
                <a:cubicBezTo>
                  <a:pt x="0" y="710"/>
                  <a:pt x="166" y="928"/>
                  <a:pt x="436" y="928"/>
                </a:cubicBezTo>
                <a:cubicBezTo>
                  <a:pt x="710" y="928"/>
                  <a:pt x="871" y="710"/>
                  <a:pt x="871" y="436"/>
                </a:cubicBezTo>
                <a:cubicBezTo>
                  <a:pt x="871" y="219"/>
                  <a:pt x="710"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9" name="Google Shape;2519;p55"/>
          <p:cNvSpPr/>
          <p:nvPr/>
        </p:nvSpPr>
        <p:spPr>
          <a:xfrm flipH="1">
            <a:off x="528981" y="4370176"/>
            <a:ext cx="56506" cy="60130"/>
          </a:xfrm>
          <a:custGeom>
            <a:avLst/>
            <a:gdLst/>
            <a:ahLst/>
            <a:cxnLst/>
            <a:rect l="l" t="t" r="r" b="b"/>
            <a:pathLst>
              <a:path w="872" h="928" extrusionOk="0">
                <a:moveTo>
                  <a:pt x="436" y="0"/>
                </a:moveTo>
                <a:cubicBezTo>
                  <a:pt x="218" y="0"/>
                  <a:pt x="1" y="218"/>
                  <a:pt x="1" y="492"/>
                </a:cubicBezTo>
                <a:cubicBezTo>
                  <a:pt x="1" y="710"/>
                  <a:pt x="218" y="928"/>
                  <a:pt x="436" y="928"/>
                </a:cubicBezTo>
                <a:cubicBezTo>
                  <a:pt x="706" y="928"/>
                  <a:pt x="871" y="710"/>
                  <a:pt x="871" y="492"/>
                </a:cubicBezTo>
                <a:cubicBezTo>
                  <a:pt x="871" y="218"/>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0" name="Google Shape;2520;p55"/>
          <p:cNvSpPr/>
          <p:nvPr/>
        </p:nvSpPr>
        <p:spPr>
          <a:xfrm flipH="1">
            <a:off x="627736" y="3954127"/>
            <a:ext cx="56441" cy="56501"/>
          </a:xfrm>
          <a:custGeom>
            <a:avLst/>
            <a:gdLst/>
            <a:ahLst/>
            <a:cxnLst/>
            <a:rect l="l" t="t" r="r" b="b"/>
            <a:pathLst>
              <a:path w="871" h="872" extrusionOk="0">
                <a:moveTo>
                  <a:pt x="435" y="1"/>
                </a:moveTo>
                <a:cubicBezTo>
                  <a:pt x="218" y="1"/>
                  <a:pt x="0" y="166"/>
                  <a:pt x="0" y="436"/>
                </a:cubicBezTo>
                <a:cubicBezTo>
                  <a:pt x="0" y="710"/>
                  <a:pt x="218" y="871"/>
                  <a:pt x="435" y="871"/>
                </a:cubicBezTo>
                <a:cubicBezTo>
                  <a:pt x="705" y="871"/>
                  <a:pt x="871" y="710"/>
                  <a:pt x="871" y="436"/>
                </a:cubicBezTo>
                <a:cubicBezTo>
                  <a:pt x="871" y="166"/>
                  <a:pt x="705"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1" name="Google Shape;2521;p55"/>
          <p:cNvSpPr/>
          <p:nvPr/>
        </p:nvSpPr>
        <p:spPr>
          <a:xfrm flipH="1">
            <a:off x="2277803" y="4063566"/>
            <a:ext cx="60199" cy="59871"/>
          </a:xfrm>
          <a:custGeom>
            <a:avLst/>
            <a:gdLst/>
            <a:ahLst/>
            <a:cxnLst/>
            <a:rect l="l" t="t" r="r" b="b"/>
            <a:pathLst>
              <a:path w="929" h="924" extrusionOk="0">
                <a:moveTo>
                  <a:pt x="493" y="1"/>
                </a:moveTo>
                <a:cubicBezTo>
                  <a:pt x="219" y="1"/>
                  <a:pt x="1" y="218"/>
                  <a:pt x="1" y="488"/>
                </a:cubicBezTo>
                <a:cubicBezTo>
                  <a:pt x="1" y="706"/>
                  <a:pt x="219" y="924"/>
                  <a:pt x="493" y="924"/>
                </a:cubicBezTo>
                <a:cubicBezTo>
                  <a:pt x="710" y="924"/>
                  <a:pt x="928" y="706"/>
                  <a:pt x="928" y="488"/>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2" name="Google Shape;2522;p55"/>
          <p:cNvSpPr/>
          <p:nvPr/>
        </p:nvSpPr>
        <p:spPr>
          <a:xfrm>
            <a:off x="6520050" y="3186075"/>
            <a:ext cx="2623950" cy="1957425"/>
          </a:xfrm>
          <a:custGeom>
            <a:avLst/>
            <a:gdLst/>
            <a:ahLst/>
            <a:cxnLst/>
            <a:rect l="l" t="t" r="r" b="b"/>
            <a:pathLst>
              <a:path w="104958" h="78297" extrusionOk="0">
                <a:moveTo>
                  <a:pt x="104958" y="1"/>
                </a:moveTo>
                <a:cubicBezTo>
                  <a:pt x="104958" y="1"/>
                  <a:pt x="64314" y="12023"/>
                  <a:pt x="60558" y="37706"/>
                </a:cubicBezTo>
                <a:cubicBezTo>
                  <a:pt x="58414" y="52416"/>
                  <a:pt x="47851" y="54938"/>
                  <a:pt x="40487" y="54938"/>
                </a:cubicBezTo>
                <a:cubicBezTo>
                  <a:pt x="38699" y="54938"/>
                  <a:pt x="37100" y="54789"/>
                  <a:pt x="35855" y="54630"/>
                </a:cubicBezTo>
                <a:cubicBezTo>
                  <a:pt x="34728" y="54476"/>
                  <a:pt x="33609" y="54400"/>
                  <a:pt x="32504" y="54400"/>
                </a:cubicBezTo>
                <a:cubicBezTo>
                  <a:pt x="24597" y="54400"/>
                  <a:pt x="17364" y="58288"/>
                  <a:pt x="12349" y="65403"/>
                </a:cubicBezTo>
                <a:cubicBezTo>
                  <a:pt x="6638" y="73509"/>
                  <a:pt x="4623" y="75250"/>
                  <a:pt x="0" y="78297"/>
                </a:cubicBezTo>
                <a:lnTo>
                  <a:pt x="104958" y="78297"/>
                </a:lnTo>
                <a:lnTo>
                  <a:pt x="10495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3" name="Google Shape;2523;p55"/>
          <p:cNvSpPr/>
          <p:nvPr/>
        </p:nvSpPr>
        <p:spPr>
          <a:xfrm>
            <a:off x="7792737" y="3471749"/>
            <a:ext cx="261014" cy="257301"/>
          </a:xfrm>
          <a:custGeom>
            <a:avLst/>
            <a:gdLst/>
            <a:ahLst/>
            <a:cxnLst/>
            <a:rect l="l" t="t" r="r" b="b"/>
            <a:pathLst>
              <a:path w="4028" h="3971" extrusionOk="0">
                <a:moveTo>
                  <a:pt x="1960" y="1"/>
                </a:moveTo>
                <a:lnTo>
                  <a:pt x="763" y="436"/>
                </a:lnTo>
                <a:lnTo>
                  <a:pt x="1198" y="1577"/>
                </a:lnTo>
                <a:lnTo>
                  <a:pt x="1" y="2012"/>
                </a:lnTo>
                <a:lnTo>
                  <a:pt x="436" y="3209"/>
                </a:lnTo>
                <a:lnTo>
                  <a:pt x="1633" y="2774"/>
                </a:lnTo>
                <a:lnTo>
                  <a:pt x="2012" y="3971"/>
                </a:lnTo>
                <a:lnTo>
                  <a:pt x="3209" y="3592"/>
                </a:lnTo>
                <a:lnTo>
                  <a:pt x="2830" y="2395"/>
                </a:lnTo>
                <a:lnTo>
                  <a:pt x="4027" y="1960"/>
                </a:lnTo>
                <a:lnTo>
                  <a:pt x="3592" y="763"/>
                </a:lnTo>
                <a:lnTo>
                  <a:pt x="2395" y="1198"/>
                </a:lnTo>
                <a:lnTo>
                  <a:pt x="196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4" name="Google Shape;2524;p55"/>
          <p:cNvSpPr/>
          <p:nvPr/>
        </p:nvSpPr>
        <p:spPr>
          <a:xfrm>
            <a:off x="7923050" y="3186068"/>
            <a:ext cx="60199" cy="60130"/>
          </a:xfrm>
          <a:custGeom>
            <a:avLst/>
            <a:gdLst/>
            <a:ahLst/>
            <a:cxnLst/>
            <a:rect l="l" t="t" r="r" b="b"/>
            <a:pathLst>
              <a:path w="929" h="928" extrusionOk="0">
                <a:moveTo>
                  <a:pt x="436" y="0"/>
                </a:moveTo>
                <a:cubicBezTo>
                  <a:pt x="219" y="0"/>
                  <a:pt x="1" y="218"/>
                  <a:pt x="1" y="436"/>
                </a:cubicBezTo>
                <a:cubicBezTo>
                  <a:pt x="1" y="710"/>
                  <a:pt x="219" y="928"/>
                  <a:pt x="436" y="928"/>
                </a:cubicBezTo>
                <a:cubicBezTo>
                  <a:pt x="710" y="928"/>
                  <a:pt x="928" y="710"/>
                  <a:pt x="928" y="436"/>
                </a:cubicBezTo>
                <a:cubicBezTo>
                  <a:pt x="928" y="218"/>
                  <a:pt x="710"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5" name="Google Shape;2525;p55"/>
          <p:cNvSpPr/>
          <p:nvPr/>
        </p:nvSpPr>
        <p:spPr>
          <a:xfrm>
            <a:off x="8081875" y="4120477"/>
            <a:ext cx="59875" cy="59871"/>
          </a:xfrm>
          <a:custGeom>
            <a:avLst/>
            <a:gdLst/>
            <a:ahLst/>
            <a:cxnLst/>
            <a:rect l="l" t="t" r="r" b="b"/>
            <a:pathLst>
              <a:path w="924" h="924" extrusionOk="0">
                <a:moveTo>
                  <a:pt x="436" y="1"/>
                </a:moveTo>
                <a:cubicBezTo>
                  <a:pt x="218" y="1"/>
                  <a:pt x="1" y="218"/>
                  <a:pt x="1" y="488"/>
                </a:cubicBezTo>
                <a:cubicBezTo>
                  <a:pt x="1" y="706"/>
                  <a:pt x="218" y="924"/>
                  <a:pt x="436" y="924"/>
                </a:cubicBezTo>
                <a:cubicBezTo>
                  <a:pt x="706" y="924"/>
                  <a:pt x="923" y="706"/>
                  <a:pt x="923" y="488"/>
                </a:cubicBezTo>
                <a:cubicBezTo>
                  <a:pt x="923" y="218"/>
                  <a:pt x="706"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6" name="Google Shape;2526;p55"/>
          <p:cNvSpPr/>
          <p:nvPr/>
        </p:nvSpPr>
        <p:spPr>
          <a:xfrm>
            <a:off x="8321868" y="3520844"/>
            <a:ext cx="60134" cy="60130"/>
          </a:xfrm>
          <a:custGeom>
            <a:avLst/>
            <a:gdLst/>
            <a:ahLst/>
            <a:cxnLst/>
            <a:rect l="l" t="t" r="r" b="b"/>
            <a:pathLst>
              <a:path w="928" h="928" extrusionOk="0">
                <a:moveTo>
                  <a:pt x="493" y="1"/>
                </a:moveTo>
                <a:cubicBezTo>
                  <a:pt x="218" y="1"/>
                  <a:pt x="1" y="218"/>
                  <a:pt x="1" y="493"/>
                </a:cubicBezTo>
                <a:cubicBezTo>
                  <a:pt x="1" y="710"/>
                  <a:pt x="218" y="928"/>
                  <a:pt x="493" y="928"/>
                </a:cubicBezTo>
                <a:cubicBezTo>
                  <a:pt x="710" y="928"/>
                  <a:pt x="928" y="710"/>
                  <a:pt x="928" y="493"/>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27" name="Google Shape;2527;p55"/>
          <p:cNvGrpSpPr/>
          <p:nvPr/>
        </p:nvGrpSpPr>
        <p:grpSpPr>
          <a:xfrm flipH="1">
            <a:off x="7339075" y="4119838"/>
            <a:ext cx="985925" cy="744150"/>
            <a:chOff x="1666700" y="5967688"/>
            <a:chExt cx="985925" cy="744150"/>
          </a:xfrm>
        </p:grpSpPr>
        <p:sp>
          <p:nvSpPr>
            <p:cNvPr id="2528" name="Google Shape;2528;p55"/>
            <p:cNvSpPr/>
            <p:nvPr/>
          </p:nvSpPr>
          <p:spPr>
            <a:xfrm>
              <a:off x="1666700" y="5967688"/>
              <a:ext cx="985925" cy="744150"/>
            </a:xfrm>
            <a:custGeom>
              <a:avLst/>
              <a:gdLst/>
              <a:ahLst/>
              <a:cxnLst/>
              <a:rect l="l" t="t" r="r" b="b"/>
              <a:pathLst>
                <a:path w="39437" h="29766" extrusionOk="0">
                  <a:moveTo>
                    <a:pt x="31419" y="0"/>
                  </a:moveTo>
                  <a:cubicBezTo>
                    <a:pt x="30988" y="0"/>
                    <a:pt x="30551" y="105"/>
                    <a:pt x="30144" y="326"/>
                  </a:cubicBezTo>
                  <a:lnTo>
                    <a:pt x="1839" y="15340"/>
                  </a:lnTo>
                  <a:cubicBezTo>
                    <a:pt x="515" y="16060"/>
                    <a:pt x="0" y="17694"/>
                    <a:pt x="720" y="19018"/>
                  </a:cubicBezTo>
                  <a:lnTo>
                    <a:pt x="5624" y="28320"/>
                  </a:lnTo>
                  <a:cubicBezTo>
                    <a:pt x="6116" y="29236"/>
                    <a:pt x="7051" y="29765"/>
                    <a:pt x="8022" y="29765"/>
                  </a:cubicBezTo>
                  <a:cubicBezTo>
                    <a:pt x="8453" y="29765"/>
                    <a:pt x="8892" y="29661"/>
                    <a:pt x="9302" y="29440"/>
                  </a:cubicBezTo>
                  <a:lnTo>
                    <a:pt x="37598" y="14523"/>
                  </a:lnTo>
                  <a:cubicBezTo>
                    <a:pt x="38930" y="13812"/>
                    <a:pt x="39437" y="12177"/>
                    <a:pt x="38726" y="10845"/>
                  </a:cubicBezTo>
                  <a:lnTo>
                    <a:pt x="33822" y="1446"/>
                  </a:lnTo>
                  <a:cubicBezTo>
                    <a:pt x="33324" y="529"/>
                    <a:pt x="32387" y="0"/>
                    <a:pt x="31419" y="0"/>
                  </a:cubicBezTo>
                  <a:close/>
                </a:path>
              </a:pathLst>
            </a:custGeom>
            <a:solidFill>
              <a:srgbClr val="F1F0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9" name="Google Shape;2529;p55"/>
            <p:cNvSpPr/>
            <p:nvPr/>
          </p:nvSpPr>
          <p:spPr>
            <a:xfrm>
              <a:off x="1758650" y="6363863"/>
              <a:ext cx="130375" cy="130375"/>
            </a:xfrm>
            <a:custGeom>
              <a:avLst/>
              <a:gdLst/>
              <a:ahLst/>
              <a:cxnLst/>
              <a:rect l="l" t="t" r="r" b="b"/>
              <a:pathLst>
                <a:path w="5215" h="5215" extrusionOk="0">
                  <a:moveTo>
                    <a:pt x="2555" y="0"/>
                  </a:moveTo>
                  <a:cubicBezTo>
                    <a:pt x="1305" y="0"/>
                    <a:pt x="194" y="901"/>
                    <a:pt x="0" y="2256"/>
                  </a:cubicBezTo>
                  <a:lnTo>
                    <a:pt x="0" y="2354"/>
                  </a:lnTo>
                  <a:lnTo>
                    <a:pt x="0" y="2460"/>
                  </a:lnTo>
                  <a:lnTo>
                    <a:pt x="0" y="2558"/>
                  </a:lnTo>
                  <a:lnTo>
                    <a:pt x="0" y="2665"/>
                  </a:lnTo>
                  <a:lnTo>
                    <a:pt x="0" y="2763"/>
                  </a:lnTo>
                  <a:cubicBezTo>
                    <a:pt x="0" y="2967"/>
                    <a:pt x="0" y="3171"/>
                    <a:pt x="107" y="3376"/>
                  </a:cubicBezTo>
                  <a:cubicBezTo>
                    <a:pt x="107" y="3482"/>
                    <a:pt x="107" y="3580"/>
                    <a:pt x="205" y="3580"/>
                  </a:cubicBezTo>
                  <a:lnTo>
                    <a:pt x="205" y="3686"/>
                  </a:lnTo>
                  <a:cubicBezTo>
                    <a:pt x="205" y="3686"/>
                    <a:pt x="205" y="3784"/>
                    <a:pt x="311" y="3784"/>
                  </a:cubicBezTo>
                  <a:lnTo>
                    <a:pt x="311" y="3891"/>
                  </a:lnTo>
                  <a:cubicBezTo>
                    <a:pt x="311" y="3989"/>
                    <a:pt x="409" y="3989"/>
                    <a:pt x="409" y="4095"/>
                  </a:cubicBezTo>
                  <a:cubicBezTo>
                    <a:pt x="409" y="4193"/>
                    <a:pt x="515" y="4193"/>
                    <a:pt x="515" y="4299"/>
                  </a:cubicBezTo>
                  <a:lnTo>
                    <a:pt x="613" y="4299"/>
                  </a:lnTo>
                  <a:cubicBezTo>
                    <a:pt x="613" y="4397"/>
                    <a:pt x="613" y="4397"/>
                    <a:pt x="720" y="4397"/>
                  </a:cubicBezTo>
                  <a:lnTo>
                    <a:pt x="720" y="4504"/>
                  </a:lnTo>
                  <a:cubicBezTo>
                    <a:pt x="818" y="4504"/>
                    <a:pt x="818" y="4602"/>
                    <a:pt x="924" y="4602"/>
                  </a:cubicBezTo>
                  <a:lnTo>
                    <a:pt x="1128" y="4806"/>
                  </a:lnTo>
                  <a:cubicBezTo>
                    <a:pt x="1226" y="4806"/>
                    <a:pt x="1226" y="4912"/>
                    <a:pt x="1333" y="4912"/>
                  </a:cubicBezTo>
                  <a:cubicBezTo>
                    <a:pt x="1431" y="4912"/>
                    <a:pt x="1537" y="5010"/>
                    <a:pt x="1537" y="5010"/>
                  </a:cubicBezTo>
                  <a:cubicBezTo>
                    <a:pt x="1635" y="5010"/>
                    <a:pt x="1741" y="5117"/>
                    <a:pt x="1741" y="5117"/>
                  </a:cubicBezTo>
                  <a:lnTo>
                    <a:pt x="2044" y="5117"/>
                  </a:lnTo>
                  <a:lnTo>
                    <a:pt x="2044" y="5215"/>
                  </a:lnTo>
                  <a:lnTo>
                    <a:pt x="2354" y="5215"/>
                  </a:lnTo>
                  <a:cubicBezTo>
                    <a:pt x="2763" y="5215"/>
                    <a:pt x="3172" y="5215"/>
                    <a:pt x="3580" y="5010"/>
                  </a:cubicBezTo>
                  <a:cubicBezTo>
                    <a:pt x="3678" y="5010"/>
                    <a:pt x="3785" y="4912"/>
                    <a:pt x="3785" y="4912"/>
                  </a:cubicBezTo>
                  <a:cubicBezTo>
                    <a:pt x="3883" y="4912"/>
                    <a:pt x="3989" y="4806"/>
                    <a:pt x="3989" y="4806"/>
                  </a:cubicBezTo>
                  <a:cubicBezTo>
                    <a:pt x="4087" y="4708"/>
                    <a:pt x="4193" y="4708"/>
                    <a:pt x="4193" y="4602"/>
                  </a:cubicBezTo>
                  <a:cubicBezTo>
                    <a:pt x="4398" y="4504"/>
                    <a:pt x="4496" y="4397"/>
                    <a:pt x="4602" y="4299"/>
                  </a:cubicBezTo>
                  <a:cubicBezTo>
                    <a:pt x="4806" y="3989"/>
                    <a:pt x="5011" y="3580"/>
                    <a:pt x="5109" y="3171"/>
                  </a:cubicBezTo>
                  <a:lnTo>
                    <a:pt x="5109" y="3073"/>
                  </a:lnTo>
                  <a:lnTo>
                    <a:pt x="5109" y="2967"/>
                  </a:lnTo>
                  <a:lnTo>
                    <a:pt x="5109" y="2869"/>
                  </a:lnTo>
                  <a:cubicBezTo>
                    <a:pt x="5215" y="2763"/>
                    <a:pt x="5215" y="2763"/>
                    <a:pt x="5215" y="2665"/>
                  </a:cubicBezTo>
                  <a:lnTo>
                    <a:pt x="5215" y="2558"/>
                  </a:lnTo>
                  <a:cubicBezTo>
                    <a:pt x="5215" y="2460"/>
                    <a:pt x="5215" y="2460"/>
                    <a:pt x="5109" y="2354"/>
                  </a:cubicBezTo>
                  <a:lnTo>
                    <a:pt x="5109" y="2256"/>
                  </a:lnTo>
                  <a:lnTo>
                    <a:pt x="5109" y="2150"/>
                  </a:lnTo>
                  <a:lnTo>
                    <a:pt x="5109" y="2052"/>
                  </a:lnTo>
                  <a:cubicBezTo>
                    <a:pt x="5109" y="1945"/>
                    <a:pt x="5109" y="1945"/>
                    <a:pt x="5011" y="1847"/>
                  </a:cubicBezTo>
                  <a:lnTo>
                    <a:pt x="5011" y="1741"/>
                  </a:lnTo>
                  <a:lnTo>
                    <a:pt x="5011" y="1643"/>
                  </a:lnTo>
                  <a:lnTo>
                    <a:pt x="4904" y="1537"/>
                  </a:lnTo>
                  <a:lnTo>
                    <a:pt x="4904" y="1439"/>
                  </a:lnTo>
                  <a:lnTo>
                    <a:pt x="4806" y="1332"/>
                  </a:lnTo>
                  <a:cubicBezTo>
                    <a:pt x="4398" y="621"/>
                    <a:pt x="3678" y="106"/>
                    <a:pt x="2763" y="8"/>
                  </a:cubicBezTo>
                  <a:cubicBezTo>
                    <a:pt x="2693" y="3"/>
                    <a:pt x="2624" y="0"/>
                    <a:pt x="2555" y="0"/>
                  </a:cubicBezTo>
                  <a:close/>
                </a:path>
              </a:pathLst>
            </a:custGeom>
            <a:solidFill>
              <a:srgbClr val="D9D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0" name="Google Shape;2530;p55"/>
            <p:cNvSpPr/>
            <p:nvPr/>
          </p:nvSpPr>
          <p:spPr>
            <a:xfrm>
              <a:off x="1735750" y="6361013"/>
              <a:ext cx="148175" cy="131150"/>
            </a:xfrm>
            <a:custGeom>
              <a:avLst/>
              <a:gdLst/>
              <a:ahLst/>
              <a:cxnLst/>
              <a:rect l="l" t="t" r="r" b="b"/>
              <a:pathLst>
                <a:path w="5927" h="5246" extrusionOk="0">
                  <a:moveTo>
                    <a:pt x="2940" y="1"/>
                  </a:moveTo>
                  <a:cubicBezTo>
                    <a:pt x="2527" y="1"/>
                    <a:pt x="2111" y="105"/>
                    <a:pt x="1734" y="327"/>
                  </a:cubicBezTo>
                  <a:cubicBezTo>
                    <a:pt x="410" y="940"/>
                    <a:pt x="1" y="2574"/>
                    <a:pt x="614" y="3800"/>
                  </a:cubicBezTo>
                  <a:cubicBezTo>
                    <a:pt x="1106" y="4717"/>
                    <a:pt x="1994" y="5246"/>
                    <a:pt x="2901" y="5246"/>
                  </a:cubicBezTo>
                  <a:cubicBezTo>
                    <a:pt x="3304" y="5246"/>
                    <a:pt x="3710" y="5141"/>
                    <a:pt x="4088" y="4920"/>
                  </a:cubicBezTo>
                  <a:cubicBezTo>
                    <a:pt x="5412" y="4307"/>
                    <a:pt x="5927" y="2672"/>
                    <a:pt x="5207" y="1446"/>
                  </a:cubicBezTo>
                  <a:cubicBezTo>
                    <a:pt x="4783" y="530"/>
                    <a:pt x="3869" y="1"/>
                    <a:pt x="2940" y="1"/>
                  </a:cubicBezTo>
                  <a:close/>
                </a:path>
              </a:pathLst>
            </a:custGeom>
            <a:solidFill>
              <a:srgbClr val="4675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1" name="Google Shape;2531;p55"/>
            <p:cNvSpPr/>
            <p:nvPr/>
          </p:nvSpPr>
          <p:spPr>
            <a:xfrm>
              <a:off x="1766400" y="6369163"/>
              <a:ext cx="117525" cy="122175"/>
            </a:xfrm>
            <a:custGeom>
              <a:avLst/>
              <a:gdLst/>
              <a:ahLst/>
              <a:cxnLst/>
              <a:rect l="l" t="t" r="r" b="b"/>
              <a:pathLst>
                <a:path w="4701" h="4887" extrusionOk="0">
                  <a:moveTo>
                    <a:pt x="2862" y="1"/>
                  </a:moveTo>
                  <a:lnTo>
                    <a:pt x="2862" y="1"/>
                  </a:lnTo>
                  <a:cubicBezTo>
                    <a:pt x="3164" y="205"/>
                    <a:pt x="3368" y="409"/>
                    <a:pt x="3573" y="818"/>
                  </a:cubicBezTo>
                  <a:cubicBezTo>
                    <a:pt x="4186" y="2044"/>
                    <a:pt x="3679" y="3572"/>
                    <a:pt x="2453" y="4292"/>
                  </a:cubicBezTo>
                  <a:cubicBezTo>
                    <a:pt x="2044" y="4496"/>
                    <a:pt x="1636" y="4598"/>
                    <a:pt x="1227" y="4598"/>
                  </a:cubicBezTo>
                  <a:cubicBezTo>
                    <a:pt x="818" y="4598"/>
                    <a:pt x="410" y="4496"/>
                    <a:pt x="1" y="4292"/>
                  </a:cubicBezTo>
                  <a:lnTo>
                    <a:pt x="1" y="4292"/>
                  </a:lnTo>
                  <a:cubicBezTo>
                    <a:pt x="499" y="4665"/>
                    <a:pt x="1109" y="4887"/>
                    <a:pt x="1718" y="4887"/>
                  </a:cubicBezTo>
                  <a:cubicBezTo>
                    <a:pt x="2109" y="4887"/>
                    <a:pt x="2501" y="4795"/>
                    <a:pt x="2862" y="4594"/>
                  </a:cubicBezTo>
                  <a:cubicBezTo>
                    <a:pt x="4186" y="3981"/>
                    <a:pt x="4701" y="2346"/>
                    <a:pt x="3981" y="1120"/>
                  </a:cubicBezTo>
                  <a:cubicBezTo>
                    <a:pt x="3777" y="614"/>
                    <a:pt x="3368" y="205"/>
                    <a:pt x="2862" y="1"/>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2" name="Google Shape;2532;p55"/>
            <p:cNvSpPr/>
            <p:nvPr/>
          </p:nvSpPr>
          <p:spPr>
            <a:xfrm>
              <a:off x="1751075" y="6397163"/>
              <a:ext cx="119975" cy="66425"/>
            </a:xfrm>
            <a:custGeom>
              <a:avLst/>
              <a:gdLst/>
              <a:ahLst/>
              <a:cxnLst/>
              <a:rect l="l" t="t" r="r" b="b"/>
              <a:pathLst>
                <a:path w="4799" h="2657" extrusionOk="0">
                  <a:moveTo>
                    <a:pt x="4594" y="0"/>
                  </a:moveTo>
                  <a:lnTo>
                    <a:pt x="1" y="2354"/>
                  </a:lnTo>
                  <a:cubicBezTo>
                    <a:pt x="1" y="2354"/>
                    <a:pt x="1" y="2452"/>
                    <a:pt x="99" y="2452"/>
                  </a:cubicBezTo>
                  <a:cubicBezTo>
                    <a:pt x="99" y="2559"/>
                    <a:pt x="99" y="2559"/>
                    <a:pt x="205" y="2657"/>
                  </a:cubicBezTo>
                  <a:lnTo>
                    <a:pt x="4799" y="311"/>
                  </a:lnTo>
                  <a:cubicBezTo>
                    <a:pt x="4701" y="205"/>
                    <a:pt x="4701" y="107"/>
                    <a:pt x="4701" y="107"/>
                  </a:cubicBezTo>
                  <a:cubicBezTo>
                    <a:pt x="4701" y="0"/>
                    <a:pt x="4594" y="0"/>
                    <a:pt x="4594" y="0"/>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3" name="Google Shape;2533;p55"/>
            <p:cNvSpPr/>
            <p:nvPr/>
          </p:nvSpPr>
          <p:spPr>
            <a:xfrm>
              <a:off x="1748425" y="6392063"/>
              <a:ext cx="120175" cy="69075"/>
            </a:xfrm>
            <a:custGeom>
              <a:avLst/>
              <a:gdLst/>
              <a:ahLst/>
              <a:cxnLst/>
              <a:rect l="l" t="t" r="r" b="b"/>
              <a:pathLst>
                <a:path w="4807" h="2763" extrusionOk="0">
                  <a:moveTo>
                    <a:pt x="4602" y="0"/>
                  </a:moveTo>
                  <a:lnTo>
                    <a:pt x="1" y="2452"/>
                  </a:lnTo>
                  <a:cubicBezTo>
                    <a:pt x="107" y="2452"/>
                    <a:pt x="107" y="2558"/>
                    <a:pt x="107" y="2558"/>
                  </a:cubicBezTo>
                  <a:cubicBezTo>
                    <a:pt x="107" y="2656"/>
                    <a:pt x="205" y="2656"/>
                    <a:pt x="205" y="2763"/>
                  </a:cubicBezTo>
                  <a:lnTo>
                    <a:pt x="4807" y="311"/>
                  </a:lnTo>
                  <a:cubicBezTo>
                    <a:pt x="4807" y="311"/>
                    <a:pt x="4807" y="204"/>
                    <a:pt x="4700" y="204"/>
                  </a:cubicBezTo>
                  <a:cubicBezTo>
                    <a:pt x="4700" y="106"/>
                    <a:pt x="4700" y="106"/>
                    <a:pt x="4602" y="0"/>
                  </a:cubicBezTo>
                  <a:close/>
                </a:path>
              </a:pathLst>
            </a:custGeom>
            <a:solidFill>
              <a:srgbClr val="3245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4" name="Google Shape;2534;p55"/>
            <p:cNvSpPr/>
            <p:nvPr/>
          </p:nvSpPr>
          <p:spPr>
            <a:xfrm>
              <a:off x="1911900" y="6282113"/>
              <a:ext cx="130375" cy="130400"/>
            </a:xfrm>
            <a:custGeom>
              <a:avLst/>
              <a:gdLst/>
              <a:ahLst/>
              <a:cxnLst/>
              <a:rect l="l" t="t" r="r" b="b"/>
              <a:pathLst>
                <a:path w="5215" h="5216" extrusionOk="0">
                  <a:moveTo>
                    <a:pt x="2654" y="1"/>
                  </a:moveTo>
                  <a:cubicBezTo>
                    <a:pt x="1412" y="1"/>
                    <a:pt x="300" y="901"/>
                    <a:pt x="107" y="2257"/>
                  </a:cubicBezTo>
                  <a:lnTo>
                    <a:pt x="107" y="2150"/>
                  </a:lnTo>
                  <a:cubicBezTo>
                    <a:pt x="0" y="2257"/>
                    <a:pt x="0" y="2355"/>
                    <a:pt x="0" y="2355"/>
                  </a:cubicBezTo>
                  <a:lnTo>
                    <a:pt x="0" y="2461"/>
                  </a:lnTo>
                  <a:lnTo>
                    <a:pt x="0" y="2559"/>
                  </a:lnTo>
                  <a:lnTo>
                    <a:pt x="0" y="2665"/>
                  </a:lnTo>
                  <a:cubicBezTo>
                    <a:pt x="0" y="2968"/>
                    <a:pt x="107" y="3172"/>
                    <a:pt x="107" y="3376"/>
                  </a:cubicBezTo>
                  <a:cubicBezTo>
                    <a:pt x="205" y="3483"/>
                    <a:pt x="205" y="3581"/>
                    <a:pt x="205" y="3581"/>
                  </a:cubicBezTo>
                  <a:lnTo>
                    <a:pt x="205" y="3687"/>
                  </a:lnTo>
                  <a:cubicBezTo>
                    <a:pt x="311" y="3687"/>
                    <a:pt x="311" y="3785"/>
                    <a:pt x="311" y="3785"/>
                  </a:cubicBezTo>
                  <a:lnTo>
                    <a:pt x="311" y="3891"/>
                  </a:lnTo>
                  <a:lnTo>
                    <a:pt x="515" y="4096"/>
                  </a:lnTo>
                  <a:cubicBezTo>
                    <a:pt x="515" y="4194"/>
                    <a:pt x="515" y="4194"/>
                    <a:pt x="613" y="4300"/>
                  </a:cubicBezTo>
                  <a:lnTo>
                    <a:pt x="720" y="4398"/>
                  </a:lnTo>
                  <a:cubicBezTo>
                    <a:pt x="818" y="4398"/>
                    <a:pt x="818" y="4504"/>
                    <a:pt x="818" y="4504"/>
                  </a:cubicBezTo>
                  <a:cubicBezTo>
                    <a:pt x="818" y="4504"/>
                    <a:pt x="924" y="4602"/>
                    <a:pt x="1022" y="4602"/>
                  </a:cubicBezTo>
                  <a:cubicBezTo>
                    <a:pt x="1022" y="4709"/>
                    <a:pt x="1128" y="4709"/>
                    <a:pt x="1128" y="4807"/>
                  </a:cubicBezTo>
                  <a:lnTo>
                    <a:pt x="1226" y="4807"/>
                  </a:lnTo>
                  <a:lnTo>
                    <a:pt x="1333" y="4913"/>
                  </a:lnTo>
                  <a:lnTo>
                    <a:pt x="1431" y="4913"/>
                  </a:lnTo>
                  <a:cubicBezTo>
                    <a:pt x="1431" y="4913"/>
                    <a:pt x="1537" y="5011"/>
                    <a:pt x="1635" y="5011"/>
                  </a:cubicBezTo>
                  <a:cubicBezTo>
                    <a:pt x="1741" y="5011"/>
                    <a:pt x="1741" y="5117"/>
                    <a:pt x="1839" y="5117"/>
                  </a:cubicBezTo>
                  <a:lnTo>
                    <a:pt x="2044" y="5117"/>
                  </a:lnTo>
                  <a:cubicBezTo>
                    <a:pt x="2150" y="5117"/>
                    <a:pt x="2150" y="5215"/>
                    <a:pt x="2150" y="5215"/>
                  </a:cubicBezTo>
                  <a:lnTo>
                    <a:pt x="2354" y="5215"/>
                  </a:lnTo>
                  <a:cubicBezTo>
                    <a:pt x="2861" y="5215"/>
                    <a:pt x="3270" y="5215"/>
                    <a:pt x="3678" y="5011"/>
                  </a:cubicBezTo>
                  <a:cubicBezTo>
                    <a:pt x="3678" y="5011"/>
                    <a:pt x="3785" y="4913"/>
                    <a:pt x="3883" y="4913"/>
                  </a:cubicBezTo>
                  <a:cubicBezTo>
                    <a:pt x="3989" y="4913"/>
                    <a:pt x="3989" y="4807"/>
                    <a:pt x="4087" y="4807"/>
                  </a:cubicBezTo>
                  <a:lnTo>
                    <a:pt x="4291" y="4602"/>
                  </a:lnTo>
                  <a:lnTo>
                    <a:pt x="4602" y="4300"/>
                  </a:lnTo>
                  <a:cubicBezTo>
                    <a:pt x="4904" y="3989"/>
                    <a:pt x="5109" y="3581"/>
                    <a:pt x="5215" y="3172"/>
                  </a:cubicBezTo>
                  <a:lnTo>
                    <a:pt x="5215" y="3074"/>
                  </a:lnTo>
                  <a:lnTo>
                    <a:pt x="5215" y="2968"/>
                  </a:lnTo>
                  <a:lnTo>
                    <a:pt x="5215" y="2870"/>
                  </a:lnTo>
                  <a:lnTo>
                    <a:pt x="5215" y="2665"/>
                  </a:lnTo>
                  <a:lnTo>
                    <a:pt x="5215" y="2559"/>
                  </a:lnTo>
                  <a:lnTo>
                    <a:pt x="5215" y="2355"/>
                  </a:lnTo>
                  <a:lnTo>
                    <a:pt x="5215" y="2257"/>
                  </a:lnTo>
                  <a:lnTo>
                    <a:pt x="5215" y="2150"/>
                  </a:lnTo>
                  <a:lnTo>
                    <a:pt x="5215" y="2052"/>
                  </a:lnTo>
                  <a:cubicBezTo>
                    <a:pt x="5109" y="1946"/>
                    <a:pt x="5109" y="1946"/>
                    <a:pt x="5109" y="1848"/>
                  </a:cubicBezTo>
                  <a:lnTo>
                    <a:pt x="5109" y="1742"/>
                  </a:lnTo>
                  <a:lnTo>
                    <a:pt x="5011" y="1644"/>
                  </a:lnTo>
                  <a:lnTo>
                    <a:pt x="5011" y="1537"/>
                  </a:lnTo>
                  <a:cubicBezTo>
                    <a:pt x="5011" y="1537"/>
                    <a:pt x="5011" y="1439"/>
                    <a:pt x="4904" y="1439"/>
                  </a:cubicBezTo>
                  <a:lnTo>
                    <a:pt x="4904" y="1333"/>
                  </a:lnTo>
                  <a:cubicBezTo>
                    <a:pt x="4496" y="622"/>
                    <a:pt x="3785" y="107"/>
                    <a:pt x="2861" y="9"/>
                  </a:cubicBezTo>
                  <a:cubicBezTo>
                    <a:pt x="2792" y="3"/>
                    <a:pt x="2723" y="1"/>
                    <a:pt x="2654" y="1"/>
                  </a:cubicBezTo>
                  <a:close/>
                </a:path>
              </a:pathLst>
            </a:custGeom>
            <a:solidFill>
              <a:srgbClr val="D9D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5" name="Google Shape;2535;p55"/>
            <p:cNvSpPr/>
            <p:nvPr/>
          </p:nvSpPr>
          <p:spPr>
            <a:xfrm>
              <a:off x="1889000" y="6279288"/>
              <a:ext cx="148175" cy="129975"/>
            </a:xfrm>
            <a:custGeom>
              <a:avLst/>
              <a:gdLst/>
              <a:ahLst/>
              <a:cxnLst/>
              <a:rect l="l" t="t" r="r" b="b"/>
              <a:pathLst>
                <a:path w="5927" h="5199" extrusionOk="0">
                  <a:moveTo>
                    <a:pt x="3025" y="1"/>
                  </a:moveTo>
                  <a:cubicBezTo>
                    <a:pt x="2623" y="1"/>
                    <a:pt x="2217" y="105"/>
                    <a:pt x="1840" y="326"/>
                  </a:cubicBezTo>
                  <a:cubicBezTo>
                    <a:pt x="508" y="939"/>
                    <a:pt x="1" y="2574"/>
                    <a:pt x="712" y="3800"/>
                  </a:cubicBezTo>
                  <a:cubicBezTo>
                    <a:pt x="1138" y="4721"/>
                    <a:pt x="2058" y="5199"/>
                    <a:pt x="2991" y="5199"/>
                  </a:cubicBezTo>
                  <a:cubicBezTo>
                    <a:pt x="3400" y="5199"/>
                    <a:pt x="3812" y="5107"/>
                    <a:pt x="4186" y="4920"/>
                  </a:cubicBezTo>
                  <a:cubicBezTo>
                    <a:pt x="5518" y="4209"/>
                    <a:pt x="5927" y="2672"/>
                    <a:pt x="5314" y="1446"/>
                  </a:cubicBezTo>
                  <a:cubicBezTo>
                    <a:pt x="4816" y="529"/>
                    <a:pt x="3930" y="1"/>
                    <a:pt x="3025" y="1"/>
                  </a:cubicBezTo>
                  <a:close/>
                </a:path>
              </a:pathLst>
            </a:custGeom>
            <a:solidFill>
              <a:srgbClr val="4675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6" name="Google Shape;2536;p55"/>
            <p:cNvSpPr/>
            <p:nvPr/>
          </p:nvSpPr>
          <p:spPr>
            <a:xfrm>
              <a:off x="1922125" y="6287438"/>
              <a:ext cx="115050" cy="122175"/>
            </a:xfrm>
            <a:custGeom>
              <a:avLst/>
              <a:gdLst/>
              <a:ahLst/>
              <a:cxnLst/>
              <a:rect l="l" t="t" r="r" b="b"/>
              <a:pathLst>
                <a:path w="4602" h="4887" extrusionOk="0">
                  <a:moveTo>
                    <a:pt x="2861" y="0"/>
                  </a:moveTo>
                  <a:lnTo>
                    <a:pt x="2861" y="0"/>
                  </a:lnTo>
                  <a:cubicBezTo>
                    <a:pt x="3065" y="205"/>
                    <a:pt x="3376" y="409"/>
                    <a:pt x="3474" y="711"/>
                  </a:cubicBezTo>
                  <a:cubicBezTo>
                    <a:pt x="4193" y="2044"/>
                    <a:pt x="3678" y="3572"/>
                    <a:pt x="2354" y="4291"/>
                  </a:cubicBezTo>
                  <a:cubicBezTo>
                    <a:pt x="1994" y="4496"/>
                    <a:pt x="1586" y="4598"/>
                    <a:pt x="1177" y="4598"/>
                  </a:cubicBezTo>
                  <a:cubicBezTo>
                    <a:pt x="768" y="4598"/>
                    <a:pt x="360" y="4496"/>
                    <a:pt x="0" y="4291"/>
                  </a:cubicBezTo>
                  <a:lnTo>
                    <a:pt x="0" y="4291"/>
                  </a:lnTo>
                  <a:cubicBezTo>
                    <a:pt x="498" y="4665"/>
                    <a:pt x="1111" y="4886"/>
                    <a:pt x="1721" y="4886"/>
                  </a:cubicBezTo>
                  <a:cubicBezTo>
                    <a:pt x="2112" y="4886"/>
                    <a:pt x="2503" y="4795"/>
                    <a:pt x="2861" y="4594"/>
                  </a:cubicBezTo>
                  <a:cubicBezTo>
                    <a:pt x="4193" y="3883"/>
                    <a:pt x="4602" y="2346"/>
                    <a:pt x="3989" y="1120"/>
                  </a:cubicBezTo>
                  <a:cubicBezTo>
                    <a:pt x="3678" y="613"/>
                    <a:pt x="3269" y="205"/>
                    <a:pt x="2861" y="0"/>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7" name="Google Shape;2537;p55"/>
            <p:cNvSpPr/>
            <p:nvPr/>
          </p:nvSpPr>
          <p:spPr>
            <a:xfrm>
              <a:off x="1906800" y="6315438"/>
              <a:ext cx="117500" cy="66425"/>
            </a:xfrm>
            <a:custGeom>
              <a:avLst/>
              <a:gdLst/>
              <a:ahLst/>
              <a:cxnLst/>
              <a:rect l="l" t="t" r="r" b="b"/>
              <a:pathLst>
                <a:path w="4700" h="2657" extrusionOk="0">
                  <a:moveTo>
                    <a:pt x="4602" y="0"/>
                  </a:moveTo>
                  <a:lnTo>
                    <a:pt x="0" y="2354"/>
                  </a:lnTo>
                  <a:lnTo>
                    <a:pt x="0" y="2452"/>
                  </a:lnTo>
                  <a:cubicBezTo>
                    <a:pt x="106" y="2558"/>
                    <a:pt x="106" y="2558"/>
                    <a:pt x="106" y="2656"/>
                  </a:cubicBezTo>
                  <a:lnTo>
                    <a:pt x="4700" y="311"/>
                  </a:lnTo>
                  <a:cubicBezTo>
                    <a:pt x="4700" y="204"/>
                    <a:pt x="4700" y="106"/>
                    <a:pt x="4602" y="0"/>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8" name="Google Shape;2538;p55"/>
            <p:cNvSpPr/>
            <p:nvPr/>
          </p:nvSpPr>
          <p:spPr>
            <a:xfrm>
              <a:off x="1904325" y="6310313"/>
              <a:ext cx="119975" cy="69100"/>
            </a:xfrm>
            <a:custGeom>
              <a:avLst/>
              <a:gdLst/>
              <a:ahLst/>
              <a:cxnLst/>
              <a:rect l="l" t="t" r="r" b="b"/>
              <a:pathLst>
                <a:path w="4799" h="2764" extrusionOk="0">
                  <a:moveTo>
                    <a:pt x="4594" y="1"/>
                  </a:moveTo>
                  <a:lnTo>
                    <a:pt x="1" y="2453"/>
                  </a:lnTo>
                  <a:cubicBezTo>
                    <a:pt x="1" y="2453"/>
                    <a:pt x="1" y="2559"/>
                    <a:pt x="99" y="2559"/>
                  </a:cubicBezTo>
                  <a:cubicBezTo>
                    <a:pt x="99" y="2657"/>
                    <a:pt x="99" y="2657"/>
                    <a:pt x="205" y="2763"/>
                  </a:cubicBezTo>
                  <a:lnTo>
                    <a:pt x="4799" y="311"/>
                  </a:lnTo>
                  <a:cubicBezTo>
                    <a:pt x="4701" y="311"/>
                    <a:pt x="4701" y="205"/>
                    <a:pt x="4701" y="205"/>
                  </a:cubicBezTo>
                  <a:cubicBezTo>
                    <a:pt x="4701" y="107"/>
                    <a:pt x="4594" y="107"/>
                    <a:pt x="4594" y="1"/>
                  </a:cubicBezTo>
                  <a:close/>
                </a:path>
              </a:pathLst>
            </a:custGeom>
            <a:solidFill>
              <a:srgbClr val="3245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9" name="Google Shape;2539;p55"/>
            <p:cNvSpPr/>
            <p:nvPr/>
          </p:nvSpPr>
          <p:spPr>
            <a:xfrm>
              <a:off x="2067800" y="6200388"/>
              <a:ext cx="130200" cy="130400"/>
            </a:xfrm>
            <a:custGeom>
              <a:avLst/>
              <a:gdLst/>
              <a:ahLst/>
              <a:cxnLst/>
              <a:rect l="l" t="t" r="r" b="b"/>
              <a:pathLst>
                <a:path w="5208" h="5216" extrusionOk="0">
                  <a:moveTo>
                    <a:pt x="2638" y="0"/>
                  </a:moveTo>
                  <a:cubicBezTo>
                    <a:pt x="1305" y="0"/>
                    <a:pt x="194" y="895"/>
                    <a:pt x="1" y="2150"/>
                  </a:cubicBezTo>
                  <a:lnTo>
                    <a:pt x="1" y="2354"/>
                  </a:lnTo>
                  <a:lnTo>
                    <a:pt x="1" y="2461"/>
                  </a:lnTo>
                  <a:lnTo>
                    <a:pt x="1" y="2559"/>
                  </a:lnTo>
                  <a:lnTo>
                    <a:pt x="1" y="2665"/>
                  </a:lnTo>
                  <a:cubicBezTo>
                    <a:pt x="1" y="2967"/>
                    <a:pt x="1" y="3172"/>
                    <a:pt x="99" y="3376"/>
                  </a:cubicBezTo>
                  <a:cubicBezTo>
                    <a:pt x="99" y="3482"/>
                    <a:pt x="205" y="3580"/>
                    <a:pt x="205" y="3580"/>
                  </a:cubicBezTo>
                  <a:lnTo>
                    <a:pt x="205" y="3687"/>
                  </a:lnTo>
                  <a:lnTo>
                    <a:pt x="303" y="3785"/>
                  </a:lnTo>
                  <a:lnTo>
                    <a:pt x="303" y="3891"/>
                  </a:lnTo>
                  <a:cubicBezTo>
                    <a:pt x="303" y="3989"/>
                    <a:pt x="409" y="3989"/>
                    <a:pt x="409" y="4095"/>
                  </a:cubicBezTo>
                  <a:lnTo>
                    <a:pt x="614" y="4300"/>
                  </a:lnTo>
                  <a:lnTo>
                    <a:pt x="712" y="4398"/>
                  </a:lnTo>
                  <a:cubicBezTo>
                    <a:pt x="712" y="4398"/>
                    <a:pt x="712" y="4504"/>
                    <a:pt x="818" y="4504"/>
                  </a:cubicBezTo>
                  <a:lnTo>
                    <a:pt x="916" y="4602"/>
                  </a:lnTo>
                  <a:lnTo>
                    <a:pt x="1120" y="4806"/>
                  </a:lnTo>
                  <a:cubicBezTo>
                    <a:pt x="1227" y="4806"/>
                    <a:pt x="1227" y="4806"/>
                    <a:pt x="1325" y="4913"/>
                  </a:cubicBezTo>
                  <a:cubicBezTo>
                    <a:pt x="1431" y="4913"/>
                    <a:pt x="1529" y="5011"/>
                    <a:pt x="1529" y="5011"/>
                  </a:cubicBezTo>
                  <a:lnTo>
                    <a:pt x="1635" y="5011"/>
                  </a:lnTo>
                  <a:cubicBezTo>
                    <a:pt x="1635" y="5011"/>
                    <a:pt x="1733" y="5117"/>
                    <a:pt x="1840" y="5117"/>
                  </a:cubicBezTo>
                  <a:lnTo>
                    <a:pt x="2044" y="5117"/>
                  </a:lnTo>
                  <a:cubicBezTo>
                    <a:pt x="2044" y="5117"/>
                    <a:pt x="2044" y="5215"/>
                    <a:pt x="2142" y="5215"/>
                  </a:cubicBezTo>
                  <a:lnTo>
                    <a:pt x="2346" y="5215"/>
                  </a:lnTo>
                  <a:cubicBezTo>
                    <a:pt x="2755" y="5215"/>
                    <a:pt x="3270" y="5215"/>
                    <a:pt x="3572" y="5011"/>
                  </a:cubicBezTo>
                  <a:cubicBezTo>
                    <a:pt x="3679" y="5011"/>
                    <a:pt x="3777" y="4913"/>
                    <a:pt x="3883" y="4913"/>
                  </a:cubicBezTo>
                  <a:cubicBezTo>
                    <a:pt x="3883" y="4913"/>
                    <a:pt x="3981" y="4806"/>
                    <a:pt x="4087" y="4806"/>
                  </a:cubicBezTo>
                  <a:cubicBezTo>
                    <a:pt x="4087" y="4708"/>
                    <a:pt x="4185" y="4708"/>
                    <a:pt x="4292" y="4602"/>
                  </a:cubicBezTo>
                  <a:lnTo>
                    <a:pt x="4594" y="4300"/>
                  </a:lnTo>
                  <a:cubicBezTo>
                    <a:pt x="4798" y="3989"/>
                    <a:pt x="5003" y="3580"/>
                    <a:pt x="5109" y="3172"/>
                  </a:cubicBezTo>
                  <a:lnTo>
                    <a:pt x="5109" y="3074"/>
                  </a:lnTo>
                  <a:cubicBezTo>
                    <a:pt x="5109" y="2967"/>
                    <a:pt x="5207" y="2967"/>
                    <a:pt x="5207" y="2967"/>
                  </a:cubicBezTo>
                  <a:lnTo>
                    <a:pt x="5207" y="2869"/>
                  </a:lnTo>
                  <a:lnTo>
                    <a:pt x="5207" y="2665"/>
                  </a:lnTo>
                  <a:lnTo>
                    <a:pt x="5207" y="2559"/>
                  </a:lnTo>
                  <a:lnTo>
                    <a:pt x="5207" y="2354"/>
                  </a:lnTo>
                  <a:lnTo>
                    <a:pt x="5207" y="2256"/>
                  </a:lnTo>
                  <a:lnTo>
                    <a:pt x="5109" y="2150"/>
                  </a:lnTo>
                  <a:lnTo>
                    <a:pt x="5109" y="2052"/>
                  </a:lnTo>
                  <a:lnTo>
                    <a:pt x="5109" y="1848"/>
                  </a:lnTo>
                  <a:lnTo>
                    <a:pt x="5003" y="1741"/>
                  </a:lnTo>
                  <a:lnTo>
                    <a:pt x="5003" y="1643"/>
                  </a:lnTo>
                  <a:lnTo>
                    <a:pt x="5003" y="1537"/>
                  </a:lnTo>
                  <a:cubicBezTo>
                    <a:pt x="4905" y="1537"/>
                    <a:pt x="4905" y="1439"/>
                    <a:pt x="4905" y="1439"/>
                  </a:cubicBezTo>
                  <a:cubicBezTo>
                    <a:pt x="4905" y="1439"/>
                    <a:pt x="4905" y="1333"/>
                    <a:pt x="4798" y="1333"/>
                  </a:cubicBezTo>
                  <a:cubicBezTo>
                    <a:pt x="4390" y="622"/>
                    <a:pt x="3679" y="107"/>
                    <a:pt x="2861" y="9"/>
                  </a:cubicBezTo>
                  <a:cubicBezTo>
                    <a:pt x="2786" y="3"/>
                    <a:pt x="2712" y="0"/>
                    <a:pt x="2638" y="0"/>
                  </a:cubicBezTo>
                  <a:close/>
                </a:path>
              </a:pathLst>
            </a:custGeom>
            <a:solidFill>
              <a:srgbClr val="D9D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0" name="Google Shape;2540;p55"/>
            <p:cNvSpPr/>
            <p:nvPr/>
          </p:nvSpPr>
          <p:spPr>
            <a:xfrm>
              <a:off x="2044725" y="6197563"/>
              <a:ext cx="148150" cy="129975"/>
            </a:xfrm>
            <a:custGeom>
              <a:avLst/>
              <a:gdLst/>
              <a:ahLst/>
              <a:cxnLst/>
              <a:rect l="l" t="t" r="r" b="b"/>
              <a:pathLst>
                <a:path w="5926" h="5199" extrusionOk="0">
                  <a:moveTo>
                    <a:pt x="2993" y="0"/>
                  </a:moveTo>
                  <a:cubicBezTo>
                    <a:pt x="2576" y="0"/>
                    <a:pt x="2148" y="105"/>
                    <a:pt x="1741" y="326"/>
                  </a:cubicBezTo>
                  <a:cubicBezTo>
                    <a:pt x="515" y="939"/>
                    <a:pt x="0" y="2574"/>
                    <a:pt x="613" y="3800"/>
                  </a:cubicBezTo>
                  <a:cubicBezTo>
                    <a:pt x="1113" y="4720"/>
                    <a:pt x="2004" y="5198"/>
                    <a:pt x="2948" y="5198"/>
                  </a:cubicBezTo>
                  <a:cubicBezTo>
                    <a:pt x="3363" y="5198"/>
                    <a:pt x="3787" y="5106"/>
                    <a:pt x="4193" y="4919"/>
                  </a:cubicBezTo>
                  <a:cubicBezTo>
                    <a:pt x="5419" y="4208"/>
                    <a:pt x="5926" y="2672"/>
                    <a:pt x="5313" y="1446"/>
                  </a:cubicBezTo>
                  <a:cubicBezTo>
                    <a:pt x="4821" y="529"/>
                    <a:pt x="3933" y="0"/>
                    <a:pt x="2993" y="0"/>
                  </a:cubicBezTo>
                  <a:close/>
                </a:path>
              </a:pathLst>
            </a:custGeom>
            <a:solidFill>
              <a:srgbClr val="4675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1" name="Google Shape;2541;p55"/>
            <p:cNvSpPr/>
            <p:nvPr/>
          </p:nvSpPr>
          <p:spPr>
            <a:xfrm>
              <a:off x="2078025" y="6205713"/>
              <a:ext cx="114850" cy="122175"/>
            </a:xfrm>
            <a:custGeom>
              <a:avLst/>
              <a:gdLst/>
              <a:ahLst/>
              <a:cxnLst/>
              <a:rect l="l" t="t" r="r" b="b"/>
              <a:pathLst>
                <a:path w="4594" h="4887" extrusionOk="0">
                  <a:moveTo>
                    <a:pt x="2755" y="0"/>
                  </a:moveTo>
                  <a:lnTo>
                    <a:pt x="2755" y="0"/>
                  </a:lnTo>
                  <a:cubicBezTo>
                    <a:pt x="3065" y="204"/>
                    <a:pt x="3270" y="409"/>
                    <a:pt x="3474" y="711"/>
                  </a:cubicBezTo>
                  <a:cubicBezTo>
                    <a:pt x="4087" y="2043"/>
                    <a:pt x="3572" y="3572"/>
                    <a:pt x="2346" y="4291"/>
                  </a:cubicBezTo>
                  <a:cubicBezTo>
                    <a:pt x="1937" y="4495"/>
                    <a:pt x="1529" y="4598"/>
                    <a:pt x="1133" y="4598"/>
                  </a:cubicBezTo>
                  <a:cubicBezTo>
                    <a:pt x="738" y="4598"/>
                    <a:pt x="356" y="4495"/>
                    <a:pt x="0" y="4291"/>
                  </a:cubicBezTo>
                  <a:lnTo>
                    <a:pt x="0" y="4291"/>
                  </a:lnTo>
                  <a:cubicBezTo>
                    <a:pt x="433" y="4664"/>
                    <a:pt x="1021" y="4886"/>
                    <a:pt x="1645" y="4886"/>
                  </a:cubicBezTo>
                  <a:cubicBezTo>
                    <a:pt x="2046" y="4886"/>
                    <a:pt x="2462" y="4795"/>
                    <a:pt x="2861" y="4593"/>
                  </a:cubicBezTo>
                  <a:cubicBezTo>
                    <a:pt x="4087" y="3882"/>
                    <a:pt x="4594" y="2346"/>
                    <a:pt x="3981" y="1120"/>
                  </a:cubicBezTo>
                  <a:cubicBezTo>
                    <a:pt x="3678" y="613"/>
                    <a:pt x="3270" y="204"/>
                    <a:pt x="2755" y="0"/>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2" name="Google Shape;2542;p55"/>
            <p:cNvSpPr/>
            <p:nvPr/>
          </p:nvSpPr>
          <p:spPr>
            <a:xfrm>
              <a:off x="2060050" y="6233688"/>
              <a:ext cx="120175" cy="66450"/>
            </a:xfrm>
            <a:custGeom>
              <a:avLst/>
              <a:gdLst/>
              <a:ahLst/>
              <a:cxnLst/>
              <a:rect l="l" t="t" r="r" b="b"/>
              <a:pathLst>
                <a:path w="4807" h="2658" extrusionOk="0">
                  <a:moveTo>
                    <a:pt x="4602" y="1"/>
                  </a:moveTo>
                  <a:lnTo>
                    <a:pt x="0" y="2355"/>
                  </a:lnTo>
                  <a:cubicBezTo>
                    <a:pt x="106" y="2355"/>
                    <a:pt x="106" y="2453"/>
                    <a:pt x="106" y="2453"/>
                  </a:cubicBezTo>
                  <a:cubicBezTo>
                    <a:pt x="106" y="2559"/>
                    <a:pt x="204" y="2559"/>
                    <a:pt x="204" y="2657"/>
                  </a:cubicBezTo>
                  <a:lnTo>
                    <a:pt x="4806" y="311"/>
                  </a:lnTo>
                  <a:cubicBezTo>
                    <a:pt x="4806" y="205"/>
                    <a:pt x="4700" y="107"/>
                    <a:pt x="4700" y="1"/>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3" name="Google Shape;2543;p55"/>
            <p:cNvSpPr/>
            <p:nvPr/>
          </p:nvSpPr>
          <p:spPr>
            <a:xfrm>
              <a:off x="2060050" y="6228588"/>
              <a:ext cx="117500" cy="69100"/>
            </a:xfrm>
            <a:custGeom>
              <a:avLst/>
              <a:gdLst/>
              <a:ahLst/>
              <a:cxnLst/>
              <a:rect l="l" t="t" r="r" b="b"/>
              <a:pathLst>
                <a:path w="4700" h="2764" extrusionOk="0">
                  <a:moveTo>
                    <a:pt x="4602" y="0"/>
                  </a:moveTo>
                  <a:lnTo>
                    <a:pt x="0" y="2452"/>
                  </a:lnTo>
                  <a:lnTo>
                    <a:pt x="0" y="2559"/>
                  </a:lnTo>
                  <a:cubicBezTo>
                    <a:pt x="106" y="2657"/>
                    <a:pt x="106" y="2657"/>
                    <a:pt x="106" y="2763"/>
                  </a:cubicBezTo>
                  <a:lnTo>
                    <a:pt x="4700" y="311"/>
                  </a:lnTo>
                  <a:lnTo>
                    <a:pt x="4700" y="205"/>
                  </a:lnTo>
                  <a:cubicBezTo>
                    <a:pt x="4602" y="107"/>
                    <a:pt x="4602" y="107"/>
                    <a:pt x="4602" y="0"/>
                  </a:cubicBezTo>
                  <a:close/>
                </a:path>
              </a:pathLst>
            </a:custGeom>
            <a:solidFill>
              <a:srgbClr val="3245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4" name="Google Shape;2544;p55"/>
            <p:cNvSpPr/>
            <p:nvPr/>
          </p:nvSpPr>
          <p:spPr>
            <a:xfrm>
              <a:off x="2221050" y="6118663"/>
              <a:ext cx="130200" cy="130375"/>
            </a:xfrm>
            <a:custGeom>
              <a:avLst/>
              <a:gdLst/>
              <a:ahLst/>
              <a:cxnLst/>
              <a:rect l="l" t="t" r="r" b="b"/>
              <a:pathLst>
                <a:path w="5208" h="5215" extrusionOk="0">
                  <a:moveTo>
                    <a:pt x="2653" y="0"/>
                  </a:moveTo>
                  <a:cubicBezTo>
                    <a:pt x="1403" y="0"/>
                    <a:pt x="292" y="895"/>
                    <a:pt x="99" y="2150"/>
                  </a:cubicBezTo>
                  <a:lnTo>
                    <a:pt x="99" y="2354"/>
                  </a:lnTo>
                  <a:lnTo>
                    <a:pt x="99" y="2460"/>
                  </a:lnTo>
                  <a:lnTo>
                    <a:pt x="1" y="2460"/>
                  </a:lnTo>
                  <a:lnTo>
                    <a:pt x="1" y="2558"/>
                  </a:lnTo>
                  <a:lnTo>
                    <a:pt x="1" y="2665"/>
                  </a:lnTo>
                  <a:cubicBezTo>
                    <a:pt x="99" y="2967"/>
                    <a:pt x="99" y="3171"/>
                    <a:pt x="205" y="3376"/>
                  </a:cubicBezTo>
                  <a:lnTo>
                    <a:pt x="205" y="3580"/>
                  </a:lnTo>
                  <a:lnTo>
                    <a:pt x="303" y="3686"/>
                  </a:lnTo>
                  <a:lnTo>
                    <a:pt x="303" y="3784"/>
                  </a:lnTo>
                  <a:lnTo>
                    <a:pt x="409" y="3891"/>
                  </a:lnTo>
                  <a:cubicBezTo>
                    <a:pt x="409" y="3989"/>
                    <a:pt x="409" y="3989"/>
                    <a:pt x="507" y="4095"/>
                  </a:cubicBezTo>
                  <a:lnTo>
                    <a:pt x="614" y="4193"/>
                  </a:lnTo>
                  <a:cubicBezTo>
                    <a:pt x="614" y="4299"/>
                    <a:pt x="614" y="4299"/>
                    <a:pt x="712" y="4299"/>
                  </a:cubicBezTo>
                  <a:cubicBezTo>
                    <a:pt x="712" y="4299"/>
                    <a:pt x="712" y="4397"/>
                    <a:pt x="818" y="4397"/>
                  </a:cubicBezTo>
                  <a:lnTo>
                    <a:pt x="818" y="4504"/>
                  </a:lnTo>
                  <a:cubicBezTo>
                    <a:pt x="916" y="4504"/>
                    <a:pt x="916" y="4602"/>
                    <a:pt x="1022" y="4602"/>
                  </a:cubicBezTo>
                  <a:cubicBezTo>
                    <a:pt x="1022" y="4708"/>
                    <a:pt x="1120" y="4708"/>
                    <a:pt x="1227" y="4708"/>
                  </a:cubicBezTo>
                  <a:lnTo>
                    <a:pt x="1227" y="4806"/>
                  </a:lnTo>
                  <a:cubicBezTo>
                    <a:pt x="1325" y="4806"/>
                    <a:pt x="1325" y="4806"/>
                    <a:pt x="1325" y="4912"/>
                  </a:cubicBezTo>
                  <a:lnTo>
                    <a:pt x="1431" y="4912"/>
                  </a:lnTo>
                  <a:cubicBezTo>
                    <a:pt x="1529" y="4912"/>
                    <a:pt x="1529" y="5010"/>
                    <a:pt x="1635" y="5010"/>
                  </a:cubicBezTo>
                  <a:cubicBezTo>
                    <a:pt x="1733" y="5010"/>
                    <a:pt x="1840" y="5117"/>
                    <a:pt x="1840" y="5117"/>
                  </a:cubicBezTo>
                  <a:lnTo>
                    <a:pt x="2142" y="5117"/>
                  </a:lnTo>
                  <a:lnTo>
                    <a:pt x="2142" y="5215"/>
                  </a:lnTo>
                  <a:lnTo>
                    <a:pt x="2453" y="5215"/>
                  </a:lnTo>
                  <a:cubicBezTo>
                    <a:pt x="2861" y="5215"/>
                    <a:pt x="3270" y="5215"/>
                    <a:pt x="3679" y="5010"/>
                  </a:cubicBezTo>
                  <a:cubicBezTo>
                    <a:pt x="3777" y="5010"/>
                    <a:pt x="3777" y="4912"/>
                    <a:pt x="3883" y="4912"/>
                  </a:cubicBezTo>
                  <a:cubicBezTo>
                    <a:pt x="3981" y="4806"/>
                    <a:pt x="4087" y="4806"/>
                    <a:pt x="4087" y="4806"/>
                  </a:cubicBezTo>
                  <a:cubicBezTo>
                    <a:pt x="4186" y="4708"/>
                    <a:pt x="4292" y="4708"/>
                    <a:pt x="4292" y="4602"/>
                  </a:cubicBezTo>
                  <a:cubicBezTo>
                    <a:pt x="4390" y="4504"/>
                    <a:pt x="4594" y="4397"/>
                    <a:pt x="4700" y="4299"/>
                  </a:cubicBezTo>
                  <a:cubicBezTo>
                    <a:pt x="4905" y="3989"/>
                    <a:pt x="5109" y="3580"/>
                    <a:pt x="5207" y="3171"/>
                  </a:cubicBezTo>
                  <a:lnTo>
                    <a:pt x="5207" y="3073"/>
                  </a:lnTo>
                  <a:lnTo>
                    <a:pt x="5207" y="2967"/>
                  </a:lnTo>
                  <a:lnTo>
                    <a:pt x="5207" y="2869"/>
                  </a:lnTo>
                  <a:lnTo>
                    <a:pt x="5207" y="2665"/>
                  </a:lnTo>
                  <a:lnTo>
                    <a:pt x="5207" y="2558"/>
                  </a:lnTo>
                  <a:lnTo>
                    <a:pt x="5207" y="2354"/>
                  </a:lnTo>
                  <a:lnTo>
                    <a:pt x="5207" y="2256"/>
                  </a:lnTo>
                  <a:lnTo>
                    <a:pt x="5207" y="2150"/>
                  </a:lnTo>
                  <a:lnTo>
                    <a:pt x="5207" y="2052"/>
                  </a:lnTo>
                  <a:cubicBezTo>
                    <a:pt x="5207" y="1945"/>
                    <a:pt x="5109" y="1945"/>
                    <a:pt x="5109" y="1847"/>
                  </a:cubicBezTo>
                  <a:lnTo>
                    <a:pt x="5109" y="1741"/>
                  </a:lnTo>
                  <a:lnTo>
                    <a:pt x="5109" y="1643"/>
                  </a:lnTo>
                  <a:cubicBezTo>
                    <a:pt x="5003" y="1643"/>
                    <a:pt x="5003" y="1537"/>
                    <a:pt x="5003" y="1537"/>
                  </a:cubicBezTo>
                  <a:lnTo>
                    <a:pt x="5003" y="1439"/>
                  </a:lnTo>
                  <a:cubicBezTo>
                    <a:pt x="4905" y="1439"/>
                    <a:pt x="4905" y="1332"/>
                    <a:pt x="4905" y="1332"/>
                  </a:cubicBezTo>
                  <a:cubicBezTo>
                    <a:pt x="4496" y="621"/>
                    <a:pt x="3777" y="106"/>
                    <a:pt x="2861" y="8"/>
                  </a:cubicBezTo>
                  <a:cubicBezTo>
                    <a:pt x="2792" y="3"/>
                    <a:pt x="2722" y="0"/>
                    <a:pt x="2653" y="0"/>
                  </a:cubicBezTo>
                  <a:close/>
                </a:path>
              </a:pathLst>
            </a:custGeom>
            <a:solidFill>
              <a:srgbClr val="D9D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5" name="Google Shape;2545;p55"/>
            <p:cNvSpPr/>
            <p:nvPr/>
          </p:nvSpPr>
          <p:spPr>
            <a:xfrm>
              <a:off x="2197975" y="6115813"/>
              <a:ext cx="150825" cy="129975"/>
            </a:xfrm>
            <a:custGeom>
              <a:avLst/>
              <a:gdLst/>
              <a:ahLst/>
              <a:cxnLst/>
              <a:rect l="l" t="t" r="r" b="b"/>
              <a:pathLst>
                <a:path w="6033" h="5199" extrusionOk="0">
                  <a:moveTo>
                    <a:pt x="3045" y="1"/>
                  </a:moveTo>
                  <a:cubicBezTo>
                    <a:pt x="2632" y="1"/>
                    <a:pt x="2216" y="105"/>
                    <a:pt x="1839" y="327"/>
                  </a:cubicBezTo>
                  <a:cubicBezTo>
                    <a:pt x="515" y="940"/>
                    <a:pt x="0" y="2574"/>
                    <a:pt x="719" y="3800"/>
                  </a:cubicBezTo>
                  <a:cubicBezTo>
                    <a:pt x="1146" y="4721"/>
                    <a:pt x="2065" y="5199"/>
                    <a:pt x="2998" y="5199"/>
                  </a:cubicBezTo>
                  <a:cubicBezTo>
                    <a:pt x="3408" y="5199"/>
                    <a:pt x="3819" y="5107"/>
                    <a:pt x="4193" y="4920"/>
                  </a:cubicBezTo>
                  <a:cubicBezTo>
                    <a:pt x="5517" y="4209"/>
                    <a:pt x="6032" y="2672"/>
                    <a:pt x="5313" y="1446"/>
                  </a:cubicBezTo>
                  <a:cubicBezTo>
                    <a:pt x="4888" y="530"/>
                    <a:pt x="3974" y="1"/>
                    <a:pt x="3045" y="1"/>
                  </a:cubicBezTo>
                  <a:close/>
                </a:path>
              </a:pathLst>
            </a:custGeom>
            <a:solidFill>
              <a:srgbClr val="4675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6" name="Google Shape;2546;p55"/>
            <p:cNvSpPr/>
            <p:nvPr/>
          </p:nvSpPr>
          <p:spPr>
            <a:xfrm>
              <a:off x="2231275" y="6123963"/>
              <a:ext cx="117525" cy="122175"/>
            </a:xfrm>
            <a:custGeom>
              <a:avLst/>
              <a:gdLst/>
              <a:ahLst/>
              <a:cxnLst/>
              <a:rect l="l" t="t" r="r" b="b"/>
              <a:pathLst>
                <a:path w="4701" h="4887" extrusionOk="0">
                  <a:moveTo>
                    <a:pt x="2861" y="1"/>
                  </a:moveTo>
                  <a:lnTo>
                    <a:pt x="2861" y="1"/>
                  </a:lnTo>
                  <a:cubicBezTo>
                    <a:pt x="3163" y="205"/>
                    <a:pt x="3368" y="409"/>
                    <a:pt x="3474" y="712"/>
                  </a:cubicBezTo>
                  <a:cubicBezTo>
                    <a:pt x="4185" y="2044"/>
                    <a:pt x="3678" y="3572"/>
                    <a:pt x="2452" y="4292"/>
                  </a:cubicBezTo>
                  <a:cubicBezTo>
                    <a:pt x="2044" y="4496"/>
                    <a:pt x="1609" y="4598"/>
                    <a:pt x="1187" y="4598"/>
                  </a:cubicBezTo>
                  <a:cubicBezTo>
                    <a:pt x="765" y="4598"/>
                    <a:pt x="356" y="4496"/>
                    <a:pt x="0" y="4292"/>
                  </a:cubicBezTo>
                  <a:lnTo>
                    <a:pt x="0" y="4292"/>
                  </a:lnTo>
                  <a:cubicBezTo>
                    <a:pt x="498" y="4665"/>
                    <a:pt x="1108" y="4887"/>
                    <a:pt x="1718" y="4887"/>
                  </a:cubicBezTo>
                  <a:cubicBezTo>
                    <a:pt x="2109" y="4887"/>
                    <a:pt x="2500" y="4795"/>
                    <a:pt x="2861" y="4594"/>
                  </a:cubicBezTo>
                  <a:cubicBezTo>
                    <a:pt x="4185" y="3883"/>
                    <a:pt x="4700" y="2346"/>
                    <a:pt x="3981" y="1120"/>
                  </a:cubicBezTo>
                  <a:cubicBezTo>
                    <a:pt x="3777" y="614"/>
                    <a:pt x="3368" y="205"/>
                    <a:pt x="2861" y="1"/>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7" name="Google Shape;2547;p55"/>
            <p:cNvSpPr/>
            <p:nvPr/>
          </p:nvSpPr>
          <p:spPr>
            <a:xfrm>
              <a:off x="2215950" y="6151963"/>
              <a:ext cx="117525" cy="66425"/>
            </a:xfrm>
            <a:custGeom>
              <a:avLst/>
              <a:gdLst/>
              <a:ahLst/>
              <a:cxnLst/>
              <a:rect l="l" t="t" r="r" b="b"/>
              <a:pathLst>
                <a:path w="4701" h="2657" extrusionOk="0">
                  <a:moveTo>
                    <a:pt x="4594" y="0"/>
                  </a:moveTo>
                  <a:lnTo>
                    <a:pt x="0" y="2354"/>
                  </a:lnTo>
                  <a:lnTo>
                    <a:pt x="0" y="2452"/>
                  </a:lnTo>
                  <a:lnTo>
                    <a:pt x="205" y="2657"/>
                  </a:lnTo>
                  <a:lnTo>
                    <a:pt x="4700" y="311"/>
                  </a:lnTo>
                  <a:lnTo>
                    <a:pt x="4700" y="0"/>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8" name="Google Shape;2548;p55"/>
            <p:cNvSpPr/>
            <p:nvPr/>
          </p:nvSpPr>
          <p:spPr>
            <a:xfrm>
              <a:off x="2213300" y="6146863"/>
              <a:ext cx="120175" cy="69075"/>
            </a:xfrm>
            <a:custGeom>
              <a:avLst/>
              <a:gdLst/>
              <a:ahLst/>
              <a:cxnLst/>
              <a:rect l="l" t="t" r="r" b="b"/>
              <a:pathLst>
                <a:path w="4807" h="2763" extrusionOk="0">
                  <a:moveTo>
                    <a:pt x="4602" y="0"/>
                  </a:moveTo>
                  <a:lnTo>
                    <a:pt x="0" y="2452"/>
                  </a:lnTo>
                  <a:lnTo>
                    <a:pt x="106" y="2558"/>
                  </a:lnTo>
                  <a:cubicBezTo>
                    <a:pt x="106" y="2656"/>
                    <a:pt x="106" y="2656"/>
                    <a:pt x="204" y="2763"/>
                  </a:cubicBezTo>
                  <a:lnTo>
                    <a:pt x="4806" y="311"/>
                  </a:lnTo>
                  <a:lnTo>
                    <a:pt x="4700" y="204"/>
                  </a:lnTo>
                  <a:cubicBezTo>
                    <a:pt x="4700" y="106"/>
                    <a:pt x="4700" y="106"/>
                    <a:pt x="4602" y="0"/>
                  </a:cubicBezTo>
                  <a:close/>
                </a:path>
              </a:pathLst>
            </a:custGeom>
            <a:solidFill>
              <a:srgbClr val="3245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9" name="Google Shape;2549;p55"/>
            <p:cNvSpPr/>
            <p:nvPr/>
          </p:nvSpPr>
          <p:spPr>
            <a:xfrm>
              <a:off x="2376750" y="6036913"/>
              <a:ext cx="130400" cy="130400"/>
            </a:xfrm>
            <a:custGeom>
              <a:avLst/>
              <a:gdLst/>
              <a:ahLst/>
              <a:cxnLst/>
              <a:rect l="l" t="t" r="r" b="b"/>
              <a:pathLst>
                <a:path w="5216" h="5216" extrusionOk="0">
                  <a:moveTo>
                    <a:pt x="2654" y="1"/>
                  </a:moveTo>
                  <a:cubicBezTo>
                    <a:pt x="1411" y="1"/>
                    <a:pt x="295" y="896"/>
                    <a:pt x="1" y="2150"/>
                  </a:cubicBezTo>
                  <a:lnTo>
                    <a:pt x="1" y="2355"/>
                  </a:lnTo>
                  <a:lnTo>
                    <a:pt x="1" y="2461"/>
                  </a:lnTo>
                  <a:lnTo>
                    <a:pt x="1" y="2559"/>
                  </a:lnTo>
                  <a:lnTo>
                    <a:pt x="1" y="2665"/>
                  </a:lnTo>
                  <a:cubicBezTo>
                    <a:pt x="1" y="2968"/>
                    <a:pt x="107" y="3172"/>
                    <a:pt x="107" y="3376"/>
                  </a:cubicBezTo>
                  <a:cubicBezTo>
                    <a:pt x="205" y="3483"/>
                    <a:pt x="205" y="3581"/>
                    <a:pt x="205" y="3581"/>
                  </a:cubicBezTo>
                  <a:lnTo>
                    <a:pt x="205" y="3687"/>
                  </a:lnTo>
                  <a:cubicBezTo>
                    <a:pt x="311" y="3687"/>
                    <a:pt x="311" y="3785"/>
                    <a:pt x="311" y="3785"/>
                  </a:cubicBezTo>
                  <a:lnTo>
                    <a:pt x="311" y="3891"/>
                  </a:lnTo>
                  <a:cubicBezTo>
                    <a:pt x="410" y="3891"/>
                    <a:pt x="410" y="3989"/>
                    <a:pt x="410" y="4096"/>
                  </a:cubicBezTo>
                  <a:lnTo>
                    <a:pt x="516" y="4096"/>
                  </a:lnTo>
                  <a:cubicBezTo>
                    <a:pt x="516" y="4096"/>
                    <a:pt x="516" y="4194"/>
                    <a:pt x="614" y="4194"/>
                  </a:cubicBezTo>
                  <a:lnTo>
                    <a:pt x="614" y="4300"/>
                  </a:lnTo>
                  <a:cubicBezTo>
                    <a:pt x="720" y="4300"/>
                    <a:pt x="720" y="4398"/>
                    <a:pt x="720" y="4398"/>
                  </a:cubicBezTo>
                  <a:lnTo>
                    <a:pt x="818" y="4504"/>
                  </a:lnTo>
                  <a:lnTo>
                    <a:pt x="924" y="4602"/>
                  </a:lnTo>
                  <a:cubicBezTo>
                    <a:pt x="1023" y="4709"/>
                    <a:pt x="1129" y="4709"/>
                    <a:pt x="1129" y="4709"/>
                  </a:cubicBezTo>
                  <a:cubicBezTo>
                    <a:pt x="1129" y="4807"/>
                    <a:pt x="1227" y="4807"/>
                    <a:pt x="1227" y="4807"/>
                  </a:cubicBezTo>
                  <a:cubicBezTo>
                    <a:pt x="1227" y="4807"/>
                    <a:pt x="1333" y="4807"/>
                    <a:pt x="1333" y="4913"/>
                  </a:cubicBezTo>
                  <a:lnTo>
                    <a:pt x="1431" y="4913"/>
                  </a:lnTo>
                  <a:cubicBezTo>
                    <a:pt x="1431" y="4913"/>
                    <a:pt x="1537" y="5011"/>
                    <a:pt x="1636" y="5011"/>
                  </a:cubicBezTo>
                  <a:cubicBezTo>
                    <a:pt x="1636" y="5011"/>
                    <a:pt x="1742" y="5117"/>
                    <a:pt x="1840" y="5117"/>
                  </a:cubicBezTo>
                  <a:lnTo>
                    <a:pt x="2150" y="5117"/>
                  </a:lnTo>
                  <a:cubicBezTo>
                    <a:pt x="2249" y="5215"/>
                    <a:pt x="2249" y="5215"/>
                    <a:pt x="2355" y="5215"/>
                  </a:cubicBezTo>
                  <a:cubicBezTo>
                    <a:pt x="2862" y="5215"/>
                    <a:pt x="3270" y="5215"/>
                    <a:pt x="3679" y="5011"/>
                  </a:cubicBezTo>
                  <a:cubicBezTo>
                    <a:pt x="3679" y="5011"/>
                    <a:pt x="3785" y="4913"/>
                    <a:pt x="3883" y="4913"/>
                  </a:cubicBezTo>
                  <a:cubicBezTo>
                    <a:pt x="3883" y="4807"/>
                    <a:pt x="3989" y="4807"/>
                    <a:pt x="4088" y="4807"/>
                  </a:cubicBezTo>
                  <a:lnTo>
                    <a:pt x="4292" y="4602"/>
                  </a:lnTo>
                  <a:lnTo>
                    <a:pt x="4602" y="4300"/>
                  </a:lnTo>
                  <a:cubicBezTo>
                    <a:pt x="4905" y="3989"/>
                    <a:pt x="5011" y="3581"/>
                    <a:pt x="5109" y="3172"/>
                  </a:cubicBezTo>
                  <a:lnTo>
                    <a:pt x="5215" y="3074"/>
                  </a:lnTo>
                  <a:lnTo>
                    <a:pt x="5215" y="2968"/>
                  </a:lnTo>
                  <a:lnTo>
                    <a:pt x="5215" y="2870"/>
                  </a:lnTo>
                  <a:lnTo>
                    <a:pt x="5215" y="2665"/>
                  </a:lnTo>
                  <a:lnTo>
                    <a:pt x="5215" y="2559"/>
                  </a:lnTo>
                  <a:lnTo>
                    <a:pt x="5215" y="2355"/>
                  </a:lnTo>
                  <a:lnTo>
                    <a:pt x="5215" y="2257"/>
                  </a:lnTo>
                  <a:lnTo>
                    <a:pt x="5215" y="2150"/>
                  </a:lnTo>
                  <a:lnTo>
                    <a:pt x="5109" y="2052"/>
                  </a:lnTo>
                  <a:lnTo>
                    <a:pt x="5109" y="1848"/>
                  </a:lnTo>
                  <a:lnTo>
                    <a:pt x="5109" y="1742"/>
                  </a:lnTo>
                  <a:cubicBezTo>
                    <a:pt x="5011" y="1742"/>
                    <a:pt x="5011" y="1644"/>
                    <a:pt x="5011" y="1644"/>
                  </a:cubicBezTo>
                  <a:lnTo>
                    <a:pt x="5011" y="1537"/>
                  </a:lnTo>
                  <a:lnTo>
                    <a:pt x="4905" y="1439"/>
                  </a:lnTo>
                  <a:lnTo>
                    <a:pt x="4905" y="1333"/>
                  </a:lnTo>
                  <a:cubicBezTo>
                    <a:pt x="4496" y="622"/>
                    <a:pt x="3679" y="107"/>
                    <a:pt x="2862" y="9"/>
                  </a:cubicBezTo>
                  <a:cubicBezTo>
                    <a:pt x="2792" y="3"/>
                    <a:pt x="2723" y="1"/>
                    <a:pt x="2654" y="1"/>
                  </a:cubicBezTo>
                  <a:close/>
                </a:path>
              </a:pathLst>
            </a:custGeom>
            <a:solidFill>
              <a:srgbClr val="D9D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0" name="Google Shape;2550;p55"/>
            <p:cNvSpPr/>
            <p:nvPr/>
          </p:nvSpPr>
          <p:spPr>
            <a:xfrm>
              <a:off x="2353875" y="6034013"/>
              <a:ext cx="148175" cy="130050"/>
            </a:xfrm>
            <a:custGeom>
              <a:avLst/>
              <a:gdLst/>
              <a:ahLst/>
              <a:cxnLst/>
              <a:rect l="l" t="t" r="r" b="b"/>
              <a:pathLst>
                <a:path w="5927" h="5202" extrusionOk="0">
                  <a:moveTo>
                    <a:pt x="3007" y="1"/>
                  </a:moveTo>
                  <a:cubicBezTo>
                    <a:pt x="2584" y="1"/>
                    <a:pt x="2149" y="105"/>
                    <a:pt x="1733" y="329"/>
                  </a:cubicBezTo>
                  <a:cubicBezTo>
                    <a:pt x="507" y="942"/>
                    <a:pt x="0" y="2577"/>
                    <a:pt x="712" y="3803"/>
                  </a:cubicBezTo>
                  <a:cubicBezTo>
                    <a:pt x="1138" y="4723"/>
                    <a:pt x="2010" y="5202"/>
                    <a:pt x="2947" y="5202"/>
                  </a:cubicBezTo>
                  <a:cubicBezTo>
                    <a:pt x="3358" y="5202"/>
                    <a:pt x="3782" y="5110"/>
                    <a:pt x="4185" y="4923"/>
                  </a:cubicBezTo>
                  <a:cubicBezTo>
                    <a:pt x="5411" y="4212"/>
                    <a:pt x="5926" y="2675"/>
                    <a:pt x="5313" y="1351"/>
                  </a:cubicBezTo>
                  <a:cubicBezTo>
                    <a:pt x="4818" y="508"/>
                    <a:pt x="3940" y="1"/>
                    <a:pt x="3007" y="1"/>
                  </a:cubicBezTo>
                  <a:close/>
                </a:path>
              </a:pathLst>
            </a:custGeom>
            <a:solidFill>
              <a:srgbClr val="4675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1" name="Google Shape;2551;p55"/>
            <p:cNvSpPr/>
            <p:nvPr/>
          </p:nvSpPr>
          <p:spPr>
            <a:xfrm>
              <a:off x="2386975" y="6042238"/>
              <a:ext cx="115075" cy="122175"/>
            </a:xfrm>
            <a:custGeom>
              <a:avLst/>
              <a:gdLst/>
              <a:ahLst/>
              <a:cxnLst/>
              <a:rect l="l" t="t" r="r" b="b"/>
              <a:pathLst>
                <a:path w="4603" h="4887" extrusionOk="0">
                  <a:moveTo>
                    <a:pt x="2861" y="0"/>
                  </a:moveTo>
                  <a:cubicBezTo>
                    <a:pt x="3066" y="205"/>
                    <a:pt x="3270" y="409"/>
                    <a:pt x="3474" y="711"/>
                  </a:cubicBezTo>
                  <a:cubicBezTo>
                    <a:pt x="4193" y="2044"/>
                    <a:pt x="3679" y="3572"/>
                    <a:pt x="2354" y="4291"/>
                  </a:cubicBezTo>
                  <a:cubicBezTo>
                    <a:pt x="2021" y="4481"/>
                    <a:pt x="1646" y="4559"/>
                    <a:pt x="1268" y="4559"/>
                  </a:cubicBezTo>
                  <a:cubicBezTo>
                    <a:pt x="829" y="4559"/>
                    <a:pt x="387" y="4454"/>
                    <a:pt x="1" y="4291"/>
                  </a:cubicBezTo>
                  <a:lnTo>
                    <a:pt x="1" y="4291"/>
                  </a:lnTo>
                  <a:cubicBezTo>
                    <a:pt x="498" y="4665"/>
                    <a:pt x="1111" y="4886"/>
                    <a:pt x="1721" y="4886"/>
                  </a:cubicBezTo>
                  <a:cubicBezTo>
                    <a:pt x="2113" y="4886"/>
                    <a:pt x="2503" y="4795"/>
                    <a:pt x="2861" y="4594"/>
                  </a:cubicBezTo>
                  <a:cubicBezTo>
                    <a:pt x="4087" y="3883"/>
                    <a:pt x="4602" y="2346"/>
                    <a:pt x="3989" y="1022"/>
                  </a:cubicBezTo>
                  <a:cubicBezTo>
                    <a:pt x="3679" y="613"/>
                    <a:pt x="3270" y="205"/>
                    <a:pt x="2861" y="0"/>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2" name="Google Shape;2552;p55"/>
            <p:cNvSpPr/>
            <p:nvPr/>
          </p:nvSpPr>
          <p:spPr>
            <a:xfrm>
              <a:off x="2371650" y="6070238"/>
              <a:ext cx="117525" cy="66425"/>
            </a:xfrm>
            <a:custGeom>
              <a:avLst/>
              <a:gdLst/>
              <a:ahLst/>
              <a:cxnLst/>
              <a:rect l="l" t="t" r="r" b="b"/>
              <a:pathLst>
                <a:path w="4701" h="2657" extrusionOk="0">
                  <a:moveTo>
                    <a:pt x="4602" y="0"/>
                  </a:moveTo>
                  <a:lnTo>
                    <a:pt x="1" y="2354"/>
                  </a:lnTo>
                  <a:lnTo>
                    <a:pt x="1" y="2452"/>
                  </a:lnTo>
                  <a:cubicBezTo>
                    <a:pt x="1" y="2558"/>
                    <a:pt x="107" y="2558"/>
                    <a:pt x="107" y="2656"/>
                  </a:cubicBezTo>
                  <a:lnTo>
                    <a:pt x="4700" y="311"/>
                  </a:lnTo>
                  <a:cubicBezTo>
                    <a:pt x="4700" y="204"/>
                    <a:pt x="4700" y="106"/>
                    <a:pt x="4602" y="0"/>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3" name="Google Shape;2553;p55"/>
            <p:cNvSpPr/>
            <p:nvPr/>
          </p:nvSpPr>
          <p:spPr>
            <a:xfrm>
              <a:off x="2369200" y="6065113"/>
              <a:ext cx="117525" cy="69100"/>
            </a:xfrm>
            <a:custGeom>
              <a:avLst/>
              <a:gdLst/>
              <a:ahLst/>
              <a:cxnLst/>
              <a:rect l="l" t="t" r="r" b="b"/>
              <a:pathLst>
                <a:path w="4701" h="2764" extrusionOk="0">
                  <a:moveTo>
                    <a:pt x="4594" y="1"/>
                  </a:moveTo>
                  <a:lnTo>
                    <a:pt x="0" y="2453"/>
                  </a:lnTo>
                  <a:cubicBezTo>
                    <a:pt x="0" y="2453"/>
                    <a:pt x="0" y="2559"/>
                    <a:pt x="99" y="2559"/>
                  </a:cubicBezTo>
                  <a:lnTo>
                    <a:pt x="99" y="2763"/>
                  </a:lnTo>
                  <a:lnTo>
                    <a:pt x="4700" y="311"/>
                  </a:lnTo>
                  <a:lnTo>
                    <a:pt x="4700" y="107"/>
                  </a:lnTo>
                  <a:cubicBezTo>
                    <a:pt x="4700" y="107"/>
                    <a:pt x="4594" y="107"/>
                    <a:pt x="4594" y="1"/>
                  </a:cubicBezTo>
                  <a:close/>
                </a:path>
              </a:pathLst>
            </a:custGeom>
            <a:solidFill>
              <a:srgbClr val="3245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4" name="Google Shape;2554;p55"/>
            <p:cNvSpPr/>
            <p:nvPr/>
          </p:nvSpPr>
          <p:spPr>
            <a:xfrm>
              <a:off x="1832825" y="6506888"/>
              <a:ext cx="130175" cy="130400"/>
            </a:xfrm>
            <a:custGeom>
              <a:avLst/>
              <a:gdLst/>
              <a:ahLst/>
              <a:cxnLst/>
              <a:rect l="l" t="t" r="r" b="b"/>
              <a:pathLst>
                <a:path w="5207" h="5216" extrusionOk="0">
                  <a:moveTo>
                    <a:pt x="2652" y="0"/>
                  </a:moveTo>
                  <a:cubicBezTo>
                    <a:pt x="1403" y="0"/>
                    <a:pt x="292" y="896"/>
                    <a:pt x="98" y="2150"/>
                  </a:cubicBezTo>
                  <a:lnTo>
                    <a:pt x="0" y="2150"/>
                  </a:lnTo>
                  <a:lnTo>
                    <a:pt x="0" y="2355"/>
                  </a:lnTo>
                  <a:lnTo>
                    <a:pt x="0" y="2461"/>
                  </a:lnTo>
                  <a:lnTo>
                    <a:pt x="0" y="2559"/>
                  </a:lnTo>
                  <a:lnTo>
                    <a:pt x="0" y="2665"/>
                  </a:lnTo>
                  <a:cubicBezTo>
                    <a:pt x="0" y="2968"/>
                    <a:pt x="98" y="3172"/>
                    <a:pt x="98" y="3376"/>
                  </a:cubicBezTo>
                  <a:cubicBezTo>
                    <a:pt x="205" y="3482"/>
                    <a:pt x="205" y="3581"/>
                    <a:pt x="205" y="3581"/>
                  </a:cubicBezTo>
                  <a:lnTo>
                    <a:pt x="205" y="3687"/>
                  </a:lnTo>
                  <a:cubicBezTo>
                    <a:pt x="303" y="3687"/>
                    <a:pt x="303" y="3785"/>
                    <a:pt x="303" y="3785"/>
                  </a:cubicBezTo>
                  <a:lnTo>
                    <a:pt x="303" y="3891"/>
                  </a:lnTo>
                  <a:lnTo>
                    <a:pt x="507" y="4095"/>
                  </a:lnTo>
                  <a:cubicBezTo>
                    <a:pt x="507" y="4095"/>
                    <a:pt x="507" y="4194"/>
                    <a:pt x="613" y="4300"/>
                  </a:cubicBezTo>
                  <a:cubicBezTo>
                    <a:pt x="711" y="4300"/>
                    <a:pt x="711" y="4398"/>
                    <a:pt x="711" y="4398"/>
                  </a:cubicBezTo>
                  <a:cubicBezTo>
                    <a:pt x="818" y="4398"/>
                    <a:pt x="818" y="4504"/>
                    <a:pt x="818" y="4504"/>
                  </a:cubicBezTo>
                  <a:lnTo>
                    <a:pt x="916" y="4602"/>
                  </a:lnTo>
                  <a:lnTo>
                    <a:pt x="1022" y="4602"/>
                  </a:lnTo>
                  <a:cubicBezTo>
                    <a:pt x="1022" y="4708"/>
                    <a:pt x="1120" y="4708"/>
                    <a:pt x="1120" y="4807"/>
                  </a:cubicBezTo>
                  <a:lnTo>
                    <a:pt x="1226" y="4807"/>
                  </a:lnTo>
                  <a:cubicBezTo>
                    <a:pt x="1226" y="4807"/>
                    <a:pt x="1324" y="4807"/>
                    <a:pt x="1324" y="4913"/>
                  </a:cubicBezTo>
                  <a:lnTo>
                    <a:pt x="1431" y="4913"/>
                  </a:lnTo>
                  <a:cubicBezTo>
                    <a:pt x="1431" y="4913"/>
                    <a:pt x="1529" y="5011"/>
                    <a:pt x="1635" y="5011"/>
                  </a:cubicBezTo>
                  <a:cubicBezTo>
                    <a:pt x="1733" y="5011"/>
                    <a:pt x="1733" y="5117"/>
                    <a:pt x="1839" y="5117"/>
                  </a:cubicBezTo>
                  <a:lnTo>
                    <a:pt x="2044" y="5117"/>
                  </a:lnTo>
                  <a:cubicBezTo>
                    <a:pt x="2044" y="5117"/>
                    <a:pt x="2142" y="5117"/>
                    <a:pt x="2142" y="5215"/>
                  </a:cubicBezTo>
                  <a:lnTo>
                    <a:pt x="2346" y="5215"/>
                  </a:lnTo>
                  <a:cubicBezTo>
                    <a:pt x="2861" y="5215"/>
                    <a:pt x="3270" y="5215"/>
                    <a:pt x="3678" y="5011"/>
                  </a:cubicBezTo>
                  <a:cubicBezTo>
                    <a:pt x="3678" y="5011"/>
                    <a:pt x="3776" y="4913"/>
                    <a:pt x="3883" y="4913"/>
                  </a:cubicBezTo>
                  <a:cubicBezTo>
                    <a:pt x="3981" y="4807"/>
                    <a:pt x="3981" y="4807"/>
                    <a:pt x="4087" y="4807"/>
                  </a:cubicBezTo>
                  <a:lnTo>
                    <a:pt x="4291" y="4602"/>
                  </a:lnTo>
                  <a:lnTo>
                    <a:pt x="4594" y="4300"/>
                  </a:lnTo>
                  <a:cubicBezTo>
                    <a:pt x="4904" y="3989"/>
                    <a:pt x="5109" y="3581"/>
                    <a:pt x="5109" y="3172"/>
                  </a:cubicBezTo>
                  <a:lnTo>
                    <a:pt x="5207" y="3172"/>
                  </a:lnTo>
                  <a:lnTo>
                    <a:pt x="5207" y="3074"/>
                  </a:lnTo>
                  <a:lnTo>
                    <a:pt x="5207" y="2968"/>
                  </a:lnTo>
                  <a:lnTo>
                    <a:pt x="5207" y="2869"/>
                  </a:lnTo>
                  <a:lnTo>
                    <a:pt x="5207" y="2665"/>
                  </a:lnTo>
                  <a:lnTo>
                    <a:pt x="5207" y="2559"/>
                  </a:lnTo>
                  <a:lnTo>
                    <a:pt x="5207" y="2355"/>
                  </a:lnTo>
                  <a:lnTo>
                    <a:pt x="5207" y="2256"/>
                  </a:lnTo>
                  <a:lnTo>
                    <a:pt x="5207" y="2150"/>
                  </a:lnTo>
                  <a:lnTo>
                    <a:pt x="5207" y="2052"/>
                  </a:lnTo>
                  <a:cubicBezTo>
                    <a:pt x="5109" y="1946"/>
                    <a:pt x="5109" y="1946"/>
                    <a:pt x="5109" y="1848"/>
                  </a:cubicBezTo>
                  <a:lnTo>
                    <a:pt x="5109" y="1742"/>
                  </a:lnTo>
                  <a:lnTo>
                    <a:pt x="5002" y="1643"/>
                  </a:lnTo>
                  <a:lnTo>
                    <a:pt x="5002" y="1537"/>
                  </a:lnTo>
                  <a:lnTo>
                    <a:pt x="4904" y="1439"/>
                  </a:lnTo>
                  <a:lnTo>
                    <a:pt x="4904" y="1333"/>
                  </a:lnTo>
                  <a:cubicBezTo>
                    <a:pt x="4496" y="622"/>
                    <a:pt x="3776" y="107"/>
                    <a:pt x="2861" y="9"/>
                  </a:cubicBezTo>
                  <a:cubicBezTo>
                    <a:pt x="2791" y="3"/>
                    <a:pt x="2722" y="0"/>
                    <a:pt x="2652" y="0"/>
                  </a:cubicBezTo>
                  <a:close/>
                </a:path>
              </a:pathLst>
            </a:custGeom>
            <a:solidFill>
              <a:srgbClr val="D9D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5" name="Google Shape;2555;p55"/>
            <p:cNvSpPr/>
            <p:nvPr/>
          </p:nvSpPr>
          <p:spPr>
            <a:xfrm>
              <a:off x="1809725" y="6504063"/>
              <a:ext cx="148175" cy="129975"/>
            </a:xfrm>
            <a:custGeom>
              <a:avLst/>
              <a:gdLst/>
              <a:ahLst/>
              <a:cxnLst/>
              <a:rect l="l" t="t" r="r" b="b"/>
              <a:pathLst>
                <a:path w="5927" h="5199" extrusionOk="0">
                  <a:moveTo>
                    <a:pt x="2994" y="0"/>
                  </a:moveTo>
                  <a:cubicBezTo>
                    <a:pt x="2577" y="0"/>
                    <a:pt x="2149" y="105"/>
                    <a:pt x="1742" y="326"/>
                  </a:cubicBezTo>
                  <a:cubicBezTo>
                    <a:pt x="516" y="939"/>
                    <a:pt x="1" y="2574"/>
                    <a:pt x="720" y="3800"/>
                  </a:cubicBezTo>
                  <a:cubicBezTo>
                    <a:pt x="1146" y="4720"/>
                    <a:pt x="2066" y="5198"/>
                    <a:pt x="2999" y="5198"/>
                  </a:cubicBezTo>
                  <a:cubicBezTo>
                    <a:pt x="3408" y="5198"/>
                    <a:pt x="3820" y="5106"/>
                    <a:pt x="4194" y="4920"/>
                  </a:cubicBezTo>
                  <a:cubicBezTo>
                    <a:pt x="5518" y="4208"/>
                    <a:pt x="5926" y="2672"/>
                    <a:pt x="5313" y="1446"/>
                  </a:cubicBezTo>
                  <a:cubicBezTo>
                    <a:pt x="4821" y="529"/>
                    <a:pt x="3933" y="0"/>
                    <a:pt x="2994" y="0"/>
                  </a:cubicBezTo>
                  <a:close/>
                </a:path>
              </a:pathLst>
            </a:custGeom>
            <a:solidFill>
              <a:srgbClr val="4675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6" name="Google Shape;2556;p55"/>
            <p:cNvSpPr/>
            <p:nvPr/>
          </p:nvSpPr>
          <p:spPr>
            <a:xfrm>
              <a:off x="1843025" y="6512213"/>
              <a:ext cx="114875" cy="122175"/>
            </a:xfrm>
            <a:custGeom>
              <a:avLst/>
              <a:gdLst/>
              <a:ahLst/>
              <a:cxnLst/>
              <a:rect l="l" t="t" r="r" b="b"/>
              <a:pathLst>
                <a:path w="4595" h="4887" extrusionOk="0">
                  <a:moveTo>
                    <a:pt x="2862" y="0"/>
                  </a:moveTo>
                  <a:lnTo>
                    <a:pt x="2862" y="0"/>
                  </a:lnTo>
                  <a:cubicBezTo>
                    <a:pt x="3066" y="204"/>
                    <a:pt x="3270" y="409"/>
                    <a:pt x="3475" y="711"/>
                  </a:cubicBezTo>
                  <a:cubicBezTo>
                    <a:pt x="4186" y="2043"/>
                    <a:pt x="3679" y="3572"/>
                    <a:pt x="2347" y="4291"/>
                  </a:cubicBezTo>
                  <a:cubicBezTo>
                    <a:pt x="1991" y="4495"/>
                    <a:pt x="1582" y="4598"/>
                    <a:pt x="1174" y="4598"/>
                  </a:cubicBezTo>
                  <a:cubicBezTo>
                    <a:pt x="765" y="4598"/>
                    <a:pt x="356" y="4495"/>
                    <a:pt x="1" y="4291"/>
                  </a:cubicBezTo>
                  <a:lnTo>
                    <a:pt x="1" y="4291"/>
                  </a:lnTo>
                  <a:cubicBezTo>
                    <a:pt x="499" y="4664"/>
                    <a:pt x="1109" y="4886"/>
                    <a:pt x="1718" y="4886"/>
                  </a:cubicBezTo>
                  <a:cubicBezTo>
                    <a:pt x="2109" y="4886"/>
                    <a:pt x="2501" y="4795"/>
                    <a:pt x="2862" y="4594"/>
                  </a:cubicBezTo>
                  <a:cubicBezTo>
                    <a:pt x="4186" y="3882"/>
                    <a:pt x="4594" y="2346"/>
                    <a:pt x="3981" y="1120"/>
                  </a:cubicBezTo>
                  <a:cubicBezTo>
                    <a:pt x="3679" y="613"/>
                    <a:pt x="3270" y="204"/>
                    <a:pt x="2862" y="0"/>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7" name="Google Shape;2557;p55"/>
            <p:cNvSpPr/>
            <p:nvPr/>
          </p:nvSpPr>
          <p:spPr>
            <a:xfrm>
              <a:off x="1827700" y="6540188"/>
              <a:ext cx="117525" cy="66450"/>
            </a:xfrm>
            <a:custGeom>
              <a:avLst/>
              <a:gdLst/>
              <a:ahLst/>
              <a:cxnLst/>
              <a:rect l="l" t="t" r="r" b="b"/>
              <a:pathLst>
                <a:path w="4701" h="2658" extrusionOk="0">
                  <a:moveTo>
                    <a:pt x="4594" y="1"/>
                  </a:moveTo>
                  <a:lnTo>
                    <a:pt x="1" y="2355"/>
                  </a:lnTo>
                  <a:lnTo>
                    <a:pt x="1" y="2453"/>
                  </a:lnTo>
                  <a:cubicBezTo>
                    <a:pt x="99" y="2559"/>
                    <a:pt x="99" y="2559"/>
                    <a:pt x="99" y="2657"/>
                  </a:cubicBezTo>
                  <a:lnTo>
                    <a:pt x="4701" y="311"/>
                  </a:lnTo>
                  <a:cubicBezTo>
                    <a:pt x="4701" y="205"/>
                    <a:pt x="4701" y="107"/>
                    <a:pt x="4594" y="1"/>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8" name="Google Shape;2558;p55"/>
            <p:cNvSpPr/>
            <p:nvPr/>
          </p:nvSpPr>
          <p:spPr>
            <a:xfrm>
              <a:off x="1825050" y="6535088"/>
              <a:ext cx="120175" cy="69100"/>
            </a:xfrm>
            <a:custGeom>
              <a:avLst/>
              <a:gdLst/>
              <a:ahLst/>
              <a:cxnLst/>
              <a:rect l="l" t="t" r="r" b="b"/>
              <a:pathLst>
                <a:path w="4807" h="2764" extrusionOk="0">
                  <a:moveTo>
                    <a:pt x="4602" y="1"/>
                  </a:moveTo>
                  <a:lnTo>
                    <a:pt x="1" y="2453"/>
                  </a:lnTo>
                  <a:cubicBezTo>
                    <a:pt x="1" y="2453"/>
                    <a:pt x="1" y="2559"/>
                    <a:pt x="107" y="2559"/>
                  </a:cubicBezTo>
                  <a:lnTo>
                    <a:pt x="107" y="2763"/>
                  </a:lnTo>
                  <a:lnTo>
                    <a:pt x="4807" y="311"/>
                  </a:lnTo>
                  <a:cubicBezTo>
                    <a:pt x="4700" y="311"/>
                    <a:pt x="4700" y="205"/>
                    <a:pt x="4700" y="205"/>
                  </a:cubicBezTo>
                  <a:cubicBezTo>
                    <a:pt x="4700" y="107"/>
                    <a:pt x="4602" y="107"/>
                    <a:pt x="4602" y="1"/>
                  </a:cubicBezTo>
                  <a:close/>
                </a:path>
              </a:pathLst>
            </a:custGeom>
            <a:solidFill>
              <a:srgbClr val="3245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9" name="Google Shape;2559;p55"/>
            <p:cNvSpPr/>
            <p:nvPr/>
          </p:nvSpPr>
          <p:spPr>
            <a:xfrm>
              <a:off x="1988525" y="6425163"/>
              <a:ext cx="130400" cy="130375"/>
            </a:xfrm>
            <a:custGeom>
              <a:avLst/>
              <a:gdLst/>
              <a:ahLst/>
              <a:cxnLst/>
              <a:rect l="l" t="t" r="r" b="b"/>
              <a:pathLst>
                <a:path w="5216" h="5215" extrusionOk="0">
                  <a:moveTo>
                    <a:pt x="2638" y="0"/>
                  </a:moveTo>
                  <a:cubicBezTo>
                    <a:pt x="1305" y="0"/>
                    <a:pt x="194" y="895"/>
                    <a:pt x="0" y="2150"/>
                  </a:cubicBezTo>
                  <a:lnTo>
                    <a:pt x="0" y="2354"/>
                  </a:lnTo>
                  <a:lnTo>
                    <a:pt x="0" y="2460"/>
                  </a:lnTo>
                  <a:lnTo>
                    <a:pt x="0" y="2558"/>
                  </a:lnTo>
                  <a:lnTo>
                    <a:pt x="0" y="2665"/>
                  </a:lnTo>
                  <a:cubicBezTo>
                    <a:pt x="0" y="2967"/>
                    <a:pt x="0" y="3171"/>
                    <a:pt x="107" y="3376"/>
                  </a:cubicBezTo>
                  <a:cubicBezTo>
                    <a:pt x="107" y="3482"/>
                    <a:pt x="107" y="3580"/>
                    <a:pt x="205" y="3580"/>
                  </a:cubicBezTo>
                  <a:lnTo>
                    <a:pt x="205" y="3686"/>
                  </a:lnTo>
                  <a:cubicBezTo>
                    <a:pt x="205" y="3686"/>
                    <a:pt x="205" y="3785"/>
                    <a:pt x="311" y="3785"/>
                  </a:cubicBezTo>
                  <a:lnTo>
                    <a:pt x="311" y="3891"/>
                  </a:lnTo>
                  <a:cubicBezTo>
                    <a:pt x="311" y="3989"/>
                    <a:pt x="409" y="3989"/>
                    <a:pt x="409" y="4095"/>
                  </a:cubicBezTo>
                  <a:cubicBezTo>
                    <a:pt x="515" y="4095"/>
                    <a:pt x="515" y="4193"/>
                    <a:pt x="515" y="4193"/>
                  </a:cubicBezTo>
                  <a:lnTo>
                    <a:pt x="613" y="4299"/>
                  </a:lnTo>
                  <a:lnTo>
                    <a:pt x="720" y="4398"/>
                  </a:lnTo>
                  <a:lnTo>
                    <a:pt x="720" y="4504"/>
                  </a:lnTo>
                  <a:cubicBezTo>
                    <a:pt x="818" y="4504"/>
                    <a:pt x="818" y="4602"/>
                    <a:pt x="924" y="4602"/>
                  </a:cubicBezTo>
                  <a:cubicBezTo>
                    <a:pt x="1022" y="4708"/>
                    <a:pt x="1022" y="4708"/>
                    <a:pt x="1128" y="4708"/>
                  </a:cubicBezTo>
                  <a:lnTo>
                    <a:pt x="1128" y="4806"/>
                  </a:lnTo>
                  <a:cubicBezTo>
                    <a:pt x="1226" y="4806"/>
                    <a:pt x="1226" y="4806"/>
                    <a:pt x="1333" y="4912"/>
                  </a:cubicBezTo>
                  <a:cubicBezTo>
                    <a:pt x="1431" y="4912"/>
                    <a:pt x="1537" y="5011"/>
                    <a:pt x="1537" y="5011"/>
                  </a:cubicBezTo>
                  <a:cubicBezTo>
                    <a:pt x="1635" y="5011"/>
                    <a:pt x="1741" y="5117"/>
                    <a:pt x="1839" y="5117"/>
                  </a:cubicBezTo>
                  <a:lnTo>
                    <a:pt x="2150" y="5117"/>
                  </a:lnTo>
                  <a:cubicBezTo>
                    <a:pt x="2150" y="5215"/>
                    <a:pt x="2248" y="5215"/>
                    <a:pt x="2354" y="5215"/>
                  </a:cubicBezTo>
                  <a:cubicBezTo>
                    <a:pt x="2763" y="5215"/>
                    <a:pt x="3172" y="5215"/>
                    <a:pt x="3580" y="5011"/>
                  </a:cubicBezTo>
                  <a:cubicBezTo>
                    <a:pt x="3678" y="5011"/>
                    <a:pt x="3785" y="4912"/>
                    <a:pt x="3785" y="4912"/>
                  </a:cubicBezTo>
                  <a:cubicBezTo>
                    <a:pt x="3883" y="4806"/>
                    <a:pt x="3989" y="4806"/>
                    <a:pt x="4087" y="4806"/>
                  </a:cubicBezTo>
                  <a:cubicBezTo>
                    <a:pt x="4087" y="4708"/>
                    <a:pt x="4193" y="4708"/>
                    <a:pt x="4193" y="4602"/>
                  </a:cubicBezTo>
                  <a:cubicBezTo>
                    <a:pt x="4398" y="4504"/>
                    <a:pt x="4496" y="4398"/>
                    <a:pt x="4602" y="4299"/>
                  </a:cubicBezTo>
                  <a:cubicBezTo>
                    <a:pt x="4806" y="3989"/>
                    <a:pt x="5011" y="3580"/>
                    <a:pt x="5109" y="3171"/>
                  </a:cubicBezTo>
                  <a:lnTo>
                    <a:pt x="5109" y="3073"/>
                  </a:lnTo>
                  <a:lnTo>
                    <a:pt x="5109" y="2967"/>
                  </a:lnTo>
                  <a:lnTo>
                    <a:pt x="5215" y="2967"/>
                  </a:lnTo>
                  <a:lnTo>
                    <a:pt x="5215" y="2869"/>
                  </a:lnTo>
                  <a:lnTo>
                    <a:pt x="5215" y="2665"/>
                  </a:lnTo>
                  <a:lnTo>
                    <a:pt x="5215" y="2558"/>
                  </a:lnTo>
                  <a:lnTo>
                    <a:pt x="5215" y="2354"/>
                  </a:lnTo>
                  <a:lnTo>
                    <a:pt x="5215" y="2256"/>
                  </a:lnTo>
                  <a:cubicBezTo>
                    <a:pt x="5109" y="2256"/>
                    <a:pt x="5109" y="2150"/>
                    <a:pt x="5109" y="2150"/>
                  </a:cubicBezTo>
                  <a:lnTo>
                    <a:pt x="5109" y="2052"/>
                  </a:lnTo>
                  <a:lnTo>
                    <a:pt x="5109" y="1847"/>
                  </a:lnTo>
                  <a:lnTo>
                    <a:pt x="5011" y="1741"/>
                  </a:lnTo>
                  <a:lnTo>
                    <a:pt x="5011" y="1643"/>
                  </a:lnTo>
                  <a:cubicBezTo>
                    <a:pt x="5011" y="1643"/>
                    <a:pt x="5011" y="1537"/>
                    <a:pt x="4904" y="1537"/>
                  </a:cubicBezTo>
                  <a:lnTo>
                    <a:pt x="4904" y="1439"/>
                  </a:lnTo>
                  <a:cubicBezTo>
                    <a:pt x="4904" y="1439"/>
                    <a:pt x="4904" y="1332"/>
                    <a:pt x="4806" y="1332"/>
                  </a:cubicBezTo>
                  <a:cubicBezTo>
                    <a:pt x="4398" y="621"/>
                    <a:pt x="3678" y="106"/>
                    <a:pt x="2861" y="8"/>
                  </a:cubicBezTo>
                  <a:cubicBezTo>
                    <a:pt x="2786" y="3"/>
                    <a:pt x="2712" y="0"/>
                    <a:pt x="2638" y="0"/>
                  </a:cubicBezTo>
                  <a:close/>
                </a:path>
              </a:pathLst>
            </a:custGeom>
            <a:solidFill>
              <a:srgbClr val="D9D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0" name="Google Shape;2560;p55"/>
            <p:cNvSpPr/>
            <p:nvPr/>
          </p:nvSpPr>
          <p:spPr>
            <a:xfrm>
              <a:off x="1965625" y="6422313"/>
              <a:ext cx="148175" cy="129975"/>
            </a:xfrm>
            <a:custGeom>
              <a:avLst/>
              <a:gdLst/>
              <a:ahLst/>
              <a:cxnLst/>
              <a:rect l="l" t="t" r="r" b="b"/>
              <a:pathLst>
                <a:path w="5927" h="5199" extrusionOk="0">
                  <a:moveTo>
                    <a:pt x="2987" y="1"/>
                  </a:moveTo>
                  <a:cubicBezTo>
                    <a:pt x="2572" y="1"/>
                    <a:pt x="2144" y="105"/>
                    <a:pt x="1734" y="327"/>
                  </a:cubicBezTo>
                  <a:cubicBezTo>
                    <a:pt x="508" y="940"/>
                    <a:pt x="1" y="2574"/>
                    <a:pt x="614" y="3800"/>
                  </a:cubicBezTo>
                  <a:cubicBezTo>
                    <a:pt x="1108" y="4721"/>
                    <a:pt x="2002" y="5199"/>
                    <a:pt x="2945" y="5199"/>
                  </a:cubicBezTo>
                  <a:cubicBezTo>
                    <a:pt x="3359" y="5199"/>
                    <a:pt x="3782" y="5107"/>
                    <a:pt x="4186" y="4920"/>
                  </a:cubicBezTo>
                  <a:cubicBezTo>
                    <a:pt x="5412" y="4209"/>
                    <a:pt x="5927" y="2672"/>
                    <a:pt x="5207" y="1446"/>
                  </a:cubicBezTo>
                  <a:cubicBezTo>
                    <a:pt x="4783" y="530"/>
                    <a:pt x="3920" y="1"/>
                    <a:pt x="2987" y="1"/>
                  </a:cubicBezTo>
                  <a:close/>
                </a:path>
              </a:pathLst>
            </a:custGeom>
            <a:solidFill>
              <a:srgbClr val="4675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1" name="Google Shape;2561;p55"/>
            <p:cNvSpPr/>
            <p:nvPr/>
          </p:nvSpPr>
          <p:spPr>
            <a:xfrm>
              <a:off x="1998750" y="6430463"/>
              <a:ext cx="115050" cy="122175"/>
            </a:xfrm>
            <a:custGeom>
              <a:avLst/>
              <a:gdLst/>
              <a:ahLst/>
              <a:cxnLst/>
              <a:rect l="l" t="t" r="r" b="b"/>
              <a:pathLst>
                <a:path w="4602" h="4887" extrusionOk="0">
                  <a:moveTo>
                    <a:pt x="2763" y="1"/>
                  </a:moveTo>
                  <a:lnTo>
                    <a:pt x="2763" y="1"/>
                  </a:lnTo>
                  <a:cubicBezTo>
                    <a:pt x="3065" y="205"/>
                    <a:pt x="3269" y="409"/>
                    <a:pt x="3474" y="712"/>
                  </a:cubicBezTo>
                  <a:cubicBezTo>
                    <a:pt x="4087" y="2044"/>
                    <a:pt x="3580" y="3573"/>
                    <a:pt x="2354" y="4292"/>
                  </a:cubicBezTo>
                  <a:cubicBezTo>
                    <a:pt x="1945" y="4496"/>
                    <a:pt x="1537" y="4598"/>
                    <a:pt x="1140" y="4598"/>
                  </a:cubicBezTo>
                  <a:cubicBezTo>
                    <a:pt x="744" y="4598"/>
                    <a:pt x="360" y="4496"/>
                    <a:pt x="0" y="4292"/>
                  </a:cubicBezTo>
                  <a:lnTo>
                    <a:pt x="0" y="4292"/>
                  </a:lnTo>
                  <a:cubicBezTo>
                    <a:pt x="438" y="4665"/>
                    <a:pt x="1025" y="4887"/>
                    <a:pt x="1647" y="4887"/>
                  </a:cubicBezTo>
                  <a:cubicBezTo>
                    <a:pt x="2047" y="4887"/>
                    <a:pt x="2461" y="4795"/>
                    <a:pt x="2861" y="4594"/>
                  </a:cubicBezTo>
                  <a:cubicBezTo>
                    <a:pt x="4087" y="3883"/>
                    <a:pt x="4602" y="2346"/>
                    <a:pt x="3882" y="1120"/>
                  </a:cubicBezTo>
                  <a:cubicBezTo>
                    <a:pt x="3678" y="614"/>
                    <a:pt x="3269" y="205"/>
                    <a:pt x="2763" y="1"/>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2" name="Google Shape;2562;p55"/>
            <p:cNvSpPr/>
            <p:nvPr/>
          </p:nvSpPr>
          <p:spPr>
            <a:xfrm>
              <a:off x="1980950" y="6458463"/>
              <a:ext cx="119975" cy="66425"/>
            </a:xfrm>
            <a:custGeom>
              <a:avLst/>
              <a:gdLst/>
              <a:ahLst/>
              <a:cxnLst/>
              <a:rect l="l" t="t" r="r" b="b"/>
              <a:pathLst>
                <a:path w="4799" h="2657" extrusionOk="0">
                  <a:moveTo>
                    <a:pt x="4594" y="0"/>
                  </a:moveTo>
                  <a:lnTo>
                    <a:pt x="1" y="2354"/>
                  </a:lnTo>
                  <a:lnTo>
                    <a:pt x="99" y="2453"/>
                  </a:lnTo>
                  <a:cubicBezTo>
                    <a:pt x="99" y="2559"/>
                    <a:pt x="205" y="2559"/>
                    <a:pt x="205" y="2657"/>
                  </a:cubicBezTo>
                  <a:lnTo>
                    <a:pt x="4799" y="311"/>
                  </a:lnTo>
                  <a:cubicBezTo>
                    <a:pt x="4799" y="205"/>
                    <a:pt x="4701" y="107"/>
                    <a:pt x="4701" y="0"/>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3" name="Google Shape;2563;p55"/>
            <p:cNvSpPr/>
            <p:nvPr/>
          </p:nvSpPr>
          <p:spPr>
            <a:xfrm>
              <a:off x="1980950" y="6453363"/>
              <a:ext cx="117525" cy="69075"/>
            </a:xfrm>
            <a:custGeom>
              <a:avLst/>
              <a:gdLst/>
              <a:ahLst/>
              <a:cxnLst/>
              <a:rect l="l" t="t" r="r" b="b"/>
              <a:pathLst>
                <a:path w="4701" h="2763" extrusionOk="0">
                  <a:moveTo>
                    <a:pt x="4594" y="0"/>
                  </a:moveTo>
                  <a:lnTo>
                    <a:pt x="1" y="2452"/>
                  </a:lnTo>
                  <a:lnTo>
                    <a:pt x="1" y="2558"/>
                  </a:lnTo>
                  <a:cubicBezTo>
                    <a:pt x="99" y="2657"/>
                    <a:pt x="99" y="2657"/>
                    <a:pt x="99" y="2763"/>
                  </a:cubicBezTo>
                  <a:lnTo>
                    <a:pt x="4701" y="311"/>
                  </a:lnTo>
                  <a:cubicBezTo>
                    <a:pt x="4701" y="311"/>
                    <a:pt x="4701" y="204"/>
                    <a:pt x="4594" y="204"/>
                  </a:cubicBezTo>
                  <a:lnTo>
                    <a:pt x="4594" y="0"/>
                  </a:lnTo>
                  <a:close/>
                </a:path>
              </a:pathLst>
            </a:custGeom>
            <a:solidFill>
              <a:srgbClr val="3245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4" name="Google Shape;2564;p55"/>
            <p:cNvSpPr/>
            <p:nvPr/>
          </p:nvSpPr>
          <p:spPr>
            <a:xfrm>
              <a:off x="2141775" y="6343413"/>
              <a:ext cx="130400" cy="130400"/>
            </a:xfrm>
            <a:custGeom>
              <a:avLst/>
              <a:gdLst/>
              <a:ahLst/>
              <a:cxnLst/>
              <a:rect l="l" t="t" r="r" b="b"/>
              <a:pathLst>
                <a:path w="5216" h="5216" extrusionOk="0">
                  <a:moveTo>
                    <a:pt x="2654" y="1"/>
                  </a:moveTo>
                  <a:cubicBezTo>
                    <a:pt x="1411" y="1"/>
                    <a:pt x="300" y="896"/>
                    <a:pt x="107" y="2150"/>
                  </a:cubicBezTo>
                  <a:lnTo>
                    <a:pt x="107" y="2355"/>
                  </a:lnTo>
                  <a:cubicBezTo>
                    <a:pt x="0" y="2355"/>
                    <a:pt x="0" y="2461"/>
                    <a:pt x="0" y="2461"/>
                  </a:cubicBezTo>
                  <a:lnTo>
                    <a:pt x="0" y="2559"/>
                  </a:lnTo>
                  <a:lnTo>
                    <a:pt x="0" y="2665"/>
                  </a:lnTo>
                  <a:cubicBezTo>
                    <a:pt x="107" y="2968"/>
                    <a:pt x="107" y="3172"/>
                    <a:pt x="205" y="3376"/>
                  </a:cubicBezTo>
                  <a:lnTo>
                    <a:pt x="205" y="3581"/>
                  </a:lnTo>
                  <a:lnTo>
                    <a:pt x="311" y="3687"/>
                  </a:lnTo>
                  <a:lnTo>
                    <a:pt x="311" y="3785"/>
                  </a:lnTo>
                  <a:lnTo>
                    <a:pt x="409" y="3891"/>
                  </a:lnTo>
                  <a:cubicBezTo>
                    <a:pt x="409" y="3891"/>
                    <a:pt x="409" y="3989"/>
                    <a:pt x="515" y="4096"/>
                  </a:cubicBezTo>
                  <a:lnTo>
                    <a:pt x="613" y="4194"/>
                  </a:lnTo>
                  <a:cubicBezTo>
                    <a:pt x="613" y="4300"/>
                    <a:pt x="613" y="4300"/>
                    <a:pt x="720" y="4300"/>
                  </a:cubicBezTo>
                  <a:cubicBezTo>
                    <a:pt x="720" y="4300"/>
                    <a:pt x="720" y="4398"/>
                    <a:pt x="818" y="4398"/>
                  </a:cubicBezTo>
                  <a:lnTo>
                    <a:pt x="818" y="4504"/>
                  </a:lnTo>
                  <a:cubicBezTo>
                    <a:pt x="924" y="4504"/>
                    <a:pt x="924" y="4602"/>
                    <a:pt x="1022" y="4602"/>
                  </a:cubicBezTo>
                  <a:cubicBezTo>
                    <a:pt x="1022" y="4709"/>
                    <a:pt x="1128" y="4709"/>
                    <a:pt x="1128" y="4709"/>
                  </a:cubicBezTo>
                  <a:lnTo>
                    <a:pt x="1226" y="4807"/>
                  </a:lnTo>
                  <a:cubicBezTo>
                    <a:pt x="1226" y="4807"/>
                    <a:pt x="1333" y="4807"/>
                    <a:pt x="1333" y="4913"/>
                  </a:cubicBezTo>
                  <a:lnTo>
                    <a:pt x="1431" y="4913"/>
                  </a:lnTo>
                  <a:cubicBezTo>
                    <a:pt x="1537" y="4913"/>
                    <a:pt x="1537" y="5011"/>
                    <a:pt x="1635" y="5011"/>
                  </a:cubicBezTo>
                  <a:cubicBezTo>
                    <a:pt x="1741" y="5011"/>
                    <a:pt x="1741" y="5011"/>
                    <a:pt x="1839" y="5117"/>
                  </a:cubicBezTo>
                  <a:lnTo>
                    <a:pt x="2150" y="5117"/>
                  </a:lnTo>
                  <a:cubicBezTo>
                    <a:pt x="2248" y="5215"/>
                    <a:pt x="2354" y="5215"/>
                    <a:pt x="2354" y="5215"/>
                  </a:cubicBezTo>
                  <a:cubicBezTo>
                    <a:pt x="2861" y="5215"/>
                    <a:pt x="3270" y="5117"/>
                    <a:pt x="3678" y="5011"/>
                  </a:cubicBezTo>
                  <a:cubicBezTo>
                    <a:pt x="3785" y="5011"/>
                    <a:pt x="3785" y="4913"/>
                    <a:pt x="3883" y="4913"/>
                  </a:cubicBezTo>
                  <a:cubicBezTo>
                    <a:pt x="3989" y="4807"/>
                    <a:pt x="3989" y="4807"/>
                    <a:pt x="4087" y="4807"/>
                  </a:cubicBezTo>
                  <a:lnTo>
                    <a:pt x="4291" y="4602"/>
                  </a:lnTo>
                  <a:cubicBezTo>
                    <a:pt x="4398" y="4504"/>
                    <a:pt x="4602" y="4398"/>
                    <a:pt x="4700" y="4300"/>
                  </a:cubicBezTo>
                  <a:cubicBezTo>
                    <a:pt x="4904" y="3989"/>
                    <a:pt x="5109" y="3581"/>
                    <a:pt x="5215" y="3172"/>
                  </a:cubicBezTo>
                  <a:lnTo>
                    <a:pt x="5215" y="3074"/>
                  </a:lnTo>
                  <a:lnTo>
                    <a:pt x="5215" y="2968"/>
                  </a:lnTo>
                  <a:lnTo>
                    <a:pt x="5215" y="2870"/>
                  </a:lnTo>
                  <a:lnTo>
                    <a:pt x="5215" y="2665"/>
                  </a:lnTo>
                  <a:lnTo>
                    <a:pt x="5215" y="2559"/>
                  </a:lnTo>
                  <a:lnTo>
                    <a:pt x="5215" y="2355"/>
                  </a:lnTo>
                  <a:lnTo>
                    <a:pt x="5215" y="2257"/>
                  </a:lnTo>
                  <a:lnTo>
                    <a:pt x="5215" y="2150"/>
                  </a:lnTo>
                  <a:lnTo>
                    <a:pt x="5215" y="2052"/>
                  </a:lnTo>
                  <a:cubicBezTo>
                    <a:pt x="5215" y="1946"/>
                    <a:pt x="5109" y="1946"/>
                    <a:pt x="5109" y="1848"/>
                  </a:cubicBezTo>
                  <a:lnTo>
                    <a:pt x="5109" y="1742"/>
                  </a:lnTo>
                  <a:cubicBezTo>
                    <a:pt x="5109" y="1742"/>
                    <a:pt x="5109" y="1644"/>
                    <a:pt x="5011" y="1644"/>
                  </a:cubicBezTo>
                  <a:lnTo>
                    <a:pt x="5011" y="1537"/>
                  </a:lnTo>
                  <a:lnTo>
                    <a:pt x="5011" y="1439"/>
                  </a:lnTo>
                  <a:cubicBezTo>
                    <a:pt x="4904" y="1439"/>
                    <a:pt x="4904" y="1333"/>
                    <a:pt x="4904" y="1333"/>
                  </a:cubicBezTo>
                  <a:cubicBezTo>
                    <a:pt x="4496" y="622"/>
                    <a:pt x="3785" y="107"/>
                    <a:pt x="2861" y="9"/>
                  </a:cubicBezTo>
                  <a:cubicBezTo>
                    <a:pt x="2792" y="3"/>
                    <a:pt x="2723" y="1"/>
                    <a:pt x="2654" y="1"/>
                  </a:cubicBezTo>
                  <a:close/>
                </a:path>
              </a:pathLst>
            </a:custGeom>
            <a:solidFill>
              <a:srgbClr val="D9D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5" name="Google Shape;2565;p55"/>
            <p:cNvSpPr/>
            <p:nvPr/>
          </p:nvSpPr>
          <p:spPr>
            <a:xfrm>
              <a:off x="2118900" y="6340513"/>
              <a:ext cx="150600" cy="130050"/>
            </a:xfrm>
            <a:custGeom>
              <a:avLst/>
              <a:gdLst/>
              <a:ahLst/>
              <a:cxnLst/>
              <a:rect l="l" t="t" r="r" b="b"/>
              <a:pathLst>
                <a:path w="6024" h="5202" extrusionOk="0">
                  <a:moveTo>
                    <a:pt x="3063" y="1"/>
                  </a:moveTo>
                  <a:cubicBezTo>
                    <a:pt x="2644" y="1"/>
                    <a:pt x="2222" y="105"/>
                    <a:pt x="1839" y="329"/>
                  </a:cubicBezTo>
                  <a:cubicBezTo>
                    <a:pt x="507" y="942"/>
                    <a:pt x="0" y="2577"/>
                    <a:pt x="711" y="3803"/>
                  </a:cubicBezTo>
                  <a:cubicBezTo>
                    <a:pt x="1137" y="4724"/>
                    <a:pt x="2057" y="5202"/>
                    <a:pt x="2990" y="5202"/>
                  </a:cubicBezTo>
                  <a:cubicBezTo>
                    <a:pt x="3399" y="5202"/>
                    <a:pt x="3811" y="5110"/>
                    <a:pt x="4185" y="4923"/>
                  </a:cubicBezTo>
                  <a:cubicBezTo>
                    <a:pt x="5517" y="4212"/>
                    <a:pt x="6024" y="2675"/>
                    <a:pt x="5313" y="1351"/>
                  </a:cubicBezTo>
                  <a:cubicBezTo>
                    <a:pt x="4891" y="508"/>
                    <a:pt x="3986" y="1"/>
                    <a:pt x="3063" y="1"/>
                  </a:cubicBezTo>
                  <a:close/>
                </a:path>
              </a:pathLst>
            </a:custGeom>
            <a:solidFill>
              <a:srgbClr val="4675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6" name="Google Shape;2566;p55"/>
            <p:cNvSpPr/>
            <p:nvPr/>
          </p:nvSpPr>
          <p:spPr>
            <a:xfrm>
              <a:off x="2152000" y="6348738"/>
              <a:ext cx="117500" cy="122175"/>
            </a:xfrm>
            <a:custGeom>
              <a:avLst/>
              <a:gdLst/>
              <a:ahLst/>
              <a:cxnLst/>
              <a:rect l="l" t="t" r="r" b="b"/>
              <a:pathLst>
                <a:path w="4700" h="4887" extrusionOk="0">
                  <a:moveTo>
                    <a:pt x="2861" y="0"/>
                  </a:moveTo>
                  <a:lnTo>
                    <a:pt x="2861" y="0"/>
                  </a:lnTo>
                  <a:cubicBezTo>
                    <a:pt x="3171" y="205"/>
                    <a:pt x="3376" y="409"/>
                    <a:pt x="3474" y="711"/>
                  </a:cubicBezTo>
                  <a:cubicBezTo>
                    <a:pt x="4193" y="2044"/>
                    <a:pt x="3678" y="3572"/>
                    <a:pt x="2452" y="4291"/>
                  </a:cubicBezTo>
                  <a:cubicBezTo>
                    <a:pt x="2074" y="4481"/>
                    <a:pt x="1674" y="4560"/>
                    <a:pt x="1282" y="4560"/>
                  </a:cubicBezTo>
                  <a:cubicBezTo>
                    <a:pt x="829" y="4560"/>
                    <a:pt x="386" y="4454"/>
                    <a:pt x="0" y="4291"/>
                  </a:cubicBezTo>
                  <a:lnTo>
                    <a:pt x="0" y="4291"/>
                  </a:lnTo>
                  <a:cubicBezTo>
                    <a:pt x="498" y="4665"/>
                    <a:pt x="1111" y="4887"/>
                    <a:pt x="1721" y="4887"/>
                  </a:cubicBezTo>
                  <a:cubicBezTo>
                    <a:pt x="2113" y="4887"/>
                    <a:pt x="2503" y="4795"/>
                    <a:pt x="2861" y="4594"/>
                  </a:cubicBezTo>
                  <a:cubicBezTo>
                    <a:pt x="4193" y="3883"/>
                    <a:pt x="4700" y="2346"/>
                    <a:pt x="3989" y="1022"/>
                  </a:cubicBezTo>
                  <a:cubicBezTo>
                    <a:pt x="3784" y="613"/>
                    <a:pt x="3376" y="205"/>
                    <a:pt x="2861" y="0"/>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7" name="Google Shape;2567;p55"/>
            <p:cNvSpPr/>
            <p:nvPr/>
          </p:nvSpPr>
          <p:spPr>
            <a:xfrm>
              <a:off x="2136675" y="6376738"/>
              <a:ext cx="117500" cy="66425"/>
            </a:xfrm>
            <a:custGeom>
              <a:avLst/>
              <a:gdLst/>
              <a:ahLst/>
              <a:cxnLst/>
              <a:rect l="l" t="t" r="r" b="b"/>
              <a:pathLst>
                <a:path w="4700" h="2657" extrusionOk="0">
                  <a:moveTo>
                    <a:pt x="4602" y="0"/>
                  </a:moveTo>
                  <a:lnTo>
                    <a:pt x="0" y="2354"/>
                  </a:lnTo>
                  <a:lnTo>
                    <a:pt x="0" y="2452"/>
                  </a:lnTo>
                  <a:lnTo>
                    <a:pt x="204" y="2656"/>
                  </a:lnTo>
                  <a:lnTo>
                    <a:pt x="4700" y="311"/>
                  </a:lnTo>
                  <a:lnTo>
                    <a:pt x="4700" y="0"/>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8" name="Google Shape;2568;p55"/>
            <p:cNvSpPr/>
            <p:nvPr/>
          </p:nvSpPr>
          <p:spPr>
            <a:xfrm>
              <a:off x="2134225" y="6371613"/>
              <a:ext cx="119950" cy="66450"/>
            </a:xfrm>
            <a:custGeom>
              <a:avLst/>
              <a:gdLst/>
              <a:ahLst/>
              <a:cxnLst/>
              <a:rect l="l" t="t" r="r" b="b"/>
              <a:pathLst>
                <a:path w="4798" h="2658" extrusionOk="0">
                  <a:moveTo>
                    <a:pt x="4593" y="1"/>
                  </a:moveTo>
                  <a:lnTo>
                    <a:pt x="0" y="2453"/>
                  </a:lnTo>
                  <a:lnTo>
                    <a:pt x="98" y="2559"/>
                  </a:lnTo>
                  <a:cubicBezTo>
                    <a:pt x="98" y="2657"/>
                    <a:pt x="98" y="2657"/>
                    <a:pt x="204" y="2657"/>
                  </a:cubicBezTo>
                  <a:lnTo>
                    <a:pt x="4798" y="311"/>
                  </a:lnTo>
                  <a:cubicBezTo>
                    <a:pt x="4798" y="205"/>
                    <a:pt x="4700" y="205"/>
                    <a:pt x="4700" y="107"/>
                  </a:cubicBezTo>
                  <a:lnTo>
                    <a:pt x="4593" y="1"/>
                  </a:lnTo>
                  <a:close/>
                </a:path>
              </a:pathLst>
            </a:custGeom>
            <a:solidFill>
              <a:srgbClr val="3245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9" name="Google Shape;2569;p55"/>
            <p:cNvSpPr/>
            <p:nvPr/>
          </p:nvSpPr>
          <p:spPr>
            <a:xfrm>
              <a:off x="2297675" y="6261688"/>
              <a:ext cx="130200" cy="130400"/>
            </a:xfrm>
            <a:custGeom>
              <a:avLst/>
              <a:gdLst/>
              <a:ahLst/>
              <a:cxnLst/>
              <a:rect l="l" t="t" r="r" b="b"/>
              <a:pathLst>
                <a:path w="5208" h="5216" extrusionOk="0">
                  <a:moveTo>
                    <a:pt x="2638" y="0"/>
                  </a:moveTo>
                  <a:cubicBezTo>
                    <a:pt x="1305" y="0"/>
                    <a:pt x="194" y="895"/>
                    <a:pt x="1" y="2150"/>
                  </a:cubicBezTo>
                  <a:lnTo>
                    <a:pt x="1" y="2354"/>
                  </a:lnTo>
                  <a:lnTo>
                    <a:pt x="1" y="2461"/>
                  </a:lnTo>
                  <a:lnTo>
                    <a:pt x="1" y="2559"/>
                  </a:lnTo>
                  <a:lnTo>
                    <a:pt x="1" y="2665"/>
                  </a:lnTo>
                  <a:cubicBezTo>
                    <a:pt x="1" y="2967"/>
                    <a:pt x="1" y="3172"/>
                    <a:pt x="99" y="3376"/>
                  </a:cubicBezTo>
                  <a:cubicBezTo>
                    <a:pt x="99" y="3482"/>
                    <a:pt x="205" y="3580"/>
                    <a:pt x="205" y="3580"/>
                  </a:cubicBezTo>
                  <a:lnTo>
                    <a:pt x="205" y="3687"/>
                  </a:lnTo>
                  <a:lnTo>
                    <a:pt x="303" y="3785"/>
                  </a:lnTo>
                  <a:lnTo>
                    <a:pt x="303" y="3891"/>
                  </a:lnTo>
                  <a:cubicBezTo>
                    <a:pt x="409" y="3891"/>
                    <a:pt x="409" y="3989"/>
                    <a:pt x="409" y="4095"/>
                  </a:cubicBezTo>
                  <a:lnTo>
                    <a:pt x="507" y="4095"/>
                  </a:lnTo>
                  <a:cubicBezTo>
                    <a:pt x="507" y="4095"/>
                    <a:pt x="507" y="4193"/>
                    <a:pt x="614" y="4193"/>
                  </a:cubicBezTo>
                  <a:lnTo>
                    <a:pt x="614" y="4300"/>
                  </a:lnTo>
                  <a:lnTo>
                    <a:pt x="712" y="4398"/>
                  </a:lnTo>
                  <a:cubicBezTo>
                    <a:pt x="712" y="4398"/>
                    <a:pt x="818" y="4398"/>
                    <a:pt x="818" y="4504"/>
                  </a:cubicBezTo>
                  <a:lnTo>
                    <a:pt x="916" y="4602"/>
                  </a:lnTo>
                  <a:cubicBezTo>
                    <a:pt x="1022" y="4708"/>
                    <a:pt x="1022" y="4708"/>
                    <a:pt x="1121" y="4708"/>
                  </a:cubicBezTo>
                  <a:cubicBezTo>
                    <a:pt x="1121" y="4806"/>
                    <a:pt x="1121" y="4806"/>
                    <a:pt x="1227" y="4806"/>
                  </a:cubicBezTo>
                  <a:cubicBezTo>
                    <a:pt x="1227" y="4806"/>
                    <a:pt x="1325" y="4806"/>
                    <a:pt x="1325" y="4913"/>
                  </a:cubicBezTo>
                  <a:lnTo>
                    <a:pt x="1431" y="4913"/>
                  </a:lnTo>
                  <a:cubicBezTo>
                    <a:pt x="1431" y="4913"/>
                    <a:pt x="1529" y="5011"/>
                    <a:pt x="1635" y="5011"/>
                  </a:cubicBezTo>
                  <a:cubicBezTo>
                    <a:pt x="1635" y="5011"/>
                    <a:pt x="1734" y="5011"/>
                    <a:pt x="1840" y="5117"/>
                  </a:cubicBezTo>
                  <a:lnTo>
                    <a:pt x="2142" y="5117"/>
                  </a:lnTo>
                  <a:cubicBezTo>
                    <a:pt x="2248" y="5215"/>
                    <a:pt x="2248" y="5215"/>
                    <a:pt x="2347" y="5215"/>
                  </a:cubicBezTo>
                  <a:cubicBezTo>
                    <a:pt x="2755" y="5215"/>
                    <a:pt x="3270" y="5117"/>
                    <a:pt x="3573" y="5011"/>
                  </a:cubicBezTo>
                  <a:cubicBezTo>
                    <a:pt x="3679" y="5011"/>
                    <a:pt x="3777" y="4913"/>
                    <a:pt x="3883" y="4913"/>
                  </a:cubicBezTo>
                  <a:cubicBezTo>
                    <a:pt x="3883" y="4806"/>
                    <a:pt x="3981" y="4806"/>
                    <a:pt x="4087" y="4806"/>
                  </a:cubicBezTo>
                  <a:cubicBezTo>
                    <a:pt x="4087" y="4708"/>
                    <a:pt x="4186" y="4708"/>
                    <a:pt x="4292" y="4602"/>
                  </a:cubicBezTo>
                  <a:lnTo>
                    <a:pt x="4594" y="4300"/>
                  </a:lnTo>
                  <a:cubicBezTo>
                    <a:pt x="4905" y="3989"/>
                    <a:pt x="5003" y="3580"/>
                    <a:pt x="5109" y="3172"/>
                  </a:cubicBezTo>
                  <a:cubicBezTo>
                    <a:pt x="5109" y="3074"/>
                    <a:pt x="5207" y="3074"/>
                    <a:pt x="5207" y="2967"/>
                  </a:cubicBezTo>
                  <a:lnTo>
                    <a:pt x="5207" y="2869"/>
                  </a:lnTo>
                  <a:lnTo>
                    <a:pt x="5207" y="2665"/>
                  </a:lnTo>
                  <a:lnTo>
                    <a:pt x="5207" y="2559"/>
                  </a:lnTo>
                  <a:lnTo>
                    <a:pt x="5207" y="2354"/>
                  </a:lnTo>
                  <a:lnTo>
                    <a:pt x="5207" y="2256"/>
                  </a:lnTo>
                  <a:lnTo>
                    <a:pt x="5207" y="2150"/>
                  </a:lnTo>
                  <a:lnTo>
                    <a:pt x="5109" y="2052"/>
                  </a:lnTo>
                  <a:lnTo>
                    <a:pt x="5109" y="1848"/>
                  </a:lnTo>
                  <a:lnTo>
                    <a:pt x="5109" y="1741"/>
                  </a:lnTo>
                  <a:cubicBezTo>
                    <a:pt x="5003" y="1741"/>
                    <a:pt x="5003" y="1643"/>
                    <a:pt x="5003" y="1643"/>
                  </a:cubicBezTo>
                  <a:lnTo>
                    <a:pt x="5003" y="1537"/>
                  </a:lnTo>
                  <a:lnTo>
                    <a:pt x="4905" y="1439"/>
                  </a:lnTo>
                  <a:lnTo>
                    <a:pt x="4905" y="1333"/>
                  </a:lnTo>
                  <a:cubicBezTo>
                    <a:pt x="4496" y="622"/>
                    <a:pt x="3679" y="107"/>
                    <a:pt x="2861" y="9"/>
                  </a:cubicBezTo>
                  <a:cubicBezTo>
                    <a:pt x="2786" y="3"/>
                    <a:pt x="2712" y="0"/>
                    <a:pt x="2638" y="0"/>
                  </a:cubicBezTo>
                  <a:close/>
                </a:path>
              </a:pathLst>
            </a:custGeom>
            <a:solidFill>
              <a:srgbClr val="D9D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0" name="Google Shape;2570;p55"/>
            <p:cNvSpPr/>
            <p:nvPr/>
          </p:nvSpPr>
          <p:spPr>
            <a:xfrm>
              <a:off x="2274600" y="6258788"/>
              <a:ext cx="148150" cy="129600"/>
            </a:xfrm>
            <a:custGeom>
              <a:avLst/>
              <a:gdLst/>
              <a:ahLst/>
              <a:cxnLst/>
              <a:rect l="l" t="t" r="r" b="b"/>
              <a:pathLst>
                <a:path w="5926" h="5184" extrusionOk="0">
                  <a:moveTo>
                    <a:pt x="3011" y="0"/>
                  </a:moveTo>
                  <a:cubicBezTo>
                    <a:pt x="2588" y="0"/>
                    <a:pt x="2154" y="105"/>
                    <a:pt x="1741" y="329"/>
                  </a:cubicBezTo>
                  <a:cubicBezTo>
                    <a:pt x="515" y="942"/>
                    <a:pt x="0" y="2577"/>
                    <a:pt x="719" y="3803"/>
                  </a:cubicBezTo>
                  <a:cubicBezTo>
                    <a:pt x="1155" y="4675"/>
                    <a:pt x="2055" y="5183"/>
                    <a:pt x="3017" y="5183"/>
                  </a:cubicBezTo>
                  <a:cubicBezTo>
                    <a:pt x="3408" y="5183"/>
                    <a:pt x="3809" y="5099"/>
                    <a:pt x="4193" y="4922"/>
                  </a:cubicBezTo>
                  <a:cubicBezTo>
                    <a:pt x="5419" y="4211"/>
                    <a:pt x="5926" y="2675"/>
                    <a:pt x="5313" y="1351"/>
                  </a:cubicBezTo>
                  <a:cubicBezTo>
                    <a:pt x="4824" y="507"/>
                    <a:pt x="3944" y="0"/>
                    <a:pt x="3011" y="0"/>
                  </a:cubicBezTo>
                  <a:close/>
                </a:path>
              </a:pathLst>
            </a:custGeom>
            <a:solidFill>
              <a:srgbClr val="4675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1" name="Google Shape;2571;p55"/>
            <p:cNvSpPr/>
            <p:nvPr/>
          </p:nvSpPr>
          <p:spPr>
            <a:xfrm>
              <a:off x="2307900" y="6267013"/>
              <a:ext cx="114850" cy="122175"/>
            </a:xfrm>
            <a:custGeom>
              <a:avLst/>
              <a:gdLst/>
              <a:ahLst/>
              <a:cxnLst/>
              <a:rect l="l" t="t" r="r" b="b"/>
              <a:pathLst>
                <a:path w="4594" h="4887" extrusionOk="0">
                  <a:moveTo>
                    <a:pt x="2861" y="0"/>
                  </a:moveTo>
                  <a:lnTo>
                    <a:pt x="2861" y="0"/>
                  </a:lnTo>
                  <a:cubicBezTo>
                    <a:pt x="3065" y="204"/>
                    <a:pt x="3270" y="409"/>
                    <a:pt x="3474" y="711"/>
                  </a:cubicBezTo>
                  <a:cubicBezTo>
                    <a:pt x="4087" y="2043"/>
                    <a:pt x="3678" y="3572"/>
                    <a:pt x="2346" y="4291"/>
                  </a:cubicBezTo>
                  <a:cubicBezTo>
                    <a:pt x="2017" y="4480"/>
                    <a:pt x="1642" y="4559"/>
                    <a:pt x="1263" y="4559"/>
                  </a:cubicBezTo>
                  <a:cubicBezTo>
                    <a:pt x="825" y="4559"/>
                    <a:pt x="382" y="4453"/>
                    <a:pt x="0" y="4291"/>
                  </a:cubicBezTo>
                  <a:lnTo>
                    <a:pt x="0" y="4291"/>
                  </a:lnTo>
                  <a:cubicBezTo>
                    <a:pt x="433" y="4664"/>
                    <a:pt x="1058" y="4886"/>
                    <a:pt x="1688" y="4886"/>
                  </a:cubicBezTo>
                  <a:cubicBezTo>
                    <a:pt x="2093" y="4886"/>
                    <a:pt x="2500" y="4795"/>
                    <a:pt x="2861" y="4593"/>
                  </a:cubicBezTo>
                  <a:cubicBezTo>
                    <a:pt x="4087" y="3882"/>
                    <a:pt x="4594" y="2346"/>
                    <a:pt x="3981" y="1022"/>
                  </a:cubicBezTo>
                  <a:cubicBezTo>
                    <a:pt x="3678" y="613"/>
                    <a:pt x="3270" y="204"/>
                    <a:pt x="2861" y="0"/>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2" name="Google Shape;2572;p55"/>
            <p:cNvSpPr/>
            <p:nvPr/>
          </p:nvSpPr>
          <p:spPr>
            <a:xfrm>
              <a:off x="2292575" y="6292538"/>
              <a:ext cx="117525" cy="68900"/>
            </a:xfrm>
            <a:custGeom>
              <a:avLst/>
              <a:gdLst/>
              <a:ahLst/>
              <a:cxnLst/>
              <a:rect l="l" t="t" r="r" b="b"/>
              <a:pathLst>
                <a:path w="4701" h="2756" extrusionOk="0">
                  <a:moveTo>
                    <a:pt x="4594" y="1"/>
                  </a:moveTo>
                  <a:lnTo>
                    <a:pt x="0" y="2453"/>
                  </a:lnTo>
                  <a:lnTo>
                    <a:pt x="0" y="2551"/>
                  </a:lnTo>
                  <a:cubicBezTo>
                    <a:pt x="0" y="2657"/>
                    <a:pt x="98" y="2657"/>
                    <a:pt x="98" y="2755"/>
                  </a:cubicBezTo>
                  <a:lnTo>
                    <a:pt x="4700" y="303"/>
                  </a:lnTo>
                  <a:cubicBezTo>
                    <a:pt x="4700" y="303"/>
                    <a:pt x="4594" y="205"/>
                    <a:pt x="4594" y="99"/>
                  </a:cubicBezTo>
                  <a:lnTo>
                    <a:pt x="4594" y="1"/>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3" name="Google Shape;2573;p55"/>
            <p:cNvSpPr/>
            <p:nvPr/>
          </p:nvSpPr>
          <p:spPr>
            <a:xfrm>
              <a:off x="2289925" y="6289888"/>
              <a:ext cx="117500" cy="66425"/>
            </a:xfrm>
            <a:custGeom>
              <a:avLst/>
              <a:gdLst/>
              <a:ahLst/>
              <a:cxnLst/>
              <a:rect l="l" t="t" r="r" b="b"/>
              <a:pathLst>
                <a:path w="4700" h="2657" extrusionOk="0">
                  <a:moveTo>
                    <a:pt x="4602" y="0"/>
                  </a:moveTo>
                  <a:lnTo>
                    <a:pt x="0" y="2452"/>
                  </a:lnTo>
                  <a:cubicBezTo>
                    <a:pt x="0" y="2452"/>
                    <a:pt x="0" y="2559"/>
                    <a:pt x="106" y="2559"/>
                  </a:cubicBezTo>
                  <a:lnTo>
                    <a:pt x="106" y="2657"/>
                  </a:lnTo>
                  <a:lnTo>
                    <a:pt x="4700" y="311"/>
                  </a:lnTo>
                  <a:lnTo>
                    <a:pt x="4700" y="107"/>
                  </a:lnTo>
                  <a:cubicBezTo>
                    <a:pt x="4602" y="107"/>
                    <a:pt x="4602" y="0"/>
                    <a:pt x="4602" y="0"/>
                  </a:cubicBezTo>
                  <a:close/>
                </a:path>
              </a:pathLst>
            </a:custGeom>
            <a:solidFill>
              <a:srgbClr val="3245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4" name="Google Shape;2574;p55"/>
            <p:cNvSpPr/>
            <p:nvPr/>
          </p:nvSpPr>
          <p:spPr>
            <a:xfrm>
              <a:off x="2453375" y="6179963"/>
              <a:ext cx="130400" cy="130375"/>
            </a:xfrm>
            <a:custGeom>
              <a:avLst/>
              <a:gdLst/>
              <a:ahLst/>
              <a:cxnLst/>
              <a:rect l="l" t="t" r="r" b="b"/>
              <a:pathLst>
                <a:path w="5216" h="5215" extrusionOk="0">
                  <a:moveTo>
                    <a:pt x="2638" y="0"/>
                  </a:moveTo>
                  <a:cubicBezTo>
                    <a:pt x="1305" y="0"/>
                    <a:pt x="194" y="895"/>
                    <a:pt x="1" y="2150"/>
                  </a:cubicBezTo>
                  <a:lnTo>
                    <a:pt x="1" y="2354"/>
                  </a:lnTo>
                  <a:lnTo>
                    <a:pt x="1" y="2460"/>
                  </a:lnTo>
                  <a:lnTo>
                    <a:pt x="1" y="2558"/>
                  </a:lnTo>
                  <a:lnTo>
                    <a:pt x="1" y="2665"/>
                  </a:lnTo>
                  <a:cubicBezTo>
                    <a:pt x="1" y="2967"/>
                    <a:pt x="1" y="3171"/>
                    <a:pt x="107" y="3376"/>
                  </a:cubicBezTo>
                  <a:cubicBezTo>
                    <a:pt x="107" y="3482"/>
                    <a:pt x="107" y="3482"/>
                    <a:pt x="205" y="3580"/>
                  </a:cubicBezTo>
                  <a:lnTo>
                    <a:pt x="205" y="3686"/>
                  </a:lnTo>
                  <a:cubicBezTo>
                    <a:pt x="205" y="3686"/>
                    <a:pt x="205" y="3784"/>
                    <a:pt x="311" y="3784"/>
                  </a:cubicBezTo>
                  <a:lnTo>
                    <a:pt x="311" y="3891"/>
                  </a:lnTo>
                  <a:cubicBezTo>
                    <a:pt x="311" y="3891"/>
                    <a:pt x="410" y="3989"/>
                    <a:pt x="410" y="4095"/>
                  </a:cubicBezTo>
                  <a:lnTo>
                    <a:pt x="516" y="4193"/>
                  </a:lnTo>
                  <a:cubicBezTo>
                    <a:pt x="516" y="4299"/>
                    <a:pt x="614" y="4299"/>
                    <a:pt x="614" y="4299"/>
                  </a:cubicBezTo>
                  <a:cubicBezTo>
                    <a:pt x="614" y="4299"/>
                    <a:pt x="614" y="4397"/>
                    <a:pt x="720" y="4397"/>
                  </a:cubicBezTo>
                  <a:lnTo>
                    <a:pt x="720" y="4504"/>
                  </a:lnTo>
                  <a:cubicBezTo>
                    <a:pt x="818" y="4504"/>
                    <a:pt x="818" y="4602"/>
                    <a:pt x="924" y="4602"/>
                  </a:cubicBezTo>
                  <a:cubicBezTo>
                    <a:pt x="1023" y="4708"/>
                    <a:pt x="1023" y="4708"/>
                    <a:pt x="1129" y="4708"/>
                  </a:cubicBezTo>
                  <a:lnTo>
                    <a:pt x="1129" y="4806"/>
                  </a:lnTo>
                  <a:cubicBezTo>
                    <a:pt x="1227" y="4806"/>
                    <a:pt x="1227" y="4806"/>
                    <a:pt x="1333" y="4912"/>
                  </a:cubicBezTo>
                  <a:cubicBezTo>
                    <a:pt x="1431" y="4912"/>
                    <a:pt x="1537" y="5010"/>
                    <a:pt x="1537" y="5010"/>
                  </a:cubicBezTo>
                  <a:cubicBezTo>
                    <a:pt x="1636" y="5010"/>
                    <a:pt x="1742" y="5010"/>
                    <a:pt x="1742" y="5117"/>
                  </a:cubicBezTo>
                  <a:lnTo>
                    <a:pt x="2044" y="5117"/>
                  </a:lnTo>
                  <a:cubicBezTo>
                    <a:pt x="2150" y="5215"/>
                    <a:pt x="2249" y="5215"/>
                    <a:pt x="2355" y="5215"/>
                  </a:cubicBezTo>
                  <a:cubicBezTo>
                    <a:pt x="2763" y="5215"/>
                    <a:pt x="3172" y="5117"/>
                    <a:pt x="3581" y="5010"/>
                  </a:cubicBezTo>
                  <a:cubicBezTo>
                    <a:pt x="3679" y="4912"/>
                    <a:pt x="3785" y="4912"/>
                    <a:pt x="3785" y="4912"/>
                  </a:cubicBezTo>
                  <a:cubicBezTo>
                    <a:pt x="3883" y="4806"/>
                    <a:pt x="3989" y="4806"/>
                    <a:pt x="3989" y="4708"/>
                  </a:cubicBezTo>
                  <a:cubicBezTo>
                    <a:pt x="4088" y="4708"/>
                    <a:pt x="4194" y="4708"/>
                    <a:pt x="4194" y="4602"/>
                  </a:cubicBezTo>
                  <a:cubicBezTo>
                    <a:pt x="4398" y="4504"/>
                    <a:pt x="4496" y="4397"/>
                    <a:pt x="4602" y="4299"/>
                  </a:cubicBezTo>
                  <a:cubicBezTo>
                    <a:pt x="4807" y="3989"/>
                    <a:pt x="5011" y="3580"/>
                    <a:pt x="5109" y="3171"/>
                  </a:cubicBezTo>
                  <a:lnTo>
                    <a:pt x="5109" y="2967"/>
                  </a:lnTo>
                  <a:lnTo>
                    <a:pt x="5109" y="2869"/>
                  </a:lnTo>
                  <a:cubicBezTo>
                    <a:pt x="5215" y="2763"/>
                    <a:pt x="5215" y="2763"/>
                    <a:pt x="5215" y="2665"/>
                  </a:cubicBezTo>
                  <a:lnTo>
                    <a:pt x="5215" y="2558"/>
                  </a:lnTo>
                  <a:cubicBezTo>
                    <a:pt x="5215" y="2460"/>
                    <a:pt x="5215" y="2460"/>
                    <a:pt x="5109" y="2354"/>
                  </a:cubicBezTo>
                  <a:lnTo>
                    <a:pt x="5109" y="2256"/>
                  </a:lnTo>
                  <a:lnTo>
                    <a:pt x="5109" y="2150"/>
                  </a:lnTo>
                  <a:lnTo>
                    <a:pt x="5109" y="2052"/>
                  </a:lnTo>
                  <a:cubicBezTo>
                    <a:pt x="5109" y="1945"/>
                    <a:pt x="5109" y="1945"/>
                    <a:pt x="5011" y="1847"/>
                  </a:cubicBezTo>
                  <a:lnTo>
                    <a:pt x="5011" y="1741"/>
                  </a:lnTo>
                  <a:lnTo>
                    <a:pt x="5011" y="1643"/>
                  </a:lnTo>
                  <a:cubicBezTo>
                    <a:pt x="5011" y="1537"/>
                    <a:pt x="4905" y="1537"/>
                    <a:pt x="4905" y="1537"/>
                  </a:cubicBezTo>
                  <a:lnTo>
                    <a:pt x="4905" y="1439"/>
                  </a:lnTo>
                  <a:cubicBezTo>
                    <a:pt x="4905" y="1332"/>
                    <a:pt x="4807" y="1332"/>
                    <a:pt x="4807" y="1332"/>
                  </a:cubicBezTo>
                  <a:cubicBezTo>
                    <a:pt x="4398" y="621"/>
                    <a:pt x="3679" y="106"/>
                    <a:pt x="2862" y="8"/>
                  </a:cubicBezTo>
                  <a:cubicBezTo>
                    <a:pt x="2787" y="3"/>
                    <a:pt x="2712" y="0"/>
                    <a:pt x="2638" y="0"/>
                  </a:cubicBezTo>
                  <a:close/>
                </a:path>
              </a:pathLst>
            </a:custGeom>
            <a:solidFill>
              <a:srgbClr val="D9D8D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5" name="Google Shape;2575;p55"/>
            <p:cNvSpPr/>
            <p:nvPr/>
          </p:nvSpPr>
          <p:spPr>
            <a:xfrm>
              <a:off x="2430500" y="6177038"/>
              <a:ext cx="148175" cy="129600"/>
            </a:xfrm>
            <a:custGeom>
              <a:avLst/>
              <a:gdLst/>
              <a:ahLst/>
              <a:cxnLst/>
              <a:rect l="l" t="t" r="r" b="b"/>
              <a:pathLst>
                <a:path w="5927" h="5184" extrusionOk="0">
                  <a:moveTo>
                    <a:pt x="2957" y="1"/>
                  </a:moveTo>
                  <a:cubicBezTo>
                    <a:pt x="2538" y="1"/>
                    <a:pt x="2116" y="105"/>
                    <a:pt x="1733" y="330"/>
                  </a:cubicBezTo>
                  <a:cubicBezTo>
                    <a:pt x="409" y="943"/>
                    <a:pt x="0" y="2577"/>
                    <a:pt x="613" y="3803"/>
                  </a:cubicBezTo>
                  <a:cubicBezTo>
                    <a:pt x="1119" y="4676"/>
                    <a:pt x="2043" y="5184"/>
                    <a:pt x="3011" y="5184"/>
                  </a:cubicBezTo>
                  <a:cubicBezTo>
                    <a:pt x="3403" y="5184"/>
                    <a:pt x="3803" y="5100"/>
                    <a:pt x="4185" y="4923"/>
                  </a:cubicBezTo>
                  <a:cubicBezTo>
                    <a:pt x="5411" y="4212"/>
                    <a:pt x="5926" y="2675"/>
                    <a:pt x="5207" y="1351"/>
                  </a:cubicBezTo>
                  <a:cubicBezTo>
                    <a:pt x="4785" y="508"/>
                    <a:pt x="3880" y="1"/>
                    <a:pt x="2957" y="1"/>
                  </a:cubicBezTo>
                  <a:close/>
                </a:path>
              </a:pathLst>
            </a:custGeom>
            <a:solidFill>
              <a:srgbClr val="4675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6" name="Google Shape;2576;p55"/>
            <p:cNvSpPr/>
            <p:nvPr/>
          </p:nvSpPr>
          <p:spPr>
            <a:xfrm>
              <a:off x="2461150" y="6182613"/>
              <a:ext cx="117525" cy="124825"/>
            </a:xfrm>
            <a:custGeom>
              <a:avLst/>
              <a:gdLst/>
              <a:ahLst/>
              <a:cxnLst/>
              <a:rect l="l" t="t" r="r" b="b"/>
              <a:pathLst>
                <a:path w="4701" h="4993" extrusionOk="0">
                  <a:moveTo>
                    <a:pt x="2861" y="0"/>
                  </a:moveTo>
                  <a:lnTo>
                    <a:pt x="2861" y="0"/>
                  </a:lnTo>
                  <a:cubicBezTo>
                    <a:pt x="3164" y="311"/>
                    <a:pt x="3368" y="515"/>
                    <a:pt x="3572" y="818"/>
                  </a:cubicBezTo>
                  <a:cubicBezTo>
                    <a:pt x="4185" y="2150"/>
                    <a:pt x="3678" y="3678"/>
                    <a:pt x="2452" y="4398"/>
                  </a:cubicBezTo>
                  <a:cubicBezTo>
                    <a:pt x="2074" y="4587"/>
                    <a:pt x="1695" y="4666"/>
                    <a:pt x="1317" y="4666"/>
                  </a:cubicBezTo>
                  <a:cubicBezTo>
                    <a:pt x="878" y="4666"/>
                    <a:pt x="439" y="4560"/>
                    <a:pt x="0" y="4398"/>
                  </a:cubicBezTo>
                  <a:lnTo>
                    <a:pt x="0" y="4398"/>
                  </a:lnTo>
                  <a:cubicBezTo>
                    <a:pt x="498" y="4771"/>
                    <a:pt x="1108" y="4993"/>
                    <a:pt x="1740" y="4993"/>
                  </a:cubicBezTo>
                  <a:cubicBezTo>
                    <a:pt x="2145" y="4993"/>
                    <a:pt x="2560" y="4901"/>
                    <a:pt x="2959" y="4700"/>
                  </a:cubicBezTo>
                  <a:cubicBezTo>
                    <a:pt x="4185" y="3989"/>
                    <a:pt x="4700" y="2452"/>
                    <a:pt x="3981" y="1128"/>
                  </a:cubicBezTo>
                  <a:cubicBezTo>
                    <a:pt x="3777" y="720"/>
                    <a:pt x="3368" y="311"/>
                    <a:pt x="2861" y="0"/>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7" name="Google Shape;2577;p55"/>
            <p:cNvSpPr/>
            <p:nvPr/>
          </p:nvSpPr>
          <p:spPr>
            <a:xfrm>
              <a:off x="2445825" y="6210813"/>
              <a:ext cx="119975" cy="68875"/>
            </a:xfrm>
            <a:custGeom>
              <a:avLst/>
              <a:gdLst/>
              <a:ahLst/>
              <a:cxnLst/>
              <a:rect l="l" t="t" r="r" b="b"/>
              <a:pathLst>
                <a:path w="4799" h="2755" extrusionOk="0">
                  <a:moveTo>
                    <a:pt x="4594" y="0"/>
                  </a:moveTo>
                  <a:lnTo>
                    <a:pt x="0" y="2452"/>
                  </a:lnTo>
                  <a:cubicBezTo>
                    <a:pt x="0" y="2452"/>
                    <a:pt x="0" y="2550"/>
                    <a:pt x="99" y="2550"/>
                  </a:cubicBezTo>
                  <a:cubicBezTo>
                    <a:pt x="99" y="2657"/>
                    <a:pt x="99" y="2657"/>
                    <a:pt x="205" y="2755"/>
                  </a:cubicBezTo>
                  <a:lnTo>
                    <a:pt x="4798" y="303"/>
                  </a:lnTo>
                  <a:cubicBezTo>
                    <a:pt x="4700" y="303"/>
                    <a:pt x="4700" y="205"/>
                    <a:pt x="4700" y="98"/>
                  </a:cubicBezTo>
                  <a:cubicBezTo>
                    <a:pt x="4700" y="98"/>
                    <a:pt x="4594" y="98"/>
                    <a:pt x="4594" y="0"/>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8" name="Google Shape;2578;p55"/>
            <p:cNvSpPr/>
            <p:nvPr/>
          </p:nvSpPr>
          <p:spPr>
            <a:xfrm>
              <a:off x="2443175" y="6208163"/>
              <a:ext cx="120175" cy="66425"/>
            </a:xfrm>
            <a:custGeom>
              <a:avLst/>
              <a:gdLst/>
              <a:ahLst/>
              <a:cxnLst/>
              <a:rect l="l" t="t" r="r" b="b"/>
              <a:pathLst>
                <a:path w="4807" h="2657" extrusionOk="0">
                  <a:moveTo>
                    <a:pt x="4602" y="0"/>
                  </a:moveTo>
                  <a:lnTo>
                    <a:pt x="0" y="2354"/>
                  </a:lnTo>
                  <a:cubicBezTo>
                    <a:pt x="106" y="2452"/>
                    <a:pt x="106" y="2452"/>
                    <a:pt x="106" y="2558"/>
                  </a:cubicBezTo>
                  <a:lnTo>
                    <a:pt x="205" y="2656"/>
                  </a:lnTo>
                  <a:lnTo>
                    <a:pt x="4806" y="311"/>
                  </a:lnTo>
                  <a:cubicBezTo>
                    <a:pt x="4806" y="204"/>
                    <a:pt x="4806" y="204"/>
                    <a:pt x="4700" y="106"/>
                  </a:cubicBezTo>
                  <a:cubicBezTo>
                    <a:pt x="4700" y="106"/>
                    <a:pt x="4700" y="0"/>
                    <a:pt x="4602" y="0"/>
                  </a:cubicBezTo>
                  <a:close/>
                </a:path>
              </a:pathLst>
            </a:custGeom>
            <a:solidFill>
              <a:srgbClr val="32457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 Background 5">
  <p:cSld name="CUSTOM_3_1_1_1_1">
    <p:spTree>
      <p:nvGrpSpPr>
        <p:cNvPr id="1" name="Shape 2579"/>
        <p:cNvGrpSpPr/>
        <p:nvPr/>
      </p:nvGrpSpPr>
      <p:grpSpPr>
        <a:xfrm>
          <a:off x="0" y="0"/>
          <a:ext cx="0" cy="0"/>
          <a:chOff x="0" y="0"/>
          <a:chExt cx="0" cy="0"/>
        </a:xfrm>
      </p:grpSpPr>
      <p:grpSp>
        <p:nvGrpSpPr>
          <p:cNvPr id="2580" name="Google Shape;2580;p56"/>
          <p:cNvGrpSpPr/>
          <p:nvPr/>
        </p:nvGrpSpPr>
        <p:grpSpPr>
          <a:xfrm flipH="1">
            <a:off x="0" y="4066120"/>
            <a:ext cx="2270722" cy="1272963"/>
            <a:chOff x="5158247" y="5768045"/>
            <a:chExt cx="2270722" cy="1272963"/>
          </a:xfrm>
        </p:grpSpPr>
        <p:sp>
          <p:nvSpPr>
            <p:cNvPr id="2581" name="Google Shape;2581;p56"/>
            <p:cNvSpPr/>
            <p:nvPr/>
          </p:nvSpPr>
          <p:spPr>
            <a:xfrm>
              <a:off x="7002455" y="6557766"/>
              <a:ext cx="257321" cy="257560"/>
            </a:xfrm>
            <a:custGeom>
              <a:avLst/>
              <a:gdLst/>
              <a:ahLst/>
              <a:cxnLst/>
              <a:rect l="l" t="t" r="r" b="b"/>
              <a:pathLst>
                <a:path w="3971" h="3975" extrusionOk="0">
                  <a:moveTo>
                    <a:pt x="2286" y="1"/>
                  </a:moveTo>
                  <a:lnTo>
                    <a:pt x="1032" y="218"/>
                  </a:lnTo>
                  <a:lnTo>
                    <a:pt x="1250" y="1472"/>
                  </a:lnTo>
                  <a:lnTo>
                    <a:pt x="0" y="1689"/>
                  </a:lnTo>
                  <a:lnTo>
                    <a:pt x="218" y="2939"/>
                  </a:lnTo>
                  <a:lnTo>
                    <a:pt x="1467" y="2721"/>
                  </a:lnTo>
                  <a:lnTo>
                    <a:pt x="1685" y="3975"/>
                  </a:lnTo>
                  <a:lnTo>
                    <a:pt x="2939" y="3757"/>
                  </a:lnTo>
                  <a:lnTo>
                    <a:pt x="2721" y="2503"/>
                  </a:lnTo>
                  <a:lnTo>
                    <a:pt x="3970" y="2286"/>
                  </a:lnTo>
                  <a:lnTo>
                    <a:pt x="3753" y="1037"/>
                  </a:lnTo>
                  <a:lnTo>
                    <a:pt x="2503" y="1254"/>
                  </a:lnTo>
                  <a:lnTo>
                    <a:pt x="228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2" name="Google Shape;2582;p56"/>
            <p:cNvSpPr/>
            <p:nvPr/>
          </p:nvSpPr>
          <p:spPr>
            <a:xfrm>
              <a:off x="5637767" y="5768045"/>
              <a:ext cx="243518" cy="243435"/>
            </a:xfrm>
            <a:custGeom>
              <a:avLst/>
              <a:gdLst/>
              <a:ahLst/>
              <a:cxnLst/>
              <a:rect l="l" t="t" r="r" b="b"/>
              <a:pathLst>
                <a:path w="3758" h="3757" extrusionOk="0">
                  <a:moveTo>
                    <a:pt x="1742" y="0"/>
                  </a:moveTo>
                  <a:lnTo>
                    <a:pt x="1472" y="1145"/>
                  </a:lnTo>
                  <a:lnTo>
                    <a:pt x="275" y="819"/>
                  </a:lnTo>
                  <a:lnTo>
                    <a:pt x="1" y="1959"/>
                  </a:lnTo>
                  <a:lnTo>
                    <a:pt x="1146" y="2286"/>
                  </a:lnTo>
                  <a:lnTo>
                    <a:pt x="819" y="3430"/>
                  </a:lnTo>
                  <a:lnTo>
                    <a:pt x="1960" y="3757"/>
                  </a:lnTo>
                  <a:lnTo>
                    <a:pt x="2286" y="2612"/>
                  </a:lnTo>
                  <a:lnTo>
                    <a:pt x="3431" y="2939"/>
                  </a:lnTo>
                  <a:lnTo>
                    <a:pt x="3757" y="1798"/>
                  </a:lnTo>
                  <a:lnTo>
                    <a:pt x="2613" y="1472"/>
                  </a:lnTo>
                  <a:lnTo>
                    <a:pt x="2887" y="327"/>
                  </a:lnTo>
                  <a:lnTo>
                    <a:pt x="174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3" name="Google Shape;2583;p56"/>
            <p:cNvSpPr/>
            <p:nvPr/>
          </p:nvSpPr>
          <p:spPr>
            <a:xfrm>
              <a:off x="7372528" y="6980813"/>
              <a:ext cx="56441" cy="60195"/>
            </a:xfrm>
            <a:custGeom>
              <a:avLst/>
              <a:gdLst/>
              <a:ahLst/>
              <a:cxnLst/>
              <a:rect l="l" t="t" r="r" b="b"/>
              <a:pathLst>
                <a:path w="871" h="929" extrusionOk="0">
                  <a:moveTo>
                    <a:pt x="436" y="1"/>
                  </a:moveTo>
                  <a:cubicBezTo>
                    <a:pt x="166" y="1"/>
                    <a:pt x="0" y="219"/>
                    <a:pt x="0" y="436"/>
                  </a:cubicBezTo>
                  <a:cubicBezTo>
                    <a:pt x="0" y="710"/>
                    <a:pt x="166" y="928"/>
                    <a:pt x="436" y="928"/>
                  </a:cubicBezTo>
                  <a:cubicBezTo>
                    <a:pt x="710" y="928"/>
                    <a:pt x="871" y="710"/>
                    <a:pt x="871" y="436"/>
                  </a:cubicBezTo>
                  <a:cubicBezTo>
                    <a:pt x="871" y="219"/>
                    <a:pt x="710"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4" name="Google Shape;2584;p56"/>
            <p:cNvSpPr/>
            <p:nvPr/>
          </p:nvSpPr>
          <p:spPr>
            <a:xfrm>
              <a:off x="6910763" y="6282776"/>
              <a:ext cx="56506" cy="60130"/>
            </a:xfrm>
            <a:custGeom>
              <a:avLst/>
              <a:gdLst/>
              <a:ahLst/>
              <a:cxnLst/>
              <a:rect l="l" t="t" r="r" b="b"/>
              <a:pathLst>
                <a:path w="872" h="928" extrusionOk="0">
                  <a:moveTo>
                    <a:pt x="436" y="0"/>
                  </a:moveTo>
                  <a:cubicBezTo>
                    <a:pt x="218" y="0"/>
                    <a:pt x="1" y="218"/>
                    <a:pt x="1" y="492"/>
                  </a:cubicBezTo>
                  <a:cubicBezTo>
                    <a:pt x="1" y="710"/>
                    <a:pt x="218" y="928"/>
                    <a:pt x="436" y="928"/>
                  </a:cubicBezTo>
                  <a:cubicBezTo>
                    <a:pt x="706" y="928"/>
                    <a:pt x="871" y="710"/>
                    <a:pt x="871" y="492"/>
                  </a:cubicBezTo>
                  <a:cubicBezTo>
                    <a:pt x="871" y="218"/>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5" name="Google Shape;2585;p56"/>
            <p:cNvSpPr/>
            <p:nvPr/>
          </p:nvSpPr>
          <p:spPr>
            <a:xfrm>
              <a:off x="6812073" y="5866727"/>
              <a:ext cx="56441" cy="56501"/>
            </a:xfrm>
            <a:custGeom>
              <a:avLst/>
              <a:gdLst/>
              <a:ahLst/>
              <a:cxnLst/>
              <a:rect l="l" t="t" r="r" b="b"/>
              <a:pathLst>
                <a:path w="871" h="872" extrusionOk="0">
                  <a:moveTo>
                    <a:pt x="435" y="1"/>
                  </a:moveTo>
                  <a:cubicBezTo>
                    <a:pt x="218" y="1"/>
                    <a:pt x="0" y="166"/>
                    <a:pt x="0" y="436"/>
                  </a:cubicBezTo>
                  <a:cubicBezTo>
                    <a:pt x="0" y="710"/>
                    <a:pt x="218" y="871"/>
                    <a:pt x="435" y="871"/>
                  </a:cubicBezTo>
                  <a:cubicBezTo>
                    <a:pt x="705" y="871"/>
                    <a:pt x="871" y="710"/>
                    <a:pt x="871" y="436"/>
                  </a:cubicBezTo>
                  <a:cubicBezTo>
                    <a:pt x="871" y="166"/>
                    <a:pt x="705"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6" name="Google Shape;2586;p56"/>
            <p:cNvSpPr/>
            <p:nvPr/>
          </p:nvSpPr>
          <p:spPr>
            <a:xfrm>
              <a:off x="5158247" y="5976166"/>
              <a:ext cx="60199" cy="59871"/>
            </a:xfrm>
            <a:custGeom>
              <a:avLst/>
              <a:gdLst/>
              <a:ahLst/>
              <a:cxnLst/>
              <a:rect l="l" t="t" r="r" b="b"/>
              <a:pathLst>
                <a:path w="929" h="924" extrusionOk="0">
                  <a:moveTo>
                    <a:pt x="493" y="1"/>
                  </a:moveTo>
                  <a:cubicBezTo>
                    <a:pt x="219" y="1"/>
                    <a:pt x="1" y="218"/>
                    <a:pt x="1" y="488"/>
                  </a:cubicBezTo>
                  <a:cubicBezTo>
                    <a:pt x="1" y="706"/>
                    <a:pt x="219" y="924"/>
                    <a:pt x="493" y="924"/>
                  </a:cubicBezTo>
                  <a:cubicBezTo>
                    <a:pt x="710" y="924"/>
                    <a:pt x="928" y="706"/>
                    <a:pt x="928" y="488"/>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87" name="Google Shape;2587;p56"/>
          <p:cNvGrpSpPr/>
          <p:nvPr/>
        </p:nvGrpSpPr>
        <p:grpSpPr>
          <a:xfrm>
            <a:off x="0" y="-5"/>
            <a:ext cx="2270722" cy="1272963"/>
            <a:chOff x="5158247" y="5768045"/>
            <a:chExt cx="2270722" cy="1272963"/>
          </a:xfrm>
        </p:grpSpPr>
        <p:sp>
          <p:nvSpPr>
            <p:cNvPr id="2588" name="Google Shape;2588;p56"/>
            <p:cNvSpPr/>
            <p:nvPr/>
          </p:nvSpPr>
          <p:spPr>
            <a:xfrm>
              <a:off x="5554655" y="6557766"/>
              <a:ext cx="257321" cy="257560"/>
            </a:xfrm>
            <a:custGeom>
              <a:avLst/>
              <a:gdLst/>
              <a:ahLst/>
              <a:cxnLst/>
              <a:rect l="l" t="t" r="r" b="b"/>
              <a:pathLst>
                <a:path w="3971" h="3975" extrusionOk="0">
                  <a:moveTo>
                    <a:pt x="2286" y="1"/>
                  </a:moveTo>
                  <a:lnTo>
                    <a:pt x="1032" y="218"/>
                  </a:lnTo>
                  <a:lnTo>
                    <a:pt x="1250" y="1472"/>
                  </a:lnTo>
                  <a:lnTo>
                    <a:pt x="0" y="1689"/>
                  </a:lnTo>
                  <a:lnTo>
                    <a:pt x="218" y="2939"/>
                  </a:lnTo>
                  <a:lnTo>
                    <a:pt x="1467" y="2721"/>
                  </a:lnTo>
                  <a:lnTo>
                    <a:pt x="1685" y="3975"/>
                  </a:lnTo>
                  <a:lnTo>
                    <a:pt x="2939" y="3757"/>
                  </a:lnTo>
                  <a:lnTo>
                    <a:pt x="2721" y="2503"/>
                  </a:lnTo>
                  <a:lnTo>
                    <a:pt x="3970" y="2286"/>
                  </a:lnTo>
                  <a:lnTo>
                    <a:pt x="3753" y="1037"/>
                  </a:lnTo>
                  <a:lnTo>
                    <a:pt x="2503" y="1254"/>
                  </a:lnTo>
                  <a:lnTo>
                    <a:pt x="22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9" name="Google Shape;2589;p56"/>
            <p:cNvSpPr/>
            <p:nvPr/>
          </p:nvSpPr>
          <p:spPr>
            <a:xfrm>
              <a:off x="5637767" y="5768045"/>
              <a:ext cx="243518" cy="243435"/>
            </a:xfrm>
            <a:custGeom>
              <a:avLst/>
              <a:gdLst/>
              <a:ahLst/>
              <a:cxnLst/>
              <a:rect l="l" t="t" r="r" b="b"/>
              <a:pathLst>
                <a:path w="3758" h="3757" extrusionOk="0">
                  <a:moveTo>
                    <a:pt x="1742" y="0"/>
                  </a:moveTo>
                  <a:lnTo>
                    <a:pt x="1472" y="1145"/>
                  </a:lnTo>
                  <a:lnTo>
                    <a:pt x="275" y="819"/>
                  </a:lnTo>
                  <a:lnTo>
                    <a:pt x="1" y="1959"/>
                  </a:lnTo>
                  <a:lnTo>
                    <a:pt x="1146" y="2286"/>
                  </a:lnTo>
                  <a:lnTo>
                    <a:pt x="819" y="3430"/>
                  </a:lnTo>
                  <a:lnTo>
                    <a:pt x="1960" y="3757"/>
                  </a:lnTo>
                  <a:lnTo>
                    <a:pt x="2286" y="2612"/>
                  </a:lnTo>
                  <a:lnTo>
                    <a:pt x="3431" y="2939"/>
                  </a:lnTo>
                  <a:lnTo>
                    <a:pt x="3757" y="1798"/>
                  </a:lnTo>
                  <a:lnTo>
                    <a:pt x="2613" y="1472"/>
                  </a:lnTo>
                  <a:lnTo>
                    <a:pt x="2887" y="327"/>
                  </a:lnTo>
                  <a:lnTo>
                    <a:pt x="174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0" name="Google Shape;2590;p56"/>
            <p:cNvSpPr/>
            <p:nvPr/>
          </p:nvSpPr>
          <p:spPr>
            <a:xfrm>
              <a:off x="7372528" y="6980813"/>
              <a:ext cx="56441" cy="60195"/>
            </a:xfrm>
            <a:custGeom>
              <a:avLst/>
              <a:gdLst/>
              <a:ahLst/>
              <a:cxnLst/>
              <a:rect l="l" t="t" r="r" b="b"/>
              <a:pathLst>
                <a:path w="871" h="929" extrusionOk="0">
                  <a:moveTo>
                    <a:pt x="436" y="1"/>
                  </a:moveTo>
                  <a:cubicBezTo>
                    <a:pt x="166" y="1"/>
                    <a:pt x="0" y="219"/>
                    <a:pt x="0" y="436"/>
                  </a:cubicBezTo>
                  <a:cubicBezTo>
                    <a:pt x="0" y="710"/>
                    <a:pt x="166" y="928"/>
                    <a:pt x="436" y="928"/>
                  </a:cubicBezTo>
                  <a:cubicBezTo>
                    <a:pt x="710" y="928"/>
                    <a:pt x="871" y="710"/>
                    <a:pt x="871" y="436"/>
                  </a:cubicBezTo>
                  <a:cubicBezTo>
                    <a:pt x="871" y="219"/>
                    <a:pt x="710"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1" name="Google Shape;2591;p56"/>
            <p:cNvSpPr/>
            <p:nvPr/>
          </p:nvSpPr>
          <p:spPr>
            <a:xfrm>
              <a:off x="6910763" y="6282776"/>
              <a:ext cx="56506" cy="60130"/>
            </a:xfrm>
            <a:custGeom>
              <a:avLst/>
              <a:gdLst/>
              <a:ahLst/>
              <a:cxnLst/>
              <a:rect l="l" t="t" r="r" b="b"/>
              <a:pathLst>
                <a:path w="872" h="928" extrusionOk="0">
                  <a:moveTo>
                    <a:pt x="436" y="0"/>
                  </a:moveTo>
                  <a:cubicBezTo>
                    <a:pt x="218" y="0"/>
                    <a:pt x="1" y="218"/>
                    <a:pt x="1" y="492"/>
                  </a:cubicBezTo>
                  <a:cubicBezTo>
                    <a:pt x="1" y="710"/>
                    <a:pt x="218" y="928"/>
                    <a:pt x="436" y="928"/>
                  </a:cubicBezTo>
                  <a:cubicBezTo>
                    <a:pt x="706" y="928"/>
                    <a:pt x="871" y="710"/>
                    <a:pt x="871" y="492"/>
                  </a:cubicBezTo>
                  <a:cubicBezTo>
                    <a:pt x="871" y="218"/>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2" name="Google Shape;2592;p56"/>
            <p:cNvSpPr/>
            <p:nvPr/>
          </p:nvSpPr>
          <p:spPr>
            <a:xfrm>
              <a:off x="6812073" y="5866727"/>
              <a:ext cx="56441" cy="56501"/>
            </a:xfrm>
            <a:custGeom>
              <a:avLst/>
              <a:gdLst/>
              <a:ahLst/>
              <a:cxnLst/>
              <a:rect l="l" t="t" r="r" b="b"/>
              <a:pathLst>
                <a:path w="871" h="872" extrusionOk="0">
                  <a:moveTo>
                    <a:pt x="435" y="1"/>
                  </a:moveTo>
                  <a:cubicBezTo>
                    <a:pt x="218" y="1"/>
                    <a:pt x="0" y="166"/>
                    <a:pt x="0" y="436"/>
                  </a:cubicBezTo>
                  <a:cubicBezTo>
                    <a:pt x="0" y="710"/>
                    <a:pt x="218" y="871"/>
                    <a:pt x="435" y="871"/>
                  </a:cubicBezTo>
                  <a:cubicBezTo>
                    <a:pt x="705" y="871"/>
                    <a:pt x="871" y="710"/>
                    <a:pt x="871" y="436"/>
                  </a:cubicBezTo>
                  <a:cubicBezTo>
                    <a:pt x="871" y="166"/>
                    <a:pt x="705"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3" name="Google Shape;2593;p56"/>
            <p:cNvSpPr/>
            <p:nvPr/>
          </p:nvSpPr>
          <p:spPr>
            <a:xfrm>
              <a:off x="5158247" y="5976166"/>
              <a:ext cx="60199" cy="59871"/>
            </a:xfrm>
            <a:custGeom>
              <a:avLst/>
              <a:gdLst/>
              <a:ahLst/>
              <a:cxnLst/>
              <a:rect l="l" t="t" r="r" b="b"/>
              <a:pathLst>
                <a:path w="929" h="924" extrusionOk="0">
                  <a:moveTo>
                    <a:pt x="493" y="1"/>
                  </a:moveTo>
                  <a:cubicBezTo>
                    <a:pt x="219" y="1"/>
                    <a:pt x="1" y="218"/>
                    <a:pt x="1" y="488"/>
                  </a:cubicBezTo>
                  <a:cubicBezTo>
                    <a:pt x="1" y="706"/>
                    <a:pt x="219" y="924"/>
                    <a:pt x="493" y="924"/>
                  </a:cubicBezTo>
                  <a:cubicBezTo>
                    <a:pt x="710" y="924"/>
                    <a:pt x="928" y="706"/>
                    <a:pt x="928" y="488"/>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94" name="Google Shape;2594;p56"/>
          <p:cNvSpPr/>
          <p:nvPr/>
        </p:nvSpPr>
        <p:spPr>
          <a:xfrm flipH="1">
            <a:off x="37" y="3258175"/>
            <a:ext cx="3028907" cy="1885295"/>
          </a:xfrm>
          <a:custGeom>
            <a:avLst/>
            <a:gdLst/>
            <a:ahLst/>
            <a:cxnLst/>
            <a:rect l="l" t="t" r="r" b="b"/>
            <a:pathLst>
              <a:path w="88909" h="55340" extrusionOk="0">
                <a:moveTo>
                  <a:pt x="88908" y="0"/>
                </a:moveTo>
                <a:cubicBezTo>
                  <a:pt x="88908" y="0"/>
                  <a:pt x="58168" y="5172"/>
                  <a:pt x="55339" y="24595"/>
                </a:cubicBezTo>
                <a:cubicBezTo>
                  <a:pt x="53680" y="35682"/>
                  <a:pt x="45717" y="37631"/>
                  <a:pt x="40161" y="37631"/>
                </a:cubicBezTo>
                <a:cubicBezTo>
                  <a:pt x="38791" y="37631"/>
                  <a:pt x="37568" y="37513"/>
                  <a:pt x="36621" y="37383"/>
                </a:cubicBezTo>
                <a:cubicBezTo>
                  <a:pt x="35777" y="37271"/>
                  <a:pt x="34940" y="37215"/>
                  <a:pt x="34112" y="37215"/>
                </a:cubicBezTo>
                <a:cubicBezTo>
                  <a:pt x="28107" y="37215"/>
                  <a:pt x="22606" y="40140"/>
                  <a:pt x="18826" y="45545"/>
                </a:cubicBezTo>
                <a:cubicBezTo>
                  <a:pt x="14530" y="51692"/>
                  <a:pt x="6151" y="54142"/>
                  <a:pt x="0" y="55339"/>
                </a:cubicBezTo>
                <a:lnTo>
                  <a:pt x="88908" y="55339"/>
                </a:lnTo>
                <a:lnTo>
                  <a:pt x="8890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5" name="Google Shape;2595;p56"/>
          <p:cNvSpPr/>
          <p:nvPr/>
        </p:nvSpPr>
        <p:spPr>
          <a:xfrm flipH="1">
            <a:off x="7200851" y="0"/>
            <a:ext cx="1943143" cy="2722018"/>
          </a:xfrm>
          <a:custGeom>
            <a:avLst/>
            <a:gdLst/>
            <a:ahLst/>
            <a:cxnLst/>
            <a:rect l="l" t="t" r="r" b="b"/>
            <a:pathLst>
              <a:path w="49719" h="69648" extrusionOk="0">
                <a:moveTo>
                  <a:pt x="0" y="1"/>
                </a:moveTo>
                <a:lnTo>
                  <a:pt x="0" y="69648"/>
                </a:lnTo>
                <a:cubicBezTo>
                  <a:pt x="7726" y="62086"/>
                  <a:pt x="13329" y="52510"/>
                  <a:pt x="9032" y="42442"/>
                </a:cubicBezTo>
                <a:cubicBezTo>
                  <a:pt x="684" y="23087"/>
                  <a:pt x="10447" y="12185"/>
                  <a:pt x="21914" y="12185"/>
                </a:cubicBezTo>
                <a:cubicBezTo>
                  <a:pt x="22406" y="12185"/>
                  <a:pt x="22900" y="12205"/>
                  <a:pt x="23397" y="12245"/>
                </a:cubicBezTo>
                <a:cubicBezTo>
                  <a:pt x="25475" y="12417"/>
                  <a:pt x="27419" y="12499"/>
                  <a:pt x="29233" y="12499"/>
                </a:cubicBezTo>
                <a:cubicBezTo>
                  <a:pt x="43567" y="12499"/>
                  <a:pt x="49719" y="7342"/>
                  <a:pt x="487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539500"/>
            <a:ext cx="7717500" cy="4782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Clr>
                <a:schemeClr val="lt2"/>
              </a:buClr>
              <a:buSzPts val="2800"/>
              <a:buFont typeface="Lilita One"/>
              <a:buNone/>
              <a:defRPr sz="2800">
                <a:solidFill>
                  <a:schemeClr val="lt2"/>
                </a:solidFill>
                <a:latin typeface="Lilita One"/>
                <a:ea typeface="Lilita One"/>
                <a:cs typeface="Lilita One"/>
                <a:sym typeface="Lilita One"/>
              </a:defRPr>
            </a:lvl1pPr>
            <a:lvl2pPr lvl="1" rtl="0">
              <a:spcBef>
                <a:spcPts val="0"/>
              </a:spcBef>
              <a:spcAft>
                <a:spcPts val="0"/>
              </a:spcAft>
              <a:buClr>
                <a:schemeClr val="dk1"/>
              </a:buClr>
              <a:buSzPts val="2800"/>
              <a:buNone/>
              <a:defRPr sz="2800">
                <a:solidFill>
                  <a:schemeClr val="dk1"/>
                </a:solidFill>
              </a:defRPr>
            </a:lvl2pPr>
            <a:lvl3pPr lvl="2" rtl="0">
              <a:spcBef>
                <a:spcPts val="0"/>
              </a:spcBef>
              <a:spcAft>
                <a:spcPts val="0"/>
              </a:spcAft>
              <a:buClr>
                <a:schemeClr val="dk1"/>
              </a:buClr>
              <a:buSzPts val="2800"/>
              <a:buNone/>
              <a:defRPr sz="2800">
                <a:solidFill>
                  <a:schemeClr val="dk1"/>
                </a:solidFill>
              </a:defRPr>
            </a:lvl3pPr>
            <a:lvl4pPr lvl="3" rtl="0">
              <a:spcBef>
                <a:spcPts val="0"/>
              </a:spcBef>
              <a:spcAft>
                <a:spcPts val="0"/>
              </a:spcAft>
              <a:buClr>
                <a:schemeClr val="dk1"/>
              </a:buClr>
              <a:buSzPts val="2800"/>
              <a:buNone/>
              <a:defRPr sz="2800">
                <a:solidFill>
                  <a:schemeClr val="dk1"/>
                </a:solidFill>
              </a:defRPr>
            </a:lvl4pPr>
            <a:lvl5pPr lvl="4" rtl="0">
              <a:spcBef>
                <a:spcPts val="0"/>
              </a:spcBef>
              <a:spcAft>
                <a:spcPts val="0"/>
              </a:spcAft>
              <a:buClr>
                <a:schemeClr val="dk1"/>
              </a:buClr>
              <a:buSzPts val="2800"/>
              <a:buNone/>
              <a:defRPr sz="2800">
                <a:solidFill>
                  <a:schemeClr val="dk1"/>
                </a:solidFill>
              </a:defRPr>
            </a:lvl5pPr>
            <a:lvl6pPr lvl="5" rtl="0">
              <a:spcBef>
                <a:spcPts val="0"/>
              </a:spcBef>
              <a:spcAft>
                <a:spcPts val="0"/>
              </a:spcAft>
              <a:buClr>
                <a:schemeClr val="dk1"/>
              </a:buClr>
              <a:buSzPts val="2800"/>
              <a:buNone/>
              <a:defRPr sz="2800">
                <a:solidFill>
                  <a:schemeClr val="dk1"/>
                </a:solidFill>
              </a:defRPr>
            </a:lvl6pPr>
            <a:lvl7pPr lvl="6" rtl="0">
              <a:spcBef>
                <a:spcPts val="0"/>
              </a:spcBef>
              <a:spcAft>
                <a:spcPts val="0"/>
              </a:spcAft>
              <a:buClr>
                <a:schemeClr val="dk1"/>
              </a:buClr>
              <a:buSzPts val="2800"/>
              <a:buNone/>
              <a:defRPr sz="2800">
                <a:solidFill>
                  <a:schemeClr val="dk1"/>
                </a:solidFill>
              </a:defRPr>
            </a:lvl7pPr>
            <a:lvl8pPr lvl="7" rtl="0">
              <a:spcBef>
                <a:spcPts val="0"/>
              </a:spcBef>
              <a:spcAft>
                <a:spcPts val="0"/>
              </a:spcAft>
              <a:buClr>
                <a:schemeClr val="dk1"/>
              </a:buClr>
              <a:buSzPts val="2800"/>
              <a:buNone/>
              <a:defRPr sz="2800">
                <a:solidFill>
                  <a:schemeClr val="dk1"/>
                </a:solidFill>
              </a:defRPr>
            </a:lvl8pPr>
            <a:lvl9pPr lvl="8" rtl="0">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713225" y="1152475"/>
            <a:ext cx="7717500" cy="3447000"/>
          </a:xfrm>
          <a:prstGeom prst="rect">
            <a:avLst/>
          </a:prstGeom>
          <a:noFill/>
          <a:ln>
            <a:noFill/>
          </a:ln>
        </p:spPr>
        <p:txBody>
          <a:bodyPr spcFirstLastPara="1" wrap="square" lIns="91425" tIns="91425" rIns="91425" bIns="91425" anchor="t" anchorCtr="0">
            <a:noAutofit/>
          </a:bodyPr>
          <a:lstStyle>
            <a:lvl1pPr marL="457200" lvl="0" indent="-342900" rtl="0">
              <a:lnSpc>
                <a:spcPct val="115000"/>
              </a:lnSpc>
              <a:spcBef>
                <a:spcPts val="0"/>
              </a:spcBef>
              <a:spcAft>
                <a:spcPts val="0"/>
              </a:spcAft>
              <a:buClr>
                <a:schemeClr val="lt2"/>
              </a:buClr>
              <a:buSzPts val="1800"/>
              <a:buFont typeface="Nunito"/>
              <a:buChar char="●"/>
              <a:defRPr sz="1800">
                <a:solidFill>
                  <a:schemeClr val="lt2"/>
                </a:solidFill>
                <a:latin typeface="Nunito"/>
                <a:ea typeface="Nunito"/>
                <a:cs typeface="Nunito"/>
                <a:sym typeface="Nunito"/>
              </a:defRPr>
            </a:lvl1pPr>
            <a:lvl2pPr marL="914400" lvl="1" indent="-317500" rtl="0">
              <a:lnSpc>
                <a:spcPct val="115000"/>
              </a:lnSpc>
              <a:spcBef>
                <a:spcPts val="1600"/>
              </a:spcBef>
              <a:spcAft>
                <a:spcPts val="0"/>
              </a:spcAft>
              <a:buClr>
                <a:schemeClr val="lt2"/>
              </a:buClr>
              <a:buSzPts val="1400"/>
              <a:buFont typeface="Nunito"/>
              <a:buChar char="○"/>
              <a:defRPr>
                <a:solidFill>
                  <a:schemeClr val="lt2"/>
                </a:solidFill>
                <a:latin typeface="Nunito"/>
                <a:ea typeface="Nunito"/>
                <a:cs typeface="Nunito"/>
                <a:sym typeface="Nunito"/>
              </a:defRPr>
            </a:lvl2pPr>
            <a:lvl3pPr marL="1371600" lvl="2" indent="-317500" rtl="0">
              <a:lnSpc>
                <a:spcPct val="115000"/>
              </a:lnSpc>
              <a:spcBef>
                <a:spcPts val="1600"/>
              </a:spcBef>
              <a:spcAft>
                <a:spcPts val="0"/>
              </a:spcAft>
              <a:buClr>
                <a:schemeClr val="lt2"/>
              </a:buClr>
              <a:buSzPts val="1400"/>
              <a:buFont typeface="Nunito"/>
              <a:buChar char="■"/>
              <a:defRPr>
                <a:solidFill>
                  <a:schemeClr val="lt2"/>
                </a:solidFill>
                <a:latin typeface="Nunito"/>
                <a:ea typeface="Nunito"/>
                <a:cs typeface="Nunito"/>
                <a:sym typeface="Nunito"/>
              </a:defRPr>
            </a:lvl3pPr>
            <a:lvl4pPr marL="1828800" lvl="3" indent="-317500" rtl="0">
              <a:lnSpc>
                <a:spcPct val="115000"/>
              </a:lnSpc>
              <a:spcBef>
                <a:spcPts val="1600"/>
              </a:spcBef>
              <a:spcAft>
                <a:spcPts val="0"/>
              </a:spcAft>
              <a:buClr>
                <a:schemeClr val="lt2"/>
              </a:buClr>
              <a:buSzPts val="1400"/>
              <a:buFont typeface="Nunito"/>
              <a:buChar char="●"/>
              <a:defRPr>
                <a:solidFill>
                  <a:schemeClr val="lt2"/>
                </a:solidFill>
                <a:latin typeface="Nunito"/>
                <a:ea typeface="Nunito"/>
                <a:cs typeface="Nunito"/>
                <a:sym typeface="Nunito"/>
              </a:defRPr>
            </a:lvl4pPr>
            <a:lvl5pPr marL="2286000" lvl="4" indent="-317500" rtl="0">
              <a:lnSpc>
                <a:spcPct val="115000"/>
              </a:lnSpc>
              <a:spcBef>
                <a:spcPts val="1600"/>
              </a:spcBef>
              <a:spcAft>
                <a:spcPts val="0"/>
              </a:spcAft>
              <a:buClr>
                <a:schemeClr val="lt2"/>
              </a:buClr>
              <a:buSzPts val="1400"/>
              <a:buFont typeface="Nunito"/>
              <a:buChar char="○"/>
              <a:defRPr>
                <a:solidFill>
                  <a:schemeClr val="lt2"/>
                </a:solidFill>
                <a:latin typeface="Nunito"/>
                <a:ea typeface="Nunito"/>
                <a:cs typeface="Nunito"/>
                <a:sym typeface="Nunito"/>
              </a:defRPr>
            </a:lvl5pPr>
            <a:lvl6pPr marL="2743200" lvl="5" indent="-317500" rtl="0">
              <a:lnSpc>
                <a:spcPct val="115000"/>
              </a:lnSpc>
              <a:spcBef>
                <a:spcPts val="1600"/>
              </a:spcBef>
              <a:spcAft>
                <a:spcPts val="0"/>
              </a:spcAft>
              <a:buClr>
                <a:schemeClr val="lt2"/>
              </a:buClr>
              <a:buSzPts val="1400"/>
              <a:buFont typeface="Nunito"/>
              <a:buChar char="■"/>
              <a:defRPr>
                <a:solidFill>
                  <a:schemeClr val="lt2"/>
                </a:solidFill>
                <a:latin typeface="Nunito"/>
                <a:ea typeface="Nunito"/>
                <a:cs typeface="Nunito"/>
                <a:sym typeface="Nunito"/>
              </a:defRPr>
            </a:lvl6pPr>
            <a:lvl7pPr marL="3200400" lvl="6" indent="-317500" rtl="0">
              <a:lnSpc>
                <a:spcPct val="115000"/>
              </a:lnSpc>
              <a:spcBef>
                <a:spcPts val="1600"/>
              </a:spcBef>
              <a:spcAft>
                <a:spcPts val="0"/>
              </a:spcAft>
              <a:buClr>
                <a:schemeClr val="lt2"/>
              </a:buClr>
              <a:buSzPts val="1400"/>
              <a:buFont typeface="Nunito"/>
              <a:buChar char="●"/>
              <a:defRPr>
                <a:solidFill>
                  <a:schemeClr val="lt2"/>
                </a:solidFill>
                <a:latin typeface="Nunito"/>
                <a:ea typeface="Nunito"/>
                <a:cs typeface="Nunito"/>
                <a:sym typeface="Nunito"/>
              </a:defRPr>
            </a:lvl7pPr>
            <a:lvl8pPr marL="3657600" lvl="7" indent="-317500" rtl="0">
              <a:lnSpc>
                <a:spcPct val="115000"/>
              </a:lnSpc>
              <a:spcBef>
                <a:spcPts val="1600"/>
              </a:spcBef>
              <a:spcAft>
                <a:spcPts val="0"/>
              </a:spcAft>
              <a:buClr>
                <a:schemeClr val="lt2"/>
              </a:buClr>
              <a:buSzPts val="1400"/>
              <a:buFont typeface="Nunito"/>
              <a:buChar char="○"/>
              <a:defRPr>
                <a:solidFill>
                  <a:schemeClr val="lt2"/>
                </a:solidFill>
                <a:latin typeface="Nunito"/>
                <a:ea typeface="Nunito"/>
                <a:cs typeface="Nunito"/>
                <a:sym typeface="Nunito"/>
              </a:defRPr>
            </a:lvl8pPr>
            <a:lvl9pPr marL="4114800" lvl="8" indent="-317500" rtl="0">
              <a:lnSpc>
                <a:spcPct val="115000"/>
              </a:lnSpc>
              <a:spcBef>
                <a:spcPts val="1600"/>
              </a:spcBef>
              <a:spcAft>
                <a:spcPts val="1600"/>
              </a:spcAft>
              <a:buClr>
                <a:schemeClr val="lt2"/>
              </a:buClr>
              <a:buSzPts val="1400"/>
              <a:buFont typeface="Nunito"/>
              <a:buChar char="■"/>
              <a:defRPr>
                <a:solidFill>
                  <a:schemeClr val="lt2"/>
                </a:solidFill>
                <a:latin typeface="Nunito"/>
                <a:ea typeface="Nunito"/>
                <a:cs typeface="Nunito"/>
                <a:sym typeface="Nunit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2" r:id="rId2"/>
    <p:sldLayoutId id="2147483655" r:id="rId3"/>
    <p:sldLayoutId id="2147483656" r:id="rId4"/>
    <p:sldLayoutId id="2147483658" r:id="rId5"/>
    <p:sldLayoutId id="2147483698" r:id="rId6"/>
    <p:sldLayoutId id="2147483699" r:id="rId7"/>
    <p:sldLayoutId id="2147483700" r:id="rId8"/>
    <p:sldLayoutId id="2147483701" r:id="rId9"/>
    <p:sldLayoutId id="2147483702"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603"/>
        <p:cNvGrpSpPr/>
        <p:nvPr/>
      </p:nvGrpSpPr>
      <p:grpSpPr>
        <a:xfrm>
          <a:off x="0" y="0"/>
          <a:ext cx="0" cy="0"/>
          <a:chOff x="0" y="0"/>
          <a:chExt cx="0" cy="0"/>
        </a:xfrm>
      </p:grpSpPr>
      <p:sp>
        <p:nvSpPr>
          <p:cNvPr id="2604" name="Google Shape;2604;p59"/>
          <p:cNvSpPr/>
          <p:nvPr/>
        </p:nvSpPr>
        <p:spPr>
          <a:xfrm>
            <a:off x="7756541" y="134863"/>
            <a:ext cx="1230000" cy="3006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605" name="Google Shape;2605;p59"/>
          <p:cNvSpPr/>
          <p:nvPr/>
        </p:nvSpPr>
        <p:spPr>
          <a:xfrm>
            <a:off x="4775026" y="1490069"/>
            <a:ext cx="3911444" cy="2686158"/>
          </a:xfrm>
          <a:custGeom>
            <a:avLst/>
            <a:gdLst/>
            <a:ahLst/>
            <a:cxnLst/>
            <a:rect l="l" t="t" r="r" b="b"/>
            <a:pathLst>
              <a:path w="62195" h="42712" extrusionOk="0">
                <a:moveTo>
                  <a:pt x="44566" y="1"/>
                </a:moveTo>
                <a:cubicBezTo>
                  <a:pt x="27424" y="1"/>
                  <a:pt x="0" y="16215"/>
                  <a:pt x="0" y="27150"/>
                </a:cubicBezTo>
                <a:cubicBezTo>
                  <a:pt x="0" y="38089"/>
                  <a:pt x="13930" y="42712"/>
                  <a:pt x="31072" y="42712"/>
                </a:cubicBezTo>
                <a:cubicBezTo>
                  <a:pt x="48266" y="42712"/>
                  <a:pt x="62195" y="38089"/>
                  <a:pt x="62195" y="27150"/>
                </a:cubicBezTo>
                <a:cubicBezTo>
                  <a:pt x="62195" y="16215"/>
                  <a:pt x="61760" y="1"/>
                  <a:pt x="4456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06" name="Google Shape;2606;p59"/>
          <p:cNvGrpSpPr/>
          <p:nvPr/>
        </p:nvGrpSpPr>
        <p:grpSpPr>
          <a:xfrm>
            <a:off x="5536125" y="740450"/>
            <a:ext cx="2389225" cy="3530725"/>
            <a:chOff x="582175" y="1028475"/>
            <a:chExt cx="2389225" cy="3530725"/>
          </a:xfrm>
        </p:grpSpPr>
        <p:sp>
          <p:nvSpPr>
            <p:cNvPr id="2607" name="Google Shape;2607;p59"/>
            <p:cNvSpPr/>
            <p:nvPr/>
          </p:nvSpPr>
          <p:spPr>
            <a:xfrm>
              <a:off x="582175" y="1223250"/>
              <a:ext cx="2389225" cy="3335950"/>
            </a:xfrm>
            <a:custGeom>
              <a:avLst/>
              <a:gdLst/>
              <a:ahLst/>
              <a:cxnLst/>
              <a:rect l="l" t="t" r="r" b="b"/>
              <a:pathLst>
                <a:path w="95569" h="133438" extrusionOk="0">
                  <a:moveTo>
                    <a:pt x="1" y="1"/>
                  </a:moveTo>
                  <a:lnTo>
                    <a:pt x="1" y="133437"/>
                  </a:lnTo>
                  <a:lnTo>
                    <a:pt x="95569" y="133437"/>
                  </a:lnTo>
                  <a:lnTo>
                    <a:pt x="95569"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8" name="Google Shape;2608;p59"/>
            <p:cNvSpPr/>
            <p:nvPr/>
          </p:nvSpPr>
          <p:spPr>
            <a:xfrm>
              <a:off x="828600" y="1488175"/>
              <a:ext cx="1893225" cy="2806325"/>
            </a:xfrm>
            <a:custGeom>
              <a:avLst/>
              <a:gdLst/>
              <a:ahLst/>
              <a:cxnLst/>
              <a:rect l="l" t="t" r="r" b="b"/>
              <a:pathLst>
                <a:path w="75729" h="112253" extrusionOk="0">
                  <a:moveTo>
                    <a:pt x="0" y="1"/>
                  </a:moveTo>
                  <a:lnTo>
                    <a:pt x="0" y="107256"/>
                  </a:lnTo>
                  <a:lnTo>
                    <a:pt x="4997" y="107256"/>
                  </a:lnTo>
                  <a:lnTo>
                    <a:pt x="4997" y="112253"/>
                  </a:lnTo>
                  <a:lnTo>
                    <a:pt x="75728" y="112253"/>
                  </a:lnTo>
                  <a:lnTo>
                    <a:pt x="7572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9" name="Google Shape;2609;p59"/>
            <p:cNvSpPr/>
            <p:nvPr/>
          </p:nvSpPr>
          <p:spPr>
            <a:xfrm>
              <a:off x="828600" y="4169575"/>
              <a:ext cx="124925" cy="124925"/>
            </a:xfrm>
            <a:custGeom>
              <a:avLst/>
              <a:gdLst/>
              <a:ahLst/>
              <a:cxnLst/>
              <a:rect l="l" t="t" r="r" b="b"/>
              <a:pathLst>
                <a:path w="4997" h="4997" extrusionOk="0">
                  <a:moveTo>
                    <a:pt x="0" y="0"/>
                  </a:moveTo>
                  <a:lnTo>
                    <a:pt x="4997" y="4997"/>
                  </a:lnTo>
                  <a:lnTo>
                    <a:pt x="4997" y="0"/>
                  </a:lnTo>
                  <a:close/>
                </a:path>
              </a:pathLst>
            </a:custGeom>
            <a:solidFill>
              <a:srgbClr val="ECEBF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0" name="Google Shape;2610;p59"/>
            <p:cNvSpPr/>
            <p:nvPr/>
          </p:nvSpPr>
          <p:spPr>
            <a:xfrm>
              <a:off x="1376475" y="1125850"/>
              <a:ext cx="800650" cy="213100"/>
            </a:xfrm>
            <a:custGeom>
              <a:avLst/>
              <a:gdLst/>
              <a:ahLst/>
              <a:cxnLst/>
              <a:rect l="l" t="t" r="r" b="b"/>
              <a:pathLst>
                <a:path w="32026" h="8524" extrusionOk="0">
                  <a:moveTo>
                    <a:pt x="4627" y="1"/>
                  </a:moveTo>
                  <a:cubicBezTo>
                    <a:pt x="2075" y="1"/>
                    <a:pt x="0" y="2076"/>
                    <a:pt x="0" y="4627"/>
                  </a:cubicBezTo>
                  <a:lnTo>
                    <a:pt x="0" y="8523"/>
                  </a:lnTo>
                  <a:lnTo>
                    <a:pt x="32025" y="8523"/>
                  </a:lnTo>
                  <a:lnTo>
                    <a:pt x="32025" y="4627"/>
                  </a:lnTo>
                  <a:cubicBezTo>
                    <a:pt x="32025" y="2076"/>
                    <a:pt x="29950" y="1"/>
                    <a:pt x="27399" y="1"/>
                  </a:cubicBezTo>
                  <a:lnTo>
                    <a:pt x="17659" y="1"/>
                  </a:lnTo>
                  <a:cubicBezTo>
                    <a:pt x="17659" y="975"/>
                    <a:pt x="16928" y="1705"/>
                    <a:pt x="15954" y="1705"/>
                  </a:cubicBezTo>
                  <a:cubicBezTo>
                    <a:pt x="15097" y="1705"/>
                    <a:pt x="14367" y="975"/>
                    <a:pt x="1436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1" name="Google Shape;2611;p59"/>
            <p:cNvSpPr/>
            <p:nvPr/>
          </p:nvSpPr>
          <p:spPr>
            <a:xfrm>
              <a:off x="2177100" y="1238600"/>
              <a:ext cx="25" cy="100350"/>
            </a:xfrm>
            <a:custGeom>
              <a:avLst/>
              <a:gdLst/>
              <a:ahLst/>
              <a:cxnLst/>
              <a:rect l="l" t="t" r="r" b="b"/>
              <a:pathLst>
                <a:path w="1" h="4014" extrusionOk="0">
                  <a:moveTo>
                    <a:pt x="0" y="117"/>
                  </a:moveTo>
                  <a:lnTo>
                    <a:pt x="0" y="117"/>
                  </a:lnTo>
                  <a:lnTo>
                    <a:pt x="0" y="4013"/>
                  </a:lnTo>
                  <a:lnTo>
                    <a:pt x="0" y="117"/>
                  </a:lnTo>
                  <a:lnTo>
                    <a:pt x="0" y="117"/>
                  </a:lnTo>
                  <a:close/>
                  <a:moveTo>
                    <a:pt x="0" y="117"/>
                  </a:moveTo>
                  <a:lnTo>
                    <a:pt x="0" y="117"/>
                  </a:lnTo>
                  <a:lnTo>
                    <a:pt x="0" y="117"/>
                  </a:lnTo>
                  <a:close/>
                  <a:moveTo>
                    <a:pt x="0" y="117"/>
                  </a:moveTo>
                  <a:lnTo>
                    <a:pt x="0" y="117"/>
                  </a:lnTo>
                  <a:lnTo>
                    <a:pt x="0" y="117"/>
                  </a:lnTo>
                  <a:close/>
                  <a:moveTo>
                    <a:pt x="0" y="117"/>
                  </a:moveTo>
                  <a:lnTo>
                    <a:pt x="0" y="117"/>
                  </a:lnTo>
                  <a:lnTo>
                    <a:pt x="0" y="117"/>
                  </a:lnTo>
                  <a:close/>
                  <a:moveTo>
                    <a:pt x="0" y="117"/>
                  </a:moveTo>
                  <a:lnTo>
                    <a:pt x="0" y="117"/>
                  </a:lnTo>
                  <a:lnTo>
                    <a:pt x="0" y="117"/>
                  </a:lnTo>
                  <a:close/>
                  <a:moveTo>
                    <a:pt x="0" y="117"/>
                  </a:moveTo>
                  <a:lnTo>
                    <a:pt x="0" y="117"/>
                  </a:lnTo>
                  <a:lnTo>
                    <a:pt x="0" y="117"/>
                  </a:lnTo>
                  <a:close/>
                  <a:moveTo>
                    <a:pt x="0" y="117"/>
                  </a:moveTo>
                  <a:lnTo>
                    <a:pt x="0" y="117"/>
                  </a:lnTo>
                  <a:lnTo>
                    <a:pt x="0" y="117"/>
                  </a:lnTo>
                  <a:close/>
                  <a:moveTo>
                    <a:pt x="0" y="1"/>
                  </a:moveTo>
                  <a:lnTo>
                    <a:pt x="0" y="1"/>
                  </a:lnTo>
                  <a:lnTo>
                    <a:pt x="0" y="1"/>
                  </a:lnTo>
                  <a:close/>
                  <a:moveTo>
                    <a:pt x="0" y="1"/>
                  </a:moveTo>
                  <a:lnTo>
                    <a:pt x="0" y="1"/>
                  </a:lnTo>
                  <a:lnTo>
                    <a:pt x="0" y="1"/>
                  </a:lnTo>
                  <a:close/>
                  <a:moveTo>
                    <a:pt x="0" y="1"/>
                  </a:moveTo>
                  <a:lnTo>
                    <a:pt x="0" y="1"/>
                  </a:lnTo>
                  <a:lnTo>
                    <a:pt x="0" y="1"/>
                  </a:lnTo>
                  <a:close/>
                  <a:moveTo>
                    <a:pt x="0" y="1"/>
                  </a:moveTo>
                  <a:lnTo>
                    <a:pt x="0" y="1"/>
                  </a:lnTo>
                  <a:lnTo>
                    <a:pt x="0" y="1"/>
                  </a:lnTo>
                  <a:close/>
                  <a:moveTo>
                    <a:pt x="0" y="1"/>
                  </a:moveTo>
                  <a:lnTo>
                    <a:pt x="0" y="1"/>
                  </a:lnTo>
                  <a:close/>
                </a:path>
              </a:pathLst>
            </a:custGeom>
            <a:solidFill>
              <a:srgbClr val="CC968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2" name="Google Shape;2612;p59"/>
            <p:cNvSpPr/>
            <p:nvPr/>
          </p:nvSpPr>
          <p:spPr>
            <a:xfrm>
              <a:off x="1376475" y="1131950"/>
              <a:ext cx="800650" cy="207000"/>
            </a:xfrm>
            <a:custGeom>
              <a:avLst/>
              <a:gdLst/>
              <a:ahLst/>
              <a:cxnLst/>
              <a:rect l="l" t="t" r="r" b="b"/>
              <a:pathLst>
                <a:path w="32026" h="8280" extrusionOk="0">
                  <a:moveTo>
                    <a:pt x="28616" y="0"/>
                  </a:moveTo>
                  <a:cubicBezTo>
                    <a:pt x="25207" y="5844"/>
                    <a:pt x="17532" y="7062"/>
                    <a:pt x="9984" y="7062"/>
                  </a:cubicBezTo>
                  <a:cubicBezTo>
                    <a:pt x="6458" y="7062"/>
                    <a:pt x="3049" y="6818"/>
                    <a:pt x="0" y="6701"/>
                  </a:cubicBezTo>
                  <a:lnTo>
                    <a:pt x="0" y="8279"/>
                  </a:lnTo>
                  <a:lnTo>
                    <a:pt x="32025" y="8279"/>
                  </a:lnTo>
                  <a:lnTo>
                    <a:pt x="32025" y="4383"/>
                  </a:lnTo>
                  <a:lnTo>
                    <a:pt x="32025" y="4267"/>
                  </a:lnTo>
                  <a:cubicBezTo>
                    <a:pt x="31898" y="2192"/>
                    <a:pt x="30437" y="487"/>
                    <a:pt x="28616" y="0"/>
                  </a:cubicBezTo>
                  <a:close/>
                </a:path>
              </a:pathLst>
            </a:custGeom>
            <a:solidFill>
              <a:srgbClr val="A8B4C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3" name="Google Shape;2613;p59"/>
            <p:cNvSpPr/>
            <p:nvPr/>
          </p:nvSpPr>
          <p:spPr>
            <a:xfrm>
              <a:off x="1677925" y="1028475"/>
              <a:ext cx="194825" cy="194800"/>
            </a:xfrm>
            <a:custGeom>
              <a:avLst/>
              <a:gdLst/>
              <a:ahLst/>
              <a:cxnLst/>
              <a:rect l="l" t="t" r="r" b="b"/>
              <a:pathLst>
                <a:path w="7793" h="7792" extrusionOk="0">
                  <a:moveTo>
                    <a:pt x="3896" y="2318"/>
                  </a:moveTo>
                  <a:cubicBezTo>
                    <a:pt x="4870" y="2318"/>
                    <a:pt x="5601" y="3049"/>
                    <a:pt x="5601" y="3896"/>
                  </a:cubicBezTo>
                  <a:cubicBezTo>
                    <a:pt x="5601" y="4870"/>
                    <a:pt x="4870" y="5600"/>
                    <a:pt x="3896" y="5600"/>
                  </a:cubicBezTo>
                  <a:cubicBezTo>
                    <a:pt x="3039" y="5600"/>
                    <a:pt x="2309" y="4870"/>
                    <a:pt x="2309" y="3896"/>
                  </a:cubicBezTo>
                  <a:cubicBezTo>
                    <a:pt x="2309" y="3049"/>
                    <a:pt x="3039" y="2318"/>
                    <a:pt x="3896" y="2318"/>
                  </a:cubicBezTo>
                  <a:close/>
                  <a:moveTo>
                    <a:pt x="3896" y="0"/>
                  </a:moveTo>
                  <a:cubicBezTo>
                    <a:pt x="1822" y="0"/>
                    <a:pt x="0" y="1831"/>
                    <a:pt x="0" y="3896"/>
                  </a:cubicBezTo>
                  <a:cubicBezTo>
                    <a:pt x="0" y="6087"/>
                    <a:pt x="1822" y="7792"/>
                    <a:pt x="3896" y="7792"/>
                  </a:cubicBezTo>
                  <a:cubicBezTo>
                    <a:pt x="6088" y="7792"/>
                    <a:pt x="7792" y="6087"/>
                    <a:pt x="7792" y="3896"/>
                  </a:cubicBezTo>
                  <a:cubicBezTo>
                    <a:pt x="7792" y="1831"/>
                    <a:pt x="6088" y="0"/>
                    <a:pt x="389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4" name="Google Shape;2614;p59"/>
            <p:cNvSpPr/>
            <p:nvPr/>
          </p:nvSpPr>
          <p:spPr>
            <a:xfrm>
              <a:off x="1355275" y="1326750"/>
              <a:ext cx="843025" cy="33625"/>
            </a:xfrm>
            <a:custGeom>
              <a:avLst/>
              <a:gdLst/>
              <a:ahLst/>
              <a:cxnLst/>
              <a:rect l="l" t="t" r="r" b="b"/>
              <a:pathLst>
                <a:path w="33721" h="1345" extrusionOk="0">
                  <a:moveTo>
                    <a:pt x="731" y="0"/>
                  </a:moveTo>
                  <a:cubicBezTo>
                    <a:pt x="361" y="0"/>
                    <a:pt x="1" y="244"/>
                    <a:pt x="1" y="614"/>
                  </a:cubicBezTo>
                  <a:cubicBezTo>
                    <a:pt x="1" y="974"/>
                    <a:pt x="361" y="1344"/>
                    <a:pt x="731" y="1344"/>
                  </a:cubicBezTo>
                  <a:lnTo>
                    <a:pt x="32990" y="1344"/>
                  </a:lnTo>
                  <a:cubicBezTo>
                    <a:pt x="33360" y="1344"/>
                    <a:pt x="33720" y="974"/>
                    <a:pt x="33720" y="614"/>
                  </a:cubicBezTo>
                  <a:cubicBezTo>
                    <a:pt x="33720" y="244"/>
                    <a:pt x="33360" y="0"/>
                    <a:pt x="32990" y="0"/>
                  </a:cubicBezTo>
                  <a:close/>
                </a:path>
              </a:pathLst>
            </a:custGeom>
            <a:solidFill>
              <a:srgbClr val="B1C0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15" name="Google Shape;2615;p59"/>
          <p:cNvSpPr txBox="1">
            <a:spLocks noGrp="1"/>
          </p:cNvSpPr>
          <p:nvPr>
            <p:ph type="ctrTitle"/>
          </p:nvPr>
        </p:nvSpPr>
        <p:spPr>
          <a:xfrm>
            <a:off x="701471" y="920768"/>
            <a:ext cx="4425900" cy="2052600"/>
          </a:xfrm>
          <a:prstGeom prst="rect">
            <a:avLst/>
          </a:prstGeom>
        </p:spPr>
        <p:txBody>
          <a:bodyPr spcFirstLastPara="1" wrap="square" lIns="91425" tIns="91425" rIns="91425" bIns="91425" anchor="b" anchorCtr="0">
            <a:noAutofit/>
          </a:bodyPr>
          <a:lstStyle/>
          <a:p>
            <a:pPr lvl="0"/>
            <a:r>
              <a:rPr lang="en-US" sz="2400" dirty="0"/>
              <a:t>LCHS7003 COMMUNITY CARE AND MANAGEMENT OF LONGER-TERM CONDITIONS</a:t>
            </a:r>
            <a:r>
              <a:rPr lang="en" sz="2400" dirty="0"/>
              <a:t> </a:t>
            </a:r>
            <a:r>
              <a:rPr lang="en" sz="4400" dirty="0"/>
              <a:t>COMPONENT 2</a:t>
            </a:r>
            <a:endParaRPr sz="7000" dirty="0"/>
          </a:p>
        </p:txBody>
      </p:sp>
      <p:sp>
        <p:nvSpPr>
          <p:cNvPr id="2616" name="Google Shape;2616;p59"/>
          <p:cNvSpPr txBox="1">
            <a:spLocks noGrp="1"/>
          </p:cNvSpPr>
          <p:nvPr>
            <p:ph type="subTitle" idx="1"/>
          </p:nvPr>
        </p:nvSpPr>
        <p:spPr>
          <a:xfrm>
            <a:off x="978938" y="3408231"/>
            <a:ext cx="4368102" cy="717000"/>
          </a:xfrm>
          <a:prstGeom prst="rect">
            <a:avLst/>
          </a:prstGeom>
        </p:spPr>
        <p:txBody>
          <a:bodyPr spcFirstLastPara="1" wrap="square" lIns="91425" tIns="91425" rIns="91425" bIns="91425" anchor="t" anchorCtr="0">
            <a:noAutofit/>
          </a:bodyPr>
          <a:lstStyle/>
          <a:p>
            <a:pPr marL="0" lvl="0" indent="0" algn="l"/>
            <a:r>
              <a:rPr lang="en-IN" b="1" dirty="0"/>
              <a:t>Student Name : Raj </a:t>
            </a:r>
            <a:r>
              <a:rPr lang="en-IN" b="1" dirty="0" err="1"/>
              <a:t>Nileshbhai</a:t>
            </a:r>
            <a:r>
              <a:rPr lang="en-IN" b="1" dirty="0"/>
              <a:t> Panchal </a:t>
            </a:r>
            <a:br>
              <a:rPr lang="en-IN" b="1" dirty="0"/>
            </a:br>
            <a:r>
              <a:rPr lang="en-IN" b="1" dirty="0"/>
              <a:t>Student ID : 2539936</a:t>
            </a:r>
            <a:endParaRPr b="1" dirty="0"/>
          </a:p>
        </p:txBody>
      </p:sp>
      <p:grpSp>
        <p:nvGrpSpPr>
          <p:cNvPr id="2617" name="Google Shape;2617;p59"/>
          <p:cNvGrpSpPr/>
          <p:nvPr/>
        </p:nvGrpSpPr>
        <p:grpSpPr>
          <a:xfrm>
            <a:off x="4708008" y="664245"/>
            <a:ext cx="4223988" cy="3765367"/>
            <a:chOff x="1607575" y="3957150"/>
            <a:chExt cx="1629625" cy="1452800"/>
          </a:xfrm>
        </p:grpSpPr>
        <p:sp>
          <p:nvSpPr>
            <p:cNvPr id="2618" name="Google Shape;2618;p59"/>
            <p:cNvSpPr/>
            <p:nvPr/>
          </p:nvSpPr>
          <p:spPr>
            <a:xfrm>
              <a:off x="1681025" y="3984350"/>
              <a:ext cx="100675" cy="99375"/>
            </a:xfrm>
            <a:custGeom>
              <a:avLst/>
              <a:gdLst/>
              <a:ahLst/>
              <a:cxnLst/>
              <a:rect l="l" t="t" r="r" b="b"/>
              <a:pathLst>
                <a:path w="4027" h="3975" extrusionOk="0">
                  <a:moveTo>
                    <a:pt x="2016" y="1"/>
                  </a:moveTo>
                  <a:lnTo>
                    <a:pt x="1633" y="1198"/>
                  </a:lnTo>
                  <a:lnTo>
                    <a:pt x="436" y="762"/>
                  </a:lnTo>
                  <a:lnTo>
                    <a:pt x="0" y="1959"/>
                  </a:lnTo>
                  <a:lnTo>
                    <a:pt x="1197" y="2395"/>
                  </a:lnTo>
                  <a:lnTo>
                    <a:pt x="819" y="3592"/>
                  </a:lnTo>
                  <a:lnTo>
                    <a:pt x="2016" y="3975"/>
                  </a:lnTo>
                  <a:lnTo>
                    <a:pt x="2394" y="2778"/>
                  </a:lnTo>
                  <a:lnTo>
                    <a:pt x="3591" y="3213"/>
                  </a:lnTo>
                  <a:lnTo>
                    <a:pt x="4027" y="2016"/>
                  </a:lnTo>
                  <a:lnTo>
                    <a:pt x="2830" y="1581"/>
                  </a:lnTo>
                  <a:lnTo>
                    <a:pt x="3213" y="384"/>
                  </a:lnTo>
                  <a:lnTo>
                    <a:pt x="201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9" name="Google Shape;2619;p59"/>
            <p:cNvSpPr/>
            <p:nvPr/>
          </p:nvSpPr>
          <p:spPr>
            <a:xfrm>
              <a:off x="3072650" y="4261850"/>
              <a:ext cx="99275" cy="99375"/>
            </a:xfrm>
            <a:custGeom>
              <a:avLst/>
              <a:gdLst/>
              <a:ahLst/>
              <a:cxnLst/>
              <a:rect l="l" t="t" r="r" b="b"/>
              <a:pathLst>
                <a:path w="3971" h="3975" extrusionOk="0">
                  <a:moveTo>
                    <a:pt x="2286" y="1"/>
                  </a:moveTo>
                  <a:lnTo>
                    <a:pt x="1032" y="218"/>
                  </a:lnTo>
                  <a:lnTo>
                    <a:pt x="1250" y="1472"/>
                  </a:lnTo>
                  <a:lnTo>
                    <a:pt x="0" y="1689"/>
                  </a:lnTo>
                  <a:lnTo>
                    <a:pt x="218" y="2939"/>
                  </a:lnTo>
                  <a:lnTo>
                    <a:pt x="1467" y="2721"/>
                  </a:lnTo>
                  <a:lnTo>
                    <a:pt x="1685" y="3975"/>
                  </a:lnTo>
                  <a:lnTo>
                    <a:pt x="2939" y="3757"/>
                  </a:lnTo>
                  <a:lnTo>
                    <a:pt x="2721" y="2503"/>
                  </a:lnTo>
                  <a:lnTo>
                    <a:pt x="3970" y="2286"/>
                  </a:lnTo>
                  <a:lnTo>
                    <a:pt x="3753" y="1037"/>
                  </a:lnTo>
                  <a:lnTo>
                    <a:pt x="2503" y="1254"/>
                  </a:lnTo>
                  <a:lnTo>
                    <a:pt x="22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0" name="Google Shape;2620;p59"/>
            <p:cNvSpPr/>
            <p:nvPr/>
          </p:nvSpPr>
          <p:spPr>
            <a:xfrm>
              <a:off x="2546150" y="3957150"/>
              <a:ext cx="93950" cy="93925"/>
            </a:xfrm>
            <a:custGeom>
              <a:avLst/>
              <a:gdLst/>
              <a:ahLst/>
              <a:cxnLst/>
              <a:rect l="l" t="t" r="r" b="b"/>
              <a:pathLst>
                <a:path w="3758" h="3757" extrusionOk="0">
                  <a:moveTo>
                    <a:pt x="1742" y="0"/>
                  </a:moveTo>
                  <a:lnTo>
                    <a:pt x="1472" y="1145"/>
                  </a:lnTo>
                  <a:lnTo>
                    <a:pt x="275" y="819"/>
                  </a:lnTo>
                  <a:lnTo>
                    <a:pt x="1" y="1959"/>
                  </a:lnTo>
                  <a:lnTo>
                    <a:pt x="1146" y="2286"/>
                  </a:lnTo>
                  <a:lnTo>
                    <a:pt x="819" y="3430"/>
                  </a:lnTo>
                  <a:lnTo>
                    <a:pt x="1960" y="3757"/>
                  </a:lnTo>
                  <a:lnTo>
                    <a:pt x="2286" y="2612"/>
                  </a:lnTo>
                  <a:lnTo>
                    <a:pt x="3431" y="2939"/>
                  </a:lnTo>
                  <a:lnTo>
                    <a:pt x="3757" y="1798"/>
                  </a:lnTo>
                  <a:lnTo>
                    <a:pt x="2613" y="1472"/>
                  </a:lnTo>
                  <a:lnTo>
                    <a:pt x="2887" y="327"/>
                  </a:lnTo>
                  <a:lnTo>
                    <a:pt x="174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1" name="Google Shape;2621;p59"/>
            <p:cNvSpPr/>
            <p:nvPr/>
          </p:nvSpPr>
          <p:spPr>
            <a:xfrm>
              <a:off x="2710800" y="5329725"/>
              <a:ext cx="80225" cy="80225"/>
            </a:xfrm>
            <a:custGeom>
              <a:avLst/>
              <a:gdLst/>
              <a:ahLst/>
              <a:cxnLst/>
              <a:rect l="l" t="t" r="r" b="b"/>
              <a:pathLst>
                <a:path w="3209" h="3209" extrusionOk="0">
                  <a:moveTo>
                    <a:pt x="1524" y="1"/>
                  </a:moveTo>
                  <a:lnTo>
                    <a:pt x="1250" y="980"/>
                  </a:lnTo>
                  <a:lnTo>
                    <a:pt x="271" y="706"/>
                  </a:lnTo>
                  <a:lnTo>
                    <a:pt x="1" y="1685"/>
                  </a:lnTo>
                  <a:lnTo>
                    <a:pt x="980" y="1960"/>
                  </a:lnTo>
                  <a:lnTo>
                    <a:pt x="706" y="2939"/>
                  </a:lnTo>
                  <a:lnTo>
                    <a:pt x="1685" y="3209"/>
                  </a:lnTo>
                  <a:lnTo>
                    <a:pt x="1960" y="2230"/>
                  </a:lnTo>
                  <a:lnTo>
                    <a:pt x="2939" y="2504"/>
                  </a:lnTo>
                  <a:lnTo>
                    <a:pt x="3209" y="1524"/>
                  </a:lnTo>
                  <a:lnTo>
                    <a:pt x="2230" y="1250"/>
                  </a:lnTo>
                  <a:lnTo>
                    <a:pt x="2504" y="271"/>
                  </a:lnTo>
                  <a:lnTo>
                    <a:pt x="152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2" name="Google Shape;2622;p59"/>
            <p:cNvSpPr/>
            <p:nvPr/>
          </p:nvSpPr>
          <p:spPr>
            <a:xfrm>
              <a:off x="1619850" y="4758400"/>
              <a:ext cx="100700" cy="99275"/>
            </a:xfrm>
            <a:custGeom>
              <a:avLst/>
              <a:gdLst/>
              <a:ahLst/>
              <a:cxnLst/>
              <a:rect l="l" t="t" r="r" b="b"/>
              <a:pathLst>
                <a:path w="4028" h="3971" extrusionOk="0">
                  <a:moveTo>
                    <a:pt x="1960" y="1"/>
                  </a:moveTo>
                  <a:lnTo>
                    <a:pt x="763" y="436"/>
                  </a:lnTo>
                  <a:lnTo>
                    <a:pt x="1198" y="1577"/>
                  </a:lnTo>
                  <a:lnTo>
                    <a:pt x="1" y="2012"/>
                  </a:lnTo>
                  <a:lnTo>
                    <a:pt x="436" y="3209"/>
                  </a:lnTo>
                  <a:lnTo>
                    <a:pt x="1633" y="2774"/>
                  </a:lnTo>
                  <a:lnTo>
                    <a:pt x="2012" y="3971"/>
                  </a:lnTo>
                  <a:lnTo>
                    <a:pt x="3209" y="3592"/>
                  </a:lnTo>
                  <a:lnTo>
                    <a:pt x="2830" y="2395"/>
                  </a:lnTo>
                  <a:lnTo>
                    <a:pt x="4027" y="1960"/>
                  </a:lnTo>
                  <a:lnTo>
                    <a:pt x="3592" y="763"/>
                  </a:lnTo>
                  <a:lnTo>
                    <a:pt x="2395" y="1198"/>
                  </a:lnTo>
                  <a:lnTo>
                    <a:pt x="196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3" name="Google Shape;2623;p59"/>
            <p:cNvSpPr/>
            <p:nvPr/>
          </p:nvSpPr>
          <p:spPr>
            <a:xfrm>
              <a:off x="3188225" y="4985525"/>
              <a:ext cx="23200" cy="21800"/>
            </a:xfrm>
            <a:custGeom>
              <a:avLst/>
              <a:gdLst/>
              <a:ahLst/>
              <a:cxnLst/>
              <a:rect l="l" t="t" r="r" b="b"/>
              <a:pathLst>
                <a:path w="928" h="872" extrusionOk="0">
                  <a:moveTo>
                    <a:pt x="435" y="1"/>
                  </a:moveTo>
                  <a:cubicBezTo>
                    <a:pt x="218" y="1"/>
                    <a:pt x="0" y="166"/>
                    <a:pt x="0" y="436"/>
                  </a:cubicBezTo>
                  <a:cubicBezTo>
                    <a:pt x="0" y="710"/>
                    <a:pt x="218" y="871"/>
                    <a:pt x="435" y="871"/>
                  </a:cubicBezTo>
                  <a:cubicBezTo>
                    <a:pt x="710" y="871"/>
                    <a:pt x="927" y="710"/>
                    <a:pt x="927" y="436"/>
                  </a:cubicBezTo>
                  <a:cubicBezTo>
                    <a:pt x="927" y="166"/>
                    <a:pt x="710" y="1"/>
                    <a:pt x="435" y="1"/>
                  </a:cubicBezTo>
                  <a:close/>
                </a:path>
              </a:pathLst>
            </a:custGeom>
            <a:solidFill>
              <a:srgbClr val="FFFFFF"/>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4" name="Google Shape;2624;p59"/>
            <p:cNvSpPr/>
            <p:nvPr/>
          </p:nvSpPr>
          <p:spPr>
            <a:xfrm>
              <a:off x="3215425" y="4425075"/>
              <a:ext cx="21775" cy="23225"/>
            </a:xfrm>
            <a:custGeom>
              <a:avLst/>
              <a:gdLst/>
              <a:ahLst/>
              <a:cxnLst/>
              <a:rect l="l" t="t" r="r" b="b"/>
              <a:pathLst>
                <a:path w="871" h="929" extrusionOk="0">
                  <a:moveTo>
                    <a:pt x="436" y="1"/>
                  </a:moveTo>
                  <a:cubicBezTo>
                    <a:pt x="166" y="1"/>
                    <a:pt x="0" y="219"/>
                    <a:pt x="0" y="436"/>
                  </a:cubicBezTo>
                  <a:cubicBezTo>
                    <a:pt x="0" y="710"/>
                    <a:pt x="166" y="928"/>
                    <a:pt x="436" y="928"/>
                  </a:cubicBezTo>
                  <a:cubicBezTo>
                    <a:pt x="710" y="928"/>
                    <a:pt x="871" y="710"/>
                    <a:pt x="871" y="436"/>
                  </a:cubicBezTo>
                  <a:cubicBezTo>
                    <a:pt x="871" y="219"/>
                    <a:pt x="710"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5" name="Google Shape;2625;p59"/>
            <p:cNvSpPr/>
            <p:nvPr/>
          </p:nvSpPr>
          <p:spPr>
            <a:xfrm>
              <a:off x="3037275" y="4155750"/>
              <a:ext cx="21800" cy="23200"/>
            </a:xfrm>
            <a:custGeom>
              <a:avLst/>
              <a:gdLst/>
              <a:ahLst/>
              <a:cxnLst/>
              <a:rect l="l" t="t" r="r" b="b"/>
              <a:pathLst>
                <a:path w="872" h="928" extrusionOk="0">
                  <a:moveTo>
                    <a:pt x="436" y="0"/>
                  </a:moveTo>
                  <a:cubicBezTo>
                    <a:pt x="218" y="0"/>
                    <a:pt x="1" y="218"/>
                    <a:pt x="1" y="492"/>
                  </a:cubicBezTo>
                  <a:cubicBezTo>
                    <a:pt x="1" y="710"/>
                    <a:pt x="218" y="928"/>
                    <a:pt x="436" y="928"/>
                  </a:cubicBezTo>
                  <a:cubicBezTo>
                    <a:pt x="706" y="928"/>
                    <a:pt x="871" y="710"/>
                    <a:pt x="871" y="492"/>
                  </a:cubicBezTo>
                  <a:cubicBezTo>
                    <a:pt x="871" y="218"/>
                    <a:pt x="706" y="0"/>
                    <a:pt x="436" y="0"/>
                  </a:cubicBezTo>
                  <a:close/>
                </a:path>
              </a:pathLst>
            </a:custGeom>
            <a:solidFill>
              <a:srgbClr val="FFFFFF"/>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6" name="Google Shape;2626;p59"/>
            <p:cNvSpPr/>
            <p:nvPr/>
          </p:nvSpPr>
          <p:spPr>
            <a:xfrm>
              <a:off x="2999200" y="3995225"/>
              <a:ext cx="21775" cy="21800"/>
            </a:xfrm>
            <a:custGeom>
              <a:avLst/>
              <a:gdLst/>
              <a:ahLst/>
              <a:cxnLst/>
              <a:rect l="l" t="t" r="r" b="b"/>
              <a:pathLst>
                <a:path w="871" h="872" extrusionOk="0">
                  <a:moveTo>
                    <a:pt x="435" y="1"/>
                  </a:moveTo>
                  <a:cubicBezTo>
                    <a:pt x="218" y="1"/>
                    <a:pt x="0" y="166"/>
                    <a:pt x="0" y="436"/>
                  </a:cubicBezTo>
                  <a:cubicBezTo>
                    <a:pt x="0" y="710"/>
                    <a:pt x="218" y="871"/>
                    <a:pt x="435" y="871"/>
                  </a:cubicBezTo>
                  <a:cubicBezTo>
                    <a:pt x="705" y="871"/>
                    <a:pt x="871" y="710"/>
                    <a:pt x="871" y="436"/>
                  </a:cubicBezTo>
                  <a:cubicBezTo>
                    <a:pt x="871" y="166"/>
                    <a:pt x="705" y="1"/>
                    <a:pt x="435" y="1"/>
                  </a:cubicBezTo>
                  <a:close/>
                </a:path>
              </a:pathLst>
            </a:custGeom>
            <a:solidFill>
              <a:srgbClr val="FFFFFF"/>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7" name="Google Shape;2627;p59"/>
            <p:cNvSpPr/>
            <p:nvPr/>
          </p:nvSpPr>
          <p:spPr>
            <a:xfrm>
              <a:off x="2361150" y="4037450"/>
              <a:ext cx="23225" cy="23100"/>
            </a:xfrm>
            <a:custGeom>
              <a:avLst/>
              <a:gdLst/>
              <a:ahLst/>
              <a:cxnLst/>
              <a:rect l="l" t="t" r="r" b="b"/>
              <a:pathLst>
                <a:path w="929" h="924" extrusionOk="0">
                  <a:moveTo>
                    <a:pt x="493" y="1"/>
                  </a:moveTo>
                  <a:cubicBezTo>
                    <a:pt x="219" y="1"/>
                    <a:pt x="1" y="218"/>
                    <a:pt x="1" y="488"/>
                  </a:cubicBezTo>
                  <a:cubicBezTo>
                    <a:pt x="1" y="706"/>
                    <a:pt x="219" y="924"/>
                    <a:pt x="493" y="924"/>
                  </a:cubicBezTo>
                  <a:cubicBezTo>
                    <a:pt x="710" y="924"/>
                    <a:pt x="928" y="706"/>
                    <a:pt x="928" y="488"/>
                  </a:cubicBezTo>
                  <a:cubicBezTo>
                    <a:pt x="928" y="218"/>
                    <a:pt x="710" y="1"/>
                    <a:pt x="49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8" name="Google Shape;2628;p59"/>
            <p:cNvSpPr/>
            <p:nvPr/>
          </p:nvSpPr>
          <p:spPr>
            <a:xfrm>
              <a:off x="1957200" y="4012975"/>
              <a:ext cx="23100" cy="21775"/>
            </a:xfrm>
            <a:custGeom>
              <a:avLst/>
              <a:gdLst/>
              <a:ahLst/>
              <a:cxnLst/>
              <a:rect l="l" t="t" r="r" b="b"/>
              <a:pathLst>
                <a:path w="924" h="871" extrusionOk="0">
                  <a:moveTo>
                    <a:pt x="436" y="0"/>
                  </a:moveTo>
                  <a:cubicBezTo>
                    <a:pt x="219" y="0"/>
                    <a:pt x="1" y="161"/>
                    <a:pt x="1" y="436"/>
                  </a:cubicBezTo>
                  <a:cubicBezTo>
                    <a:pt x="1" y="653"/>
                    <a:pt x="219" y="871"/>
                    <a:pt x="436" y="871"/>
                  </a:cubicBezTo>
                  <a:cubicBezTo>
                    <a:pt x="706" y="871"/>
                    <a:pt x="924" y="653"/>
                    <a:pt x="924" y="436"/>
                  </a:cubicBezTo>
                  <a:cubicBezTo>
                    <a:pt x="924" y="161"/>
                    <a:pt x="706" y="0"/>
                    <a:pt x="436" y="0"/>
                  </a:cubicBezTo>
                  <a:close/>
                </a:path>
              </a:pathLst>
            </a:custGeom>
            <a:solidFill>
              <a:srgbClr val="FFFFFF"/>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9" name="Google Shape;2629;p59"/>
            <p:cNvSpPr/>
            <p:nvPr/>
          </p:nvSpPr>
          <p:spPr>
            <a:xfrm>
              <a:off x="1607575" y="4143550"/>
              <a:ext cx="23200" cy="21800"/>
            </a:xfrm>
            <a:custGeom>
              <a:avLst/>
              <a:gdLst/>
              <a:ahLst/>
              <a:cxnLst/>
              <a:rect l="l" t="t" r="r" b="b"/>
              <a:pathLst>
                <a:path w="928" h="872" extrusionOk="0">
                  <a:moveTo>
                    <a:pt x="492" y="1"/>
                  </a:moveTo>
                  <a:cubicBezTo>
                    <a:pt x="218" y="1"/>
                    <a:pt x="0" y="162"/>
                    <a:pt x="0" y="436"/>
                  </a:cubicBezTo>
                  <a:cubicBezTo>
                    <a:pt x="0" y="706"/>
                    <a:pt x="218" y="872"/>
                    <a:pt x="492" y="872"/>
                  </a:cubicBezTo>
                  <a:cubicBezTo>
                    <a:pt x="710" y="872"/>
                    <a:pt x="927" y="706"/>
                    <a:pt x="927" y="436"/>
                  </a:cubicBezTo>
                  <a:cubicBezTo>
                    <a:pt x="927" y="162"/>
                    <a:pt x="710" y="1"/>
                    <a:pt x="492" y="1"/>
                  </a:cubicBezTo>
                  <a:close/>
                </a:path>
              </a:pathLst>
            </a:custGeom>
            <a:solidFill>
              <a:srgbClr val="FFFFFF"/>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0" name="Google Shape;2630;p59"/>
            <p:cNvSpPr/>
            <p:nvPr/>
          </p:nvSpPr>
          <p:spPr>
            <a:xfrm>
              <a:off x="1670125" y="4648175"/>
              <a:ext cx="23225" cy="23200"/>
            </a:xfrm>
            <a:custGeom>
              <a:avLst/>
              <a:gdLst/>
              <a:ahLst/>
              <a:cxnLst/>
              <a:rect l="l" t="t" r="r" b="b"/>
              <a:pathLst>
                <a:path w="929" h="928" extrusionOk="0">
                  <a:moveTo>
                    <a:pt x="436" y="0"/>
                  </a:moveTo>
                  <a:cubicBezTo>
                    <a:pt x="219" y="0"/>
                    <a:pt x="1" y="218"/>
                    <a:pt x="1" y="436"/>
                  </a:cubicBezTo>
                  <a:cubicBezTo>
                    <a:pt x="1" y="710"/>
                    <a:pt x="219" y="928"/>
                    <a:pt x="436" y="928"/>
                  </a:cubicBezTo>
                  <a:cubicBezTo>
                    <a:pt x="710" y="928"/>
                    <a:pt x="928" y="710"/>
                    <a:pt x="928" y="436"/>
                  </a:cubicBezTo>
                  <a:cubicBezTo>
                    <a:pt x="928" y="218"/>
                    <a:pt x="710"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1" name="Google Shape;2631;p59"/>
            <p:cNvSpPr/>
            <p:nvPr/>
          </p:nvSpPr>
          <p:spPr>
            <a:xfrm>
              <a:off x="1731400" y="5008700"/>
              <a:ext cx="23100" cy="23100"/>
            </a:xfrm>
            <a:custGeom>
              <a:avLst/>
              <a:gdLst/>
              <a:ahLst/>
              <a:cxnLst/>
              <a:rect l="l" t="t" r="r" b="b"/>
              <a:pathLst>
                <a:path w="924" h="924" extrusionOk="0">
                  <a:moveTo>
                    <a:pt x="436" y="1"/>
                  </a:moveTo>
                  <a:cubicBezTo>
                    <a:pt x="218" y="1"/>
                    <a:pt x="1" y="218"/>
                    <a:pt x="1" y="488"/>
                  </a:cubicBezTo>
                  <a:cubicBezTo>
                    <a:pt x="1" y="706"/>
                    <a:pt x="218" y="924"/>
                    <a:pt x="436" y="924"/>
                  </a:cubicBezTo>
                  <a:cubicBezTo>
                    <a:pt x="706" y="924"/>
                    <a:pt x="923" y="706"/>
                    <a:pt x="923" y="488"/>
                  </a:cubicBezTo>
                  <a:cubicBezTo>
                    <a:pt x="923" y="218"/>
                    <a:pt x="706" y="1"/>
                    <a:pt x="436" y="1"/>
                  </a:cubicBezTo>
                  <a:close/>
                </a:path>
              </a:pathLst>
            </a:custGeom>
            <a:solidFill>
              <a:srgbClr val="FFFFFF"/>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2" name="Google Shape;2632;p59"/>
            <p:cNvSpPr/>
            <p:nvPr/>
          </p:nvSpPr>
          <p:spPr>
            <a:xfrm>
              <a:off x="2567925" y="5377300"/>
              <a:ext cx="23200" cy="23200"/>
            </a:xfrm>
            <a:custGeom>
              <a:avLst/>
              <a:gdLst/>
              <a:ahLst/>
              <a:cxnLst/>
              <a:rect l="l" t="t" r="r" b="b"/>
              <a:pathLst>
                <a:path w="928" h="928" extrusionOk="0">
                  <a:moveTo>
                    <a:pt x="436" y="0"/>
                  </a:moveTo>
                  <a:cubicBezTo>
                    <a:pt x="218" y="0"/>
                    <a:pt x="1" y="218"/>
                    <a:pt x="1" y="492"/>
                  </a:cubicBezTo>
                  <a:cubicBezTo>
                    <a:pt x="1" y="710"/>
                    <a:pt x="218" y="927"/>
                    <a:pt x="436" y="927"/>
                  </a:cubicBezTo>
                  <a:cubicBezTo>
                    <a:pt x="710" y="927"/>
                    <a:pt x="928" y="710"/>
                    <a:pt x="928" y="492"/>
                  </a:cubicBezTo>
                  <a:cubicBezTo>
                    <a:pt x="928" y="218"/>
                    <a:pt x="710" y="0"/>
                    <a:pt x="436" y="0"/>
                  </a:cubicBezTo>
                  <a:close/>
                </a:path>
              </a:pathLst>
            </a:custGeom>
            <a:solidFill>
              <a:srgbClr val="FFFFFF"/>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3" name="Google Shape;2633;p59"/>
            <p:cNvSpPr/>
            <p:nvPr/>
          </p:nvSpPr>
          <p:spPr>
            <a:xfrm>
              <a:off x="2925725" y="5284800"/>
              <a:ext cx="23100" cy="21775"/>
            </a:xfrm>
            <a:custGeom>
              <a:avLst/>
              <a:gdLst/>
              <a:ahLst/>
              <a:cxnLst/>
              <a:rect l="l" t="t" r="r" b="b"/>
              <a:pathLst>
                <a:path w="924" h="871" extrusionOk="0">
                  <a:moveTo>
                    <a:pt x="436" y="0"/>
                  </a:moveTo>
                  <a:cubicBezTo>
                    <a:pt x="219" y="0"/>
                    <a:pt x="1" y="165"/>
                    <a:pt x="1" y="435"/>
                  </a:cubicBezTo>
                  <a:cubicBezTo>
                    <a:pt x="1" y="710"/>
                    <a:pt x="219" y="871"/>
                    <a:pt x="436" y="871"/>
                  </a:cubicBezTo>
                  <a:cubicBezTo>
                    <a:pt x="706" y="871"/>
                    <a:pt x="924" y="710"/>
                    <a:pt x="924" y="435"/>
                  </a:cubicBezTo>
                  <a:cubicBezTo>
                    <a:pt x="924" y="165"/>
                    <a:pt x="706" y="0"/>
                    <a:pt x="436" y="0"/>
                  </a:cubicBezTo>
                  <a:close/>
                </a:path>
              </a:pathLst>
            </a:custGeom>
            <a:solidFill>
              <a:srgbClr val="FFFFFF"/>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4" name="Google Shape;2634;p59"/>
            <p:cNvSpPr/>
            <p:nvPr/>
          </p:nvSpPr>
          <p:spPr>
            <a:xfrm>
              <a:off x="2059175" y="5306550"/>
              <a:ext cx="23200" cy="23200"/>
            </a:xfrm>
            <a:custGeom>
              <a:avLst/>
              <a:gdLst/>
              <a:ahLst/>
              <a:cxnLst/>
              <a:rect l="l" t="t" r="r" b="b"/>
              <a:pathLst>
                <a:path w="928" h="928" extrusionOk="0">
                  <a:moveTo>
                    <a:pt x="493" y="1"/>
                  </a:moveTo>
                  <a:cubicBezTo>
                    <a:pt x="218" y="1"/>
                    <a:pt x="1" y="218"/>
                    <a:pt x="1" y="493"/>
                  </a:cubicBezTo>
                  <a:cubicBezTo>
                    <a:pt x="1" y="710"/>
                    <a:pt x="218" y="928"/>
                    <a:pt x="493" y="928"/>
                  </a:cubicBezTo>
                  <a:cubicBezTo>
                    <a:pt x="710" y="928"/>
                    <a:pt x="928" y="710"/>
                    <a:pt x="928" y="493"/>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5" name="Google Shape;2635;p59"/>
            <p:cNvSpPr/>
            <p:nvPr/>
          </p:nvSpPr>
          <p:spPr>
            <a:xfrm>
              <a:off x="1829350" y="4488700"/>
              <a:ext cx="821625" cy="674250"/>
            </a:xfrm>
            <a:custGeom>
              <a:avLst/>
              <a:gdLst/>
              <a:ahLst/>
              <a:cxnLst/>
              <a:rect l="l" t="t" r="r" b="b"/>
              <a:pathLst>
                <a:path w="32865" h="26970" extrusionOk="0">
                  <a:moveTo>
                    <a:pt x="23324" y="1"/>
                  </a:moveTo>
                  <a:cubicBezTo>
                    <a:pt x="18865" y="1"/>
                    <a:pt x="15117" y="3451"/>
                    <a:pt x="14852" y="7960"/>
                  </a:cubicBezTo>
                  <a:cubicBezTo>
                    <a:pt x="13225" y="6484"/>
                    <a:pt x="11181" y="5758"/>
                    <a:pt x="9144" y="5758"/>
                  </a:cubicBezTo>
                  <a:cubicBezTo>
                    <a:pt x="6823" y="5758"/>
                    <a:pt x="4510" y="6701"/>
                    <a:pt x="2830" y="8556"/>
                  </a:cubicBezTo>
                  <a:cubicBezTo>
                    <a:pt x="379" y="11224"/>
                    <a:pt x="0" y="15033"/>
                    <a:pt x="1524" y="18080"/>
                  </a:cubicBezTo>
                  <a:lnTo>
                    <a:pt x="1467" y="18080"/>
                  </a:lnTo>
                  <a:cubicBezTo>
                    <a:pt x="3265" y="21889"/>
                    <a:pt x="6856" y="24392"/>
                    <a:pt x="12188" y="25859"/>
                  </a:cubicBezTo>
                  <a:cubicBezTo>
                    <a:pt x="15573" y="26788"/>
                    <a:pt x="18673" y="26969"/>
                    <a:pt x="20578" y="26969"/>
                  </a:cubicBezTo>
                  <a:cubicBezTo>
                    <a:pt x="21797" y="26969"/>
                    <a:pt x="22527" y="26895"/>
                    <a:pt x="22527" y="26895"/>
                  </a:cubicBezTo>
                  <a:cubicBezTo>
                    <a:pt x="22527" y="26895"/>
                    <a:pt x="26335" y="23900"/>
                    <a:pt x="29217" y="18951"/>
                  </a:cubicBezTo>
                  <a:cubicBezTo>
                    <a:pt x="32046" y="14162"/>
                    <a:pt x="32865" y="9862"/>
                    <a:pt x="31450" y="5892"/>
                  </a:cubicBezTo>
                  <a:cubicBezTo>
                    <a:pt x="30414" y="2679"/>
                    <a:pt x="27476" y="233"/>
                    <a:pt x="23832" y="15"/>
                  </a:cubicBezTo>
                  <a:cubicBezTo>
                    <a:pt x="23662" y="5"/>
                    <a:pt x="23492" y="1"/>
                    <a:pt x="2332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6" name="Google Shape;2636;p59"/>
            <p:cNvSpPr/>
            <p:nvPr/>
          </p:nvSpPr>
          <p:spPr>
            <a:xfrm>
              <a:off x="1829350" y="4697150"/>
              <a:ext cx="810750" cy="465800"/>
            </a:xfrm>
            <a:custGeom>
              <a:avLst/>
              <a:gdLst/>
              <a:ahLst/>
              <a:cxnLst/>
              <a:rect l="l" t="t" r="r" b="b"/>
              <a:pathLst>
                <a:path w="32430" h="18632" extrusionOk="0">
                  <a:moveTo>
                    <a:pt x="32046" y="0"/>
                  </a:moveTo>
                  <a:lnTo>
                    <a:pt x="32046" y="0"/>
                  </a:lnTo>
                  <a:cubicBezTo>
                    <a:pt x="31450" y="7130"/>
                    <a:pt x="26771" y="11862"/>
                    <a:pt x="23449" y="13769"/>
                  </a:cubicBezTo>
                  <a:cubicBezTo>
                    <a:pt x="21827" y="14708"/>
                    <a:pt x="20069" y="15095"/>
                    <a:pt x="18114" y="15095"/>
                  </a:cubicBezTo>
                  <a:cubicBezTo>
                    <a:pt x="16335" y="15095"/>
                    <a:pt x="14393" y="14775"/>
                    <a:pt x="12241" y="14256"/>
                  </a:cubicBezTo>
                  <a:cubicBezTo>
                    <a:pt x="2938" y="11919"/>
                    <a:pt x="814" y="4027"/>
                    <a:pt x="2830" y="218"/>
                  </a:cubicBezTo>
                  <a:lnTo>
                    <a:pt x="2830" y="218"/>
                  </a:lnTo>
                  <a:cubicBezTo>
                    <a:pt x="379" y="2886"/>
                    <a:pt x="0" y="6695"/>
                    <a:pt x="1524" y="9742"/>
                  </a:cubicBezTo>
                  <a:lnTo>
                    <a:pt x="1467" y="9742"/>
                  </a:lnTo>
                  <a:cubicBezTo>
                    <a:pt x="3265" y="13551"/>
                    <a:pt x="6856" y="16054"/>
                    <a:pt x="12188" y="17521"/>
                  </a:cubicBezTo>
                  <a:cubicBezTo>
                    <a:pt x="15573" y="18450"/>
                    <a:pt x="18673" y="18631"/>
                    <a:pt x="20578" y="18631"/>
                  </a:cubicBezTo>
                  <a:cubicBezTo>
                    <a:pt x="21797" y="18631"/>
                    <a:pt x="22527" y="18557"/>
                    <a:pt x="22527" y="18557"/>
                  </a:cubicBezTo>
                  <a:cubicBezTo>
                    <a:pt x="22527" y="18557"/>
                    <a:pt x="26335" y="15562"/>
                    <a:pt x="29217" y="10613"/>
                  </a:cubicBezTo>
                  <a:cubicBezTo>
                    <a:pt x="31502" y="6804"/>
                    <a:pt x="32429" y="3265"/>
                    <a:pt x="3204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7" name="Google Shape;2637;p59"/>
            <p:cNvSpPr/>
            <p:nvPr/>
          </p:nvSpPr>
          <p:spPr>
            <a:xfrm>
              <a:off x="1976250" y="4829000"/>
              <a:ext cx="167300" cy="163450"/>
            </a:xfrm>
            <a:custGeom>
              <a:avLst/>
              <a:gdLst/>
              <a:ahLst/>
              <a:cxnLst/>
              <a:rect l="l" t="t" r="r" b="b"/>
              <a:pathLst>
                <a:path w="6692" h="6538" extrusionOk="0">
                  <a:moveTo>
                    <a:pt x="3358" y="0"/>
                  </a:moveTo>
                  <a:cubicBezTo>
                    <a:pt x="3291" y="0"/>
                    <a:pt x="3224" y="2"/>
                    <a:pt x="3157" y="6"/>
                  </a:cubicBezTo>
                  <a:cubicBezTo>
                    <a:pt x="1359" y="115"/>
                    <a:pt x="1" y="1639"/>
                    <a:pt x="110" y="3432"/>
                  </a:cubicBezTo>
                  <a:cubicBezTo>
                    <a:pt x="161" y="5196"/>
                    <a:pt x="1684" y="6537"/>
                    <a:pt x="3435" y="6537"/>
                  </a:cubicBezTo>
                  <a:cubicBezTo>
                    <a:pt x="3469" y="6537"/>
                    <a:pt x="3502" y="6537"/>
                    <a:pt x="3535" y="6536"/>
                  </a:cubicBezTo>
                  <a:cubicBezTo>
                    <a:pt x="5333" y="6427"/>
                    <a:pt x="6691" y="4847"/>
                    <a:pt x="6582" y="3053"/>
                  </a:cubicBezTo>
                  <a:cubicBezTo>
                    <a:pt x="6478" y="1323"/>
                    <a:pt x="5063" y="0"/>
                    <a:pt x="335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8" name="Google Shape;2638;p59"/>
            <p:cNvSpPr/>
            <p:nvPr/>
          </p:nvSpPr>
          <p:spPr>
            <a:xfrm>
              <a:off x="2053725" y="4965175"/>
              <a:ext cx="44975" cy="88400"/>
            </a:xfrm>
            <a:custGeom>
              <a:avLst/>
              <a:gdLst/>
              <a:ahLst/>
              <a:cxnLst/>
              <a:rect l="l" t="t" r="r" b="b"/>
              <a:pathLst>
                <a:path w="1799" h="3536" extrusionOk="0">
                  <a:moveTo>
                    <a:pt x="1" y="1"/>
                  </a:moveTo>
                  <a:lnTo>
                    <a:pt x="493" y="3535"/>
                  </a:lnTo>
                  <a:lnTo>
                    <a:pt x="1799" y="3535"/>
                  </a:lnTo>
                  <a:cubicBezTo>
                    <a:pt x="1416" y="2503"/>
                    <a:pt x="1255" y="218"/>
                    <a:pt x="1255" y="218"/>
                  </a:cubicBezTo>
                  <a:lnTo>
                    <a:pt x="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9" name="Google Shape;2639;p59"/>
            <p:cNvSpPr/>
            <p:nvPr/>
          </p:nvSpPr>
          <p:spPr>
            <a:xfrm>
              <a:off x="2200650" y="4488700"/>
              <a:ext cx="330625" cy="283350"/>
            </a:xfrm>
            <a:custGeom>
              <a:avLst/>
              <a:gdLst/>
              <a:ahLst/>
              <a:cxnLst/>
              <a:rect l="l" t="t" r="r" b="b"/>
              <a:pathLst>
                <a:path w="13225" h="11334" extrusionOk="0">
                  <a:moveTo>
                    <a:pt x="8472" y="1"/>
                  </a:moveTo>
                  <a:cubicBezTo>
                    <a:pt x="4013" y="1"/>
                    <a:pt x="265" y="3451"/>
                    <a:pt x="0" y="7960"/>
                  </a:cubicBezTo>
                  <a:cubicBezTo>
                    <a:pt x="0" y="9862"/>
                    <a:pt x="1089" y="10898"/>
                    <a:pt x="2068" y="11333"/>
                  </a:cubicBezTo>
                  <a:cubicBezTo>
                    <a:pt x="2068" y="11333"/>
                    <a:pt x="492" y="6488"/>
                    <a:pt x="3648" y="3006"/>
                  </a:cubicBezTo>
                  <a:cubicBezTo>
                    <a:pt x="5326" y="1127"/>
                    <a:pt x="7433" y="539"/>
                    <a:pt x="9302" y="539"/>
                  </a:cubicBezTo>
                  <a:cubicBezTo>
                    <a:pt x="10948" y="539"/>
                    <a:pt x="12409" y="996"/>
                    <a:pt x="13225" y="1430"/>
                  </a:cubicBezTo>
                  <a:cubicBezTo>
                    <a:pt x="12028" y="612"/>
                    <a:pt x="10556" y="68"/>
                    <a:pt x="8980" y="15"/>
                  </a:cubicBezTo>
                  <a:cubicBezTo>
                    <a:pt x="8810" y="5"/>
                    <a:pt x="8640" y="1"/>
                    <a:pt x="84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0" name="Google Shape;2640;p59"/>
            <p:cNvSpPr/>
            <p:nvPr/>
          </p:nvSpPr>
          <p:spPr>
            <a:xfrm>
              <a:off x="2347550" y="4528475"/>
              <a:ext cx="236725" cy="174125"/>
            </a:xfrm>
            <a:custGeom>
              <a:avLst/>
              <a:gdLst/>
              <a:ahLst/>
              <a:cxnLst/>
              <a:rect l="l" t="t" r="r" b="b"/>
              <a:pathLst>
                <a:path w="9469" h="6965" extrusionOk="0">
                  <a:moveTo>
                    <a:pt x="3592" y="0"/>
                  </a:moveTo>
                  <a:cubicBezTo>
                    <a:pt x="2721" y="0"/>
                    <a:pt x="1799" y="218"/>
                    <a:pt x="1037" y="710"/>
                  </a:cubicBezTo>
                  <a:cubicBezTo>
                    <a:pt x="545" y="1036"/>
                    <a:pt x="57" y="1472"/>
                    <a:pt x="1" y="2068"/>
                  </a:cubicBezTo>
                  <a:cubicBezTo>
                    <a:pt x="1" y="2612"/>
                    <a:pt x="384" y="3104"/>
                    <a:pt x="819" y="3430"/>
                  </a:cubicBezTo>
                  <a:cubicBezTo>
                    <a:pt x="1254" y="3757"/>
                    <a:pt x="1799" y="3866"/>
                    <a:pt x="2343" y="4083"/>
                  </a:cubicBezTo>
                  <a:cubicBezTo>
                    <a:pt x="3866" y="4571"/>
                    <a:pt x="5281" y="5333"/>
                    <a:pt x="6530" y="6369"/>
                  </a:cubicBezTo>
                  <a:cubicBezTo>
                    <a:pt x="6804" y="6586"/>
                    <a:pt x="7074" y="6856"/>
                    <a:pt x="7457" y="6913"/>
                  </a:cubicBezTo>
                  <a:cubicBezTo>
                    <a:pt x="7510" y="6965"/>
                    <a:pt x="7566" y="6965"/>
                    <a:pt x="7618" y="6965"/>
                  </a:cubicBezTo>
                  <a:cubicBezTo>
                    <a:pt x="8002" y="6965"/>
                    <a:pt x="8328" y="6747"/>
                    <a:pt x="8598" y="6477"/>
                  </a:cubicBezTo>
                  <a:cubicBezTo>
                    <a:pt x="8872" y="6151"/>
                    <a:pt x="8981" y="5716"/>
                    <a:pt x="9033" y="5280"/>
                  </a:cubicBezTo>
                  <a:cubicBezTo>
                    <a:pt x="9468" y="2177"/>
                    <a:pt x="6478" y="0"/>
                    <a:pt x="3592" y="0"/>
                  </a:cubicBezTo>
                  <a:close/>
                </a:path>
              </a:pathLst>
            </a:custGeom>
            <a:solidFill>
              <a:srgbClr val="EE74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1" name="Google Shape;2641;p59"/>
            <p:cNvSpPr/>
            <p:nvPr/>
          </p:nvSpPr>
          <p:spPr>
            <a:xfrm>
              <a:off x="2523100" y="4735225"/>
              <a:ext cx="58450" cy="58575"/>
            </a:xfrm>
            <a:custGeom>
              <a:avLst/>
              <a:gdLst/>
              <a:ahLst/>
              <a:cxnLst/>
              <a:rect l="l" t="t" r="r" b="b"/>
              <a:pathLst>
                <a:path w="2338" h="2343" extrusionOk="0">
                  <a:moveTo>
                    <a:pt x="1358" y="1"/>
                  </a:moveTo>
                  <a:cubicBezTo>
                    <a:pt x="1141" y="1"/>
                    <a:pt x="923" y="57"/>
                    <a:pt x="705" y="166"/>
                  </a:cubicBezTo>
                  <a:cubicBezTo>
                    <a:pt x="218" y="436"/>
                    <a:pt x="0" y="1146"/>
                    <a:pt x="218" y="1690"/>
                  </a:cubicBezTo>
                  <a:cubicBezTo>
                    <a:pt x="270" y="1799"/>
                    <a:pt x="327" y="1960"/>
                    <a:pt x="435" y="2016"/>
                  </a:cubicBezTo>
                  <a:cubicBezTo>
                    <a:pt x="705" y="2286"/>
                    <a:pt x="923" y="2343"/>
                    <a:pt x="1197" y="2343"/>
                  </a:cubicBezTo>
                  <a:cubicBezTo>
                    <a:pt x="1850" y="2343"/>
                    <a:pt x="2338" y="1524"/>
                    <a:pt x="2229" y="763"/>
                  </a:cubicBezTo>
                  <a:cubicBezTo>
                    <a:pt x="2229" y="602"/>
                    <a:pt x="2177" y="436"/>
                    <a:pt x="2068" y="275"/>
                  </a:cubicBezTo>
                  <a:cubicBezTo>
                    <a:pt x="1959" y="57"/>
                    <a:pt x="1685" y="1"/>
                    <a:pt x="1358" y="1"/>
                  </a:cubicBezTo>
                  <a:close/>
                </a:path>
              </a:pathLst>
            </a:custGeom>
            <a:solidFill>
              <a:srgbClr val="EE74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2" name="Google Shape;2642;p59"/>
            <p:cNvSpPr/>
            <p:nvPr/>
          </p:nvSpPr>
          <p:spPr>
            <a:xfrm>
              <a:off x="1957200" y="4653625"/>
              <a:ext cx="198650" cy="66725"/>
            </a:xfrm>
            <a:custGeom>
              <a:avLst/>
              <a:gdLst/>
              <a:ahLst/>
              <a:cxnLst/>
              <a:rect l="l" t="t" r="r" b="b"/>
              <a:pathLst>
                <a:path w="7946" h="2669" extrusionOk="0">
                  <a:moveTo>
                    <a:pt x="3810" y="0"/>
                  </a:moveTo>
                  <a:cubicBezTo>
                    <a:pt x="3048" y="0"/>
                    <a:pt x="2177" y="57"/>
                    <a:pt x="1468" y="435"/>
                  </a:cubicBezTo>
                  <a:cubicBezTo>
                    <a:pt x="872" y="710"/>
                    <a:pt x="1" y="1471"/>
                    <a:pt x="488" y="2233"/>
                  </a:cubicBezTo>
                  <a:cubicBezTo>
                    <a:pt x="706" y="2560"/>
                    <a:pt x="1141" y="2668"/>
                    <a:pt x="1577" y="2668"/>
                  </a:cubicBezTo>
                  <a:lnTo>
                    <a:pt x="1633" y="2668"/>
                  </a:lnTo>
                  <a:cubicBezTo>
                    <a:pt x="2286" y="2612"/>
                    <a:pt x="2883" y="2503"/>
                    <a:pt x="3536" y="2394"/>
                  </a:cubicBezTo>
                  <a:cubicBezTo>
                    <a:pt x="3592" y="2394"/>
                    <a:pt x="3644" y="2342"/>
                    <a:pt x="3644" y="2342"/>
                  </a:cubicBezTo>
                  <a:cubicBezTo>
                    <a:pt x="4297" y="2285"/>
                    <a:pt x="4950" y="2233"/>
                    <a:pt x="5603" y="2233"/>
                  </a:cubicBezTo>
                  <a:cubicBezTo>
                    <a:pt x="6147" y="2233"/>
                    <a:pt x="6639" y="2233"/>
                    <a:pt x="7127" y="2285"/>
                  </a:cubicBezTo>
                  <a:cubicBezTo>
                    <a:pt x="7235" y="2285"/>
                    <a:pt x="7344" y="2342"/>
                    <a:pt x="7453" y="2342"/>
                  </a:cubicBezTo>
                  <a:cubicBezTo>
                    <a:pt x="7510" y="2342"/>
                    <a:pt x="7562" y="2342"/>
                    <a:pt x="7671" y="2285"/>
                  </a:cubicBezTo>
                  <a:cubicBezTo>
                    <a:pt x="7780" y="2233"/>
                    <a:pt x="7945" y="2124"/>
                    <a:pt x="7945" y="1959"/>
                  </a:cubicBezTo>
                  <a:cubicBezTo>
                    <a:pt x="7945" y="1850"/>
                    <a:pt x="7888" y="1741"/>
                    <a:pt x="7836" y="1632"/>
                  </a:cubicBezTo>
                  <a:cubicBezTo>
                    <a:pt x="7018" y="383"/>
                    <a:pt x="5277" y="0"/>
                    <a:pt x="3862" y="0"/>
                  </a:cubicBezTo>
                  <a:close/>
                </a:path>
              </a:pathLst>
            </a:custGeom>
            <a:solidFill>
              <a:srgbClr val="EE74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3" name="Google Shape;2643;p59"/>
            <p:cNvSpPr/>
            <p:nvPr/>
          </p:nvSpPr>
          <p:spPr>
            <a:xfrm>
              <a:off x="1906825" y="4706725"/>
              <a:ext cx="46275" cy="51700"/>
            </a:xfrm>
            <a:custGeom>
              <a:avLst/>
              <a:gdLst/>
              <a:ahLst/>
              <a:cxnLst/>
              <a:rect l="l" t="t" r="r" b="b"/>
              <a:pathLst>
                <a:path w="1851" h="2068" extrusionOk="0">
                  <a:moveTo>
                    <a:pt x="1198" y="0"/>
                  </a:moveTo>
                  <a:cubicBezTo>
                    <a:pt x="1089" y="0"/>
                    <a:pt x="928" y="53"/>
                    <a:pt x="762" y="161"/>
                  </a:cubicBezTo>
                  <a:cubicBezTo>
                    <a:pt x="436" y="488"/>
                    <a:pt x="1" y="1250"/>
                    <a:pt x="218" y="1742"/>
                  </a:cubicBezTo>
                  <a:cubicBezTo>
                    <a:pt x="327" y="1959"/>
                    <a:pt x="601" y="2068"/>
                    <a:pt x="871" y="2068"/>
                  </a:cubicBezTo>
                  <a:lnTo>
                    <a:pt x="980" y="2068"/>
                  </a:lnTo>
                  <a:cubicBezTo>
                    <a:pt x="1306" y="2011"/>
                    <a:pt x="1524" y="1794"/>
                    <a:pt x="1689" y="1524"/>
                  </a:cubicBezTo>
                  <a:cubicBezTo>
                    <a:pt x="1798" y="1250"/>
                    <a:pt x="1851" y="980"/>
                    <a:pt x="1851" y="653"/>
                  </a:cubicBezTo>
                  <a:cubicBezTo>
                    <a:pt x="1798" y="270"/>
                    <a:pt x="1524" y="0"/>
                    <a:pt x="1198" y="0"/>
                  </a:cubicBezTo>
                  <a:close/>
                </a:path>
              </a:pathLst>
            </a:custGeom>
            <a:solidFill>
              <a:srgbClr val="EE747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4" name="Google Shape;2644;p59"/>
            <p:cNvSpPr/>
            <p:nvPr/>
          </p:nvSpPr>
          <p:spPr>
            <a:xfrm>
              <a:off x="2585675" y="4294500"/>
              <a:ext cx="405375" cy="178275"/>
            </a:xfrm>
            <a:custGeom>
              <a:avLst/>
              <a:gdLst/>
              <a:ahLst/>
              <a:cxnLst/>
              <a:rect l="l" t="t" r="r" b="b"/>
              <a:pathLst>
                <a:path w="16215" h="7131" extrusionOk="0">
                  <a:moveTo>
                    <a:pt x="15779" y="0"/>
                  </a:moveTo>
                  <a:cubicBezTo>
                    <a:pt x="14852" y="2886"/>
                    <a:pt x="12406" y="5172"/>
                    <a:pt x="9250" y="6151"/>
                  </a:cubicBezTo>
                  <a:cubicBezTo>
                    <a:pt x="8179" y="6484"/>
                    <a:pt x="7088" y="6647"/>
                    <a:pt x="6017" y="6647"/>
                  </a:cubicBezTo>
                  <a:cubicBezTo>
                    <a:pt x="3933" y="6647"/>
                    <a:pt x="1923" y="6030"/>
                    <a:pt x="270" y="4845"/>
                  </a:cubicBezTo>
                  <a:lnTo>
                    <a:pt x="0" y="5224"/>
                  </a:lnTo>
                  <a:cubicBezTo>
                    <a:pt x="1741" y="6478"/>
                    <a:pt x="3809" y="7131"/>
                    <a:pt x="5985" y="7131"/>
                  </a:cubicBezTo>
                  <a:cubicBezTo>
                    <a:pt x="7126" y="7131"/>
                    <a:pt x="8271" y="6913"/>
                    <a:pt x="9411" y="6586"/>
                  </a:cubicBezTo>
                  <a:cubicBezTo>
                    <a:pt x="12676" y="5550"/>
                    <a:pt x="15235" y="3156"/>
                    <a:pt x="16215" y="166"/>
                  </a:cubicBezTo>
                  <a:lnTo>
                    <a:pt x="15779" y="0"/>
                  </a:lnTo>
                  <a:close/>
                </a:path>
              </a:pathLst>
            </a:custGeom>
            <a:solidFill>
              <a:srgbClr val="D9E5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5" name="Google Shape;2645;p59"/>
            <p:cNvSpPr/>
            <p:nvPr/>
          </p:nvSpPr>
          <p:spPr>
            <a:xfrm>
              <a:off x="2463250" y="4133475"/>
              <a:ext cx="253025" cy="399150"/>
            </a:xfrm>
            <a:custGeom>
              <a:avLst/>
              <a:gdLst/>
              <a:ahLst/>
              <a:cxnLst/>
              <a:rect l="l" t="t" r="r" b="b"/>
              <a:pathLst>
                <a:path w="10121" h="15966" extrusionOk="0">
                  <a:moveTo>
                    <a:pt x="2698" y="0"/>
                  </a:moveTo>
                  <a:cubicBezTo>
                    <a:pt x="2670" y="0"/>
                    <a:pt x="2641" y="7"/>
                    <a:pt x="2612" y="21"/>
                  </a:cubicBezTo>
                  <a:cubicBezTo>
                    <a:pt x="1306" y="456"/>
                    <a:pt x="0" y="1819"/>
                    <a:pt x="544" y="3995"/>
                  </a:cubicBezTo>
                  <a:cubicBezTo>
                    <a:pt x="1306" y="7151"/>
                    <a:pt x="5276" y="13354"/>
                    <a:pt x="9737" y="15909"/>
                  </a:cubicBezTo>
                  <a:cubicBezTo>
                    <a:pt x="9794" y="15909"/>
                    <a:pt x="9846" y="15966"/>
                    <a:pt x="9903" y="15966"/>
                  </a:cubicBezTo>
                  <a:cubicBezTo>
                    <a:pt x="9955" y="15966"/>
                    <a:pt x="10012" y="15909"/>
                    <a:pt x="10064" y="15800"/>
                  </a:cubicBezTo>
                  <a:cubicBezTo>
                    <a:pt x="10121" y="15691"/>
                    <a:pt x="10121" y="15583"/>
                    <a:pt x="10012" y="15530"/>
                  </a:cubicBezTo>
                  <a:cubicBezTo>
                    <a:pt x="5602" y="13027"/>
                    <a:pt x="1741" y="6986"/>
                    <a:pt x="979" y="3886"/>
                  </a:cubicBezTo>
                  <a:cubicBezTo>
                    <a:pt x="544" y="1980"/>
                    <a:pt x="1685" y="839"/>
                    <a:pt x="2773" y="456"/>
                  </a:cubicBezTo>
                  <a:cubicBezTo>
                    <a:pt x="2882" y="404"/>
                    <a:pt x="2938" y="239"/>
                    <a:pt x="2882" y="130"/>
                  </a:cubicBezTo>
                  <a:cubicBezTo>
                    <a:pt x="2843" y="50"/>
                    <a:pt x="2775" y="0"/>
                    <a:pt x="2698" y="0"/>
                  </a:cubicBezTo>
                  <a:close/>
                </a:path>
              </a:pathLst>
            </a:custGeom>
            <a:solidFill>
              <a:srgbClr val="DFEB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6" name="Google Shape;2646;p59"/>
            <p:cNvSpPr/>
            <p:nvPr/>
          </p:nvSpPr>
          <p:spPr>
            <a:xfrm>
              <a:off x="2472700" y="4132675"/>
              <a:ext cx="238125" cy="399950"/>
            </a:xfrm>
            <a:custGeom>
              <a:avLst/>
              <a:gdLst/>
              <a:ahLst/>
              <a:cxnLst/>
              <a:rect l="l" t="t" r="r" b="b"/>
              <a:pathLst>
                <a:path w="9525" h="15998" extrusionOk="0">
                  <a:moveTo>
                    <a:pt x="2286" y="1"/>
                  </a:moveTo>
                  <a:cubicBezTo>
                    <a:pt x="2068" y="53"/>
                    <a:pt x="1907" y="162"/>
                    <a:pt x="1690" y="271"/>
                  </a:cubicBezTo>
                  <a:cubicBezTo>
                    <a:pt x="1633" y="327"/>
                    <a:pt x="1524" y="379"/>
                    <a:pt x="1415" y="436"/>
                  </a:cubicBezTo>
                  <a:lnTo>
                    <a:pt x="1307" y="545"/>
                  </a:lnTo>
                  <a:lnTo>
                    <a:pt x="1472" y="436"/>
                  </a:lnTo>
                  <a:cubicBezTo>
                    <a:pt x="1524" y="379"/>
                    <a:pt x="1633" y="327"/>
                    <a:pt x="1742" y="271"/>
                  </a:cubicBezTo>
                  <a:cubicBezTo>
                    <a:pt x="1798" y="218"/>
                    <a:pt x="1907" y="218"/>
                    <a:pt x="2016" y="162"/>
                  </a:cubicBezTo>
                  <a:lnTo>
                    <a:pt x="2177" y="109"/>
                  </a:lnTo>
                  <a:lnTo>
                    <a:pt x="2234" y="53"/>
                  </a:lnTo>
                  <a:lnTo>
                    <a:pt x="2286" y="53"/>
                  </a:lnTo>
                  <a:cubicBezTo>
                    <a:pt x="2395" y="53"/>
                    <a:pt x="2504" y="109"/>
                    <a:pt x="2504" y="218"/>
                  </a:cubicBezTo>
                  <a:cubicBezTo>
                    <a:pt x="2504" y="327"/>
                    <a:pt x="2451" y="436"/>
                    <a:pt x="2395" y="436"/>
                  </a:cubicBezTo>
                  <a:cubicBezTo>
                    <a:pt x="2177" y="545"/>
                    <a:pt x="1960" y="597"/>
                    <a:pt x="1798" y="762"/>
                  </a:cubicBezTo>
                  <a:cubicBezTo>
                    <a:pt x="2016" y="654"/>
                    <a:pt x="2177" y="545"/>
                    <a:pt x="2395" y="488"/>
                  </a:cubicBezTo>
                  <a:cubicBezTo>
                    <a:pt x="2451" y="488"/>
                    <a:pt x="2504" y="436"/>
                    <a:pt x="2504" y="379"/>
                  </a:cubicBezTo>
                  <a:cubicBezTo>
                    <a:pt x="2560" y="327"/>
                    <a:pt x="2560" y="271"/>
                    <a:pt x="2560" y="218"/>
                  </a:cubicBezTo>
                  <a:cubicBezTo>
                    <a:pt x="2504" y="109"/>
                    <a:pt x="2395" y="1"/>
                    <a:pt x="2286" y="1"/>
                  </a:cubicBezTo>
                  <a:close/>
                  <a:moveTo>
                    <a:pt x="1798" y="762"/>
                  </a:moveTo>
                  <a:cubicBezTo>
                    <a:pt x="1633" y="871"/>
                    <a:pt x="1472" y="980"/>
                    <a:pt x="1307" y="1141"/>
                  </a:cubicBezTo>
                  <a:cubicBezTo>
                    <a:pt x="1472" y="1032"/>
                    <a:pt x="1633" y="871"/>
                    <a:pt x="1798" y="762"/>
                  </a:cubicBezTo>
                  <a:close/>
                  <a:moveTo>
                    <a:pt x="1307" y="1141"/>
                  </a:moveTo>
                  <a:lnTo>
                    <a:pt x="1307" y="1141"/>
                  </a:lnTo>
                  <a:cubicBezTo>
                    <a:pt x="1198" y="1198"/>
                    <a:pt x="1146" y="1307"/>
                    <a:pt x="1089" y="1359"/>
                  </a:cubicBezTo>
                  <a:cubicBezTo>
                    <a:pt x="1037" y="1415"/>
                    <a:pt x="1037" y="1468"/>
                    <a:pt x="980" y="1524"/>
                  </a:cubicBezTo>
                  <a:lnTo>
                    <a:pt x="1089" y="1415"/>
                  </a:lnTo>
                  <a:cubicBezTo>
                    <a:pt x="1146" y="1307"/>
                    <a:pt x="1254" y="1250"/>
                    <a:pt x="1307" y="1141"/>
                  </a:cubicBezTo>
                  <a:close/>
                  <a:moveTo>
                    <a:pt x="1307" y="545"/>
                  </a:moveTo>
                  <a:cubicBezTo>
                    <a:pt x="1254" y="545"/>
                    <a:pt x="1198" y="597"/>
                    <a:pt x="1198" y="597"/>
                  </a:cubicBezTo>
                  <a:cubicBezTo>
                    <a:pt x="871" y="871"/>
                    <a:pt x="545" y="1250"/>
                    <a:pt x="384" y="1633"/>
                  </a:cubicBezTo>
                  <a:cubicBezTo>
                    <a:pt x="601" y="1250"/>
                    <a:pt x="871" y="923"/>
                    <a:pt x="1198" y="654"/>
                  </a:cubicBezTo>
                  <a:cubicBezTo>
                    <a:pt x="1254" y="597"/>
                    <a:pt x="1307" y="597"/>
                    <a:pt x="1307" y="545"/>
                  </a:cubicBezTo>
                  <a:close/>
                  <a:moveTo>
                    <a:pt x="384" y="1633"/>
                  </a:moveTo>
                  <a:lnTo>
                    <a:pt x="384" y="1633"/>
                  </a:lnTo>
                  <a:cubicBezTo>
                    <a:pt x="166" y="2012"/>
                    <a:pt x="57" y="2447"/>
                    <a:pt x="57" y="2830"/>
                  </a:cubicBezTo>
                  <a:cubicBezTo>
                    <a:pt x="110" y="2447"/>
                    <a:pt x="218" y="2012"/>
                    <a:pt x="384" y="1633"/>
                  </a:cubicBezTo>
                  <a:close/>
                  <a:moveTo>
                    <a:pt x="980" y="1524"/>
                  </a:moveTo>
                  <a:lnTo>
                    <a:pt x="871" y="1633"/>
                  </a:lnTo>
                  <a:cubicBezTo>
                    <a:pt x="654" y="2012"/>
                    <a:pt x="545" y="2447"/>
                    <a:pt x="493" y="2882"/>
                  </a:cubicBezTo>
                  <a:lnTo>
                    <a:pt x="493" y="2991"/>
                  </a:lnTo>
                  <a:lnTo>
                    <a:pt x="493" y="3157"/>
                  </a:lnTo>
                  <a:lnTo>
                    <a:pt x="493" y="3318"/>
                  </a:lnTo>
                  <a:lnTo>
                    <a:pt x="545" y="3483"/>
                  </a:lnTo>
                  <a:lnTo>
                    <a:pt x="545" y="3318"/>
                  </a:lnTo>
                  <a:lnTo>
                    <a:pt x="545" y="3157"/>
                  </a:lnTo>
                  <a:lnTo>
                    <a:pt x="545" y="2991"/>
                  </a:lnTo>
                  <a:lnTo>
                    <a:pt x="545" y="2882"/>
                  </a:lnTo>
                  <a:cubicBezTo>
                    <a:pt x="545" y="2447"/>
                    <a:pt x="710" y="2012"/>
                    <a:pt x="928" y="1633"/>
                  </a:cubicBezTo>
                  <a:cubicBezTo>
                    <a:pt x="928" y="1633"/>
                    <a:pt x="980" y="1576"/>
                    <a:pt x="980" y="1524"/>
                  </a:cubicBezTo>
                  <a:close/>
                  <a:moveTo>
                    <a:pt x="545" y="3483"/>
                  </a:moveTo>
                  <a:cubicBezTo>
                    <a:pt x="545" y="3701"/>
                    <a:pt x="601" y="3918"/>
                    <a:pt x="654" y="4136"/>
                  </a:cubicBezTo>
                  <a:cubicBezTo>
                    <a:pt x="762" y="4515"/>
                    <a:pt x="928" y="4950"/>
                    <a:pt x="1089" y="5333"/>
                  </a:cubicBezTo>
                  <a:cubicBezTo>
                    <a:pt x="928" y="4950"/>
                    <a:pt x="819" y="4515"/>
                    <a:pt x="710" y="4136"/>
                  </a:cubicBezTo>
                  <a:lnTo>
                    <a:pt x="545" y="3483"/>
                  </a:lnTo>
                  <a:close/>
                  <a:moveTo>
                    <a:pt x="1089" y="5333"/>
                  </a:moveTo>
                  <a:cubicBezTo>
                    <a:pt x="1254" y="5712"/>
                    <a:pt x="1415" y="6147"/>
                    <a:pt x="1633" y="6530"/>
                  </a:cubicBezTo>
                  <a:cubicBezTo>
                    <a:pt x="2016" y="7292"/>
                    <a:pt x="2451" y="7997"/>
                    <a:pt x="2887" y="8706"/>
                  </a:cubicBezTo>
                  <a:cubicBezTo>
                    <a:pt x="2451" y="7997"/>
                    <a:pt x="2016" y="7235"/>
                    <a:pt x="1633" y="6473"/>
                  </a:cubicBezTo>
                  <a:cubicBezTo>
                    <a:pt x="1472" y="6095"/>
                    <a:pt x="1254" y="5712"/>
                    <a:pt x="1089" y="5333"/>
                  </a:cubicBezTo>
                  <a:close/>
                  <a:moveTo>
                    <a:pt x="2887" y="8706"/>
                  </a:moveTo>
                  <a:cubicBezTo>
                    <a:pt x="3374" y="9468"/>
                    <a:pt x="3866" y="10121"/>
                    <a:pt x="4410" y="10826"/>
                  </a:cubicBezTo>
                  <a:cubicBezTo>
                    <a:pt x="3866" y="10121"/>
                    <a:pt x="3374" y="9412"/>
                    <a:pt x="2887" y="8706"/>
                  </a:cubicBezTo>
                  <a:close/>
                  <a:moveTo>
                    <a:pt x="57" y="2830"/>
                  </a:moveTo>
                  <a:lnTo>
                    <a:pt x="57" y="2830"/>
                  </a:lnTo>
                  <a:cubicBezTo>
                    <a:pt x="1" y="3265"/>
                    <a:pt x="57" y="3701"/>
                    <a:pt x="166" y="4136"/>
                  </a:cubicBezTo>
                  <a:cubicBezTo>
                    <a:pt x="384" y="4950"/>
                    <a:pt x="710" y="5768"/>
                    <a:pt x="1089" y="6530"/>
                  </a:cubicBezTo>
                  <a:cubicBezTo>
                    <a:pt x="1472" y="7292"/>
                    <a:pt x="1907" y="8054"/>
                    <a:pt x="2343" y="8759"/>
                  </a:cubicBezTo>
                  <a:lnTo>
                    <a:pt x="3810" y="10883"/>
                  </a:lnTo>
                  <a:cubicBezTo>
                    <a:pt x="4354" y="11536"/>
                    <a:pt x="4898" y="12189"/>
                    <a:pt x="5498" y="12842"/>
                  </a:cubicBezTo>
                  <a:cubicBezTo>
                    <a:pt x="6095" y="13438"/>
                    <a:pt x="6695" y="14039"/>
                    <a:pt x="7348" y="14583"/>
                  </a:cubicBezTo>
                  <a:cubicBezTo>
                    <a:pt x="7509" y="14692"/>
                    <a:pt x="7675" y="14853"/>
                    <a:pt x="7836" y="14962"/>
                  </a:cubicBezTo>
                  <a:lnTo>
                    <a:pt x="8110" y="15179"/>
                  </a:lnTo>
                  <a:lnTo>
                    <a:pt x="8380" y="15345"/>
                  </a:lnTo>
                  <a:cubicBezTo>
                    <a:pt x="8545" y="15454"/>
                    <a:pt x="8763" y="15615"/>
                    <a:pt x="8924" y="15723"/>
                  </a:cubicBezTo>
                  <a:cubicBezTo>
                    <a:pt x="9033" y="15780"/>
                    <a:pt x="9090" y="15832"/>
                    <a:pt x="9198" y="15889"/>
                  </a:cubicBezTo>
                  <a:lnTo>
                    <a:pt x="9307" y="15941"/>
                  </a:lnTo>
                  <a:lnTo>
                    <a:pt x="9359" y="15998"/>
                  </a:lnTo>
                  <a:lnTo>
                    <a:pt x="9525" y="15998"/>
                  </a:lnTo>
                  <a:lnTo>
                    <a:pt x="9525" y="15941"/>
                  </a:lnTo>
                  <a:lnTo>
                    <a:pt x="9416" y="15941"/>
                  </a:lnTo>
                  <a:lnTo>
                    <a:pt x="9416" y="15889"/>
                  </a:lnTo>
                  <a:lnTo>
                    <a:pt x="9359" y="15889"/>
                  </a:lnTo>
                  <a:lnTo>
                    <a:pt x="9251" y="15832"/>
                  </a:lnTo>
                  <a:cubicBezTo>
                    <a:pt x="9142" y="15780"/>
                    <a:pt x="9033" y="15723"/>
                    <a:pt x="8981" y="15671"/>
                  </a:cubicBezTo>
                  <a:cubicBezTo>
                    <a:pt x="8763" y="15506"/>
                    <a:pt x="8598" y="15397"/>
                    <a:pt x="8437" y="15288"/>
                  </a:cubicBezTo>
                  <a:lnTo>
                    <a:pt x="8162" y="15127"/>
                  </a:lnTo>
                  <a:lnTo>
                    <a:pt x="7893" y="14909"/>
                  </a:lnTo>
                  <a:cubicBezTo>
                    <a:pt x="7727" y="14801"/>
                    <a:pt x="7566" y="14635"/>
                    <a:pt x="7401" y="14526"/>
                  </a:cubicBezTo>
                  <a:cubicBezTo>
                    <a:pt x="6748" y="13982"/>
                    <a:pt x="6095" y="13386"/>
                    <a:pt x="5551" y="12785"/>
                  </a:cubicBezTo>
                  <a:cubicBezTo>
                    <a:pt x="4954" y="12132"/>
                    <a:pt x="4410" y="11479"/>
                    <a:pt x="3866" y="10826"/>
                  </a:cubicBezTo>
                  <a:cubicBezTo>
                    <a:pt x="3374" y="10173"/>
                    <a:pt x="2887" y="9468"/>
                    <a:pt x="2395" y="8706"/>
                  </a:cubicBezTo>
                  <a:cubicBezTo>
                    <a:pt x="1960" y="7997"/>
                    <a:pt x="1524" y="7292"/>
                    <a:pt x="1146" y="6473"/>
                  </a:cubicBezTo>
                  <a:cubicBezTo>
                    <a:pt x="762" y="5712"/>
                    <a:pt x="436" y="4950"/>
                    <a:pt x="218" y="4136"/>
                  </a:cubicBezTo>
                  <a:cubicBezTo>
                    <a:pt x="110" y="3701"/>
                    <a:pt x="57" y="3265"/>
                    <a:pt x="57" y="2830"/>
                  </a:cubicBezTo>
                  <a:close/>
                </a:path>
              </a:pathLst>
            </a:custGeom>
            <a:solidFill>
              <a:srgbClr val="BAC4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7" name="Google Shape;2647;p59"/>
            <p:cNvSpPr/>
            <p:nvPr/>
          </p:nvSpPr>
          <p:spPr>
            <a:xfrm>
              <a:off x="2524400" y="4120700"/>
              <a:ext cx="35400" cy="28650"/>
            </a:xfrm>
            <a:custGeom>
              <a:avLst/>
              <a:gdLst/>
              <a:ahLst/>
              <a:cxnLst/>
              <a:rect l="l" t="t" r="r" b="b"/>
              <a:pathLst>
                <a:path w="1416" h="1146" extrusionOk="0">
                  <a:moveTo>
                    <a:pt x="962" y="0"/>
                  </a:moveTo>
                  <a:cubicBezTo>
                    <a:pt x="913" y="0"/>
                    <a:pt x="864" y="14"/>
                    <a:pt x="819" y="44"/>
                  </a:cubicBezTo>
                  <a:lnTo>
                    <a:pt x="275" y="205"/>
                  </a:lnTo>
                  <a:cubicBezTo>
                    <a:pt x="57" y="314"/>
                    <a:pt x="0" y="480"/>
                    <a:pt x="57" y="697"/>
                  </a:cubicBezTo>
                  <a:lnTo>
                    <a:pt x="109" y="915"/>
                  </a:lnTo>
                  <a:cubicBezTo>
                    <a:pt x="199" y="1048"/>
                    <a:pt x="328" y="1146"/>
                    <a:pt x="493" y="1146"/>
                  </a:cubicBezTo>
                  <a:cubicBezTo>
                    <a:pt x="528" y="1146"/>
                    <a:pt x="564" y="1142"/>
                    <a:pt x="601" y="1133"/>
                  </a:cubicBezTo>
                  <a:lnTo>
                    <a:pt x="1145" y="915"/>
                  </a:lnTo>
                  <a:cubicBezTo>
                    <a:pt x="1306" y="858"/>
                    <a:pt x="1415" y="641"/>
                    <a:pt x="1363" y="480"/>
                  </a:cubicBezTo>
                  <a:lnTo>
                    <a:pt x="1254" y="205"/>
                  </a:lnTo>
                  <a:cubicBezTo>
                    <a:pt x="1213" y="89"/>
                    <a:pt x="1089" y="0"/>
                    <a:pt x="96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8" name="Google Shape;2648;p59"/>
            <p:cNvSpPr/>
            <p:nvPr/>
          </p:nvSpPr>
          <p:spPr>
            <a:xfrm>
              <a:off x="2524400" y="4125825"/>
              <a:ext cx="35400" cy="23525"/>
            </a:xfrm>
            <a:custGeom>
              <a:avLst/>
              <a:gdLst/>
              <a:ahLst/>
              <a:cxnLst/>
              <a:rect l="l" t="t" r="r" b="b"/>
              <a:pathLst>
                <a:path w="1416" h="941" extrusionOk="0">
                  <a:moveTo>
                    <a:pt x="275" y="0"/>
                  </a:moveTo>
                  <a:cubicBezTo>
                    <a:pt x="57" y="109"/>
                    <a:pt x="0" y="275"/>
                    <a:pt x="57" y="492"/>
                  </a:cubicBezTo>
                  <a:lnTo>
                    <a:pt x="109" y="710"/>
                  </a:lnTo>
                  <a:cubicBezTo>
                    <a:pt x="199" y="843"/>
                    <a:pt x="328" y="941"/>
                    <a:pt x="493" y="941"/>
                  </a:cubicBezTo>
                  <a:cubicBezTo>
                    <a:pt x="528" y="941"/>
                    <a:pt x="564" y="937"/>
                    <a:pt x="601" y="928"/>
                  </a:cubicBezTo>
                  <a:lnTo>
                    <a:pt x="1145" y="710"/>
                  </a:lnTo>
                  <a:cubicBezTo>
                    <a:pt x="1306" y="653"/>
                    <a:pt x="1415" y="436"/>
                    <a:pt x="1363" y="275"/>
                  </a:cubicBezTo>
                  <a:lnTo>
                    <a:pt x="1363" y="275"/>
                  </a:lnTo>
                  <a:cubicBezTo>
                    <a:pt x="1036" y="383"/>
                    <a:pt x="544" y="601"/>
                    <a:pt x="436" y="601"/>
                  </a:cubicBezTo>
                  <a:cubicBezTo>
                    <a:pt x="428" y="604"/>
                    <a:pt x="419" y="605"/>
                    <a:pt x="411" y="605"/>
                  </a:cubicBezTo>
                  <a:cubicBezTo>
                    <a:pt x="254" y="605"/>
                    <a:pt x="68" y="157"/>
                    <a:pt x="275" y="0"/>
                  </a:cubicBezTo>
                  <a:close/>
                </a:path>
              </a:pathLst>
            </a:custGeom>
            <a:solidFill>
              <a:srgbClr val="385A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9" name="Google Shape;2649;p59"/>
            <p:cNvSpPr/>
            <p:nvPr/>
          </p:nvSpPr>
          <p:spPr>
            <a:xfrm>
              <a:off x="2540725" y="4102675"/>
              <a:ext cx="66325" cy="48350"/>
            </a:xfrm>
            <a:custGeom>
              <a:avLst/>
              <a:gdLst/>
              <a:ahLst/>
              <a:cxnLst/>
              <a:rect l="l" t="t" r="r" b="b"/>
              <a:pathLst>
                <a:path w="2653" h="1934" extrusionOk="0">
                  <a:moveTo>
                    <a:pt x="1805" y="1"/>
                  </a:moveTo>
                  <a:cubicBezTo>
                    <a:pt x="1784" y="1"/>
                    <a:pt x="1763" y="2"/>
                    <a:pt x="1741" y="4"/>
                  </a:cubicBezTo>
                  <a:lnTo>
                    <a:pt x="762" y="4"/>
                  </a:lnTo>
                  <a:cubicBezTo>
                    <a:pt x="327" y="56"/>
                    <a:pt x="0" y="491"/>
                    <a:pt x="166" y="926"/>
                  </a:cubicBezTo>
                  <a:lnTo>
                    <a:pt x="383" y="1527"/>
                  </a:lnTo>
                  <a:cubicBezTo>
                    <a:pt x="455" y="1776"/>
                    <a:pt x="715" y="1933"/>
                    <a:pt x="992" y="1933"/>
                  </a:cubicBezTo>
                  <a:cubicBezTo>
                    <a:pt x="1137" y="1933"/>
                    <a:pt x="1285" y="1891"/>
                    <a:pt x="1415" y="1797"/>
                  </a:cubicBezTo>
                  <a:lnTo>
                    <a:pt x="2177" y="1201"/>
                  </a:lnTo>
                  <a:cubicBezTo>
                    <a:pt x="2652" y="780"/>
                    <a:pt x="2412" y="1"/>
                    <a:pt x="1805" y="1"/>
                  </a:cubicBezTo>
                  <a:close/>
                </a:path>
              </a:pathLst>
            </a:custGeom>
            <a:solidFill>
              <a:srgbClr val="BAC4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0" name="Google Shape;2650;p59"/>
            <p:cNvSpPr/>
            <p:nvPr/>
          </p:nvSpPr>
          <p:spPr>
            <a:xfrm>
              <a:off x="2540725" y="4102750"/>
              <a:ext cx="61275" cy="48275"/>
            </a:xfrm>
            <a:custGeom>
              <a:avLst/>
              <a:gdLst/>
              <a:ahLst/>
              <a:cxnLst/>
              <a:rect l="l" t="t" r="r" b="b"/>
              <a:pathLst>
                <a:path w="2451" h="1931" extrusionOk="0">
                  <a:moveTo>
                    <a:pt x="762" y="1"/>
                  </a:moveTo>
                  <a:cubicBezTo>
                    <a:pt x="327" y="53"/>
                    <a:pt x="0" y="488"/>
                    <a:pt x="166" y="923"/>
                  </a:cubicBezTo>
                  <a:lnTo>
                    <a:pt x="383" y="1524"/>
                  </a:lnTo>
                  <a:cubicBezTo>
                    <a:pt x="455" y="1773"/>
                    <a:pt x="715" y="1930"/>
                    <a:pt x="992" y="1930"/>
                  </a:cubicBezTo>
                  <a:cubicBezTo>
                    <a:pt x="1137" y="1930"/>
                    <a:pt x="1285" y="1888"/>
                    <a:pt x="1415" y="1794"/>
                  </a:cubicBezTo>
                  <a:lnTo>
                    <a:pt x="2177" y="1198"/>
                  </a:lnTo>
                  <a:cubicBezTo>
                    <a:pt x="2451" y="980"/>
                    <a:pt x="2451" y="654"/>
                    <a:pt x="2394" y="436"/>
                  </a:cubicBezTo>
                  <a:lnTo>
                    <a:pt x="2394" y="436"/>
                  </a:lnTo>
                  <a:cubicBezTo>
                    <a:pt x="2451" y="762"/>
                    <a:pt x="2177" y="1032"/>
                    <a:pt x="1633" y="1306"/>
                  </a:cubicBezTo>
                  <a:cubicBezTo>
                    <a:pt x="1431" y="1418"/>
                    <a:pt x="1257" y="1483"/>
                    <a:pt x="1111" y="1483"/>
                  </a:cubicBezTo>
                  <a:cubicBezTo>
                    <a:pt x="903" y="1483"/>
                    <a:pt x="750" y="1351"/>
                    <a:pt x="653" y="1032"/>
                  </a:cubicBezTo>
                  <a:cubicBezTo>
                    <a:pt x="492" y="545"/>
                    <a:pt x="327" y="162"/>
                    <a:pt x="762" y="1"/>
                  </a:cubicBezTo>
                  <a:close/>
                </a:path>
              </a:pathLst>
            </a:custGeom>
            <a:solidFill>
              <a:srgbClr val="8797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1" name="Google Shape;2651;p59"/>
            <p:cNvSpPr/>
            <p:nvPr/>
          </p:nvSpPr>
          <p:spPr>
            <a:xfrm>
              <a:off x="2865875" y="4029275"/>
              <a:ext cx="142800" cy="433925"/>
            </a:xfrm>
            <a:custGeom>
              <a:avLst/>
              <a:gdLst/>
              <a:ahLst/>
              <a:cxnLst/>
              <a:rect l="l" t="t" r="r" b="b"/>
              <a:pathLst>
                <a:path w="5712" h="17357" extrusionOk="0">
                  <a:moveTo>
                    <a:pt x="1109" y="1"/>
                  </a:moveTo>
                  <a:cubicBezTo>
                    <a:pt x="798" y="1"/>
                    <a:pt x="496" y="41"/>
                    <a:pt x="218" y="110"/>
                  </a:cubicBezTo>
                  <a:cubicBezTo>
                    <a:pt x="110" y="162"/>
                    <a:pt x="1" y="271"/>
                    <a:pt x="53" y="380"/>
                  </a:cubicBezTo>
                  <a:cubicBezTo>
                    <a:pt x="100" y="470"/>
                    <a:pt x="181" y="559"/>
                    <a:pt x="269" y="559"/>
                  </a:cubicBezTo>
                  <a:cubicBezTo>
                    <a:pt x="289" y="559"/>
                    <a:pt x="308" y="555"/>
                    <a:pt x="327" y="545"/>
                  </a:cubicBezTo>
                  <a:cubicBezTo>
                    <a:pt x="568" y="488"/>
                    <a:pt x="827" y="454"/>
                    <a:pt x="1094" y="454"/>
                  </a:cubicBezTo>
                  <a:cubicBezTo>
                    <a:pt x="2095" y="454"/>
                    <a:pt x="3196" y="923"/>
                    <a:pt x="3753" y="2339"/>
                  </a:cubicBezTo>
                  <a:cubicBezTo>
                    <a:pt x="4950" y="5334"/>
                    <a:pt x="5277" y="12516"/>
                    <a:pt x="3100" y="17030"/>
                  </a:cubicBezTo>
                  <a:cubicBezTo>
                    <a:pt x="3048" y="17139"/>
                    <a:pt x="3100" y="17304"/>
                    <a:pt x="3209" y="17356"/>
                  </a:cubicBezTo>
                  <a:lnTo>
                    <a:pt x="3318" y="17356"/>
                  </a:lnTo>
                  <a:cubicBezTo>
                    <a:pt x="3374" y="17356"/>
                    <a:pt x="3483" y="17304"/>
                    <a:pt x="3535" y="17248"/>
                  </a:cubicBezTo>
                  <a:cubicBezTo>
                    <a:pt x="5712" y="12568"/>
                    <a:pt x="5385" y="5225"/>
                    <a:pt x="4188" y="2178"/>
                  </a:cubicBezTo>
                  <a:cubicBezTo>
                    <a:pt x="3547" y="549"/>
                    <a:pt x="2263" y="1"/>
                    <a:pt x="110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2" name="Google Shape;2652;p59"/>
            <p:cNvSpPr/>
            <p:nvPr/>
          </p:nvSpPr>
          <p:spPr>
            <a:xfrm>
              <a:off x="2865875" y="4028750"/>
              <a:ext cx="127900" cy="435875"/>
            </a:xfrm>
            <a:custGeom>
              <a:avLst/>
              <a:gdLst/>
              <a:ahLst/>
              <a:cxnLst/>
              <a:rect l="l" t="t" r="r" b="b"/>
              <a:pathLst>
                <a:path w="5116" h="17435" extrusionOk="0">
                  <a:moveTo>
                    <a:pt x="218" y="131"/>
                  </a:moveTo>
                  <a:cubicBezTo>
                    <a:pt x="162" y="131"/>
                    <a:pt x="162" y="131"/>
                    <a:pt x="110" y="183"/>
                  </a:cubicBezTo>
                  <a:cubicBezTo>
                    <a:pt x="53" y="183"/>
                    <a:pt x="53" y="240"/>
                    <a:pt x="53" y="292"/>
                  </a:cubicBezTo>
                  <a:lnTo>
                    <a:pt x="162" y="183"/>
                  </a:lnTo>
                  <a:lnTo>
                    <a:pt x="218" y="183"/>
                  </a:lnTo>
                  <a:cubicBezTo>
                    <a:pt x="218" y="131"/>
                    <a:pt x="271" y="131"/>
                    <a:pt x="271" y="131"/>
                  </a:cubicBezTo>
                  <a:close/>
                  <a:moveTo>
                    <a:pt x="1225" y="0"/>
                  </a:moveTo>
                  <a:cubicBezTo>
                    <a:pt x="907" y="0"/>
                    <a:pt x="589" y="52"/>
                    <a:pt x="271" y="131"/>
                  </a:cubicBezTo>
                  <a:cubicBezTo>
                    <a:pt x="528" y="67"/>
                    <a:pt x="785" y="41"/>
                    <a:pt x="1031" y="41"/>
                  </a:cubicBezTo>
                  <a:cubicBezTo>
                    <a:pt x="1202" y="41"/>
                    <a:pt x="1368" y="53"/>
                    <a:pt x="1524" y="75"/>
                  </a:cubicBezTo>
                  <a:cubicBezTo>
                    <a:pt x="1960" y="131"/>
                    <a:pt x="2395" y="240"/>
                    <a:pt x="2774" y="458"/>
                  </a:cubicBezTo>
                  <a:cubicBezTo>
                    <a:pt x="2395" y="183"/>
                    <a:pt x="1960" y="75"/>
                    <a:pt x="1577" y="22"/>
                  </a:cubicBezTo>
                  <a:cubicBezTo>
                    <a:pt x="1459" y="7"/>
                    <a:pt x="1342" y="0"/>
                    <a:pt x="1225" y="0"/>
                  </a:cubicBezTo>
                  <a:close/>
                  <a:moveTo>
                    <a:pt x="53" y="292"/>
                  </a:moveTo>
                  <a:cubicBezTo>
                    <a:pt x="1" y="401"/>
                    <a:pt x="110" y="566"/>
                    <a:pt x="218" y="566"/>
                  </a:cubicBezTo>
                  <a:cubicBezTo>
                    <a:pt x="110" y="510"/>
                    <a:pt x="53" y="401"/>
                    <a:pt x="53" y="292"/>
                  </a:cubicBezTo>
                  <a:close/>
                  <a:moveTo>
                    <a:pt x="488" y="510"/>
                  </a:moveTo>
                  <a:lnTo>
                    <a:pt x="379" y="566"/>
                  </a:lnTo>
                  <a:lnTo>
                    <a:pt x="545" y="566"/>
                  </a:lnTo>
                  <a:cubicBezTo>
                    <a:pt x="597" y="566"/>
                    <a:pt x="654" y="510"/>
                    <a:pt x="654" y="510"/>
                  </a:cubicBezTo>
                  <a:close/>
                  <a:moveTo>
                    <a:pt x="218" y="566"/>
                  </a:moveTo>
                  <a:cubicBezTo>
                    <a:pt x="245" y="593"/>
                    <a:pt x="272" y="606"/>
                    <a:pt x="299" y="606"/>
                  </a:cubicBezTo>
                  <a:cubicBezTo>
                    <a:pt x="326" y="606"/>
                    <a:pt x="353" y="593"/>
                    <a:pt x="379" y="566"/>
                  </a:cubicBezTo>
                  <a:close/>
                  <a:moveTo>
                    <a:pt x="2774" y="458"/>
                  </a:moveTo>
                  <a:cubicBezTo>
                    <a:pt x="3100" y="675"/>
                    <a:pt x="3427" y="945"/>
                    <a:pt x="3701" y="1328"/>
                  </a:cubicBezTo>
                  <a:lnTo>
                    <a:pt x="3753" y="1437"/>
                  </a:lnTo>
                  <a:lnTo>
                    <a:pt x="3810" y="1489"/>
                  </a:lnTo>
                  <a:lnTo>
                    <a:pt x="3862" y="1598"/>
                  </a:lnTo>
                  <a:cubicBezTo>
                    <a:pt x="3918" y="1655"/>
                    <a:pt x="3971" y="1764"/>
                    <a:pt x="4027" y="1872"/>
                  </a:cubicBezTo>
                  <a:lnTo>
                    <a:pt x="3862" y="1546"/>
                  </a:lnTo>
                  <a:lnTo>
                    <a:pt x="3862" y="1489"/>
                  </a:lnTo>
                  <a:lnTo>
                    <a:pt x="3810" y="1437"/>
                  </a:lnTo>
                  <a:lnTo>
                    <a:pt x="3701" y="1272"/>
                  </a:lnTo>
                  <a:cubicBezTo>
                    <a:pt x="3427" y="945"/>
                    <a:pt x="3157" y="675"/>
                    <a:pt x="2774" y="458"/>
                  </a:cubicBezTo>
                  <a:close/>
                  <a:moveTo>
                    <a:pt x="4027" y="1872"/>
                  </a:moveTo>
                  <a:lnTo>
                    <a:pt x="4136" y="2142"/>
                  </a:lnTo>
                  <a:cubicBezTo>
                    <a:pt x="4188" y="2199"/>
                    <a:pt x="4188" y="2251"/>
                    <a:pt x="4188" y="2308"/>
                  </a:cubicBezTo>
                  <a:lnTo>
                    <a:pt x="4245" y="2469"/>
                  </a:lnTo>
                  <a:cubicBezTo>
                    <a:pt x="4406" y="2852"/>
                    <a:pt x="4515" y="3287"/>
                    <a:pt x="4624" y="3666"/>
                  </a:cubicBezTo>
                  <a:cubicBezTo>
                    <a:pt x="4571" y="3230"/>
                    <a:pt x="4406" y="2852"/>
                    <a:pt x="4297" y="2416"/>
                  </a:cubicBezTo>
                  <a:lnTo>
                    <a:pt x="4245" y="2308"/>
                  </a:lnTo>
                  <a:cubicBezTo>
                    <a:pt x="4188" y="2251"/>
                    <a:pt x="4188" y="2199"/>
                    <a:pt x="4188" y="2142"/>
                  </a:cubicBezTo>
                  <a:lnTo>
                    <a:pt x="4027" y="1872"/>
                  </a:lnTo>
                  <a:close/>
                  <a:moveTo>
                    <a:pt x="815" y="458"/>
                  </a:moveTo>
                  <a:cubicBezTo>
                    <a:pt x="763" y="458"/>
                    <a:pt x="706" y="458"/>
                    <a:pt x="654" y="510"/>
                  </a:cubicBezTo>
                  <a:lnTo>
                    <a:pt x="1468" y="510"/>
                  </a:lnTo>
                  <a:cubicBezTo>
                    <a:pt x="1685" y="566"/>
                    <a:pt x="1903" y="566"/>
                    <a:pt x="2068" y="675"/>
                  </a:cubicBezTo>
                  <a:cubicBezTo>
                    <a:pt x="2177" y="675"/>
                    <a:pt x="2286" y="728"/>
                    <a:pt x="2395" y="784"/>
                  </a:cubicBezTo>
                  <a:cubicBezTo>
                    <a:pt x="2447" y="784"/>
                    <a:pt x="2447" y="836"/>
                    <a:pt x="2504" y="893"/>
                  </a:cubicBezTo>
                  <a:lnTo>
                    <a:pt x="2665" y="945"/>
                  </a:lnTo>
                  <a:lnTo>
                    <a:pt x="2774" y="1054"/>
                  </a:lnTo>
                  <a:cubicBezTo>
                    <a:pt x="2830" y="1054"/>
                    <a:pt x="2882" y="1111"/>
                    <a:pt x="2882" y="1163"/>
                  </a:cubicBezTo>
                  <a:lnTo>
                    <a:pt x="3048" y="1272"/>
                  </a:lnTo>
                  <a:lnTo>
                    <a:pt x="3100" y="1328"/>
                  </a:lnTo>
                  <a:lnTo>
                    <a:pt x="3157" y="1380"/>
                  </a:lnTo>
                  <a:cubicBezTo>
                    <a:pt x="3427" y="1707"/>
                    <a:pt x="3644" y="2090"/>
                    <a:pt x="3753" y="2469"/>
                  </a:cubicBezTo>
                  <a:cubicBezTo>
                    <a:pt x="4079" y="3230"/>
                    <a:pt x="4245" y="4101"/>
                    <a:pt x="4406" y="4919"/>
                  </a:cubicBezTo>
                  <a:cubicBezTo>
                    <a:pt x="4297" y="4101"/>
                    <a:pt x="4136" y="3230"/>
                    <a:pt x="3810" y="2469"/>
                  </a:cubicBezTo>
                  <a:cubicBezTo>
                    <a:pt x="3644" y="2033"/>
                    <a:pt x="3427" y="1655"/>
                    <a:pt x="3157" y="1328"/>
                  </a:cubicBezTo>
                  <a:lnTo>
                    <a:pt x="3100" y="1272"/>
                  </a:lnTo>
                  <a:lnTo>
                    <a:pt x="3048" y="1219"/>
                  </a:lnTo>
                  <a:lnTo>
                    <a:pt x="2939" y="1111"/>
                  </a:lnTo>
                  <a:cubicBezTo>
                    <a:pt x="2882" y="1054"/>
                    <a:pt x="2830" y="1054"/>
                    <a:pt x="2830" y="1002"/>
                  </a:cubicBezTo>
                  <a:lnTo>
                    <a:pt x="2665" y="893"/>
                  </a:lnTo>
                  <a:lnTo>
                    <a:pt x="2556" y="836"/>
                  </a:lnTo>
                  <a:cubicBezTo>
                    <a:pt x="2504" y="784"/>
                    <a:pt x="2447" y="784"/>
                    <a:pt x="2395" y="728"/>
                  </a:cubicBezTo>
                  <a:cubicBezTo>
                    <a:pt x="2286" y="728"/>
                    <a:pt x="2229" y="675"/>
                    <a:pt x="2121" y="619"/>
                  </a:cubicBezTo>
                  <a:lnTo>
                    <a:pt x="1468" y="458"/>
                  </a:lnTo>
                  <a:close/>
                  <a:moveTo>
                    <a:pt x="4624" y="3666"/>
                  </a:moveTo>
                  <a:cubicBezTo>
                    <a:pt x="4732" y="4102"/>
                    <a:pt x="4789" y="4537"/>
                    <a:pt x="4841" y="4919"/>
                  </a:cubicBezTo>
                  <a:cubicBezTo>
                    <a:pt x="5007" y="5790"/>
                    <a:pt x="5059" y="6661"/>
                    <a:pt x="5115" y="7475"/>
                  </a:cubicBezTo>
                  <a:cubicBezTo>
                    <a:pt x="5059" y="6604"/>
                    <a:pt x="5007" y="5790"/>
                    <a:pt x="4898" y="4919"/>
                  </a:cubicBezTo>
                  <a:cubicBezTo>
                    <a:pt x="4789" y="4484"/>
                    <a:pt x="4732" y="4101"/>
                    <a:pt x="4624" y="3666"/>
                  </a:cubicBezTo>
                  <a:close/>
                  <a:moveTo>
                    <a:pt x="4406" y="4919"/>
                  </a:moveTo>
                  <a:lnTo>
                    <a:pt x="4406" y="4919"/>
                  </a:lnTo>
                  <a:cubicBezTo>
                    <a:pt x="4463" y="5355"/>
                    <a:pt x="4515" y="5790"/>
                    <a:pt x="4515" y="6225"/>
                  </a:cubicBezTo>
                  <a:cubicBezTo>
                    <a:pt x="4571" y="6661"/>
                    <a:pt x="4624" y="7039"/>
                    <a:pt x="4624" y="7475"/>
                  </a:cubicBezTo>
                  <a:cubicBezTo>
                    <a:pt x="4680" y="9216"/>
                    <a:pt x="4624" y="10905"/>
                    <a:pt x="4354" y="12589"/>
                  </a:cubicBezTo>
                  <a:cubicBezTo>
                    <a:pt x="4245" y="13460"/>
                    <a:pt x="4027" y="14278"/>
                    <a:pt x="3810" y="15092"/>
                  </a:cubicBezTo>
                  <a:lnTo>
                    <a:pt x="3753" y="15258"/>
                  </a:lnTo>
                  <a:lnTo>
                    <a:pt x="3701" y="15419"/>
                  </a:lnTo>
                  <a:lnTo>
                    <a:pt x="3592" y="15693"/>
                  </a:lnTo>
                  <a:lnTo>
                    <a:pt x="3483" y="16019"/>
                  </a:lnTo>
                  <a:cubicBezTo>
                    <a:pt x="3483" y="16128"/>
                    <a:pt x="3427" y="16180"/>
                    <a:pt x="3374" y="16289"/>
                  </a:cubicBezTo>
                  <a:lnTo>
                    <a:pt x="3265" y="16616"/>
                  </a:lnTo>
                  <a:cubicBezTo>
                    <a:pt x="3209" y="16672"/>
                    <a:pt x="3209" y="16781"/>
                    <a:pt x="3157" y="16890"/>
                  </a:cubicBezTo>
                  <a:lnTo>
                    <a:pt x="3100" y="17051"/>
                  </a:lnTo>
                  <a:cubicBezTo>
                    <a:pt x="3048" y="17108"/>
                    <a:pt x="3048" y="17160"/>
                    <a:pt x="3048" y="17216"/>
                  </a:cubicBezTo>
                  <a:cubicBezTo>
                    <a:pt x="3048" y="17325"/>
                    <a:pt x="3157" y="17434"/>
                    <a:pt x="3318" y="17434"/>
                  </a:cubicBezTo>
                  <a:lnTo>
                    <a:pt x="3318" y="17377"/>
                  </a:lnTo>
                  <a:cubicBezTo>
                    <a:pt x="3209" y="17377"/>
                    <a:pt x="3157" y="17269"/>
                    <a:pt x="3100" y="17216"/>
                  </a:cubicBezTo>
                  <a:cubicBezTo>
                    <a:pt x="3100" y="17160"/>
                    <a:pt x="3100" y="17108"/>
                    <a:pt x="3157" y="17051"/>
                  </a:cubicBezTo>
                  <a:lnTo>
                    <a:pt x="3209" y="16942"/>
                  </a:lnTo>
                  <a:cubicBezTo>
                    <a:pt x="3265" y="16833"/>
                    <a:pt x="3318" y="16725"/>
                    <a:pt x="3318" y="16616"/>
                  </a:cubicBezTo>
                  <a:lnTo>
                    <a:pt x="3483" y="16346"/>
                  </a:lnTo>
                  <a:cubicBezTo>
                    <a:pt x="3483" y="16237"/>
                    <a:pt x="3535" y="16128"/>
                    <a:pt x="3592" y="16019"/>
                  </a:cubicBezTo>
                  <a:lnTo>
                    <a:pt x="3701" y="15745"/>
                  </a:lnTo>
                  <a:lnTo>
                    <a:pt x="3753" y="15419"/>
                  </a:lnTo>
                  <a:lnTo>
                    <a:pt x="3810" y="15258"/>
                  </a:lnTo>
                  <a:lnTo>
                    <a:pt x="3862" y="15092"/>
                  </a:lnTo>
                  <a:cubicBezTo>
                    <a:pt x="4136" y="14278"/>
                    <a:pt x="4297" y="13460"/>
                    <a:pt x="4406" y="12589"/>
                  </a:cubicBezTo>
                  <a:cubicBezTo>
                    <a:pt x="4680" y="10905"/>
                    <a:pt x="4732" y="9216"/>
                    <a:pt x="4680" y="7475"/>
                  </a:cubicBezTo>
                  <a:cubicBezTo>
                    <a:pt x="4680" y="7039"/>
                    <a:pt x="4624" y="6604"/>
                    <a:pt x="4571" y="6225"/>
                  </a:cubicBezTo>
                  <a:cubicBezTo>
                    <a:pt x="4571" y="5790"/>
                    <a:pt x="4515" y="5355"/>
                    <a:pt x="4406" y="4919"/>
                  </a:cubicBezTo>
                  <a:close/>
                </a:path>
              </a:pathLst>
            </a:custGeom>
            <a:solidFill>
              <a:srgbClr val="BAC4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3" name="Google Shape;2653;p59"/>
            <p:cNvSpPr/>
            <p:nvPr/>
          </p:nvSpPr>
          <p:spPr>
            <a:xfrm>
              <a:off x="2844125" y="4027550"/>
              <a:ext cx="33975" cy="26575"/>
            </a:xfrm>
            <a:custGeom>
              <a:avLst/>
              <a:gdLst/>
              <a:ahLst/>
              <a:cxnLst/>
              <a:rect l="l" t="t" r="r" b="b"/>
              <a:pathLst>
                <a:path w="1359" h="1063" extrusionOk="0">
                  <a:moveTo>
                    <a:pt x="954" y="1"/>
                  </a:moveTo>
                  <a:cubicBezTo>
                    <a:pt x="926" y="1"/>
                    <a:pt x="899" y="5"/>
                    <a:pt x="871" y="14"/>
                  </a:cubicBezTo>
                  <a:lnTo>
                    <a:pt x="270" y="179"/>
                  </a:lnTo>
                  <a:cubicBezTo>
                    <a:pt x="109" y="179"/>
                    <a:pt x="0" y="397"/>
                    <a:pt x="52" y="558"/>
                  </a:cubicBezTo>
                  <a:lnTo>
                    <a:pt x="109" y="832"/>
                  </a:lnTo>
                  <a:cubicBezTo>
                    <a:pt x="152" y="965"/>
                    <a:pt x="273" y="1063"/>
                    <a:pt x="437" y="1063"/>
                  </a:cubicBezTo>
                  <a:cubicBezTo>
                    <a:pt x="471" y="1063"/>
                    <a:pt x="507" y="1059"/>
                    <a:pt x="544" y="1050"/>
                  </a:cubicBezTo>
                  <a:lnTo>
                    <a:pt x="1088" y="884"/>
                  </a:lnTo>
                  <a:cubicBezTo>
                    <a:pt x="1249" y="832"/>
                    <a:pt x="1358" y="667"/>
                    <a:pt x="1358" y="506"/>
                  </a:cubicBezTo>
                  <a:lnTo>
                    <a:pt x="1249" y="231"/>
                  </a:lnTo>
                  <a:cubicBezTo>
                    <a:pt x="1206" y="98"/>
                    <a:pt x="1085" y="1"/>
                    <a:pt x="95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4" name="Google Shape;2654;p59"/>
            <p:cNvSpPr/>
            <p:nvPr/>
          </p:nvSpPr>
          <p:spPr>
            <a:xfrm>
              <a:off x="2846850" y="4027550"/>
              <a:ext cx="31250" cy="26750"/>
            </a:xfrm>
            <a:custGeom>
              <a:avLst/>
              <a:gdLst/>
              <a:ahLst/>
              <a:cxnLst/>
              <a:rect l="l" t="t" r="r" b="b"/>
              <a:pathLst>
                <a:path w="1250" h="1070" extrusionOk="0">
                  <a:moveTo>
                    <a:pt x="845" y="1"/>
                  </a:moveTo>
                  <a:cubicBezTo>
                    <a:pt x="817" y="1"/>
                    <a:pt x="790" y="5"/>
                    <a:pt x="762" y="14"/>
                  </a:cubicBezTo>
                  <a:lnTo>
                    <a:pt x="653" y="14"/>
                  </a:lnTo>
                  <a:cubicBezTo>
                    <a:pt x="871" y="14"/>
                    <a:pt x="923" y="231"/>
                    <a:pt x="979" y="449"/>
                  </a:cubicBezTo>
                  <a:cubicBezTo>
                    <a:pt x="1032" y="614"/>
                    <a:pt x="814" y="723"/>
                    <a:pt x="109" y="832"/>
                  </a:cubicBezTo>
                  <a:cubicBezTo>
                    <a:pt x="52" y="832"/>
                    <a:pt x="52" y="884"/>
                    <a:pt x="0" y="884"/>
                  </a:cubicBezTo>
                  <a:cubicBezTo>
                    <a:pt x="39" y="1009"/>
                    <a:pt x="143" y="1069"/>
                    <a:pt x="284" y="1069"/>
                  </a:cubicBezTo>
                  <a:cubicBezTo>
                    <a:pt x="331" y="1069"/>
                    <a:pt x="381" y="1063"/>
                    <a:pt x="435" y="1050"/>
                  </a:cubicBezTo>
                  <a:lnTo>
                    <a:pt x="979" y="884"/>
                  </a:lnTo>
                  <a:cubicBezTo>
                    <a:pt x="1140" y="832"/>
                    <a:pt x="1249" y="667"/>
                    <a:pt x="1249" y="506"/>
                  </a:cubicBezTo>
                  <a:lnTo>
                    <a:pt x="1140" y="231"/>
                  </a:lnTo>
                  <a:cubicBezTo>
                    <a:pt x="1097" y="98"/>
                    <a:pt x="976" y="1"/>
                    <a:pt x="845" y="1"/>
                  </a:cubicBezTo>
                  <a:close/>
                </a:path>
              </a:pathLst>
            </a:custGeom>
            <a:solidFill>
              <a:srgbClr val="385A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5" name="Google Shape;2655;p59"/>
            <p:cNvSpPr/>
            <p:nvPr/>
          </p:nvSpPr>
          <p:spPr>
            <a:xfrm>
              <a:off x="2795150" y="4022200"/>
              <a:ext cx="65325" cy="49225"/>
            </a:xfrm>
            <a:custGeom>
              <a:avLst/>
              <a:gdLst/>
              <a:ahLst/>
              <a:cxnLst/>
              <a:rect l="l" t="t" r="r" b="b"/>
              <a:pathLst>
                <a:path w="2613" h="1969" extrusionOk="0">
                  <a:moveTo>
                    <a:pt x="1678" y="0"/>
                  </a:moveTo>
                  <a:cubicBezTo>
                    <a:pt x="1550" y="0"/>
                    <a:pt x="1421" y="37"/>
                    <a:pt x="1306" y="119"/>
                  </a:cubicBezTo>
                  <a:lnTo>
                    <a:pt x="488" y="663"/>
                  </a:lnTo>
                  <a:cubicBezTo>
                    <a:pt x="0" y="990"/>
                    <a:pt x="218" y="1860"/>
                    <a:pt x="814" y="1860"/>
                  </a:cubicBezTo>
                  <a:lnTo>
                    <a:pt x="1794" y="1969"/>
                  </a:lnTo>
                  <a:cubicBezTo>
                    <a:pt x="2286" y="1969"/>
                    <a:pt x="2612" y="1534"/>
                    <a:pt x="2503" y="1098"/>
                  </a:cubicBezTo>
                  <a:lnTo>
                    <a:pt x="2338" y="502"/>
                  </a:lnTo>
                  <a:cubicBezTo>
                    <a:pt x="2262" y="198"/>
                    <a:pt x="1974" y="0"/>
                    <a:pt x="1678" y="0"/>
                  </a:cubicBezTo>
                  <a:close/>
                </a:path>
              </a:pathLst>
            </a:custGeom>
            <a:solidFill>
              <a:srgbClr val="BAC4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6" name="Google Shape;2656;p59"/>
            <p:cNvSpPr/>
            <p:nvPr/>
          </p:nvSpPr>
          <p:spPr>
            <a:xfrm>
              <a:off x="2801900" y="4022200"/>
              <a:ext cx="58575" cy="49225"/>
            </a:xfrm>
            <a:custGeom>
              <a:avLst/>
              <a:gdLst/>
              <a:ahLst/>
              <a:cxnLst/>
              <a:rect l="l" t="t" r="r" b="b"/>
              <a:pathLst>
                <a:path w="2343" h="1969" extrusionOk="0">
                  <a:moveTo>
                    <a:pt x="1408" y="0"/>
                  </a:moveTo>
                  <a:cubicBezTo>
                    <a:pt x="1280" y="0"/>
                    <a:pt x="1151" y="37"/>
                    <a:pt x="1036" y="119"/>
                  </a:cubicBezTo>
                  <a:lnTo>
                    <a:pt x="601" y="445"/>
                  </a:lnTo>
                  <a:cubicBezTo>
                    <a:pt x="777" y="320"/>
                    <a:pt x="988" y="241"/>
                    <a:pt x="1180" y="241"/>
                  </a:cubicBezTo>
                  <a:cubicBezTo>
                    <a:pt x="1403" y="241"/>
                    <a:pt x="1601" y="347"/>
                    <a:pt x="1689" y="611"/>
                  </a:cubicBezTo>
                  <a:cubicBezTo>
                    <a:pt x="1907" y="1046"/>
                    <a:pt x="1907" y="1425"/>
                    <a:pt x="1524" y="1590"/>
                  </a:cubicBezTo>
                  <a:cubicBezTo>
                    <a:pt x="1323" y="1640"/>
                    <a:pt x="1064" y="1679"/>
                    <a:pt x="807" y="1679"/>
                  </a:cubicBezTo>
                  <a:cubicBezTo>
                    <a:pt x="506" y="1679"/>
                    <a:pt x="207" y="1627"/>
                    <a:pt x="0" y="1481"/>
                  </a:cubicBezTo>
                  <a:lnTo>
                    <a:pt x="0" y="1481"/>
                  </a:lnTo>
                  <a:cubicBezTo>
                    <a:pt x="109" y="1699"/>
                    <a:pt x="275" y="1860"/>
                    <a:pt x="544" y="1860"/>
                  </a:cubicBezTo>
                  <a:lnTo>
                    <a:pt x="1524" y="1969"/>
                  </a:lnTo>
                  <a:cubicBezTo>
                    <a:pt x="2016" y="1969"/>
                    <a:pt x="2342" y="1534"/>
                    <a:pt x="2233" y="1098"/>
                  </a:cubicBezTo>
                  <a:lnTo>
                    <a:pt x="2068" y="502"/>
                  </a:lnTo>
                  <a:cubicBezTo>
                    <a:pt x="1992" y="198"/>
                    <a:pt x="1704" y="0"/>
                    <a:pt x="1408" y="0"/>
                  </a:cubicBezTo>
                  <a:close/>
                </a:path>
              </a:pathLst>
            </a:custGeom>
            <a:solidFill>
              <a:srgbClr val="8797A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7" name="Google Shape;2657;p59"/>
            <p:cNvSpPr/>
            <p:nvPr/>
          </p:nvSpPr>
          <p:spPr>
            <a:xfrm>
              <a:off x="1973525" y="4808650"/>
              <a:ext cx="168700" cy="163450"/>
            </a:xfrm>
            <a:custGeom>
              <a:avLst/>
              <a:gdLst/>
              <a:ahLst/>
              <a:cxnLst/>
              <a:rect l="l" t="t" r="r" b="b"/>
              <a:pathLst>
                <a:path w="6748" h="6538" extrusionOk="0">
                  <a:moveTo>
                    <a:pt x="3309" y="1"/>
                  </a:moveTo>
                  <a:cubicBezTo>
                    <a:pt x="3276" y="1"/>
                    <a:pt x="3242" y="1"/>
                    <a:pt x="3209" y="2"/>
                  </a:cubicBezTo>
                  <a:cubicBezTo>
                    <a:pt x="1416" y="111"/>
                    <a:pt x="1" y="1691"/>
                    <a:pt x="110" y="3484"/>
                  </a:cubicBezTo>
                  <a:cubicBezTo>
                    <a:pt x="214" y="5215"/>
                    <a:pt x="1630" y="6538"/>
                    <a:pt x="3385" y="6538"/>
                  </a:cubicBezTo>
                  <a:cubicBezTo>
                    <a:pt x="3453" y="6538"/>
                    <a:pt x="3523" y="6536"/>
                    <a:pt x="3592" y="6531"/>
                  </a:cubicBezTo>
                  <a:cubicBezTo>
                    <a:pt x="5385" y="6423"/>
                    <a:pt x="6748" y="4899"/>
                    <a:pt x="6639" y="3106"/>
                  </a:cubicBezTo>
                  <a:cubicBezTo>
                    <a:pt x="6532" y="1341"/>
                    <a:pt x="5063" y="1"/>
                    <a:pt x="3309" y="1"/>
                  </a:cubicBezTo>
                  <a:close/>
                </a:path>
              </a:pathLst>
            </a:custGeom>
            <a:solidFill>
              <a:srgbClr val="394E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8" name="Google Shape;2658;p59"/>
            <p:cNvSpPr/>
            <p:nvPr/>
          </p:nvSpPr>
          <p:spPr>
            <a:xfrm>
              <a:off x="2061900" y="4932525"/>
              <a:ext cx="24500" cy="39425"/>
            </a:xfrm>
            <a:custGeom>
              <a:avLst/>
              <a:gdLst/>
              <a:ahLst/>
              <a:cxnLst/>
              <a:rect l="l" t="t" r="r" b="b"/>
              <a:pathLst>
                <a:path w="980" h="1577" extrusionOk="0">
                  <a:moveTo>
                    <a:pt x="871" y="1"/>
                  </a:moveTo>
                  <a:lnTo>
                    <a:pt x="0" y="109"/>
                  </a:lnTo>
                  <a:lnTo>
                    <a:pt x="57" y="1576"/>
                  </a:lnTo>
                  <a:cubicBezTo>
                    <a:pt x="384" y="1576"/>
                    <a:pt x="653" y="1524"/>
                    <a:pt x="980" y="1415"/>
                  </a:cubicBezTo>
                  <a:cubicBezTo>
                    <a:pt x="928" y="871"/>
                    <a:pt x="871" y="1"/>
                    <a:pt x="871" y="1"/>
                  </a:cubicBezTo>
                  <a:close/>
                </a:path>
              </a:pathLst>
            </a:custGeom>
            <a:solidFill>
              <a:srgbClr val="243B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9" name="Google Shape;2659;p59"/>
            <p:cNvSpPr/>
            <p:nvPr/>
          </p:nvSpPr>
          <p:spPr>
            <a:xfrm>
              <a:off x="2006175" y="4839800"/>
              <a:ext cx="111575" cy="109125"/>
            </a:xfrm>
            <a:custGeom>
              <a:avLst/>
              <a:gdLst/>
              <a:ahLst/>
              <a:cxnLst/>
              <a:rect l="l" t="t" r="r" b="b"/>
              <a:pathLst>
                <a:path w="4463" h="4365" extrusionOk="0">
                  <a:moveTo>
                    <a:pt x="2312" y="1"/>
                  </a:moveTo>
                  <a:cubicBezTo>
                    <a:pt x="2249" y="1"/>
                    <a:pt x="2185" y="4"/>
                    <a:pt x="2121" y="10"/>
                  </a:cubicBezTo>
                  <a:cubicBezTo>
                    <a:pt x="924" y="62"/>
                    <a:pt x="1" y="1098"/>
                    <a:pt x="53" y="2295"/>
                  </a:cubicBezTo>
                  <a:cubicBezTo>
                    <a:pt x="108" y="3460"/>
                    <a:pt x="1086" y="4365"/>
                    <a:pt x="2242" y="4365"/>
                  </a:cubicBezTo>
                  <a:cubicBezTo>
                    <a:pt x="2274" y="4365"/>
                    <a:pt x="2306" y="4364"/>
                    <a:pt x="2338" y="4363"/>
                  </a:cubicBezTo>
                  <a:cubicBezTo>
                    <a:pt x="3535" y="4254"/>
                    <a:pt x="4463" y="3274"/>
                    <a:pt x="4406" y="2021"/>
                  </a:cubicBezTo>
                  <a:cubicBezTo>
                    <a:pt x="4356" y="888"/>
                    <a:pt x="3426" y="1"/>
                    <a:pt x="2312" y="1"/>
                  </a:cubicBezTo>
                  <a:close/>
                </a:path>
              </a:pathLst>
            </a:custGeom>
            <a:solidFill>
              <a:srgbClr val="243B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0" name="Google Shape;2660;p59"/>
            <p:cNvSpPr/>
            <p:nvPr/>
          </p:nvSpPr>
          <p:spPr>
            <a:xfrm>
              <a:off x="2044275" y="4424750"/>
              <a:ext cx="931750" cy="908700"/>
            </a:xfrm>
            <a:custGeom>
              <a:avLst/>
              <a:gdLst/>
              <a:ahLst/>
              <a:cxnLst/>
              <a:rect l="l" t="t" r="r" b="b"/>
              <a:pathLst>
                <a:path w="37270" h="36348" extrusionOk="0">
                  <a:moveTo>
                    <a:pt x="28077" y="20856"/>
                  </a:moveTo>
                  <a:cubicBezTo>
                    <a:pt x="28346" y="20856"/>
                    <a:pt x="28621" y="20908"/>
                    <a:pt x="28947" y="21073"/>
                  </a:cubicBezTo>
                  <a:cubicBezTo>
                    <a:pt x="29870" y="21618"/>
                    <a:pt x="30362" y="22432"/>
                    <a:pt x="30580" y="23302"/>
                  </a:cubicBezTo>
                  <a:cubicBezTo>
                    <a:pt x="30326" y="23341"/>
                    <a:pt x="30067" y="23359"/>
                    <a:pt x="29803" y="23359"/>
                  </a:cubicBezTo>
                  <a:cubicBezTo>
                    <a:pt x="29326" y="23359"/>
                    <a:pt x="28836" y="23300"/>
                    <a:pt x="28346" y="23193"/>
                  </a:cubicBezTo>
                  <a:cubicBezTo>
                    <a:pt x="27532" y="22976"/>
                    <a:pt x="26988" y="22597"/>
                    <a:pt x="26932" y="22105"/>
                  </a:cubicBezTo>
                  <a:cubicBezTo>
                    <a:pt x="26823" y="21779"/>
                    <a:pt x="27041" y="21343"/>
                    <a:pt x="27367" y="21126"/>
                  </a:cubicBezTo>
                  <a:cubicBezTo>
                    <a:pt x="27476" y="21017"/>
                    <a:pt x="27750" y="20908"/>
                    <a:pt x="28077" y="20856"/>
                  </a:cubicBezTo>
                  <a:close/>
                  <a:moveTo>
                    <a:pt x="36263" y="1"/>
                  </a:moveTo>
                  <a:cubicBezTo>
                    <a:pt x="36129" y="1"/>
                    <a:pt x="36011" y="98"/>
                    <a:pt x="35964" y="232"/>
                  </a:cubicBezTo>
                  <a:lnTo>
                    <a:pt x="35855" y="558"/>
                  </a:lnTo>
                  <a:cubicBezTo>
                    <a:pt x="35041" y="2735"/>
                    <a:pt x="33570" y="4641"/>
                    <a:pt x="32264" y="5076"/>
                  </a:cubicBezTo>
                  <a:cubicBezTo>
                    <a:pt x="32007" y="5148"/>
                    <a:pt x="31717" y="5183"/>
                    <a:pt x="31402" y="5183"/>
                  </a:cubicBezTo>
                  <a:cubicBezTo>
                    <a:pt x="30055" y="5183"/>
                    <a:pt x="28260" y="4545"/>
                    <a:pt x="26714" y="3444"/>
                  </a:cubicBezTo>
                  <a:lnTo>
                    <a:pt x="26388" y="3226"/>
                  </a:lnTo>
                  <a:cubicBezTo>
                    <a:pt x="26347" y="3206"/>
                    <a:pt x="26293" y="3192"/>
                    <a:pt x="26236" y="3192"/>
                  </a:cubicBezTo>
                  <a:cubicBezTo>
                    <a:pt x="26141" y="3192"/>
                    <a:pt x="26042" y="3231"/>
                    <a:pt x="26009" y="3335"/>
                  </a:cubicBezTo>
                  <a:lnTo>
                    <a:pt x="25574" y="3879"/>
                  </a:lnTo>
                  <a:cubicBezTo>
                    <a:pt x="25465" y="4040"/>
                    <a:pt x="25517" y="4206"/>
                    <a:pt x="25626" y="4315"/>
                  </a:cubicBezTo>
                  <a:lnTo>
                    <a:pt x="25952" y="4532"/>
                  </a:lnTo>
                  <a:cubicBezTo>
                    <a:pt x="27685" y="5756"/>
                    <a:pt x="29705" y="6501"/>
                    <a:pt x="31342" y="6501"/>
                  </a:cubicBezTo>
                  <a:cubicBezTo>
                    <a:pt x="31452" y="6501"/>
                    <a:pt x="31561" y="6498"/>
                    <a:pt x="31668" y="6491"/>
                  </a:cubicBezTo>
                  <a:cubicBezTo>
                    <a:pt x="31938" y="6491"/>
                    <a:pt x="32155" y="6600"/>
                    <a:pt x="32264" y="6818"/>
                  </a:cubicBezTo>
                  <a:cubicBezTo>
                    <a:pt x="32482" y="7253"/>
                    <a:pt x="32756" y="7740"/>
                    <a:pt x="32974" y="8232"/>
                  </a:cubicBezTo>
                  <a:cubicBezTo>
                    <a:pt x="34441" y="11332"/>
                    <a:pt x="35150" y="14109"/>
                    <a:pt x="35093" y="16503"/>
                  </a:cubicBezTo>
                  <a:cubicBezTo>
                    <a:pt x="34985" y="19223"/>
                    <a:pt x="34171" y="21291"/>
                    <a:pt x="32647" y="22432"/>
                  </a:cubicBezTo>
                  <a:cubicBezTo>
                    <a:pt x="32321" y="22706"/>
                    <a:pt x="31994" y="22867"/>
                    <a:pt x="31611" y="23032"/>
                  </a:cubicBezTo>
                  <a:cubicBezTo>
                    <a:pt x="31285" y="21509"/>
                    <a:pt x="30362" y="20638"/>
                    <a:pt x="29435" y="20146"/>
                  </a:cubicBezTo>
                  <a:cubicBezTo>
                    <a:pt x="29021" y="19915"/>
                    <a:pt x="28572" y="19793"/>
                    <a:pt x="28132" y="19793"/>
                  </a:cubicBezTo>
                  <a:cubicBezTo>
                    <a:pt x="27645" y="19793"/>
                    <a:pt x="27171" y="19942"/>
                    <a:pt x="26771" y="20255"/>
                  </a:cubicBezTo>
                  <a:cubicBezTo>
                    <a:pt x="26061" y="20747"/>
                    <a:pt x="25735" y="21561"/>
                    <a:pt x="25844" y="22323"/>
                  </a:cubicBezTo>
                  <a:cubicBezTo>
                    <a:pt x="25952" y="22867"/>
                    <a:pt x="26388" y="23794"/>
                    <a:pt x="28129" y="24229"/>
                  </a:cubicBezTo>
                  <a:cubicBezTo>
                    <a:pt x="28707" y="24374"/>
                    <a:pt x="29284" y="24445"/>
                    <a:pt x="29847" y="24445"/>
                  </a:cubicBezTo>
                  <a:cubicBezTo>
                    <a:pt x="30132" y="24445"/>
                    <a:pt x="30413" y="24427"/>
                    <a:pt x="30688" y="24390"/>
                  </a:cubicBezTo>
                  <a:lnTo>
                    <a:pt x="30688" y="24390"/>
                  </a:lnTo>
                  <a:cubicBezTo>
                    <a:pt x="30688" y="25261"/>
                    <a:pt x="30523" y="26132"/>
                    <a:pt x="30305" y="26950"/>
                  </a:cubicBezTo>
                  <a:cubicBezTo>
                    <a:pt x="28997" y="31824"/>
                    <a:pt x="23136" y="35288"/>
                    <a:pt x="16480" y="35288"/>
                  </a:cubicBezTo>
                  <a:cubicBezTo>
                    <a:pt x="16229" y="35288"/>
                    <a:pt x="15976" y="35283"/>
                    <a:pt x="15723" y="35273"/>
                  </a:cubicBezTo>
                  <a:cubicBezTo>
                    <a:pt x="10230" y="35003"/>
                    <a:pt x="1032" y="32718"/>
                    <a:pt x="1089" y="20037"/>
                  </a:cubicBezTo>
                  <a:lnTo>
                    <a:pt x="0" y="20037"/>
                  </a:lnTo>
                  <a:cubicBezTo>
                    <a:pt x="0" y="25587"/>
                    <a:pt x="1685" y="29832"/>
                    <a:pt x="5006" y="32609"/>
                  </a:cubicBezTo>
                  <a:cubicBezTo>
                    <a:pt x="7618" y="34837"/>
                    <a:pt x="11318" y="36143"/>
                    <a:pt x="15671" y="36309"/>
                  </a:cubicBezTo>
                  <a:cubicBezTo>
                    <a:pt x="15997" y="36335"/>
                    <a:pt x="16337" y="36348"/>
                    <a:pt x="16676" y="36348"/>
                  </a:cubicBezTo>
                  <a:cubicBezTo>
                    <a:pt x="17016" y="36348"/>
                    <a:pt x="17355" y="36335"/>
                    <a:pt x="17682" y="36309"/>
                  </a:cubicBezTo>
                  <a:cubicBezTo>
                    <a:pt x="20620" y="36143"/>
                    <a:pt x="23449" y="35329"/>
                    <a:pt x="25791" y="33915"/>
                  </a:cubicBezTo>
                  <a:cubicBezTo>
                    <a:pt x="28673" y="32282"/>
                    <a:pt x="30632" y="29888"/>
                    <a:pt x="31341" y="27220"/>
                  </a:cubicBezTo>
                  <a:cubicBezTo>
                    <a:pt x="31668" y="26023"/>
                    <a:pt x="31829" y="24991"/>
                    <a:pt x="31777" y="24120"/>
                  </a:cubicBezTo>
                  <a:cubicBezTo>
                    <a:pt x="32321" y="23955"/>
                    <a:pt x="32865" y="23629"/>
                    <a:pt x="33300" y="23302"/>
                  </a:cubicBezTo>
                  <a:cubicBezTo>
                    <a:pt x="34549" y="22379"/>
                    <a:pt x="36021" y="20420"/>
                    <a:pt x="36129" y="16503"/>
                  </a:cubicBezTo>
                  <a:cubicBezTo>
                    <a:pt x="36182" y="13943"/>
                    <a:pt x="35477" y="11005"/>
                    <a:pt x="33953" y="7740"/>
                  </a:cubicBezTo>
                  <a:cubicBezTo>
                    <a:pt x="33679" y="7305"/>
                    <a:pt x="33461" y="6818"/>
                    <a:pt x="33243" y="6382"/>
                  </a:cubicBezTo>
                  <a:cubicBezTo>
                    <a:pt x="33191" y="6217"/>
                    <a:pt x="33243" y="6056"/>
                    <a:pt x="33352" y="5999"/>
                  </a:cubicBezTo>
                  <a:cubicBezTo>
                    <a:pt x="34824" y="5129"/>
                    <a:pt x="36291" y="3226"/>
                    <a:pt x="37109" y="993"/>
                  </a:cubicBezTo>
                  <a:lnTo>
                    <a:pt x="37218" y="667"/>
                  </a:lnTo>
                  <a:cubicBezTo>
                    <a:pt x="37270" y="506"/>
                    <a:pt x="37161" y="340"/>
                    <a:pt x="37052" y="288"/>
                  </a:cubicBezTo>
                  <a:lnTo>
                    <a:pt x="36347" y="14"/>
                  </a:lnTo>
                  <a:cubicBezTo>
                    <a:pt x="36319" y="5"/>
                    <a:pt x="36290" y="1"/>
                    <a:pt x="3626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1" name="Google Shape;2661;p59"/>
            <p:cNvSpPr/>
            <p:nvPr/>
          </p:nvSpPr>
          <p:spPr>
            <a:xfrm>
              <a:off x="2044275" y="4932525"/>
              <a:ext cx="707375" cy="400925"/>
            </a:xfrm>
            <a:custGeom>
              <a:avLst/>
              <a:gdLst/>
              <a:ahLst/>
              <a:cxnLst/>
              <a:rect l="l" t="t" r="r" b="b"/>
              <a:pathLst>
                <a:path w="28295" h="16037" extrusionOk="0">
                  <a:moveTo>
                    <a:pt x="0" y="1"/>
                  </a:moveTo>
                  <a:cubicBezTo>
                    <a:pt x="53" y="5385"/>
                    <a:pt x="1741" y="9577"/>
                    <a:pt x="5006" y="12298"/>
                  </a:cubicBezTo>
                  <a:cubicBezTo>
                    <a:pt x="7618" y="14526"/>
                    <a:pt x="11318" y="15832"/>
                    <a:pt x="15671" y="15998"/>
                  </a:cubicBezTo>
                  <a:cubicBezTo>
                    <a:pt x="15997" y="16024"/>
                    <a:pt x="16337" y="16037"/>
                    <a:pt x="16676" y="16037"/>
                  </a:cubicBezTo>
                  <a:cubicBezTo>
                    <a:pt x="17016" y="16037"/>
                    <a:pt x="17355" y="16024"/>
                    <a:pt x="17682" y="15998"/>
                  </a:cubicBezTo>
                  <a:cubicBezTo>
                    <a:pt x="20620" y="15832"/>
                    <a:pt x="23449" y="15018"/>
                    <a:pt x="25791" y="13604"/>
                  </a:cubicBezTo>
                  <a:cubicBezTo>
                    <a:pt x="26714" y="13059"/>
                    <a:pt x="27585" y="12459"/>
                    <a:pt x="28294" y="11754"/>
                  </a:cubicBezTo>
                  <a:lnTo>
                    <a:pt x="28294" y="11754"/>
                  </a:lnTo>
                  <a:cubicBezTo>
                    <a:pt x="27995" y="12001"/>
                    <a:pt x="23685" y="15716"/>
                    <a:pt x="16905" y="15716"/>
                  </a:cubicBezTo>
                  <a:cubicBezTo>
                    <a:pt x="16278" y="15716"/>
                    <a:pt x="15630" y="15684"/>
                    <a:pt x="14961" y="15615"/>
                  </a:cubicBezTo>
                  <a:cubicBezTo>
                    <a:pt x="7074" y="14853"/>
                    <a:pt x="3426" y="10935"/>
                    <a:pt x="1794" y="7183"/>
                  </a:cubicBezTo>
                  <a:cubicBezTo>
                    <a:pt x="161" y="3426"/>
                    <a:pt x="544" y="1"/>
                    <a:pt x="54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2" name="Google Shape;2662;p59"/>
            <p:cNvSpPr/>
            <p:nvPr/>
          </p:nvSpPr>
          <p:spPr>
            <a:xfrm>
              <a:off x="2704700" y="4938925"/>
              <a:ext cx="110825" cy="68400"/>
            </a:xfrm>
            <a:custGeom>
              <a:avLst/>
              <a:gdLst/>
              <a:ahLst/>
              <a:cxnLst/>
              <a:rect l="l" t="t" r="r" b="b"/>
              <a:pathLst>
                <a:path w="4433" h="2736" extrusionOk="0">
                  <a:moveTo>
                    <a:pt x="1052" y="2278"/>
                  </a:moveTo>
                  <a:lnTo>
                    <a:pt x="1052" y="2278"/>
                  </a:lnTo>
                  <a:cubicBezTo>
                    <a:pt x="1121" y="2324"/>
                    <a:pt x="1196" y="2368"/>
                    <a:pt x="1277" y="2409"/>
                  </a:cubicBezTo>
                  <a:cubicBezTo>
                    <a:pt x="1226" y="2378"/>
                    <a:pt x="1146" y="2334"/>
                    <a:pt x="1052" y="2278"/>
                  </a:cubicBezTo>
                  <a:close/>
                  <a:moveTo>
                    <a:pt x="1772" y="0"/>
                  </a:moveTo>
                  <a:cubicBezTo>
                    <a:pt x="1137" y="0"/>
                    <a:pt x="622" y="349"/>
                    <a:pt x="354" y="885"/>
                  </a:cubicBezTo>
                  <a:cubicBezTo>
                    <a:pt x="0" y="1549"/>
                    <a:pt x="651" y="2033"/>
                    <a:pt x="1052" y="2278"/>
                  </a:cubicBezTo>
                  <a:lnTo>
                    <a:pt x="1052" y="2278"/>
                  </a:lnTo>
                  <a:cubicBezTo>
                    <a:pt x="749" y="2070"/>
                    <a:pt x="561" y="1804"/>
                    <a:pt x="515" y="1538"/>
                  </a:cubicBezTo>
                  <a:cubicBezTo>
                    <a:pt x="406" y="1212"/>
                    <a:pt x="624" y="776"/>
                    <a:pt x="950" y="559"/>
                  </a:cubicBezTo>
                  <a:cubicBezTo>
                    <a:pt x="1059" y="450"/>
                    <a:pt x="1333" y="341"/>
                    <a:pt x="1660" y="289"/>
                  </a:cubicBezTo>
                  <a:cubicBezTo>
                    <a:pt x="1929" y="289"/>
                    <a:pt x="2204" y="341"/>
                    <a:pt x="2530" y="506"/>
                  </a:cubicBezTo>
                  <a:cubicBezTo>
                    <a:pt x="3453" y="1051"/>
                    <a:pt x="3945" y="1865"/>
                    <a:pt x="4163" y="2735"/>
                  </a:cubicBezTo>
                  <a:cubicBezTo>
                    <a:pt x="4163" y="2735"/>
                    <a:pt x="4324" y="2735"/>
                    <a:pt x="4432" y="2683"/>
                  </a:cubicBezTo>
                  <a:cubicBezTo>
                    <a:pt x="4432" y="2683"/>
                    <a:pt x="4271" y="1268"/>
                    <a:pt x="3074" y="450"/>
                  </a:cubicBezTo>
                  <a:cubicBezTo>
                    <a:pt x="2614" y="137"/>
                    <a:pt x="2169" y="0"/>
                    <a:pt x="1772" y="0"/>
                  </a:cubicBezTo>
                  <a:close/>
                </a:path>
              </a:pathLst>
            </a:custGeom>
            <a:solidFill>
              <a:srgbClr val="385A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3" name="Google Shape;2663;p59"/>
            <p:cNvSpPr/>
            <p:nvPr/>
          </p:nvSpPr>
          <p:spPr>
            <a:xfrm>
              <a:off x="2811475" y="5027750"/>
              <a:ext cx="27225" cy="23100"/>
            </a:xfrm>
            <a:custGeom>
              <a:avLst/>
              <a:gdLst/>
              <a:ahLst/>
              <a:cxnLst/>
              <a:rect l="l" t="t" r="r" b="b"/>
              <a:pathLst>
                <a:path w="1089" h="924" extrusionOk="0">
                  <a:moveTo>
                    <a:pt x="1089" y="0"/>
                  </a:moveTo>
                  <a:cubicBezTo>
                    <a:pt x="706" y="109"/>
                    <a:pt x="0" y="270"/>
                    <a:pt x="0" y="270"/>
                  </a:cubicBezTo>
                  <a:lnTo>
                    <a:pt x="0" y="923"/>
                  </a:lnTo>
                  <a:cubicBezTo>
                    <a:pt x="218" y="923"/>
                    <a:pt x="706" y="871"/>
                    <a:pt x="1089" y="762"/>
                  </a:cubicBezTo>
                  <a:lnTo>
                    <a:pt x="1089" y="0"/>
                  </a:lnTo>
                  <a:close/>
                </a:path>
              </a:pathLst>
            </a:custGeom>
            <a:solidFill>
              <a:srgbClr val="385A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4" name="Google Shape;2664;p59"/>
            <p:cNvSpPr/>
            <p:nvPr/>
          </p:nvSpPr>
          <p:spPr>
            <a:xfrm>
              <a:off x="2680875" y="4508125"/>
              <a:ext cx="236725" cy="274800"/>
            </a:xfrm>
            <a:custGeom>
              <a:avLst/>
              <a:gdLst/>
              <a:ahLst/>
              <a:cxnLst/>
              <a:rect l="l" t="t" r="r" b="b"/>
              <a:pathLst>
                <a:path w="9469" h="10992" extrusionOk="0">
                  <a:moveTo>
                    <a:pt x="545" y="0"/>
                  </a:moveTo>
                  <a:lnTo>
                    <a:pt x="110" y="544"/>
                  </a:lnTo>
                  <a:cubicBezTo>
                    <a:pt x="1" y="705"/>
                    <a:pt x="53" y="871"/>
                    <a:pt x="162" y="980"/>
                  </a:cubicBezTo>
                  <a:lnTo>
                    <a:pt x="488" y="1197"/>
                  </a:lnTo>
                  <a:cubicBezTo>
                    <a:pt x="2221" y="2421"/>
                    <a:pt x="4241" y="3166"/>
                    <a:pt x="5878" y="3166"/>
                  </a:cubicBezTo>
                  <a:cubicBezTo>
                    <a:pt x="5988" y="3166"/>
                    <a:pt x="6097" y="3163"/>
                    <a:pt x="6204" y="3156"/>
                  </a:cubicBezTo>
                  <a:cubicBezTo>
                    <a:pt x="6474" y="3156"/>
                    <a:pt x="6691" y="3265"/>
                    <a:pt x="6800" y="3483"/>
                  </a:cubicBezTo>
                  <a:cubicBezTo>
                    <a:pt x="7018" y="3918"/>
                    <a:pt x="7292" y="4405"/>
                    <a:pt x="7510" y="4897"/>
                  </a:cubicBezTo>
                  <a:cubicBezTo>
                    <a:pt x="8541" y="7074"/>
                    <a:pt x="9194" y="9141"/>
                    <a:pt x="9468" y="10991"/>
                  </a:cubicBezTo>
                  <a:cubicBezTo>
                    <a:pt x="9360" y="8271"/>
                    <a:pt x="7836" y="4732"/>
                    <a:pt x="7453" y="3861"/>
                  </a:cubicBezTo>
                  <a:cubicBezTo>
                    <a:pt x="7074" y="3047"/>
                    <a:pt x="6857" y="2721"/>
                    <a:pt x="5768" y="2664"/>
                  </a:cubicBezTo>
                  <a:cubicBezTo>
                    <a:pt x="4297" y="2612"/>
                    <a:pt x="2721" y="1959"/>
                    <a:pt x="1685" y="1415"/>
                  </a:cubicBezTo>
                  <a:cubicBezTo>
                    <a:pt x="654" y="814"/>
                    <a:pt x="218" y="436"/>
                    <a:pt x="545" y="0"/>
                  </a:cubicBezTo>
                  <a:close/>
                </a:path>
              </a:pathLst>
            </a:custGeom>
            <a:solidFill>
              <a:srgbClr val="385A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5" name="Google Shape;2665;p59"/>
            <p:cNvSpPr/>
            <p:nvPr/>
          </p:nvSpPr>
          <p:spPr>
            <a:xfrm>
              <a:off x="2044275" y="4927100"/>
              <a:ext cx="27225" cy="28550"/>
            </a:xfrm>
            <a:custGeom>
              <a:avLst/>
              <a:gdLst/>
              <a:ahLst/>
              <a:cxnLst/>
              <a:rect l="l" t="t" r="r" b="b"/>
              <a:pathLst>
                <a:path w="1089" h="1142" extrusionOk="0">
                  <a:moveTo>
                    <a:pt x="0" y="0"/>
                  </a:moveTo>
                  <a:cubicBezTo>
                    <a:pt x="0" y="379"/>
                    <a:pt x="0" y="762"/>
                    <a:pt x="53" y="1088"/>
                  </a:cubicBezTo>
                  <a:cubicBezTo>
                    <a:pt x="135" y="1114"/>
                    <a:pt x="271" y="1142"/>
                    <a:pt x="448" y="1142"/>
                  </a:cubicBezTo>
                  <a:cubicBezTo>
                    <a:pt x="625" y="1142"/>
                    <a:pt x="843" y="1114"/>
                    <a:pt x="1089" y="1032"/>
                  </a:cubicBezTo>
                  <a:lnTo>
                    <a:pt x="1089" y="109"/>
                  </a:lnTo>
                  <a:lnTo>
                    <a:pt x="0" y="0"/>
                  </a:lnTo>
                  <a:close/>
                </a:path>
              </a:pathLst>
            </a:custGeom>
            <a:solidFill>
              <a:srgbClr val="385A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6" name="Google Shape;2666;p59"/>
            <p:cNvSpPr/>
            <p:nvPr/>
          </p:nvSpPr>
          <p:spPr>
            <a:xfrm>
              <a:off x="2004775" y="4838550"/>
              <a:ext cx="106125" cy="103525"/>
            </a:xfrm>
            <a:custGeom>
              <a:avLst/>
              <a:gdLst/>
              <a:ahLst/>
              <a:cxnLst/>
              <a:rect l="l" t="t" r="r" b="b"/>
              <a:pathLst>
                <a:path w="4245" h="4141" extrusionOk="0">
                  <a:moveTo>
                    <a:pt x="2113" y="1"/>
                  </a:moveTo>
                  <a:cubicBezTo>
                    <a:pt x="2081" y="1"/>
                    <a:pt x="2048" y="2"/>
                    <a:pt x="2016" y="3"/>
                  </a:cubicBezTo>
                  <a:cubicBezTo>
                    <a:pt x="871" y="112"/>
                    <a:pt x="0" y="1039"/>
                    <a:pt x="57" y="2180"/>
                  </a:cubicBezTo>
                  <a:cubicBezTo>
                    <a:pt x="107" y="3289"/>
                    <a:pt x="1029" y="4141"/>
                    <a:pt x="2128" y="4141"/>
                  </a:cubicBezTo>
                  <a:cubicBezTo>
                    <a:pt x="2163" y="4141"/>
                    <a:pt x="2198" y="4140"/>
                    <a:pt x="2233" y="4138"/>
                  </a:cubicBezTo>
                  <a:cubicBezTo>
                    <a:pt x="3374" y="4086"/>
                    <a:pt x="4244" y="3107"/>
                    <a:pt x="4192" y="1962"/>
                  </a:cubicBezTo>
                  <a:cubicBezTo>
                    <a:pt x="4137" y="854"/>
                    <a:pt x="3211" y="1"/>
                    <a:pt x="2113" y="1"/>
                  </a:cubicBezTo>
                  <a:close/>
                </a:path>
              </a:pathLst>
            </a:custGeom>
            <a:solidFill>
              <a:srgbClr val="D9E5E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7" name="Google Shape;2667;p59"/>
            <p:cNvSpPr/>
            <p:nvPr/>
          </p:nvSpPr>
          <p:spPr>
            <a:xfrm>
              <a:off x="2004775" y="4845475"/>
              <a:ext cx="95225" cy="96600"/>
            </a:xfrm>
            <a:custGeom>
              <a:avLst/>
              <a:gdLst/>
              <a:ahLst/>
              <a:cxnLst/>
              <a:rect l="l" t="t" r="r" b="b"/>
              <a:pathLst>
                <a:path w="3809" h="3864" extrusionOk="0">
                  <a:moveTo>
                    <a:pt x="1145" y="0"/>
                  </a:moveTo>
                  <a:lnTo>
                    <a:pt x="1145" y="0"/>
                  </a:lnTo>
                  <a:cubicBezTo>
                    <a:pt x="435" y="379"/>
                    <a:pt x="0" y="1089"/>
                    <a:pt x="57" y="1903"/>
                  </a:cubicBezTo>
                  <a:cubicBezTo>
                    <a:pt x="107" y="3012"/>
                    <a:pt x="1029" y="3864"/>
                    <a:pt x="2128" y="3864"/>
                  </a:cubicBezTo>
                  <a:cubicBezTo>
                    <a:pt x="2163" y="3864"/>
                    <a:pt x="2198" y="3863"/>
                    <a:pt x="2233" y="3861"/>
                  </a:cubicBezTo>
                  <a:cubicBezTo>
                    <a:pt x="2886" y="3809"/>
                    <a:pt x="3430" y="3535"/>
                    <a:pt x="3809" y="3047"/>
                  </a:cubicBezTo>
                  <a:lnTo>
                    <a:pt x="3809" y="3047"/>
                  </a:lnTo>
                  <a:cubicBezTo>
                    <a:pt x="3539" y="3208"/>
                    <a:pt x="3213" y="3265"/>
                    <a:pt x="2886" y="3317"/>
                  </a:cubicBezTo>
                  <a:cubicBezTo>
                    <a:pt x="2851" y="3319"/>
                    <a:pt x="2816" y="3320"/>
                    <a:pt x="2781" y="3320"/>
                  </a:cubicBezTo>
                  <a:cubicBezTo>
                    <a:pt x="1682" y="3320"/>
                    <a:pt x="760" y="2468"/>
                    <a:pt x="710" y="1358"/>
                  </a:cubicBezTo>
                  <a:cubicBezTo>
                    <a:pt x="710" y="871"/>
                    <a:pt x="819" y="379"/>
                    <a:pt x="1145" y="0"/>
                  </a:cubicBezTo>
                  <a:close/>
                </a:path>
              </a:pathLst>
            </a:custGeom>
            <a:solidFill>
              <a:srgbClr val="BAC4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8" name="Google Shape;2668;p59"/>
            <p:cNvSpPr/>
            <p:nvPr/>
          </p:nvSpPr>
          <p:spPr>
            <a:xfrm>
              <a:off x="2044275" y="4848200"/>
              <a:ext cx="46275" cy="35375"/>
            </a:xfrm>
            <a:custGeom>
              <a:avLst/>
              <a:gdLst/>
              <a:ahLst/>
              <a:cxnLst/>
              <a:rect l="l" t="t" r="r" b="b"/>
              <a:pathLst>
                <a:path w="1851" h="1415" extrusionOk="0">
                  <a:moveTo>
                    <a:pt x="705" y="0"/>
                  </a:moveTo>
                  <a:cubicBezTo>
                    <a:pt x="544" y="0"/>
                    <a:pt x="379" y="52"/>
                    <a:pt x="270" y="109"/>
                  </a:cubicBezTo>
                  <a:cubicBezTo>
                    <a:pt x="218" y="109"/>
                    <a:pt x="218" y="161"/>
                    <a:pt x="161" y="218"/>
                  </a:cubicBezTo>
                  <a:cubicBezTo>
                    <a:pt x="0" y="379"/>
                    <a:pt x="161" y="596"/>
                    <a:pt x="270" y="762"/>
                  </a:cubicBezTo>
                  <a:lnTo>
                    <a:pt x="923" y="1249"/>
                  </a:lnTo>
                  <a:cubicBezTo>
                    <a:pt x="1032" y="1306"/>
                    <a:pt x="1250" y="1415"/>
                    <a:pt x="1415" y="1415"/>
                  </a:cubicBezTo>
                  <a:cubicBezTo>
                    <a:pt x="1524" y="1415"/>
                    <a:pt x="1633" y="1358"/>
                    <a:pt x="1685" y="1306"/>
                  </a:cubicBezTo>
                  <a:cubicBezTo>
                    <a:pt x="1741" y="1249"/>
                    <a:pt x="1741" y="1197"/>
                    <a:pt x="1794" y="1141"/>
                  </a:cubicBezTo>
                  <a:cubicBezTo>
                    <a:pt x="1850" y="871"/>
                    <a:pt x="1685" y="488"/>
                    <a:pt x="1467" y="327"/>
                  </a:cubicBezTo>
                  <a:cubicBezTo>
                    <a:pt x="1306" y="109"/>
                    <a:pt x="980" y="0"/>
                    <a:pt x="705" y="0"/>
                  </a:cubicBezTo>
                  <a:close/>
                </a:path>
              </a:pathLst>
            </a:custGeom>
            <a:solidFill>
              <a:srgbClr val="E4ED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9" name="Google Shape;2669;p59"/>
            <p:cNvSpPr/>
            <p:nvPr/>
          </p:nvSpPr>
          <p:spPr>
            <a:xfrm>
              <a:off x="2083675" y="4887575"/>
              <a:ext cx="19050" cy="21800"/>
            </a:xfrm>
            <a:custGeom>
              <a:avLst/>
              <a:gdLst/>
              <a:ahLst/>
              <a:cxnLst/>
              <a:rect l="l" t="t" r="r" b="b"/>
              <a:pathLst>
                <a:path w="762" h="872" extrusionOk="0">
                  <a:moveTo>
                    <a:pt x="327" y="1"/>
                  </a:moveTo>
                  <a:cubicBezTo>
                    <a:pt x="165" y="1"/>
                    <a:pt x="0" y="166"/>
                    <a:pt x="0" y="384"/>
                  </a:cubicBezTo>
                  <a:cubicBezTo>
                    <a:pt x="0" y="545"/>
                    <a:pt x="109" y="763"/>
                    <a:pt x="218" y="819"/>
                  </a:cubicBezTo>
                  <a:cubicBezTo>
                    <a:pt x="274" y="819"/>
                    <a:pt x="327" y="871"/>
                    <a:pt x="383" y="871"/>
                  </a:cubicBezTo>
                  <a:lnTo>
                    <a:pt x="435" y="819"/>
                  </a:lnTo>
                  <a:cubicBezTo>
                    <a:pt x="492" y="819"/>
                    <a:pt x="544" y="763"/>
                    <a:pt x="601" y="710"/>
                  </a:cubicBezTo>
                  <a:cubicBezTo>
                    <a:pt x="762" y="545"/>
                    <a:pt x="710" y="219"/>
                    <a:pt x="492" y="57"/>
                  </a:cubicBezTo>
                  <a:cubicBezTo>
                    <a:pt x="435" y="57"/>
                    <a:pt x="383" y="1"/>
                    <a:pt x="327" y="1"/>
                  </a:cubicBezTo>
                  <a:close/>
                </a:path>
              </a:pathLst>
            </a:custGeom>
            <a:solidFill>
              <a:srgbClr val="E4ED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0" name="Google Shape;2670;p59"/>
            <p:cNvSpPr/>
            <p:nvPr/>
          </p:nvSpPr>
          <p:spPr>
            <a:xfrm>
              <a:off x="2040125" y="4814125"/>
              <a:ext cx="85775" cy="46275"/>
            </a:xfrm>
            <a:custGeom>
              <a:avLst/>
              <a:gdLst/>
              <a:ahLst/>
              <a:cxnLst/>
              <a:rect l="l" t="t" r="r" b="b"/>
              <a:pathLst>
                <a:path w="3431" h="1851" extrusionOk="0">
                  <a:moveTo>
                    <a:pt x="710" y="1"/>
                  </a:moveTo>
                  <a:cubicBezTo>
                    <a:pt x="545" y="1"/>
                    <a:pt x="384" y="1"/>
                    <a:pt x="219" y="57"/>
                  </a:cubicBezTo>
                  <a:cubicBezTo>
                    <a:pt x="166" y="57"/>
                    <a:pt x="110" y="109"/>
                    <a:pt x="110" y="109"/>
                  </a:cubicBezTo>
                  <a:cubicBezTo>
                    <a:pt x="57" y="166"/>
                    <a:pt x="1" y="218"/>
                    <a:pt x="57" y="275"/>
                  </a:cubicBezTo>
                  <a:cubicBezTo>
                    <a:pt x="57" y="327"/>
                    <a:pt x="110" y="384"/>
                    <a:pt x="166" y="384"/>
                  </a:cubicBezTo>
                  <a:cubicBezTo>
                    <a:pt x="436" y="493"/>
                    <a:pt x="710" y="436"/>
                    <a:pt x="1037" y="493"/>
                  </a:cubicBezTo>
                  <a:cubicBezTo>
                    <a:pt x="1524" y="601"/>
                    <a:pt x="2016" y="762"/>
                    <a:pt x="2452" y="1089"/>
                  </a:cubicBezTo>
                  <a:cubicBezTo>
                    <a:pt x="2721" y="1254"/>
                    <a:pt x="2996" y="1472"/>
                    <a:pt x="3213" y="1798"/>
                  </a:cubicBezTo>
                  <a:cubicBezTo>
                    <a:pt x="3213" y="1798"/>
                    <a:pt x="3213" y="1851"/>
                    <a:pt x="3266" y="1851"/>
                  </a:cubicBezTo>
                  <a:lnTo>
                    <a:pt x="3322" y="1851"/>
                  </a:lnTo>
                  <a:cubicBezTo>
                    <a:pt x="3374" y="1851"/>
                    <a:pt x="3374" y="1798"/>
                    <a:pt x="3374" y="1742"/>
                  </a:cubicBezTo>
                  <a:cubicBezTo>
                    <a:pt x="3431" y="1633"/>
                    <a:pt x="3266" y="1415"/>
                    <a:pt x="3157" y="1307"/>
                  </a:cubicBezTo>
                  <a:cubicBezTo>
                    <a:pt x="3048" y="1145"/>
                    <a:pt x="2887" y="1037"/>
                    <a:pt x="2778" y="928"/>
                  </a:cubicBezTo>
                  <a:cubicBezTo>
                    <a:pt x="2234" y="436"/>
                    <a:pt x="1472" y="1"/>
                    <a:pt x="710" y="1"/>
                  </a:cubicBezTo>
                  <a:close/>
                </a:path>
              </a:pathLst>
            </a:custGeom>
            <a:solidFill>
              <a:srgbClr val="4D60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1" name="Google Shape;2671;p59"/>
            <p:cNvSpPr/>
            <p:nvPr/>
          </p:nvSpPr>
          <p:spPr>
            <a:xfrm>
              <a:off x="2124475" y="4863100"/>
              <a:ext cx="6875" cy="6875"/>
            </a:xfrm>
            <a:custGeom>
              <a:avLst/>
              <a:gdLst/>
              <a:ahLst/>
              <a:cxnLst/>
              <a:rect l="l" t="t" r="r" b="b"/>
              <a:pathLst>
                <a:path w="275" h="275" extrusionOk="0">
                  <a:moveTo>
                    <a:pt x="166" y="0"/>
                  </a:moveTo>
                  <a:cubicBezTo>
                    <a:pt x="57" y="0"/>
                    <a:pt x="0" y="166"/>
                    <a:pt x="57" y="218"/>
                  </a:cubicBezTo>
                  <a:cubicBezTo>
                    <a:pt x="57" y="275"/>
                    <a:pt x="109" y="275"/>
                    <a:pt x="109" y="275"/>
                  </a:cubicBezTo>
                  <a:lnTo>
                    <a:pt x="166" y="275"/>
                  </a:lnTo>
                  <a:cubicBezTo>
                    <a:pt x="275" y="218"/>
                    <a:pt x="275" y="0"/>
                    <a:pt x="166" y="0"/>
                  </a:cubicBezTo>
                  <a:close/>
                </a:path>
              </a:pathLst>
            </a:custGeom>
            <a:solidFill>
              <a:srgbClr val="4D606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2" name="Google Shape;2672;p59"/>
            <p:cNvSpPr/>
            <p:nvPr/>
          </p:nvSpPr>
          <p:spPr>
            <a:xfrm>
              <a:off x="2823650" y="4040175"/>
              <a:ext cx="25" cy="25"/>
            </a:xfrm>
            <a:custGeom>
              <a:avLst/>
              <a:gdLst/>
              <a:ahLst/>
              <a:cxnLst/>
              <a:rect l="l" t="t" r="r" b="b"/>
              <a:pathLst>
                <a:path w="1" h="1" extrusionOk="0">
                  <a:moveTo>
                    <a:pt x="1" y="1"/>
                  </a:moveTo>
                  <a:close/>
                </a:path>
              </a:pathLst>
            </a:custGeom>
            <a:solidFill>
              <a:srgbClr val="385A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73" name="Google Shape;2673;p59"/>
          <p:cNvSpPr txBox="1">
            <a:spLocks noGrp="1"/>
          </p:cNvSpPr>
          <p:nvPr>
            <p:ph type="ctrTitle"/>
          </p:nvPr>
        </p:nvSpPr>
        <p:spPr>
          <a:xfrm>
            <a:off x="7695385" y="164113"/>
            <a:ext cx="1258500" cy="2421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1400" dirty="0">
                <a:solidFill>
                  <a:schemeClr val="hlink"/>
                </a:solidFill>
                <a:uFill>
                  <a:noFill/>
                </a:uFill>
                <a:hlinkClick r:id="" action="ppaction://hlinkshowjump?jump=nextslide"/>
              </a:rPr>
              <a:t>CONTINUE</a:t>
            </a:r>
            <a:endParaRPr sz="140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604"/>
                                        </p:tgtEl>
                                        <p:attrNameLst>
                                          <p:attrName>style.visibility</p:attrName>
                                        </p:attrNameLst>
                                      </p:cBhvr>
                                      <p:to>
                                        <p:strVal val="visible"/>
                                      </p:to>
                                    </p:set>
                                    <p:animEffect transition="in" filter="fade">
                                      <p:cBhvr>
                                        <p:cTn id="7" dur="1000"/>
                                        <p:tgtEl>
                                          <p:spTgt spid="2604"/>
                                        </p:tgtEl>
                                      </p:cBhvr>
                                    </p:animEffect>
                                  </p:childTnLst>
                                </p:cTn>
                              </p:par>
                              <p:par>
                                <p:cTn id="8" presetID="10" presetClass="entr" presetSubtype="0" fill="hold" nodeType="withEffect">
                                  <p:stCondLst>
                                    <p:cond delay="0"/>
                                  </p:stCondLst>
                                  <p:childTnLst>
                                    <p:set>
                                      <p:cBhvr>
                                        <p:cTn id="9" dur="1" fill="hold">
                                          <p:stCondLst>
                                            <p:cond delay="0"/>
                                          </p:stCondLst>
                                        </p:cTn>
                                        <p:tgtEl>
                                          <p:spTgt spid="2615"/>
                                        </p:tgtEl>
                                        <p:attrNameLst>
                                          <p:attrName>style.visibility</p:attrName>
                                        </p:attrNameLst>
                                      </p:cBhvr>
                                      <p:to>
                                        <p:strVal val="visible"/>
                                      </p:to>
                                    </p:set>
                                    <p:animEffect transition="in" filter="fade">
                                      <p:cBhvr>
                                        <p:cTn id="10" dur="1000"/>
                                        <p:tgtEl>
                                          <p:spTgt spid="2615"/>
                                        </p:tgtEl>
                                      </p:cBhvr>
                                    </p:animEffect>
                                  </p:childTnLst>
                                </p:cTn>
                              </p:par>
                              <p:par>
                                <p:cTn id="11" presetID="10" presetClass="entr" presetSubtype="0" fill="hold" nodeType="withEffect">
                                  <p:stCondLst>
                                    <p:cond delay="0"/>
                                  </p:stCondLst>
                                  <p:childTnLst>
                                    <p:set>
                                      <p:cBhvr>
                                        <p:cTn id="12" dur="1" fill="hold">
                                          <p:stCondLst>
                                            <p:cond delay="0"/>
                                          </p:stCondLst>
                                        </p:cTn>
                                        <p:tgtEl>
                                          <p:spTgt spid="2616"/>
                                        </p:tgtEl>
                                        <p:attrNameLst>
                                          <p:attrName>style.visibility</p:attrName>
                                        </p:attrNameLst>
                                      </p:cBhvr>
                                      <p:to>
                                        <p:strVal val="visible"/>
                                      </p:to>
                                    </p:set>
                                    <p:animEffect transition="in" filter="fade">
                                      <p:cBhvr>
                                        <p:cTn id="13" dur="1000"/>
                                        <p:tgtEl>
                                          <p:spTgt spid="2616"/>
                                        </p:tgtEl>
                                      </p:cBhvr>
                                    </p:animEffect>
                                  </p:childTnLst>
                                </p:cTn>
                              </p:par>
                              <p:par>
                                <p:cTn id="14" presetID="10" presetClass="entr" presetSubtype="0" fill="hold" nodeType="withEffect">
                                  <p:stCondLst>
                                    <p:cond delay="0"/>
                                  </p:stCondLst>
                                  <p:childTnLst>
                                    <p:set>
                                      <p:cBhvr>
                                        <p:cTn id="15" dur="1" fill="hold">
                                          <p:stCondLst>
                                            <p:cond delay="0"/>
                                          </p:stCondLst>
                                        </p:cTn>
                                        <p:tgtEl>
                                          <p:spTgt spid="2617"/>
                                        </p:tgtEl>
                                        <p:attrNameLst>
                                          <p:attrName>style.visibility</p:attrName>
                                        </p:attrNameLst>
                                      </p:cBhvr>
                                      <p:to>
                                        <p:strVal val="visible"/>
                                      </p:to>
                                    </p:set>
                                    <p:animEffect transition="in" filter="fade">
                                      <p:cBhvr>
                                        <p:cTn id="16" dur="1000"/>
                                        <p:tgtEl>
                                          <p:spTgt spid="2617"/>
                                        </p:tgtEl>
                                      </p:cBhvr>
                                    </p:animEffect>
                                  </p:childTnLst>
                                </p:cTn>
                              </p:par>
                              <p:par>
                                <p:cTn id="17" presetID="10" presetClass="entr" presetSubtype="0" fill="hold" nodeType="withEffect">
                                  <p:stCondLst>
                                    <p:cond delay="0"/>
                                  </p:stCondLst>
                                  <p:childTnLst>
                                    <p:set>
                                      <p:cBhvr>
                                        <p:cTn id="18" dur="1" fill="hold">
                                          <p:stCondLst>
                                            <p:cond delay="0"/>
                                          </p:stCondLst>
                                        </p:cTn>
                                        <p:tgtEl>
                                          <p:spTgt spid="2673"/>
                                        </p:tgtEl>
                                        <p:attrNameLst>
                                          <p:attrName>style.visibility</p:attrName>
                                        </p:attrNameLst>
                                      </p:cBhvr>
                                      <p:to>
                                        <p:strVal val="visible"/>
                                      </p:to>
                                    </p:set>
                                    <p:animEffect transition="in" filter="fade">
                                      <p:cBhvr>
                                        <p:cTn id="19" dur="1000"/>
                                        <p:tgtEl>
                                          <p:spTgt spid="2673"/>
                                        </p:tgtEl>
                                      </p:cBhvr>
                                    </p:animEffect>
                                  </p:childTnLst>
                                </p:cTn>
                              </p:par>
                              <p:par>
                                <p:cTn id="20" presetID="10" presetClass="entr" presetSubtype="0" fill="hold" nodeType="withEffect">
                                  <p:stCondLst>
                                    <p:cond delay="0"/>
                                  </p:stCondLst>
                                  <p:childTnLst>
                                    <p:set>
                                      <p:cBhvr>
                                        <p:cTn id="21" dur="1" fill="hold">
                                          <p:stCondLst>
                                            <p:cond delay="0"/>
                                          </p:stCondLst>
                                        </p:cTn>
                                        <p:tgtEl>
                                          <p:spTgt spid="2605"/>
                                        </p:tgtEl>
                                        <p:attrNameLst>
                                          <p:attrName>style.visibility</p:attrName>
                                        </p:attrNameLst>
                                      </p:cBhvr>
                                      <p:to>
                                        <p:strVal val="visible"/>
                                      </p:to>
                                    </p:set>
                                    <p:animEffect transition="in" filter="fade">
                                      <p:cBhvr>
                                        <p:cTn id="22" dur="1000"/>
                                        <p:tgtEl>
                                          <p:spTgt spid="26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753"/>
        <p:cNvGrpSpPr/>
        <p:nvPr/>
      </p:nvGrpSpPr>
      <p:grpSpPr>
        <a:xfrm>
          <a:off x="0" y="0"/>
          <a:ext cx="0" cy="0"/>
          <a:chOff x="0" y="0"/>
          <a:chExt cx="0" cy="0"/>
        </a:xfrm>
      </p:grpSpPr>
      <p:grpSp>
        <p:nvGrpSpPr>
          <p:cNvPr id="2755" name="Google Shape;2755;p64"/>
          <p:cNvGrpSpPr/>
          <p:nvPr/>
        </p:nvGrpSpPr>
        <p:grpSpPr>
          <a:xfrm>
            <a:off x="713231" y="539495"/>
            <a:ext cx="4223988" cy="3765367"/>
            <a:chOff x="10461108" y="2321595"/>
            <a:chExt cx="4223988" cy="3765367"/>
          </a:xfrm>
        </p:grpSpPr>
        <p:sp>
          <p:nvSpPr>
            <p:cNvPr id="2756" name="Google Shape;2756;p64"/>
            <p:cNvSpPr/>
            <p:nvPr/>
          </p:nvSpPr>
          <p:spPr>
            <a:xfrm>
              <a:off x="10651491" y="2392092"/>
              <a:ext cx="260950" cy="257560"/>
            </a:xfrm>
            <a:custGeom>
              <a:avLst/>
              <a:gdLst/>
              <a:ahLst/>
              <a:cxnLst/>
              <a:rect l="l" t="t" r="r" b="b"/>
              <a:pathLst>
                <a:path w="4027" h="3975" extrusionOk="0">
                  <a:moveTo>
                    <a:pt x="2016" y="1"/>
                  </a:moveTo>
                  <a:lnTo>
                    <a:pt x="1633" y="1198"/>
                  </a:lnTo>
                  <a:lnTo>
                    <a:pt x="436" y="762"/>
                  </a:lnTo>
                  <a:lnTo>
                    <a:pt x="0" y="1959"/>
                  </a:lnTo>
                  <a:lnTo>
                    <a:pt x="1197" y="2395"/>
                  </a:lnTo>
                  <a:lnTo>
                    <a:pt x="819" y="3592"/>
                  </a:lnTo>
                  <a:lnTo>
                    <a:pt x="2016" y="3975"/>
                  </a:lnTo>
                  <a:lnTo>
                    <a:pt x="2394" y="2778"/>
                  </a:lnTo>
                  <a:lnTo>
                    <a:pt x="3591" y="3213"/>
                  </a:lnTo>
                  <a:lnTo>
                    <a:pt x="4027" y="2016"/>
                  </a:lnTo>
                  <a:lnTo>
                    <a:pt x="2830" y="1581"/>
                  </a:lnTo>
                  <a:lnTo>
                    <a:pt x="3213" y="384"/>
                  </a:lnTo>
                  <a:lnTo>
                    <a:pt x="201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7" name="Google Shape;2757;p64"/>
            <p:cNvSpPr/>
            <p:nvPr/>
          </p:nvSpPr>
          <p:spPr>
            <a:xfrm>
              <a:off x="14258583" y="3111316"/>
              <a:ext cx="257321" cy="257560"/>
            </a:xfrm>
            <a:custGeom>
              <a:avLst/>
              <a:gdLst/>
              <a:ahLst/>
              <a:cxnLst/>
              <a:rect l="l" t="t" r="r" b="b"/>
              <a:pathLst>
                <a:path w="3971" h="3975" extrusionOk="0">
                  <a:moveTo>
                    <a:pt x="2286" y="1"/>
                  </a:moveTo>
                  <a:lnTo>
                    <a:pt x="1032" y="218"/>
                  </a:lnTo>
                  <a:lnTo>
                    <a:pt x="1250" y="1472"/>
                  </a:lnTo>
                  <a:lnTo>
                    <a:pt x="0" y="1689"/>
                  </a:lnTo>
                  <a:lnTo>
                    <a:pt x="218" y="2939"/>
                  </a:lnTo>
                  <a:lnTo>
                    <a:pt x="1467" y="2721"/>
                  </a:lnTo>
                  <a:lnTo>
                    <a:pt x="1685" y="3975"/>
                  </a:lnTo>
                  <a:lnTo>
                    <a:pt x="2939" y="3757"/>
                  </a:lnTo>
                  <a:lnTo>
                    <a:pt x="2721" y="2503"/>
                  </a:lnTo>
                  <a:lnTo>
                    <a:pt x="3970" y="2286"/>
                  </a:lnTo>
                  <a:lnTo>
                    <a:pt x="3753" y="1037"/>
                  </a:lnTo>
                  <a:lnTo>
                    <a:pt x="2503" y="1254"/>
                  </a:lnTo>
                  <a:lnTo>
                    <a:pt x="228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8" name="Google Shape;2758;p64"/>
            <p:cNvSpPr/>
            <p:nvPr/>
          </p:nvSpPr>
          <p:spPr>
            <a:xfrm>
              <a:off x="12893895" y="2321595"/>
              <a:ext cx="243518" cy="243435"/>
            </a:xfrm>
            <a:custGeom>
              <a:avLst/>
              <a:gdLst/>
              <a:ahLst/>
              <a:cxnLst/>
              <a:rect l="l" t="t" r="r" b="b"/>
              <a:pathLst>
                <a:path w="3758" h="3757" extrusionOk="0">
                  <a:moveTo>
                    <a:pt x="1742" y="0"/>
                  </a:moveTo>
                  <a:lnTo>
                    <a:pt x="1472" y="1145"/>
                  </a:lnTo>
                  <a:lnTo>
                    <a:pt x="275" y="819"/>
                  </a:lnTo>
                  <a:lnTo>
                    <a:pt x="1" y="1959"/>
                  </a:lnTo>
                  <a:lnTo>
                    <a:pt x="1146" y="2286"/>
                  </a:lnTo>
                  <a:lnTo>
                    <a:pt x="819" y="3430"/>
                  </a:lnTo>
                  <a:lnTo>
                    <a:pt x="1960" y="3757"/>
                  </a:lnTo>
                  <a:lnTo>
                    <a:pt x="2286" y="2612"/>
                  </a:lnTo>
                  <a:lnTo>
                    <a:pt x="3431" y="2939"/>
                  </a:lnTo>
                  <a:lnTo>
                    <a:pt x="3757" y="1798"/>
                  </a:lnTo>
                  <a:lnTo>
                    <a:pt x="2613" y="1472"/>
                  </a:lnTo>
                  <a:lnTo>
                    <a:pt x="2887" y="327"/>
                  </a:lnTo>
                  <a:lnTo>
                    <a:pt x="1742"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9" name="Google Shape;2759;p64"/>
            <p:cNvSpPr/>
            <p:nvPr/>
          </p:nvSpPr>
          <p:spPr>
            <a:xfrm>
              <a:off x="13320667" y="5879034"/>
              <a:ext cx="207943" cy="207927"/>
            </a:xfrm>
            <a:custGeom>
              <a:avLst/>
              <a:gdLst/>
              <a:ahLst/>
              <a:cxnLst/>
              <a:rect l="l" t="t" r="r" b="b"/>
              <a:pathLst>
                <a:path w="3209" h="3209" extrusionOk="0">
                  <a:moveTo>
                    <a:pt x="1524" y="1"/>
                  </a:moveTo>
                  <a:lnTo>
                    <a:pt x="1250" y="980"/>
                  </a:lnTo>
                  <a:lnTo>
                    <a:pt x="271" y="706"/>
                  </a:lnTo>
                  <a:lnTo>
                    <a:pt x="1" y="1685"/>
                  </a:lnTo>
                  <a:lnTo>
                    <a:pt x="980" y="1960"/>
                  </a:lnTo>
                  <a:lnTo>
                    <a:pt x="706" y="2939"/>
                  </a:lnTo>
                  <a:lnTo>
                    <a:pt x="1685" y="3209"/>
                  </a:lnTo>
                  <a:lnTo>
                    <a:pt x="1960" y="2230"/>
                  </a:lnTo>
                  <a:lnTo>
                    <a:pt x="2939" y="2504"/>
                  </a:lnTo>
                  <a:lnTo>
                    <a:pt x="3209" y="1524"/>
                  </a:lnTo>
                  <a:lnTo>
                    <a:pt x="2230" y="1250"/>
                  </a:lnTo>
                  <a:lnTo>
                    <a:pt x="2504" y="271"/>
                  </a:lnTo>
                  <a:lnTo>
                    <a:pt x="152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0" name="Google Shape;2760;p64"/>
            <p:cNvSpPr/>
            <p:nvPr/>
          </p:nvSpPr>
          <p:spPr>
            <a:xfrm>
              <a:off x="10492925" y="4398274"/>
              <a:ext cx="261014" cy="257301"/>
            </a:xfrm>
            <a:custGeom>
              <a:avLst/>
              <a:gdLst/>
              <a:ahLst/>
              <a:cxnLst/>
              <a:rect l="l" t="t" r="r" b="b"/>
              <a:pathLst>
                <a:path w="4028" h="3971" extrusionOk="0">
                  <a:moveTo>
                    <a:pt x="1960" y="1"/>
                  </a:moveTo>
                  <a:lnTo>
                    <a:pt x="763" y="436"/>
                  </a:lnTo>
                  <a:lnTo>
                    <a:pt x="1198" y="1577"/>
                  </a:lnTo>
                  <a:lnTo>
                    <a:pt x="1" y="2012"/>
                  </a:lnTo>
                  <a:lnTo>
                    <a:pt x="436" y="3209"/>
                  </a:lnTo>
                  <a:lnTo>
                    <a:pt x="1633" y="2774"/>
                  </a:lnTo>
                  <a:lnTo>
                    <a:pt x="2012" y="3971"/>
                  </a:lnTo>
                  <a:lnTo>
                    <a:pt x="3209" y="3592"/>
                  </a:lnTo>
                  <a:lnTo>
                    <a:pt x="2830" y="2395"/>
                  </a:lnTo>
                  <a:lnTo>
                    <a:pt x="4027" y="1960"/>
                  </a:lnTo>
                  <a:lnTo>
                    <a:pt x="3592" y="763"/>
                  </a:lnTo>
                  <a:lnTo>
                    <a:pt x="2395" y="1198"/>
                  </a:lnTo>
                  <a:lnTo>
                    <a:pt x="196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1" name="Google Shape;2761;p64"/>
            <p:cNvSpPr/>
            <p:nvPr/>
          </p:nvSpPr>
          <p:spPr>
            <a:xfrm>
              <a:off x="14558153" y="4986937"/>
              <a:ext cx="60134" cy="56501"/>
            </a:xfrm>
            <a:custGeom>
              <a:avLst/>
              <a:gdLst/>
              <a:ahLst/>
              <a:cxnLst/>
              <a:rect l="l" t="t" r="r" b="b"/>
              <a:pathLst>
                <a:path w="928" h="872" extrusionOk="0">
                  <a:moveTo>
                    <a:pt x="435" y="1"/>
                  </a:moveTo>
                  <a:cubicBezTo>
                    <a:pt x="218" y="1"/>
                    <a:pt x="0" y="166"/>
                    <a:pt x="0" y="436"/>
                  </a:cubicBezTo>
                  <a:cubicBezTo>
                    <a:pt x="0" y="710"/>
                    <a:pt x="218" y="871"/>
                    <a:pt x="435" y="871"/>
                  </a:cubicBezTo>
                  <a:cubicBezTo>
                    <a:pt x="710" y="871"/>
                    <a:pt x="927" y="710"/>
                    <a:pt x="927" y="436"/>
                  </a:cubicBezTo>
                  <a:cubicBezTo>
                    <a:pt x="927" y="166"/>
                    <a:pt x="710"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2" name="Google Shape;2762;p64"/>
            <p:cNvSpPr/>
            <p:nvPr/>
          </p:nvSpPr>
          <p:spPr>
            <a:xfrm>
              <a:off x="14628655" y="3534363"/>
              <a:ext cx="56441" cy="60195"/>
            </a:xfrm>
            <a:custGeom>
              <a:avLst/>
              <a:gdLst/>
              <a:ahLst/>
              <a:cxnLst/>
              <a:rect l="l" t="t" r="r" b="b"/>
              <a:pathLst>
                <a:path w="871" h="929" extrusionOk="0">
                  <a:moveTo>
                    <a:pt x="436" y="1"/>
                  </a:moveTo>
                  <a:cubicBezTo>
                    <a:pt x="166" y="1"/>
                    <a:pt x="0" y="219"/>
                    <a:pt x="0" y="436"/>
                  </a:cubicBezTo>
                  <a:cubicBezTo>
                    <a:pt x="0" y="710"/>
                    <a:pt x="166" y="928"/>
                    <a:pt x="436" y="928"/>
                  </a:cubicBezTo>
                  <a:cubicBezTo>
                    <a:pt x="710" y="928"/>
                    <a:pt x="871" y="710"/>
                    <a:pt x="871" y="436"/>
                  </a:cubicBezTo>
                  <a:cubicBezTo>
                    <a:pt x="871" y="219"/>
                    <a:pt x="710"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3" name="Google Shape;2763;p64"/>
            <p:cNvSpPr/>
            <p:nvPr/>
          </p:nvSpPr>
          <p:spPr>
            <a:xfrm>
              <a:off x="14166891" y="2836326"/>
              <a:ext cx="56506" cy="60130"/>
            </a:xfrm>
            <a:custGeom>
              <a:avLst/>
              <a:gdLst/>
              <a:ahLst/>
              <a:cxnLst/>
              <a:rect l="l" t="t" r="r" b="b"/>
              <a:pathLst>
                <a:path w="872" h="928" extrusionOk="0">
                  <a:moveTo>
                    <a:pt x="436" y="0"/>
                  </a:moveTo>
                  <a:cubicBezTo>
                    <a:pt x="218" y="0"/>
                    <a:pt x="1" y="218"/>
                    <a:pt x="1" y="492"/>
                  </a:cubicBezTo>
                  <a:cubicBezTo>
                    <a:pt x="1" y="710"/>
                    <a:pt x="218" y="928"/>
                    <a:pt x="436" y="928"/>
                  </a:cubicBezTo>
                  <a:cubicBezTo>
                    <a:pt x="706" y="928"/>
                    <a:pt x="871" y="710"/>
                    <a:pt x="871" y="492"/>
                  </a:cubicBezTo>
                  <a:cubicBezTo>
                    <a:pt x="871" y="218"/>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4" name="Google Shape;2764;p64"/>
            <p:cNvSpPr/>
            <p:nvPr/>
          </p:nvSpPr>
          <p:spPr>
            <a:xfrm>
              <a:off x="14068200" y="2420277"/>
              <a:ext cx="56441" cy="56501"/>
            </a:xfrm>
            <a:custGeom>
              <a:avLst/>
              <a:gdLst/>
              <a:ahLst/>
              <a:cxnLst/>
              <a:rect l="l" t="t" r="r" b="b"/>
              <a:pathLst>
                <a:path w="871" h="872" extrusionOk="0">
                  <a:moveTo>
                    <a:pt x="435" y="1"/>
                  </a:moveTo>
                  <a:cubicBezTo>
                    <a:pt x="218" y="1"/>
                    <a:pt x="0" y="166"/>
                    <a:pt x="0" y="436"/>
                  </a:cubicBezTo>
                  <a:cubicBezTo>
                    <a:pt x="0" y="710"/>
                    <a:pt x="218" y="871"/>
                    <a:pt x="435" y="871"/>
                  </a:cubicBezTo>
                  <a:cubicBezTo>
                    <a:pt x="705" y="871"/>
                    <a:pt x="871" y="710"/>
                    <a:pt x="871" y="436"/>
                  </a:cubicBezTo>
                  <a:cubicBezTo>
                    <a:pt x="871" y="166"/>
                    <a:pt x="705"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5" name="Google Shape;2765;p64"/>
            <p:cNvSpPr/>
            <p:nvPr/>
          </p:nvSpPr>
          <p:spPr>
            <a:xfrm>
              <a:off x="12414375" y="2529716"/>
              <a:ext cx="60199" cy="59871"/>
            </a:xfrm>
            <a:custGeom>
              <a:avLst/>
              <a:gdLst/>
              <a:ahLst/>
              <a:cxnLst/>
              <a:rect l="l" t="t" r="r" b="b"/>
              <a:pathLst>
                <a:path w="929" h="924" extrusionOk="0">
                  <a:moveTo>
                    <a:pt x="493" y="1"/>
                  </a:moveTo>
                  <a:cubicBezTo>
                    <a:pt x="219" y="1"/>
                    <a:pt x="1" y="218"/>
                    <a:pt x="1" y="488"/>
                  </a:cubicBezTo>
                  <a:cubicBezTo>
                    <a:pt x="1" y="706"/>
                    <a:pt x="219" y="924"/>
                    <a:pt x="493" y="924"/>
                  </a:cubicBezTo>
                  <a:cubicBezTo>
                    <a:pt x="710" y="924"/>
                    <a:pt x="928" y="706"/>
                    <a:pt x="928" y="488"/>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6" name="Google Shape;2766;p64"/>
            <p:cNvSpPr/>
            <p:nvPr/>
          </p:nvSpPr>
          <p:spPr>
            <a:xfrm>
              <a:off x="11367336" y="2466282"/>
              <a:ext cx="59875" cy="56436"/>
            </a:xfrm>
            <a:custGeom>
              <a:avLst/>
              <a:gdLst/>
              <a:ahLst/>
              <a:cxnLst/>
              <a:rect l="l" t="t" r="r" b="b"/>
              <a:pathLst>
                <a:path w="924" h="871" extrusionOk="0">
                  <a:moveTo>
                    <a:pt x="436" y="0"/>
                  </a:moveTo>
                  <a:cubicBezTo>
                    <a:pt x="219" y="0"/>
                    <a:pt x="1" y="161"/>
                    <a:pt x="1" y="436"/>
                  </a:cubicBezTo>
                  <a:cubicBezTo>
                    <a:pt x="1" y="653"/>
                    <a:pt x="219" y="871"/>
                    <a:pt x="436" y="871"/>
                  </a:cubicBezTo>
                  <a:cubicBezTo>
                    <a:pt x="706" y="871"/>
                    <a:pt x="924" y="653"/>
                    <a:pt x="924" y="436"/>
                  </a:cubicBezTo>
                  <a:cubicBezTo>
                    <a:pt x="924" y="161"/>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7" name="Google Shape;2767;p64"/>
            <p:cNvSpPr/>
            <p:nvPr/>
          </p:nvSpPr>
          <p:spPr>
            <a:xfrm>
              <a:off x="10461108" y="2804706"/>
              <a:ext cx="60134" cy="56501"/>
            </a:xfrm>
            <a:custGeom>
              <a:avLst/>
              <a:gdLst/>
              <a:ahLst/>
              <a:cxnLst/>
              <a:rect l="l" t="t" r="r" b="b"/>
              <a:pathLst>
                <a:path w="928" h="872" extrusionOk="0">
                  <a:moveTo>
                    <a:pt x="492" y="1"/>
                  </a:moveTo>
                  <a:cubicBezTo>
                    <a:pt x="218" y="1"/>
                    <a:pt x="0" y="162"/>
                    <a:pt x="0" y="436"/>
                  </a:cubicBezTo>
                  <a:cubicBezTo>
                    <a:pt x="0" y="706"/>
                    <a:pt x="218" y="872"/>
                    <a:pt x="492" y="872"/>
                  </a:cubicBezTo>
                  <a:cubicBezTo>
                    <a:pt x="710" y="872"/>
                    <a:pt x="927" y="706"/>
                    <a:pt x="927" y="436"/>
                  </a:cubicBezTo>
                  <a:cubicBezTo>
                    <a:pt x="927" y="162"/>
                    <a:pt x="710" y="1"/>
                    <a:pt x="49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8" name="Google Shape;2768;p64"/>
            <p:cNvSpPr/>
            <p:nvPr/>
          </p:nvSpPr>
          <p:spPr>
            <a:xfrm>
              <a:off x="10623238" y="4112593"/>
              <a:ext cx="60199" cy="60130"/>
            </a:xfrm>
            <a:custGeom>
              <a:avLst/>
              <a:gdLst/>
              <a:ahLst/>
              <a:cxnLst/>
              <a:rect l="l" t="t" r="r" b="b"/>
              <a:pathLst>
                <a:path w="929" h="928" extrusionOk="0">
                  <a:moveTo>
                    <a:pt x="436" y="0"/>
                  </a:moveTo>
                  <a:cubicBezTo>
                    <a:pt x="219" y="0"/>
                    <a:pt x="1" y="218"/>
                    <a:pt x="1" y="436"/>
                  </a:cubicBezTo>
                  <a:cubicBezTo>
                    <a:pt x="1" y="710"/>
                    <a:pt x="219" y="928"/>
                    <a:pt x="436" y="928"/>
                  </a:cubicBezTo>
                  <a:cubicBezTo>
                    <a:pt x="710" y="928"/>
                    <a:pt x="928" y="710"/>
                    <a:pt x="928" y="436"/>
                  </a:cubicBezTo>
                  <a:cubicBezTo>
                    <a:pt x="928" y="218"/>
                    <a:pt x="710"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9" name="Google Shape;2769;p64"/>
            <p:cNvSpPr/>
            <p:nvPr/>
          </p:nvSpPr>
          <p:spPr>
            <a:xfrm>
              <a:off x="10782063" y="5047002"/>
              <a:ext cx="59875" cy="59871"/>
            </a:xfrm>
            <a:custGeom>
              <a:avLst/>
              <a:gdLst/>
              <a:ahLst/>
              <a:cxnLst/>
              <a:rect l="l" t="t" r="r" b="b"/>
              <a:pathLst>
                <a:path w="924" h="924" extrusionOk="0">
                  <a:moveTo>
                    <a:pt x="436" y="1"/>
                  </a:moveTo>
                  <a:cubicBezTo>
                    <a:pt x="218" y="1"/>
                    <a:pt x="1" y="218"/>
                    <a:pt x="1" y="488"/>
                  </a:cubicBezTo>
                  <a:cubicBezTo>
                    <a:pt x="1" y="706"/>
                    <a:pt x="218" y="924"/>
                    <a:pt x="436" y="924"/>
                  </a:cubicBezTo>
                  <a:cubicBezTo>
                    <a:pt x="706" y="924"/>
                    <a:pt x="923" y="706"/>
                    <a:pt x="923" y="488"/>
                  </a:cubicBezTo>
                  <a:cubicBezTo>
                    <a:pt x="923" y="218"/>
                    <a:pt x="706"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0" name="Google Shape;2770;p64"/>
            <p:cNvSpPr/>
            <p:nvPr/>
          </p:nvSpPr>
          <p:spPr>
            <a:xfrm>
              <a:off x="12950335" y="6002339"/>
              <a:ext cx="60134" cy="60130"/>
            </a:xfrm>
            <a:custGeom>
              <a:avLst/>
              <a:gdLst/>
              <a:ahLst/>
              <a:cxnLst/>
              <a:rect l="l" t="t" r="r" b="b"/>
              <a:pathLst>
                <a:path w="928" h="928" extrusionOk="0">
                  <a:moveTo>
                    <a:pt x="436" y="0"/>
                  </a:moveTo>
                  <a:cubicBezTo>
                    <a:pt x="218" y="0"/>
                    <a:pt x="1" y="218"/>
                    <a:pt x="1" y="492"/>
                  </a:cubicBezTo>
                  <a:cubicBezTo>
                    <a:pt x="1" y="710"/>
                    <a:pt x="218" y="927"/>
                    <a:pt x="436" y="927"/>
                  </a:cubicBezTo>
                  <a:cubicBezTo>
                    <a:pt x="710" y="927"/>
                    <a:pt x="928" y="710"/>
                    <a:pt x="928" y="492"/>
                  </a:cubicBezTo>
                  <a:cubicBezTo>
                    <a:pt x="928" y="218"/>
                    <a:pt x="710"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1" name="Google Shape;2771;p64"/>
            <p:cNvSpPr/>
            <p:nvPr/>
          </p:nvSpPr>
          <p:spPr>
            <a:xfrm>
              <a:off x="13877753" y="5762598"/>
              <a:ext cx="59875" cy="56436"/>
            </a:xfrm>
            <a:custGeom>
              <a:avLst/>
              <a:gdLst/>
              <a:ahLst/>
              <a:cxnLst/>
              <a:rect l="l" t="t" r="r" b="b"/>
              <a:pathLst>
                <a:path w="924" h="871" extrusionOk="0">
                  <a:moveTo>
                    <a:pt x="436" y="0"/>
                  </a:moveTo>
                  <a:cubicBezTo>
                    <a:pt x="219" y="0"/>
                    <a:pt x="1" y="165"/>
                    <a:pt x="1" y="435"/>
                  </a:cubicBezTo>
                  <a:cubicBezTo>
                    <a:pt x="1" y="710"/>
                    <a:pt x="219" y="871"/>
                    <a:pt x="436" y="871"/>
                  </a:cubicBezTo>
                  <a:cubicBezTo>
                    <a:pt x="706" y="871"/>
                    <a:pt x="924" y="710"/>
                    <a:pt x="924" y="435"/>
                  </a:cubicBezTo>
                  <a:cubicBezTo>
                    <a:pt x="924" y="165"/>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2" name="Google Shape;2772;p64"/>
            <p:cNvSpPr/>
            <p:nvPr/>
          </p:nvSpPr>
          <p:spPr>
            <a:xfrm>
              <a:off x="11631655" y="5818969"/>
              <a:ext cx="60134" cy="60130"/>
            </a:xfrm>
            <a:custGeom>
              <a:avLst/>
              <a:gdLst/>
              <a:ahLst/>
              <a:cxnLst/>
              <a:rect l="l" t="t" r="r" b="b"/>
              <a:pathLst>
                <a:path w="928" h="928" extrusionOk="0">
                  <a:moveTo>
                    <a:pt x="493" y="1"/>
                  </a:moveTo>
                  <a:cubicBezTo>
                    <a:pt x="218" y="1"/>
                    <a:pt x="1" y="218"/>
                    <a:pt x="1" y="493"/>
                  </a:cubicBezTo>
                  <a:cubicBezTo>
                    <a:pt x="1" y="710"/>
                    <a:pt x="218" y="928"/>
                    <a:pt x="493" y="928"/>
                  </a:cubicBezTo>
                  <a:cubicBezTo>
                    <a:pt x="710" y="928"/>
                    <a:pt x="928" y="710"/>
                    <a:pt x="928" y="493"/>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73" name="Google Shape;2773;p64"/>
          <p:cNvSpPr txBox="1">
            <a:spLocks noGrp="1"/>
          </p:cNvSpPr>
          <p:nvPr>
            <p:ph type="subTitle" idx="1"/>
          </p:nvPr>
        </p:nvSpPr>
        <p:spPr>
          <a:xfrm>
            <a:off x="379633" y="986039"/>
            <a:ext cx="2624937" cy="3473279"/>
          </a:xfrm>
          <a:prstGeom prst="rect">
            <a:avLst/>
          </a:prstGeom>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t" anchorCtr="0">
            <a:noAutofit/>
          </a:bodyPr>
          <a:lstStyle/>
          <a:p>
            <a:pPr marL="285750" lvl="0" indent="-285750" algn="l" rtl="0">
              <a:spcBef>
                <a:spcPts val="0"/>
              </a:spcBef>
              <a:spcAft>
                <a:spcPts val="0"/>
              </a:spcAft>
              <a:buClrTx/>
              <a:buFont typeface="Arial" panose="020B0604020202020204" pitchFamily="34" charset="0"/>
              <a:buChar char="•"/>
            </a:pPr>
            <a:r>
              <a:rPr lang="en-US" sz="1200" dirty="0">
                <a:solidFill>
                  <a:schemeClr val="bg2"/>
                </a:solidFill>
              </a:rPr>
              <a:t>Heart failure (HF), also known as congestive heart failure (CHF), is a complex clinical syndrome </a:t>
            </a:r>
          </a:p>
          <a:p>
            <a:pPr marL="285750" lvl="0" indent="-285750" algn="l" rtl="0">
              <a:spcBef>
                <a:spcPts val="0"/>
              </a:spcBef>
              <a:spcAft>
                <a:spcPts val="0"/>
              </a:spcAft>
              <a:buClrTx/>
              <a:buFont typeface="Arial" panose="020B0604020202020204" pitchFamily="34" charset="0"/>
              <a:buChar char="•"/>
            </a:pPr>
            <a:r>
              <a:rPr lang="en-US" sz="1200" dirty="0">
                <a:solidFill>
                  <a:schemeClr val="bg2"/>
                </a:solidFill>
              </a:rPr>
              <a:t>It is </a:t>
            </a:r>
            <a:r>
              <a:rPr lang="en-US" sz="1200" dirty="0" err="1">
                <a:solidFill>
                  <a:schemeClr val="bg2"/>
                </a:solidFill>
              </a:rPr>
              <a:t>characterised</a:t>
            </a:r>
            <a:r>
              <a:rPr lang="en-US" sz="1200" dirty="0">
                <a:solidFill>
                  <a:schemeClr val="bg2"/>
                </a:solidFill>
              </a:rPr>
              <a:t> by the heart's inability to pump blood effectively due to structural or functional impairments (Malik, Chhabra and Shams, 2025)</a:t>
            </a:r>
          </a:p>
          <a:p>
            <a:pPr marL="285750" lvl="0" indent="-285750" algn="l" rtl="0">
              <a:spcBef>
                <a:spcPts val="0"/>
              </a:spcBef>
              <a:spcAft>
                <a:spcPts val="0"/>
              </a:spcAft>
              <a:buClrTx/>
              <a:buFont typeface="Arial" panose="020B0604020202020204" pitchFamily="34" charset="0"/>
              <a:buChar char="•"/>
            </a:pPr>
            <a:r>
              <a:rPr lang="en-US" sz="1200" dirty="0">
                <a:solidFill>
                  <a:schemeClr val="bg2"/>
                </a:solidFill>
              </a:rPr>
              <a:t>It is a leading cause of morbidity, </a:t>
            </a:r>
            <a:r>
              <a:rPr lang="en-US" sz="1200" dirty="0" err="1">
                <a:solidFill>
                  <a:schemeClr val="bg2"/>
                </a:solidFill>
              </a:rPr>
              <a:t>hospitalisation</a:t>
            </a:r>
            <a:r>
              <a:rPr lang="en-US" sz="1200" dirty="0">
                <a:solidFill>
                  <a:schemeClr val="bg2"/>
                </a:solidFill>
              </a:rPr>
              <a:t>, along with mortality in older adults</a:t>
            </a:r>
          </a:p>
          <a:p>
            <a:pPr marL="285750" lvl="0" indent="-285750" algn="l" rtl="0">
              <a:spcBef>
                <a:spcPts val="0"/>
              </a:spcBef>
              <a:spcAft>
                <a:spcPts val="0"/>
              </a:spcAft>
              <a:buClrTx/>
              <a:buFont typeface="Arial" panose="020B0604020202020204" pitchFamily="34" charset="0"/>
              <a:buChar char="•"/>
            </a:pPr>
            <a:r>
              <a:rPr lang="en-US" sz="1200" dirty="0">
                <a:solidFill>
                  <a:schemeClr val="bg2"/>
                </a:solidFill>
              </a:rPr>
              <a:t>HF is also a growing public health problem that places a huge financial burden on the health care system (</a:t>
            </a:r>
            <a:r>
              <a:rPr lang="en-US" sz="1200" dirty="0" err="1">
                <a:solidFill>
                  <a:schemeClr val="bg2"/>
                </a:solidFill>
              </a:rPr>
              <a:t>Butrous</a:t>
            </a:r>
            <a:r>
              <a:rPr lang="en-US" sz="1200" dirty="0">
                <a:solidFill>
                  <a:schemeClr val="bg2"/>
                </a:solidFill>
              </a:rPr>
              <a:t> and Hummel, 2016)</a:t>
            </a:r>
          </a:p>
        </p:txBody>
      </p:sp>
      <p:sp>
        <p:nvSpPr>
          <p:cNvPr id="2774" name="Google Shape;2774;p64"/>
          <p:cNvSpPr txBox="1">
            <a:spLocks noGrp="1"/>
          </p:cNvSpPr>
          <p:nvPr>
            <p:ph type="title"/>
          </p:nvPr>
        </p:nvSpPr>
        <p:spPr>
          <a:xfrm>
            <a:off x="2869741" y="212719"/>
            <a:ext cx="3401100" cy="478200"/>
          </a:xfrm>
          <a:prstGeom prst="rect">
            <a:avLst/>
          </a:prstGeom>
        </p:spPr>
        <p:style>
          <a:lnRef idx="1">
            <a:schemeClr val="accent5"/>
          </a:lnRef>
          <a:fillRef idx="2">
            <a:schemeClr val="accent5"/>
          </a:fillRef>
          <a:effectRef idx="1">
            <a:schemeClr val="accent5"/>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 dirty="0">
                <a:solidFill>
                  <a:schemeClr val="bg2"/>
                </a:solidFill>
              </a:rPr>
              <a:t>INTRODUCTION</a:t>
            </a:r>
            <a:endParaRPr dirty="0">
              <a:solidFill>
                <a:schemeClr val="bg2"/>
              </a:solidFill>
            </a:endParaRPr>
          </a:p>
        </p:txBody>
      </p:sp>
      <p:sp>
        <p:nvSpPr>
          <p:cNvPr id="2854" name="Google Shape;2854;p64"/>
          <p:cNvSpPr/>
          <p:nvPr/>
        </p:nvSpPr>
        <p:spPr>
          <a:xfrm>
            <a:off x="3921900" y="4700807"/>
            <a:ext cx="1300200" cy="3006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855" name="Google Shape;2855;p64"/>
          <p:cNvSpPr txBox="1">
            <a:spLocks noGrp="1"/>
          </p:cNvSpPr>
          <p:nvPr>
            <p:ph type="ctrTitle" idx="4294967295"/>
          </p:nvPr>
        </p:nvSpPr>
        <p:spPr>
          <a:xfrm>
            <a:off x="4570291" y="4730057"/>
            <a:ext cx="629400" cy="2421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1400" dirty="0">
                <a:solidFill>
                  <a:schemeClr val="hlink"/>
                </a:solidFill>
                <a:uFill>
                  <a:noFill/>
                </a:uFill>
                <a:hlinkClick r:id="" action="ppaction://hlinkshowjump?jump=nextslide"/>
              </a:rPr>
              <a:t>NEXT</a:t>
            </a:r>
            <a:endParaRPr sz="1400" dirty="0"/>
          </a:p>
        </p:txBody>
      </p:sp>
      <p:sp>
        <p:nvSpPr>
          <p:cNvPr id="2856" name="Google Shape;2856;p64"/>
          <p:cNvSpPr txBox="1">
            <a:spLocks noGrp="1"/>
          </p:cNvSpPr>
          <p:nvPr>
            <p:ph type="ctrTitle" idx="4294967295"/>
          </p:nvPr>
        </p:nvSpPr>
        <p:spPr>
          <a:xfrm>
            <a:off x="3943606" y="4730057"/>
            <a:ext cx="629400" cy="2421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sz="1400">
                <a:solidFill>
                  <a:schemeClr val="hlink"/>
                </a:solidFill>
                <a:uFill>
                  <a:noFill/>
                </a:uFill>
                <a:hlinkClick r:id="" action="ppaction://hlinkshowjump?jump=previousslide"/>
              </a:rPr>
              <a:t>PREV</a:t>
            </a:r>
            <a:endParaRPr sz="1400"/>
          </a:p>
        </p:txBody>
      </p:sp>
      <p:sp>
        <p:nvSpPr>
          <p:cNvPr id="105" name="Google Shape;2774;p64">
            <a:extLst>
              <a:ext uri="{FF2B5EF4-FFF2-40B4-BE49-F238E27FC236}">
                <a16:creationId xmlns:a16="http://schemas.microsoft.com/office/drawing/2014/main" id="{22AA228C-9C02-4FDB-B200-8CE465611357}"/>
              </a:ext>
            </a:extLst>
          </p:cNvPr>
          <p:cNvSpPr txBox="1">
            <a:spLocks/>
          </p:cNvSpPr>
          <p:nvPr/>
        </p:nvSpPr>
        <p:spPr>
          <a:xfrm>
            <a:off x="3278034" y="960793"/>
            <a:ext cx="2624938" cy="478200"/>
          </a:xfrm>
          <a:prstGeom prst="rect">
            <a:avLst/>
          </a:prstGeom>
        </p:spPr>
        <p:style>
          <a:lnRef idx="1">
            <a:schemeClr val="accent3"/>
          </a:lnRef>
          <a:fillRef idx="2">
            <a:schemeClr val="accent3"/>
          </a:fillRef>
          <a:effectRef idx="1">
            <a:schemeClr val="accent3"/>
          </a:effectRef>
          <a:fontRef idx="minor">
            <a:schemeClr val="dk1"/>
          </a:fontRef>
        </p:style>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2"/>
              </a:buClr>
              <a:buSzPts val="2800"/>
              <a:buFont typeface="Lilita One"/>
              <a:buNone/>
              <a:defRPr sz="30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9pPr>
          </a:lstStyle>
          <a:p>
            <a:pPr algn="ctr"/>
            <a:r>
              <a:rPr lang="en-US" sz="1200" dirty="0">
                <a:solidFill>
                  <a:schemeClr val="bg2"/>
                </a:solidFill>
              </a:rPr>
              <a:t>Cardiology and Community Heart-failure Nurses' Critical Roles</a:t>
            </a:r>
          </a:p>
        </p:txBody>
      </p:sp>
      <p:sp>
        <p:nvSpPr>
          <p:cNvPr id="106" name="Google Shape;2773;p64">
            <a:extLst>
              <a:ext uri="{FF2B5EF4-FFF2-40B4-BE49-F238E27FC236}">
                <a16:creationId xmlns:a16="http://schemas.microsoft.com/office/drawing/2014/main" id="{38B6DC79-88EF-4517-8BA2-3907DDFA664C}"/>
              </a:ext>
            </a:extLst>
          </p:cNvPr>
          <p:cNvSpPr txBox="1">
            <a:spLocks/>
          </p:cNvSpPr>
          <p:nvPr/>
        </p:nvSpPr>
        <p:spPr>
          <a:xfrm>
            <a:off x="3247967" y="1635941"/>
            <a:ext cx="2624937" cy="1659180"/>
          </a:xfrm>
          <a:prstGeom prst="rect">
            <a:avLst/>
          </a:prstGeom>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lt2"/>
              </a:buClr>
              <a:buSzPts val="1800"/>
              <a:buFont typeface="Nunito"/>
              <a:buNone/>
              <a:defRPr sz="1600" b="0" i="0" u="none" strike="noStrike" cap="none" spc="0">
                <a:solidFill>
                  <a:schemeClr val="lt2"/>
                </a:solidFill>
                <a:latin typeface="Nunito"/>
                <a:ea typeface="Nunito"/>
                <a:cs typeface="Nunito"/>
                <a:sym typeface="Nunito"/>
              </a:defRPr>
            </a:lvl1pPr>
            <a:lvl2pPr marL="914400" marR="0" lvl="1" indent="-317500" algn="l" rtl="0">
              <a:lnSpc>
                <a:spcPct val="115000"/>
              </a:lnSpc>
              <a:spcBef>
                <a:spcPts val="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2pPr>
            <a:lvl3pPr marL="1371600" marR="0" lvl="2"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3pPr>
            <a:lvl4pPr marL="1828800" marR="0" lvl="3"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4pPr>
            <a:lvl5pPr marL="2286000" marR="0" lvl="4"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5pPr>
            <a:lvl6pPr marL="2743200" marR="0" lvl="5"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6pPr>
            <a:lvl7pPr marL="3200400" marR="0" lvl="6"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7pPr>
            <a:lvl8pPr marL="3657600" marR="0" lvl="7"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8pPr>
            <a:lvl9pPr marL="4114800" marR="0" lvl="8" indent="-317500" algn="l" rtl="0">
              <a:lnSpc>
                <a:spcPct val="115000"/>
              </a:lnSpc>
              <a:spcBef>
                <a:spcPts val="1600"/>
              </a:spcBef>
              <a:spcAft>
                <a:spcPts val="1600"/>
              </a:spcAft>
              <a:buClr>
                <a:schemeClr val="lt2"/>
              </a:buClr>
              <a:buSzPts val="1400"/>
              <a:buFont typeface="Nunito"/>
              <a:buNone/>
              <a:defRPr sz="1400" b="0" i="0" u="none" strike="noStrike" cap="none" spc="0">
                <a:solidFill>
                  <a:schemeClr val="lt2"/>
                </a:solidFill>
                <a:latin typeface="Nunito"/>
                <a:ea typeface="Nunito"/>
                <a:cs typeface="Nunito"/>
                <a:sym typeface="Nunito"/>
              </a:defRPr>
            </a:lvl9pPr>
          </a:lstStyle>
          <a:p>
            <a:pPr marL="285750" indent="-285750">
              <a:buClrTx/>
              <a:buFont typeface="Arial" panose="020B0604020202020204" pitchFamily="34" charset="0"/>
              <a:buChar char="•"/>
            </a:pPr>
            <a:r>
              <a:rPr lang="en-US" sz="1200" dirty="0">
                <a:solidFill>
                  <a:schemeClr val="bg2"/>
                </a:solidFill>
              </a:rPr>
              <a:t>Early detection of deterioration</a:t>
            </a:r>
          </a:p>
          <a:p>
            <a:pPr marL="285750" indent="-285750">
              <a:buClrTx/>
              <a:buFont typeface="Arial" panose="020B0604020202020204" pitchFamily="34" charset="0"/>
              <a:buChar char="•"/>
            </a:pPr>
            <a:r>
              <a:rPr lang="en-US" sz="1200" dirty="0" err="1">
                <a:solidFill>
                  <a:schemeClr val="bg2"/>
                </a:solidFill>
              </a:rPr>
              <a:t>Optimising</a:t>
            </a:r>
            <a:r>
              <a:rPr lang="en-US" sz="1200" dirty="0">
                <a:solidFill>
                  <a:schemeClr val="bg2"/>
                </a:solidFill>
              </a:rPr>
              <a:t> evidence-based therapies</a:t>
            </a:r>
          </a:p>
          <a:p>
            <a:pPr marL="285750" indent="-285750">
              <a:buClrTx/>
              <a:buFont typeface="Arial" panose="020B0604020202020204" pitchFamily="34" charset="0"/>
              <a:buChar char="•"/>
            </a:pPr>
            <a:r>
              <a:rPr lang="en-US" sz="1200" dirty="0">
                <a:solidFill>
                  <a:schemeClr val="bg2"/>
                </a:solidFill>
              </a:rPr>
              <a:t>Supporting self-management strategies</a:t>
            </a:r>
          </a:p>
          <a:p>
            <a:pPr marL="285750" indent="-285750">
              <a:buClrTx/>
              <a:buFont typeface="Arial" panose="020B0604020202020204" pitchFamily="34" charset="0"/>
              <a:buChar char="•"/>
            </a:pPr>
            <a:r>
              <a:rPr lang="en-US" sz="1200" dirty="0">
                <a:solidFill>
                  <a:schemeClr val="bg2"/>
                </a:solidFill>
              </a:rPr>
              <a:t>Coordinating care across primary, secondary, and social care systems</a:t>
            </a:r>
          </a:p>
        </p:txBody>
      </p:sp>
      <p:sp>
        <p:nvSpPr>
          <p:cNvPr id="107" name="Google Shape;2774;p64">
            <a:extLst>
              <a:ext uri="{FF2B5EF4-FFF2-40B4-BE49-F238E27FC236}">
                <a16:creationId xmlns:a16="http://schemas.microsoft.com/office/drawing/2014/main" id="{88FFE845-EDD1-4687-840B-133009E0B1B0}"/>
              </a:ext>
            </a:extLst>
          </p:cNvPr>
          <p:cNvSpPr txBox="1">
            <a:spLocks/>
          </p:cNvSpPr>
          <p:nvPr/>
        </p:nvSpPr>
        <p:spPr>
          <a:xfrm>
            <a:off x="6158604" y="1157741"/>
            <a:ext cx="2325856" cy="478200"/>
          </a:xfrm>
          <a:prstGeom prst="rect">
            <a:avLst/>
          </a:prstGeom>
        </p:spPr>
        <p:style>
          <a:lnRef idx="1">
            <a:schemeClr val="accent3"/>
          </a:lnRef>
          <a:fillRef idx="2">
            <a:schemeClr val="accent3"/>
          </a:fillRef>
          <a:effectRef idx="1">
            <a:schemeClr val="accent3"/>
          </a:effectRef>
          <a:fontRef idx="minor">
            <a:schemeClr val="dk1"/>
          </a:fontRef>
        </p:style>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2"/>
              </a:buClr>
              <a:buSzPts val="2800"/>
              <a:buFont typeface="Lilita One"/>
              <a:buNone/>
              <a:defRPr sz="30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9pPr>
          </a:lstStyle>
          <a:p>
            <a:pPr algn="ctr"/>
            <a:r>
              <a:rPr lang="en-US" sz="1200" dirty="0">
                <a:solidFill>
                  <a:schemeClr val="bg2"/>
                </a:solidFill>
              </a:rPr>
              <a:t>This presentation will cover the following aspects</a:t>
            </a:r>
          </a:p>
        </p:txBody>
      </p:sp>
      <p:sp>
        <p:nvSpPr>
          <p:cNvPr id="108" name="Google Shape;2773;p64">
            <a:extLst>
              <a:ext uri="{FF2B5EF4-FFF2-40B4-BE49-F238E27FC236}">
                <a16:creationId xmlns:a16="http://schemas.microsoft.com/office/drawing/2014/main" id="{5887F5F8-49AD-4C88-8D67-044F2AC78618}"/>
              </a:ext>
            </a:extLst>
          </p:cNvPr>
          <p:cNvSpPr txBox="1">
            <a:spLocks/>
          </p:cNvSpPr>
          <p:nvPr/>
        </p:nvSpPr>
        <p:spPr>
          <a:xfrm>
            <a:off x="6158604" y="1893088"/>
            <a:ext cx="2325856" cy="1659180"/>
          </a:xfrm>
          <a:prstGeom prst="rect">
            <a:avLst/>
          </a:prstGeom>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lt2"/>
              </a:buClr>
              <a:buSzPts val="1800"/>
              <a:buFont typeface="Nunito"/>
              <a:buNone/>
              <a:defRPr sz="1600" b="0" i="0" u="none" strike="noStrike" cap="none" spc="0">
                <a:solidFill>
                  <a:schemeClr val="lt2"/>
                </a:solidFill>
                <a:latin typeface="Nunito"/>
                <a:ea typeface="Nunito"/>
                <a:cs typeface="Nunito"/>
                <a:sym typeface="Nunito"/>
              </a:defRPr>
            </a:lvl1pPr>
            <a:lvl2pPr marL="914400" marR="0" lvl="1" indent="-317500" algn="l" rtl="0">
              <a:lnSpc>
                <a:spcPct val="115000"/>
              </a:lnSpc>
              <a:spcBef>
                <a:spcPts val="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2pPr>
            <a:lvl3pPr marL="1371600" marR="0" lvl="2"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3pPr>
            <a:lvl4pPr marL="1828800" marR="0" lvl="3"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4pPr>
            <a:lvl5pPr marL="2286000" marR="0" lvl="4"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5pPr>
            <a:lvl6pPr marL="2743200" marR="0" lvl="5"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6pPr>
            <a:lvl7pPr marL="3200400" marR="0" lvl="6"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7pPr>
            <a:lvl8pPr marL="3657600" marR="0" lvl="7"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8pPr>
            <a:lvl9pPr marL="4114800" marR="0" lvl="8" indent="-317500" algn="l" rtl="0">
              <a:lnSpc>
                <a:spcPct val="115000"/>
              </a:lnSpc>
              <a:spcBef>
                <a:spcPts val="1600"/>
              </a:spcBef>
              <a:spcAft>
                <a:spcPts val="1600"/>
              </a:spcAft>
              <a:buClr>
                <a:schemeClr val="lt2"/>
              </a:buClr>
              <a:buSzPts val="1400"/>
              <a:buFont typeface="Nunito"/>
              <a:buNone/>
              <a:defRPr sz="1400" b="0" i="0" u="none" strike="noStrike" cap="none" spc="0">
                <a:solidFill>
                  <a:schemeClr val="lt2"/>
                </a:solidFill>
                <a:latin typeface="Nunito"/>
                <a:ea typeface="Nunito"/>
                <a:cs typeface="Nunito"/>
                <a:sym typeface="Nunito"/>
              </a:defRPr>
            </a:lvl9pPr>
          </a:lstStyle>
          <a:p>
            <a:pPr marL="285750" indent="-285750">
              <a:buClrTx/>
              <a:buFont typeface="Arial" panose="020B0604020202020204" pitchFamily="34" charset="0"/>
              <a:buChar char="•"/>
            </a:pPr>
            <a:r>
              <a:rPr lang="en-US" sz="1200" dirty="0" err="1">
                <a:solidFill>
                  <a:schemeClr val="bg2"/>
                </a:solidFill>
              </a:rPr>
              <a:t>Aetiology</a:t>
            </a:r>
            <a:endParaRPr lang="en-US" sz="1200" dirty="0">
              <a:solidFill>
                <a:schemeClr val="bg2"/>
              </a:solidFill>
            </a:endParaRPr>
          </a:p>
          <a:p>
            <a:pPr marL="285750" indent="-285750">
              <a:buClrTx/>
              <a:buFont typeface="Arial" panose="020B0604020202020204" pitchFamily="34" charset="0"/>
              <a:buChar char="•"/>
            </a:pPr>
            <a:r>
              <a:rPr lang="en-US" sz="1200" dirty="0">
                <a:solidFill>
                  <a:schemeClr val="bg2"/>
                </a:solidFill>
              </a:rPr>
              <a:t>Epidemiology</a:t>
            </a:r>
          </a:p>
          <a:p>
            <a:pPr marL="285750" indent="-285750">
              <a:buClrTx/>
              <a:buFont typeface="Arial" panose="020B0604020202020204" pitchFamily="34" charset="0"/>
              <a:buChar char="•"/>
            </a:pPr>
            <a:r>
              <a:rPr lang="en-US" sz="1200" dirty="0">
                <a:solidFill>
                  <a:schemeClr val="bg2"/>
                </a:solidFill>
              </a:rPr>
              <a:t>Diagnosis</a:t>
            </a:r>
          </a:p>
          <a:p>
            <a:pPr marL="285750" indent="-285750">
              <a:buClrTx/>
              <a:buFont typeface="Arial" panose="020B0604020202020204" pitchFamily="34" charset="0"/>
              <a:buChar char="•"/>
            </a:pPr>
            <a:r>
              <a:rPr lang="en-US" sz="1200" dirty="0">
                <a:solidFill>
                  <a:schemeClr val="bg2"/>
                </a:solidFill>
              </a:rPr>
              <a:t>Management</a:t>
            </a:r>
          </a:p>
          <a:p>
            <a:pPr marL="285750" indent="-285750">
              <a:buClrTx/>
              <a:buFont typeface="Arial" panose="020B0604020202020204" pitchFamily="34" charset="0"/>
              <a:buChar char="•"/>
            </a:pPr>
            <a:r>
              <a:rPr lang="en-US" sz="1200" dirty="0">
                <a:solidFill>
                  <a:schemeClr val="bg2"/>
                </a:solidFill>
              </a:rPr>
              <a:t>Comorbidities</a:t>
            </a:r>
          </a:p>
          <a:p>
            <a:pPr marL="285750" indent="-285750">
              <a:buClrTx/>
              <a:buFont typeface="Arial" panose="020B0604020202020204" pitchFamily="34" charset="0"/>
              <a:buChar char="•"/>
            </a:pPr>
            <a:r>
              <a:rPr lang="en-US" sz="1200" dirty="0">
                <a:solidFill>
                  <a:schemeClr val="bg2"/>
                </a:solidFill>
              </a:rPr>
              <a:t>Prevention</a:t>
            </a:r>
          </a:p>
          <a:p>
            <a:pPr marL="285750" indent="-285750">
              <a:buClrTx/>
              <a:buFont typeface="Arial" panose="020B0604020202020204" pitchFamily="34" charset="0"/>
              <a:buChar char="•"/>
            </a:pPr>
            <a:r>
              <a:rPr lang="en-US" sz="1200" dirty="0">
                <a:solidFill>
                  <a:schemeClr val="bg2"/>
                </a:solidFill>
              </a:rPr>
              <a:t>Person-</a:t>
            </a:r>
            <a:r>
              <a:rPr lang="en-US" sz="1200" dirty="0" err="1">
                <a:solidFill>
                  <a:schemeClr val="bg2"/>
                </a:solidFill>
              </a:rPr>
              <a:t>centred</a:t>
            </a:r>
            <a:r>
              <a:rPr lang="en-US" sz="1200" dirty="0">
                <a:solidFill>
                  <a:schemeClr val="bg2"/>
                </a:solidFill>
              </a:rPr>
              <a:t> care approaches</a:t>
            </a:r>
          </a:p>
        </p:txBody>
      </p:sp>
      <p:sp>
        <p:nvSpPr>
          <p:cNvPr id="109" name="Google Shape;2773;p64">
            <a:extLst>
              <a:ext uri="{FF2B5EF4-FFF2-40B4-BE49-F238E27FC236}">
                <a16:creationId xmlns:a16="http://schemas.microsoft.com/office/drawing/2014/main" id="{9C108C7A-08CE-4535-AA41-1C62901CA287}"/>
              </a:ext>
            </a:extLst>
          </p:cNvPr>
          <p:cNvSpPr txBox="1">
            <a:spLocks/>
          </p:cNvSpPr>
          <p:nvPr/>
        </p:nvSpPr>
        <p:spPr>
          <a:xfrm>
            <a:off x="3067477" y="4089274"/>
            <a:ext cx="3401100" cy="950334"/>
          </a:xfrm>
          <a:prstGeom prst="rect">
            <a:avLst/>
          </a:prstGeom>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lt2"/>
              </a:buClr>
              <a:buSzPts val="1800"/>
              <a:buFont typeface="Nunito"/>
              <a:buNone/>
              <a:defRPr sz="1600" b="0" i="0" u="none" strike="noStrike" cap="none" spc="0">
                <a:solidFill>
                  <a:schemeClr val="lt2"/>
                </a:solidFill>
                <a:latin typeface="Nunito"/>
                <a:ea typeface="Nunito"/>
                <a:cs typeface="Nunito"/>
                <a:sym typeface="Nunito"/>
              </a:defRPr>
            </a:lvl1pPr>
            <a:lvl2pPr marL="914400" marR="0" lvl="1" indent="-317500" algn="l" rtl="0">
              <a:lnSpc>
                <a:spcPct val="115000"/>
              </a:lnSpc>
              <a:spcBef>
                <a:spcPts val="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2pPr>
            <a:lvl3pPr marL="1371600" marR="0" lvl="2"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3pPr>
            <a:lvl4pPr marL="1828800" marR="0" lvl="3"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4pPr>
            <a:lvl5pPr marL="2286000" marR="0" lvl="4"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5pPr>
            <a:lvl6pPr marL="2743200" marR="0" lvl="5"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6pPr>
            <a:lvl7pPr marL="3200400" marR="0" lvl="6"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7pPr>
            <a:lvl8pPr marL="3657600" marR="0" lvl="7"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8pPr>
            <a:lvl9pPr marL="4114800" marR="0" lvl="8" indent="-317500" algn="l" rtl="0">
              <a:lnSpc>
                <a:spcPct val="115000"/>
              </a:lnSpc>
              <a:spcBef>
                <a:spcPts val="1600"/>
              </a:spcBef>
              <a:spcAft>
                <a:spcPts val="1600"/>
              </a:spcAft>
              <a:buClr>
                <a:schemeClr val="lt2"/>
              </a:buClr>
              <a:buSzPts val="1400"/>
              <a:buFont typeface="Nunito"/>
              <a:buNone/>
              <a:defRPr sz="1400" b="0" i="0" u="none" strike="noStrike" cap="none" spc="0">
                <a:solidFill>
                  <a:schemeClr val="lt2"/>
                </a:solidFill>
                <a:latin typeface="Nunito"/>
                <a:ea typeface="Nunito"/>
                <a:cs typeface="Nunito"/>
                <a:sym typeface="Nunito"/>
              </a:defRPr>
            </a:lvl9pPr>
          </a:lstStyle>
          <a:p>
            <a:pPr marL="0" indent="0" algn="ctr">
              <a:buClrTx/>
            </a:pPr>
            <a:r>
              <a:rPr lang="en-US" sz="1400" dirty="0">
                <a:solidFill>
                  <a:schemeClr val="bg2"/>
                </a:solidFill>
              </a:rPr>
              <a:t>It will also be </a:t>
            </a:r>
            <a:r>
              <a:rPr lang="en-US" sz="1400" dirty="0" err="1">
                <a:solidFill>
                  <a:schemeClr val="bg2"/>
                </a:solidFill>
              </a:rPr>
              <a:t>utlising</a:t>
            </a:r>
            <a:r>
              <a:rPr lang="en-US" sz="1400" dirty="0">
                <a:solidFill>
                  <a:schemeClr val="bg2"/>
                </a:solidFill>
              </a:rPr>
              <a:t> various theoretical frameworks for guiding nurses towards holistic and guideline-directed practice</a:t>
            </a:r>
          </a:p>
        </p:txBody>
      </p:sp>
      <p:sp>
        <p:nvSpPr>
          <p:cNvPr id="33" name="Google Shape;2747;p63">
            <a:extLst>
              <a:ext uri="{FF2B5EF4-FFF2-40B4-BE49-F238E27FC236}">
                <a16:creationId xmlns:a16="http://schemas.microsoft.com/office/drawing/2014/main" id="{29E9EFF8-4A64-4830-A67C-E0A6AC501C23}"/>
              </a:ext>
            </a:extLst>
          </p:cNvPr>
          <p:cNvSpPr/>
          <p:nvPr/>
        </p:nvSpPr>
        <p:spPr>
          <a:xfrm>
            <a:off x="7672564" y="154475"/>
            <a:ext cx="1300200" cy="3006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4" name="Google Shape;2748;p63">
            <a:extLst>
              <a:ext uri="{FF2B5EF4-FFF2-40B4-BE49-F238E27FC236}">
                <a16:creationId xmlns:a16="http://schemas.microsoft.com/office/drawing/2014/main" id="{2AD4050B-F82E-410A-B1F9-EA815D1C8906}"/>
              </a:ext>
            </a:extLst>
          </p:cNvPr>
          <p:cNvSpPr txBox="1">
            <a:spLocks/>
          </p:cNvSpPr>
          <p:nvPr/>
        </p:nvSpPr>
        <p:spPr>
          <a:xfrm>
            <a:off x="8288003" y="183725"/>
            <a:ext cx="629400" cy="2421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2"/>
              </a:buClr>
              <a:buSzPts val="2800"/>
              <a:buFont typeface="Lilita One"/>
              <a:buNone/>
              <a:defRPr sz="28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9pPr>
          </a:lstStyle>
          <a:p>
            <a:pPr algn="l"/>
            <a:r>
              <a:rPr lang="en-US" sz="1400">
                <a:solidFill>
                  <a:schemeClr val="hlink"/>
                </a:solidFill>
                <a:uFill>
                  <a:noFill/>
                </a:uFill>
                <a:hlinkClick r:id="" action="ppaction://hlinkshowjump?jump=nextslide"/>
              </a:rPr>
              <a:t>NEXT</a:t>
            </a:r>
            <a:endParaRPr lang="en-US" sz="1400" dirty="0"/>
          </a:p>
        </p:txBody>
      </p:sp>
      <p:sp>
        <p:nvSpPr>
          <p:cNvPr id="35" name="Google Shape;2749;p63">
            <a:extLst>
              <a:ext uri="{FF2B5EF4-FFF2-40B4-BE49-F238E27FC236}">
                <a16:creationId xmlns:a16="http://schemas.microsoft.com/office/drawing/2014/main" id="{AB65AE5F-8404-4B59-9EA4-CEA52BE8CB88}"/>
              </a:ext>
            </a:extLst>
          </p:cNvPr>
          <p:cNvSpPr txBox="1">
            <a:spLocks/>
          </p:cNvSpPr>
          <p:nvPr/>
        </p:nvSpPr>
        <p:spPr>
          <a:xfrm>
            <a:off x="7661318" y="183725"/>
            <a:ext cx="629400" cy="2421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2"/>
              </a:buClr>
              <a:buSzPts val="2800"/>
              <a:buFont typeface="Lilita One"/>
              <a:buNone/>
              <a:defRPr sz="28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9pPr>
          </a:lstStyle>
          <a:p>
            <a:pPr algn="r"/>
            <a:r>
              <a:rPr lang="en-US" sz="1400">
                <a:solidFill>
                  <a:schemeClr val="hlink"/>
                </a:solidFill>
                <a:uFill>
                  <a:noFill/>
                </a:uFill>
                <a:hlinkClick r:id="" action="ppaction://hlinkshowjump?jump=previousslide"/>
              </a:rPr>
              <a:t>PREV</a:t>
            </a:r>
            <a:endParaRPr lang="en-US" sz="140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755"/>
                                        </p:tgtEl>
                                        <p:attrNameLst>
                                          <p:attrName>style.visibility</p:attrName>
                                        </p:attrNameLst>
                                      </p:cBhvr>
                                      <p:to>
                                        <p:strVal val="visible"/>
                                      </p:to>
                                    </p:set>
                                    <p:animEffect transition="in" filter="fade">
                                      <p:cBhvr>
                                        <p:cTn id="7" dur="1000"/>
                                        <p:tgtEl>
                                          <p:spTgt spid="27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753"/>
        <p:cNvGrpSpPr/>
        <p:nvPr/>
      </p:nvGrpSpPr>
      <p:grpSpPr>
        <a:xfrm>
          <a:off x="0" y="0"/>
          <a:ext cx="0" cy="0"/>
          <a:chOff x="0" y="0"/>
          <a:chExt cx="0" cy="0"/>
        </a:xfrm>
      </p:grpSpPr>
      <p:grpSp>
        <p:nvGrpSpPr>
          <p:cNvPr id="2755" name="Google Shape;2755;p64"/>
          <p:cNvGrpSpPr/>
          <p:nvPr/>
        </p:nvGrpSpPr>
        <p:grpSpPr>
          <a:xfrm>
            <a:off x="713231" y="539495"/>
            <a:ext cx="4223988" cy="3765367"/>
            <a:chOff x="10461108" y="2321595"/>
            <a:chExt cx="4223988" cy="3765367"/>
          </a:xfrm>
        </p:grpSpPr>
        <p:sp>
          <p:nvSpPr>
            <p:cNvPr id="2756" name="Google Shape;2756;p64"/>
            <p:cNvSpPr/>
            <p:nvPr/>
          </p:nvSpPr>
          <p:spPr>
            <a:xfrm>
              <a:off x="10651491" y="2392092"/>
              <a:ext cx="260950" cy="257560"/>
            </a:xfrm>
            <a:custGeom>
              <a:avLst/>
              <a:gdLst/>
              <a:ahLst/>
              <a:cxnLst/>
              <a:rect l="l" t="t" r="r" b="b"/>
              <a:pathLst>
                <a:path w="4027" h="3975" extrusionOk="0">
                  <a:moveTo>
                    <a:pt x="2016" y="1"/>
                  </a:moveTo>
                  <a:lnTo>
                    <a:pt x="1633" y="1198"/>
                  </a:lnTo>
                  <a:lnTo>
                    <a:pt x="436" y="762"/>
                  </a:lnTo>
                  <a:lnTo>
                    <a:pt x="0" y="1959"/>
                  </a:lnTo>
                  <a:lnTo>
                    <a:pt x="1197" y="2395"/>
                  </a:lnTo>
                  <a:lnTo>
                    <a:pt x="819" y="3592"/>
                  </a:lnTo>
                  <a:lnTo>
                    <a:pt x="2016" y="3975"/>
                  </a:lnTo>
                  <a:lnTo>
                    <a:pt x="2394" y="2778"/>
                  </a:lnTo>
                  <a:lnTo>
                    <a:pt x="3591" y="3213"/>
                  </a:lnTo>
                  <a:lnTo>
                    <a:pt x="4027" y="2016"/>
                  </a:lnTo>
                  <a:lnTo>
                    <a:pt x="2830" y="1581"/>
                  </a:lnTo>
                  <a:lnTo>
                    <a:pt x="3213" y="384"/>
                  </a:lnTo>
                  <a:lnTo>
                    <a:pt x="201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7" name="Google Shape;2757;p64"/>
            <p:cNvSpPr/>
            <p:nvPr/>
          </p:nvSpPr>
          <p:spPr>
            <a:xfrm>
              <a:off x="14258583" y="3111316"/>
              <a:ext cx="257321" cy="257560"/>
            </a:xfrm>
            <a:custGeom>
              <a:avLst/>
              <a:gdLst/>
              <a:ahLst/>
              <a:cxnLst/>
              <a:rect l="l" t="t" r="r" b="b"/>
              <a:pathLst>
                <a:path w="3971" h="3975" extrusionOk="0">
                  <a:moveTo>
                    <a:pt x="2286" y="1"/>
                  </a:moveTo>
                  <a:lnTo>
                    <a:pt x="1032" y="218"/>
                  </a:lnTo>
                  <a:lnTo>
                    <a:pt x="1250" y="1472"/>
                  </a:lnTo>
                  <a:lnTo>
                    <a:pt x="0" y="1689"/>
                  </a:lnTo>
                  <a:lnTo>
                    <a:pt x="218" y="2939"/>
                  </a:lnTo>
                  <a:lnTo>
                    <a:pt x="1467" y="2721"/>
                  </a:lnTo>
                  <a:lnTo>
                    <a:pt x="1685" y="3975"/>
                  </a:lnTo>
                  <a:lnTo>
                    <a:pt x="2939" y="3757"/>
                  </a:lnTo>
                  <a:lnTo>
                    <a:pt x="2721" y="2503"/>
                  </a:lnTo>
                  <a:lnTo>
                    <a:pt x="3970" y="2286"/>
                  </a:lnTo>
                  <a:lnTo>
                    <a:pt x="3753" y="1037"/>
                  </a:lnTo>
                  <a:lnTo>
                    <a:pt x="2503" y="1254"/>
                  </a:lnTo>
                  <a:lnTo>
                    <a:pt x="228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8" name="Google Shape;2758;p64"/>
            <p:cNvSpPr/>
            <p:nvPr/>
          </p:nvSpPr>
          <p:spPr>
            <a:xfrm>
              <a:off x="12893895" y="2321595"/>
              <a:ext cx="243518" cy="243435"/>
            </a:xfrm>
            <a:custGeom>
              <a:avLst/>
              <a:gdLst/>
              <a:ahLst/>
              <a:cxnLst/>
              <a:rect l="l" t="t" r="r" b="b"/>
              <a:pathLst>
                <a:path w="3758" h="3757" extrusionOk="0">
                  <a:moveTo>
                    <a:pt x="1742" y="0"/>
                  </a:moveTo>
                  <a:lnTo>
                    <a:pt x="1472" y="1145"/>
                  </a:lnTo>
                  <a:lnTo>
                    <a:pt x="275" y="819"/>
                  </a:lnTo>
                  <a:lnTo>
                    <a:pt x="1" y="1959"/>
                  </a:lnTo>
                  <a:lnTo>
                    <a:pt x="1146" y="2286"/>
                  </a:lnTo>
                  <a:lnTo>
                    <a:pt x="819" y="3430"/>
                  </a:lnTo>
                  <a:lnTo>
                    <a:pt x="1960" y="3757"/>
                  </a:lnTo>
                  <a:lnTo>
                    <a:pt x="2286" y="2612"/>
                  </a:lnTo>
                  <a:lnTo>
                    <a:pt x="3431" y="2939"/>
                  </a:lnTo>
                  <a:lnTo>
                    <a:pt x="3757" y="1798"/>
                  </a:lnTo>
                  <a:lnTo>
                    <a:pt x="2613" y="1472"/>
                  </a:lnTo>
                  <a:lnTo>
                    <a:pt x="2887" y="327"/>
                  </a:lnTo>
                  <a:lnTo>
                    <a:pt x="1742"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9" name="Google Shape;2759;p64"/>
            <p:cNvSpPr/>
            <p:nvPr/>
          </p:nvSpPr>
          <p:spPr>
            <a:xfrm>
              <a:off x="13320667" y="5879034"/>
              <a:ext cx="207943" cy="207927"/>
            </a:xfrm>
            <a:custGeom>
              <a:avLst/>
              <a:gdLst/>
              <a:ahLst/>
              <a:cxnLst/>
              <a:rect l="l" t="t" r="r" b="b"/>
              <a:pathLst>
                <a:path w="3209" h="3209" extrusionOk="0">
                  <a:moveTo>
                    <a:pt x="1524" y="1"/>
                  </a:moveTo>
                  <a:lnTo>
                    <a:pt x="1250" y="980"/>
                  </a:lnTo>
                  <a:lnTo>
                    <a:pt x="271" y="706"/>
                  </a:lnTo>
                  <a:lnTo>
                    <a:pt x="1" y="1685"/>
                  </a:lnTo>
                  <a:lnTo>
                    <a:pt x="980" y="1960"/>
                  </a:lnTo>
                  <a:lnTo>
                    <a:pt x="706" y="2939"/>
                  </a:lnTo>
                  <a:lnTo>
                    <a:pt x="1685" y="3209"/>
                  </a:lnTo>
                  <a:lnTo>
                    <a:pt x="1960" y="2230"/>
                  </a:lnTo>
                  <a:lnTo>
                    <a:pt x="2939" y="2504"/>
                  </a:lnTo>
                  <a:lnTo>
                    <a:pt x="3209" y="1524"/>
                  </a:lnTo>
                  <a:lnTo>
                    <a:pt x="2230" y="1250"/>
                  </a:lnTo>
                  <a:lnTo>
                    <a:pt x="2504" y="271"/>
                  </a:lnTo>
                  <a:lnTo>
                    <a:pt x="152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0" name="Google Shape;2760;p64"/>
            <p:cNvSpPr/>
            <p:nvPr/>
          </p:nvSpPr>
          <p:spPr>
            <a:xfrm>
              <a:off x="10492925" y="4398274"/>
              <a:ext cx="261014" cy="257301"/>
            </a:xfrm>
            <a:custGeom>
              <a:avLst/>
              <a:gdLst/>
              <a:ahLst/>
              <a:cxnLst/>
              <a:rect l="l" t="t" r="r" b="b"/>
              <a:pathLst>
                <a:path w="4028" h="3971" extrusionOk="0">
                  <a:moveTo>
                    <a:pt x="1960" y="1"/>
                  </a:moveTo>
                  <a:lnTo>
                    <a:pt x="763" y="436"/>
                  </a:lnTo>
                  <a:lnTo>
                    <a:pt x="1198" y="1577"/>
                  </a:lnTo>
                  <a:lnTo>
                    <a:pt x="1" y="2012"/>
                  </a:lnTo>
                  <a:lnTo>
                    <a:pt x="436" y="3209"/>
                  </a:lnTo>
                  <a:lnTo>
                    <a:pt x="1633" y="2774"/>
                  </a:lnTo>
                  <a:lnTo>
                    <a:pt x="2012" y="3971"/>
                  </a:lnTo>
                  <a:lnTo>
                    <a:pt x="3209" y="3592"/>
                  </a:lnTo>
                  <a:lnTo>
                    <a:pt x="2830" y="2395"/>
                  </a:lnTo>
                  <a:lnTo>
                    <a:pt x="4027" y="1960"/>
                  </a:lnTo>
                  <a:lnTo>
                    <a:pt x="3592" y="763"/>
                  </a:lnTo>
                  <a:lnTo>
                    <a:pt x="2395" y="1198"/>
                  </a:lnTo>
                  <a:lnTo>
                    <a:pt x="196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1" name="Google Shape;2761;p64"/>
            <p:cNvSpPr/>
            <p:nvPr/>
          </p:nvSpPr>
          <p:spPr>
            <a:xfrm>
              <a:off x="14558153" y="4986937"/>
              <a:ext cx="60134" cy="56501"/>
            </a:xfrm>
            <a:custGeom>
              <a:avLst/>
              <a:gdLst/>
              <a:ahLst/>
              <a:cxnLst/>
              <a:rect l="l" t="t" r="r" b="b"/>
              <a:pathLst>
                <a:path w="928" h="872" extrusionOk="0">
                  <a:moveTo>
                    <a:pt x="435" y="1"/>
                  </a:moveTo>
                  <a:cubicBezTo>
                    <a:pt x="218" y="1"/>
                    <a:pt x="0" y="166"/>
                    <a:pt x="0" y="436"/>
                  </a:cubicBezTo>
                  <a:cubicBezTo>
                    <a:pt x="0" y="710"/>
                    <a:pt x="218" y="871"/>
                    <a:pt x="435" y="871"/>
                  </a:cubicBezTo>
                  <a:cubicBezTo>
                    <a:pt x="710" y="871"/>
                    <a:pt x="927" y="710"/>
                    <a:pt x="927" y="436"/>
                  </a:cubicBezTo>
                  <a:cubicBezTo>
                    <a:pt x="927" y="166"/>
                    <a:pt x="710"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2" name="Google Shape;2762;p64"/>
            <p:cNvSpPr/>
            <p:nvPr/>
          </p:nvSpPr>
          <p:spPr>
            <a:xfrm>
              <a:off x="14628655" y="3534363"/>
              <a:ext cx="56441" cy="60195"/>
            </a:xfrm>
            <a:custGeom>
              <a:avLst/>
              <a:gdLst/>
              <a:ahLst/>
              <a:cxnLst/>
              <a:rect l="l" t="t" r="r" b="b"/>
              <a:pathLst>
                <a:path w="871" h="929" extrusionOk="0">
                  <a:moveTo>
                    <a:pt x="436" y="1"/>
                  </a:moveTo>
                  <a:cubicBezTo>
                    <a:pt x="166" y="1"/>
                    <a:pt x="0" y="219"/>
                    <a:pt x="0" y="436"/>
                  </a:cubicBezTo>
                  <a:cubicBezTo>
                    <a:pt x="0" y="710"/>
                    <a:pt x="166" y="928"/>
                    <a:pt x="436" y="928"/>
                  </a:cubicBezTo>
                  <a:cubicBezTo>
                    <a:pt x="710" y="928"/>
                    <a:pt x="871" y="710"/>
                    <a:pt x="871" y="436"/>
                  </a:cubicBezTo>
                  <a:cubicBezTo>
                    <a:pt x="871" y="219"/>
                    <a:pt x="710"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3" name="Google Shape;2763;p64"/>
            <p:cNvSpPr/>
            <p:nvPr/>
          </p:nvSpPr>
          <p:spPr>
            <a:xfrm>
              <a:off x="14166891" y="2836326"/>
              <a:ext cx="56506" cy="60130"/>
            </a:xfrm>
            <a:custGeom>
              <a:avLst/>
              <a:gdLst/>
              <a:ahLst/>
              <a:cxnLst/>
              <a:rect l="l" t="t" r="r" b="b"/>
              <a:pathLst>
                <a:path w="872" h="928" extrusionOk="0">
                  <a:moveTo>
                    <a:pt x="436" y="0"/>
                  </a:moveTo>
                  <a:cubicBezTo>
                    <a:pt x="218" y="0"/>
                    <a:pt x="1" y="218"/>
                    <a:pt x="1" y="492"/>
                  </a:cubicBezTo>
                  <a:cubicBezTo>
                    <a:pt x="1" y="710"/>
                    <a:pt x="218" y="928"/>
                    <a:pt x="436" y="928"/>
                  </a:cubicBezTo>
                  <a:cubicBezTo>
                    <a:pt x="706" y="928"/>
                    <a:pt x="871" y="710"/>
                    <a:pt x="871" y="492"/>
                  </a:cubicBezTo>
                  <a:cubicBezTo>
                    <a:pt x="871" y="218"/>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4" name="Google Shape;2764;p64"/>
            <p:cNvSpPr/>
            <p:nvPr/>
          </p:nvSpPr>
          <p:spPr>
            <a:xfrm>
              <a:off x="14068200" y="2420277"/>
              <a:ext cx="56441" cy="56501"/>
            </a:xfrm>
            <a:custGeom>
              <a:avLst/>
              <a:gdLst/>
              <a:ahLst/>
              <a:cxnLst/>
              <a:rect l="l" t="t" r="r" b="b"/>
              <a:pathLst>
                <a:path w="871" h="872" extrusionOk="0">
                  <a:moveTo>
                    <a:pt x="435" y="1"/>
                  </a:moveTo>
                  <a:cubicBezTo>
                    <a:pt x="218" y="1"/>
                    <a:pt x="0" y="166"/>
                    <a:pt x="0" y="436"/>
                  </a:cubicBezTo>
                  <a:cubicBezTo>
                    <a:pt x="0" y="710"/>
                    <a:pt x="218" y="871"/>
                    <a:pt x="435" y="871"/>
                  </a:cubicBezTo>
                  <a:cubicBezTo>
                    <a:pt x="705" y="871"/>
                    <a:pt x="871" y="710"/>
                    <a:pt x="871" y="436"/>
                  </a:cubicBezTo>
                  <a:cubicBezTo>
                    <a:pt x="871" y="166"/>
                    <a:pt x="705"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5" name="Google Shape;2765;p64"/>
            <p:cNvSpPr/>
            <p:nvPr/>
          </p:nvSpPr>
          <p:spPr>
            <a:xfrm>
              <a:off x="12414375" y="2529716"/>
              <a:ext cx="60199" cy="59871"/>
            </a:xfrm>
            <a:custGeom>
              <a:avLst/>
              <a:gdLst/>
              <a:ahLst/>
              <a:cxnLst/>
              <a:rect l="l" t="t" r="r" b="b"/>
              <a:pathLst>
                <a:path w="929" h="924" extrusionOk="0">
                  <a:moveTo>
                    <a:pt x="493" y="1"/>
                  </a:moveTo>
                  <a:cubicBezTo>
                    <a:pt x="219" y="1"/>
                    <a:pt x="1" y="218"/>
                    <a:pt x="1" y="488"/>
                  </a:cubicBezTo>
                  <a:cubicBezTo>
                    <a:pt x="1" y="706"/>
                    <a:pt x="219" y="924"/>
                    <a:pt x="493" y="924"/>
                  </a:cubicBezTo>
                  <a:cubicBezTo>
                    <a:pt x="710" y="924"/>
                    <a:pt x="928" y="706"/>
                    <a:pt x="928" y="488"/>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6" name="Google Shape;2766;p64"/>
            <p:cNvSpPr/>
            <p:nvPr/>
          </p:nvSpPr>
          <p:spPr>
            <a:xfrm>
              <a:off x="11367336" y="2466282"/>
              <a:ext cx="59875" cy="56436"/>
            </a:xfrm>
            <a:custGeom>
              <a:avLst/>
              <a:gdLst/>
              <a:ahLst/>
              <a:cxnLst/>
              <a:rect l="l" t="t" r="r" b="b"/>
              <a:pathLst>
                <a:path w="924" h="871" extrusionOk="0">
                  <a:moveTo>
                    <a:pt x="436" y="0"/>
                  </a:moveTo>
                  <a:cubicBezTo>
                    <a:pt x="219" y="0"/>
                    <a:pt x="1" y="161"/>
                    <a:pt x="1" y="436"/>
                  </a:cubicBezTo>
                  <a:cubicBezTo>
                    <a:pt x="1" y="653"/>
                    <a:pt x="219" y="871"/>
                    <a:pt x="436" y="871"/>
                  </a:cubicBezTo>
                  <a:cubicBezTo>
                    <a:pt x="706" y="871"/>
                    <a:pt x="924" y="653"/>
                    <a:pt x="924" y="436"/>
                  </a:cubicBezTo>
                  <a:cubicBezTo>
                    <a:pt x="924" y="161"/>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7" name="Google Shape;2767;p64"/>
            <p:cNvSpPr/>
            <p:nvPr/>
          </p:nvSpPr>
          <p:spPr>
            <a:xfrm>
              <a:off x="10461108" y="2804706"/>
              <a:ext cx="60134" cy="56501"/>
            </a:xfrm>
            <a:custGeom>
              <a:avLst/>
              <a:gdLst/>
              <a:ahLst/>
              <a:cxnLst/>
              <a:rect l="l" t="t" r="r" b="b"/>
              <a:pathLst>
                <a:path w="928" h="872" extrusionOk="0">
                  <a:moveTo>
                    <a:pt x="492" y="1"/>
                  </a:moveTo>
                  <a:cubicBezTo>
                    <a:pt x="218" y="1"/>
                    <a:pt x="0" y="162"/>
                    <a:pt x="0" y="436"/>
                  </a:cubicBezTo>
                  <a:cubicBezTo>
                    <a:pt x="0" y="706"/>
                    <a:pt x="218" y="872"/>
                    <a:pt x="492" y="872"/>
                  </a:cubicBezTo>
                  <a:cubicBezTo>
                    <a:pt x="710" y="872"/>
                    <a:pt x="927" y="706"/>
                    <a:pt x="927" y="436"/>
                  </a:cubicBezTo>
                  <a:cubicBezTo>
                    <a:pt x="927" y="162"/>
                    <a:pt x="710" y="1"/>
                    <a:pt x="49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8" name="Google Shape;2768;p64"/>
            <p:cNvSpPr/>
            <p:nvPr/>
          </p:nvSpPr>
          <p:spPr>
            <a:xfrm>
              <a:off x="10623238" y="4112593"/>
              <a:ext cx="60199" cy="60130"/>
            </a:xfrm>
            <a:custGeom>
              <a:avLst/>
              <a:gdLst/>
              <a:ahLst/>
              <a:cxnLst/>
              <a:rect l="l" t="t" r="r" b="b"/>
              <a:pathLst>
                <a:path w="929" h="928" extrusionOk="0">
                  <a:moveTo>
                    <a:pt x="436" y="0"/>
                  </a:moveTo>
                  <a:cubicBezTo>
                    <a:pt x="219" y="0"/>
                    <a:pt x="1" y="218"/>
                    <a:pt x="1" y="436"/>
                  </a:cubicBezTo>
                  <a:cubicBezTo>
                    <a:pt x="1" y="710"/>
                    <a:pt x="219" y="928"/>
                    <a:pt x="436" y="928"/>
                  </a:cubicBezTo>
                  <a:cubicBezTo>
                    <a:pt x="710" y="928"/>
                    <a:pt x="928" y="710"/>
                    <a:pt x="928" y="436"/>
                  </a:cubicBezTo>
                  <a:cubicBezTo>
                    <a:pt x="928" y="218"/>
                    <a:pt x="710"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9" name="Google Shape;2769;p64"/>
            <p:cNvSpPr/>
            <p:nvPr/>
          </p:nvSpPr>
          <p:spPr>
            <a:xfrm>
              <a:off x="10782063" y="5047002"/>
              <a:ext cx="59875" cy="59871"/>
            </a:xfrm>
            <a:custGeom>
              <a:avLst/>
              <a:gdLst/>
              <a:ahLst/>
              <a:cxnLst/>
              <a:rect l="l" t="t" r="r" b="b"/>
              <a:pathLst>
                <a:path w="924" h="924" extrusionOk="0">
                  <a:moveTo>
                    <a:pt x="436" y="1"/>
                  </a:moveTo>
                  <a:cubicBezTo>
                    <a:pt x="218" y="1"/>
                    <a:pt x="1" y="218"/>
                    <a:pt x="1" y="488"/>
                  </a:cubicBezTo>
                  <a:cubicBezTo>
                    <a:pt x="1" y="706"/>
                    <a:pt x="218" y="924"/>
                    <a:pt x="436" y="924"/>
                  </a:cubicBezTo>
                  <a:cubicBezTo>
                    <a:pt x="706" y="924"/>
                    <a:pt x="923" y="706"/>
                    <a:pt x="923" y="488"/>
                  </a:cubicBezTo>
                  <a:cubicBezTo>
                    <a:pt x="923" y="218"/>
                    <a:pt x="706"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0" name="Google Shape;2770;p64"/>
            <p:cNvSpPr/>
            <p:nvPr/>
          </p:nvSpPr>
          <p:spPr>
            <a:xfrm>
              <a:off x="12950335" y="6002339"/>
              <a:ext cx="60134" cy="60130"/>
            </a:xfrm>
            <a:custGeom>
              <a:avLst/>
              <a:gdLst/>
              <a:ahLst/>
              <a:cxnLst/>
              <a:rect l="l" t="t" r="r" b="b"/>
              <a:pathLst>
                <a:path w="928" h="928" extrusionOk="0">
                  <a:moveTo>
                    <a:pt x="436" y="0"/>
                  </a:moveTo>
                  <a:cubicBezTo>
                    <a:pt x="218" y="0"/>
                    <a:pt x="1" y="218"/>
                    <a:pt x="1" y="492"/>
                  </a:cubicBezTo>
                  <a:cubicBezTo>
                    <a:pt x="1" y="710"/>
                    <a:pt x="218" y="927"/>
                    <a:pt x="436" y="927"/>
                  </a:cubicBezTo>
                  <a:cubicBezTo>
                    <a:pt x="710" y="927"/>
                    <a:pt x="928" y="710"/>
                    <a:pt x="928" y="492"/>
                  </a:cubicBezTo>
                  <a:cubicBezTo>
                    <a:pt x="928" y="218"/>
                    <a:pt x="710"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1" name="Google Shape;2771;p64"/>
            <p:cNvSpPr/>
            <p:nvPr/>
          </p:nvSpPr>
          <p:spPr>
            <a:xfrm>
              <a:off x="13877753" y="5762598"/>
              <a:ext cx="59875" cy="56436"/>
            </a:xfrm>
            <a:custGeom>
              <a:avLst/>
              <a:gdLst/>
              <a:ahLst/>
              <a:cxnLst/>
              <a:rect l="l" t="t" r="r" b="b"/>
              <a:pathLst>
                <a:path w="924" h="871" extrusionOk="0">
                  <a:moveTo>
                    <a:pt x="436" y="0"/>
                  </a:moveTo>
                  <a:cubicBezTo>
                    <a:pt x="219" y="0"/>
                    <a:pt x="1" y="165"/>
                    <a:pt x="1" y="435"/>
                  </a:cubicBezTo>
                  <a:cubicBezTo>
                    <a:pt x="1" y="710"/>
                    <a:pt x="219" y="871"/>
                    <a:pt x="436" y="871"/>
                  </a:cubicBezTo>
                  <a:cubicBezTo>
                    <a:pt x="706" y="871"/>
                    <a:pt x="924" y="710"/>
                    <a:pt x="924" y="435"/>
                  </a:cubicBezTo>
                  <a:cubicBezTo>
                    <a:pt x="924" y="165"/>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2" name="Google Shape;2772;p64"/>
            <p:cNvSpPr/>
            <p:nvPr/>
          </p:nvSpPr>
          <p:spPr>
            <a:xfrm>
              <a:off x="11631655" y="5818969"/>
              <a:ext cx="60134" cy="60130"/>
            </a:xfrm>
            <a:custGeom>
              <a:avLst/>
              <a:gdLst/>
              <a:ahLst/>
              <a:cxnLst/>
              <a:rect l="l" t="t" r="r" b="b"/>
              <a:pathLst>
                <a:path w="928" h="928" extrusionOk="0">
                  <a:moveTo>
                    <a:pt x="493" y="1"/>
                  </a:moveTo>
                  <a:cubicBezTo>
                    <a:pt x="218" y="1"/>
                    <a:pt x="1" y="218"/>
                    <a:pt x="1" y="493"/>
                  </a:cubicBezTo>
                  <a:cubicBezTo>
                    <a:pt x="1" y="710"/>
                    <a:pt x="218" y="928"/>
                    <a:pt x="493" y="928"/>
                  </a:cubicBezTo>
                  <a:cubicBezTo>
                    <a:pt x="710" y="928"/>
                    <a:pt x="928" y="710"/>
                    <a:pt x="928" y="493"/>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74" name="Google Shape;2774;p64"/>
          <p:cNvSpPr txBox="1">
            <a:spLocks noGrp="1"/>
          </p:cNvSpPr>
          <p:nvPr>
            <p:ph type="title"/>
          </p:nvPr>
        </p:nvSpPr>
        <p:spPr>
          <a:xfrm>
            <a:off x="2869741" y="212719"/>
            <a:ext cx="3401100" cy="478200"/>
          </a:xfrm>
          <a:prstGeom prst="rect">
            <a:avLst/>
          </a:prstGeom>
        </p:spPr>
        <p:style>
          <a:lnRef idx="1">
            <a:schemeClr val="accent5"/>
          </a:lnRef>
          <a:fillRef idx="2">
            <a:schemeClr val="accent5"/>
          </a:fillRef>
          <a:effectRef idx="1">
            <a:schemeClr val="accent5"/>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dirty="0">
                <a:solidFill>
                  <a:schemeClr val="bg2"/>
                </a:solidFill>
              </a:rPr>
              <a:t>AETIOLOGY</a:t>
            </a:r>
          </a:p>
        </p:txBody>
      </p:sp>
      <p:sp>
        <p:nvSpPr>
          <p:cNvPr id="2854" name="Google Shape;2854;p64"/>
          <p:cNvSpPr/>
          <p:nvPr/>
        </p:nvSpPr>
        <p:spPr>
          <a:xfrm>
            <a:off x="3921900" y="4700807"/>
            <a:ext cx="1300200" cy="3006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855" name="Google Shape;2855;p64"/>
          <p:cNvSpPr txBox="1">
            <a:spLocks noGrp="1"/>
          </p:cNvSpPr>
          <p:nvPr>
            <p:ph type="ctrTitle" idx="4294967295"/>
          </p:nvPr>
        </p:nvSpPr>
        <p:spPr>
          <a:xfrm>
            <a:off x="4570291" y="4730057"/>
            <a:ext cx="629400" cy="2421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1400" dirty="0">
                <a:solidFill>
                  <a:schemeClr val="hlink"/>
                </a:solidFill>
                <a:uFill>
                  <a:noFill/>
                </a:uFill>
                <a:hlinkClick r:id="" action="ppaction://hlinkshowjump?jump=nextslide"/>
              </a:rPr>
              <a:t>NEXT</a:t>
            </a:r>
            <a:endParaRPr sz="1400" dirty="0"/>
          </a:p>
        </p:txBody>
      </p:sp>
      <p:sp>
        <p:nvSpPr>
          <p:cNvPr id="2856" name="Google Shape;2856;p64"/>
          <p:cNvSpPr txBox="1">
            <a:spLocks noGrp="1"/>
          </p:cNvSpPr>
          <p:nvPr>
            <p:ph type="ctrTitle" idx="4294967295"/>
          </p:nvPr>
        </p:nvSpPr>
        <p:spPr>
          <a:xfrm>
            <a:off x="3943606" y="4730057"/>
            <a:ext cx="629400" cy="2421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sz="1400">
                <a:solidFill>
                  <a:schemeClr val="hlink"/>
                </a:solidFill>
                <a:uFill>
                  <a:noFill/>
                </a:uFill>
                <a:hlinkClick r:id="" action="ppaction://hlinkshowjump?jump=previousslide"/>
              </a:rPr>
              <a:t>PREV</a:t>
            </a:r>
            <a:endParaRPr sz="1400"/>
          </a:p>
        </p:txBody>
      </p:sp>
      <p:sp>
        <p:nvSpPr>
          <p:cNvPr id="105" name="Google Shape;2774;p64">
            <a:extLst>
              <a:ext uri="{FF2B5EF4-FFF2-40B4-BE49-F238E27FC236}">
                <a16:creationId xmlns:a16="http://schemas.microsoft.com/office/drawing/2014/main" id="{22AA228C-9C02-4FDB-B200-8CE465611357}"/>
              </a:ext>
            </a:extLst>
          </p:cNvPr>
          <p:cNvSpPr txBox="1">
            <a:spLocks/>
          </p:cNvSpPr>
          <p:nvPr/>
        </p:nvSpPr>
        <p:spPr>
          <a:xfrm>
            <a:off x="305699" y="1369440"/>
            <a:ext cx="1576723" cy="478200"/>
          </a:xfrm>
          <a:prstGeom prst="rect">
            <a:avLst/>
          </a:prstGeom>
        </p:spPr>
        <p:style>
          <a:lnRef idx="1">
            <a:schemeClr val="accent3"/>
          </a:lnRef>
          <a:fillRef idx="2">
            <a:schemeClr val="accent3"/>
          </a:fillRef>
          <a:effectRef idx="1">
            <a:schemeClr val="accent3"/>
          </a:effectRef>
          <a:fontRef idx="minor">
            <a:schemeClr val="dk1"/>
          </a:fontRef>
        </p:style>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2"/>
              </a:buClr>
              <a:buSzPts val="2800"/>
              <a:buFont typeface="Lilita One"/>
              <a:buNone/>
              <a:defRPr sz="30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9pPr>
          </a:lstStyle>
          <a:p>
            <a:pPr algn="ctr"/>
            <a:r>
              <a:rPr lang="en-US" sz="1200" dirty="0">
                <a:solidFill>
                  <a:schemeClr val="bg2"/>
                </a:solidFill>
              </a:rPr>
              <a:t>Core Determinants</a:t>
            </a:r>
          </a:p>
        </p:txBody>
      </p:sp>
      <p:sp>
        <p:nvSpPr>
          <p:cNvPr id="106" name="Google Shape;2773;p64">
            <a:extLst>
              <a:ext uri="{FF2B5EF4-FFF2-40B4-BE49-F238E27FC236}">
                <a16:creationId xmlns:a16="http://schemas.microsoft.com/office/drawing/2014/main" id="{38B6DC79-88EF-4517-8BA2-3907DDFA664C}"/>
              </a:ext>
            </a:extLst>
          </p:cNvPr>
          <p:cNvSpPr txBox="1">
            <a:spLocks/>
          </p:cNvSpPr>
          <p:nvPr/>
        </p:nvSpPr>
        <p:spPr>
          <a:xfrm>
            <a:off x="314148" y="2009000"/>
            <a:ext cx="1439881" cy="1125499"/>
          </a:xfrm>
          <a:prstGeom prst="rect">
            <a:avLst/>
          </a:prstGeom>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lt2"/>
              </a:buClr>
              <a:buSzPts val="1800"/>
              <a:buFont typeface="Nunito"/>
              <a:buNone/>
              <a:defRPr sz="1600" b="0" i="0" u="none" strike="noStrike" cap="none" spc="0">
                <a:solidFill>
                  <a:schemeClr val="lt2"/>
                </a:solidFill>
                <a:latin typeface="Nunito"/>
                <a:ea typeface="Nunito"/>
                <a:cs typeface="Nunito"/>
                <a:sym typeface="Nunito"/>
              </a:defRPr>
            </a:lvl1pPr>
            <a:lvl2pPr marL="914400" marR="0" lvl="1" indent="-317500" algn="l" rtl="0">
              <a:lnSpc>
                <a:spcPct val="115000"/>
              </a:lnSpc>
              <a:spcBef>
                <a:spcPts val="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2pPr>
            <a:lvl3pPr marL="1371600" marR="0" lvl="2"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3pPr>
            <a:lvl4pPr marL="1828800" marR="0" lvl="3"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4pPr>
            <a:lvl5pPr marL="2286000" marR="0" lvl="4"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5pPr>
            <a:lvl6pPr marL="2743200" marR="0" lvl="5"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6pPr>
            <a:lvl7pPr marL="3200400" marR="0" lvl="6"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7pPr>
            <a:lvl8pPr marL="3657600" marR="0" lvl="7"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8pPr>
            <a:lvl9pPr marL="4114800" marR="0" lvl="8" indent="-317500" algn="l" rtl="0">
              <a:lnSpc>
                <a:spcPct val="115000"/>
              </a:lnSpc>
              <a:spcBef>
                <a:spcPts val="1600"/>
              </a:spcBef>
              <a:spcAft>
                <a:spcPts val="1600"/>
              </a:spcAft>
              <a:buClr>
                <a:schemeClr val="lt2"/>
              </a:buClr>
              <a:buSzPts val="1400"/>
              <a:buFont typeface="Nunito"/>
              <a:buNone/>
              <a:defRPr sz="1400" b="0" i="0" u="none" strike="noStrike" cap="none" spc="0">
                <a:solidFill>
                  <a:schemeClr val="lt2"/>
                </a:solidFill>
                <a:latin typeface="Nunito"/>
                <a:ea typeface="Nunito"/>
                <a:cs typeface="Nunito"/>
                <a:sym typeface="Nunito"/>
              </a:defRPr>
            </a:lvl9pPr>
          </a:lstStyle>
          <a:p>
            <a:pPr marL="285750" indent="-285750">
              <a:buClrTx/>
              <a:buFont typeface="Arial" panose="020B0604020202020204" pitchFamily="34" charset="0"/>
              <a:buChar char="•"/>
            </a:pPr>
            <a:r>
              <a:rPr lang="en-US" sz="1200" dirty="0">
                <a:solidFill>
                  <a:schemeClr val="bg2"/>
                </a:solidFill>
              </a:rPr>
              <a:t>Age</a:t>
            </a:r>
          </a:p>
          <a:p>
            <a:pPr marL="285750" indent="-285750">
              <a:buClrTx/>
              <a:buFont typeface="Arial" panose="020B0604020202020204" pitchFamily="34" charset="0"/>
              <a:buChar char="•"/>
            </a:pPr>
            <a:r>
              <a:rPr lang="en-US" sz="1200" dirty="0">
                <a:solidFill>
                  <a:schemeClr val="bg2"/>
                </a:solidFill>
              </a:rPr>
              <a:t>Sex</a:t>
            </a:r>
          </a:p>
          <a:p>
            <a:pPr marL="285750" indent="-285750">
              <a:buClrTx/>
              <a:buFont typeface="Arial" panose="020B0604020202020204" pitchFamily="34" charset="0"/>
              <a:buChar char="•"/>
            </a:pPr>
            <a:r>
              <a:rPr lang="en-US" sz="1200" dirty="0">
                <a:solidFill>
                  <a:schemeClr val="bg2"/>
                </a:solidFill>
              </a:rPr>
              <a:t>Genetic predisposition (NIH, 2022)</a:t>
            </a:r>
          </a:p>
        </p:txBody>
      </p:sp>
      <p:sp>
        <p:nvSpPr>
          <p:cNvPr id="107" name="Google Shape;2774;p64">
            <a:extLst>
              <a:ext uri="{FF2B5EF4-FFF2-40B4-BE49-F238E27FC236}">
                <a16:creationId xmlns:a16="http://schemas.microsoft.com/office/drawing/2014/main" id="{88FFE845-EDD1-4687-840B-133009E0B1B0}"/>
              </a:ext>
            </a:extLst>
          </p:cNvPr>
          <p:cNvSpPr txBox="1">
            <a:spLocks/>
          </p:cNvSpPr>
          <p:nvPr/>
        </p:nvSpPr>
        <p:spPr>
          <a:xfrm>
            <a:off x="1996067" y="1347676"/>
            <a:ext cx="1576723" cy="478200"/>
          </a:xfrm>
          <a:prstGeom prst="rect">
            <a:avLst/>
          </a:prstGeom>
        </p:spPr>
        <p:style>
          <a:lnRef idx="1">
            <a:schemeClr val="accent3"/>
          </a:lnRef>
          <a:fillRef idx="2">
            <a:schemeClr val="accent3"/>
          </a:fillRef>
          <a:effectRef idx="1">
            <a:schemeClr val="accent3"/>
          </a:effectRef>
          <a:fontRef idx="minor">
            <a:schemeClr val="dk1"/>
          </a:fontRef>
        </p:style>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2"/>
              </a:buClr>
              <a:buSzPts val="2800"/>
              <a:buFont typeface="Lilita One"/>
              <a:buNone/>
              <a:defRPr sz="30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9pPr>
          </a:lstStyle>
          <a:p>
            <a:pPr algn="ctr"/>
            <a:r>
              <a:rPr lang="en-US" sz="1200" dirty="0">
                <a:solidFill>
                  <a:schemeClr val="bg2"/>
                </a:solidFill>
              </a:rPr>
              <a:t>Individual Lifestyle Factors</a:t>
            </a:r>
          </a:p>
        </p:txBody>
      </p:sp>
      <p:sp>
        <p:nvSpPr>
          <p:cNvPr id="108" name="Google Shape;2773;p64">
            <a:extLst>
              <a:ext uri="{FF2B5EF4-FFF2-40B4-BE49-F238E27FC236}">
                <a16:creationId xmlns:a16="http://schemas.microsoft.com/office/drawing/2014/main" id="{5887F5F8-49AD-4C88-8D67-044F2AC78618}"/>
              </a:ext>
            </a:extLst>
          </p:cNvPr>
          <p:cNvSpPr txBox="1">
            <a:spLocks/>
          </p:cNvSpPr>
          <p:nvPr/>
        </p:nvSpPr>
        <p:spPr>
          <a:xfrm>
            <a:off x="2006756" y="1954078"/>
            <a:ext cx="1439881" cy="1431685"/>
          </a:xfrm>
          <a:prstGeom prst="rect">
            <a:avLst/>
          </a:prstGeom>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lt2"/>
              </a:buClr>
              <a:buSzPts val="1800"/>
              <a:buFont typeface="Nunito"/>
              <a:buNone/>
              <a:defRPr sz="1600" b="0" i="0" u="none" strike="noStrike" cap="none" spc="0">
                <a:solidFill>
                  <a:schemeClr val="lt2"/>
                </a:solidFill>
                <a:latin typeface="Nunito"/>
                <a:ea typeface="Nunito"/>
                <a:cs typeface="Nunito"/>
                <a:sym typeface="Nunito"/>
              </a:defRPr>
            </a:lvl1pPr>
            <a:lvl2pPr marL="914400" marR="0" lvl="1" indent="-317500" algn="l" rtl="0">
              <a:lnSpc>
                <a:spcPct val="115000"/>
              </a:lnSpc>
              <a:spcBef>
                <a:spcPts val="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2pPr>
            <a:lvl3pPr marL="1371600" marR="0" lvl="2"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3pPr>
            <a:lvl4pPr marL="1828800" marR="0" lvl="3"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4pPr>
            <a:lvl5pPr marL="2286000" marR="0" lvl="4"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5pPr>
            <a:lvl6pPr marL="2743200" marR="0" lvl="5"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6pPr>
            <a:lvl7pPr marL="3200400" marR="0" lvl="6"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7pPr>
            <a:lvl8pPr marL="3657600" marR="0" lvl="7"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8pPr>
            <a:lvl9pPr marL="4114800" marR="0" lvl="8" indent="-317500" algn="l" rtl="0">
              <a:lnSpc>
                <a:spcPct val="115000"/>
              </a:lnSpc>
              <a:spcBef>
                <a:spcPts val="1600"/>
              </a:spcBef>
              <a:spcAft>
                <a:spcPts val="1600"/>
              </a:spcAft>
              <a:buClr>
                <a:schemeClr val="lt2"/>
              </a:buClr>
              <a:buSzPts val="1400"/>
              <a:buFont typeface="Nunito"/>
              <a:buNone/>
              <a:defRPr sz="1400" b="0" i="0" u="none" strike="noStrike" cap="none" spc="0">
                <a:solidFill>
                  <a:schemeClr val="lt2"/>
                </a:solidFill>
                <a:latin typeface="Nunito"/>
                <a:ea typeface="Nunito"/>
                <a:cs typeface="Nunito"/>
                <a:sym typeface="Nunito"/>
              </a:defRPr>
            </a:lvl9pPr>
          </a:lstStyle>
          <a:p>
            <a:pPr marL="285750" indent="-285750">
              <a:buClrTx/>
              <a:buFont typeface="Arial" panose="020B0604020202020204" pitchFamily="34" charset="0"/>
              <a:buChar char="•"/>
            </a:pPr>
            <a:r>
              <a:rPr lang="en-US" sz="1200" dirty="0">
                <a:solidFill>
                  <a:schemeClr val="bg2"/>
                </a:solidFill>
              </a:rPr>
              <a:t>Smoking</a:t>
            </a:r>
          </a:p>
          <a:p>
            <a:pPr marL="285750" indent="-285750">
              <a:buClrTx/>
              <a:buFont typeface="Arial" panose="020B0604020202020204" pitchFamily="34" charset="0"/>
              <a:buChar char="•"/>
            </a:pPr>
            <a:r>
              <a:rPr lang="en-US" sz="1200" dirty="0">
                <a:solidFill>
                  <a:schemeClr val="bg2"/>
                </a:solidFill>
              </a:rPr>
              <a:t>Physical inactivity</a:t>
            </a:r>
          </a:p>
          <a:p>
            <a:pPr marL="285750" indent="-285750">
              <a:buClrTx/>
              <a:buFont typeface="Arial" panose="020B0604020202020204" pitchFamily="34" charset="0"/>
              <a:buChar char="•"/>
            </a:pPr>
            <a:r>
              <a:rPr lang="en-US" sz="1200" dirty="0">
                <a:solidFill>
                  <a:schemeClr val="bg2"/>
                </a:solidFill>
              </a:rPr>
              <a:t>Excess alcohol</a:t>
            </a:r>
          </a:p>
          <a:p>
            <a:pPr marL="285750" indent="-285750">
              <a:buClrTx/>
              <a:buFont typeface="Arial" panose="020B0604020202020204" pitchFamily="34" charset="0"/>
              <a:buChar char="•"/>
            </a:pPr>
            <a:r>
              <a:rPr lang="en-US" sz="1200" dirty="0">
                <a:solidFill>
                  <a:schemeClr val="bg2"/>
                </a:solidFill>
              </a:rPr>
              <a:t>High-salt diet</a:t>
            </a:r>
          </a:p>
          <a:p>
            <a:pPr marL="285750" indent="-285750">
              <a:buClrTx/>
              <a:buFont typeface="Arial" panose="020B0604020202020204" pitchFamily="34" charset="0"/>
              <a:buChar char="•"/>
            </a:pPr>
            <a:r>
              <a:rPr lang="en-US" sz="1200" dirty="0">
                <a:solidFill>
                  <a:schemeClr val="bg2"/>
                </a:solidFill>
              </a:rPr>
              <a:t>Obesity</a:t>
            </a:r>
          </a:p>
        </p:txBody>
      </p:sp>
      <p:sp>
        <p:nvSpPr>
          <p:cNvPr id="109" name="Google Shape;2773;p64">
            <a:extLst>
              <a:ext uri="{FF2B5EF4-FFF2-40B4-BE49-F238E27FC236}">
                <a16:creationId xmlns:a16="http://schemas.microsoft.com/office/drawing/2014/main" id="{9C108C7A-08CE-4535-AA41-1C62901CA287}"/>
              </a:ext>
            </a:extLst>
          </p:cNvPr>
          <p:cNvSpPr txBox="1">
            <a:spLocks/>
          </p:cNvSpPr>
          <p:nvPr/>
        </p:nvSpPr>
        <p:spPr>
          <a:xfrm>
            <a:off x="213295" y="3547123"/>
            <a:ext cx="3401100" cy="733246"/>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lt2"/>
              </a:buClr>
              <a:buSzPts val="1800"/>
              <a:buFont typeface="Nunito"/>
              <a:buNone/>
              <a:defRPr sz="1600" b="0" i="0" u="none" strike="noStrike" cap="none" spc="0">
                <a:solidFill>
                  <a:schemeClr val="lt2"/>
                </a:solidFill>
                <a:latin typeface="Nunito"/>
                <a:ea typeface="Nunito"/>
                <a:cs typeface="Nunito"/>
                <a:sym typeface="Nunito"/>
              </a:defRPr>
            </a:lvl1pPr>
            <a:lvl2pPr marL="914400" marR="0" lvl="1" indent="-317500" algn="l" rtl="0">
              <a:lnSpc>
                <a:spcPct val="115000"/>
              </a:lnSpc>
              <a:spcBef>
                <a:spcPts val="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2pPr>
            <a:lvl3pPr marL="1371600" marR="0" lvl="2"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3pPr>
            <a:lvl4pPr marL="1828800" marR="0" lvl="3"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4pPr>
            <a:lvl5pPr marL="2286000" marR="0" lvl="4"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5pPr>
            <a:lvl6pPr marL="2743200" marR="0" lvl="5"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6pPr>
            <a:lvl7pPr marL="3200400" marR="0" lvl="6"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7pPr>
            <a:lvl8pPr marL="3657600" marR="0" lvl="7"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8pPr>
            <a:lvl9pPr marL="4114800" marR="0" lvl="8" indent="-317500" algn="l" rtl="0">
              <a:lnSpc>
                <a:spcPct val="115000"/>
              </a:lnSpc>
              <a:spcBef>
                <a:spcPts val="1600"/>
              </a:spcBef>
              <a:spcAft>
                <a:spcPts val="1600"/>
              </a:spcAft>
              <a:buClr>
                <a:schemeClr val="lt2"/>
              </a:buClr>
              <a:buSzPts val="1400"/>
              <a:buFont typeface="Nunito"/>
              <a:buNone/>
              <a:defRPr sz="1400" b="0" i="0" u="none" strike="noStrike" cap="none" spc="0">
                <a:solidFill>
                  <a:schemeClr val="lt2"/>
                </a:solidFill>
                <a:latin typeface="Nunito"/>
                <a:ea typeface="Nunito"/>
                <a:cs typeface="Nunito"/>
                <a:sym typeface="Nunito"/>
              </a:defRPr>
            </a:lvl9pPr>
          </a:lstStyle>
          <a:p>
            <a:pPr marL="0" indent="0" algn="ctr">
              <a:buClrTx/>
            </a:pPr>
            <a:r>
              <a:rPr lang="en-US" sz="1200" dirty="0">
                <a:solidFill>
                  <a:schemeClr val="tx2"/>
                </a:solidFill>
              </a:rPr>
              <a:t>These contribute to hypertension, coronary disease, and diabetes, which are key precursors of HF (NIH, 2022)</a:t>
            </a:r>
          </a:p>
        </p:txBody>
      </p:sp>
      <p:sp>
        <p:nvSpPr>
          <p:cNvPr id="30" name="Google Shape;2773;p64">
            <a:extLst>
              <a:ext uri="{FF2B5EF4-FFF2-40B4-BE49-F238E27FC236}">
                <a16:creationId xmlns:a16="http://schemas.microsoft.com/office/drawing/2014/main" id="{858D2B8B-382E-4BB1-B608-912457BA9F8C}"/>
              </a:ext>
            </a:extLst>
          </p:cNvPr>
          <p:cNvSpPr txBox="1">
            <a:spLocks/>
          </p:cNvSpPr>
          <p:nvPr/>
        </p:nvSpPr>
        <p:spPr>
          <a:xfrm>
            <a:off x="1602862" y="786394"/>
            <a:ext cx="5688809" cy="478200"/>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lt2"/>
              </a:buClr>
              <a:buSzPts val="1800"/>
              <a:buFont typeface="Nunito"/>
              <a:buNone/>
              <a:defRPr sz="1600" b="0" i="0" u="none" strike="noStrike" cap="none" spc="0">
                <a:solidFill>
                  <a:schemeClr val="lt2"/>
                </a:solidFill>
                <a:latin typeface="Nunito"/>
                <a:ea typeface="Nunito"/>
                <a:cs typeface="Nunito"/>
                <a:sym typeface="Nunito"/>
              </a:defRPr>
            </a:lvl1pPr>
            <a:lvl2pPr marL="914400" marR="0" lvl="1" indent="-317500" algn="l" rtl="0">
              <a:lnSpc>
                <a:spcPct val="115000"/>
              </a:lnSpc>
              <a:spcBef>
                <a:spcPts val="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2pPr>
            <a:lvl3pPr marL="1371600" marR="0" lvl="2"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3pPr>
            <a:lvl4pPr marL="1828800" marR="0" lvl="3"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4pPr>
            <a:lvl5pPr marL="2286000" marR="0" lvl="4"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5pPr>
            <a:lvl6pPr marL="2743200" marR="0" lvl="5"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6pPr>
            <a:lvl7pPr marL="3200400" marR="0" lvl="6"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7pPr>
            <a:lvl8pPr marL="3657600" marR="0" lvl="7"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8pPr>
            <a:lvl9pPr marL="4114800" marR="0" lvl="8" indent="-317500" algn="l" rtl="0">
              <a:lnSpc>
                <a:spcPct val="115000"/>
              </a:lnSpc>
              <a:spcBef>
                <a:spcPts val="1600"/>
              </a:spcBef>
              <a:spcAft>
                <a:spcPts val="1600"/>
              </a:spcAft>
              <a:buClr>
                <a:schemeClr val="lt2"/>
              </a:buClr>
              <a:buSzPts val="1400"/>
              <a:buFont typeface="Nunito"/>
              <a:buNone/>
              <a:defRPr sz="1400" b="0" i="0" u="none" strike="noStrike" cap="none" spc="0">
                <a:solidFill>
                  <a:schemeClr val="lt2"/>
                </a:solidFill>
                <a:latin typeface="Nunito"/>
                <a:ea typeface="Nunito"/>
                <a:cs typeface="Nunito"/>
                <a:sym typeface="Nunito"/>
              </a:defRPr>
            </a:lvl9pPr>
          </a:lstStyle>
          <a:p>
            <a:pPr marL="0" indent="0" algn="ctr">
              <a:buClrTx/>
            </a:pPr>
            <a:r>
              <a:rPr lang="en-US" sz="1100" dirty="0">
                <a:solidFill>
                  <a:schemeClr val="tx2"/>
                </a:solidFill>
              </a:rPr>
              <a:t>The Dahlgren and Whitehead model can be used for depicting HF </a:t>
            </a:r>
            <a:r>
              <a:rPr lang="en-US" sz="1100" dirty="0" err="1">
                <a:solidFill>
                  <a:schemeClr val="tx2"/>
                </a:solidFill>
              </a:rPr>
              <a:t>aetiology</a:t>
            </a:r>
            <a:r>
              <a:rPr lang="en-US" sz="1100" dirty="0">
                <a:solidFill>
                  <a:schemeClr val="tx2"/>
                </a:solidFill>
              </a:rPr>
              <a:t> through several layers of health determinants (Dahlgren and Whitehead, 2021)</a:t>
            </a:r>
          </a:p>
        </p:txBody>
      </p:sp>
      <p:sp>
        <p:nvSpPr>
          <p:cNvPr id="2773" name="Google Shape;2773;p64"/>
          <p:cNvSpPr txBox="1">
            <a:spLocks noGrp="1"/>
          </p:cNvSpPr>
          <p:nvPr>
            <p:ph type="subTitle" idx="1"/>
          </p:nvPr>
        </p:nvSpPr>
        <p:spPr>
          <a:xfrm>
            <a:off x="3780733" y="1369440"/>
            <a:ext cx="5027631" cy="3631967"/>
          </a:xfrm>
          <a:prstGeom prst="rect">
            <a:avLst/>
          </a:prstGeom>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t" anchorCtr="0">
            <a:noAutofit/>
          </a:bodyPr>
          <a:lstStyle/>
          <a:p>
            <a:pPr marL="285750" lvl="0" indent="-285750" algn="l" rtl="0">
              <a:spcBef>
                <a:spcPts val="0"/>
              </a:spcBef>
              <a:spcAft>
                <a:spcPts val="0"/>
              </a:spcAft>
              <a:buClrTx/>
              <a:buFont typeface="Arial" panose="020B0604020202020204" pitchFamily="34" charset="0"/>
              <a:buChar char="•"/>
            </a:pPr>
            <a:r>
              <a:rPr lang="en-US" sz="1400" dirty="0">
                <a:solidFill>
                  <a:schemeClr val="bg2"/>
                </a:solidFill>
              </a:rPr>
              <a:t>Social and community networks are known to affect patient adherence and self-care practices</a:t>
            </a:r>
          </a:p>
          <a:p>
            <a:pPr marL="285750" lvl="0" indent="-285750" algn="l" rtl="0">
              <a:spcBef>
                <a:spcPts val="0"/>
              </a:spcBef>
              <a:spcAft>
                <a:spcPts val="0"/>
              </a:spcAft>
              <a:buClrTx/>
              <a:buFont typeface="Arial" panose="020B0604020202020204" pitchFamily="34" charset="0"/>
              <a:buChar char="•"/>
            </a:pPr>
            <a:r>
              <a:rPr lang="en-US" sz="1400" dirty="0">
                <a:solidFill>
                  <a:schemeClr val="bg2"/>
                </a:solidFill>
              </a:rPr>
              <a:t>Living and working conditions are known for influencing access to healthy food, safe activity spaces, and primary care</a:t>
            </a:r>
          </a:p>
          <a:p>
            <a:pPr marL="285750" lvl="0" indent="-285750" algn="l" rtl="0">
              <a:spcBef>
                <a:spcPts val="0"/>
              </a:spcBef>
              <a:spcAft>
                <a:spcPts val="0"/>
              </a:spcAft>
              <a:buClrTx/>
              <a:buFont typeface="Arial" panose="020B0604020202020204" pitchFamily="34" charset="0"/>
              <a:buChar char="•"/>
            </a:pPr>
            <a:r>
              <a:rPr lang="en-US" sz="1400" dirty="0">
                <a:solidFill>
                  <a:schemeClr val="bg2"/>
                </a:solidFill>
              </a:rPr>
              <a:t>Wider socioeconomic, cultural, along with environmental factors such as poverty, air pollution, and health-system </a:t>
            </a:r>
            <a:r>
              <a:rPr lang="en-US" sz="1400" dirty="0" err="1">
                <a:solidFill>
                  <a:schemeClr val="bg2"/>
                </a:solidFill>
              </a:rPr>
              <a:t>organisation</a:t>
            </a:r>
            <a:r>
              <a:rPr lang="en-US" sz="1400" dirty="0">
                <a:solidFill>
                  <a:schemeClr val="bg2"/>
                </a:solidFill>
              </a:rPr>
              <a:t> result in determining population risk for HF (Walia and </a:t>
            </a:r>
            <a:r>
              <a:rPr lang="en-US" sz="1400" dirty="0" err="1">
                <a:solidFill>
                  <a:schemeClr val="bg2"/>
                </a:solidFill>
              </a:rPr>
              <a:t>Mankoff</a:t>
            </a:r>
            <a:r>
              <a:rPr lang="en-US" sz="1400" dirty="0">
                <a:solidFill>
                  <a:schemeClr val="bg2"/>
                </a:solidFill>
              </a:rPr>
              <a:t>, 2023; </a:t>
            </a:r>
            <a:r>
              <a:rPr lang="en-US" sz="1400" dirty="0" err="1">
                <a:solidFill>
                  <a:schemeClr val="bg2"/>
                </a:solidFill>
              </a:rPr>
              <a:t>Bellumkonda</a:t>
            </a:r>
            <a:r>
              <a:rPr lang="en-US" sz="1400" dirty="0">
                <a:solidFill>
                  <a:schemeClr val="bg2"/>
                </a:solidFill>
              </a:rPr>
              <a:t> et al., 2026)</a:t>
            </a:r>
          </a:p>
          <a:p>
            <a:pPr marL="285750" lvl="0" indent="-285750" algn="l" rtl="0">
              <a:spcBef>
                <a:spcPts val="0"/>
              </a:spcBef>
              <a:spcAft>
                <a:spcPts val="0"/>
              </a:spcAft>
              <a:buClrTx/>
              <a:buFont typeface="Arial" panose="020B0604020202020204" pitchFamily="34" charset="0"/>
              <a:buChar char="•"/>
            </a:pPr>
            <a:r>
              <a:rPr lang="en-US" sz="1400" dirty="0">
                <a:solidFill>
                  <a:schemeClr val="bg2"/>
                </a:solidFill>
              </a:rPr>
              <a:t>For various community and cardiology nurses, such a model helps in </a:t>
            </a:r>
            <a:r>
              <a:rPr lang="en-US" sz="1400" dirty="0" err="1">
                <a:solidFill>
                  <a:schemeClr val="bg2"/>
                </a:solidFill>
              </a:rPr>
              <a:t>emphasising</a:t>
            </a:r>
            <a:r>
              <a:rPr lang="en-US" sz="1400" dirty="0">
                <a:solidFill>
                  <a:schemeClr val="bg2"/>
                </a:solidFill>
              </a:rPr>
              <a:t> that </a:t>
            </a:r>
            <a:r>
              <a:rPr lang="en-US" sz="1400" dirty="0" err="1">
                <a:solidFill>
                  <a:schemeClr val="bg2"/>
                </a:solidFill>
              </a:rPr>
              <a:t>ischaemic</a:t>
            </a:r>
            <a:r>
              <a:rPr lang="en-US" sz="1400" dirty="0">
                <a:solidFill>
                  <a:schemeClr val="bg2"/>
                </a:solidFill>
              </a:rPr>
              <a:t> and hypertensive heart diseases are the leading causes of HF (</a:t>
            </a:r>
            <a:r>
              <a:rPr lang="en-US" sz="1400" dirty="0" err="1">
                <a:solidFill>
                  <a:schemeClr val="bg2"/>
                </a:solidFill>
              </a:rPr>
              <a:t>Špinar</a:t>
            </a:r>
            <a:r>
              <a:rPr lang="en-US" sz="1400" dirty="0">
                <a:solidFill>
                  <a:schemeClr val="bg2"/>
                </a:solidFill>
              </a:rPr>
              <a:t>, 2012)</a:t>
            </a:r>
          </a:p>
          <a:p>
            <a:pPr marL="285750" lvl="0" indent="-285750" algn="l" rtl="0">
              <a:spcBef>
                <a:spcPts val="0"/>
              </a:spcBef>
              <a:spcAft>
                <a:spcPts val="0"/>
              </a:spcAft>
              <a:buClrTx/>
              <a:buFont typeface="Arial" panose="020B0604020202020204" pitchFamily="34" charset="0"/>
              <a:buChar char="•"/>
            </a:pPr>
            <a:r>
              <a:rPr lang="en-US" sz="1400" dirty="0">
                <a:solidFill>
                  <a:schemeClr val="bg2"/>
                </a:solidFill>
              </a:rPr>
              <a:t>While social determinants are often known for explaining delayed presentations and challenges in secondary prevention.</a:t>
            </a:r>
          </a:p>
        </p:txBody>
      </p:sp>
      <p:sp>
        <p:nvSpPr>
          <p:cNvPr id="34" name="Google Shape;2747;p63">
            <a:extLst>
              <a:ext uri="{FF2B5EF4-FFF2-40B4-BE49-F238E27FC236}">
                <a16:creationId xmlns:a16="http://schemas.microsoft.com/office/drawing/2014/main" id="{12DD142B-5885-4728-A5D1-CA619A749778}"/>
              </a:ext>
            </a:extLst>
          </p:cNvPr>
          <p:cNvSpPr/>
          <p:nvPr/>
        </p:nvSpPr>
        <p:spPr>
          <a:xfrm>
            <a:off x="7672564" y="154475"/>
            <a:ext cx="1300200" cy="3006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5" name="Google Shape;2748;p63">
            <a:extLst>
              <a:ext uri="{FF2B5EF4-FFF2-40B4-BE49-F238E27FC236}">
                <a16:creationId xmlns:a16="http://schemas.microsoft.com/office/drawing/2014/main" id="{60A01C44-22ED-4ADF-9C3A-39D2805CC2C6}"/>
              </a:ext>
            </a:extLst>
          </p:cNvPr>
          <p:cNvSpPr txBox="1">
            <a:spLocks/>
          </p:cNvSpPr>
          <p:nvPr/>
        </p:nvSpPr>
        <p:spPr>
          <a:xfrm>
            <a:off x="8288003" y="183725"/>
            <a:ext cx="629400" cy="2421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2"/>
              </a:buClr>
              <a:buSzPts val="2800"/>
              <a:buFont typeface="Lilita One"/>
              <a:buNone/>
              <a:defRPr sz="28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9pPr>
          </a:lstStyle>
          <a:p>
            <a:pPr algn="l"/>
            <a:r>
              <a:rPr lang="en-US" sz="1400" dirty="0">
                <a:solidFill>
                  <a:schemeClr val="hlink"/>
                </a:solidFill>
                <a:uFill>
                  <a:noFill/>
                </a:uFill>
                <a:hlinkClick r:id="" action="ppaction://hlinkshowjump?jump=nextslide"/>
              </a:rPr>
              <a:t>NEXT</a:t>
            </a:r>
            <a:endParaRPr lang="en-US" sz="1400" dirty="0"/>
          </a:p>
        </p:txBody>
      </p:sp>
      <p:sp>
        <p:nvSpPr>
          <p:cNvPr id="36" name="Google Shape;2749;p63">
            <a:extLst>
              <a:ext uri="{FF2B5EF4-FFF2-40B4-BE49-F238E27FC236}">
                <a16:creationId xmlns:a16="http://schemas.microsoft.com/office/drawing/2014/main" id="{8FDD0D50-E7CF-49AD-9A86-060EA3654664}"/>
              </a:ext>
            </a:extLst>
          </p:cNvPr>
          <p:cNvSpPr txBox="1">
            <a:spLocks/>
          </p:cNvSpPr>
          <p:nvPr/>
        </p:nvSpPr>
        <p:spPr>
          <a:xfrm>
            <a:off x="7661318" y="183725"/>
            <a:ext cx="629400" cy="2421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2"/>
              </a:buClr>
              <a:buSzPts val="2800"/>
              <a:buFont typeface="Lilita One"/>
              <a:buNone/>
              <a:defRPr sz="28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9pPr>
          </a:lstStyle>
          <a:p>
            <a:pPr algn="r"/>
            <a:r>
              <a:rPr lang="en-US" sz="1400" dirty="0">
                <a:solidFill>
                  <a:schemeClr val="hlink"/>
                </a:solidFill>
                <a:uFill>
                  <a:noFill/>
                </a:uFill>
                <a:hlinkClick r:id="" action="ppaction://hlinkshowjump?jump=previousslide"/>
              </a:rPr>
              <a:t>PREV</a:t>
            </a:r>
            <a:endParaRPr lang="en-US" sz="1400" dirty="0"/>
          </a:p>
        </p:txBody>
      </p:sp>
    </p:spTree>
    <p:extLst>
      <p:ext uri="{BB962C8B-B14F-4D97-AF65-F5344CB8AC3E}">
        <p14:creationId xmlns:p14="http://schemas.microsoft.com/office/powerpoint/2010/main" val="7638253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755"/>
                                        </p:tgtEl>
                                        <p:attrNameLst>
                                          <p:attrName>style.visibility</p:attrName>
                                        </p:attrNameLst>
                                      </p:cBhvr>
                                      <p:to>
                                        <p:strVal val="visible"/>
                                      </p:to>
                                    </p:set>
                                    <p:animEffect transition="in" filter="fade">
                                      <p:cBhvr>
                                        <p:cTn id="7" dur="1000"/>
                                        <p:tgtEl>
                                          <p:spTgt spid="27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753"/>
        <p:cNvGrpSpPr/>
        <p:nvPr/>
      </p:nvGrpSpPr>
      <p:grpSpPr>
        <a:xfrm>
          <a:off x="0" y="0"/>
          <a:ext cx="0" cy="0"/>
          <a:chOff x="0" y="0"/>
          <a:chExt cx="0" cy="0"/>
        </a:xfrm>
      </p:grpSpPr>
      <p:grpSp>
        <p:nvGrpSpPr>
          <p:cNvPr id="2755" name="Google Shape;2755;p64"/>
          <p:cNvGrpSpPr/>
          <p:nvPr/>
        </p:nvGrpSpPr>
        <p:grpSpPr>
          <a:xfrm>
            <a:off x="713231" y="539495"/>
            <a:ext cx="4223988" cy="3765367"/>
            <a:chOff x="10461108" y="2321595"/>
            <a:chExt cx="4223988" cy="3765367"/>
          </a:xfrm>
        </p:grpSpPr>
        <p:sp>
          <p:nvSpPr>
            <p:cNvPr id="2756" name="Google Shape;2756;p64"/>
            <p:cNvSpPr/>
            <p:nvPr/>
          </p:nvSpPr>
          <p:spPr>
            <a:xfrm>
              <a:off x="10651491" y="2392092"/>
              <a:ext cx="260950" cy="257560"/>
            </a:xfrm>
            <a:custGeom>
              <a:avLst/>
              <a:gdLst/>
              <a:ahLst/>
              <a:cxnLst/>
              <a:rect l="l" t="t" r="r" b="b"/>
              <a:pathLst>
                <a:path w="4027" h="3975" extrusionOk="0">
                  <a:moveTo>
                    <a:pt x="2016" y="1"/>
                  </a:moveTo>
                  <a:lnTo>
                    <a:pt x="1633" y="1198"/>
                  </a:lnTo>
                  <a:lnTo>
                    <a:pt x="436" y="762"/>
                  </a:lnTo>
                  <a:lnTo>
                    <a:pt x="0" y="1959"/>
                  </a:lnTo>
                  <a:lnTo>
                    <a:pt x="1197" y="2395"/>
                  </a:lnTo>
                  <a:lnTo>
                    <a:pt x="819" y="3592"/>
                  </a:lnTo>
                  <a:lnTo>
                    <a:pt x="2016" y="3975"/>
                  </a:lnTo>
                  <a:lnTo>
                    <a:pt x="2394" y="2778"/>
                  </a:lnTo>
                  <a:lnTo>
                    <a:pt x="3591" y="3213"/>
                  </a:lnTo>
                  <a:lnTo>
                    <a:pt x="4027" y="2016"/>
                  </a:lnTo>
                  <a:lnTo>
                    <a:pt x="2830" y="1581"/>
                  </a:lnTo>
                  <a:lnTo>
                    <a:pt x="3213" y="384"/>
                  </a:lnTo>
                  <a:lnTo>
                    <a:pt x="201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7" name="Google Shape;2757;p64"/>
            <p:cNvSpPr/>
            <p:nvPr/>
          </p:nvSpPr>
          <p:spPr>
            <a:xfrm>
              <a:off x="14258583" y="3111316"/>
              <a:ext cx="257321" cy="257560"/>
            </a:xfrm>
            <a:custGeom>
              <a:avLst/>
              <a:gdLst/>
              <a:ahLst/>
              <a:cxnLst/>
              <a:rect l="l" t="t" r="r" b="b"/>
              <a:pathLst>
                <a:path w="3971" h="3975" extrusionOk="0">
                  <a:moveTo>
                    <a:pt x="2286" y="1"/>
                  </a:moveTo>
                  <a:lnTo>
                    <a:pt x="1032" y="218"/>
                  </a:lnTo>
                  <a:lnTo>
                    <a:pt x="1250" y="1472"/>
                  </a:lnTo>
                  <a:lnTo>
                    <a:pt x="0" y="1689"/>
                  </a:lnTo>
                  <a:lnTo>
                    <a:pt x="218" y="2939"/>
                  </a:lnTo>
                  <a:lnTo>
                    <a:pt x="1467" y="2721"/>
                  </a:lnTo>
                  <a:lnTo>
                    <a:pt x="1685" y="3975"/>
                  </a:lnTo>
                  <a:lnTo>
                    <a:pt x="2939" y="3757"/>
                  </a:lnTo>
                  <a:lnTo>
                    <a:pt x="2721" y="2503"/>
                  </a:lnTo>
                  <a:lnTo>
                    <a:pt x="3970" y="2286"/>
                  </a:lnTo>
                  <a:lnTo>
                    <a:pt x="3753" y="1037"/>
                  </a:lnTo>
                  <a:lnTo>
                    <a:pt x="2503" y="1254"/>
                  </a:lnTo>
                  <a:lnTo>
                    <a:pt x="228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8" name="Google Shape;2758;p64"/>
            <p:cNvSpPr/>
            <p:nvPr/>
          </p:nvSpPr>
          <p:spPr>
            <a:xfrm>
              <a:off x="12893895" y="2321595"/>
              <a:ext cx="243518" cy="243435"/>
            </a:xfrm>
            <a:custGeom>
              <a:avLst/>
              <a:gdLst/>
              <a:ahLst/>
              <a:cxnLst/>
              <a:rect l="l" t="t" r="r" b="b"/>
              <a:pathLst>
                <a:path w="3758" h="3757" extrusionOk="0">
                  <a:moveTo>
                    <a:pt x="1742" y="0"/>
                  </a:moveTo>
                  <a:lnTo>
                    <a:pt x="1472" y="1145"/>
                  </a:lnTo>
                  <a:lnTo>
                    <a:pt x="275" y="819"/>
                  </a:lnTo>
                  <a:lnTo>
                    <a:pt x="1" y="1959"/>
                  </a:lnTo>
                  <a:lnTo>
                    <a:pt x="1146" y="2286"/>
                  </a:lnTo>
                  <a:lnTo>
                    <a:pt x="819" y="3430"/>
                  </a:lnTo>
                  <a:lnTo>
                    <a:pt x="1960" y="3757"/>
                  </a:lnTo>
                  <a:lnTo>
                    <a:pt x="2286" y="2612"/>
                  </a:lnTo>
                  <a:lnTo>
                    <a:pt x="3431" y="2939"/>
                  </a:lnTo>
                  <a:lnTo>
                    <a:pt x="3757" y="1798"/>
                  </a:lnTo>
                  <a:lnTo>
                    <a:pt x="2613" y="1472"/>
                  </a:lnTo>
                  <a:lnTo>
                    <a:pt x="2887" y="327"/>
                  </a:lnTo>
                  <a:lnTo>
                    <a:pt x="1742"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9" name="Google Shape;2759;p64"/>
            <p:cNvSpPr/>
            <p:nvPr/>
          </p:nvSpPr>
          <p:spPr>
            <a:xfrm>
              <a:off x="13320667" y="5879034"/>
              <a:ext cx="207943" cy="207927"/>
            </a:xfrm>
            <a:custGeom>
              <a:avLst/>
              <a:gdLst/>
              <a:ahLst/>
              <a:cxnLst/>
              <a:rect l="l" t="t" r="r" b="b"/>
              <a:pathLst>
                <a:path w="3209" h="3209" extrusionOk="0">
                  <a:moveTo>
                    <a:pt x="1524" y="1"/>
                  </a:moveTo>
                  <a:lnTo>
                    <a:pt x="1250" y="980"/>
                  </a:lnTo>
                  <a:lnTo>
                    <a:pt x="271" y="706"/>
                  </a:lnTo>
                  <a:lnTo>
                    <a:pt x="1" y="1685"/>
                  </a:lnTo>
                  <a:lnTo>
                    <a:pt x="980" y="1960"/>
                  </a:lnTo>
                  <a:lnTo>
                    <a:pt x="706" y="2939"/>
                  </a:lnTo>
                  <a:lnTo>
                    <a:pt x="1685" y="3209"/>
                  </a:lnTo>
                  <a:lnTo>
                    <a:pt x="1960" y="2230"/>
                  </a:lnTo>
                  <a:lnTo>
                    <a:pt x="2939" y="2504"/>
                  </a:lnTo>
                  <a:lnTo>
                    <a:pt x="3209" y="1524"/>
                  </a:lnTo>
                  <a:lnTo>
                    <a:pt x="2230" y="1250"/>
                  </a:lnTo>
                  <a:lnTo>
                    <a:pt x="2504" y="271"/>
                  </a:lnTo>
                  <a:lnTo>
                    <a:pt x="152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0" name="Google Shape;2760;p64"/>
            <p:cNvSpPr/>
            <p:nvPr/>
          </p:nvSpPr>
          <p:spPr>
            <a:xfrm>
              <a:off x="10492925" y="4398274"/>
              <a:ext cx="261014" cy="257301"/>
            </a:xfrm>
            <a:custGeom>
              <a:avLst/>
              <a:gdLst/>
              <a:ahLst/>
              <a:cxnLst/>
              <a:rect l="l" t="t" r="r" b="b"/>
              <a:pathLst>
                <a:path w="4028" h="3971" extrusionOk="0">
                  <a:moveTo>
                    <a:pt x="1960" y="1"/>
                  </a:moveTo>
                  <a:lnTo>
                    <a:pt x="763" y="436"/>
                  </a:lnTo>
                  <a:lnTo>
                    <a:pt x="1198" y="1577"/>
                  </a:lnTo>
                  <a:lnTo>
                    <a:pt x="1" y="2012"/>
                  </a:lnTo>
                  <a:lnTo>
                    <a:pt x="436" y="3209"/>
                  </a:lnTo>
                  <a:lnTo>
                    <a:pt x="1633" y="2774"/>
                  </a:lnTo>
                  <a:lnTo>
                    <a:pt x="2012" y="3971"/>
                  </a:lnTo>
                  <a:lnTo>
                    <a:pt x="3209" y="3592"/>
                  </a:lnTo>
                  <a:lnTo>
                    <a:pt x="2830" y="2395"/>
                  </a:lnTo>
                  <a:lnTo>
                    <a:pt x="4027" y="1960"/>
                  </a:lnTo>
                  <a:lnTo>
                    <a:pt x="3592" y="763"/>
                  </a:lnTo>
                  <a:lnTo>
                    <a:pt x="2395" y="1198"/>
                  </a:lnTo>
                  <a:lnTo>
                    <a:pt x="196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1" name="Google Shape;2761;p64"/>
            <p:cNvSpPr/>
            <p:nvPr/>
          </p:nvSpPr>
          <p:spPr>
            <a:xfrm>
              <a:off x="14558153" y="4986937"/>
              <a:ext cx="60134" cy="56501"/>
            </a:xfrm>
            <a:custGeom>
              <a:avLst/>
              <a:gdLst/>
              <a:ahLst/>
              <a:cxnLst/>
              <a:rect l="l" t="t" r="r" b="b"/>
              <a:pathLst>
                <a:path w="928" h="872" extrusionOk="0">
                  <a:moveTo>
                    <a:pt x="435" y="1"/>
                  </a:moveTo>
                  <a:cubicBezTo>
                    <a:pt x="218" y="1"/>
                    <a:pt x="0" y="166"/>
                    <a:pt x="0" y="436"/>
                  </a:cubicBezTo>
                  <a:cubicBezTo>
                    <a:pt x="0" y="710"/>
                    <a:pt x="218" y="871"/>
                    <a:pt x="435" y="871"/>
                  </a:cubicBezTo>
                  <a:cubicBezTo>
                    <a:pt x="710" y="871"/>
                    <a:pt x="927" y="710"/>
                    <a:pt x="927" y="436"/>
                  </a:cubicBezTo>
                  <a:cubicBezTo>
                    <a:pt x="927" y="166"/>
                    <a:pt x="710"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2" name="Google Shape;2762;p64"/>
            <p:cNvSpPr/>
            <p:nvPr/>
          </p:nvSpPr>
          <p:spPr>
            <a:xfrm>
              <a:off x="14628655" y="3534363"/>
              <a:ext cx="56441" cy="60195"/>
            </a:xfrm>
            <a:custGeom>
              <a:avLst/>
              <a:gdLst/>
              <a:ahLst/>
              <a:cxnLst/>
              <a:rect l="l" t="t" r="r" b="b"/>
              <a:pathLst>
                <a:path w="871" h="929" extrusionOk="0">
                  <a:moveTo>
                    <a:pt x="436" y="1"/>
                  </a:moveTo>
                  <a:cubicBezTo>
                    <a:pt x="166" y="1"/>
                    <a:pt x="0" y="219"/>
                    <a:pt x="0" y="436"/>
                  </a:cubicBezTo>
                  <a:cubicBezTo>
                    <a:pt x="0" y="710"/>
                    <a:pt x="166" y="928"/>
                    <a:pt x="436" y="928"/>
                  </a:cubicBezTo>
                  <a:cubicBezTo>
                    <a:pt x="710" y="928"/>
                    <a:pt x="871" y="710"/>
                    <a:pt x="871" y="436"/>
                  </a:cubicBezTo>
                  <a:cubicBezTo>
                    <a:pt x="871" y="219"/>
                    <a:pt x="710"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3" name="Google Shape;2763;p64"/>
            <p:cNvSpPr/>
            <p:nvPr/>
          </p:nvSpPr>
          <p:spPr>
            <a:xfrm>
              <a:off x="14166891" y="2836326"/>
              <a:ext cx="56506" cy="60130"/>
            </a:xfrm>
            <a:custGeom>
              <a:avLst/>
              <a:gdLst/>
              <a:ahLst/>
              <a:cxnLst/>
              <a:rect l="l" t="t" r="r" b="b"/>
              <a:pathLst>
                <a:path w="872" h="928" extrusionOk="0">
                  <a:moveTo>
                    <a:pt x="436" y="0"/>
                  </a:moveTo>
                  <a:cubicBezTo>
                    <a:pt x="218" y="0"/>
                    <a:pt x="1" y="218"/>
                    <a:pt x="1" y="492"/>
                  </a:cubicBezTo>
                  <a:cubicBezTo>
                    <a:pt x="1" y="710"/>
                    <a:pt x="218" y="928"/>
                    <a:pt x="436" y="928"/>
                  </a:cubicBezTo>
                  <a:cubicBezTo>
                    <a:pt x="706" y="928"/>
                    <a:pt x="871" y="710"/>
                    <a:pt x="871" y="492"/>
                  </a:cubicBezTo>
                  <a:cubicBezTo>
                    <a:pt x="871" y="218"/>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4" name="Google Shape;2764;p64"/>
            <p:cNvSpPr/>
            <p:nvPr/>
          </p:nvSpPr>
          <p:spPr>
            <a:xfrm>
              <a:off x="14068200" y="2420277"/>
              <a:ext cx="56441" cy="56501"/>
            </a:xfrm>
            <a:custGeom>
              <a:avLst/>
              <a:gdLst/>
              <a:ahLst/>
              <a:cxnLst/>
              <a:rect l="l" t="t" r="r" b="b"/>
              <a:pathLst>
                <a:path w="871" h="872" extrusionOk="0">
                  <a:moveTo>
                    <a:pt x="435" y="1"/>
                  </a:moveTo>
                  <a:cubicBezTo>
                    <a:pt x="218" y="1"/>
                    <a:pt x="0" y="166"/>
                    <a:pt x="0" y="436"/>
                  </a:cubicBezTo>
                  <a:cubicBezTo>
                    <a:pt x="0" y="710"/>
                    <a:pt x="218" y="871"/>
                    <a:pt x="435" y="871"/>
                  </a:cubicBezTo>
                  <a:cubicBezTo>
                    <a:pt x="705" y="871"/>
                    <a:pt x="871" y="710"/>
                    <a:pt x="871" y="436"/>
                  </a:cubicBezTo>
                  <a:cubicBezTo>
                    <a:pt x="871" y="166"/>
                    <a:pt x="705"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5" name="Google Shape;2765;p64"/>
            <p:cNvSpPr/>
            <p:nvPr/>
          </p:nvSpPr>
          <p:spPr>
            <a:xfrm>
              <a:off x="12414375" y="2529716"/>
              <a:ext cx="60199" cy="59871"/>
            </a:xfrm>
            <a:custGeom>
              <a:avLst/>
              <a:gdLst/>
              <a:ahLst/>
              <a:cxnLst/>
              <a:rect l="l" t="t" r="r" b="b"/>
              <a:pathLst>
                <a:path w="929" h="924" extrusionOk="0">
                  <a:moveTo>
                    <a:pt x="493" y="1"/>
                  </a:moveTo>
                  <a:cubicBezTo>
                    <a:pt x="219" y="1"/>
                    <a:pt x="1" y="218"/>
                    <a:pt x="1" y="488"/>
                  </a:cubicBezTo>
                  <a:cubicBezTo>
                    <a:pt x="1" y="706"/>
                    <a:pt x="219" y="924"/>
                    <a:pt x="493" y="924"/>
                  </a:cubicBezTo>
                  <a:cubicBezTo>
                    <a:pt x="710" y="924"/>
                    <a:pt x="928" y="706"/>
                    <a:pt x="928" y="488"/>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6" name="Google Shape;2766;p64"/>
            <p:cNvSpPr/>
            <p:nvPr/>
          </p:nvSpPr>
          <p:spPr>
            <a:xfrm>
              <a:off x="11367336" y="2466282"/>
              <a:ext cx="59875" cy="56436"/>
            </a:xfrm>
            <a:custGeom>
              <a:avLst/>
              <a:gdLst/>
              <a:ahLst/>
              <a:cxnLst/>
              <a:rect l="l" t="t" r="r" b="b"/>
              <a:pathLst>
                <a:path w="924" h="871" extrusionOk="0">
                  <a:moveTo>
                    <a:pt x="436" y="0"/>
                  </a:moveTo>
                  <a:cubicBezTo>
                    <a:pt x="219" y="0"/>
                    <a:pt x="1" y="161"/>
                    <a:pt x="1" y="436"/>
                  </a:cubicBezTo>
                  <a:cubicBezTo>
                    <a:pt x="1" y="653"/>
                    <a:pt x="219" y="871"/>
                    <a:pt x="436" y="871"/>
                  </a:cubicBezTo>
                  <a:cubicBezTo>
                    <a:pt x="706" y="871"/>
                    <a:pt x="924" y="653"/>
                    <a:pt x="924" y="436"/>
                  </a:cubicBezTo>
                  <a:cubicBezTo>
                    <a:pt x="924" y="161"/>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7" name="Google Shape;2767;p64"/>
            <p:cNvSpPr/>
            <p:nvPr/>
          </p:nvSpPr>
          <p:spPr>
            <a:xfrm>
              <a:off x="10461108" y="2804706"/>
              <a:ext cx="60134" cy="56501"/>
            </a:xfrm>
            <a:custGeom>
              <a:avLst/>
              <a:gdLst/>
              <a:ahLst/>
              <a:cxnLst/>
              <a:rect l="l" t="t" r="r" b="b"/>
              <a:pathLst>
                <a:path w="928" h="872" extrusionOk="0">
                  <a:moveTo>
                    <a:pt x="492" y="1"/>
                  </a:moveTo>
                  <a:cubicBezTo>
                    <a:pt x="218" y="1"/>
                    <a:pt x="0" y="162"/>
                    <a:pt x="0" y="436"/>
                  </a:cubicBezTo>
                  <a:cubicBezTo>
                    <a:pt x="0" y="706"/>
                    <a:pt x="218" y="872"/>
                    <a:pt x="492" y="872"/>
                  </a:cubicBezTo>
                  <a:cubicBezTo>
                    <a:pt x="710" y="872"/>
                    <a:pt x="927" y="706"/>
                    <a:pt x="927" y="436"/>
                  </a:cubicBezTo>
                  <a:cubicBezTo>
                    <a:pt x="927" y="162"/>
                    <a:pt x="710" y="1"/>
                    <a:pt x="49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8" name="Google Shape;2768;p64"/>
            <p:cNvSpPr/>
            <p:nvPr/>
          </p:nvSpPr>
          <p:spPr>
            <a:xfrm>
              <a:off x="10623238" y="4112593"/>
              <a:ext cx="60199" cy="60130"/>
            </a:xfrm>
            <a:custGeom>
              <a:avLst/>
              <a:gdLst/>
              <a:ahLst/>
              <a:cxnLst/>
              <a:rect l="l" t="t" r="r" b="b"/>
              <a:pathLst>
                <a:path w="929" h="928" extrusionOk="0">
                  <a:moveTo>
                    <a:pt x="436" y="0"/>
                  </a:moveTo>
                  <a:cubicBezTo>
                    <a:pt x="219" y="0"/>
                    <a:pt x="1" y="218"/>
                    <a:pt x="1" y="436"/>
                  </a:cubicBezTo>
                  <a:cubicBezTo>
                    <a:pt x="1" y="710"/>
                    <a:pt x="219" y="928"/>
                    <a:pt x="436" y="928"/>
                  </a:cubicBezTo>
                  <a:cubicBezTo>
                    <a:pt x="710" y="928"/>
                    <a:pt x="928" y="710"/>
                    <a:pt x="928" y="436"/>
                  </a:cubicBezTo>
                  <a:cubicBezTo>
                    <a:pt x="928" y="218"/>
                    <a:pt x="710"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9" name="Google Shape;2769;p64"/>
            <p:cNvSpPr/>
            <p:nvPr/>
          </p:nvSpPr>
          <p:spPr>
            <a:xfrm>
              <a:off x="10782063" y="5047002"/>
              <a:ext cx="59875" cy="59871"/>
            </a:xfrm>
            <a:custGeom>
              <a:avLst/>
              <a:gdLst/>
              <a:ahLst/>
              <a:cxnLst/>
              <a:rect l="l" t="t" r="r" b="b"/>
              <a:pathLst>
                <a:path w="924" h="924" extrusionOk="0">
                  <a:moveTo>
                    <a:pt x="436" y="1"/>
                  </a:moveTo>
                  <a:cubicBezTo>
                    <a:pt x="218" y="1"/>
                    <a:pt x="1" y="218"/>
                    <a:pt x="1" y="488"/>
                  </a:cubicBezTo>
                  <a:cubicBezTo>
                    <a:pt x="1" y="706"/>
                    <a:pt x="218" y="924"/>
                    <a:pt x="436" y="924"/>
                  </a:cubicBezTo>
                  <a:cubicBezTo>
                    <a:pt x="706" y="924"/>
                    <a:pt x="923" y="706"/>
                    <a:pt x="923" y="488"/>
                  </a:cubicBezTo>
                  <a:cubicBezTo>
                    <a:pt x="923" y="218"/>
                    <a:pt x="706"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0" name="Google Shape;2770;p64"/>
            <p:cNvSpPr/>
            <p:nvPr/>
          </p:nvSpPr>
          <p:spPr>
            <a:xfrm>
              <a:off x="12950335" y="6002339"/>
              <a:ext cx="60134" cy="60130"/>
            </a:xfrm>
            <a:custGeom>
              <a:avLst/>
              <a:gdLst/>
              <a:ahLst/>
              <a:cxnLst/>
              <a:rect l="l" t="t" r="r" b="b"/>
              <a:pathLst>
                <a:path w="928" h="928" extrusionOk="0">
                  <a:moveTo>
                    <a:pt x="436" y="0"/>
                  </a:moveTo>
                  <a:cubicBezTo>
                    <a:pt x="218" y="0"/>
                    <a:pt x="1" y="218"/>
                    <a:pt x="1" y="492"/>
                  </a:cubicBezTo>
                  <a:cubicBezTo>
                    <a:pt x="1" y="710"/>
                    <a:pt x="218" y="927"/>
                    <a:pt x="436" y="927"/>
                  </a:cubicBezTo>
                  <a:cubicBezTo>
                    <a:pt x="710" y="927"/>
                    <a:pt x="928" y="710"/>
                    <a:pt x="928" y="492"/>
                  </a:cubicBezTo>
                  <a:cubicBezTo>
                    <a:pt x="928" y="218"/>
                    <a:pt x="710"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1" name="Google Shape;2771;p64"/>
            <p:cNvSpPr/>
            <p:nvPr/>
          </p:nvSpPr>
          <p:spPr>
            <a:xfrm>
              <a:off x="13877753" y="5762598"/>
              <a:ext cx="59875" cy="56436"/>
            </a:xfrm>
            <a:custGeom>
              <a:avLst/>
              <a:gdLst/>
              <a:ahLst/>
              <a:cxnLst/>
              <a:rect l="l" t="t" r="r" b="b"/>
              <a:pathLst>
                <a:path w="924" h="871" extrusionOk="0">
                  <a:moveTo>
                    <a:pt x="436" y="0"/>
                  </a:moveTo>
                  <a:cubicBezTo>
                    <a:pt x="219" y="0"/>
                    <a:pt x="1" y="165"/>
                    <a:pt x="1" y="435"/>
                  </a:cubicBezTo>
                  <a:cubicBezTo>
                    <a:pt x="1" y="710"/>
                    <a:pt x="219" y="871"/>
                    <a:pt x="436" y="871"/>
                  </a:cubicBezTo>
                  <a:cubicBezTo>
                    <a:pt x="706" y="871"/>
                    <a:pt x="924" y="710"/>
                    <a:pt x="924" y="435"/>
                  </a:cubicBezTo>
                  <a:cubicBezTo>
                    <a:pt x="924" y="165"/>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2" name="Google Shape;2772;p64"/>
            <p:cNvSpPr/>
            <p:nvPr/>
          </p:nvSpPr>
          <p:spPr>
            <a:xfrm>
              <a:off x="11631655" y="5818969"/>
              <a:ext cx="60134" cy="60130"/>
            </a:xfrm>
            <a:custGeom>
              <a:avLst/>
              <a:gdLst/>
              <a:ahLst/>
              <a:cxnLst/>
              <a:rect l="l" t="t" r="r" b="b"/>
              <a:pathLst>
                <a:path w="928" h="928" extrusionOk="0">
                  <a:moveTo>
                    <a:pt x="493" y="1"/>
                  </a:moveTo>
                  <a:cubicBezTo>
                    <a:pt x="218" y="1"/>
                    <a:pt x="1" y="218"/>
                    <a:pt x="1" y="493"/>
                  </a:cubicBezTo>
                  <a:cubicBezTo>
                    <a:pt x="1" y="710"/>
                    <a:pt x="218" y="928"/>
                    <a:pt x="493" y="928"/>
                  </a:cubicBezTo>
                  <a:cubicBezTo>
                    <a:pt x="710" y="928"/>
                    <a:pt x="928" y="710"/>
                    <a:pt x="928" y="493"/>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74" name="Google Shape;2774;p64"/>
          <p:cNvSpPr txBox="1">
            <a:spLocks noGrp="1"/>
          </p:cNvSpPr>
          <p:nvPr>
            <p:ph type="title"/>
          </p:nvPr>
        </p:nvSpPr>
        <p:spPr>
          <a:xfrm>
            <a:off x="713232" y="212718"/>
            <a:ext cx="6959332" cy="901637"/>
          </a:xfrm>
          <a:prstGeom prst="rect">
            <a:avLst/>
          </a:prstGeom>
        </p:spPr>
        <p:style>
          <a:lnRef idx="1">
            <a:schemeClr val="accent5"/>
          </a:lnRef>
          <a:fillRef idx="2">
            <a:schemeClr val="accent5"/>
          </a:fillRef>
          <a:effectRef idx="1">
            <a:schemeClr val="accent5"/>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dirty="0">
                <a:solidFill>
                  <a:schemeClr val="bg2"/>
                </a:solidFill>
              </a:rPr>
              <a:t>EPIDEMIOLOGY AND BURDEN OF THE DISEASE IN THE UK HEALTHCARE</a:t>
            </a:r>
          </a:p>
        </p:txBody>
      </p:sp>
      <p:sp>
        <p:nvSpPr>
          <p:cNvPr id="2854" name="Google Shape;2854;p64"/>
          <p:cNvSpPr/>
          <p:nvPr/>
        </p:nvSpPr>
        <p:spPr>
          <a:xfrm>
            <a:off x="3921900" y="4700807"/>
            <a:ext cx="1300200" cy="3006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855" name="Google Shape;2855;p64"/>
          <p:cNvSpPr txBox="1">
            <a:spLocks noGrp="1"/>
          </p:cNvSpPr>
          <p:nvPr>
            <p:ph type="ctrTitle" idx="4294967295"/>
          </p:nvPr>
        </p:nvSpPr>
        <p:spPr>
          <a:xfrm>
            <a:off x="4570291" y="4730057"/>
            <a:ext cx="629400" cy="2421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1400" dirty="0">
                <a:solidFill>
                  <a:schemeClr val="hlink"/>
                </a:solidFill>
                <a:uFill>
                  <a:noFill/>
                </a:uFill>
                <a:hlinkClick r:id="" action="ppaction://hlinkshowjump?jump=nextslide"/>
              </a:rPr>
              <a:t>NEXT</a:t>
            </a:r>
            <a:endParaRPr sz="1400" dirty="0"/>
          </a:p>
        </p:txBody>
      </p:sp>
      <p:sp>
        <p:nvSpPr>
          <p:cNvPr id="2856" name="Google Shape;2856;p64"/>
          <p:cNvSpPr txBox="1">
            <a:spLocks noGrp="1"/>
          </p:cNvSpPr>
          <p:nvPr>
            <p:ph type="ctrTitle" idx="4294967295"/>
          </p:nvPr>
        </p:nvSpPr>
        <p:spPr>
          <a:xfrm>
            <a:off x="3943606" y="4730057"/>
            <a:ext cx="629400" cy="2421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sz="1400">
                <a:solidFill>
                  <a:schemeClr val="hlink"/>
                </a:solidFill>
                <a:uFill>
                  <a:noFill/>
                </a:uFill>
                <a:hlinkClick r:id="" action="ppaction://hlinkshowjump?jump=previousslide"/>
              </a:rPr>
              <a:t>PREV</a:t>
            </a:r>
            <a:endParaRPr sz="1400"/>
          </a:p>
        </p:txBody>
      </p:sp>
      <p:sp>
        <p:nvSpPr>
          <p:cNvPr id="2773" name="Google Shape;2773;p64"/>
          <p:cNvSpPr txBox="1">
            <a:spLocks noGrp="1"/>
          </p:cNvSpPr>
          <p:nvPr>
            <p:ph type="subTitle" idx="1"/>
          </p:nvPr>
        </p:nvSpPr>
        <p:spPr>
          <a:xfrm>
            <a:off x="624774" y="1327808"/>
            <a:ext cx="7774178" cy="3631967"/>
          </a:xfrm>
          <a:prstGeom prst="rect">
            <a:avLst/>
          </a:prstGeom>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t" anchorCtr="0">
            <a:noAutofit/>
          </a:bodyPr>
          <a:lstStyle/>
          <a:p>
            <a:pPr marL="285750" lvl="0" indent="-285750" algn="l" rtl="0">
              <a:spcBef>
                <a:spcPts val="0"/>
              </a:spcBef>
              <a:spcAft>
                <a:spcPts val="0"/>
              </a:spcAft>
              <a:buClrTx/>
              <a:buFont typeface="Arial" panose="020B0604020202020204" pitchFamily="34" charset="0"/>
              <a:buChar char="•"/>
            </a:pPr>
            <a:r>
              <a:rPr lang="en-US" sz="1400" dirty="0">
                <a:solidFill>
                  <a:schemeClr val="bg2"/>
                </a:solidFill>
              </a:rPr>
              <a:t>Heart failure is known for representing a significant global health burden driven by multiple etiological factors, along with being associated with considerable morbidity and mortality, substantially impairing patients’ quality of life (Chen et al., 2026)</a:t>
            </a:r>
          </a:p>
          <a:p>
            <a:pPr marL="285750" lvl="0" indent="-285750" algn="l" rtl="0">
              <a:spcBef>
                <a:spcPts val="0"/>
              </a:spcBef>
              <a:spcAft>
                <a:spcPts val="0"/>
              </a:spcAft>
              <a:buClrTx/>
              <a:buFont typeface="Arial" panose="020B0604020202020204" pitchFamily="34" charset="0"/>
              <a:buChar char="•"/>
            </a:pPr>
            <a:r>
              <a:rPr lang="en-US" sz="1400" dirty="0">
                <a:solidFill>
                  <a:schemeClr val="bg2"/>
                </a:solidFill>
              </a:rPr>
              <a:t>It is known for being a rapidly growing public health issue with an estimated prevalence of 64 million people around the world (</a:t>
            </a:r>
            <a:r>
              <a:rPr lang="en-US" sz="1400" dirty="0" err="1">
                <a:solidFill>
                  <a:schemeClr val="bg2"/>
                </a:solidFill>
              </a:rPr>
              <a:t>Shahim</a:t>
            </a:r>
            <a:r>
              <a:rPr lang="en-US" sz="1400" dirty="0">
                <a:solidFill>
                  <a:schemeClr val="bg2"/>
                </a:solidFill>
              </a:rPr>
              <a:t> et al., 2023)</a:t>
            </a:r>
          </a:p>
          <a:p>
            <a:pPr marL="285750" lvl="0" indent="-285750" algn="l" rtl="0">
              <a:spcBef>
                <a:spcPts val="0"/>
              </a:spcBef>
              <a:spcAft>
                <a:spcPts val="0"/>
              </a:spcAft>
              <a:buClrTx/>
              <a:buFont typeface="Arial" panose="020B0604020202020204" pitchFamily="34" charset="0"/>
              <a:buChar char="•"/>
            </a:pPr>
            <a:r>
              <a:rPr lang="en-US" sz="1400" dirty="0">
                <a:solidFill>
                  <a:schemeClr val="bg2"/>
                </a:solidFill>
              </a:rPr>
              <a:t>According to BHF (2020), in the UK, around 920,000 people are living with heart failure</a:t>
            </a:r>
          </a:p>
          <a:p>
            <a:pPr marL="285750" lvl="0" indent="-285750" algn="l" rtl="0">
              <a:spcBef>
                <a:spcPts val="0"/>
              </a:spcBef>
              <a:spcAft>
                <a:spcPts val="0"/>
              </a:spcAft>
              <a:buClrTx/>
              <a:buFont typeface="Arial" panose="020B0604020202020204" pitchFamily="34" charset="0"/>
              <a:buChar char="•"/>
            </a:pPr>
            <a:r>
              <a:rPr lang="en-US" sz="1400" dirty="0">
                <a:solidFill>
                  <a:schemeClr val="bg2"/>
                </a:solidFill>
              </a:rPr>
              <a:t>It is also essential to note that disability-adjusted life years are known for accounting for premature deaths as well as the daily challenges of breathlessness, fatigue, and frequent </a:t>
            </a:r>
            <a:r>
              <a:rPr lang="en-US" sz="1400" dirty="0" err="1">
                <a:solidFill>
                  <a:schemeClr val="bg2"/>
                </a:solidFill>
              </a:rPr>
              <a:t>hospitalisations</a:t>
            </a:r>
            <a:r>
              <a:rPr lang="en-US" sz="1400" dirty="0">
                <a:solidFill>
                  <a:schemeClr val="bg2"/>
                </a:solidFill>
              </a:rPr>
              <a:t>.</a:t>
            </a:r>
          </a:p>
          <a:p>
            <a:pPr marL="285750" lvl="0" indent="-285750" algn="l" rtl="0">
              <a:spcBef>
                <a:spcPts val="0"/>
              </a:spcBef>
              <a:spcAft>
                <a:spcPts val="0"/>
              </a:spcAft>
              <a:buClrTx/>
              <a:buFont typeface="Arial" panose="020B0604020202020204" pitchFamily="34" charset="0"/>
              <a:buChar char="•"/>
            </a:pPr>
            <a:r>
              <a:rPr lang="en-US" sz="1400" dirty="0">
                <a:solidFill>
                  <a:schemeClr val="bg2"/>
                </a:solidFill>
              </a:rPr>
              <a:t>Various economic impacts include direct healthcare costs, such as admissions, readmissions, medical devices, along with medications (Hessel, 2021)</a:t>
            </a:r>
          </a:p>
          <a:p>
            <a:pPr marL="285750" lvl="0" indent="-285750" algn="l" rtl="0">
              <a:spcBef>
                <a:spcPts val="0"/>
              </a:spcBef>
              <a:spcAft>
                <a:spcPts val="0"/>
              </a:spcAft>
              <a:buClrTx/>
              <a:buFont typeface="Arial" panose="020B0604020202020204" pitchFamily="34" charset="0"/>
              <a:buChar char="•"/>
            </a:pPr>
            <a:r>
              <a:rPr lang="en-US" sz="1400" dirty="0">
                <a:solidFill>
                  <a:schemeClr val="bg2"/>
                </a:solidFill>
              </a:rPr>
              <a:t>Indirect costs include lost productivity, premature mortality, disability, along with informal caregiving (Hessel, 2021)</a:t>
            </a:r>
          </a:p>
          <a:p>
            <a:pPr marL="285750" lvl="0" indent="-285750" algn="l" rtl="0">
              <a:spcBef>
                <a:spcPts val="0"/>
              </a:spcBef>
              <a:spcAft>
                <a:spcPts val="0"/>
              </a:spcAft>
              <a:buClrTx/>
              <a:buFont typeface="Arial" panose="020B0604020202020204" pitchFamily="34" charset="0"/>
              <a:buChar char="•"/>
            </a:pPr>
            <a:r>
              <a:rPr lang="en-US" sz="1400" dirty="0">
                <a:solidFill>
                  <a:schemeClr val="bg2"/>
                </a:solidFill>
              </a:rPr>
              <a:t>Community heart-failure nurses are known for observing such burden through high readmission rates, alongside complex cases among older patients with several health issues</a:t>
            </a:r>
          </a:p>
        </p:txBody>
      </p:sp>
      <p:sp>
        <p:nvSpPr>
          <p:cNvPr id="25" name="Google Shape;2747;p63">
            <a:extLst>
              <a:ext uri="{FF2B5EF4-FFF2-40B4-BE49-F238E27FC236}">
                <a16:creationId xmlns:a16="http://schemas.microsoft.com/office/drawing/2014/main" id="{F6C75043-3C41-432D-816C-D0AF0BF18B12}"/>
              </a:ext>
            </a:extLst>
          </p:cNvPr>
          <p:cNvSpPr/>
          <p:nvPr/>
        </p:nvSpPr>
        <p:spPr>
          <a:xfrm>
            <a:off x="7672564" y="62418"/>
            <a:ext cx="1300200" cy="3006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6" name="Google Shape;2748;p63">
            <a:extLst>
              <a:ext uri="{FF2B5EF4-FFF2-40B4-BE49-F238E27FC236}">
                <a16:creationId xmlns:a16="http://schemas.microsoft.com/office/drawing/2014/main" id="{B922DA87-22FC-4977-BBCD-B5EA092A091A}"/>
              </a:ext>
            </a:extLst>
          </p:cNvPr>
          <p:cNvSpPr txBox="1">
            <a:spLocks/>
          </p:cNvSpPr>
          <p:nvPr/>
        </p:nvSpPr>
        <p:spPr>
          <a:xfrm>
            <a:off x="8288003" y="91668"/>
            <a:ext cx="629400" cy="2421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2"/>
              </a:buClr>
              <a:buSzPts val="2800"/>
              <a:buFont typeface="Lilita One"/>
              <a:buNone/>
              <a:defRPr sz="28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9pPr>
          </a:lstStyle>
          <a:p>
            <a:pPr algn="l"/>
            <a:r>
              <a:rPr lang="en-US" sz="1400">
                <a:solidFill>
                  <a:schemeClr val="hlink"/>
                </a:solidFill>
                <a:uFill>
                  <a:noFill/>
                </a:uFill>
                <a:hlinkClick r:id="" action="ppaction://hlinkshowjump?jump=nextslide"/>
              </a:rPr>
              <a:t>NEXT</a:t>
            </a:r>
            <a:endParaRPr lang="en-US" sz="1400" dirty="0"/>
          </a:p>
        </p:txBody>
      </p:sp>
      <p:sp>
        <p:nvSpPr>
          <p:cNvPr id="27" name="Google Shape;2749;p63">
            <a:extLst>
              <a:ext uri="{FF2B5EF4-FFF2-40B4-BE49-F238E27FC236}">
                <a16:creationId xmlns:a16="http://schemas.microsoft.com/office/drawing/2014/main" id="{6DE79F20-1BB0-430B-BCBF-4E7A793FF8C6}"/>
              </a:ext>
            </a:extLst>
          </p:cNvPr>
          <p:cNvSpPr txBox="1">
            <a:spLocks/>
          </p:cNvSpPr>
          <p:nvPr/>
        </p:nvSpPr>
        <p:spPr>
          <a:xfrm>
            <a:off x="7661318" y="91668"/>
            <a:ext cx="629400" cy="2421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2"/>
              </a:buClr>
              <a:buSzPts val="2800"/>
              <a:buFont typeface="Lilita One"/>
              <a:buNone/>
              <a:defRPr sz="28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9pPr>
          </a:lstStyle>
          <a:p>
            <a:pPr algn="r"/>
            <a:r>
              <a:rPr lang="en-US" sz="1400">
                <a:solidFill>
                  <a:schemeClr val="hlink"/>
                </a:solidFill>
                <a:uFill>
                  <a:noFill/>
                </a:uFill>
                <a:hlinkClick r:id="" action="ppaction://hlinkshowjump?jump=previousslide"/>
              </a:rPr>
              <a:t>PREV</a:t>
            </a:r>
            <a:endParaRPr lang="en-US" sz="1400" dirty="0"/>
          </a:p>
        </p:txBody>
      </p:sp>
    </p:spTree>
    <p:extLst>
      <p:ext uri="{BB962C8B-B14F-4D97-AF65-F5344CB8AC3E}">
        <p14:creationId xmlns:p14="http://schemas.microsoft.com/office/powerpoint/2010/main" val="12160901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755"/>
                                        </p:tgtEl>
                                        <p:attrNameLst>
                                          <p:attrName>style.visibility</p:attrName>
                                        </p:attrNameLst>
                                      </p:cBhvr>
                                      <p:to>
                                        <p:strVal val="visible"/>
                                      </p:to>
                                    </p:set>
                                    <p:animEffect transition="in" filter="fade">
                                      <p:cBhvr>
                                        <p:cTn id="7" dur="1000"/>
                                        <p:tgtEl>
                                          <p:spTgt spid="27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753"/>
        <p:cNvGrpSpPr/>
        <p:nvPr/>
      </p:nvGrpSpPr>
      <p:grpSpPr>
        <a:xfrm>
          <a:off x="0" y="0"/>
          <a:ext cx="0" cy="0"/>
          <a:chOff x="0" y="0"/>
          <a:chExt cx="0" cy="0"/>
        </a:xfrm>
      </p:grpSpPr>
      <p:grpSp>
        <p:nvGrpSpPr>
          <p:cNvPr id="2755" name="Google Shape;2755;p64"/>
          <p:cNvGrpSpPr/>
          <p:nvPr/>
        </p:nvGrpSpPr>
        <p:grpSpPr>
          <a:xfrm>
            <a:off x="713231" y="539495"/>
            <a:ext cx="4223988" cy="3765367"/>
            <a:chOff x="10461108" y="2321595"/>
            <a:chExt cx="4223988" cy="3765367"/>
          </a:xfrm>
        </p:grpSpPr>
        <p:sp>
          <p:nvSpPr>
            <p:cNvPr id="2756" name="Google Shape;2756;p64"/>
            <p:cNvSpPr/>
            <p:nvPr/>
          </p:nvSpPr>
          <p:spPr>
            <a:xfrm>
              <a:off x="10651491" y="2392092"/>
              <a:ext cx="260950" cy="257560"/>
            </a:xfrm>
            <a:custGeom>
              <a:avLst/>
              <a:gdLst/>
              <a:ahLst/>
              <a:cxnLst/>
              <a:rect l="l" t="t" r="r" b="b"/>
              <a:pathLst>
                <a:path w="4027" h="3975" extrusionOk="0">
                  <a:moveTo>
                    <a:pt x="2016" y="1"/>
                  </a:moveTo>
                  <a:lnTo>
                    <a:pt x="1633" y="1198"/>
                  </a:lnTo>
                  <a:lnTo>
                    <a:pt x="436" y="762"/>
                  </a:lnTo>
                  <a:lnTo>
                    <a:pt x="0" y="1959"/>
                  </a:lnTo>
                  <a:lnTo>
                    <a:pt x="1197" y="2395"/>
                  </a:lnTo>
                  <a:lnTo>
                    <a:pt x="819" y="3592"/>
                  </a:lnTo>
                  <a:lnTo>
                    <a:pt x="2016" y="3975"/>
                  </a:lnTo>
                  <a:lnTo>
                    <a:pt x="2394" y="2778"/>
                  </a:lnTo>
                  <a:lnTo>
                    <a:pt x="3591" y="3213"/>
                  </a:lnTo>
                  <a:lnTo>
                    <a:pt x="4027" y="2016"/>
                  </a:lnTo>
                  <a:lnTo>
                    <a:pt x="2830" y="1581"/>
                  </a:lnTo>
                  <a:lnTo>
                    <a:pt x="3213" y="384"/>
                  </a:lnTo>
                  <a:lnTo>
                    <a:pt x="201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7" name="Google Shape;2757;p64"/>
            <p:cNvSpPr/>
            <p:nvPr/>
          </p:nvSpPr>
          <p:spPr>
            <a:xfrm>
              <a:off x="14258583" y="3111316"/>
              <a:ext cx="257321" cy="257560"/>
            </a:xfrm>
            <a:custGeom>
              <a:avLst/>
              <a:gdLst/>
              <a:ahLst/>
              <a:cxnLst/>
              <a:rect l="l" t="t" r="r" b="b"/>
              <a:pathLst>
                <a:path w="3971" h="3975" extrusionOk="0">
                  <a:moveTo>
                    <a:pt x="2286" y="1"/>
                  </a:moveTo>
                  <a:lnTo>
                    <a:pt x="1032" y="218"/>
                  </a:lnTo>
                  <a:lnTo>
                    <a:pt x="1250" y="1472"/>
                  </a:lnTo>
                  <a:lnTo>
                    <a:pt x="0" y="1689"/>
                  </a:lnTo>
                  <a:lnTo>
                    <a:pt x="218" y="2939"/>
                  </a:lnTo>
                  <a:lnTo>
                    <a:pt x="1467" y="2721"/>
                  </a:lnTo>
                  <a:lnTo>
                    <a:pt x="1685" y="3975"/>
                  </a:lnTo>
                  <a:lnTo>
                    <a:pt x="2939" y="3757"/>
                  </a:lnTo>
                  <a:lnTo>
                    <a:pt x="2721" y="2503"/>
                  </a:lnTo>
                  <a:lnTo>
                    <a:pt x="3970" y="2286"/>
                  </a:lnTo>
                  <a:lnTo>
                    <a:pt x="3753" y="1037"/>
                  </a:lnTo>
                  <a:lnTo>
                    <a:pt x="2503" y="1254"/>
                  </a:lnTo>
                  <a:lnTo>
                    <a:pt x="228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8" name="Google Shape;2758;p64"/>
            <p:cNvSpPr/>
            <p:nvPr/>
          </p:nvSpPr>
          <p:spPr>
            <a:xfrm>
              <a:off x="12893895" y="2321595"/>
              <a:ext cx="243518" cy="243435"/>
            </a:xfrm>
            <a:custGeom>
              <a:avLst/>
              <a:gdLst/>
              <a:ahLst/>
              <a:cxnLst/>
              <a:rect l="l" t="t" r="r" b="b"/>
              <a:pathLst>
                <a:path w="3758" h="3757" extrusionOk="0">
                  <a:moveTo>
                    <a:pt x="1742" y="0"/>
                  </a:moveTo>
                  <a:lnTo>
                    <a:pt x="1472" y="1145"/>
                  </a:lnTo>
                  <a:lnTo>
                    <a:pt x="275" y="819"/>
                  </a:lnTo>
                  <a:lnTo>
                    <a:pt x="1" y="1959"/>
                  </a:lnTo>
                  <a:lnTo>
                    <a:pt x="1146" y="2286"/>
                  </a:lnTo>
                  <a:lnTo>
                    <a:pt x="819" y="3430"/>
                  </a:lnTo>
                  <a:lnTo>
                    <a:pt x="1960" y="3757"/>
                  </a:lnTo>
                  <a:lnTo>
                    <a:pt x="2286" y="2612"/>
                  </a:lnTo>
                  <a:lnTo>
                    <a:pt x="3431" y="2939"/>
                  </a:lnTo>
                  <a:lnTo>
                    <a:pt x="3757" y="1798"/>
                  </a:lnTo>
                  <a:lnTo>
                    <a:pt x="2613" y="1472"/>
                  </a:lnTo>
                  <a:lnTo>
                    <a:pt x="2887" y="327"/>
                  </a:lnTo>
                  <a:lnTo>
                    <a:pt x="1742"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9" name="Google Shape;2759;p64"/>
            <p:cNvSpPr/>
            <p:nvPr/>
          </p:nvSpPr>
          <p:spPr>
            <a:xfrm>
              <a:off x="13320667" y="5879034"/>
              <a:ext cx="207943" cy="207927"/>
            </a:xfrm>
            <a:custGeom>
              <a:avLst/>
              <a:gdLst/>
              <a:ahLst/>
              <a:cxnLst/>
              <a:rect l="l" t="t" r="r" b="b"/>
              <a:pathLst>
                <a:path w="3209" h="3209" extrusionOk="0">
                  <a:moveTo>
                    <a:pt x="1524" y="1"/>
                  </a:moveTo>
                  <a:lnTo>
                    <a:pt x="1250" y="980"/>
                  </a:lnTo>
                  <a:lnTo>
                    <a:pt x="271" y="706"/>
                  </a:lnTo>
                  <a:lnTo>
                    <a:pt x="1" y="1685"/>
                  </a:lnTo>
                  <a:lnTo>
                    <a:pt x="980" y="1960"/>
                  </a:lnTo>
                  <a:lnTo>
                    <a:pt x="706" y="2939"/>
                  </a:lnTo>
                  <a:lnTo>
                    <a:pt x="1685" y="3209"/>
                  </a:lnTo>
                  <a:lnTo>
                    <a:pt x="1960" y="2230"/>
                  </a:lnTo>
                  <a:lnTo>
                    <a:pt x="2939" y="2504"/>
                  </a:lnTo>
                  <a:lnTo>
                    <a:pt x="3209" y="1524"/>
                  </a:lnTo>
                  <a:lnTo>
                    <a:pt x="2230" y="1250"/>
                  </a:lnTo>
                  <a:lnTo>
                    <a:pt x="2504" y="271"/>
                  </a:lnTo>
                  <a:lnTo>
                    <a:pt x="152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0" name="Google Shape;2760;p64"/>
            <p:cNvSpPr/>
            <p:nvPr/>
          </p:nvSpPr>
          <p:spPr>
            <a:xfrm>
              <a:off x="10492925" y="4398274"/>
              <a:ext cx="261014" cy="257301"/>
            </a:xfrm>
            <a:custGeom>
              <a:avLst/>
              <a:gdLst/>
              <a:ahLst/>
              <a:cxnLst/>
              <a:rect l="l" t="t" r="r" b="b"/>
              <a:pathLst>
                <a:path w="4028" h="3971" extrusionOk="0">
                  <a:moveTo>
                    <a:pt x="1960" y="1"/>
                  </a:moveTo>
                  <a:lnTo>
                    <a:pt x="763" y="436"/>
                  </a:lnTo>
                  <a:lnTo>
                    <a:pt x="1198" y="1577"/>
                  </a:lnTo>
                  <a:lnTo>
                    <a:pt x="1" y="2012"/>
                  </a:lnTo>
                  <a:lnTo>
                    <a:pt x="436" y="3209"/>
                  </a:lnTo>
                  <a:lnTo>
                    <a:pt x="1633" y="2774"/>
                  </a:lnTo>
                  <a:lnTo>
                    <a:pt x="2012" y="3971"/>
                  </a:lnTo>
                  <a:lnTo>
                    <a:pt x="3209" y="3592"/>
                  </a:lnTo>
                  <a:lnTo>
                    <a:pt x="2830" y="2395"/>
                  </a:lnTo>
                  <a:lnTo>
                    <a:pt x="4027" y="1960"/>
                  </a:lnTo>
                  <a:lnTo>
                    <a:pt x="3592" y="763"/>
                  </a:lnTo>
                  <a:lnTo>
                    <a:pt x="2395" y="1198"/>
                  </a:lnTo>
                  <a:lnTo>
                    <a:pt x="196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1" name="Google Shape;2761;p64"/>
            <p:cNvSpPr/>
            <p:nvPr/>
          </p:nvSpPr>
          <p:spPr>
            <a:xfrm>
              <a:off x="14558153" y="4986937"/>
              <a:ext cx="60134" cy="56501"/>
            </a:xfrm>
            <a:custGeom>
              <a:avLst/>
              <a:gdLst/>
              <a:ahLst/>
              <a:cxnLst/>
              <a:rect l="l" t="t" r="r" b="b"/>
              <a:pathLst>
                <a:path w="928" h="872" extrusionOk="0">
                  <a:moveTo>
                    <a:pt x="435" y="1"/>
                  </a:moveTo>
                  <a:cubicBezTo>
                    <a:pt x="218" y="1"/>
                    <a:pt x="0" y="166"/>
                    <a:pt x="0" y="436"/>
                  </a:cubicBezTo>
                  <a:cubicBezTo>
                    <a:pt x="0" y="710"/>
                    <a:pt x="218" y="871"/>
                    <a:pt x="435" y="871"/>
                  </a:cubicBezTo>
                  <a:cubicBezTo>
                    <a:pt x="710" y="871"/>
                    <a:pt x="927" y="710"/>
                    <a:pt x="927" y="436"/>
                  </a:cubicBezTo>
                  <a:cubicBezTo>
                    <a:pt x="927" y="166"/>
                    <a:pt x="710"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2" name="Google Shape;2762;p64"/>
            <p:cNvSpPr/>
            <p:nvPr/>
          </p:nvSpPr>
          <p:spPr>
            <a:xfrm>
              <a:off x="14628655" y="3534363"/>
              <a:ext cx="56441" cy="60195"/>
            </a:xfrm>
            <a:custGeom>
              <a:avLst/>
              <a:gdLst/>
              <a:ahLst/>
              <a:cxnLst/>
              <a:rect l="l" t="t" r="r" b="b"/>
              <a:pathLst>
                <a:path w="871" h="929" extrusionOk="0">
                  <a:moveTo>
                    <a:pt x="436" y="1"/>
                  </a:moveTo>
                  <a:cubicBezTo>
                    <a:pt x="166" y="1"/>
                    <a:pt x="0" y="219"/>
                    <a:pt x="0" y="436"/>
                  </a:cubicBezTo>
                  <a:cubicBezTo>
                    <a:pt x="0" y="710"/>
                    <a:pt x="166" y="928"/>
                    <a:pt x="436" y="928"/>
                  </a:cubicBezTo>
                  <a:cubicBezTo>
                    <a:pt x="710" y="928"/>
                    <a:pt x="871" y="710"/>
                    <a:pt x="871" y="436"/>
                  </a:cubicBezTo>
                  <a:cubicBezTo>
                    <a:pt x="871" y="219"/>
                    <a:pt x="710"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3" name="Google Shape;2763;p64"/>
            <p:cNvSpPr/>
            <p:nvPr/>
          </p:nvSpPr>
          <p:spPr>
            <a:xfrm>
              <a:off x="14166891" y="2836326"/>
              <a:ext cx="56506" cy="60130"/>
            </a:xfrm>
            <a:custGeom>
              <a:avLst/>
              <a:gdLst/>
              <a:ahLst/>
              <a:cxnLst/>
              <a:rect l="l" t="t" r="r" b="b"/>
              <a:pathLst>
                <a:path w="872" h="928" extrusionOk="0">
                  <a:moveTo>
                    <a:pt x="436" y="0"/>
                  </a:moveTo>
                  <a:cubicBezTo>
                    <a:pt x="218" y="0"/>
                    <a:pt x="1" y="218"/>
                    <a:pt x="1" y="492"/>
                  </a:cubicBezTo>
                  <a:cubicBezTo>
                    <a:pt x="1" y="710"/>
                    <a:pt x="218" y="928"/>
                    <a:pt x="436" y="928"/>
                  </a:cubicBezTo>
                  <a:cubicBezTo>
                    <a:pt x="706" y="928"/>
                    <a:pt x="871" y="710"/>
                    <a:pt x="871" y="492"/>
                  </a:cubicBezTo>
                  <a:cubicBezTo>
                    <a:pt x="871" y="218"/>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4" name="Google Shape;2764;p64"/>
            <p:cNvSpPr/>
            <p:nvPr/>
          </p:nvSpPr>
          <p:spPr>
            <a:xfrm>
              <a:off x="14068200" y="2420277"/>
              <a:ext cx="56441" cy="56501"/>
            </a:xfrm>
            <a:custGeom>
              <a:avLst/>
              <a:gdLst/>
              <a:ahLst/>
              <a:cxnLst/>
              <a:rect l="l" t="t" r="r" b="b"/>
              <a:pathLst>
                <a:path w="871" h="872" extrusionOk="0">
                  <a:moveTo>
                    <a:pt x="435" y="1"/>
                  </a:moveTo>
                  <a:cubicBezTo>
                    <a:pt x="218" y="1"/>
                    <a:pt x="0" y="166"/>
                    <a:pt x="0" y="436"/>
                  </a:cubicBezTo>
                  <a:cubicBezTo>
                    <a:pt x="0" y="710"/>
                    <a:pt x="218" y="871"/>
                    <a:pt x="435" y="871"/>
                  </a:cubicBezTo>
                  <a:cubicBezTo>
                    <a:pt x="705" y="871"/>
                    <a:pt x="871" y="710"/>
                    <a:pt x="871" y="436"/>
                  </a:cubicBezTo>
                  <a:cubicBezTo>
                    <a:pt x="871" y="166"/>
                    <a:pt x="705"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5" name="Google Shape;2765;p64"/>
            <p:cNvSpPr/>
            <p:nvPr/>
          </p:nvSpPr>
          <p:spPr>
            <a:xfrm>
              <a:off x="12414375" y="2529716"/>
              <a:ext cx="60199" cy="59871"/>
            </a:xfrm>
            <a:custGeom>
              <a:avLst/>
              <a:gdLst/>
              <a:ahLst/>
              <a:cxnLst/>
              <a:rect l="l" t="t" r="r" b="b"/>
              <a:pathLst>
                <a:path w="929" h="924" extrusionOk="0">
                  <a:moveTo>
                    <a:pt x="493" y="1"/>
                  </a:moveTo>
                  <a:cubicBezTo>
                    <a:pt x="219" y="1"/>
                    <a:pt x="1" y="218"/>
                    <a:pt x="1" y="488"/>
                  </a:cubicBezTo>
                  <a:cubicBezTo>
                    <a:pt x="1" y="706"/>
                    <a:pt x="219" y="924"/>
                    <a:pt x="493" y="924"/>
                  </a:cubicBezTo>
                  <a:cubicBezTo>
                    <a:pt x="710" y="924"/>
                    <a:pt x="928" y="706"/>
                    <a:pt x="928" y="488"/>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6" name="Google Shape;2766;p64"/>
            <p:cNvSpPr/>
            <p:nvPr/>
          </p:nvSpPr>
          <p:spPr>
            <a:xfrm>
              <a:off x="11367336" y="2466282"/>
              <a:ext cx="59875" cy="56436"/>
            </a:xfrm>
            <a:custGeom>
              <a:avLst/>
              <a:gdLst/>
              <a:ahLst/>
              <a:cxnLst/>
              <a:rect l="l" t="t" r="r" b="b"/>
              <a:pathLst>
                <a:path w="924" h="871" extrusionOk="0">
                  <a:moveTo>
                    <a:pt x="436" y="0"/>
                  </a:moveTo>
                  <a:cubicBezTo>
                    <a:pt x="219" y="0"/>
                    <a:pt x="1" y="161"/>
                    <a:pt x="1" y="436"/>
                  </a:cubicBezTo>
                  <a:cubicBezTo>
                    <a:pt x="1" y="653"/>
                    <a:pt x="219" y="871"/>
                    <a:pt x="436" y="871"/>
                  </a:cubicBezTo>
                  <a:cubicBezTo>
                    <a:pt x="706" y="871"/>
                    <a:pt x="924" y="653"/>
                    <a:pt x="924" y="436"/>
                  </a:cubicBezTo>
                  <a:cubicBezTo>
                    <a:pt x="924" y="161"/>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7" name="Google Shape;2767;p64"/>
            <p:cNvSpPr/>
            <p:nvPr/>
          </p:nvSpPr>
          <p:spPr>
            <a:xfrm>
              <a:off x="10461108" y="2804706"/>
              <a:ext cx="60134" cy="56501"/>
            </a:xfrm>
            <a:custGeom>
              <a:avLst/>
              <a:gdLst/>
              <a:ahLst/>
              <a:cxnLst/>
              <a:rect l="l" t="t" r="r" b="b"/>
              <a:pathLst>
                <a:path w="928" h="872" extrusionOk="0">
                  <a:moveTo>
                    <a:pt x="492" y="1"/>
                  </a:moveTo>
                  <a:cubicBezTo>
                    <a:pt x="218" y="1"/>
                    <a:pt x="0" y="162"/>
                    <a:pt x="0" y="436"/>
                  </a:cubicBezTo>
                  <a:cubicBezTo>
                    <a:pt x="0" y="706"/>
                    <a:pt x="218" y="872"/>
                    <a:pt x="492" y="872"/>
                  </a:cubicBezTo>
                  <a:cubicBezTo>
                    <a:pt x="710" y="872"/>
                    <a:pt x="927" y="706"/>
                    <a:pt x="927" y="436"/>
                  </a:cubicBezTo>
                  <a:cubicBezTo>
                    <a:pt x="927" y="162"/>
                    <a:pt x="710" y="1"/>
                    <a:pt x="49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8" name="Google Shape;2768;p64"/>
            <p:cNvSpPr/>
            <p:nvPr/>
          </p:nvSpPr>
          <p:spPr>
            <a:xfrm>
              <a:off x="10623238" y="4112593"/>
              <a:ext cx="60199" cy="60130"/>
            </a:xfrm>
            <a:custGeom>
              <a:avLst/>
              <a:gdLst/>
              <a:ahLst/>
              <a:cxnLst/>
              <a:rect l="l" t="t" r="r" b="b"/>
              <a:pathLst>
                <a:path w="929" h="928" extrusionOk="0">
                  <a:moveTo>
                    <a:pt x="436" y="0"/>
                  </a:moveTo>
                  <a:cubicBezTo>
                    <a:pt x="219" y="0"/>
                    <a:pt x="1" y="218"/>
                    <a:pt x="1" y="436"/>
                  </a:cubicBezTo>
                  <a:cubicBezTo>
                    <a:pt x="1" y="710"/>
                    <a:pt x="219" y="928"/>
                    <a:pt x="436" y="928"/>
                  </a:cubicBezTo>
                  <a:cubicBezTo>
                    <a:pt x="710" y="928"/>
                    <a:pt x="928" y="710"/>
                    <a:pt x="928" y="436"/>
                  </a:cubicBezTo>
                  <a:cubicBezTo>
                    <a:pt x="928" y="218"/>
                    <a:pt x="710"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9" name="Google Shape;2769;p64"/>
            <p:cNvSpPr/>
            <p:nvPr/>
          </p:nvSpPr>
          <p:spPr>
            <a:xfrm>
              <a:off x="10782063" y="5047002"/>
              <a:ext cx="59875" cy="59871"/>
            </a:xfrm>
            <a:custGeom>
              <a:avLst/>
              <a:gdLst/>
              <a:ahLst/>
              <a:cxnLst/>
              <a:rect l="l" t="t" r="r" b="b"/>
              <a:pathLst>
                <a:path w="924" h="924" extrusionOk="0">
                  <a:moveTo>
                    <a:pt x="436" y="1"/>
                  </a:moveTo>
                  <a:cubicBezTo>
                    <a:pt x="218" y="1"/>
                    <a:pt x="1" y="218"/>
                    <a:pt x="1" y="488"/>
                  </a:cubicBezTo>
                  <a:cubicBezTo>
                    <a:pt x="1" y="706"/>
                    <a:pt x="218" y="924"/>
                    <a:pt x="436" y="924"/>
                  </a:cubicBezTo>
                  <a:cubicBezTo>
                    <a:pt x="706" y="924"/>
                    <a:pt x="923" y="706"/>
                    <a:pt x="923" y="488"/>
                  </a:cubicBezTo>
                  <a:cubicBezTo>
                    <a:pt x="923" y="218"/>
                    <a:pt x="706"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0" name="Google Shape;2770;p64"/>
            <p:cNvSpPr/>
            <p:nvPr/>
          </p:nvSpPr>
          <p:spPr>
            <a:xfrm>
              <a:off x="12950335" y="6002339"/>
              <a:ext cx="60134" cy="60130"/>
            </a:xfrm>
            <a:custGeom>
              <a:avLst/>
              <a:gdLst/>
              <a:ahLst/>
              <a:cxnLst/>
              <a:rect l="l" t="t" r="r" b="b"/>
              <a:pathLst>
                <a:path w="928" h="928" extrusionOk="0">
                  <a:moveTo>
                    <a:pt x="436" y="0"/>
                  </a:moveTo>
                  <a:cubicBezTo>
                    <a:pt x="218" y="0"/>
                    <a:pt x="1" y="218"/>
                    <a:pt x="1" y="492"/>
                  </a:cubicBezTo>
                  <a:cubicBezTo>
                    <a:pt x="1" y="710"/>
                    <a:pt x="218" y="927"/>
                    <a:pt x="436" y="927"/>
                  </a:cubicBezTo>
                  <a:cubicBezTo>
                    <a:pt x="710" y="927"/>
                    <a:pt x="928" y="710"/>
                    <a:pt x="928" y="492"/>
                  </a:cubicBezTo>
                  <a:cubicBezTo>
                    <a:pt x="928" y="218"/>
                    <a:pt x="710"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1" name="Google Shape;2771;p64"/>
            <p:cNvSpPr/>
            <p:nvPr/>
          </p:nvSpPr>
          <p:spPr>
            <a:xfrm>
              <a:off x="13877753" y="5762598"/>
              <a:ext cx="59875" cy="56436"/>
            </a:xfrm>
            <a:custGeom>
              <a:avLst/>
              <a:gdLst/>
              <a:ahLst/>
              <a:cxnLst/>
              <a:rect l="l" t="t" r="r" b="b"/>
              <a:pathLst>
                <a:path w="924" h="871" extrusionOk="0">
                  <a:moveTo>
                    <a:pt x="436" y="0"/>
                  </a:moveTo>
                  <a:cubicBezTo>
                    <a:pt x="219" y="0"/>
                    <a:pt x="1" y="165"/>
                    <a:pt x="1" y="435"/>
                  </a:cubicBezTo>
                  <a:cubicBezTo>
                    <a:pt x="1" y="710"/>
                    <a:pt x="219" y="871"/>
                    <a:pt x="436" y="871"/>
                  </a:cubicBezTo>
                  <a:cubicBezTo>
                    <a:pt x="706" y="871"/>
                    <a:pt x="924" y="710"/>
                    <a:pt x="924" y="435"/>
                  </a:cubicBezTo>
                  <a:cubicBezTo>
                    <a:pt x="924" y="165"/>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2" name="Google Shape;2772;p64"/>
            <p:cNvSpPr/>
            <p:nvPr/>
          </p:nvSpPr>
          <p:spPr>
            <a:xfrm>
              <a:off x="11631655" y="5818969"/>
              <a:ext cx="60134" cy="60130"/>
            </a:xfrm>
            <a:custGeom>
              <a:avLst/>
              <a:gdLst/>
              <a:ahLst/>
              <a:cxnLst/>
              <a:rect l="l" t="t" r="r" b="b"/>
              <a:pathLst>
                <a:path w="928" h="928" extrusionOk="0">
                  <a:moveTo>
                    <a:pt x="493" y="1"/>
                  </a:moveTo>
                  <a:cubicBezTo>
                    <a:pt x="218" y="1"/>
                    <a:pt x="1" y="218"/>
                    <a:pt x="1" y="493"/>
                  </a:cubicBezTo>
                  <a:cubicBezTo>
                    <a:pt x="1" y="710"/>
                    <a:pt x="218" y="928"/>
                    <a:pt x="493" y="928"/>
                  </a:cubicBezTo>
                  <a:cubicBezTo>
                    <a:pt x="710" y="928"/>
                    <a:pt x="928" y="710"/>
                    <a:pt x="928" y="493"/>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74" name="Google Shape;2774;p64"/>
          <p:cNvSpPr txBox="1">
            <a:spLocks noGrp="1"/>
          </p:cNvSpPr>
          <p:nvPr>
            <p:ph type="title"/>
          </p:nvPr>
        </p:nvSpPr>
        <p:spPr>
          <a:xfrm>
            <a:off x="2869741" y="212718"/>
            <a:ext cx="3401100" cy="901637"/>
          </a:xfrm>
          <a:prstGeom prst="rect">
            <a:avLst/>
          </a:prstGeom>
        </p:spPr>
        <p:style>
          <a:lnRef idx="1">
            <a:schemeClr val="accent5"/>
          </a:lnRef>
          <a:fillRef idx="2">
            <a:schemeClr val="accent5"/>
          </a:fillRef>
          <a:effectRef idx="1">
            <a:schemeClr val="accent5"/>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dirty="0">
                <a:solidFill>
                  <a:schemeClr val="bg2"/>
                </a:solidFill>
              </a:rPr>
              <a:t>DIAGNOSIS AND ASSESSMENT</a:t>
            </a:r>
          </a:p>
        </p:txBody>
      </p:sp>
      <p:sp>
        <p:nvSpPr>
          <p:cNvPr id="2854" name="Google Shape;2854;p64"/>
          <p:cNvSpPr/>
          <p:nvPr/>
        </p:nvSpPr>
        <p:spPr>
          <a:xfrm>
            <a:off x="3921900" y="4700807"/>
            <a:ext cx="1300200" cy="3006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855" name="Google Shape;2855;p64"/>
          <p:cNvSpPr txBox="1">
            <a:spLocks noGrp="1"/>
          </p:cNvSpPr>
          <p:nvPr>
            <p:ph type="ctrTitle" idx="4294967295"/>
          </p:nvPr>
        </p:nvSpPr>
        <p:spPr>
          <a:xfrm>
            <a:off x="4570291" y="4730057"/>
            <a:ext cx="629400" cy="2421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1400" dirty="0">
                <a:solidFill>
                  <a:schemeClr val="hlink"/>
                </a:solidFill>
                <a:uFill>
                  <a:noFill/>
                </a:uFill>
                <a:hlinkClick r:id="" action="ppaction://hlinkshowjump?jump=nextslide"/>
              </a:rPr>
              <a:t>NEXT</a:t>
            </a:r>
            <a:endParaRPr sz="1400" dirty="0"/>
          </a:p>
        </p:txBody>
      </p:sp>
      <p:sp>
        <p:nvSpPr>
          <p:cNvPr id="2856" name="Google Shape;2856;p64"/>
          <p:cNvSpPr txBox="1">
            <a:spLocks noGrp="1"/>
          </p:cNvSpPr>
          <p:nvPr>
            <p:ph type="ctrTitle" idx="4294967295"/>
          </p:nvPr>
        </p:nvSpPr>
        <p:spPr>
          <a:xfrm>
            <a:off x="3943606" y="4730057"/>
            <a:ext cx="629400" cy="2421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sz="1400">
                <a:solidFill>
                  <a:schemeClr val="hlink"/>
                </a:solidFill>
                <a:uFill>
                  <a:noFill/>
                </a:uFill>
                <a:hlinkClick r:id="" action="ppaction://hlinkshowjump?jump=previousslide"/>
              </a:rPr>
              <a:t>PREV</a:t>
            </a:r>
            <a:endParaRPr sz="1400"/>
          </a:p>
        </p:txBody>
      </p:sp>
      <p:sp>
        <p:nvSpPr>
          <p:cNvPr id="2773" name="Google Shape;2773;p64"/>
          <p:cNvSpPr txBox="1">
            <a:spLocks noGrp="1"/>
          </p:cNvSpPr>
          <p:nvPr>
            <p:ph type="subTitle" idx="1"/>
          </p:nvPr>
        </p:nvSpPr>
        <p:spPr>
          <a:xfrm>
            <a:off x="624774" y="1327808"/>
            <a:ext cx="7774178" cy="3631967"/>
          </a:xfrm>
          <a:prstGeom prst="rect">
            <a:avLst/>
          </a:prstGeom>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t" anchorCtr="0">
            <a:noAutofit/>
          </a:bodyPr>
          <a:lstStyle/>
          <a:p>
            <a:pPr marL="285750" lvl="0" indent="-285750" algn="l" rtl="0">
              <a:spcBef>
                <a:spcPts val="0"/>
              </a:spcBef>
              <a:spcAft>
                <a:spcPts val="0"/>
              </a:spcAft>
              <a:buClrTx/>
              <a:buFont typeface="Arial" panose="020B0604020202020204" pitchFamily="34" charset="0"/>
              <a:buChar char="•"/>
            </a:pPr>
            <a:r>
              <a:rPr lang="en-US" sz="1400" dirty="0">
                <a:solidFill>
                  <a:schemeClr val="bg2"/>
                </a:solidFill>
              </a:rPr>
              <a:t>The NICE NG106 guidelines are known for outlining various diagnostic procedures for heart failure (NICE, 2018)</a:t>
            </a:r>
          </a:p>
          <a:p>
            <a:pPr marL="285750" lvl="0" indent="-285750" algn="l" rtl="0">
              <a:spcBef>
                <a:spcPts val="0"/>
              </a:spcBef>
              <a:spcAft>
                <a:spcPts val="0"/>
              </a:spcAft>
              <a:buClrTx/>
              <a:buFont typeface="Arial" panose="020B0604020202020204" pitchFamily="34" charset="0"/>
              <a:buChar char="•"/>
            </a:pPr>
            <a:r>
              <a:rPr lang="en-US" sz="1400" dirty="0">
                <a:solidFill>
                  <a:schemeClr val="bg2"/>
                </a:solidFill>
              </a:rPr>
              <a:t>HF is required to be suspected in patients who are exhibiting breathlessness, fatigue, or ankle swelling</a:t>
            </a:r>
          </a:p>
          <a:p>
            <a:pPr marL="285750" lvl="0" indent="-285750" algn="l" rtl="0">
              <a:spcBef>
                <a:spcPts val="0"/>
              </a:spcBef>
              <a:spcAft>
                <a:spcPts val="0"/>
              </a:spcAft>
              <a:buClrTx/>
              <a:buFont typeface="Arial" panose="020B0604020202020204" pitchFamily="34" charset="0"/>
              <a:buChar char="•"/>
            </a:pPr>
            <a:r>
              <a:rPr lang="en-US" sz="1400" dirty="0">
                <a:solidFill>
                  <a:schemeClr val="bg2"/>
                </a:solidFill>
              </a:rPr>
              <a:t>It also recommends Natriuretic-peptide testing (preferably NT-</a:t>
            </a:r>
            <a:r>
              <a:rPr lang="en-US" sz="1400" dirty="0" err="1">
                <a:solidFill>
                  <a:schemeClr val="bg2"/>
                </a:solidFill>
              </a:rPr>
              <a:t>proBNP</a:t>
            </a:r>
            <a:r>
              <a:rPr lang="en-US" sz="1400" dirty="0">
                <a:solidFill>
                  <a:schemeClr val="bg2"/>
                </a:solidFill>
              </a:rPr>
              <a:t>) (NICE, 2018b)</a:t>
            </a:r>
          </a:p>
          <a:p>
            <a:pPr marL="285750" lvl="0" indent="-285750" algn="l" rtl="0">
              <a:spcBef>
                <a:spcPts val="0"/>
              </a:spcBef>
              <a:spcAft>
                <a:spcPts val="0"/>
              </a:spcAft>
              <a:buClrTx/>
              <a:buFont typeface="Arial" panose="020B0604020202020204" pitchFamily="34" charset="0"/>
              <a:buChar char="•"/>
            </a:pPr>
            <a:r>
              <a:rPr lang="en-US" sz="1400" dirty="0">
                <a:solidFill>
                  <a:schemeClr val="bg2"/>
                </a:solidFill>
              </a:rPr>
              <a:t>NICE recommends referring for specialist assessment and echocardiogram within six weeks if NT-</a:t>
            </a:r>
            <a:r>
              <a:rPr lang="en-US" sz="1400" dirty="0" err="1">
                <a:solidFill>
                  <a:schemeClr val="bg2"/>
                </a:solidFill>
              </a:rPr>
              <a:t>proBNP</a:t>
            </a:r>
            <a:r>
              <a:rPr lang="en-US" sz="1400" dirty="0">
                <a:solidFill>
                  <a:schemeClr val="bg2"/>
                </a:solidFill>
              </a:rPr>
              <a:t> is between 400–2,000 ng/L (within 2 weeks if level is above 2,000 ng/L) (</a:t>
            </a:r>
            <a:r>
              <a:rPr lang="en-US" sz="1400" dirty="0" err="1">
                <a:solidFill>
                  <a:schemeClr val="bg2"/>
                </a:solidFill>
              </a:rPr>
              <a:t>HealthMatters</a:t>
            </a:r>
            <a:r>
              <a:rPr lang="en-US" sz="1400" dirty="0">
                <a:solidFill>
                  <a:schemeClr val="bg2"/>
                </a:solidFill>
              </a:rPr>
              <a:t>, 2026)</a:t>
            </a:r>
          </a:p>
          <a:p>
            <a:pPr marL="285750" lvl="0" indent="-285750" algn="l" rtl="0">
              <a:spcBef>
                <a:spcPts val="0"/>
              </a:spcBef>
              <a:spcAft>
                <a:spcPts val="0"/>
              </a:spcAft>
              <a:buClrTx/>
              <a:buFont typeface="Arial" panose="020B0604020202020204" pitchFamily="34" charset="0"/>
              <a:buChar char="•"/>
            </a:pPr>
            <a:r>
              <a:rPr lang="en-US" sz="1400" dirty="0">
                <a:solidFill>
                  <a:schemeClr val="bg2"/>
                </a:solidFill>
              </a:rPr>
              <a:t>Echocardiography also helps in classifying HF phenotype (NICE, 2018b)</a:t>
            </a:r>
          </a:p>
          <a:p>
            <a:pPr marL="285750" lvl="0" indent="-285750" algn="l" rtl="0">
              <a:spcBef>
                <a:spcPts val="0"/>
              </a:spcBef>
              <a:spcAft>
                <a:spcPts val="0"/>
              </a:spcAft>
              <a:buClrTx/>
              <a:buFont typeface="Arial" panose="020B0604020202020204" pitchFamily="34" charset="0"/>
              <a:buChar char="•"/>
            </a:pPr>
            <a:r>
              <a:rPr lang="en-US" sz="1400" dirty="0">
                <a:solidFill>
                  <a:schemeClr val="bg2"/>
                </a:solidFill>
              </a:rPr>
              <a:t>It is also able to identify treatable causes such as valvular disease</a:t>
            </a:r>
          </a:p>
          <a:p>
            <a:pPr marL="285750" lvl="0" indent="-285750" algn="l" rtl="0">
              <a:spcBef>
                <a:spcPts val="0"/>
              </a:spcBef>
              <a:spcAft>
                <a:spcPts val="0"/>
              </a:spcAft>
              <a:buClrTx/>
              <a:buFont typeface="Arial" panose="020B0604020202020204" pitchFamily="34" charset="0"/>
              <a:buChar char="•"/>
            </a:pPr>
            <a:r>
              <a:rPr lang="en-US" sz="1400" dirty="0">
                <a:solidFill>
                  <a:schemeClr val="bg2"/>
                </a:solidFill>
              </a:rPr>
              <a:t>There are also additional assessments such as ECG, blood tests, such as renal function, full blood count, thyroid, along with other clinical examination</a:t>
            </a:r>
          </a:p>
          <a:p>
            <a:pPr marL="285750" lvl="0" indent="-285750" algn="l" rtl="0">
              <a:spcBef>
                <a:spcPts val="0"/>
              </a:spcBef>
              <a:spcAft>
                <a:spcPts val="0"/>
              </a:spcAft>
              <a:buClrTx/>
              <a:buFont typeface="Arial" panose="020B0604020202020204" pitchFamily="34" charset="0"/>
              <a:buChar char="•"/>
            </a:pPr>
            <a:r>
              <a:rPr lang="en-US" sz="1400" dirty="0">
                <a:solidFill>
                  <a:schemeClr val="bg2"/>
                </a:solidFill>
              </a:rPr>
              <a:t>Nurses are known for conducting serial symptom scoring, along with weight monitoring, in addition to functional-status assessments, helping in escalating care when decompensation is suspected (Riley, 2015)</a:t>
            </a:r>
          </a:p>
        </p:txBody>
      </p:sp>
      <p:sp>
        <p:nvSpPr>
          <p:cNvPr id="25" name="Google Shape;2747;p63">
            <a:extLst>
              <a:ext uri="{FF2B5EF4-FFF2-40B4-BE49-F238E27FC236}">
                <a16:creationId xmlns:a16="http://schemas.microsoft.com/office/drawing/2014/main" id="{B801357A-0318-4D5C-AB2F-3615871FBA43}"/>
              </a:ext>
            </a:extLst>
          </p:cNvPr>
          <p:cNvSpPr/>
          <p:nvPr/>
        </p:nvSpPr>
        <p:spPr>
          <a:xfrm>
            <a:off x="7672564" y="154475"/>
            <a:ext cx="1300200" cy="3006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6" name="Google Shape;2748;p63">
            <a:extLst>
              <a:ext uri="{FF2B5EF4-FFF2-40B4-BE49-F238E27FC236}">
                <a16:creationId xmlns:a16="http://schemas.microsoft.com/office/drawing/2014/main" id="{BDC298E6-2467-4DBA-978B-21D572A42AC5}"/>
              </a:ext>
            </a:extLst>
          </p:cNvPr>
          <p:cNvSpPr txBox="1">
            <a:spLocks/>
          </p:cNvSpPr>
          <p:nvPr/>
        </p:nvSpPr>
        <p:spPr>
          <a:xfrm>
            <a:off x="8288003" y="183725"/>
            <a:ext cx="629400" cy="2421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2"/>
              </a:buClr>
              <a:buSzPts val="2800"/>
              <a:buFont typeface="Lilita One"/>
              <a:buNone/>
              <a:defRPr sz="28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9pPr>
          </a:lstStyle>
          <a:p>
            <a:pPr algn="l"/>
            <a:r>
              <a:rPr lang="en-US" sz="1400">
                <a:solidFill>
                  <a:schemeClr val="hlink"/>
                </a:solidFill>
                <a:uFill>
                  <a:noFill/>
                </a:uFill>
                <a:hlinkClick r:id="" action="ppaction://hlinkshowjump?jump=nextslide"/>
              </a:rPr>
              <a:t>NEXT</a:t>
            </a:r>
            <a:endParaRPr lang="en-US" sz="1400" dirty="0"/>
          </a:p>
        </p:txBody>
      </p:sp>
      <p:sp>
        <p:nvSpPr>
          <p:cNvPr id="27" name="Google Shape;2749;p63">
            <a:extLst>
              <a:ext uri="{FF2B5EF4-FFF2-40B4-BE49-F238E27FC236}">
                <a16:creationId xmlns:a16="http://schemas.microsoft.com/office/drawing/2014/main" id="{E5A91E32-AEF0-4E6B-A2ED-011FB367935D}"/>
              </a:ext>
            </a:extLst>
          </p:cNvPr>
          <p:cNvSpPr txBox="1">
            <a:spLocks/>
          </p:cNvSpPr>
          <p:nvPr/>
        </p:nvSpPr>
        <p:spPr>
          <a:xfrm>
            <a:off x="7661318" y="183725"/>
            <a:ext cx="629400" cy="2421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2"/>
              </a:buClr>
              <a:buSzPts val="2800"/>
              <a:buFont typeface="Lilita One"/>
              <a:buNone/>
              <a:defRPr sz="28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9pPr>
          </a:lstStyle>
          <a:p>
            <a:pPr algn="r"/>
            <a:r>
              <a:rPr lang="en-US" sz="1400">
                <a:solidFill>
                  <a:schemeClr val="hlink"/>
                </a:solidFill>
                <a:uFill>
                  <a:noFill/>
                </a:uFill>
                <a:hlinkClick r:id="" action="ppaction://hlinkshowjump?jump=previousslide"/>
              </a:rPr>
              <a:t>PREV</a:t>
            </a:r>
            <a:endParaRPr lang="en-US" sz="1400" dirty="0"/>
          </a:p>
        </p:txBody>
      </p:sp>
    </p:spTree>
    <p:extLst>
      <p:ext uri="{BB962C8B-B14F-4D97-AF65-F5344CB8AC3E}">
        <p14:creationId xmlns:p14="http://schemas.microsoft.com/office/powerpoint/2010/main" val="14993818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755"/>
                                        </p:tgtEl>
                                        <p:attrNameLst>
                                          <p:attrName>style.visibility</p:attrName>
                                        </p:attrNameLst>
                                      </p:cBhvr>
                                      <p:to>
                                        <p:strVal val="visible"/>
                                      </p:to>
                                    </p:set>
                                    <p:animEffect transition="in" filter="fade">
                                      <p:cBhvr>
                                        <p:cTn id="7" dur="1000"/>
                                        <p:tgtEl>
                                          <p:spTgt spid="27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753"/>
        <p:cNvGrpSpPr/>
        <p:nvPr/>
      </p:nvGrpSpPr>
      <p:grpSpPr>
        <a:xfrm>
          <a:off x="0" y="0"/>
          <a:ext cx="0" cy="0"/>
          <a:chOff x="0" y="0"/>
          <a:chExt cx="0" cy="0"/>
        </a:xfrm>
      </p:grpSpPr>
      <p:grpSp>
        <p:nvGrpSpPr>
          <p:cNvPr id="2755" name="Google Shape;2755;p64"/>
          <p:cNvGrpSpPr/>
          <p:nvPr/>
        </p:nvGrpSpPr>
        <p:grpSpPr>
          <a:xfrm>
            <a:off x="713231" y="539495"/>
            <a:ext cx="4223988" cy="3765367"/>
            <a:chOff x="10461108" y="2321595"/>
            <a:chExt cx="4223988" cy="3765367"/>
          </a:xfrm>
        </p:grpSpPr>
        <p:sp>
          <p:nvSpPr>
            <p:cNvPr id="2756" name="Google Shape;2756;p64"/>
            <p:cNvSpPr/>
            <p:nvPr/>
          </p:nvSpPr>
          <p:spPr>
            <a:xfrm>
              <a:off x="10651491" y="2392092"/>
              <a:ext cx="260950" cy="257560"/>
            </a:xfrm>
            <a:custGeom>
              <a:avLst/>
              <a:gdLst/>
              <a:ahLst/>
              <a:cxnLst/>
              <a:rect l="l" t="t" r="r" b="b"/>
              <a:pathLst>
                <a:path w="4027" h="3975" extrusionOk="0">
                  <a:moveTo>
                    <a:pt x="2016" y="1"/>
                  </a:moveTo>
                  <a:lnTo>
                    <a:pt x="1633" y="1198"/>
                  </a:lnTo>
                  <a:lnTo>
                    <a:pt x="436" y="762"/>
                  </a:lnTo>
                  <a:lnTo>
                    <a:pt x="0" y="1959"/>
                  </a:lnTo>
                  <a:lnTo>
                    <a:pt x="1197" y="2395"/>
                  </a:lnTo>
                  <a:lnTo>
                    <a:pt x="819" y="3592"/>
                  </a:lnTo>
                  <a:lnTo>
                    <a:pt x="2016" y="3975"/>
                  </a:lnTo>
                  <a:lnTo>
                    <a:pt x="2394" y="2778"/>
                  </a:lnTo>
                  <a:lnTo>
                    <a:pt x="3591" y="3213"/>
                  </a:lnTo>
                  <a:lnTo>
                    <a:pt x="4027" y="2016"/>
                  </a:lnTo>
                  <a:lnTo>
                    <a:pt x="2830" y="1581"/>
                  </a:lnTo>
                  <a:lnTo>
                    <a:pt x="3213" y="384"/>
                  </a:lnTo>
                  <a:lnTo>
                    <a:pt x="201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7" name="Google Shape;2757;p64"/>
            <p:cNvSpPr/>
            <p:nvPr/>
          </p:nvSpPr>
          <p:spPr>
            <a:xfrm>
              <a:off x="14258583" y="3111316"/>
              <a:ext cx="257321" cy="257560"/>
            </a:xfrm>
            <a:custGeom>
              <a:avLst/>
              <a:gdLst/>
              <a:ahLst/>
              <a:cxnLst/>
              <a:rect l="l" t="t" r="r" b="b"/>
              <a:pathLst>
                <a:path w="3971" h="3975" extrusionOk="0">
                  <a:moveTo>
                    <a:pt x="2286" y="1"/>
                  </a:moveTo>
                  <a:lnTo>
                    <a:pt x="1032" y="218"/>
                  </a:lnTo>
                  <a:lnTo>
                    <a:pt x="1250" y="1472"/>
                  </a:lnTo>
                  <a:lnTo>
                    <a:pt x="0" y="1689"/>
                  </a:lnTo>
                  <a:lnTo>
                    <a:pt x="218" y="2939"/>
                  </a:lnTo>
                  <a:lnTo>
                    <a:pt x="1467" y="2721"/>
                  </a:lnTo>
                  <a:lnTo>
                    <a:pt x="1685" y="3975"/>
                  </a:lnTo>
                  <a:lnTo>
                    <a:pt x="2939" y="3757"/>
                  </a:lnTo>
                  <a:lnTo>
                    <a:pt x="2721" y="2503"/>
                  </a:lnTo>
                  <a:lnTo>
                    <a:pt x="3970" y="2286"/>
                  </a:lnTo>
                  <a:lnTo>
                    <a:pt x="3753" y="1037"/>
                  </a:lnTo>
                  <a:lnTo>
                    <a:pt x="2503" y="1254"/>
                  </a:lnTo>
                  <a:lnTo>
                    <a:pt x="228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8" name="Google Shape;2758;p64"/>
            <p:cNvSpPr/>
            <p:nvPr/>
          </p:nvSpPr>
          <p:spPr>
            <a:xfrm>
              <a:off x="12893895" y="2321595"/>
              <a:ext cx="243518" cy="243435"/>
            </a:xfrm>
            <a:custGeom>
              <a:avLst/>
              <a:gdLst/>
              <a:ahLst/>
              <a:cxnLst/>
              <a:rect l="l" t="t" r="r" b="b"/>
              <a:pathLst>
                <a:path w="3758" h="3757" extrusionOk="0">
                  <a:moveTo>
                    <a:pt x="1742" y="0"/>
                  </a:moveTo>
                  <a:lnTo>
                    <a:pt x="1472" y="1145"/>
                  </a:lnTo>
                  <a:lnTo>
                    <a:pt x="275" y="819"/>
                  </a:lnTo>
                  <a:lnTo>
                    <a:pt x="1" y="1959"/>
                  </a:lnTo>
                  <a:lnTo>
                    <a:pt x="1146" y="2286"/>
                  </a:lnTo>
                  <a:lnTo>
                    <a:pt x="819" y="3430"/>
                  </a:lnTo>
                  <a:lnTo>
                    <a:pt x="1960" y="3757"/>
                  </a:lnTo>
                  <a:lnTo>
                    <a:pt x="2286" y="2612"/>
                  </a:lnTo>
                  <a:lnTo>
                    <a:pt x="3431" y="2939"/>
                  </a:lnTo>
                  <a:lnTo>
                    <a:pt x="3757" y="1798"/>
                  </a:lnTo>
                  <a:lnTo>
                    <a:pt x="2613" y="1472"/>
                  </a:lnTo>
                  <a:lnTo>
                    <a:pt x="2887" y="327"/>
                  </a:lnTo>
                  <a:lnTo>
                    <a:pt x="1742"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9" name="Google Shape;2759;p64"/>
            <p:cNvSpPr/>
            <p:nvPr/>
          </p:nvSpPr>
          <p:spPr>
            <a:xfrm>
              <a:off x="13320667" y="5879034"/>
              <a:ext cx="207943" cy="207927"/>
            </a:xfrm>
            <a:custGeom>
              <a:avLst/>
              <a:gdLst/>
              <a:ahLst/>
              <a:cxnLst/>
              <a:rect l="l" t="t" r="r" b="b"/>
              <a:pathLst>
                <a:path w="3209" h="3209" extrusionOk="0">
                  <a:moveTo>
                    <a:pt x="1524" y="1"/>
                  </a:moveTo>
                  <a:lnTo>
                    <a:pt x="1250" y="980"/>
                  </a:lnTo>
                  <a:lnTo>
                    <a:pt x="271" y="706"/>
                  </a:lnTo>
                  <a:lnTo>
                    <a:pt x="1" y="1685"/>
                  </a:lnTo>
                  <a:lnTo>
                    <a:pt x="980" y="1960"/>
                  </a:lnTo>
                  <a:lnTo>
                    <a:pt x="706" y="2939"/>
                  </a:lnTo>
                  <a:lnTo>
                    <a:pt x="1685" y="3209"/>
                  </a:lnTo>
                  <a:lnTo>
                    <a:pt x="1960" y="2230"/>
                  </a:lnTo>
                  <a:lnTo>
                    <a:pt x="2939" y="2504"/>
                  </a:lnTo>
                  <a:lnTo>
                    <a:pt x="3209" y="1524"/>
                  </a:lnTo>
                  <a:lnTo>
                    <a:pt x="2230" y="1250"/>
                  </a:lnTo>
                  <a:lnTo>
                    <a:pt x="2504" y="271"/>
                  </a:lnTo>
                  <a:lnTo>
                    <a:pt x="152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0" name="Google Shape;2760;p64"/>
            <p:cNvSpPr/>
            <p:nvPr/>
          </p:nvSpPr>
          <p:spPr>
            <a:xfrm>
              <a:off x="10492925" y="4398274"/>
              <a:ext cx="261014" cy="257301"/>
            </a:xfrm>
            <a:custGeom>
              <a:avLst/>
              <a:gdLst/>
              <a:ahLst/>
              <a:cxnLst/>
              <a:rect l="l" t="t" r="r" b="b"/>
              <a:pathLst>
                <a:path w="4028" h="3971" extrusionOk="0">
                  <a:moveTo>
                    <a:pt x="1960" y="1"/>
                  </a:moveTo>
                  <a:lnTo>
                    <a:pt x="763" y="436"/>
                  </a:lnTo>
                  <a:lnTo>
                    <a:pt x="1198" y="1577"/>
                  </a:lnTo>
                  <a:lnTo>
                    <a:pt x="1" y="2012"/>
                  </a:lnTo>
                  <a:lnTo>
                    <a:pt x="436" y="3209"/>
                  </a:lnTo>
                  <a:lnTo>
                    <a:pt x="1633" y="2774"/>
                  </a:lnTo>
                  <a:lnTo>
                    <a:pt x="2012" y="3971"/>
                  </a:lnTo>
                  <a:lnTo>
                    <a:pt x="3209" y="3592"/>
                  </a:lnTo>
                  <a:lnTo>
                    <a:pt x="2830" y="2395"/>
                  </a:lnTo>
                  <a:lnTo>
                    <a:pt x="4027" y="1960"/>
                  </a:lnTo>
                  <a:lnTo>
                    <a:pt x="3592" y="763"/>
                  </a:lnTo>
                  <a:lnTo>
                    <a:pt x="2395" y="1198"/>
                  </a:lnTo>
                  <a:lnTo>
                    <a:pt x="196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1" name="Google Shape;2761;p64"/>
            <p:cNvSpPr/>
            <p:nvPr/>
          </p:nvSpPr>
          <p:spPr>
            <a:xfrm>
              <a:off x="14558153" y="4986937"/>
              <a:ext cx="60134" cy="56501"/>
            </a:xfrm>
            <a:custGeom>
              <a:avLst/>
              <a:gdLst/>
              <a:ahLst/>
              <a:cxnLst/>
              <a:rect l="l" t="t" r="r" b="b"/>
              <a:pathLst>
                <a:path w="928" h="872" extrusionOk="0">
                  <a:moveTo>
                    <a:pt x="435" y="1"/>
                  </a:moveTo>
                  <a:cubicBezTo>
                    <a:pt x="218" y="1"/>
                    <a:pt x="0" y="166"/>
                    <a:pt x="0" y="436"/>
                  </a:cubicBezTo>
                  <a:cubicBezTo>
                    <a:pt x="0" y="710"/>
                    <a:pt x="218" y="871"/>
                    <a:pt x="435" y="871"/>
                  </a:cubicBezTo>
                  <a:cubicBezTo>
                    <a:pt x="710" y="871"/>
                    <a:pt x="927" y="710"/>
                    <a:pt x="927" y="436"/>
                  </a:cubicBezTo>
                  <a:cubicBezTo>
                    <a:pt x="927" y="166"/>
                    <a:pt x="710"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2" name="Google Shape;2762;p64"/>
            <p:cNvSpPr/>
            <p:nvPr/>
          </p:nvSpPr>
          <p:spPr>
            <a:xfrm>
              <a:off x="14628655" y="3534363"/>
              <a:ext cx="56441" cy="60195"/>
            </a:xfrm>
            <a:custGeom>
              <a:avLst/>
              <a:gdLst/>
              <a:ahLst/>
              <a:cxnLst/>
              <a:rect l="l" t="t" r="r" b="b"/>
              <a:pathLst>
                <a:path w="871" h="929" extrusionOk="0">
                  <a:moveTo>
                    <a:pt x="436" y="1"/>
                  </a:moveTo>
                  <a:cubicBezTo>
                    <a:pt x="166" y="1"/>
                    <a:pt x="0" y="219"/>
                    <a:pt x="0" y="436"/>
                  </a:cubicBezTo>
                  <a:cubicBezTo>
                    <a:pt x="0" y="710"/>
                    <a:pt x="166" y="928"/>
                    <a:pt x="436" y="928"/>
                  </a:cubicBezTo>
                  <a:cubicBezTo>
                    <a:pt x="710" y="928"/>
                    <a:pt x="871" y="710"/>
                    <a:pt x="871" y="436"/>
                  </a:cubicBezTo>
                  <a:cubicBezTo>
                    <a:pt x="871" y="219"/>
                    <a:pt x="710"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3" name="Google Shape;2763;p64"/>
            <p:cNvSpPr/>
            <p:nvPr/>
          </p:nvSpPr>
          <p:spPr>
            <a:xfrm>
              <a:off x="14166891" y="2836326"/>
              <a:ext cx="56506" cy="60130"/>
            </a:xfrm>
            <a:custGeom>
              <a:avLst/>
              <a:gdLst/>
              <a:ahLst/>
              <a:cxnLst/>
              <a:rect l="l" t="t" r="r" b="b"/>
              <a:pathLst>
                <a:path w="872" h="928" extrusionOk="0">
                  <a:moveTo>
                    <a:pt x="436" y="0"/>
                  </a:moveTo>
                  <a:cubicBezTo>
                    <a:pt x="218" y="0"/>
                    <a:pt x="1" y="218"/>
                    <a:pt x="1" y="492"/>
                  </a:cubicBezTo>
                  <a:cubicBezTo>
                    <a:pt x="1" y="710"/>
                    <a:pt x="218" y="928"/>
                    <a:pt x="436" y="928"/>
                  </a:cubicBezTo>
                  <a:cubicBezTo>
                    <a:pt x="706" y="928"/>
                    <a:pt x="871" y="710"/>
                    <a:pt x="871" y="492"/>
                  </a:cubicBezTo>
                  <a:cubicBezTo>
                    <a:pt x="871" y="218"/>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4" name="Google Shape;2764;p64"/>
            <p:cNvSpPr/>
            <p:nvPr/>
          </p:nvSpPr>
          <p:spPr>
            <a:xfrm>
              <a:off x="14068200" y="2420277"/>
              <a:ext cx="56441" cy="56501"/>
            </a:xfrm>
            <a:custGeom>
              <a:avLst/>
              <a:gdLst/>
              <a:ahLst/>
              <a:cxnLst/>
              <a:rect l="l" t="t" r="r" b="b"/>
              <a:pathLst>
                <a:path w="871" h="872" extrusionOk="0">
                  <a:moveTo>
                    <a:pt x="435" y="1"/>
                  </a:moveTo>
                  <a:cubicBezTo>
                    <a:pt x="218" y="1"/>
                    <a:pt x="0" y="166"/>
                    <a:pt x="0" y="436"/>
                  </a:cubicBezTo>
                  <a:cubicBezTo>
                    <a:pt x="0" y="710"/>
                    <a:pt x="218" y="871"/>
                    <a:pt x="435" y="871"/>
                  </a:cubicBezTo>
                  <a:cubicBezTo>
                    <a:pt x="705" y="871"/>
                    <a:pt x="871" y="710"/>
                    <a:pt x="871" y="436"/>
                  </a:cubicBezTo>
                  <a:cubicBezTo>
                    <a:pt x="871" y="166"/>
                    <a:pt x="705"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5" name="Google Shape;2765;p64"/>
            <p:cNvSpPr/>
            <p:nvPr/>
          </p:nvSpPr>
          <p:spPr>
            <a:xfrm>
              <a:off x="12414375" y="2529716"/>
              <a:ext cx="60199" cy="59871"/>
            </a:xfrm>
            <a:custGeom>
              <a:avLst/>
              <a:gdLst/>
              <a:ahLst/>
              <a:cxnLst/>
              <a:rect l="l" t="t" r="r" b="b"/>
              <a:pathLst>
                <a:path w="929" h="924" extrusionOk="0">
                  <a:moveTo>
                    <a:pt x="493" y="1"/>
                  </a:moveTo>
                  <a:cubicBezTo>
                    <a:pt x="219" y="1"/>
                    <a:pt x="1" y="218"/>
                    <a:pt x="1" y="488"/>
                  </a:cubicBezTo>
                  <a:cubicBezTo>
                    <a:pt x="1" y="706"/>
                    <a:pt x="219" y="924"/>
                    <a:pt x="493" y="924"/>
                  </a:cubicBezTo>
                  <a:cubicBezTo>
                    <a:pt x="710" y="924"/>
                    <a:pt x="928" y="706"/>
                    <a:pt x="928" y="488"/>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6" name="Google Shape;2766;p64"/>
            <p:cNvSpPr/>
            <p:nvPr/>
          </p:nvSpPr>
          <p:spPr>
            <a:xfrm>
              <a:off x="11367336" y="2466282"/>
              <a:ext cx="59875" cy="56436"/>
            </a:xfrm>
            <a:custGeom>
              <a:avLst/>
              <a:gdLst/>
              <a:ahLst/>
              <a:cxnLst/>
              <a:rect l="l" t="t" r="r" b="b"/>
              <a:pathLst>
                <a:path w="924" h="871" extrusionOk="0">
                  <a:moveTo>
                    <a:pt x="436" y="0"/>
                  </a:moveTo>
                  <a:cubicBezTo>
                    <a:pt x="219" y="0"/>
                    <a:pt x="1" y="161"/>
                    <a:pt x="1" y="436"/>
                  </a:cubicBezTo>
                  <a:cubicBezTo>
                    <a:pt x="1" y="653"/>
                    <a:pt x="219" y="871"/>
                    <a:pt x="436" y="871"/>
                  </a:cubicBezTo>
                  <a:cubicBezTo>
                    <a:pt x="706" y="871"/>
                    <a:pt x="924" y="653"/>
                    <a:pt x="924" y="436"/>
                  </a:cubicBezTo>
                  <a:cubicBezTo>
                    <a:pt x="924" y="161"/>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7" name="Google Shape;2767;p64"/>
            <p:cNvSpPr/>
            <p:nvPr/>
          </p:nvSpPr>
          <p:spPr>
            <a:xfrm>
              <a:off x="10461108" y="2804706"/>
              <a:ext cx="60134" cy="56501"/>
            </a:xfrm>
            <a:custGeom>
              <a:avLst/>
              <a:gdLst/>
              <a:ahLst/>
              <a:cxnLst/>
              <a:rect l="l" t="t" r="r" b="b"/>
              <a:pathLst>
                <a:path w="928" h="872" extrusionOk="0">
                  <a:moveTo>
                    <a:pt x="492" y="1"/>
                  </a:moveTo>
                  <a:cubicBezTo>
                    <a:pt x="218" y="1"/>
                    <a:pt x="0" y="162"/>
                    <a:pt x="0" y="436"/>
                  </a:cubicBezTo>
                  <a:cubicBezTo>
                    <a:pt x="0" y="706"/>
                    <a:pt x="218" y="872"/>
                    <a:pt x="492" y="872"/>
                  </a:cubicBezTo>
                  <a:cubicBezTo>
                    <a:pt x="710" y="872"/>
                    <a:pt x="927" y="706"/>
                    <a:pt x="927" y="436"/>
                  </a:cubicBezTo>
                  <a:cubicBezTo>
                    <a:pt x="927" y="162"/>
                    <a:pt x="710" y="1"/>
                    <a:pt x="49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8" name="Google Shape;2768;p64"/>
            <p:cNvSpPr/>
            <p:nvPr/>
          </p:nvSpPr>
          <p:spPr>
            <a:xfrm>
              <a:off x="10623238" y="4112593"/>
              <a:ext cx="60199" cy="60130"/>
            </a:xfrm>
            <a:custGeom>
              <a:avLst/>
              <a:gdLst/>
              <a:ahLst/>
              <a:cxnLst/>
              <a:rect l="l" t="t" r="r" b="b"/>
              <a:pathLst>
                <a:path w="929" h="928" extrusionOk="0">
                  <a:moveTo>
                    <a:pt x="436" y="0"/>
                  </a:moveTo>
                  <a:cubicBezTo>
                    <a:pt x="219" y="0"/>
                    <a:pt x="1" y="218"/>
                    <a:pt x="1" y="436"/>
                  </a:cubicBezTo>
                  <a:cubicBezTo>
                    <a:pt x="1" y="710"/>
                    <a:pt x="219" y="928"/>
                    <a:pt x="436" y="928"/>
                  </a:cubicBezTo>
                  <a:cubicBezTo>
                    <a:pt x="710" y="928"/>
                    <a:pt x="928" y="710"/>
                    <a:pt x="928" y="436"/>
                  </a:cubicBezTo>
                  <a:cubicBezTo>
                    <a:pt x="928" y="218"/>
                    <a:pt x="710"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9" name="Google Shape;2769;p64"/>
            <p:cNvSpPr/>
            <p:nvPr/>
          </p:nvSpPr>
          <p:spPr>
            <a:xfrm>
              <a:off x="10782063" y="5047002"/>
              <a:ext cx="59875" cy="59871"/>
            </a:xfrm>
            <a:custGeom>
              <a:avLst/>
              <a:gdLst/>
              <a:ahLst/>
              <a:cxnLst/>
              <a:rect l="l" t="t" r="r" b="b"/>
              <a:pathLst>
                <a:path w="924" h="924" extrusionOk="0">
                  <a:moveTo>
                    <a:pt x="436" y="1"/>
                  </a:moveTo>
                  <a:cubicBezTo>
                    <a:pt x="218" y="1"/>
                    <a:pt x="1" y="218"/>
                    <a:pt x="1" y="488"/>
                  </a:cubicBezTo>
                  <a:cubicBezTo>
                    <a:pt x="1" y="706"/>
                    <a:pt x="218" y="924"/>
                    <a:pt x="436" y="924"/>
                  </a:cubicBezTo>
                  <a:cubicBezTo>
                    <a:pt x="706" y="924"/>
                    <a:pt x="923" y="706"/>
                    <a:pt x="923" y="488"/>
                  </a:cubicBezTo>
                  <a:cubicBezTo>
                    <a:pt x="923" y="218"/>
                    <a:pt x="706"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0" name="Google Shape;2770;p64"/>
            <p:cNvSpPr/>
            <p:nvPr/>
          </p:nvSpPr>
          <p:spPr>
            <a:xfrm>
              <a:off x="12950335" y="6002339"/>
              <a:ext cx="60134" cy="60130"/>
            </a:xfrm>
            <a:custGeom>
              <a:avLst/>
              <a:gdLst/>
              <a:ahLst/>
              <a:cxnLst/>
              <a:rect l="l" t="t" r="r" b="b"/>
              <a:pathLst>
                <a:path w="928" h="928" extrusionOk="0">
                  <a:moveTo>
                    <a:pt x="436" y="0"/>
                  </a:moveTo>
                  <a:cubicBezTo>
                    <a:pt x="218" y="0"/>
                    <a:pt x="1" y="218"/>
                    <a:pt x="1" y="492"/>
                  </a:cubicBezTo>
                  <a:cubicBezTo>
                    <a:pt x="1" y="710"/>
                    <a:pt x="218" y="927"/>
                    <a:pt x="436" y="927"/>
                  </a:cubicBezTo>
                  <a:cubicBezTo>
                    <a:pt x="710" y="927"/>
                    <a:pt x="928" y="710"/>
                    <a:pt x="928" y="492"/>
                  </a:cubicBezTo>
                  <a:cubicBezTo>
                    <a:pt x="928" y="218"/>
                    <a:pt x="710"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1" name="Google Shape;2771;p64"/>
            <p:cNvSpPr/>
            <p:nvPr/>
          </p:nvSpPr>
          <p:spPr>
            <a:xfrm>
              <a:off x="13877753" y="5762598"/>
              <a:ext cx="59875" cy="56436"/>
            </a:xfrm>
            <a:custGeom>
              <a:avLst/>
              <a:gdLst/>
              <a:ahLst/>
              <a:cxnLst/>
              <a:rect l="l" t="t" r="r" b="b"/>
              <a:pathLst>
                <a:path w="924" h="871" extrusionOk="0">
                  <a:moveTo>
                    <a:pt x="436" y="0"/>
                  </a:moveTo>
                  <a:cubicBezTo>
                    <a:pt x="219" y="0"/>
                    <a:pt x="1" y="165"/>
                    <a:pt x="1" y="435"/>
                  </a:cubicBezTo>
                  <a:cubicBezTo>
                    <a:pt x="1" y="710"/>
                    <a:pt x="219" y="871"/>
                    <a:pt x="436" y="871"/>
                  </a:cubicBezTo>
                  <a:cubicBezTo>
                    <a:pt x="706" y="871"/>
                    <a:pt x="924" y="710"/>
                    <a:pt x="924" y="435"/>
                  </a:cubicBezTo>
                  <a:cubicBezTo>
                    <a:pt x="924" y="165"/>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2" name="Google Shape;2772;p64"/>
            <p:cNvSpPr/>
            <p:nvPr/>
          </p:nvSpPr>
          <p:spPr>
            <a:xfrm>
              <a:off x="11631655" y="5818969"/>
              <a:ext cx="60134" cy="60130"/>
            </a:xfrm>
            <a:custGeom>
              <a:avLst/>
              <a:gdLst/>
              <a:ahLst/>
              <a:cxnLst/>
              <a:rect l="l" t="t" r="r" b="b"/>
              <a:pathLst>
                <a:path w="928" h="928" extrusionOk="0">
                  <a:moveTo>
                    <a:pt x="493" y="1"/>
                  </a:moveTo>
                  <a:cubicBezTo>
                    <a:pt x="218" y="1"/>
                    <a:pt x="1" y="218"/>
                    <a:pt x="1" y="493"/>
                  </a:cubicBezTo>
                  <a:cubicBezTo>
                    <a:pt x="1" y="710"/>
                    <a:pt x="218" y="928"/>
                    <a:pt x="493" y="928"/>
                  </a:cubicBezTo>
                  <a:cubicBezTo>
                    <a:pt x="710" y="928"/>
                    <a:pt x="928" y="710"/>
                    <a:pt x="928" y="493"/>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74" name="Google Shape;2774;p64"/>
          <p:cNvSpPr txBox="1">
            <a:spLocks noGrp="1"/>
          </p:cNvSpPr>
          <p:nvPr>
            <p:ph type="title"/>
          </p:nvPr>
        </p:nvSpPr>
        <p:spPr>
          <a:xfrm>
            <a:off x="2869741" y="112851"/>
            <a:ext cx="3401100" cy="625921"/>
          </a:xfrm>
          <a:prstGeom prst="rect">
            <a:avLst/>
          </a:prstGeom>
        </p:spPr>
        <p:style>
          <a:lnRef idx="1">
            <a:schemeClr val="accent5"/>
          </a:lnRef>
          <a:fillRef idx="2">
            <a:schemeClr val="accent5"/>
          </a:fillRef>
          <a:effectRef idx="1">
            <a:schemeClr val="accent5"/>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dirty="0">
                <a:solidFill>
                  <a:schemeClr val="bg2"/>
                </a:solidFill>
              </a:rPr>
              <a:t>MANAGEMENT</a:t>
            </a:r>
          </a:p>
        </p:txBody>
      </p:sp>
      <p:sp>
        <p:nvSpPr>
          <p:cNvPr id="2854" name="Google Shape;2854;p64"/>
          <p:cNvSpPr/>
          <p:nvPr/>
        </p:nvSpPr>
        <p:spPr>
          <a:xfrm>
            <a:off x="3921900" y="4700807"/>
            <a:ext cx="1300200" cy="3006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855" name="Google Shape;2855;p64"/>
          <p:cNvSpPr txBox="1">
            <a:spLocks noGrp="1"/>
          </p:cNvSpPr>
          <p:nvPr>
            <p:ph type="ctrTitle" idx="4294967295"/>
          </p:nvPr>
        </p:nvSpPr>
        <p:spPr>
          <a:xfrm>
            <a:off x="4570291" y="4730057"/>
            <a:ext cx="629400" cy="2421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1400" dirty="0">
                <a:solidFill>
                  <a:schemeClr val="hlink"/>
                </a:solidFill>
                <a:uFill>
                  <a:noFill/>
                </a:uFill>
                <a:hlinkClick r:id="" action="ppaction://hlinkshowjump?jump=nextslide"/>
              </a:rPr>
              <a:t>NEXT</a:t>
            </a:r>
            <a:endParaRPr sz="1400" dirty="0"/>
          </a:p>
        </p:txBody>
      </p:sp>
      <p:sp>
        <p:nvSpPr>
          <p:cNvPr id="2856" name="Google Shape;2856;p64"/>
          <p:cNvSpPr txBox="1">
            <a:spLocks noGrp="1"/>
          </p:cNvSpPr>
          <p:nvPr>
            <p:ph type="ctrTitle" idx="4294967295"/>
          </p:nvPr>
        </p:nvSpPr>
        <p:spPr>
          <a:xfrm>
            <a:off x="3943606" y="4730057"/>
            <a:ext cx="629400" cy="2421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sz="1400">
                <a:solidFill>
                  <a:schemeClr val="hlink"/>
                </a:solidFill>
                <a:uFill>
                  <a:noFill/>
                </a:uFill>
                <a:hlinkClick r:id="" action="ppaction://hlinkshowjump?jump=previousslide"/>
              </a:rPr>
              <a:t>PREV</a:t>
            </a:r>
            <a:endParaRPr sz="1400"/>
          </a:p>
        </p:txBody>
      </p:sp>
      <p:sp>
        <p:nvSpPr>
          <p:cNvPr id="2773" name="Google Shape;2773;p64"/>
          <p:cNvSpPr txBox="1">
            <a:spLocks noGrp="1"/>
          </p:cNvSpPr>
          <p:nvPr>
            <p:ph type="subTitle" idx="1"/>
          </p:nvPr>
        </p:nvSpPr>
        <p:spPr>
          <a:xfrm>
            <a:off x="3801796" y="1327808"/>
            <a:ext cx="4935804" cy="3631967"/>
          </a:xfrm>
          <a:prstGeom prst="rect">
            <a:avLst/>
          </a:prstGeom>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t" anchorCtr="0">
            <a:noAutofit/>
          </a:bodyPr>
          <a:lstStyle/>
          <a:p>
            <a:pPr marL="285750" lvl="0" indent="-285750" algn="l" rtl="0">
              <a:spcBef>
                <a:spcPts val="0"/>
              </a:spcBef>
              <a:spcAft>
                <a:spcPts val="0"/>
              </a:spcAft>
              <a:buClrTx/>
              <a:buFont typeface="Arial" panose="020B0604020202020204" pitchFamily="34" charset="0"/>
              <a:buChar char="•"/>
            </a:pPr>
            <a:r>
              <a:rPr lang="en-US" sz="1400" dirty="0">
                <a:solidFill>
                  <a:schemeClr val="bg2"/>
                </a:solidFill>
              </a:rPr>
              <a:t>Diuretics are known for being </a:t>
            </a:r>
            <a:r>
              <a:rPr lang="en-US" sz="1400" dirty="0" err="1">
                <a:solidFill>
                  <a:schemeClr val="bg2"/>
                </a:solidFill>
              </a:rPr>
              <a:t>utilised</a:t>
            </a:r>
            <a:r>
              <a:rPr lang="en-US" sz="1400" dirty="0">
                <a:solidFill>
                  <a:schemeClr val="bg2"/>
                </a:solidFill>
              </a:rPr>
              <a:t> for the relief of congestive symptoms and fluid retention in people with heart failure and titrate (NICE, 2018c)</a:t>
            </a:r>
          </a:p>
          <a:p>
            <a:pPr marL="285750" lvl="0" indent="-285750" algn="l" rtl="0">
              <a:spcBef>
                <a:spcPts val="0"/>
              </a:spcBef>
              <a:spcAft>
                <a:spcPts val="0"/>
              </a:spcAft>
              <a:buClrTx/>
              <a:buFont typeface="Arial" panose="020B0604020202020204" pitchFamily="34" charset="0"/>
              <a:buChar char="•"/>
            </a:pPr>
            <a:r>
              <a:rPr lang="en-US" sz="1400" dirty="0">
                <a:solidFill>
                  <a:schemeClr val="bg2"/>
                </a:solidFill>
              </a:rPr>
              <a:t>Device therapy, such as ICD and CRT are known for being guided by ejection fraction and QRS duration, in addition to residual risk (ESC, 2023)</a:t>
            </a:r>
          </a:p>
          <a:p>
            <a:pPr marL="285750" lvl="0" indent="-285750" algn="l" rtl="0">
              <a:spcBef>
                <a:spcPts val="0"/>
              </a:spcBef>
              <a:spcAft>
                <a:spcPts val="0"/>
              </a:spcAft>
              <a:buClrTx/>
              <a:buFont typeface="Arial" panose="020B0604020202020204" pitchFamily="34" charset="0"/>
              <a:buChar char="•"/>
            </a:pPr>
            <a:r>
              <a:rPr lang="en-US" sz="1400" dirty="0">
                <a:solidFill>
                  <a:schemeClr val="bg2"/>
                </a:solidFill>
              </a:rPr>
              <a:t>In the case of </a:t>
            </a:r>
            <a:r>
              <a:rPr lang="en-US" sz="1400" dirty="0" err="1">
                <a:solidFill>
                  <a:schemeClr val="bg2"/>
                </a:solidFill>
              </a:rPr>
              <a:t>HFmrEF</a:t>
            </a:r>
            <a:r>
              <a:rPr lang="en-US" sz="1400" dirty="0">
                <a:solidFill>
                  <a:schemeClr val="bg2"/>
                </a:solidFill>
              </a:rPr>
              <a:t> and </a:t>
            </a:r>
            <a:r>
              <a:rPr lang="en-US" sz="1400" dirty="0" err="1">
                <a:solidFill>
                  <a:schemeClr val="bg2"/>
                </a:solidFill>
              </a:rPr>
              <a:t>HFpEF</a:t>
            </a:r>
            <a:r>
              <a:rPr lang="en-US" sz="1400" dirty="0">
                <a:solidFill>
                  <a:schemeClr val="bg2"/>
                </a:solidFill>
              </a:rPr>
              <a:t>, SGLT2 inhibitors are presently standard, with </a:t>
            </a:r>
            <a:r>
              <a:rPr lang="en-US" sz="1400" dirty="0" err="1">
                <a:solidFill>
                  <a:schemeClr val="bg2"/>
                </a:solidFill>
              </a:rPr>
              <a:t>finerenone</a:t>
            </a:r>
            <a:r>
              <a:rPr lang="en-US" sz="1400" dirty="0">
                <a:solidFill>
                  <a:schemeClr val="bg2"/>
                </a:solidFill>
              </a:rPr>
              <a:t> as a non-steroidal MRA option for selected patients (NICE, 2018c)</a:t>
            </a:r>
          </a:p>
          <a:p>
            <a:pPr marL="285750" lvl="0" indent="-285750" algn="l" rtl="0">
              <a:spcBef>
                <a:spcPts val="0"/>
              </a:spcBef>
              <a:spcAft>
                <a:spcPts val="0"/>
              </a:spcAft>
              <a:buClrTx/>
              <a:buFont typeface="Arial" panose="020B0604020202020204" pitchFamily="34" charset="0"/>
              <a:buChar char="•"/>
            </a:pPr>
            <a:r>
              <a:rPr lang="en-US" sz="1400" dirty="0">
                <a:solidFill>
                  <a:schemeClr val="bg2"/>
                </a:solidFill>
              </a:rPr>
              <a:t>Various multidisciplinary teams consisting of cardiologists, HF nurses, pharmacists, and physiotherapists are known for coordinating titration, education, and remote monitoring</a:t>
            </a:r>
          </a:p>
          <a:p>
            <a:pPr marL="285750" lvl="0" indent="-285750" algn="l" rtl="0">
              <a:spcBef>
                <a:spcPts val="0"/>
              </a:spcBef>
              <a:spcAft>
                <a:spcPts val="0"/>
              </a:spcAft>
              <a:buClrTx/>
              <a:buFont typeface="Arial" panose="020B0604020202020204" pitchFamily="34" charset="0"/>
              <a:buChar char="•"/>
            </a:pPr>
            <a:r>
              <a:rPr lang="en-US" sz="1400" dirty="0">
                <a:solidFill>
                  <a:schemeClr val="bg2"/>
                </a:solidFill>
              </a:rPr>
              <a:t>Community nurses are also known for playing a significant role in titration, education, and early deterioration detection (Wu et al., 2024)</a:t>
            </a:r>
          </a:p>
        </p:txBody>
      </p:sp>
      <p:sp>
        <p:nvSpPr>
          <p:cNvPr id="25" name="Google Shape;2774;p64">
            <a:extLst>
              <a:ext uri="{FF2B5EF4-FFF2-40B4-BE49-F238E27FC236}">
                <a16:creationId xmlns:a16="http://schemas.microsoft.com/office/drawing/2014/main" id="{EC3D4B72-19D4-499E-9993-8E86FCA9F5CE}"/>
              </a:ext>
            </a:extLst>
          </p:cNvPr>
          <p:cNvSpPr txBox="1">
            <a:spLocks/>
          </p:cNvSpPr>
          <p:nvPr/>
        </p:nvSpPr>
        <p:spPr>
          <a:xfrm>
            <a:off x="489578" y="1359269"/>
            <a:ext cx="3166391" cy="751394"/>
          </a:xfrm>
          <a:prstGeom prst="rect">
            <a:avLst/>
          </a:prstGeom>
        </p:spPr>
        <p:style>
          <a:lnRef idx="1">
            <a:schemeClr val="accent3"/>
          </a:lnRef>
          <a:fillRef idx="2">
            <a:schemeClr val="accent3"/>
          </a:fillRef>
          <a:effectRef idx="1">
            <a:schemeClr val="accent3"/>
          </a:effectRef>
          <a:fontRef idx="minor">
            <a:schemeClr val="dk1"/>
          </a:fontRef>
        </p:style>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2"/>
              </a:buClr>
              <a:buSzPts val="2800"/>
              <a:buFont typeface="Lilita One"/>
              <a:buNone/>
              <a:defRPr sz="30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9pPr>
          </a:lstStyle>
          <a:p>
            <a:pPr algn="ctr"/>
            <a:r>
              <a:rPr lang="en-US" sz="2000" dirty="0">
                <a:solidFill>
                  <a:schemeClr val="bg2"/>
                </a:solidFill>
              </a:rPr>
              <a:t>Foundational Four-Drug Regimen (For </a:t>
            </a:r>
            <a:r>
              <a:rPr lang="en-US" sz="2000" dirty="0" err="1">
                <a:solidFill>
                  <a:schemeClr val="bg2"/>
                </a:solidFill>
              </a:rPr>
              <a:t>HFrEF</a:t>
            </a:r>
            <a:r>
              <a:rPr lang="en-US" sz="2000" dirty="0">
                <a:solidFill>
                  <a:schemeClr val="bg2"/>
                </a:solidFill>
              </a:rPr>
              <a:t>)</a:t>
            </a:r>
          </a:p>
        </p:txBody>
      </p:sp>
      <p:sp>
        <p:nvSpPr>
          <p:cNvPr id="26" name="Google Shape;2773;p64">
            <a:extLst>
              <a:ext uri="{FF2B5EF4-FFF2-40B4-BE49-F238E27FC236}">
                <a16:creationId xmlns:a16="http://schemas.microsoft.com/office/drawing/2014/main" id="{C75645AA-999F-41EA-B234-37B624D551F1}"/>
              </a:ext>
            </a:extLst>
          </p:cNvPr>
          <p:cNvSpPr txBox="1">
            <a:spLocks/>
          </p:cNvSpPr>
          <p:nvPr/>
        </p:nvSpPr>
        <p:spPr>
          <a:xfrm>
            <a:off x="903614" y="2277027"/>
            <a:ext cx="2394827" cy="2256481"/>
          </a:xfrm>
          <a:prstGeom prst="rect">
            <a:avLst/>
          </a:prstGeom>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lt2"/>
              </a:buClr>
              <a:buSzPts val="1800"/>
              <a:buFont typeface="Nunito"/>
              <a:buNone/>
              <a:defRPr sz="1600" b="0" i="0" u="none" strike="noStrike" cap="none" spc="0">
                <a:solidFill>
                  <a:schemeClr val="lt2"/>
                </a:solidFill>
                <a:latin typeface="Nunito"/>
                <a:ea typeface="Nunito"/>
                <a:cs typeface="Nunito"/>
                <a:sym typeface="Nunito"/>
              </a:defRPr>
            </a:lvl1pPr>
            <a:lvl2pPr marL="914400" marR="0" lvl="1" indent="-317500" algn="l" rtl="0">
              <a:lnSpc>
                <a:spcPct val="115000"/>
              </a:lnSpc>
              <a:spcBef>
                <a:spcPts val="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2pPr>
            <a:lvl3pPr marL="1371600" marR="0" lvl="2"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3pPr>
            <a:lvl4pPr marL="1828800" marR="0" lvl="3"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4pPr>
            <a:lvl5pPr marL="2286000" marR="0" lvl="4"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5pPr>
            <a:lvl6pPr marL="2743200" marR="0" lvl="5"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6pPr>
            <a:lvl7pPr marL="3200400" marR="0" lvl="6"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7pPr>
            <a:lvl8pPr marL="3657600" marR="0" lvl="7"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8pPr>
            <a:lvl9pPr marL="4114800" marR="0" lvl="8" indent="-317500" algn="l" rtl="0">
              <a:lnSpc>
                <a:spcPct val="115000"/>
              </a:lnSpc>
              <a:spcBef>
                <a:spcPts val="1600"/>
              </a:spcBef>
              <a:spcAft>
                <a:spcPts val="1600"/>
              </a:spcAft>
              <a:buClr>
                <a:schemeClr val="lt2"/>
              </a:buClr>
              <a:buSzPts val="1400"/>
              <a:buFont typeface="Nunito"/>
              <a:buNone/>
              <a:defRPr sz="1400" b="0" i="0" u="none" strike="noStrike" cap="none" spc="0">
                <a:solidFill>
                  <a:schemeClr val="lt2"/>
                </a:solidFill>
                <a:latin typeface="Nunito"/>
                <a:ea typeface="Nunito"/>
                <a:cs typeface="Nunito"/>
                <a:sym typeface="Nunito"/>
              </a:defRPr>
            </a:lvl9pPr>
          </a:lstStyle>
          <a:p>
            <a:pPr marL="285750" indent="-285750">
              <a:buClrTx/>
              <a:buFont typeface="Arial" panose="020B0604020202020204" pitchFamily="34" charset="0"/>
              <a:buChar char="•"/>
            </a:pPr>
            <a:r>
              <a:rPr lang="en-US" dirty="0">
                <a:solidFill>
                  <a:schemeClr val="bg2"/>
                </a:solidFill>
              </a:rPr>
              <a:t>ACE inhibitor (or ARNI)</a:t>
            </a:r>
          </a:p>
          <a:p>
            <a:pPr marL="285750" indent="-285750">
              <a:buClrTx/>
              <a:buFont typeface="Arial" panose="020B0604020202020204" pitchFamily="34" charset="0"/>
              <a:buChar char="•"/>
            </a:pPr>
            <a:r>
              <a:rPr lang="en-US" dirty="0">
                <a:solidFill>
                  <a:schemeClr val="bg2"/>
                </a:solidFill>
              </a:rPr>
              <a:t>Evidence-based beta-blocker</a:t>
            </a:r>
          </a:p>
          <a:p>
            <a:pPr marL="285750" indent="-285750">
              <a:buClrTx/>
              <a:buFont typeface="Arial" panose="020B0604020202020204" pitchFamily="34" charset="0"/>
              <a:buChar char="•"/>
            </a:pPr>
            <a:r>
              <a:rPr lang="en-US" dirty="0">
                <a:solidFill>
                  <a:schemeClr val="bg2"/>
                </a:solidFill>
              </a:rPr>
              <a:t>Mineralocorticoid-receptor antagonist</a:t>
            </a:r>
          </a:p>
          <a:p>
            <a:pPr marL="285750" indent="-285750">
              <a:buClrTx/>
              <a:buFont typeface="Arial" panose="020B0604020202020204" pitchFamily="34" charset="0"/>
              <a:buChar char="•"/>
            </a:pPr>
            <a:r>
              <a:rPr lang="en-US" dirty="0">
                <a:solidFill>
                  <a:schemeClr val="bg2"/>
                </a:solidFill>
              </a:rPr>
              <a:t>SGLT2 inhibitor (NICE, 2018c)</a:t>
            </a:r>
          </a:p>
        </p:txBody>
      </p:sp>
      <p:sp>
        <p:nvSpPr>
          <p:cNvPr id="27" name="Google Shape;2773;p64">
            <a:extLst>
              <a:ext uri="{FF2B5EF4-FFF2-40B4-BE49-F238E27FC236}">
                <a16:creationId xmlns:a16="http://schemas.microsoft.com/office/drawing/2014/main" id="{D98D3371-CEB8-4B8D-8338-268B66D89F44}"/>
              </a:ext>
            </a:extLst>
          </p:cNvPr>
          <p:cNvSpPr txBox="1">
            <a:spLocks/>
          </p:cNvSpPr>
          <p:nvPr/>
        </p:nvSpPr>
        <p:spPr>
          <a:xfrm>
            <a:off x="1602862" y="786394"/>
            <a:ext cx="5688809" cy="478200"/>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lt2"/>
              </a:buClr>
              <a:buSzPts val="1800"/>
              <a:buFont typeface="Nunito"/>
              <a:buNone/>
              <a:defRPr sz="1600" b="0" i="0" u="none" strike="noStrike" cap="none" spc="0">
                <a:solidFill>
                  <a:schemeClr val="lt2"/>
                </a:solidFill>
                <a:latin typeface="Nunito"/>
                <a:ea typeface="Nunito"/>
                <a:cs typeface="Nunito"/>
                <a:sym typeface="Nunito"/>
              </a:defRPr>
            </a:lvl1pPr>
            <a:lvl2pPr marL="914400" marR="0" lvl="1" indent="-317500" algn="l" rtl="0">
              <a:lnSpc>
                <a:spcPct val="115000"/>
              </a:lnSpc>
              <a:spcBef>
                <a:spcPts val="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2pPr>
            <a:lvl3pPr marL="1371600" marR="0" lvl="2"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3pPr>
            <a:lvl4pPr marL="1828800" marR="0" lvl="3"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4pPr>
            <a:lvl5pPr marL="2286000" marR="0" lvl="4"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5pPr>
            <a:lvl6pPr marL="2743200" marR="0" lvl="5"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6pPr>
            <a:lvl7pPr marL="3200400" marR="0" lvl="6"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7pPr>
            <a:lvl8pPr marL="3657600" marR="0" lvl="7"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8pPr>
            <a:lvl9pPr marL="4114800" marR="0" lvl="8" indent="-317500" algn="l" rtl="0">
              <a:lnSpc>
                <a:spcPct val="115000"/>
              </a:lnSpc>
              <a:spcBef>
                <a:spcPts val="1600"/>
              </a:spcBef>
              <a:spcAft>
                <a:spcPts val="1600"/>
              </a:spcAft>
              <a:buClr>
                <a:schemeClr val="lt2"/>
              </a:buClr>
              <a:buSzPts val="1400"/>
              <a:buFont typeface="Nunito"/>
              <a:buNone/>
              <a:defRPr sz="1400" b="0" i="0" u="none" strike="noStrike" cap="none" spc="0">
                <a:solidFill>
                  <a:schemeClr val="lt2"/>
                </a:solidFill>
                <a:latin typeface="Nunito"/>
                <a:ea typeface="Nunito"/>
                <a:cs typeface="Nunito"/>
                <a:sym typeface="Nunito"/>
              </a:defRPr>
            </a:lvl9pPr>
          </a:lstStyle>
          <a:p>
            <a:pPr marL="0" indent="0" algn="ctr">
              <a:buClrTx/>
            </a:pPr>
            <a:r>
              <a:rPr lang="en-US" sz="1100" dirty="0">
                <a:solidFill>
                  <a:schemeClr val="tx2"/>
                </a:solidFill>
              </a:rPr>
              <a:t>NICE NG106, alongside ESC 2021 guidelines, are known for providing the evidence base for heart failure management (NICE, 2018; ESC, 2023)</a:t>
            </a:r>
          </a:p>
        </p:txBody>
      </p:sp>
      <p:sp>
        <p:nvSpPr>
          <p:cNvPr id="28" name="Google Shape;2747;p63">
            <a:extLst>
              <a:ext uri="{FF2B5EF4-FFF2-40B4-BE49-F238E27FC236}">
                <a16:creationId xmlns:a16="http://schemas.microsoft.com/office/drawing/2014/main" id="{E8210B6E-7FFE-4EB8-8EF9-5054733C9F00}"/>
              </a:ext>
            </a:extLst>
          </p:cNvPr>
          <p:cNvSpPr/>
          <p:nvPr/>
        </p:nvSpPr>
        <p:spPr>
          <a:xfrm>
            <a:off x="7672564" y="154475"/>
            <a:ext cx="1300200" cy="3006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9" name="Google Shape;2748;p63">
            <a:extLst>
              <a:ext uri="{FF2B5EF4-FFF2-40B4-BE49-F238E27FC236}">
                <a16:creationId xmlns:a16="http://schemas.microsoft.com/office/drawing/2014/main" id="{9B09447B-C4FC-4CB3-9EDE-BB7638A346AA}"/>
              </a:ext>
            </a:extLst>
          </p:cNvPr>
          <p:cNvSpPr txBox="1">
            <a:spLocks/>
          </p:cNvSpPr>
          <p:nvPr/>
        </p:nvSpPr>
        <p:spPr>
          <a:xfrm>
            <a:off x="8288003" y="183725"/>
            <a:ext cx="629400" cy="2421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2"/>
              </a:buClr>
              <a:buSzPts val="2800"/>
              <a:buFont typeface="Lilita One"/>
              <a:buNone/>
              <a:defRPr sz="28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9pPr>
          </a:lstStyle>
          <a:p>
            <a:pPr algn="l"/>
            <a:r>
              <a:rPr lang="en-US" sz="1400">
                <a:solidFill>
                  <a:schemeClr val="hlink"/>
                </a:solidFill>
                <a:uFill>
                  <a:noFill/>
                </a:uFill>
                <a:hlinkClick r:id="" action="ppaction://hlinkshowjump?jump=nextslide"/>
              </a:rPr>
              <a:t>NEXT</a:t>
            </a:r>
            <a:endParaRPr lang="en-US" sz="1400" dirty="0"/>
          </a:p>
        </p:txBody>
      </p:sp>
      <p:sp>
        <p:nvSpPr>
          <p:cNvPr id="30" name="Google Shape;2749;p63">
            <a:extLst>
              <a:ext uri="{FF2B5EF4-FFF2-40B4-BE49-F238E27FC236}">
                <a16:creationId xmlns:a16="http://schemas.microsoft.com/office/drawing/2014/main" id="{F666C63C-7E6A-4E7C-A262-0C8F27FBE17E}"/>
              </a:ext>
            </a:extLst>
          </p:cNvPr>
          <p:cNvSpPr txBox="1">
            <a:spLocks/>
          </p:cNvSpPr>
          <p:nvPr/>
        </p:nvSpPr>
        <p:spPr>
          <a:xfrm>
            <a:off x="7661318" y="183725"/>
            <a:ext cx="629400" cy="2421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2"/>
              </a:buClr>
              <a:buSzPts val="2800"/>
              <a:buFont typeface="Lilita One"/>
              <a:buNone/>
              <a:defRPr sz="28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9pPr>
          </a:lstStyle>
          <a:p>
            <a:pPr algn="r"/>
            <a:r>
              <a:rPr lang="en-US" sz="1400">
                <a:solidFill>
                  <a:schemeClr val="hlink"/>
                </a:solidFill>
                <a:uFill>
                  <a:noFill/>
                </a:uFill>
                <a:hlinkClick r:id="" action="ppaction://hlinkshowjump?jump=previousslide"/>
              </a:rPr>
              <a:t>PREV</a:t>
            </a:r>
            <a:endParaRPr lang="en-US" sz="1400" dirty="0"/>
          </a:p>
        </p:txBody>
      </p:sp>
    </p:spTree>
    <p:extLst>
      <p:ext uri="{BB962C8B-B14F-4D97-AF65-F5344CB8AC3E}">
        <p14:creationId xmlns:p14="http://schemas.microsoft.com/office/powerpoint/2010/main" val="11174732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755"/>
                                        </p:tgtEl>
                                        <p:attrNameLst>
                                          <p:attrName>style.visibility</p:attrName>
                                        </p:attrNameLst>
                                      </p:cBhvr>
                                      <p:to>
                                        <p:strVal val="visible"/>
                                      </p:to>
                                    </p:set>
                                    <p:animEffect transition="in" filter="fade">
                                      <p:cBhvr>
                                        <p:cTn id="7" dur="1000"/>
                                        <p:tgtEl>
                                          <p:spTgt spid="27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753"/>
        <p:cNvGrpSpPr/>
        <p:nvPr/>
      </p:nvGrpSpPr>
      <p:grpSpPr>
        <a:xfrm>
          <a:off x="0" y="0"/>
          <a:ext cx="0" cy="0"/>
          <a:chOff x="0" y="0"/>
          <a:chExt cx="0" cy="0"/>
        </a:xfrm>
      </p:grpSpPr>
      <p:grpSp>
        <p:nvGrpSpPr>
          <p:cNvPr id="2755" name="Google Shape;2755;p64"/>
          <p:cNvGrpSpPr/>
          <p:nvPr/>
        </p:nvGrpSpPr>
        <p:grpSpPr>
          <a:xfrm>
            <a:off x="713231" y="539495"/>
            <a:ext cx="4223988" cy="3765367"/>
            <a:chOff x="10461108" y="2321595"/>
            <a:chExt cx="4223988" cy="3765367"/>
          </a:xfrm>
        </p:grpSpPr>
        <p:sp>
          <p:nvSpPr>
            <p:cNvPr id="2756" name="Google Shape;2756;p64"/>
            <p:cNvSpPr/>
            <p:nvPr/>
          </p:nvSpPr>
          <p:spPr>
            <a:xfrm>
              <a:off x="10651491" y="2392092"/>
              <a:ext cx="260950" cy="257560"/>
            </a:xfrm>
            <a:custGeom>
              <a:avLst/>
              <a:gdLst/>
              <a:ahLst/>
              <a:cxnLst/>
              <a:rect l="l" t="t" r="r" b="b"/>
              <a:pathLst>
                <a:path w="4027" h="3975" extrusionOk="0">
                  <a:moveTo>
                    <a:pt x="2016" y="1"/>
                  </a:moveTo>
                  <a:lnTo>
                    <a:pt x="1633" y="1198"/>
                  </a:lnTo>
                  <a:lnTo>
                    <a:pt x="436" y="762"/>
                  </a:lnTo>
                  <a:lnTo>
                    <a:pt x="0" y="1959"/>
                  </a:lnTo>
                  <a:lnTo>
                    <a:pt x="1197" y="2395"/>
                  </a:lnTo>
                  <a:lnTo>
                    <a:pt x="819" y="3592"/>
                  </a:lnTo>
                  <a:lnTo>
                    <a:pt x="2016" y="3975"/>
                  </a:lnTo>
                  <a:lnTo>
                    <a:pt x="2394" y="2778"/>
                  </a:lnTo>
                  <a:lnTo>
                    <a:pt x="3591" y="3213"/>
                  </a:lnTo>
                  <a:lnTo>
                    <a:pt x="4027" y="2016"/>
                  </a:lnTo>
                  <a:lnTo>
                    <a:pt x="2830" y="1581"/>
                  </a:lnTo>
                  <a:lnTo>
                    <a:pt x="3213" y="384"/>
                  </a:lnTo>
                  <a:lnTo>
                    <a:pt x="201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7" name="Google Shape;2757;p64"/>
            <p:cNvSpPr/>
            <p:nvPr/>
          </p:nvSpPr>
          <p:spPr>
            <a:xfrm>
              <a:off x="14258583" y="3111316"/>
              <a:ext cx="257321" cy="257560"/>
            </a:xfrm>
            <a:custGeom>
              <a:avLst/>
              <a:gdLst/>
              <a:ahLst/>
              <a:cxnLst/>
              <a:rect l="l" t="t" r="r" b="b"/>
              <a:pathLst>
                <a:path w="3971" h="3975" extrusionOk="0">
                  <a:moveTo>
                    <a:pt x="2286" y="1"/>
                  </a:moveTo>
                  <a:lnTo>
                    <a:pt x="1032" y="218"/>
                  </a:lnTo>
                  <a:lnTo>
                    <a:pt x="1250" y="1472"/>
                  </a:lnTo>
                  <a:lnTo>
                    <a:pt x="0" y="1689"/>
                  </a:lnTo>
                  <a:lnTo>
                    <a:pt x="218" y="2939"/>
                  </a:lnTo>
                  <a:lnTo>
                    <a:pt x="1467" y="2721"/>
                  </a:lnTo>
                  <a:lnTo>
                    <a:pt x="1685" y="3975"/>
                  </a:lnTo>
                  <a:lnTo>
                    <a:pt x="2939" y="3757"/>
                  </a:lnTo>
                  <a:lnTo>
                    <a:pt x="2721" y="2503"/>
                  </a:lnTo>
                  <a:lnTo>
                    <a:pt x="3970" y="2286"/>
                  </a:lnTo>
                  <a:lnTo>
                    <a:pt x="3753" y="1037"/>
                  </a:lnTo>
                  <a:lnTo>
                    <a:pt x="2503" y="1254"/>
                  </a:lnTo>
                  <a:lnTo>
                    <a:pt x="228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8" name="Google Shape;2758;p64"/>
            <p:cNvSpPr/>
            <p:nvPr/>
          </p:nvSpPr>
          <p:spPr>
            <a:xfrm>
              <a:off x="12893895" y="2321595"/>
              <a:ext cx="243518" cy="243435"/>
            </a:xfrm>
            <a:custGeom>
              <a:avLst/>
              <a:gdLst/>
              <a:ahLst/>
              <a:cxnLst/>
              <a:rect l="l" t="t" r="r" b="b"/>
              <a:pathLst>
                <a:path w="3758" h="3757" extrusionOk="0">
                  <a:moveTo>
                    <a:pt x="1742" y="0"/>
                  </a:moveTo>
                  <a:lnTo>
                    <a:pt x="1472" y="1145"/>
                  </a:lnTo>
                  <a:lnTo>
                    <a:pt x="275" y="819"/>
                  </a:lnTo>
                  <a:lnTo>
                    <a:pt x="1" y="1959"/>
                  </a:lnTo>
                  <a:lnTo>
                    <a:pt x="1146" y="2286"/>
                  </a:lnTo>
                  <a:lnTo>
                    <a:pt x="819" y="3430"/>
                  </a:lnTo>
                  <a:lnTo>
                    <a:pt x="1960" y="3757"/>
                  </a:lnTo>
                  <a:lnTo>
                    <a:pt x="2286" y="2612"/>
                  </a:lnTo>
                  <a:lnTo>
                    <a:pt x="3431" y="2939"/>
                  </a:lnTo>
                  <a:lnTo>
                    <a:pt x="3757" y="1798"/>
                  </a:lnTo>
                  <a:lnTo>
                    <a:pt x="2613" y="1472"/>
                  </a:lnTo>
                  <a:lnTo>
                    <a:pt x="2887" y="327"/>
                  </a:lnTo>
                  <a:lnTo>
                    <a:pt x="1742"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9" name="Google Shape;2759;p64"/>
            <p:cNvSpPr/>
            <p:nvPr/>
          </p:nvSpPr>
          <p:spPr>
            <a:xfrm>
              <a:off x="13320667" y="5879034"/>
              <a:ext cx="207943" cy="207927"/>
            </a:xfrm>
            <a:custGeom>
              <a:avLst/>
              <a:gdLst/>
              <a:ahLst/>
              <a:cxnLst/>
              <a:rect l="l" t="t" r="r" b="b"/>
              <a:pathLst>
                <a:path w="3209" h="3209" extrusionOk="0">
                  <a:moveTo>
                    <a:pt x="1524" y="1"/>
                  </a:moveTo>
                  <a:lnTo>
                    <a:pt x="1250" y="980"/>
                  </a:lnTo>
                  <a:lnTo>
                    <a:pt x="271" y="706"/>
                  </a:lnTo>
                  <a:lnTo>
                    <a:pt x="1" y="1685"/>
                  </a:lnTo>
                  <a:lnTo>
                    <a:pt x="980" y="1960"/>
                  </a:lnTo>
                  <a:lnTo>
                    <a:pt x="706" y="2939"/>
                  </a:lnTo>
                  <a:lnTo>
                    <a:pt x="1685" y="3209"/>
                  </a:lnTo>
                  <a:lnTo>
                    <a:pt x="1960" y="2230"/>
                  </a:lnTo>
                  <a:lnTo>
                    <a:pt x="2939" y="2504"/>
                  </a:lnTo>
                  <a:lnTo>
                    <a:pt x="3209" y="1524"/>
                  </a:lnTo>
                  <a:lnTo>
                    <a:pt x="2230" y="1250"/>
                  </a:lnTo>
                  <a:lnTo>
                    <a:pt x="2504" y="271"/>
                  </a:lnTo>
                  <a:lnTo>
                    <a:pt x="152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0" name="Google Shape;2760;p64"/>
            <p:cNvSpPr/>
            <p:nvPr/>
          </p:nvSpPr>
          <p:spPr>
            <a:xfrm>
              <a:off x="10492925" y="4398274"/>
              <a:ext cx="261014" cy="257301"/>
            </a:xfrm>
            <a:custGeom>
              <a:avLst/>
              <a:gdLst/>
              <a:ahLst/>
              <a:cxnLst/>
              <a:rect l="l" t="t" r="r" b="b"/>
              <a:pathLst>
                <a:path w="4028" h="3971" extrusionOk="0">
                  <a:moveTo>
                    <a:pt x="1960" y="1"/>
                  </a:moveTo>
                  <a:lnTo>
                    <a:pt x="763" y="436"/>
                  </a:lnTo>
                  <a:lnTo>
                    <a:pt x="1198" y="1577"/>
                  </a:lnTo>
                  <a:lnTo>
                    <a:pt x="1" y="2012"/>
                  </a:lnTo>
                  <a:lnTo>
                    <a:pt x="436" y="3209"/>
                  </a:lnTo>
                  <a:lnTo>
                    <a:pt x="1633" y="2774"/>
                  </a:lnTo>
                  <a:lnTo>
                    <a:pt x="2012" y="3971"/>
                  </a:lnTo>
                  <a:lnTo>
                    <a:pt x="3209" y="3592"/>
                  </a:lnTo>
                  <a:lnTo>
                    <a:pt x="2830" y="2395"/>
                  </a:lnTo>
                  <a:lnTo>
                    <a:pt x="4027" y="1960"/>
                  </a:lnTo>
                  <a:lnTo>
                    <a:pt x="3592" y="763"/>
                  </a:lnTo>
                  <a:lnTo>
                    <a:pt x="2395" y="1198"/>
                  </a:lnTo>
                  <a:lnTo>
                    <a:pt x="196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1" name="Google Shape;2761;p64"/>
            <p:cNvSpPr/>
            <p:nvPr/>
          </p:nvSpPr>
          <p:spPr>
            <a:xfrm>
              <a:off x="14558153" y="4986937"/>
              <a:ext cx="60134" cy="56501"/>
            </a:xfrm>
            <a:custGeom>
              <a:avLst/>
              <a:gdLst/>
              <a:ahLst/>
              <a:cxnLst/>
              <a:rect l="l" t="t" r="r" b="b"/>
              <a:pathLst>
                <a:path w="928" h="872" extrusionOk="0">
                  <a:moveTo>
                    <a:pt x="435" y="1"/>
                  </a:moveTo>
                  <a:cubicBezTo>
                    <a:pt x="218" y="1"/>
                    <a:pt x="0" y="166"/>
                    <a:pt x="0" y="436"/>
                  </a:cubicBezTo>
                  <a:cubicBezTo>
                    <a:pt x="0" y="710"/>
                    <a:pt x="218" y="871"/>
                    <a:pt x="435" y="871"/>
                  </a:cubicBezTo>
                  <a:cubicBezTo>
                    <a:pt x="710" y="871"/>
                    <a:pt x="927" y="710"/>
                    <a:pt x="927" y="436"/>
                  </a:cubicBezTo>
                  <a:cubicBezTo>
                    <a:pt x="927" y="166"/>
                    <a:pt x="710"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2" name="Google Shape;2762;p64"/>
            <p:cNvSpPr/>
            <p:nvPr/>
          </p:nvSpPr>
          <p:spPr>
            <a:xfrm>
              <a:off x="14628655" y="3534363"/>
              <a:ext cx="56441" cy="60195"/>
            </a:xfrm>
            <a:custGeom>
              <a:avLst/>
              <a:gdLst/>
              <a:ahLst/>
              <a:cxnLst/>
              <a:rect l="l" t="t" r="r" b="b"/>
              <a:pathLst>
                <a:path w="871" h="929" extrusionOk="0">
                  <a:moveTo>
                    <a:pt x="436" y="1"/>
                  </a:moveTo>
                  <a:cubicBezTo>
                    <a:pt x="166" y="1"/>
                    <a:pt x="0" y="219"/>
                    <a:pt x="0" y="436"/>
                  </a:cubicBezTo>
                  <a:cubicBezTo>
                    <a:pt x="0" y="710"/>
                    <a:pt x="166" y="928"/>
                    <a:pt x="436" y="928"/>
                  </a:cubicBezTo>
                  <a:cubicBezTo>
                    <a:pt x="710" y="928"/>
                    <a:pt x="871" y="710"/>
                    <a:pt x="871" y="436"/>
                  </a:cubicBezTo>
                  <a:cubicBezTo>
                    <a:pt x="871" y="219"/>
                    <a:pt x="710"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3" name="Google Shape;2763;p64"/>
            <p:cNvSpPr/>
            <p:nvPr/>
          </p:nvSpPr>
          <p:spPr>
            <a:xfrm>
              <a:off x="14166891" y="2836326"/>
              <a:ext cx="56506" cy="60130"/>
            </a:xfrm>
            <a:custGeom>
              <a:avLst/>
              <a:gdLst/>
              <a:ahLst/>
              <a:cxnLst/>
              <a:rect l="l" t="t" r="r" b="b"/>
              <a:pathLst>
                <a:path w="872" h="928" extrusionOk="0">
                  <a:moveTo>
                    <a:pt x="436" y="0"/>
                  </a:moveTo>
                  <a:cubicBezTo>
                    <a:pt x="218" y="0"/>
                    <a:pt x="1" y="218"/>
                    <a:pt x="1" y="492"/>
                  </a:cubicBezTo>
                  <a:cubicBezTo>
                    <a:pt x="1" y="710"/>
                    <a:pt x="218" y="928"/>
                    <a:pt x="436" y="928"/>
                  </a:cubicBezTo>
                  <a:cubicBezTo>
                    <a:pt x="706" y="928"/>
                    <a:pt x="871" y="710"/>
                    <a:pt x="871" y="492"/>
                  </a:cubicBezTo>
                  <a:cubicBezTo>
                    <a:pt x="871" y="218"/>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4" name="Google Shape;2764;p64"/>
            <p:cNvSpPr/>
            <p:nvPr/>
          </p:nvSpPr>
          <p:spPr>
            <a:xfrm>
              <a:off x="14068200" y="2420277"/>
              <a:ext cx="56441" cy="56501"/>
            </a:xfrm>
            <a:custGeom>
              <a:avLst/>
              <a:gdLst/>
              <a:ahLst/>
              <a:cxnLst/>
              <a:rect l="l" t="t" r="r" b="b"/>
              <a:pathLst>
                <a:path w="871" h="872" extrusionOk="0">
                  <a:moveTo>
                    <a:pt x="435" y="1"/>
                  </a:moveTo>
                  <a:cubicBezTo>
                    <a:pt x="218" y="1"/>
                    <a:pt x="0" y="166"/>
                    <a:pt x="0" y="436"/>
                  </a:cubicBezTo>
                  <a:cubicBezTo>
                    <a:pt x="0" y="710"/>
                    <a:pt x="218" y="871"/>
                    <a:pt x="435" y="871"/>
                  </a:cubicBezTo>
                  <a:cubicBezTo>
                    <a:pt x="705" y="871"/>
                    <a:pt x="871" y="710"/>
                    <a:pt x="871" y="436"/>
                  </a:cubicBezTo>
                  <a:cubicBezTo>
                    <a:pt x="871" y="166"/>
                    <a:pt x="705"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5" name="Google Shape;2765;p64"/>
            <p:cNvSpPr/>
            <p:nvPr/>
          </p:nvSpPr>
          <p:spPr>
            <a:xfrm>
              <a:off x="12414375" y="2529716"/>
              <a:ext cx="60199" cy="59871"/>
            </a:xfrm>
            <a:custGeom>
              <a:avLst/>
              <a:gdLst/>
              <a:ahLst/>
              <a:cxnLst/>
              <a:rect l="l" t="t" r="r" b="b"/>
              <a:pathLst>
                <a:path w="929" h="924" extrusionOk="0">
                  <a:moveTo>
                    <a:pt x="493" y="1"/>
                  </a:moveTo>
                  <a:cubicBezTo>
                    <a:pt x="219" y="1"/>
                    <a:pt x="1" y="218"/>
                    <a:pt x="1" y="488"/>
                  </a:cubicBezTo>
                  <a:cubicBezTo>
                    <a:pt x="1" y="706"/>
                    <a:pt x="219" y="924"/>
                    <a:pt x="493" y="924"/>
                  </a:cubicBezTo>
                  <a:cubicBezTo>
                    <a:pt x="710" y="924"/>
                    <a:pt x="928" y="706"/>
                    <a:pt x="928" y="488"/>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6" name="Google Shape;2766;p64"/>
            <p:cNvSpPr/>
            <p:nvPr/>
          </p:nvSpPr>
          <p:spPr>
            <a:xfrm>
              <a:off x="11367336" y="2466282"/>
              <a:ext cx="59875" cy="56436"/>
            </a:xfrm>
            <a:custGeom>
              <a:avLst/>
              <a:gdLst/>
              <a:ahLst/>
              <a:cxnLst/>
              <a:rect l="l" t="t" r="r" b="b"/>
              <a:pathLst>
                <a:path w="924" h="871" extrusionOk="0">
                  <a:moveTo>
                    <a:pt x="436" y="0"/>
                  </a:moveTo>
                  <a:cubicBezTo>
                    <a:pt x="219" y="0"/>
                    <a:pt x="1" y="161"/>
                    <a:pt x="1" y="436"/>
                  </a:cubicBezTo>
                  <a:cubicBezTo>
                    <a:pt x="1" y="653"/>
                    <a:pt x="219" y="871"/>
                    <a:pt x="436" y="871"/>
                  </a:cubicBezTo>
                  <a:cubicBezTo>
                    <a:pt x="706" y="871"/>
                    <a:pt x="924" y="653"/>
                    <a:pt x="924" y="436"/>
                  </a:cubicBezTo>
                  <a:cubicBezTo>
                    <a:pt x="924" y="161"/>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7" name="Google Shape;2767;p64"/>
            <p:cNvSpPr/>
            <p:nvPr/>
          </p:nvSpPr>
          <p:spPr>
            <a:xfrm>
              <a:off x="10461108" y="2804706"/>
              <a:ext cx="60134" cy="56501"/>
            </a:xfrm>
            <a:custGeom>
              <a:avLst/>
              <a:gdLst/>
              <a:ahLst/>
              <a:cxnLst/>
              <a:rect l="l" t="t" r="r" b="b"/>
              <a:pathLst>
                <a:path w="928" h="872" extrusionOk="0">
                  <a:moveTo>
                    <a:pt x="492" y="1"/>
                  </a:moveTo>
                  <a:cubicBezTo>
                    <a:pt x="218" y="1"/>
                    <a:pt x="0" y="162"/>
                    <a:pt x="0" y="436"/>
                  </a:cubicBezTo>
                  <a:cubicBezTo>
                    <a:pt x="0" y="706"/>
                    <a:pt x="218" y="872"/>
                    <a:pt x="492" y="872"/>
                  </a:cubicBezTo>
                  <a:cubicBezTo>
                    <a:pt x="710" y="872"/>
                    <a:pt x="927" y="706"/>
                    <a:pt x="927" y="436"/>
                  </a:cubicBezTo>
                  <a:cubicBezTo>
                    <a:pt x="927" y="162"/>
                    <a:pt x="710" y="1"/>
                    <a:pt x="49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8" name="Google Shape;2768;p64"/>
            <p:cNvSpPr/>
            <p:nvPr/>
          </p:nvSpPr>
          <p:spPr>
            <a:xfrm>
              <a:off x="10623238" y="4112593"/>
              <a:ext cx="60199" cy="60130"/>
            </a:xfrm>
            <a:custGeom>
              <a:avLst/>
              <a:gdLst/>
              <a:ahLst/>
              <a:cxnLst/>
              <a:rect l="l" t="t" r="r" b="b"/>
              <a:pathLst>
                <a:path w="929" h="928" extrusionOk="0">
                  <a:moveTo>
                    <a:pt x="436" y="0"/>
                  </a:moveTo>
                  <a:cubicBezTo>
                    <a:pt x="219" y="0"/>
                    <a:pt x="1" y="218"/>
                    <a:pt x="1" y="436"/>
                  </a:cubicBezTo>
                  <a:cubicBezTo>
                    <a:pt x="1" y="710"/>
                    <a:pt x="219" y="928"/>
                    <a:pt x="436" y="928"/>
                  </a:cubicBezTo>
                  <a:cubicBezTo>
                    <a:pt x="710" y="928"/>
                    <a:pt x="928" y="710"/>
                    <a:pt x="928" y="436"/>
                  </a:cubicBezTo>
                  <a:cubicBezTo>
                    <a:pt x="928" y="218"/>
                    <a:pt x="710"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9" name="Google Shape;2769;p64"/>
            <p:cNvSpPr/>
            <p:nvPr/>
          </p:nvSpPr>
          <p:spPr>
            <a:xfrm>
              <a:off x="10782063" y="5047002"/>
              <a:ext cx="59875" cy="59871"/>
            </a:xfrm>
            <a:custGeom>
              <a:avLst/>
              <a:gdLst/>
              <a:ahLst/>
              <a:cxnLst/>
              <a:rect l="l" t="t" r="r" b="b"/>
              <a:pathLst>
                <a:path w="924" h="924" extrusionOk="0">
                  <a:moveTo>
                    <a:pt x="436" y="1"/>
                  </a:moveTo>
                  <a:cubicBezTo>
                    <a:pt x="218" y="1"/>
                    <a:pt x="1" y="218"/>
                    <a:pt x="1" y="488"/>
                  </a:cubicBezTo>
                  <a:cubicBezTo>
                    <a:pt x="1" y="706"/>
                    <a:pt x="218" y="924"/>
                    <a:pt x="436" y="924"/>
                  </a:cubicBezTo>
                  <a:cubicBezTo>
                    <a:pt x="706" y="924"/>
                    <a:pt x="923" y="706"/>
                    <a:pt x="923" y="488"/>
                  </a:cubicBezTo>
                  <a:cubicBezTo>
                    <a:pt x="923" y="218"/>
                    <a:pt x="706"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0" name="Google Shape;2770;p64"/>
            <p:cNvSpPr/>
            <p:nvPr/>
          </p:nvSpPr>
          <p:spPr>
            <a:xfrm>
              <a:off x="12950335" y="6002339"/>
              <a:ext cx="60134" cy="60130"/>
            </a:xfrm>
            <a:custGeom>
              <a:avLst/>
              <a:gdLst/>
              <a:ahLst/>
              <a:cxnLst/>
              <a:rect l="l" t="t" r="r" b="b"/>
              <a:pathLst>
                <a:path w="928" h="928" extrusionOk="0">
                  <a:moveTo>
                    <a:pt x="436" y="0"/>
                  </a:moveTo>
                  <a:cubicBezTo>
                    <a:pt x="218" y="0"/>
                    <a:pt x="1" y="218"/>
                    <a:pt x="1" y="492"/>
                  </a:cubicBezTo>
                  <a:cubicBezTo>
                    <a:pt x="1" y="710"/>
                    <a:pt x="218" y="927"/>
                    <a:pt x="436" y="927"/>
                  </a:cubicBezTo>
                  <a:cubicBezTo>
                    <a:pt x="710" y="927"/>
                    <a:pt x="928" y="710"/>
                    <a:pt x="928" y="492"/>
                  </a:cubicBezTo>
                  <a:cubicBezTo>
                    <a:pt x="928" y="218"/>
                    <a:pt x="710"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1" name="Google Shape;2771;p64"/>
            <p:cNvSpPr/>
            <p:nvPr/>
          </p:nvSpPr>
          <p:spPr>
            <a:xfrm>
              <a:off x="13877753" y="5762598"/>
              <a:ext cx="59875" cy="56436"/>
            </a:xfrm>
            <a:custGeom>
              <a:avLst/>
              <a:gdLst/>
              <a:ahLst/>
              <a:cxnLst/>
              <a:rect l="l" t="t" r="r" b="b"/>
              <a:pathLst>
                <a:path w="924" h="871" extrusionOk="0">
                  <a:moveTo>
                    <a:pt x="436" y="0"/>
                  </a:moveTo>
                  <a:cubicBezTo>
                    <a:pt x="219" y="0"/>
                    <a:pt x="1" y="165"/>
                    <a:pt x="1" y="435"/>
                  </a:cubicBezTo>
                  <a:cubicBezTo>
                    <a:pt x="1" y="710"/>
                    <a:pt x="219" y="871"/>
                    <a:pt x="436" y="871"/>
                  </a:cubicBezTo>
                  <a:cubicBezTo>
                    <a:pt x="706" y="871"/>
                    <a:pt x="924" y="710"/>
                    <a:pt x="924" y="435"/>
                  </a:cubicBezTo>
                  <a:cubicBezTo>
                    <a:pt x="924" y="165"/>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2" name="Google Shape;2772;p64"/>
            <p:cNvSpPr/>
            <p:nvPr/>
          </p:nvSpPr>
          <p:spPr>
            <a:xfrm>
              <a:off x="11631655" y="5818969"/>
              <a:ext cx="60134" cy="60130"/>
            </a:xfrm>
            <a:custGeom>
              <a:avLst/>
              <a:gdLst/>
              <a:ahLst/>
              <a:cxnLst/>
              <a:rect l="l" t="t" r="r" b="b"/>
              <a:pathLst>
                <a:path w="928" h="928" extrusionOk="0">
                  <a:moveTo>
                    <a:pt x="493" y="1"/>
                  </a:moveTo>
                  <a:cubicBezTo>
                    <a:pt x="218" y="1"/>
                    <a:pt x="1" y="218"/>
                    <a:pt x="1" y="493"/>
                  </a:cubicBezTo>
                  <a:cubicBezTo>
                    <a:pt x="1" y="710"/>
                    <a:pt x="218" y="928"/>
                    <a:pt x="493" y="928"/>
                  </a:cubicBezTo>
                  <a:cubicBezTo>
                    <a:pt x="710" y="928"/>
                    <a:pt x="928" y="710"/>
                    <a:pt x="928" y="493"/>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73" name="Google Shape;2773;p64"/>
          <p:cNvSpPr txBox="1">
            <a:spLocks noGrp="1"/>
          </p:cNvSpPr>
          <p:nvPr>
            <p:ph type="subTitle" idx="1"/>
          </p:nvPr>
        </p:nvSpPr>
        <p:spPr>
          <a:xfrm>
            <a:off x="244804" y="1739374"/>
            <a:ext cx="2624937" cy="2961434"/>
          </a:xfrm>
          <a:prstGeom prst="rect">
            <a:avLst/>
          </a:prstGeom>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t" anchorCtr="0">
            <a:noAutofit/>
          </a:bodyPr>
          <a:lstStyle/>
          <a:p>
            <a:pPr marL="285750" lvl="0" indent="-285750" algn="l" rtl="0">
              <a:spcBef>
                <a:spcPts val="0"/>
              </a:spcBef>
              <a:spcAft>
                <a:spcPts val="0"/>
              </a:spcAft>
              <a:buClrTx/>
              <a:buFont typeface="Arial" panose="020B0604020202020204" pitchFamily="34" charset="0"/>
              <a:buChar char="•"/>
            </a:pPr>
            <a:r>
              <a:rPr lang="en-US" sz="1200" dirty="0">
                <a:solidFill>
                  <a:schemeClr val="bg2"/>
                </a:solidFill>
              </a:rPr>
              <a:t>Long-term management of heart failure is known for involving various coordinated strategies</a:t>
            </a:r>
          </a:p>
          <a:p>
            <a:pPr marL="285750" lvl="0" indent="-285750" algn="l" rtl="0">
              <a:spcBef>
                <a:spcPts val="0"/>
              </a:spcBef>
              <a:spcAft>
                <a:spcPts val="0"/>
              </a:spcAft>
              <a:buClrTx/>
              <a:buFont typeface="Arial" panose="020B0604020202020204" pitchFamily="34" charset="0"/>
              <a:buChar char="•"/>
            </a:pPr>
            <a:r>
              <a:rPr lang="en-US" sz="1200" dirty="0">
                <a:solidFill>
                  <a:schemeClr val="bg2"/>
                </a:solidFill>
              </a:rPr>
              <a:t>It also aligns with the Chronic Care Model (ACT-Center, 2024)</a:t>
            </a:r>
          </a:p>
          <a:p>
            <a:pPr marL="285750" lvl="0" indent="-285750" algn="l" rtl="0">
              <a:spcBef>
                <a:spcPts val="0"/>
              </a:spcBef>
              <a:spcAft>
                <a:spcPts val="0"/>
              </a:spcAft>
              <a:buClrTx/>
              <a:buFont typeface="Arial" panose="020B0604020202020204" pitchFamily="34" charset="0"/>
              <a:buChar char="•"/>
            </a:pPr>
            <a:r>
              <a:rPr lang="en-US" sz="1200" dirty="0">
                <a:solidFill>
                  <a:schemeClr val="bg2"/>
                </a:solidFill>
              </a:rPr>
              <a:t>It focuses on </a:t>
            </a:r>
            <a:r>
              <a:rPr lang="en-US" sz="1200" dirty="0" err="1">
                <a:solidFill>
                  <a:schemeClr val="bg2"/>
                </a:solidFill>
              </a:rPr>
              <a:t>emphasising</a:t>
            </a:r>
            <a:r>
              <a:rPr lang="en-US" sz="1200" dirty="0">
                <a:solidFill>
                  <a:schemeClr val="bg2"/>
                </a:solidFill>
              </a:rPr>
              <a:t> productive interactions</a:t>
            </a:r>
          </a:p>
          <a:p>
            <a:pPr marL="285750" lvl="0" indent="-285750" algn="l" rtl="0">
              <a:spcBef>
                <a:spcPts val="0"/>
              </a:spcBef>
              <a:spcAft>
                <a:spcPts val="0"/>
              </a:spcAft>
              <a:buClrTx/>
              <a:buFont typeface="Arial" panose="020B0604020202020204" pitchFamily="34" charset="0"/>
              <a:buChar char="•"/>
            </a:pPr>
            <a:r>
              <a:rPr lang="en-US" sz="1200" dirty="0">
                <a:solidFill>
                  <a:schemeClr val="bg2"/>
                </a:solidFill>
              </a:rPr>
              <a:t>It also involves prepared, alongside proactive practice teams</a:t>
            </a:r>
          </a:p>
          <a:p>
            <a:pPr marL="285750" lvl="0" indent="-285750" algn="l" rtl="0">
              <a:spcBef>
                <a:spcPts val="0"/>
              </a:spcBef>
              <a:spcAft>
                <a:spcPts val="0"/>
              </a:spcAft>
              <a:buClrTx/>
              <a:buFont typeface="Arial" panose="020B0604020202020204" pitchFamily="34" charset="0"/>
              <a:buChar char="•"/>
            </a:pPr>
            <a:r>
              <a:rPr lang="en-US" sz="1200" dirty="0">
                <a:solidFill>
                  <a:schemeClr val="bg2"/>
                </a:solidFill>
              </a:rPr>
              <a:t>Mainly focuses on informed and activated patients</a:t>
            </a:r>
          </a:p>
        </p:txBody>
      </p:sp>
      <p:sp>
        <p:nvSpPr>
          <p:cNvPr id="2774" name="Google Shape;2774;p64"/>
          <p:cNvSpPr txBox="1">
            <a:spLocks noGrp="1"/>
          </p:cNvSpPr>
          <p:nvPr>
            <p:ph type="title"/>
          </p:nvPr>
        </p:nvSpPr>
        <p:spPr>
          <a:xfrm>
            <a:off x="903614" y="53506"/>
            <a:ext cx="6702343" cy="803773"/>
          </a:xfrm>
          <a:prstGeom prst="rect">
            <a:avLst/>
          </a:prstGeom>
        </p:spPr>
        <p:style>
          <a:lnRef idx="1">
            <a:schemeClr val="accent5"/>
          </a:lnRef>
          <a:fillRef idx="2">
            <a:schemeClr val="accent5"/>
          </a:fillRef>
          <a:effectRef idx="1">
            <a:schemeClr val="accent5"/>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sz="2800" dirty="0">
                <a:solidFill>
                  <a:schemeClr val="bg2"/>
                </a:solidFill>
              </a:rPr>
              <a:t>CHRONIC CARE MODEL FOR LONG-TERM HEART FAILURE MANAGEMENT</a:t>
            </a:r>
          </a:p>
        </p:txBody>
      </p:sp>
      <p:sp>
        <p:nvSpPr>
          <p:cNvPr id="2854" name="Google Shape;2854;p64"/>
          <p:cNvSpPr/>
          <p:nvPr/>
        </p:nvSpPr>
        <p:spPr>
          <a:xfrm>
            <a:off x="3921900" y="4700807"/>
            <a:ext cx="1300200" cy="3006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855" name="Google Shape;2855;p64"/>
          <p:cNvSpPr txBox="1">
            <a:spLocks noGrp="1"/>
          </p:cNvSpPr>
          <p:nvPr>
            <p:ph type="ctrTitle" idx="4294967295"/>
          </p:nvPr>
        </p:nvSpPr>
        <p:spPr>
          <a:xfrm>
            <a:off x="4570291" y="4730057"/>
            <a:ext cx="629400" cy="2421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1400" dirty="0">
                <a:solidFill>
                  <a:schemeClr val="hlink"/>
                </a:solidFill>
                <a:uFill>
                  <a:noFill/>
                </a:uFill>
                <a:hlinkClick r:id="" action="ppaction://hlinkshowjump?jump=nextslide"/>
              </a:rPr>
              <a:t>NEXT</a:t>
            </a:r>
            <a:endParaRPr sz="1400" dirty="0"/>
          </a:p>
        </p:txBody>
      </p:sp>
      <p:sp>
        <p:nvSpPr>
          <p:cNvPr id="2856" name="Google Shape;2856;p64"/>
          <p:cNvSpPr txBox="1">
            <a:spLocks noGrp="1"/>
          </p:cNvSpPr>
          <p:nvPr>
            <p:ph type="ctrTitle" idx="4294967295"/>
          </p:nvPr>
        </p:nvSpPr>
        <p:spPr>
          <a:xfrm>
            <a:off x="3943606" y="4730057"/>
            <a:ext cx="629400" cy="2421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sz="1400">
                <a:solidFill>
                  <a:schemeClr val="hlink"/>
                </a:solidFill>
                <a:uFill>
                  <a:noFill/>
                </a:uFill>
                <a:hlinkClick r:id="" action="ppaction://hlinkshowjump?jump=previousslide"/>
              </a:rPr>
              <a:t>PREV</a:t>
            </a:r>
            <a:endParaRPr sz="1400"/>
          </a:p>
        </p:txBody>
      </p:sp>
      <p:sp>
        <p:nvSpPr>
          <p:cNvPr id="105" name="Google Shape;2774;p64">
            <a:extLst>
              <a:ext uri="{FF2B5EF4-FFF2-40B4-BE49-F238E27FC236}">
                <a16:creationId xmlns:a16="http://schemas.microsoft.com/office/drawing/2014/main" id="{22AA228C-9C02-4FDB-B200-8CE465611357}"/>
              </a:ext>
            </a:extLst>
          </p:cNvPr>
          <p:cNvSpPr txBox="1">
            <a:spLocks/>
          </p:cNvSpPr>
          <p:nvPr/>
        </p:nvSpPr>
        <p:spPr>
          <a:xfrm>
            <a:off x="3262592" y="922602"/>
            <a:ext cx="2624938" cy="478200"/>
          </a:xfrm>
          <a:prstGeom prst="rect">
            <a:avLst/>
          </a:prstGeom>
        </p:spPr>
        <p:style>
          <a:lnRef idx="1">
            <a:schemeClr val="accent3"/>
          </a:lnRef>
          <a:fillRef idx="2">
            <a:schemeClr val="accent3"/>
          </a:fillRef>
          <a:effectRef idx="1">
            <a:schemeClr val="accent3"/>
          </a:effectRef>
          <a:fontRef idx="minor">
            <a:schemeClr val="dk1"/>
          </a:fontRef>
        </p:style>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2"/>
              </a:buClr>
              <a:buSzPts val="2800"/>
              <a:buFont typeface="Lilita One"/>
              <a:buNone/>
              <a:defRPr sz="30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9pPr>
          </a:lstStyle>
          <a:p>
            <a:pPr algn="ctr"/>
            <a:r>
              <a:rPr lang="en-US" sz="1400" dirty="0">
                <a:solidFill>
                  <a:schemeClr val="bg2"/>
                </a:solidFill>
              </a:rPr>
              <a:t>Core System Elements</a:t>
            </a:r>
          </a:p>
        </p:txBody>
      </p:sp>
      <p:sp>
        <p:nvSpPr>
          <p:cNvPr id="106" name="Google Shape;2773;p64">
            <a:extLst>
              <a:ext uri="{FF2B5EF4-FFF2-40B4-BE49-F238E27FC236}">
                <a16:creationId xmlns:a16="http://schemas.microsoft.com/office/drawing/2014/main" id="{38B6DC79-88EF-4517-8BA2-3907DDFA664C}"/>
              </a:ext>
            </a:extLst>
          </p:cNvPr>
          <p:cNvSpPr txBox="1">
            <a:spLocks/>
          </p:cNvSpPr>
          <p:nvPr/>
        </p:nvSpPr>
        <p:spPr>
          <a:xfrm>
            <a:off x="3247967" y="1492975"/>
            <a:ext cx="2624937" cy="3507559"/>
          </a:xfrm>
          <a:prstGeom prst="rect">
            <a:avLst/>
          </a:prstGeom>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lt2"/>
              </a:buClr>
              <a:buSzPts val="1800"/>
              <a:buFont typeface="Nunito"/>
              <a:buNone/>
              <a:defRPr sz="1600" b="0" i="0" u="none" strike="noStrike" cap="none" spc="0">
                <a:solidFill>
                  <a:schemeClr val="lt2"/>
                </a:solidFill>
                <a:latin typeface="Nunito"/>
                <a:ea typeface="Nunito"/>
                <a:cs typeface="Nunito"/>
                <a:sym typeface="Nunito"/>
              </a:defRPr>
            </a:lvl1pPr>
            <a:lvl2pPr marL="914400" marR="0" lvl="1" indent="-317500" algn="l" rtl="0">
              <a:lnSpc>
                <a:spcPct val="115000"/>
              </a:lnSpc>
              <a:spcBef>
                <a:spcPts val="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2pPr>
            <a:lvl3pPr marL="1371600" marR="0" lvl="2"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3pPr>
            <a:lvl4pPr marL="1828800" marR="0" lvl="3"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4pPr>
            <a:lvl5pPr marL="2286000" marR="0" lvl="4"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5pPr>
            <a:lvl6pPr marL="2743200" marR="0" lvl="5"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6pPr>
            <a:lvl7pPr marL="3200400" marR="0" lvl="6"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7pPr>
            <a:lvl8pPr marL="3657600" marR="0" lvl="7"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8pPr>
            <a:lvl9pPr marL="4114800" marR="0" lvl="8" indent="-317500" algn="l" rtl="0">
              <a:lnSpc>
                <a:spcPct val="115000"/>
              </a:lnSpc>
              <a:spcBef>
                <a:spcPts val="1600"/>
              </a:spcBef>
              <a:spcAft>
                <a:spcPts val="1600"/>
              </a:spcAft>
              <a:buClr>
                <a:schemeClr val="lt2"/>
              </a:buClr>
              <a:buSzPts val="1400"/>
              <a:buFont typeface="Nunito"/>
              <a:buNone/>
              <a:defRPr sz="1400" b="0" i="0" u="none" strike="noStrike" cap="none" spc="0">
                <a:solidFill>
                  <a:schemeClr val="lt2"/>
                </a:solidFill>
                <a:latin typeface="Nunito"/>
                <a:ea typeface="Nunito"/>
                <a:cs typeface="Nunito"/>
                <a:sym typeface="Nunito"/>
              </a:defRPr>
            </a:lvl9pPr>
          </a:lstStyle>
          <a:p>
            <a:pPr marL="285750" indent="-285750">
              <a:buClrTx/>
              <a:buFont typeface="Arial" panose="020B0604020202020204" pitchFamily="34" charset="0"/>
              <a:buChar char="•"/>
            </a:pPr>
            <a:r>
              <a:rPr lang="en-US" sz="1200" dirty="0">
                <a:solidFill>
                  <a:schemeClr val="bg2"/>
                </a:solidFill>
              </a:rPr>
              <a:t>Structured follow-up helps in improving patient management (</a:t>
            </a:r>
            <a:r>
              <a:rPr lang="en-US" sz="1200" dirty="0" err="1">
                <a:solidFill>
                  <a:schemeClr val="bg2"/>
                </a:solidFill>
              </a:rPr>
              <a:t>Baudry</a:t>
            </a:r>
            <a:r>
              <a:rPr lang="en-US" sz="1200" dirty="0">
                <a:solidFill>
                  <a:schemeClr val="bg2"/>
                </a:solidFill>
              </a:rPr>
              <a:t> et al., 2025)</a:t>
            </a:r>
          </a:p>
          <a:p>
            <a:pPr marL="285750" indent="-285750">
              <a:buClrTx/>
              <a:buFont typeface="Arial" panose="020B0604020202020204" pitchFamily="34" charset="0"/>
              <a:buChar char="•"/>
            </a:pPr>
            <a:r>
              <a:rPr lang="en-US" sz="1200" dirty="0">
                <a:solidFill>
                  <a:schemeClr val="bg2"/>
                </a:solidFill>
              </a:rPr>
              <a:t>Clinical decision is able to support aids in various informed healthcare decisions (Allen et al., 2012)</a:t>
            </a:r>
          </a:p>
          <a:p>
            <a:pPr marL="285750" indent="-285750">
              <a:buClrTx/>
              <a:buFont typeface="Arial" panose="020B0604020202020204" pitchFamily="34" charset="0"/>
              <a:buChar char="•"/>
            </a:pPr>
            <a:r>
              <a:rPr lang="en-US" sz="1200" dirty="0">
                <a:solidFill>
                  <a:schemeClr val="bg2"/>
                </a:solidFill>
              </a:rPr>
              <a:t>Robust information systems are able to improve data handling and integration (Kao, 2022)</a:t>
            </a:r>
          </a:p>
          <a:p>
            <a:pPr marL="285750" indent="-285750">
              <a:buClrTx/>
              <a:buFont typeface="Arial" panose="020B0604020202020204" pitchFamily="34" charset="0"/>
              <a:buChar char="•"/>
            </a:pPr>
            <a:r>
              <a:rPr lang="en-US" sz="1200" dirty="0">
                <a:solidFill>
                  <a:schemeClr val="bg2"/>
                </a:solidFill>
              </a:rPr>
              <a:t>Community resources are able to contribute to patient care and support</a:t>
            </a:r>
          </a:p>
          <a:p>
            <a:pPr marL="285750" indent="-285750">
              <a:buClrTx/>
              <a:buFont typeface="Arial" panose="020B0604020202020204" pitchFamily="34" charset="0"/>
              <a:buChar char="•"/>
            </a:pPr>
            <a:r>
              <a:rPr lang="en-US" sz="1200" dirty="0">
                <a:solidFill>
                  <a:schemeClr val="bg2"/>
                </a:solidFill>
              </a:rPr>
              <a:t>Such an approach helps shift from reactive crisis management to proactive </a:t>
            </a:r>
            <a:r>
              <a:rPr lang="en-US" sz="1200" dirty="0" err="1">
                <a:solidFill>
                  <a:schemeClr val="bg2"/>
                </a:solidFill>
              </a:rPr>
              <a:t>optimisation</a:t>
            </a:r>
            <a:endParaRPr lang="en-US" sz="1200" dirty="0">
              <a:solidFill>
                <a:schemeClr val="bg2"/>
              </a:solidFill>
            </a:endParaRPr>
          </a:p>
        </p:txBody>
      </p:sp>
      <p:sp>
        <p:nvSpPr>
          <p:cNvPr id="107" name="Google Shape;2774;p64">
            <a:extLst>
              <a:ext uri="{FF2B5EF4-FFF2-40B4-BE49-F238E27FC236}">
                <a16:creationId xmlns:a16="http://schemas.microsoft.com/office/drawing/2014/main" id="{88FFE845-EDD1-4687-840B-133009E0B1B0}"/>
              </a:ext>
            </a:extLst>
          </p:cNvPr>
          <p:cNvSpPr txBox="1">
            <a:spLocks/>
          </p:cNvSpPr>
          <p:nvPr/>
        </p:nvSpPr>
        <p:spPr>
          <a:xfrm>
            <a:off x="6158604" y="1056928"/>
            <a:ext cx="2325856" cy="478200"/>
          </a:xfrm>
          <a:prstGeom prst="rect">
            <a:avLst/>
          </a:prstGeom>
        </p:spPr>
        <p:style>
          <a:lnRef idx="1">
            <a:schemeClr val="accent3"/>
          </a:lnRef>
          <a:fillRef idx="2">
            <a:schemeClr val="accent3"/>
          </a:fillRef>
          <a:effectRef idx="1">
            <a:schemeClr val="accent3"/>
          </a:effectRef>
          <a:fontRef idx="minor">
            <a:schemeClr val="dk1"/>
          </a:fontRef>
        </p:style>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2"/>
              </a:buClr>
              <a:buSzPts val="2800"/>
              <a:buFont typeface="Lilita One"/>
              <a:buNone/>
              <a:defRPr sz="30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9pPr>
          </a:lstStyle>
          <a:p>
            <a:pPr algn="ctr"/>
            <a:r>
              <a:rPr lang="en-US" sz="1400" dirty="0">
                <a:solidFill>
                  <a:schemeClr val="bg2"/>
                </a:solidFill>
              </a:rPr>
              <a:t>Nursing Delivery</a:t>
            </a:r>
          </a:p>
        </p:txBody>
      </p:sp>
      <p:sp>
        <p:nvSpPr>
          <p:cNvPr id="108" name="Google Shape;2773;p64">
            <a:extLst>
              <a:ext uri="{FF2B5EF4-FFF2-40B4-BE49-F238E27FC236}">
                <a16:creationId xmlns:a16="http://schemas.microsoft.com/office/drawing/2014/main" id="{5887F5F8-49AD-4C88-8D67-044F2AC78618}"/>
              </a:ext>
            </a:extLst>
          </p:cNvPr>
          <p:cNvSpPr txBox="1">
            <a:spLocks/>
          </p:cNvSpPr>
          <p:nvPr/>
        </p:nvSpPr>
        <p:spPr>
          <a:xfrm>
            <a:off x="6158604" y="1782360"/>
            <a:ext cx="2325856" cy="3108319"/>
          </a:xfrm>
          <a:prstGeom prst="rect">
            <a:avLst/>
          </a:prstGeom>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lt2"/>
              </a:buClr>
              <a:buSzPts val="1800"/>
              <a:buFont typeface="Nunito"/>
              <a:buNone/>
              <a:defRPr sz="1600" b="0" i="0" u="none" strike="noStrike" cap="none" spc="0">
                <a:solidFill>
                  <a:schemeClr val="lt2"/>
                </a:solidFill>
                <a:latin typeface="Nunito"/>
                <a:ea typeface="Nunito"/>
                <a:cs typeface="Nunito"/>
                <a:sym typeface="Nunito"/>
              </a:defRPr>
            </a:lvl1pPr>
            <a:lvl2pPr marL="914400" marR="0" lvl="1" indent="-317500" algn="l" rtl="0">
              <a:lnSpc>
                <a:spcPct val="115000"/>
              </a:lnSpc>
              <a:spcBef>
                <a:spcPts val="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2pPr>
            <a:lvl3pPr marL="1371600" marR="0" lvl="2"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3pPr>
            <a:lvl4pPr marL="1828800" marR="0" lvl="3"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4pPr>
            <a:lvl5pPr marL="2286000" marR="0" lvl="4"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5pPr>
            <a:lvl6pPr marL="2743200" marR="0" lvl="5"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6pPr>
            <a:lvl7pPr marL="3200400" marR="0" lvl="6"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7pPr>
            <a:lvl8pPr marL="3657600" marR="0" lvl="7"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8pPr>
            <a:lvl9pPr marL="4114800" marR="0" lvl="8" indent="-317500" algn="l" rtl="0">
              <a:lnSpc>
                <a:spcPct val="115000"/>
              </a:lnSpc>
              <a:spcBef>
                <a:spcPts val="1600"/>
              </a:spcBef>
              <a:spcAft>
                <a:spcPts val="1600"/>
              </a:spcAft>
              <a:buClr>
                <a:schemeClr val="lt2"/>
              </a:buClr>
              <a:buSzPts val="1400"/>
              <a:buFont typeface="Nunito"/>
              <a:buNone/>
              <a:defRPr sz="1400" b="0" i="0" u="none" strike="noStrike" cap="none" spc="0">
                <a:solidFill>
                  <a:schemeClr val="lt2"/>
                </a:solidFill>
                <a:latin typeface="Nunito"/>
                <a:ea typeface="Nunito"/>
                <a:cs typeface="Nunito"/>
                <a:sym typeface="Nunito"/>
              </a:defRPr>
            </a:lvl9pPr>
          </a:lstStyle>
          <a:p>
            <a:pPr marL="285750" indent="-285750">
              <a:buClrTx/>
              <a:buFont typeface="Arial" panose="020B0604020202020204" pitchFamily="34" charset="0"/>
              <a:buChar char="•"/>
            </a:pPr>
            <a:r>
              <a:rPr lang="en-US" sz="1200" dirty="0">
                <a:solidFill>
                  <a:schemeClr val="bg2"/>
                </a:solidFill>
              </a:rPr>
              <a:t>Heart-failure nurses are known for implementing a care model through various methods</a:t>
            </a:r>
          </a:p>
          <a:p>
            <a:pPr marL="285750" indent="-285750">
              <a:buClrTx/>
              <a:buFont typeface="Arial" panose="020B0604020202020204" pitchFamily="34" charset="0"/>
              <a:buChar char="•"/>
            </a:pPr>
            <a:r>
              <a:rPr lang="en-US" sz="1200" dirty="0">
                <a:solidFill>
                  <a:schemeClr val="bg2"/>
                </a:solidFill>
              </a:rPr>
              <a:t>Various key strategies such as nurse-led titration clinics and remote monitoring support are included (Hill et al., 2024)</a:t>
            </a:r>
          </a:p>
          <a:p>
            <a:pPr marL="285750" indent="-285750">
              <a:buClrTx/>
              <a:buFont typeface="Arial" panose="020B0604020202020204" pitchFamily="34" charset="0"/>
              <a:buChar char="•"/>
            </a:pPr>
            <a:r>
              <a:rPr lang="en-US" sz="1200" dirty="0">
                <a:solidFill>
                  <a:schemeClr val="bg2"/>
                </a:solidFill>
              </a:rPr>
              <a:t>Provides home visits, along with establishing shared-care pathways with primary care</a:t>
            </a:r>
          </a:p>
          <a:p>
            <a:pPr marL="285750" indent="-285750">
              <a:buClrTx/>
              <a:buFont typeface="Arial" panose="020B0604020202020204" pitchFamily="34" charset="0"/>
              <a:buChar char="•"/>
            </a:pPr>
            <a:r>
              <a:rPr lang="en-US" sz="1200" dirty="0">
                <a:solidFill>
                  <a:schemeClr val="bg2"/>
                </a:solidFill>
              </a:rPr>
              <a:t>Focuses on continuous and patient-</a:t>
            </a:r>
            <a:r>
              <a:rPr lang="en-US" sz="1200" dirty="0" err="1">
                <a:solidFill>
                  <a:schemeClr val="bg2"/>
                </a:solidFill>
              </a:rPr>
              <a:t>centred</a:t>
            </a:r>
            <a:r>
              <a:rPr lang="en-US" sz="1200" dirty="0">
                <a:solidFill>
                  <a:schemeClr val="bg2"/>
                </a:solidFill>
              </a:rPr>
              <a:t> coordination</a:t>
            </a:r>
          </a:p>
        </p:txBody>
      </p:sp>
      <p:sp>
        <p:nvSpPr>
          <p:cNvPr id="30" name="Google Shape;2774;p64">
            <a:extLst>
              <a:ext uri="{FF2B5EF4-FFF2-40B4-BE49-F238E27FC236}">
                <a16:creationId xmlns:a16="http://schemas.microsoft.com/office/drawing/2014/main" id="{2775D388-CD2A-4613-8DC5-9A9FE71BC7E8}"/>
              </a:ext>
            </a:extLst>
          </p:cNvPr>
          <p:cNvSpPr txBox="1">
            <a:spLocks/>
          </p:cNvSpPr>
          <p:nvPr/>
        </p:nvSpPr>
        <p:spPr>
          <a:xfrm>
            <a:off x="244803" y="1070915"/>
            <a:ext cx="2624938" cy="478200"/>
          </a:xfrm>
          <a:prstGeom prst="rect">
            <a:avLst/>
          </a:prstGeom>
        </p:spPr>
        <p:style>
          <a:lnRef idx="1">
            <a:schemeClr val="accent3"/>
          </a:lnRef>
          <a:fillRef idx="2">
            <a:schemeClr val="accent3"/>
          </a:fillRef>
          <a:effectRef idx="1">
            <a:schemeClr val="accent3"/>
          </a:effectRef>
          <a:fontRef idx="minor">
            <a:schemeClr val="dk1"/>
          </a:fontRef>
        </p:style>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2"/>
              </a:buClr>
              <a:buSzPts val="2800"/>
              <a:buFont typeface="Lilita One"/>
              <a:buNone/>
              <a:defRPr sz="30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9pPr>
          </a:lstStyle>
          <a:p>
            <a:pPr algn="ctr"/>
            <a:r>
              <a:rPr lang="en-US" sz="1400" dirty="0">
                <a:solidFill>
                  <a:schemeClr val="bg2"/>
                </a:solidFill>
              </a:rPr>
              <a:t>Chronic Care Model Framework</a:t>
            </a:r>
          </a:p>
        </p:txBody>
      </p:sp>
      <p:sp>
        <p:nvSpPr>
          <p:cNvPr id="31" name="Google Shape;2747;p63">
            <a:extLst>
              <a:ext uri="{FF2B5EF4-FFF2-40B4-BE49-F238E27FC236}">
                <a16:creationId xmlns:a16="http://schemas.microsoft.com/office/drawing/2014/main" id="{81038852-6406-4C25-BB87-6F7F40B50154}"/>
              </a:ext>
            </a:extLst>
          </p:cNvPr>
          <p:cNvSpPr/>
          <p:nvPr/>
        </p:nvSpPr>
        <p:spPr>
          <a:xfrm>
            <a:off x="7672564" y="154475"/>
            <a:ext cx="1300200" cy="3006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2" name="Google Shape;2748;p63">
            <a:extLst>
              <a:ext uri="{FF2B5EF4-FFF2-40B4-BE49-F238E27FC236}">
                <a16:creationId xmlns:a16="http://schemas.microsoft.com/office/drawing/2014/main" id="{DA0EDF84-3444-4F73-AE91-85B1C0C13A89}"/>
              </a:ext>
            </a:extLst>
          </p:cNvPr>
          <p:cNvSpPr txBox="1">
            <a:spLocks/>
          </p:cNvSpPr>
          <p:nvPr/>
        </p:nvSpPr>
        <p:spPr>
          <a:xfrm>
            <a:off x="8288003" y="183725"/>
            <a:ext cx="629400" cy="2421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2"/>
              </a:buClr>
              <a:buSzPts val="2800"/>
              <a:buFont typeface="Lilita One"/>
              <a:buNone/>
              <a:defRPr sz="28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9pPr>
          </a:lstStyle>
          <a:p>
            <a:pPr algn="l"/>
            <a:r>
              <a:rPr lang="en-US" sz="1400">
                <a:solidFill>
                  <a:schemeClr val="hlink"/>
                </a:solidFill>
                <a:uFill>
                  <a:noFill/>
                </a:uFill>
                <a:hlinkClick r:id="" action="ppaction://hlinkshowjump?jump=nextslide"/>
              </a:rPr>
              <a:t>NEXT</a:t>
            </a:r>
            <a:endParaRPr lang="en-US" sz="1400" dirty="0"/>
          </a:p>
        </p:txBody>
      </p:sp>
      <p:sp>
        <p:nvSpPr>
          <p:cNvPr id="33" name="Google Shape;2749;p63">
            <a:extLst>
              <a:ext uri="{FF2B5EF4-FFF2-40B4-BE49-F238E27FC236}">
                <a16:creationId xmlns:a16="http://schemas.microsoft.com/office/drawing/2014/main" id="{9341DC38-8C5A-491C-8E66-FAB85EFB92A6}"/>
              </a:ext>
            </a:extLst>
          </p:cNvPr>
          <p:cNvSpPr txBox="1">
            <a:spLocks/>
          </p:cNvSpPr>
          <p:nvPr/>
        </p:nvSpPr>
        <p:spPr>
          <a:xfrm>
            <a:off x="7661318" y="183725"/>
            <a:ext cx="629400" cy="2421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2"/>
              </a:buClr>
              <a:buSzPts val="2800"/>
              <a:buFont typeface="Lilita One"/>
              <a:buNone/>
              <a:defRPr sz="28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9pPr>
          </a:lstStyle>
          <a:p>
            <a:pPr algn="r"/>
            <a:r>
              <a:rPr lang="en-US" sz="1400">
                <a:solidFill>
                  <a:schemeClr val="hlink"/>
                </a:solidFill>
                <a:uFill>
                  <a:noFill/>
                </a:uFill>
                <a:hlinkClick r:id="" action="ppaction://hlinkshowjump?jump=previousslide"/>
              </a:rPr>
              <a:t>PREV</a:t>
            </a:r>
            <a:endParaRPr lang="en-US" sz="1400" dirty="0"/>
          </a:p>
        </p:txBody>
      </p:sp>
    </p:spTree>
    <p:extLst>
      <p:ext uri="{BB962C8B-B14F-4D97-AF65-F5344CB8AC3E}">
        <p14:creationId xmlns:p14="http://schemas.microsoft.com/office/powerpoint/2010/main" val="5687258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755"/>
                                        </p:tgtEl>
                                        <p:attrNameLst>
                                          <p:attrName>style.visibility</p:attrName>
                                        </p:attrNameLst>
                                      </p:cBhvr>
                                      <p:to>
                                        <p:strVal val="visible"/>
                                      </p:to>
                                    </p:set>
                                    <p:animEffect transition="in" filter="fade">
                                      <p:cBhvr>
                                        <p:cTn id="7" dur="1000"/>
                                        <p:tgtEl>
                                          <p:spTgt spid="27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753"/>
        <p:cNvGrpSpPr/>
        <p:nvPr/>
      </p:nvGrpSpPr>
      <p:grpSpPr>
        <a:xfrm>
          <a:off x="0" y="0"/>
          <a:ext cx="0" cy="0"/>
          <a:chOff x="0" y="0"/>
          <a:chExt cx="0" cy="0"/>
        </a:xfrm>
      </p:grpSpPr>
      <p:grpSp>
        <p:nvGrpSpPr>
          <p:cNvPr id="2755" name="Google Shape;2755;p64"/>
          <p:cNvGrpSpPr/>
          <p:nvPr/>
        </p:nvGrpSpPr>
        <p:grpSpPr>
          <a:xfrm>
            <a:off x="713231" y="539495"/>
            <a:ext cx="4223988" cy="3765367"/>
            <a:chOff x="10461108" y="2321595"/>
            <a:chExt cx="4223988" cy="3765367"/>
          </a:xfrm>
        </p:grpSpPr>
        <p:sp>
          <p:nvSpPr>
            <p:cNvPr id="2756" name="Google Shape;2756;p64"/>
            <p:cNvSpPr/>
            <p:nvPr/>
          </p:nvSpPr>
          <p:spPr>
            <a:xfrm>
              <a:off x="10651491" y="2392092"/>
              <a:ext cx="260950" cy="257560"/>
            </a:xfrm>
            <a:custGeom>
              <a:avLst/>
              <a:gdLst/>
              <a:ahLst/>
              <a:cxnLst/>
              <a:rect l="l" t="t" r="r" b="b"/>
              <a:pathLst>
                <a:path w="4027" h="3975" extrusionOk="0">
                  <a:moveTo>
                    <a:pt x="2016" y="1"/>
                  </a:moveTo>
                  <a:lnTo>
                    <a:pt x="1633" y="1198"/>
                  </a:lnTo>
                  <a:lnTo>
                    <a:pt x="436" y="762"/>
                  </a:lnTo>
                  <a:lnTo>
                    <a:pt x="0" y="1959"/>
                  </a:lnTo>
                  <a:lnTo>
                    <a:pt x="1197" y="2395"/>
                  </a:lnTo>
                  <a:lnTo>
                    <a:pt x="819" y="3592"/>
                  </a:lnTo>
                  <a:lnTo>
                    <a:pt x="2016" y="3975"/>
                  </a:lnTo>
                  <a:lnTo>
                    <a:pt x="2394" y="2778"/>
                  </a:lnTo>
                  <a:lnTo>
                    <a:pt x="3591" y="3213"/>
                  </a:lnTo>
                  <a:lnTo>
                    <a:pt x="4027" y="2016"/>
                  </a:lnTo>
                  <a:lnTo>
                    <a:pt x="2830" y="1581"/>
                  </a:lnTo>
                  <a:lnTo>
                    <a:pt x="3213" y="384"/>
                  </a:lnTo>
                  <a:lnTo>
                    <a:pt x="201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7" name="Google Shape;2757;p64"/>
            <p:cNvSpPr/>
            <p:nvPr/>
          </p:nvSpPr>
          <p:spPr>
            <a:xfrm>
              <a:off x="14258583" y="3111316"/>
              <a:ext cx="257321" cy="257560"/>
            </a:xfrm>
            <a:custGeom>
              <a:avLst/>
              <a:gdLst/>
              <a:ahLst/>
              <a:cxnLst/>
              <a:rect l="l" t="t" r="r" b="b"/>
              <a:pathLst>
                <a:path w="3971" h="3975" extrusionOk="0">
                  <a:moveTo>
                    <a:pt x="2286" y="1"/>
                  </a:moveTo>
                  <a:lnTo>
                    <a:pt x="1032" y="218"/>
                  </a:lnTo>
                  <a:lnTo>
                    <a:pt x="1250" y="1472"/>
                  </a:lnTo>
                  <a:lnTo>
                    <a:pt x="0" y="1689"/>
                  </a:lnTo>
                  <a:lnTo>
                    <a:pt x="218" y="2939"/>
                  </a:lnTo>
                  <a:lnTo>
                    <a:pt x="1467" y="2721"/>
                  </a:lnTo>
                  <a:lnTo>
                    <a:pt x="1685" y="3975"/>
                  </a:lnTo>
                  <a:lnTo>
                    <a:pt x="2939" y="3757"/>
                  </a:lnTo>
                  <a:lnTo>
                    <a:pt x="2721" y="2503"/>
                  </a:lnTo>
                  <a:lnTo>
                    <a:pt x="3970" y="2286"/>
                  </a:lnTo>
                  <a:lnTo>
                    <a:pt x="3753" y="1037"/>
                  </a:lnTo>
                  <a:lnTo>
                    <a:pt x="2503" y="1254"/>
                  </a:lnTo>
                  <a:lnTo>
                    <a:pt x="228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8" name="Google Shape;2758;p64"/>
            <p:cNvSpPr/>
            <p:nvPr/>
          </p:nvSpPr>
          <p:spPr>
            <a:xfrm>
              <a:off x="12893895" y="2321595"/>
              <a:ext cx="243518" cy="243435"/>
            </a:xfrm>
            <a:custGeom>
              <a:avLst/>
              <a:gdLst/>
              <a:ahLst/>
              <a:cxnLst/>
              <a:rect l="l" t="t" r="r" b="b"/>
              <a:pathLst>
                <a:path w="3758" h="3757" extrusionOk="0">
                  <a:moveTo>
                    <a:pt x="1742" y="0"/>
                  </a:moveTo>
                  <a:lnTo>
                    <a:pt x="1472" y="1145"/>
                  </a:lnTo>
                  <a:lnTo>
                    <a:pt x="275" y="819"/>
                  </a:lnTo>
                  <a:lnTo>
                    <a:pt x="1" y="1959"/>
                  </a:lnTo>
                  <a:lnTo>
                    <a:pt x="1146" y="2286"/>
                  </a:lnTo>
                  <a:lnTo>
                    <a:pt x="819" y="3430"/>
                  </a:lnTo>
                  <a:lnTo>
                    <a:pt x="1960" y="3757"/>
                  </a:lnTo>
                  <a:lnTo>
                    <a:pt x="2286" y="2612"/>
                  </a:lnTo>
                  <a:lnTo>
                    <a:pt x="3431" y="2939"/>
                  </a:lnTo>
                  <a:lnTo>
                    <a:pt x="3757" y="1798"/>
                  </a:lnTo>
                  <a:lnTo>
                    <a:pt x="2613" y="1472"/>
                  </a:lnTo>
                  <a:lnTo>
                    <a:pt x="2887" y="327"/>
                  </a:lnTo>
                  <a:lnTo>
                    <a:pt x="1742"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9" name="Google Shape;2759;p64"/>
            <p:cNvSpPr/>
            <p:nvPr/>
          </p:nvSpPr>
          <p:spPr>
            <a:xfrm>
              <a:off x="13320667" y="5879034"/>
              <a:ext cx="207943" cy="207927"/>
            </a:xfrm>
            <a:custGeom>
              <a:avLst/>
              <a:gdLst/>
              <a:ahLst/>
              <a:cxnLst/>
              <a:rect l="l" t="t" r="r" b="b"/>
              <a:pathLst>
                <a:path w="3209" h="3209" extrusionOk="0">
                  <a:moveTo>
                    <a:pt x="1524" y="1"/>
                  </a:moveTo>
                  <a:lnTo>
                    <a:pt x="1250" y="980"/>
                  </a:lnTo>
                  <a:lnTo>
                    <a:pt x="271" y="706"/>
                  </a:lnTo>
                  <a:lnTo>
                    <a:pt x="1" y="1685"/>
                  </a:lnTo>
                  <a:lnTo>
                    <a:pt x="980" y="1960"/>
                  </a:lnTo>
                  <a:lnTo>
                    <a:pt x="706" y="2939"/>
                  </a:lnTo>
                  <a:lnTo>
                    <a:pt x="1685" y="3209"/>
                  </a:lnTo>
                  <a:lnTo>
                    <a:pt x="1960" y="2230"/>
                  </a:lnTo>
                  <a:lnTo>
                    <a:pt x="2939" y="2504"/>
                  </a:lnTo>
                  <a:lnTo>
                    <a:pt x="3209" y="1524"/>
                  </a:lnTo>
                  <a:lnTo>
                    <a:pt x="2230" y="1250"/>
                  </a:lnTo>
                  <a:lnTo>
                    <a:pt x="2504" y="271"/>
                  </a:lnTo>
                  <a:lnTo>
                    <a:pt x="152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0" name="Google Shape;2760;p64"/>
            <p:cNvSpPr/>
            <p:nvPr/>
          </p:nvSpPr>
          <p:spPr>
            <a:xfrm>
              <a:off x="10492925" y="4398274"/>
              <a:ext cx="261014" cy="257301"/>
            </a:xfrm>
            <a:custGeom>
              <a:avLst/>
              <a:gdLst/>
              <a:ahLst/>
              <a:cxnLst/>
              <a:rect l="l" t="t" r="r" b="b"/>
              <a:pathLst>
                <a:path w="4028" h="3971" extrusionOk="0">
                  <a:moveTo>
                    <a:pt x="1960" y="1"/>
                  </a:moveTo>
                  <a:lnTo>
                    <a:pt x="763" y="436"/>
                  </a:lnTo>
                  <a:lnTo>
                    <a:pt x="1198" y="1577"/>
                  </a:lnTo>
                  <a:lnTo>
                    <a:pt x="1" y="2012"/>
                  </a:lnTo>
                  <a:lnTo>
                    <a:pt x="436" y="3209"/>
                  </a:lnTo>
                  <a:lnTo>
                    <a:pt x="1633" y="2774"/>
                  </a:lnTo>
                  <a:lnTo>
                    <a:pt x="2012" y="3971"/>
                  </a:lnTo>
                  <a:lnTo>
                    <a:pt x="3209" y="3592"/>
                  </a:lnTo>
                  <a:lnTo>
                    <a:pt x="2830" y="2395"/>
                  </a:lnTo>
                  <a:lnTo>
                    <a:pt x="4027" y="1960"/>
                  </a:lnTo>
                  <a:lnTo>
                    <a:pt x="3592" y="763"/>
                  </a:lnTo>
                  <a:lnTo>
                    <a:pt x="2395" y="1198"/>
                  </a:lnTo>
                  <a:lnTo>
                    <a:pt x="196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1" name="Google Shape;2761;p64"/>
            <p:cNvSpPr/>
            <p:nvPr/>
          </p:nvSpPr>
          <p:spPr>
            <a:xfrm>
              <a:off x="14558153" y="4986937"/>
              <a:ext cx="60134" cy="56501"/>
            </a:xfrm>
            <a:custGeom>
              <a:avLst/>
              <a:gdLst/>
              <a:ahLst/>
              <a:cxnLst/>
              <a:rect l="l" t="t" r="r" b="b"/>
              <a:pathLst>
                <a:path w="928" h="872" extrusionOk="0">
                  <a:moveTo>
                    <a:pt x="435" y="1"/>
                  </a:moveTo>
                  <a:cubicBezTo>
                    <a:pt x="218" y="1"/>
                    <a:pt x="0" y="166"/>
                    <a:pt x="0" y="436"/>
                  </a:cubicBezTo>
                  <a:cubicBezTo>
                    <a:pt x="0" y="710"/>
                    <a:pt x="218" y="871"/>
                    <a:pt x="435" y="871"/>
                  </a:cubicBezTo>
                  <a:cubicBezTo>
                    <a:pt x="710" y="871"/>
                    <a:pt x="927" y="710"/>
                    <a:pt x="927" y="436"/>
                  </a:cubicBezTo>
                  <a:cubicBezTo>
                    <a:pt x="927" y="166"/>
                    <a:pt x="710"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2" name="Google Shape;2762;p64"/>
            <p:cNvSpPr/>
            <p:nvPr/>
          </p:nvSpPr>
          <p:spPr>
            <a:xfrm>
              <a:off x="14628655" y="3534363"/>
              <a:ext cx="56441" cy="60195"/>
            </a:xfrm>
            <a:custGeom>
              <a:avLst/>
              <a:gdLst/>
              <a:ahLst/>
              <a:cxnLst/>
              <a:rect l="l" t="t" r="r" b="b"/>
              <a:pathLst>
                <a:path w="871" h="929" extrusionOk="0">
                  <a:moveTo>
                    <a:pt x="436" y="1"/>
                  </a:moveTo>
                  <a:cubicBezTo>
                    <a:pt x="166" y="1"/>
                    <a:pt x="0" y="219"/>
                    <a:pt x="0" y="436"/>
                  </a:cubicBezTo>
                  <a:cubicBezTo>
                    <a:pt x="0" y="710"/>
                    <a:pt x="166" y="928"/>
                    <a:pt x="436" y="928"/>
                  </a:cubicBezTo>
                  <a:cubicBezTo>
                    <a:pt x="710" y="928"/>
                    <a:pt x="871" y="710"/>
                    <a:pt x="871" y="436"/>
                  </a:cubicBezTo>
                  <a:cubicBezTo>
                    <a:pt x="871" y="219"/>
                    <a:pt x="710"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3" name="Google Shape;2763;p64"/>
            <p:cNvSpPr/>
            <p:nvPr/>
          </p:nvSpPr>
          <p:spPr>
            <a:xfrm>
              <a:off x="14166891" y="2836326"/>
              <a:ext cx="56506" cy="60130"/>
            </a:xfrm>
            <a:custGeom>
              <a:avLst/>
              <a:gdLst/>
              <a:ahLst/>
              <a:cxnLst/>
              <a:rect l="l" t="t" r="r" b="b"/>
              <a:pathLst>
                <a:path w="872" h="928" extrusionOk="0">
                  <a:moveTo>
                    <a:pt x="436" y="0"/>
                  </a:moveTo>
                  <a:cubicBezTo>
                    <a:pt x="218" y="0"/>
                    <a:pt x="1" y="218"/>
                    <a:pt x="1" y="492"/>
                  </a:cubicBezTo>
                  <a:cubicBezTo>
                    <a:pt x="1" y="710"/>
                    <a:pt x="218" y="928"/>
                    <a:pt x="436" y="928"/>
                  </a:cubicBezTo>
                  <a:cubicBezTo>
                    <a:pt x="706" y="928"/>
                    <a:pt x="871" y="710"/>
                    <a:pt x="871" y="492"/>
                  </a:cubicBezTo>
                  <a:cubicBezTo>
                    <a:pt x="871" y="218"/>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4" name="Google Shape;2764;p64"/>
            <p:cNvSpPr/>
            <p:nvPr/>
          </p:nvSpPr>
          <p:spPr>
            <a:xfrm>
              <a:off x="14068200" y="2420277"/>
              <a:ext cx="56441" cy="56501"/>
            </a:xfrm>
            <a:custGeom>
              <a:avLst/>
              <a:gdLst/>
              <a:ahLst/>
              <a:cxnLst/>
              <a:rect l="l" t="t" r="r" b="b"/>
              <a:pathLst>
                <a:path w="871" h="872" extrusionOk="0">
                  <a:moveTo>
                    <a:pt x="435" y="1"/>
                  </a:moveTo>
                  <a:cubicBezTo>
                    <a:pt x="218" y="1"/>
                    <a:pt x="0" y="166"/>
                    <a:pt x="0" y="436"/>
                  </a:cubicBezTo>
                  <a:cubicBezTo>
                    <a:pt x="0" y="710"/>
                    <a:pt x="218" y="871"/>
                    <a:pt x="435" y="871"/>
                  </a:cubicBezTo>
                  <a:cubicBezTo>
                    <a:pt x="705" y="871"/>
                    <a:pt x="871" y="710"/>
                    <a:pt x="871" y="436"/>
                  </a:cubicBezTo>
                  <a:cubicBezTo>
                    <a:pt x="871" y="166"/>
                    <a:pt x="705"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5" name="Google Shape;2765;p64"/>
            <p:cNvSpPr/>
            <p:nvPr/>
          </p:nvSpPr>
          <p:spPr>
            <a:xfrm>
              <a:off x="12414375" y="2529716"/>
              <a:ext cx="60199" cy="59871"/>
            </a:xfrm>
            <a:custGeom>
              <a:avLst/>
              <a:gdLst/>
              <a:ahLst/>
              <a:cxnLst/>
              <a:rect l="l" t="t" r="r" b="b"/>
              <a:pathLst>
                <a:path w="929" h="924" extrusionOk="0">
                  <a:moveTo>
                    <a:pt x="493" y="1"/>
                  </a:moveTo>
                  <a:cubicBezTo>
                    <a:pt x="219" y="1"/>
                    <a:pt x="1" y="218"/>
                    <a:pt x="1" y="488"/>
                  </a:cubicBezTo>
                  <a:cubicBezTo>
                    <a:pt x="1" y="706"/>
                    <a:pt x="219" y="924"/>
                    <a:pt x="493" y="924"/>
                  </a:cubicBezTo>
                  <a:cubicBezTo>
                    <a:pt x="710" y="924"/>
                    <a:pt x="928" y="706"/>
                    <a:pt x="928" y="488"/>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6" name="Google Shape;2766;p64"/>
            <p:cNvSpPr/>
            <p:nvPr/>
          </p:nvSpPr>
          <p:spPr>
            <a:xfrm>
              <a:off x="11367336" y="2466282"/>
              <a:ext cx="59875" cy="56436"/>
            </a:xfrm>
            <a:custGeom>
              <a:avLst/>
              <a:gdLst/>
              <a:ahLst/>
              <a:cxnLst/>
              <a:rect l="l" t="t" r="r" b="b"/>
              <a:pathLst>
                <a:path w="924" h="871" extrusionOk="0">
                  <a:moveTo>
                    <a:pt x="436" y="0"/>
                  </a:moveTo>
                  <a:cubicBezTo>
                    <a:pt x="219" y="0"/>
                    <a:pt x="1" y="161"/>
                    <a:pt x="1" y="436"/>
                  </a:cubicBezTo>
                  <a:cubicBezTo>
                    <a:pt x="1" y="653"/>
                    <a:pt x="219" y="871"/>
                    <a:pt x="436" y="871"/>
                  </a:cubicBezTo>
                  <a:cubicBezTo>
                    <a:pt x="706" y="871"/>
                    <a:pt x="924" y="653"/>
                    <a:pt x="924" y="436"/>
                  </a:cubicBezTo>
                  <a:cubicBezTo>
                    <a:pt x="924" y="161"/>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7" name="Google Shape;2767;p64"/>
            <p:cNvSpPr/>
            <p:nvPr/>
          </p:nvSpPr>
          <p:spPr>
            <a:xfrm>
              <a:off x="10461108" y="2804706"/>
              <a:ext cx="60134" cy="56501"/>
            </a:xfrm>
            <a:custGeom>
              <a:avLst/>
              <a:gdLst/>
              <a:ahLst/>
              <a:cxnLst/>
              <a:rect l="l" t="t" r="r" b="b"/>
              <a:pathLst>
                <a:path w="928" h="872" extrusionOk="0">
                  <a:moveTo>
                    <a:pt x="492" y="1"/>
                  </a:moveTo>
                  <a:cubicBezTo>
                    <a:pt x="218" y="1"/>
                    <a:pt x="0" y="162"/>
                    <a:pt x="0" y="436"/>
                  </a:cubicBezTo>
                  <a:cubicBezTo>
                    <a:pt x="0" y="706"/>
                    <a:pt x="218" y="872"/>
                    <a:pt x="492" y="872"/>
                  </a:cubicBezTo>
                  <a:cubicBezTo>
                    <a:pt x="710" y="872"/>
                    <a:pt x="927" y="706"/>
                    <a:pt x="927" y="436"/>
                  </a:cubicBezTo>
                  <a:cubicBezTo>
                    <a:pt x="927" y="162"/>
                    <a:pt x="710" y="1"/>
                    <a:pt x="49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8" name="Google Shape;2768;p64"/>
            <p:cNvSpPr/>
            <p:nvPr/>
          </p:nvSpPr>
          <p:spPr>
            <a:xfrm>
              <a:off x="10623238" y="4112593"/>
              <a:ext cx="60199" cy="60130"/>
            </a:xfrm>
            <a:custGeom>
              <a:avLst/>
              <a:gdLst/>
              <a:ahLst/>
              <a:cxnLst/>
              <a:rect l="l" t="t" r="r" b="b"/>
              <a:pathLst>
                <a:path w="929" h="928" extrusionOk="0">
                  <a:moveTo>
                    <a:pt x="436" y="0"/>
                  </a:moveTo>
                  <a:cubicBezTo>
                    <a:pt x="219" y="0"/>
                    <a:pt x="1" y="218"/>
                    <a:pt x="1" y="436"/>
                  </a:cubicBezTo>
                  <a:cubicBezTo>
                    <a:pt x="1" y="710"/>
                    <a:pt x="219" y="928"/>
                    <a:pt x="436" y="928"/>
                  </a:cubicBezTo>
                  <a:cubicBezTo>
                    <a:pt x="710" y="928"/>
                    <a:pt x="928" y="710"/>
                    <a:pt x="928" y="436"/>
                  </a:cubicBezTo>
                  <a:cubicBezTo>
                    <a:pt x="928" y="218"/>
                    <a:pt x="710"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9" name="Google Shape;2769;p64"/>
            <p:cNvSpPr/>
            <p:nvPr/>
          </p:nvSpPr>
          <p:spPr>
            <a:xfrm>
              <a:off x="10782063" y="5047002"/>
              <a:ext cx="59875" cy="59871"/>
            </a:xfrm>
            <a:custGeom>
              <a:avLst/>
              <a:gdLst/>
              <a:ahLst/>
              <a:cxnLst/>
              <a:rect l="l" t="t" r="r" b="b"/>
              <a:pathLst>
                <a:path w="924" h="924" extrusionOk="0">
                  <a:moveTo>
                    <a:pt x="436" y="1"/>
                  </a:moveTo>
                  <a:cubicBezTo>
                    <a:pt x="218" y="1"/>
                    <a:pt x="1" y="218"/>
                    <a:pt x="1" y="488"/>
                  </a:cubicBezTo>
                  <a:cubicBezTo>
                    <a:pt x="1" y="706"/>
                    <a:pt x="218" y="924"/>
                    <a:pt x="436" y="924"/>
                  </a:cubicBezTo>
                  <a:cubicBezTo>
                    <a:pt x="706" y="924"/>
                    <a:pt x="923" y="706"/>
                    <a:pt x="923" y="488"/>
                  </a:cubicBezTo>
                  <a:cubicBezTo>
                    <a:pt x="923" y="218"/>
                    <a:pt x="706"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0" name="Google Shape;2770;p64"/>
            <p:cNvSpPr/>
            <p:nvPr/>
          </p:nvSpPr>
          <p:spPr>
            <a:xfrm>
              <a:off x="12950335" y="6002339"/>
              <a:ext cx="60134" cy="60130"/>
            </a:xfrm>
            <a:custGeom>
              <a:avLst/>
              <a:gdLst/>
              <a:ahLst/>
              <a:cxnLst/>
              <a:rect l="l" t="t" r="r" b="b"/>
              <a:pathLst>
                <a:path w="928" h="928" extrusionOk="0">
                  <a:moveTo>
                    <a:pt x="436" y="0"/>
                  </a:moveTo>
                  <a:cubicBezTo>
                    <a:pt x="218" y="0"/>
                    <a:pt x="1" y="218"/>
                    <a:pt x="1" y="492"/>
                  </a:cubicBezTo>
                  <a:cubicBezTo>
                    <a:pt x="1" y="710"/>
                    <a:pt x="218" y="927"/>
                    <a:pt x="436" y="927"/>
                  </a:cubicBezTo>
                  <a:cubicBezTo>
                    <a:pt x="710" y="927"/>
                    <a:pt x="928" y="710"/>
                    <a:pt x="928" y="492"/>
                  </a:cubicBezTo>
                  <a:cubicBezTo>
                    <a:pt x="928" y="218"/>
                    <a:pt x="710"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1" name="Google Shape;2771;p64"/>
            <p:cNvSpPr/>
            <p:nvPr/>
          </p:nvSpPr>
          <p:spPr>
            <a:xfrm>
              <a:off x="13877753" y="5762598"/>
              <a:ext cx="59875" cy="56436"/>
            </a:xfrm>
            <a:custGeom>
              <a:avLst/>
              <a:gdLst/>
              <a:ahLst/>
              <a:cxnLst/>
              <a:rect l="l" t="t" r="r" b="b"/>
              <a:pathLst>
                <a:path w="924" h="871" extrusionOk="0">
                  <a:moveTo>
                    <a:pt x="436" y="0"/>
                  </a:moveTo>
                  <a:cubicBezTo>
                    <a:pt x="219" y="0"/>
                    <a:pt x="1" y="165"/>
                    <a:pt x="1" y="435"/>
                  </a:cubicBezTo>
                  <a:cubicBezTo>
                    <a:pt x="1" y="710"/>
                    <a:pt x="219" y="871"/>
                    <a:pt x="436" y="871"/>
                  </a:cubicBezTo>
                  <a:cubicBezTo>
                    <a:pt x="706" y="871"/>
                    <a:pt x="924" y="710"/>
                    <a:pt x="924" y="435"/>
                  </a:cubicBezTo>
                  <a:cubicBezTo>
                    <a:pt x="924" y="165"/>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2" name="Google Shape;2772;p64"/>
            <p:cNvSpPr/>
            <p:nvPr/>
          </p:nvSpPr>
          <p:spPr>
            <a:xfrm>
              <a:off x="11631655" y="5818969"/>
              <a:ext cx="60134" cy="60130"/>
            </a:xfrm>
            <a:custGeom>
              <a:avLst/>
              <a:gdLst/>
              <a:ahLst/>
              <a:cxnLst/>
              <a:rect l="l" t="t" r="r" b="b"/>
              <a:pathLst>
                <a:path w="928" h="928" extrusionOk="0">
                  <a:moveTo>
                    <a:pt x="493" y="1"/>
                  </a:moveTo>
                  <a:cubicBezTo>
                    <a:pt x="218" y="1"/>
                    <a:pt x="1" y="218"/>
                    <a:pt x="1" y="493"/>
                  </a:cubicBezTo>
                  <a:cubicBezTo>
                    <a:pt x="1" y="710"/>
                    <a:pt x="218" y="928"/>
                    <a:pt x="493" y="928"/>
                  </a:cubicBezTo>
                  <a:cubicBezTo>
                    <a:pt x="710" y="928"/>
                    <a:pt x="928" y="710"/>
                    <a:pt x="928" y="493"/>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74" name="Google Shape;2774;p64"/>
          <p:cNvSpPr txBox="1">
            <a:spLocks noGrp="1"/>
          </p:cNvSpPr>
          <p:nvPr>
            <p:ph type="title"/>
          </p:nvPr>
        </p:nvSpPr>
        <p:spPr>
          <a:xfrm>
            <a:off x="597507" y="91923"/>
            <a:ext cx="6997453" cy="836072"/>
          </a:xfrm>
          <a:prstGeom prst="rect">
            <a:avLst/>
          </a:prstGeom>
        </p:spPr>
        <p:style>
          <a:lnRef idx="1">
            <a:schemeClr val="accent5"/>
          </a:lnRef>
          <a:fillRef idx="2">
            <a:schemeClr val="accent5"/>
          </a:fillRef>
          <a:effectRef idx="1">
            <a:schemeClr val="accent5"/>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sz="2800" dirty="0">
                <a:solidFill>
                  <a:schemeClr val="bg2"/>
                </a:solidFill>
              </a:rPr>
              <a:t>BIOPSYCHOSOCIAL ASSESSMENT OF HEART FAILURE COMORBIDITIES</a:t>
            </a:r>
          </a:p>
        </p:txBody>
      </p:sp>
      <p:sp>
        <p:nvSpPr>
          <p:cNvPr id="25" name="Google Shape;2773;p64">
            <a:extLst>
              <a:ext uri="{FF2B5EF4-FFF2-40B4-BE49-F238E27FC236}">
                <a16:creationId xmlns:a16="http://schemas.microsoft.com/office/drawing/2014/main" id="{B15B577F-1C48-45D3-9D09-C05768F496E2}"/>
              </a:ext>
            </a:extLst>
          </p:cNvPr>
          <p:cNvSpPr txBox="1">
            <a:spLocks/>
          </p:cNvSpPr>
          <p:nvPr/>
        </p:nvSpPr>
        <p:spPr>
          <a:xfrm>
            <a:off x="498992" y="998791"/>
            <a:ext cx="8144129" cy="661570"/>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lt2"/>
              </a:buClr>
              <a:buSzPts val="1800"/>
              <a:buFont typeface="Nunito"/>
              <a:buNone/>
              <a:defRPr sz="1600" b="0" i="0" u="none" strike="noStrike" cap="none" spc="0">
                <a:solidFill>
                  <a:schemeClr val="lt2"/>
                </a:solidFill>
                <a:latin typeface="Nunito"/>
                <a:ea typeface="Nunito"/>
                <a:cs typeface="Nunito"/>
                <a:sym typeface="Nunito"/>
              </a:defRPr>
            </a:lvl1pPr>
            <a:lvl2pPr marL="914400" marR="0" lvl="1" indent="-317500" algn="l" rtl="0">
              <a:lnSpc>
                <a:spcPct val="115000"/>
              </a:lnSpc>
              <a:spcBef>
                <a:spcPts val="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2pPr>
            <a:lvl3pPr marL="1371600" marR="0" lvl="2"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3pPr>
            <a:lvl4pPr marL="1828800" marR="0" lvl="3"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4pPr>
            <a:lvl5pPr marL="2286000" marR="0" lvl="4"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5pPr>
            <a:lvl6pPr marL="2743200" marR="0" lvl="5"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6pPr>
            <a:lvl7pPr marL="3200400" marR="0" lvl="6"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7pPr>
            <a:lvl8pPr marL="3657600" marR="0" lvl="7"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8pPr>
            <a:lvl9pPr marL="4114800" marR="0" lvl="8" indent="-317500" algn="l" rtl="0">
              <a:lnSpc>
                <a:spcPct val="115000"/>
              </a:lnSpc>
              <a:spcBef>
                <a:spcPts val="1600"/>
              </a:spcBef>
              <a:spcAft>
                <a:spcPts val="1600"/>
              </a:spcAft>
              <a:buClr>
                <a:schemeClr val="lt2"/>
              </a:buClr>
              <a:buSzPts val="1400"/>
              <a:buFont typeface="Nunito"/>
              <a:buNone/>
              <a:defRPr sz="1400" b="0" i="0" u="none" strike="noStrike" cap="none" spc="0">
                <a:solidFill>
                  <a:schemeClr val="lt2"/>
                </a:solidFill>
                <a:latin typeface="Nunito"/>
                <a:ea typeface="Nunito"/>
                <a:cs typeface="Nunito"/>
                <a:sym typeface="Nunito"/>
              </a:defRPr>
            </a:lvl9pPr>
          </a:lstStyle>
          <a:p>
            <a:pPr marL="0" indent="0" algn="ctr">
              <a:buClrTx/>
            </a:pPr>
            <a:r>
              <a:rPr lang="en-US" sz="1100" dirty="0">
                <a:solidFill>
                  <a:schemeClr val="tx2"/>
                </a:solidFill>
              </a:rPr>
              <a:t>The biopsychosocial model is an integrated health care framework, </a:t>
            </a:r>
            <a:r>
              <a:rPr lang="en-US" sz="1100" dirty="0" err="1">
                <a:solidFill>
                  <a:schemeClr val="tx2"/>
                </a:solidFill>
              </a:rPr>
              <a:t>emphasising</a:t>
            </a:r>
            <a:r>
              <a:rPr lang="en-US" sz="1100" dirty="0">
                <a:solidFill>
                  <a:schemeClr val="tx2"/>
                </a:solidFill>
              </a:rPr>
              <a:t> the interrelatedness of biological, psychological, and social factors. This also helps in understanding various health outcomes, while at the same time also addressing the patient's will and ability to act (Laborde, 2016)</a:t>
            </a:r>
          </a:p>
        </p:txBody>
      </p:sp>
      <p:graphicFrame>
        <p:nvGraphicFramePr>
          <p:cNvPr id="2" name="Table 1">
            <a:extLst>
              <a:ext uri="{FF2B5EF4-FFF2-40B4-BE49-F238E27FC236}">
                <a16:creationId xmlns:a16="http://schemas.microsoft.com/office/drawing/2014/main" id="{E94DB0A0-C174-472C-829E-30BA1CDB3A49}"/>
              </a:ext>
            </a:extLst>
          </p:cNvPr>
          <p:cNvGraphicFramePr>
            <a:graphicFrameLocks noGrp="1"/>
          </p:cNvGraphicFramePr>
          <p:nvPr>
            <p:extLst>
              <p:ext uri="{D42A27DB-BD31-4B8C-83A1-F6EECF244321}">
                <p14:modId xmlns:p14="http://schemas.microsoft.com/office/powerpoint/2010/main" val="1373154323"/>
              </p:ext>
            </p:extLst>
          </p:nvPr>
        </p:nvGraphicFramePr>
        <p:xfrm>
          <a:off x="260314" y="1697069"/>
          <a:ext cx="8621484" cy="2952390"/>
        </p:xfrm>
        <a:graphic>
          <a:graphicData uri="http://schemas.openxmlformats.org/drawingml/2006/table">
            <a:tbl>
              <a:tblPr/>
              <a:tblGrid>
                <a:gridCol w="1661542">
                  <a:extLst>
                    <a:ext uri="{9D8B030D-6E8A-4147-A177-3AD203B41FA5}">
                      <a16:colId xmlns:a16="http://schemas.microsoft.com/office/drawing/2014/main" val="3155794134"/>
                    </a:ext>
                  </a:extLst>
                </a:gridCol>
                <a:gridCol w="3106270">
                  <a:extLst>
                    <a:ext uri="{9D8B030D-6E8A-4147-A177-3AD203B41FA5}">
                      <a16:colId xmlns:a16="http://schemas.microsoft.com/office/drawing/2014/main" val="2397556100"/>
                    </a:ext>
                  </a:extLst>
                </a:gridCol>
                <a:gridCol w="3853672">
                  <a:extLst>
                    <a:ext uri="{9D8B030D-6E8A-4147-A177-3AD203B41FA5}">
                      <a16:colId xmlns:a16="http://schemas.microsoft.com/office/drawing/2014/main" val="4151575023"/>
                    </a:ext>
                  </a:extLst>
                </a:gridCol>
              </a:tblGrid>
              <a:tr h="427500">
                <a:tc>
                  <a:txBody>
                    <a:bodyPr/>
                    <a:lstStyle/>
                    <a:p>
                      <a:pPr rtl="0" fontAlgn="t">
                        <a:spcBef>
                          <a:spcPts val="0"/>
                        </a:spcBef>
                        <a:spcAft>
                          <a:spcPts val="0"/>
                        </a:spcAft>
                      </a:pPr>
                      <a:r>
                        <a:rPr lang="en-US" sz="1400" b="1" i="0" u="none" strike="noStrike" dirty="0">
                          <a:solidFill>
                            <a:srgbClr val="000000"/>
                          </a:solidFill>
                          <a:effectLst/>
                          <a:latin typeface="Nunito" pitchFamily="2" charset="0"/>
                        </a:rPr>
                        <a:t>Domain</a:t>
                      </a:r>
                      <a:endParaRPr lang="en-US" sz="1600" dirty="0">
                        <a:effectLst/>
                        <a:latin typeface="Nunito" pitchFamily="2" charset="0"/>
                      </a:endParaRPr>
                    </a:p>
                  </a:txBody>
                  <a:tcPr marL="57595" marR="57595" marT="57595" marB="5759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gradFill flip="none" rotWithShape="1">
                      <a:gsLst>
                        <a:gs pos="0">
                          <a:srgbClr val="00B050"/>
                        </a:gs>
                        <a:gs pos="74000">
                          <a:schemeClr val="accent3">
                            <a:lumMod val="45000"/>
                            <a:lumOff val="55000"/>
                          </a:schemeClr>
                        </a:gs>
                        <a:gs pos="83000">
                          <a:schemeClr val="accent3">
                            <a:lumMod val="45000"/>
                            <a:lumOff val="55000"/>
                          </a:schemeClr>
                        </a:gs>
                        <a:gs pos="100000">
                          <a:srgbClr val="00B050"/>
                        </a:gs>
                      </a:gsLst>
                      <a:lin ang="5400000" scaled="1"/>
                      <a:tileRect/>
                    </a:gradFill>
                  </a:tcPr>
                </a:tc>
                <a:tc>
                  <a:txBody>
                    <a:bodyPr/>
                    <a:lstStyle/>
                    <a:p>
                      <a:pPr rtl="0" fontAlgn="t">
                        <a:spcBef>
                          <a:spcPts val="0"/>
                        </a:spcBef>
                        <a:spcAft>
                          <a:spcPts val="0"/>
                        </a:spcAft>
                      </a:pPr>
                      <a:r>
                        <a:rPr lang="en-US" sz="1400" b="1" i="0" u="none" strike="noStrike" dirty="0">
                          <a:solidFill>
                            <a:srgbClr val="000000"/>
                          </a:solidFill>
                          <a:effectLst/>
                          <a:latin typeface="Nunito" pitchFamily="2" charset="0"/>
                        </a:rPr>
                        <a:t>Key Factors</a:t>
                      </a:r>
                      <a:endParaRPr lang="en-US" sz="1600" dirty="0">
                        <a:effectLst/>
                        <a:latin typeface="Nunito" pitchFamily="2" charset="0"/>
                      </a:endParaRPr>
                    </a:p>
                  </a:txBody>
                  <a:tcPr marL="57595" marR="57595" marT="57595" marB="5759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gradFill flip="none" rotWithShape="1">
                      <a:gsLst>
                        <a:gs pos="0">
                          <a:srgbClr val="00B050"/>
                        </a:gs>
                        <a:gs pos="74000">
                          <a:schemeClr val="accent3">
                            <a:lumMod val="45000"/>
                            <a:lumOff val="55000"/>
                          </a:schemeClr>
                        </a:gs>
                        <a:gs pos="83000">
                          <a:schemeClr val="accent3">
                            <a:lumMod val="45000"/>
                            <a:lumOff val="55000"/>
                          </a:schemeClr>
                        </a:gs>
                        <a:gs pos="100000">
                          <a:srgbClr val="00B050"/>
                        </a:gs>
                      </a:gsLst>
                      <a:lin ang="5400000" scaled="1"/>
                      <a:tileRect/>
                    </a:gradFill>
                  </a:tcPr>
                </a:tc>
                <a:tc>
                  <a:txBody>
                    <a:bodyPr/>
                    <a:lstStyle/>
                    <a:p>
                      <a:pPr rtl="0" fontAlgn="t">
                        <a:spcBef>
                          <a:spcPts val="0"/>
                        </a:spcBef>
                        <a:spcAft>
                          <a:spcPts val="0"/>
                        </a:spcAft>
                      </a:pPr>
                      <a:r>
                        <a:rPr lang="en-US" sz="1400" b="1" i="0" u="none" strike="noStrike" dirty="0">
                          <a:solidFill>
                            <a:srgbClr val="000000"/>
                          </a:solidFill>
                          <a:effectLst/>
                          <a:latin typeface="Nunito" pitchFamily="2" charset="0"/>
                        </a:rPr>
                        <a:t>Impact and Nursing Interventions</a:t>
                      </a:r>
                      <a:endParaRPr lang="en-US" sz="1600" dirty="0">
                        <a:effectLst/>
                        <a:latin typeface="Nunito" pitchFamily="2" charset="0"/>
                      </a:endParaRPr>
                    </a:p>
                  </a:txBody>
                  <a:tcPr marL="57595" marR="57595" marT="57595" marB="5759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gradFill flip="none" rotWithShape="1">
                      <a:gsLst>
                        <a:gs pos="0">
                          <a:srgbClr val="00B050"/>
                        </a:gs>
                        <a:gs pos="74000">
                          <a:schemeClr val="accent3">
                            <a:lumMod val="45000"/>
                            <a:lumOff val="55000"/>
                          </a:schemeClr>
                        </a:gs>
                        <a:gs pos="83000">
                          <a:schemeClr val="accent3">
                            <a:lumMod val="45000"/>
                            <a:lumOff val="55000"/>
                          </a:schemeClr>
                        </a:gs>
                        <a:gs pos="100000">
                          <a:srgbClr val="00B050"/>
                        </a:gs>
                      </a:gsLst>
                      <a:lin ang="5400000" scaled="1"/>
                      <a:tileRect/>
                    </a:gradFill>
                  </a:tcPr>
                </a:tc>
                <a:extLst>
                  <a:ext uri="{0D108BD9-81ED-4DB2-BD59-A6C34878D82A}">
                    <a16:rowId xmlns:a16="http://schemas.microsoft.com/office/drawing/2014/main" val="3682657766"/>
                  </a:ext>
                </a:extLst>
              </a:tr>
              <a:tr h="752106">
                <a:tc>
                  <a:txBody>
                    <a:bodyPr/>
                    <a:lstStyle/>
                    <a:p>
                      <a:pPr algn="ctr" rtl="0" fontAlgn="t">
                        <a:spcBef>
                          <a:spcPts val="0"/>
                        </a:spcBef>
                        <a:spcAft>
                          <a:spcPts val="0"/>
                        </a:spcAft>
                      </a:pPr>
                      <a:r>
                        <a:rPr lang="en-US" sz="1400" b="1" i="0" u="none" strike="noStrike" dirty="0">
                          <a:solidFill>
                            <a:srgbClr val="000000"/>
                          </a:solidFill>
                          <a:effectLst/>
                          <a:latin typeface="Nunito" pitchFamily="2" charset="0"/>
                        </a:rPr>
                        <a:t>Biological</a:t>
                      </a:r>
                      <a:endParaRPr lang="en-US" sz="1600" dirty="0">
                        <a:effectLst/>
                        <a:latin typeface="Nunito" pitchFamily="2" charset="0"/>
                      </a:endParaRPr>
                    </a:p>
                  </a:txBody>
                  <a:tcPr marL="57595" marR="57595" marT="57595" marB="575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tcPr>
                </a:tc>
                <a:tc>
                  <a:txBody>
                    <a:bodyPr/>
                    <a:lstStyle/>
                    <a:p>
                      <a:pPr marL="171450" indent="-171450" rtl="0" fontAlgn="base">
                        <a:spcBef>
                          <a:spcPts val="0"/>
                        </a:spcBef>
                        <a:spcAft>
                          <a:spcPts val="0"/>
                        </a:spcAft>
                        <a:buFont typeface="Arial" panose="020B0604020202020204" pitchFamily="34" charset="0"/>
                        <a:buChar char="•"/>
                      </a:pPr>
                      <a:r>
                        <a:rPr lang="en-US" sz="1100" b="0" i="0" u="none" strike="noStrike" dirty="0">
                          <a:solidFill>
                            <a:srgbClr val="000000"/>
                          </a:solidFill>
                          <a:effectLst/>
                          <a:latin typeface="Nunito" pitchFamily="2" charset="0"/>
                        </a:rPr>
                        <a:t>Chronic kidney disease</a:t>
                      </a:r>
                    </a:p>
                    <a:p>
                      <a:pPr marL="171450" indent="-171450" rtl="0" fontAlgn="base">
                        <a:spcBef>
                          <a:spcPts val="0"/>
                        </a:spcBef>
                        <a:spcAft>
                          <a:spcPts val="0"/>
                        </a:spcAft>
                        <a:buFont typeface="Arial" panose="020B0604020202020204" pitchFamily="34" charset="0"/>
                        <a:buChar char="•"/>
                      </a:pPr>
                      <a:r>
                        <a:rPr lang="en-US" sz="1100" b="0" i="0" u="none" strike="noStrike" dirty="0">
                          <a:solidFill>
                            <a:srgbClr val="000000"/>
                          </a:solidFill>
                          <a:effectLst/>
                          <a:latin typeface="Nunito" pitchFamily="2" charset="0"/>
                        </a:rPr>
                        <a:t>Atrial fibrillation</a:t>
                      </a:r>
                    </a:p>
                    <a:p>
                      <a:pPr marL="171450" indent="-171450" rtl="0" fontAlgn="base">
                        <a:spcBef>
                          <a:spcPts val="0"/>
                        </a:spcBef>
                        <a:spcAft>
                          <a:spcPts val="0"/>
                        </a:spcAft>
                        <a:buFont typeface="Arial" panose="020B0604020202020204" pitchFamily="34" charset="0"/>
                        <a:buChar char="•"/>
                      </a:pPr>
                      <a:r>
                        <a:rPr lang="en-US" sz="1100" b="0" i="0" u="none" strike="noStrike" dirty="0">
                          <a:solidFill>
                            <a:srgbClr val="000000"/>
                          </a:solidFill>
                          <a:effectLst/>
                          <a:latin typeface="Nunito" pitchFamily="2" charset="0"/>
                        </a:rPr>
                        <a:t>Diabetes</a:t>
                      </a:r>
                    </a:p>
                    <a:p>
                      <a:pPr marL="171450" indent="-171450" rtl="0" fontAlgn="base">
                        <a:spcBef>
                          <a:spcPts val="0"/>
                        </a:spcBef>
                        <a:spcAft>
                          <a:spcPts val="0"/>
                        </a:spcAft>
                        <a:buFont typeface="Arial" panose="020B0604020202020204" pitchFamily="34" charset="0"/>
                        <a:buChar char="•"/>
                      </a:pPr>
                      <a:r>
                        <a:rPr lang="en-US" sz="1100" b="0" i="0" u="none" strike="noStrike" dirty="0" err="1">
                          <a:solidFill>
                            <a:srgbClr val="000000"/>
                          </a:solidFill>
                          <a:effectLst/>
                          <a:latin typeface="Nunito" pitchFamily="2" charset="0"/>
                        </a:rPr>
                        <a:t>Anaemia</a:t>
                      </a:r>
                      <a:endParaRPr lang="en-US" sz="1100" b="0" i="0" u="none" strike="noStrike" dirty="0">
                        <a:solidFill>
                          <a:srgbClr val="000000"/>
                        </a:solidFill>
                        <a:effectLst/>
                        <a:latin typeface="Nunito" pitchFamily="2" charset="0"/>
                      </a:endParaRPr>
                    </a:p>
                    <a:p>
                      <a:pPr marL="171450" indent="-171450" rtl="0" fontAlgn="base">
                        <a:spcBef>
                          <a:spcPts val="0"/>
                        </a:spcBef>
                        <a:spcAft>
                          <a:spcPts val="0"/>
                        </a:spcAft>
                        <a:buFont typeface="Arial" panose="020B0604020202020204" pitchFamily="34" charset="0"/>
                        <a:buChar char="•"/>
                      </a:pPr>
                      <a:r>
                        <a:rPr lang="en-US" sz="1100" b="0" i="0" u="none" strike="noStrike" dirty="0">
                          <a:solidFill>
                            <a:srgbClr val="000000"/>
                          </a:solidFill>
                          <a:effectLst/>
                          <a:latin typeface="Nunito" pitchFamily="2" charset="0"/>
                        </a:rPr>
                        <a:t>COPD (</a:t>
                      </a:r>
                      <a:r>
                        <a:rPr lang="en-US" sz="1100" b="0" i="0" u="none" strike="noStrike" dirty="0" err="1">
                          <a:solidFill>
                            <a:srgbClr val="000000"/>
                          </a:solidFill>
                          <a:effectLst/>
                          <a:latin typeface="Nunito" pitchFamily="2" charset="0"/>
                        </a:rPr>
                        <a:t>Agress</a:t>
                      </a:r>
                      <a:r>
                        <a:rPr lang="en-US" sz="1100" b="0" i="0" u="none" strike="noStrike" dirty="0">
                          <a:solidFill>
                            <a:srgbClr val="000000"/>
                          </a:solidFill>
                          <a:effectLst/>
                          <a:latin typeface="Nunito" pitchFamily="2" charset="0"/>
                        </a:rPr>
                        <a:t> </a:t>
                      </a:r>
                      <a:r>
                        <a:rPr lang="en-US" sz="1100" b="0" i="1" u="none" strike="noStrike" dirty="0">
                          <a:solidFill>
                            <a:srgbClr val="000000"/>
                          </a:solidFill>
                          <a:effectLst/>
                          <a:latin typeface="Nunito" pitchFamily="2" charset="0"/>
                        </a:rPr>
                        <a:t>et al.,</a:t>
                      </a:r>
                      <a:r>
                        <a:rPr lang="en-US" sz="1100" b="0" i="0" u="none" strike="noStrike" dirty="0">
                          <a:solidFill>
                            <a:srgbClr val="000000"/>
                          </a:solidFill>
                          <a:effectLst/>
                          <a:latin typeface="Nunito" pitchFamily="2" charset="0"/>
                        </a:rPr>
                        <a:t> 2024)</a:t>
                      </a:r>
                    </a:p>
                  </a:txBody>
                  <a:tcPr marL="57595" marR="57595" marT="57595" marB="5759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tcPr>
                </a:tc>
                <a:tc>
                  <a:txBody>
                    <a:bodyPr/>
                    <a:lstStyle/>
                    <a:p>
                      <a:pPr marL="171450" indent="-171450" rtl="0" fontAlgn="base">
                        <a:spcBef>
                          <a:spcPts val="0"/>
                        </a:spcBef>
                        <a:spcAft>
                          <a:spcPts val="0"/>
                        </a:spcAft>
                        <a:buFont typeface="Arial" panose="020B0604020202020204" pitchFamily="34" charset="0"/>
                        <a:buChar char="•"/>
                      </a:pPr>
                      <a:r>
                        <a:rPr lang="en-US" sz="1100" b="0" i="0" u="none" strike="noStrike" dirty="0">
                          <a:solidFill>
                            <a:srgbClr val="000000"/>
                          </a:solidFill>
                          <a:effectLst/>
                          <a:latin typeface="Nunito" pitchFamily="2" charset="0"/>
                        </a:rPr>
                        <a:t>Alter pharmacokinetics and prognosis</a:t>
                      </a:r>
                    </a:p>
                    <a:p>
                      <a:pPr marL="171450" indent="-171450" rtl="0" fontAlgn="base">
                        <a:spcBef>
                          <a:spcPts val="0"/>
                        </a:spcBef>
                        <a:spcAft>
                          <a:spcPts val="0"/>
                        </a:spcAft>
                        <a:buFont typeface="Arial" panose="020B0604020202020204" pitchFamily="34" charset="0"/>
                        <a:buChar char="•"/>
                      </a:pPr>
                      <a:r>
                        <a:rPr lang="en-US" sz="1100" b="0" i="0" u="none" strike="noStrike" dirty="0">
                          <a:solidFill>
                            <a:srgbClr val="000000"/>
                          </a:solidFill>
                          <a:effectLst/>
                          <a:latin typeface="Nunito" pitchFamily="2" charset="0"/>
                        </a:rPr>
                        <a:t>Iron repletion</a:t>
                      </a:r>
                    </a:p>
                    <a:p>
                      <a:pPr marL="171450" indent="-171450" rtl="0" fontAlgn="base">
                        <a:spcBef>
                          <a:spcPts val="0"/>
                        </a:spcBef>
                        <a:spcAft>
                          <a:spcPts val="0"/>
                        </a:spcAft>
                        <a:buFont typeface="Arial" panose="020B0604020202020204" pitchFamily="34" charset="0"/>
                        <a:buChar char="•"/>
                      </a:pPr>
                      <a:r>
                        <a:rPr lang="en-US" sz="1100" b="0" i="0" u="none" strike="noStrike" dirty="0">
                          <a:solidFill>
                            <a:srgbClr val="000000"/>
                          </a:solidFill>
                          <a:effectLst/>
                          <a:latin typeface="Nunito" pitchFamily="2" charset="0"/>
                        </a:rPr>
                        <a:t>Rate-control strategies</a:t>
                      </a:r>
                    </a:p>
                    <a:p>
                      <a:pPr marL="171450" indent="-171450" rtl="0" fontAlgn="base">
                        <a:spcBef>
                          <a:spcPts val="0"/>
                        </a:spcBef>
                        <a:spcAft>
                          <a:spcPts val="0"/>
                        </a:spcAft>
                        <a:buFont typeface="Arial" panose="020B0604020202020204" pitchFamily="34" charset="0"/>
                        <a:buChar char="•"/>
                      </a:pPr>
                      <a:r>
                        <a:rPr lang="en-US" sz="1100" b="0" i="0" u="none" strike="noStrike" dirty="0">
                          <a:solidFill>
                            <a:srgbClr val="000000"/>
                          </a:solidFill>
                          <a:effectLst/>
                          <a:latin typeface="Nunito" pitchFamily="2" charset="0"/>
                        </a:rPr>
                        <a:t>Careful drug titration</a:t>
                      </a:r>
                    </a:p>
                  </a:txBody>
                  <a:tcPr marL="57595" marR="57595" marT="57595" marB="5759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tcPr>
                </a:tc>
                <a:extLst>
                  <a:ext uri="{0D108BD9-81ED-4DB2-BD59-A6C34878D82A}">
                    <a16:rowId xmlns:a16="http://schemas.microsoft.com/office/drawing/2014/main" val="2204802061"/>
                  </a:ext>
                </a:extLst>
              </a:tr>
              <a:tr h="619859">
                <a:tc>
                  <a:txBody>
                    <a:bodyPr/>
                    <a:lstStyle/>
                    <a:p>
                      <a:pPr algn="ctr" rtl="0" fontAlgn="t">
                        <a:spcBef>
                          <a:spcPts val="0"/>
                        </a:spcBef>
                        <a:spcAft>
                          <a:spcPts val="0"/>
                        </a:spcAft>
                      </a:pPr>
                      <a:r>
                        <a:rPr lang="en-US" sz="1400" b="1" i="0" u="none" strike="noStrike" dirty="0">
                          <a:solidFill>
                            <a:srgbClr val="000000"/>
                          </a:solidFill>
                          <a:effectLst/>
                          <a:latin typeface="Nunito" pitchFamily="2" charset="0"/>
                        </a:rPr>
                        <a:t>Psychological</a:t>
                      </a:r>
                      <a:endParaRPr lang="en-US" sz="1600" dirty="0">
                        <a:effectLst/>
                        <a:latin typeface="Nunito" pitchFamily="2" charset="0"/>
                      </a:endParaRPr>
                    </a:p>
                  </a:txBody>
                  <a:tcPr marL="57595" marR="57595" marT="57595" marB="575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tcPr>
                </a:tc>
                <a:tc>
                  <a:txBody>
                    <a:bodyPr/>
                    <a:lstStyle/>
                    <a:p>
                      <a:pPr marL="171450" indent="-171450" rtl="0" fontAlgn="base">
                        <a:spcBef>
                          <a:spcPts val="0"/>
                        </a:spcBef>
                        <a:spcAft>
                          <a:spcPts val="0"/>
                        </a:spcAft>
                        <a:buFont typeface="Arial" panose="020B0604020202020204" pitchFamily="34" charset="0"/>
                        <a:buChar char="•"/>
                      </a:pPr>
                      <a:r>
                        <a:rPr lang="en-US" sz="1100" b="0" i="0" u="none" strike="noStrike" dirty="0">
                          <a:solidFill>
                            <a:srgbClr val="000000"/>
                          </a:solidFill>
                          <a:effectLst/>
                          <a:latin typeface="Nunito" pitchFamily="2" charset="0"/>
                        </a:rPr>
                        <a:t>Depression</a:t>
                      </a:r>
                    </a:p>
                    <a:p>
                      <a:pPr marL="171450" indent="-171450" rtl="0" fontAlgn="base">
                        <a:spcBef>
                          <a:spcPts val="0"/>
                        </a:spcBef>
                        <a:spcAft>
                          <a:spcPts val="0"/>
                        </a:spcAft>
                        <a:buFont typeface="Arial" panose="020B0604020202020204" pitchFamily="34" charset="0"/>
                        <a:buChar char="•"/>
                      </a:pPr>
                      <a:r>
                        <a:rPr lang="en-US" sz="1100" b="0" i="0" u="none" strike="noStrike" dirty="0">
                          <a:solidFill>
                            <a:srgbClr val="000000"/>
                          </a:solidFill>
                          <a:effectLst/>
                          <a:latin typeface="Nunito" pitchFamily="2" charset="0"/>
                        </a:rPr>
                        <a:t>Anxiety (Freedland </a:t>
                      </a:r>
                      <a:r>
                        <a:rPr lang="en-US" sz="1100" b="0" i="1" u="none" strike="noStrike" dirty="0">
                          <a:solidFill>
                            <a:srgbClr val="000000"/>
                          </a:solidFill>
                          <a:effectLst/>
                          <a:latin typeface="Nunito" pitchFamily="2" charset="0"/>
                        </a:rPr>
                        <a:t>et al., </a:t>
                      </a:r>
                      <a:r>
                        <a:rPr lang="en-US" sz="1100" b="0" i="0" u="none" strike="noStrike" dirty="0">
                          <a:solidFill>
                            <a:srgbClr val="000000"/>
                          </a:solidFill>
                          <a:effectLst/>
                          <a:latin typeface="Nunito" pitchFamily="2" charset="0"/>
                        </a:rPr>
                        <a:t>2025)</a:t>
                      </a:r>
                    </a:p>
                  </a:txBody>
                  <a:tcPr marL="57595" marR="57595" marT="57595" marB="5759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tcPr>
                </a:tc>
                <a:tc>
                  <a:txBody>
                    <a:bodyPr/>
                    <a:lstStyle/>
                    <a:p>
                      <a:pPr marL="171450" indent="-171450" rtl="0" fontAlgn="base">
                        <a:spcBef>
                          <a:spcPts val="0"/>
                        </a:spcBef>
                        <a:spcAft>
                          <a:spcPts val="0"/>
                        </a:spcAft>
                        <a:buFont typeface="Arial" panose="020B0604020202020204" pitchFamily="34" charset="0"/>
                        <a:buChar char="•"/>
                      </a:pPr>
                      <a:r>
                        <a:rPr lang="en-US" sz="1100" b="0" i="0" u="none" strike="noStrike" dirty="0">
                          <a:solidFill>
                            <a:srgbClr val="000000"/>
                          </a:solidFill>
                          <a:effectLst/>
                          <a:latin typeface="Nunito" pitchFamily="2" charset="0"/>
                        </a:rPr>
                        <a:t>Reduce adherence and quality of life</a:t>
                      </a:r>
                    </a:p>
                    <a:p>
                      <a:pPr marL="171450" indent="-171450" rtl="0" fontAlgn="base">
                        <a:spcBef>
                          <a:spcPts val="0"/>
                        </a:spcBef>
                        <a:spcAft>
                          <a:spcPts val="0"/>
                        </a:spcAft>
                        <a:buFont typeface="Arial" panose="020B0604020202020204" pitchFamily="34" charset="0"/>
                        <a:buChar char="•"/>
                      </a:pPr>
                      <a:r>
                        <a:rPr lang="en-US" sz="1100" b="0" i="0" u="none" strike="noStrike" dirty="0">
                          <a:solidFill>
                            <a:srgbClr val="000000"/>
                          </a:solidFill>
                          <a:effectLst/>
                          <a:latin typeface="Nunito" pitchFamily="2" charset="0"/>
                        </a:rPr>
                        <a:t>Cognitive-</a:t>
                      </a:r>
                      <a:r>
                        <a:rPr lang="en-US" sz="1100" b="0" i="0" u="none" strike="noStrike" dirty="0" err="1">
                          <a:solidFill>
                            <a:srgbClr val="000000"/>
                          </a:solidFill>
                          <a:effectLst/>
                          <a:latin typeface="Nunito" pitchFamily="2" charset="0"/>
                        </a:rPr>
                        <a:t>behavioural</a:t>
                      </a:r>
                      <a:r>
                        <a:rPr lang="en-US" sz="1100" b="0" i="0" u="none" strike="noStrike" dirty="0">
                          <a:solidFill>
                            <a:srgbClr val="000000"/>
                          </a:solidFill>
                          <a:effectLst/>
                          <a:latin typeface="Nunito" pitchFamily="2" charset="0"/>
                        </a:rPr>
                        <a:t> approaches</a:t>
                      </a:r>
                    </a:p>
                    <a:p>
                      <a:pPr marL="171450" indent="-171450" rtl="0" fontAlgn="base">
                        <a:spcBef>
                          <a:spcPts val="0"/>
                        </a:spcBef>
                        <a:spcAft>
                          <a:spcPts val="0"/>
                        </a:spcAft>
                        <a:buFont typeface="Arial" panose="020B0604020202020204" pitchFamily="34" charset="0"/>
                        <a:buChar char="•"/>
                      </a:pPr>
                      <a:r>
                        <a:rPr lang="en-US" sz="1100" b="0" i="0" u="none" strike="noStrike" dirty="0">
                          <a:solidFill>
                            <a:srgbClr val="000000"/>
                          </a:solidFill>
                          <a:effectLst/>
                          <a:latin typeface="Nunito" pitchFamily="2" charset="0"/>
                        </a:rPr>
                        <a:t>Screening</a:t>
                      </a:r>
                    </a:p>
                    <a:p>
                      <a:pPr marL="171450" indent="-171450" rtl="0" fontAlgn="base">
                        <a:spcBef>
                          <a:spcPts val="0"/>
                        </a:spcBef>
                        <a:spcAft>
                          <a:spcPts val="0"/>
                        </a:spcAft>
                        <a:buFont typeface="Arial" panose="020B0604020202020204" pitchFamily="34" charset="0"/>
                        <a:buChar char="•"/>
                      </a:pPr>
                      <a:r>
                        <a:rPr lang="en-US" sz="1100" b="0" i="0" u="none" strike="noStrike" dirty="0">
                          <a:solidFill>
                            <a:srgbClr val="000000"/>
                          </a:solidFill>
                          <a:effectLst/>
                          <a:latin typeface="Nunito" pitchFamily="2" charset="0"/>
                        </a:rPr>
                        <a:t>Referral</a:t>
                      </a:r>
                    </a:p>
                  </a:txBody>
                  <a:tcPr marL="57595" marR="57595" marT="57595" marB="5759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tcPr>
                </a:tc>
                <a:extLst>
                  <a:ext uri="{0D108BD9-81ED-4DB2-BD59-A6C34878D82A}">
                    <a16:rowId xmlns:a16="http://schemas.microsoft.com/office/drawing/2014/main" val="4121349496"/>
                  </a:ext>
                </a:extLst>
              </a:tr>
              <a:tr h="745134">
                <a:tc>
                  <a:txBody>
                    <a:bodyPr/>
                    <a:lstStyle/>
                    <a:p>
                      <a:pPr algn="ctr" rtl="0" fontAlgn="t">
                        <a:spcBef>
                          <a:spcPts val="0"/>
                        </a:spcBef>
                        <a:spcAft>
                          <a:spcPts val="0"/>
                        </a:spcAft>
                      </a:pPr>
                      <a:r>
                        <a:rPr lang="en-US" sz="1400" b="1" i="0" u="none" strike="noStrike" dirty="0">
                          <a:solidFill>
                            <a:srgbClr val="000000"/>
                          </a:solidFill>
                          <a:effectLst/>
                          <a:latin typeface="Nunito" pitchFamily="2" charset="0"/>
                        </a:rPr>
                        <a:t>Social</a:t>
                      </a:r>
                      <a:endParaRPr lang="en-US" sz="1600" dirty="0">
                        <a:effectLst/>
                        <a:latin typeface="Nunito" pitchFamily="2" charset="0"/>
                      </a:endParaRPr>
                    </a:p>
                  </a:txBody>
                  <a:tcPr marL="57595" marR="57595" marT="57595" marB="5759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tcPr>
                </a:tc>
                <a:tc>
                  <a:txBody>
                    <a:bodyPr/>
                    <a:lstStyle/>
                    <a:p>
                      <a:pPr marL="171450" indent="-171450" rtl="0" fontAlgn="base">
                        <a:spcBef>
                          <a:spcPts val="0"/>
                        </a:spcBef>
                        <a:spcAft>
                          <a:spcPts val="0"/>
                        </a:spcAft>
                        <a:buFont typeface="Arial" panose="020B0604020202020204" pitchFamily="34" charset="0"/>
                        <a:buChar char="•"/>
                      </a:pPr>
                      <a:r>
                        <a:rPr lang="en-US" sz="1100" b="0" i="0" u="none" strike="noStrike" dirty="0">
                          <a:solidFill>
                            <a:srgbClr val="000000"/>
                          </a:solidFill>
                          <a:effectLst/>
                          <a:latin typeface="Nunito" pitchFamily="2" charset="0"/>
                        </a:rPr>
                        <a:t>Loneliness</a:t>
                      </a:r>
                    </a:p>
                    <a:p>
                      <a:pPr marL="171450" indent="-171450" rtl="0" fontAlgn="base">
                        <a:spcBef>
                          <a:spcPts val="0"/>
                        </a:spcBef>
                        <a:spcAft>
                          <a:spcPts val="0"/>
                        </a:spcAft>
                        <a:buFont typeface="Arial" panose="020B0604020202020204" pitchFamily="34" charset="0"/>
                        <a:buChar char="•"/>
                      </a:pPr>
                      <a:r>
                        <a:rPr lang="en-US" sz="1100" b="0" i="0" u="none" strike="noStrike" dirty="0">
                          <a:solidFill>
                            <a:srgbClr val="000000"/>
                          </a:solidFill>
                          <a:effectLst/>
                          <a:latin typeface="Nunito" pitchFamily="2" charset="0"/>
                        </a:rPr>
                        <a:t>Poverty (</a:t>
                      </a:r>
                      <a:r>
                        <a:rPr lang="en-US" sz="1100" b="0" i="0" u="none" strike="noStrike" dirty="0" err="1">
                          <a:solidFill>
                            <a:srgbClr val="000000"/>
                          </a:solidFill>
                          <a:effectLst/>
                          <a:latin typeface="Nunito" pitchFamily="2" charset="0"/>
                        </a:rPr>
                        <a:t>McCrear</a:t>
                      </a:r>
                      <a:r>
                        <a:rPr lang="en-US" sz="1100" b="0" i="0" u="none" strike="noStrike" dirty="0">
                          <a:solidFill>
                            <a:srgbClr val="000000"/>
                          </a:solidFill>
                          <a:effectLst/>
                          <a:latin typeface="Nunito" pitchFamily="2" charset="0"/>
                        </a:rPr>
                        <a:t>, 2025)</a:t>
                      </a:r>
                    </a:p>
                    <a:p>
                      <a:pPr marL="171450" indent="-171450" rtl="0" fontAlgn="base">
                        <a:spcBef>
                          <a:spcPts val="0"/>
                        </a:spcBef>
                        <a:spcAft>
                          <a:spcPts val="0"/>
                        </a:spcAft>
                        <a:buFont typeface="Arial" panose="020B0604020202020204" pitchFamily="34" charset="0"/>
                        <a:buChar char="•"/>
                      </a:pPr>
                      <a:r>
                        <a:rPr lang="en-US" sz="1100" b="0" i="0" u="none" strike="noStrike" dirty="0">
                          <a:solidFill>
                            <a:srgbClr val="000000"/>
                          </a:solidFill>
                          <a:effectLst/>
                          <a:latin typeface="Nunito" pitchFamily="2" charset="0"/>
                        </a:rPr>
                        <a:t>Limited health literacy</a:t>
                      </a:r>
                    </a:p>
                  </a:txBody>
                  <a:tcPr marL="57595" marR="57595" marT="57595" marB="5759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tcPr>
                </a:tc>
                <a:tc>
                  <a:txBody>
                    <a:bodyPr/>
                    <a:lstStyle/>
                    <a:p>
                      <a:pPr marL="171450" indent="-171450" rtl="0" fontAlgn="base">
                        <a:spcBef>
                          <a:spcPts val="0"/>
                        </a:spcBef>
                        <a:spcAft>
                          <a:spcPts val="0"/>
                        </a:spcAft>
                        <a:buFont typeface="Arial" panose="020B0604020202020204" pitchFamily="34" charset="0"/>
                        <a:buChar char="•"/>
                      </a:pPr>
                      <a:r>
                        <a:rPr lang="en-US" sz="1100" b="0" i="0" u="none" strike="noStrike" dirty="0">
                          <a:solidFill>
                            <a:srgbClr val="000000"/>
                          </a:solidFill>
                          <a:effectLst/>
                          <a:latin typeface="Nunito" pitchFamily="2" charset="0"/>
                        </a:rPr>
                        <a:t>Shape outcomes and self-management</a:t>
                      </a:r>
                    </a:p>
                    <a:p>
                      <a:pPr marL="171450" indent="-171450" rtl="0" fontAlgn="base">
                        <a:spcBef>
                          <a:spcPts val="0"/>
                        </a:spcBef>
                        <a:spcAft>
                          <a:spcPts val="0"/>
                        </a:spcAft>
                        <a:buFont typeface="Arial" panose="020B0604020202020204" pitchFamily="34" charset="0"/>
                        <a:buChar char="•"/>
                      </a:pPr>
                      <a:r>
                        <a:rPr lang="en-US" sz="1100" b="0" i="0" u="none" strike="noStrike" dirty="0">
                          <a:solidFill>
                            <a:srgbClr val="000000"/>
                          </a:solidFill>
                          <a:effectLst/>
                          <a:latin typeface="Nunito" pitchFamily="2" charset="0"/>
                        </a:rPr>
                        <a:t>Social prescribing</a:t>
                      </a:r>
                    </a:p>
                    <a:p>
                      <a:pPr marL="171450" indent="-171450" rtl="0" fontAlgn="base">
                        <a:spcBef>
                          <a:spcPts val="0"/>
                        </a:spcBef>
                        <a:spcAft>
                          <a:spcPts val="0"/>
                        </a:spcAft>
                        <a:buFont typeface="Arial" panose="020B0604020202020204" pitchFamily="34" charset="0"/>
                        <a:buChar char="•"/>
                      </a:pPr>
                      <a:r>
                        <a:rPr lang="en-US" sz="1100" b="0" i="0" u="none" strike="noStrike" dirty="0">
                          <a:solidFill>
                            <a:srgbClr val="000000"/>
                          </a:solidFill>
                          <a:effectLst/>
                          <a:latin typeface="Nunito" pitchFamily="2" charset="0"/>
                        </a:rPr>
                        <a:t>Education</a:t>
                      </a:r>
                    </a:p>
                    <a:p>
                      <a:pPr marL="171450" indent="-171450" rtl="0" fontAlgn="base">
                        <a:spcBef>
                          <a:spcPts val="0"/>
                        </a:spcBef>
                        <a:spcAft>
                          <a:spcPts val="0"/>
                        </a:spcAft>
                        <a:buFont typeface="Arial" panose="020B0604020202020204" pitchFamily="34" charset="0"/>
                        <a:buChar char="•"/>
                      </a:pPr>
                      <a:r>
                        <a:rPr lang="en-US" sz="1100" b="0" i="0" u="none" strike="noStrike" dirty="0">
                          <a:solidFill>
                            <a:srgbClr val="000000"/>
                          </a:solidFill>
                          <a:effectLst/>
                          <a:latin typeface="Nunito" pitchFamily="2" charset="0"/>
                        </a:rPr>
                        <a:t>Support-network mapping</a:t>
                      </a:r>
                    </a:p>
                  </a:txBody>
                  <a:tcPr marL="57595" marR="57595" marT="57595" marB="5759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tcPr>
                </a:tc>
                <a:extLst>
                  <a:ext uri="{0D108BD9-81ED-4DB2-BD59-A6C34878D82A}">
                    <a16:rowId xmlns:a16="http://schemas.microsoft.com/office/drawing/2014/main" val="1508571663"/>
                  </a:ext>
                </a:extLst>
              </a:tr>
            </a:tbl>
          </a:graphicData>
        </a:graphic>
      </p:graphicFrame>
      <p:sp>
        <p:nvSpPr>
          <p:cNvPr id="26" name="Google Shape;2747;p63">
            <a:extLst>
              <a:ext uri="{FF2B5EF4-FFF2-40B4-BE49-F238E27FC236}">
                <a16:creationId xmlns:a16="http://schemas.microsoft.com/office/drawing/2014/main" id="{A7179262-6BA8-4E54-92FA-E7C320BAD331}"/>
              </a:ext>
            </a:extLst>
          </p:cNvPr>
          <p:cNvSpPr/>
          <p:nvPr/>
        </p:nvSpPr>
        <p:spPr>
          <a:xfrm>
            <a:off x="7672564" y="154475"/>
            <a:ext cx="1300200" cy="3006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7" name="Google Shape;2748;p63">
            <a:extLst>
              <a:ext uri="{FF2B5EF4-FFF2-40B4-BE49-F238E27FC236}">
                <a16:creationId xmlns:a16="http://schemas.microsoft.com/office/drawing/2014/main" id="{CC3F0B8F-5B8F-4FD4-98E1-F222368A648C}"/>
              </a:ext>
            </a:extLst>
          </p:cNvPr>
          <p:cNvSpPr txBox="1">
            <a:spLocks/>
          </p:cNvSpPr>
          <p:nvPr/>
        </p:nvSpPr>
        <p:spPr>
          <a:xfrm>
            <a:off x="8288003" y="183725"/>
            <a:ext cx="629400" cy="2421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2"/>
              </a:buClr>
              <a:buSzPts val="2800"/>
              <a:buFont typeface="Lilita One"/>
              <a:buNone/>
              <a:defRPr sz="28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9pPr>
          </a:lstStyle>
          <a:p>
            <a:pPr algn="l"/>
            <a:r>
              <a:rPr lang="en-US" sz="1400">
                <a:solidFill>
                  <a:schemeClr val="hlink"/>
                </a:solidFill>
                <a:uFill>
                  <a:noFill/>
                </a:uFill>
                <a:hlinkClick r:id="" action="ppaction://hlinkshowjump?jump=nextslide"/>
              </a:rPr>
              <a:t>NEXT</a:t>
            </a:r>
            <a:endParaRPr lang="en-US" sz="1400" dirty="0"/>
          </a:p>
        </p:txBody>
      </p:sp>
      <p:sp>
        <p:nvSpPr>
          <p:cNvPr id="28" name="Google Shape;2749;p63">
            <a:extLst>
              <a:ext uri="{FF2B5EF4-FFF2-40B4-BE49-F238E27FC236}">
                <a16:creationId xmlns:a16="http://schemas.microsoft.com/office/drawing/2014/main" id="{B52BBCFC-C680-40B1-80EC-6213F7FC3803}"/>
              </a:ext>
            </a:extLst>
          </p:cNvPr>
          <p:cNvSpPr txBox="1">
            <a:spLocks/>
          </p:cNvSpPr>
          <p:nvPr/>
        </p:nvSpPr>
        <p:spPr>
          <a:xfrm>
            <a:off x="7661318" y="183725"/>
            <a:ext cx="629400" cy="2421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2"/>
              </a:buClr>
              <a:buSzPts val="2800"/>
              <a:buFont typeface="Lilita One"/>
              <a:buNone/>
              <a:defRPr sz="28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9pPr>
          </a:lstStyle>
          <a:p>
            <a:pPr algn="r"/>
            <a:r>
              <a:rPr lang="en-US" sz="1400">
                <a:solidFill>
                  <a:schemeClr val="hlink"/>
                </a:solidFill>
                <a:uFill>
                  <a:noFill/>
                </a:uFill>
                <a:hlinkClick r:id="" action="ppaction://hlinkshowjump?jump=previousslide"/>
              </a:rPr>
              <a:t>PREV</a:t>
            </a:r>
            <a:endParaRPr lang="en-US" sz="1400" dirty="0"/>
          </a:p>
        </p:txBody>
      </p:sp>
      <p:sp>
        <p:nvSpPr>
          <p:cNvPr id="29" name="Google Shape;3022;p68">
            <a:extLst>
              <a:ext uri="{FF2B5EF4-FFF2-40B4-BE49-F238E27FC236}">
                <a16:creationId xmlns:a16="http://schemas.microsoft.com/office/drawing/2014/main" id="{31276778-80BD-460C-B396-17C95EBE3FC5}"/>
              </a:ext>
            </a:extLst>
          </p:cNvPr>
          <p:cNvSpPr/>
          <p:nvPr/>
        </p:nvSpPr>
        <p:spPr>
          <a:xfrm>
            <a:off x="4218148" y="4528140"/>
            <a:ext cx="814444" cy="634380"/>
          </a:xfrm>
          <a:custGeom>
            <a:avLst/>
            <a:gdLst/>
            <a:ahLst/>
            <a:cxnLst/>
            <a:rect l="l" t="t" r="r" b="b"/>
            <a:pathLst>
              <a:path w="62195" h="42712" extrusionOk="0">
                <a:moveTo>
                  <a:pt x="44566" y="1"/>
                </a:moveTo>
                <a:cubicBezTo>
                  <a:pt x="27424" y="1"/>
                  <a:pt x="0" y="16215"/>
                  <a:pt x="0" y="27150"/>
                </a:cubicBezTo>
                <a:cubicBezTo>
                  <a:pt x="0" y="38089"/>
                  <a:pt x="13930" y="42712"/>
                  <a:pt x="31072" y="42712"/>
                </a:cubicBezTo>
                <a:cubicBezTo>
                  <a:pt x="48266" y="42712"/>
                  <a:pt x="62195" y="38089"/>
                  <a:pt x="62195" y="27150"/>
                </a:cubicBezTo>
                <a:cubicBezTo>
                  <a:pt x="62195" y="16215"/>
                  <a:pt x="61760" y="1"/>
                  <a:pt x="445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 name="Google Shape;3023;p68">
            <a:extLst>
              <a:ext uri="{FF2B5EF4-FFF2-40B4-BE49-F238E27FC236}">
                <a16:creationId xmlns:a16="http://schemas.microsoft.com/office/drawing/2014/main" id="{77669888-6076-4B11-AE23-653319AD2E57}"/>
              </a:ext>
            </a:extLst>
          </p:cNvPr>
          <p:cNvGrpSpPr/>
          <p:nvPr/>
        </p:nvGrpSpPr>
        <p:grpSpPr>
          <a:xfrm>
            <a:off x="2167786" y="4529723"/>
            <a:ext cx="4808428" cy="613777"/>
            <a:chOff x="-219369" y="1436264"/>
            <a:chExt cx="14914478" cy="2853451"/>
          </a:xfrm>
        </p:grpSpPr>
        <p:sp>
          <p:nvSpPr>
            <p:cNvPr id="31" name="Google Shape;3024;p68">
              <a:extLst>
                <a:ext uri="{FF2B5EF4-FFF2-40B4-BE49-F238E27FC236}">
                  <a16:creationId xmlns:a16="http://schemas.microsoft.com/office/drawing/2014/main" id="{E771B59A-74DC-4827-9048-78D0F61EAC61}"/>
                </a:ext>
              </a:extLst>
            </p:cNvPr>
            <p:cNvSpPr/>
            <p:nvPr/>
          </p:nvSpPr>
          <p:spPr>
            <a:xfrm>
              <a:off x="-178667" y="1648015"/>
              <a:ext cx="5816061" cy="2641700"/>
            </a:xfrm>
            <a:custGeom>
              <a:avLst/>
              <a:gdLst/>
              <a:ahLst/>
              <a:cxnLst/>
              <a:rect l="l" t="t" r="r" b="b"/>
              <a:pathLst>
                <a:path w="103798" h="105668" extrusionOk="0">
                  <a:moveTo>
                    <a:pt x="53871" y="1"/>
                  </a:moveTo>
                  <a:cubicBezTo>
                    <a:pt x="52851" y="1"/>
                    <a:pt x="52035" y="749"/>
                    <a:pt x="51934" y="1769"/>
                  </a:cubicBezTo>
                  <a:lnTo>
                    <a:pt x="43873" y="92915"/>
                  </a:lnTo>
                  <a:lnTo>
                    <a:pt x="39147" y="48431"/>
                  </a:lnTo>
                  <a:lnTo>
                    <a:pt x="39147" y="48395"/>
                  </a:lnTo>
                  <a:cubicBezTo>
                    <a:pt x="39011" y="47478"/>
                    <a:pt x="38295" y="46763"/>
                    <a:pt x="37343" y="46695"/>
                  </a:cubicBezTo>
                  <a:cubicBezTo>
                    <a:pt x="37294" y="46691"/>
                    <a:pt x="37246" y="46690"/>
                    <a:pt x="37199" y="46690"/>
                  </a:cubicBezTo>
                  <a:cubicBezTo>
                    <a:pt x="36306" y="46690"/>
                    <a:pt x="35529" y="47286"/>
                    <a:pt x="35302" y="48159"/>
                  </a:cubicBezTo>
                  <a:lnTo>
                    <a:pt x="29657" y="69721"/>
                  </a:lnTo>
                  <a:lnTo>
                    <a:pt x="25915" y="62443"/>
                  </a:lnTo>
                  <a:cubicBezTo>
                    <a:pt x="25575" y="61795"/>
                    <a:pt x="24963" y="61387"/>
                    <a:pt x="24250" y="61354"/>
                  </a:cubicBezTo>
                  <a:cubicBezTo>
                    <a:pt x="23535" y="61354"/>
                    <a:pt x="22855" y="61694"/>
                    <a:pt x="22514" y="62307"/>
                  </a:cubicBezTo>
                  <a:lnTo>
                    <a:pt x="20338" y="65844"/>
                  </a:lnTo>
                  <a:lnTo>
                    <a:pt x="0" y="65844"/>
                  </a:lnTo>
                  <a:lnTo>
                    <a:pt x="0" y="68837"/>
                  </a:lnTo>
                  <a:lnTo>
                    <a:pt x="20950" y="68837"/>
                  </a:lnTo>
                  <a:cubicBezTo>
                    <a:pt x="21598" y="68837"/>
                    <a:pt x="22242" y="68461"/>
                    <a:pt x="22618" y="67884"/>
                  </a:cubicBezTo>
                  <a:lnTo>
                    <a:pt x="24079" y="65468"/>
                  </a:lnTo>
                  <a:lnTo>
                    <a:pt x="28228" y="73530"/>
                  </a:lnTo>
                  <a:cubicBezTo>
                    <a:pt x="28565" y="74201"/>
                    <a:pt x="29202" y="74599"/>
                    <a:pt x="29919" y="74599"/>
                  </a:cubicBezTo>
                  <a:cubicBezTo>
                    <a:pt x="30001" y="74599"/>
                    <a:pt x="30084" y="74593"/>
                    <a:pt x="30168" y="74583"/>
                  </a:cubicBezTo>
                  <a:cubicBezTo>
                    <a:pt x="30984" y="74482"/>
                    <a:pt x="31629" y="73938"/>
                    <a:pt x="31869" y="73122"/>
                  </a:cubicBezTo>
                  <a:lnTo>
                    <a:pt x="36766" y="54449"/>
                  </a:lnTo>
                  <a:lnTo>
                    <a:pt x="42036" y="103934"/>
                  </a:lnTo>
                  <a:cubicBezTo>
                    <a:pt x="42139" y="104955"/>
                    <a:pt x="42956" y="105668"/>
                    <a:pt x="43976" y="105668"/>
                  </a:cubicBezTo>
                  <a:cubicBezTo>
                    <a:pt x="44996" y="105635"/>
                    <a:pt x="45813" y="104919"/>
                    <a:pt x="45913" y="103866"/>
                  </a:cubicBezTo>
                  <a:lnTo>
                    <a:pt x="53907" y="13673"/>
                  </a:lnTo>
                  <a:lnTo>
                    <a:pt x="60537" y="86658"/>
                  </a:lnTo>
                  <a:cubicBezTo>
                    <a:pt x="60605" y="87610"/>
                    <a:pt x="61354" y="88323"/>
                    <a:pt x="62306" y="88426"/>
                  </a:cubicBezTo>
                  <a:cubicBezTo>
                    <a:pt x="62375" y="88433"/>
                    <a:pt x="62443" y="88437"/>
                    <a:pt x="62510" y="88437"/>
                  </a:cubicBezTo>
                  <a:cubicBezTo>
                    <a:pt x="63378" y="88437"/>
                    <a:pt x="64127" y="87848"/>
                    <a:pt x="64346" y="86998"/>
                  </a:cubicBezTo>
                  <a:lnTo>
                    <a:pt x="71012" y="63191"/>
                  </a:lnTo>
                  <a:lnTo>
                    <a:pt x="75162" y="73971"/>
                  </a:lnTo>
                  <a:cubicBezTo>
                    <a:pt x="75434" y="74686"/>
                    <a:pt x="76081" y="75162"/>
                    <a:pt x="76829" y="75230"/>
                  </a:cubicBezTo>
                  <a:cubicBezTo>
                    <a:pt x="76864" y="75232"/>
                    <a:pt x="76898" y="75232"/>
                    <a:pt x="76932" y="75232"/>
                  </a:cubicBezTo>
                  <a:cubicBezTo>
                    <a:pt x="77672" y="75232"/>
                    <a:pt x="78342" y="74893"/>
                    <a:pt x="78699" y="74243"/>
                  </a:cubicBezTo>
                  <a:lnTo>
                    <a:pt x="81827" y="68837"/>
                  </a:lnTo>
                  <a:lnTo>
                    <a:pt x="103798" y="68837"/>
                  </a:lnTo>
                  <a:lnTo>
                    <a:pt x="103798" y="65844"/>
                  </a:lnTo>
                  <a:lnTo>
                    <a:pt x="81251" y="65844"/>
                  </a:lnTo>
                  <a:cubicBezTo>
                    <a:pt x="80535" y="65844"/>
                    <a:pt x="79890" y="66216"/>
                    <a:pt x="79550" y="66796"/>
                  </a:cubicBezTo>
                  <a:lnTo>
                    <a:pt x="77202" y="70842"/>
                  </a:lnTo>
                  <a:lnTo>
                    <a:pt x="72713" y="59178"/>
                  </a:lnTo>
                  <a:cubicBezTo>
                    <a:pt x="72418" y="58388"/>
                    <a:pt x="71675" y="57916"/>
                    <a:pt x="70858" y="57916"/>
                  </a:cubicBezTo>
                  <a:cubicBezTo>
                    <a:pt x="70830" y="57916"/>
                    <a:pt x="70803" y="57917"/>
                    <a:pt x="70776" y="57918"/>
                  </a:cubicBezTo>
                  <a:cubicBezTo>
                    <a:pt x="69924" y="57953"/>
                    <a:pt x="69211" y="58530"/>
                    <a:pt x="68972" y="59346"/>
                  </a:cubicBezTo>
                  <a:lnTo>
                    <a:pt x="63021" y="80705"/>
                  </a:lnTo>
                  <a:lnTo>
                    <a:pt x="55844" y="1769"/>
                  </a:lnTo>
                  <a:cubicBezTo>
                    <a:pt x="55743" y="749"/>
                    <a:pt x="54892" y="1"/>
                    <a:pt x="53871" y="1"/>
                  </a:cubicBezTo>
                  <a:close/>
                </a:path>
              </a:pathLst>
            </a:custGeom>
            <a:solidFill>
              <a:srgbClr val="C975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025;p68">
              <a:extLst>
                <a:ext uri="{FF2B5EF4-FFF2-40B4-BE49-F238E27FC236}">
                  <a16:creationId xmlns:a16="http://schemas.microsoft.com/office/drawing/2014/main" id="{01A30E0C-8D18-4D75-BD88-C64E30AC6D85}"/>
                </a:ext>
              </a:extLst>
            </p:cNvPr>
            <p:cNvSpPr/>
            <p:nvPr/>
          </p:nvSpPr>
          <p:spPr>
            <a:xfrm>
              <a:off x="8635084" y="1647988"/>
              <a:ext cx="6060024" cy="2641700"/>
            </a:xfrm>
            <a:custGeom>
              <a:avLst/>
              <a:gdLst/>
              <a:ahLst/>
              <a:cxnLst/>
              <a:rect l="l" t="t" r="r" b="b"/>
              <a:pathLst>
                <a:path w="103290" h="105668" extrusionOk="0">
                  <a:moveTo>
                    <a:pt x="54995" y="1"/>
                  </a:moveTo>
                  <a:cubicBezTo>
                    <a:pt x="53975" y="1"/>
                    <a:pt x="53159" y="749"/>
                    <a:pt x="53056" y="1769"/>
                  </a:cubicBezTo>
                  <a:lnTo>
                    <a:pt x="44997" y="92915"/>
                  </a:lnTo>
                  <a:lnTo>
                    <a:pt x="40268" y="48431"/>
                  </a:lnTo>
                  <a:lnTo>
                    <a:pt x="40268" y="48395"/>
                  </a:lnTo>
                  <a:cubicBezTo>
                    <a:pt x="40132" y="47478"/>
                    <a:pt x="39384" y="46763"/>
                    <a:pt x="38431" y="46695"/>
                  </a:cubicBezTo>
                  <a:cubicBezTo>
                    <a:pt x="38383" y="46691"/>
                    <a:pt x="38335" y="46690"/>
                    <a:pt x="38288" y="46690"/>
                  </a:cubicBezTo>
                  <a:cubicBezTo>
                    <a:pt x="37398" y="46690"/>
                    <a:pt x="36651" y="47286"/>
                    <a:pt x="36426" y="48159"/>
                  </a:cubicBezTo>
                  <a:lnTo>
                    <a:pt x="30745" y="69721"/>
                  </a:lnTo>
                  <a:lnTo>
                    <a:pt x="27039" y="62443"/>
                  </a:lnTo>
                  <a:cubicBezTo>
                    <a:pt x="26699" y="61795"/>
                    <a:pt x="26052" y="61387"/>
                    <a:pt x="25372" y="61354"/>
                  </a:cubicBezTo>
                  <a:cubicBezTo>
                    <a:pt x="24659" y="61354"/>
                    <a:pt x="23979" y="61694"/>
                    <a:pt x="23603" y="62307"/>
                  </a:cubicBezTo>
                  <a:lnTo>
                    <a:pt x="21462" y="65844"/>
                  </a:lnTo>
                  <a:lnTo>
                    <a:pt x="0" y="65844"/>
                  </a:lnTo>
                  <a:lnTo>
                    <a:pt x="0" y="68837"/>
                  </a:lnTo>
                  <a:lnTo>
                    <a:pt x="22039" y="68837"/>
                  </a:lnTo>
                  <a:cubicBezTo>
                    <a:pt x="22719" y="68837"/>
                    <a:pt x="23366" y="68461"/>
                    <a:pt x="23707" y="67884"/>
                  </a:cubicBezTo>
                  <a:lnTo>
                    <a:pt x="25203" y="65468"/>
                  </a:lnTo>
                  <a:lnTo>
                    <a:pt x="29317" y="73530"/>
                  </a:lnTo>
                  <a:cubicBezTo>
                    <a:pt x="29654" y="74201"/>
                    <a:pt x="30317" y="74599"/>
                    <a:pt x="31039" y="74599"/>
                  </a:cubicBezTo>
                  <a:cubicBezTo>
                    <a:pt x="31122" y="74599"/>
                    <a:pt x="31205" y="74593"/>
                    <a:pt x="31289" y="74583"/>
                  </a:cubicBezTo>
                  <a:cubicBezTo>
                    <a:pt x="32106" y="74482"/>
                    <a:pt x="32753" y="73938"/>
                    <a:pt x="32957" y="73122"/>
                  </a:cubicBezTo>
                  <a:lnTo>
                    <a:pt x="37887" y="54449"/>
                  </a:lnTo>
                  <a:lnTo>
                    <a:pt x="43125" y="103934"/>
                  </a:lnTo>
                  <a:cubicBezTo>
                    <a:pt x="43261" y="104955"/>
                    <a:pt x="44077" y="105668"/>
                    <a:pt x="45065" y="105668"/>
                  </a:cubicBezTo>
                  <a:lnTo>
                    <a:pt x="45097" y="105668"/>
                  </a:lnTo>
                  <a:cubicBezTo>
                    <a:pt x="46118" y="105635"/>
                    <a:pt x="46934" y="104919"/>
                    <a:pt x="47037" y="103866"/>
                  </a:cubicBezTo>
                  <a:lnTo>
                    <a:pt x="54995" y="13673"/>
                  </a:lnTo>
                  <a:lnTo>
                    <a:pt x="61661" y="86658"/>
                  </a:lnTo>
                  <a:cubicBezTo>
                    <a:pt x="61729" y="87610"/>
                    <a:pt x="62442" y="88323"/>
                    <a:pt x="63430" y="88426"/>
                  </a:cubicBezTo>
                  <a:cubicBezTo>
                    <a:pt x="63499" y="88433"/>
                    <a:pt x="63567" y="88437"/>
                    <a:pt x="63634" y="88437"/>
                  </a:cubicBezTo>
                  <a:cubicBezTo>
                    <a:pt x="64501" y="88437"/>
                    <a:pt x="65248" y="87848"/>
                    <a:pt x="65470" y="86998"/>
                  </a:cubicBezTo>
                  <a:lnTo>
                    <a:pt x="72136" y="63191"/>
                  </a:lnTo>
                  <a:lnTo>
                    <a:pt x="76286" y="73971"/>
                  </a:lnTo>
                  <a:cubicBezTo>
                    <a:pt x="76558" y="74686"/>
                    <a:pt x="77203" y="75162"/>
                    <a:pt x="77951" y="75230"/>
                  </a:cubicBezTo>
                  <a:cubicBezTo>
                    <a:pt x="77985" y="75232"/>
                    <a:pt x="78019" y="75232"/>
                    <a:pt x="78053" y="75232"/>
                  </a:cubicBezTo>
                  <a:cubicBezTo>
                    <a:pt x="78793" y="75232"/>
                    <a:pt x="79432" y="74893"/>
                    <a:pt x="79823" y="74243"/>
                  </a:cubicBezTo>
                  <a:lnTo>
                    <a:pt x="82952" y="68837"/>
                  </a:lnTo>
                  <a:lnTo>
                    <a:pt x="103289" y="68837"/>
                  </a:lnTo>
                  <a:lnTo>
                    <a:pt x="103289" y="65844"/>
                  </a:lnTo>
                  <a:lnTo>
                    <a:pt x="82339" y="65844"/>
                  </a:lnTo>
                  <a:cubicBezTo>
                    <a:pt x="81659" y="65844"/>
                    <a:pt x="81012" y="66216"/>
                    <a:pt x="80671" y="66796"/>
                  </a:cubicBezTo>
                  <a:lnTo>
                    <a:pt x="78291" y="70842"/>
                  </a:lnTo>
                  <a:lnTo>
                    <a:pt x="73802" y="59178"/>
                  </a:lnTo>
                  <a:cubicBezTo>
                    <a:pt x="73507" y="58388"/>
                    <a:pt x="72796" y="57916"/>
                    <a:pt x="71979" y="57916"/>
                  </a:cubicBezTo>
                  <a:cubicBezTo>
                    <a:pt x="71952" y="57916"/>
                    <a:pt x="71924" y="57917"/>
                    <a:pt x="71897" y="57918"/>
                  </a:cubicBezTo>
                  <a:cubicBezTo>
                    <a:pt x="71048" y="57953"/>
                    <a:pt x="70333" y="58530"/>
                    <a:pt x="70096" y="59346"/>
                  </a:cubicBezTo>
                  <a:lnTo>
                    <a:pt x="64110" y="80705"/>
                  </a:lnTo>
                  <a:lnTo>
                    <a:pt x="56933" y="1769"/>
                  </a:lnTo>
                  <a:cubicBezTo>
                    <a:pt x="56865" y="749"/>
                    <a:pt x="56016" y="1"/>
                    <a:pt x="54995" y="1"/>
                  </a:cubicBezTo>
                  <a:close/>
                </a:path>
              </a:pathLst>
            </a:custGeom>
            <a:solidFill>
              <a:srgbClr val="C975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026;p68">
              <a:extLst>
                <a:ext uri="{FF2B5EF4-FFF2-40B4-BE49-F238E27FC236}">
                  <a16:creationId xmlns:a16="http://schemas.microsoft.com/office/drawing/2014/main" id="{0E3FD244-D20E-4AB2-AA14-7A38DB548BDB}"/>
                </a:ext>
              </a:extLst>
            </p:cNvPr>
            <p:cNvSpPr/>
            <p:nvPr/>
          </p:nvSpPr>
          <p:spPr>
            <a:xfrm>
              <a:off x="-219369" y="1436268"/>
              <a:ext cx="6362039" cy="2574550"/>
            </a:xfrm>
            <a:custGeom>
              <a:avLst/>
              <a:gdLst/>
              <a:ahLst/>
              <a:cxnLst/>
              <a:rect l="l" t="t" r="r" b="b"/>
              <a:pathLst>
                <a:path w="103798" h="102982" fill="none" extrusionOk="0">
                  <a:moveTo>
                    <a:pt x="0" y="65979"/>
                  </a:moveTo>
                  <a:lnTo>
                    <a:pt x="20950" y="65979"/>
                  </a:lnTo>
                  <a:cubicBezTo>
                    <a:pt x="21086" y="65979"/>
                    <a:pt x="21257" y="65911"/>
                    <a:pt x="21325" y="65775"/>
                  </a:cubicBezTo>
                  <a:lnTo>
                    <a:pt x="23774" y="61762"/>
                  </a:lnTo>
                  <a:cubicBezTo>
                    <a:pt x="23978" y="61457"/>
                    <a:pt x="24419" y="61457"/>
                    <a:pt x="24590" y="61797"/>
                  </a:cubicBezTo>
                  <a:lnTo>
                    <a:pt x="29556" y="71524"/>
                  </a:lnTo>
                  <a:cubicBezTo>
                    <a:pt x="29760" y="71897"/>
                    <a:pt x="30304" y="71829"/>
                    <a:pt x="30405" y="71420"/>
                  </a:cubicBezTo>
                  <a:lnTo>
                    <a:pt x="36766" y="47206"/>
                  </a:lnTo>
                  <a:cubicBezTo>
                    <a:pt x="36902" y="46697"/>
                    <a:pt x="37582" y="46765"/>
                    <a:pt x="37650" y="47241"/>
                  </a:cubicBezTo>
                  <a:lnTo>
                    <a:pt x="43500" y="102437"/>
                  </a:lnTo>
                  <a:cubicBezTo>
                    <a:pt x="43568" y="102981"/>
                    <a:pt x="44384" y="102949"/>
                    <a:pt x="44417" y="102405"/>
                  </a:cubicBezTo>
                  <a:lnTo>
                    <a:pt x="53431" y="580"/>
                  </a:lnTo>
                  <a:cubicBezTo>
                    <a:pt x="53463" y="0"/>
                    <a:pt x="54280" y="0"/>
                    <a:pt x="54348" y="580"/>
                  </a:cubicBezTo>
                  <a:lnTo>
                    <a:pt x="62034" y="85196"/>
                  </a:lnTo>
                  <a:cubicBezTo>
                    <a:pt x="62069" y="85672"/>
                    <a:pt x="62782" y="85740"/>
                    <a:pt x="62918" y="85264"/>
                  </a:cubicBezTo>
                  <a:lnTo>
                    <a:pt x="70436" y="58396"/>
                  </a:lnTo>
                  <a:cubicBezTo>
                    <a:pt x="70536" y="57988"/>
                    <a:pt x="71148" y="57953"/>
                    <a:pt x="71284" y="58361"/>
                  </a:cubicBezTo>
                  <a:lnTo>
                    <a:pt x="76590" y="72101"/>
                  </a:lnTo>
                  <a:cubicBezTo>
                    <a:pt x="76726" y="72441"/>
                    <a:pt x="77202" y="72476"/>
                    <a:pt x="77406" y="72169"/>
                  </a:cubicBezTo>
                  <a:lnTo>
                    <a:pt x="80843" y="66218"/>
                  </a:lnTo>
                  <a:cubicBezTo>
                    <a:pt x="80911" y="66082"/>
                    <a:pt x="81079" y="65979"/>
                    <a:pt x="81251" y="65979"/>
                  </a:cubicBezTo>
                  <a:lnTo>
                    <a:pt x="103798" y="65979"/>
                  </a:lnTo>
                </a:path>
              </a:pathLst>
            </a:custGeom>
            <a:noFill/>
            <a:ln w="34000" cap="flat" cmpd="sng">
              <a:solidFill>
                <a:schemeClr val="lt2"/>
              </a:solidFill>
              <a:prstDash val="solid"/>
              <a:miter lim="272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027;p68">
              <a:extLst>
                <a:ext uri="{FF2B5EF4-FFF2-40B4-BE49-F238E27FC236}">
                  <a16:creationId xmlns:a16="http://schemas.microsoft.com/office/drawing/2014/main" id="{867C774B-E517-4DDB-952C-EC6D0A23EC4E}"/>
                </a:ext>
              </a:extLst>
            </p:cNvPr>
            <p:cNvSpPr/>
            <p:nvPr/>
          </p:nvSpPr>
          <p:spPr>
            <a:xfrm>
              <a:off x="8635084" y="1436264"/>
              <a:ext cx="6060024" cy="2574550"/>
            </a:xfrm>
            <a:custGeom>
              <a:avLst/>
              <a:gdLst/>
              <a:ahLst/>
              <a:cxnLst/>
              <a:rect l="l" t="t" r="r" b="b"/>
              <a:pathLst>
                <a:path w="103290" h="102982" fill="none" extrusionOk="0">
                  <a:moveTo>
                    <a:pt x="0" y="65979"/>
                  </a:moveTo>
                  <a:lnTo>
                    <a:pt x="22039" y="65979"/>
                  </a:lnTo>
                  <a:cubicBezTo>
                    <a:pt x="22210" y="65979"/>
                    <a:pt x="22346" y="65911"/>
                    <a:pt x="22447" y="65775"/>
                  </a:cubicBezTo>
                  <a:lnTo>
                    <a:pt x="24895" y="61762"/>
                  </a:lnTo>
                  <a:cubicBezTo>
                    <a:pt x="25067" y="61457"/>
                    <a:pt x="25543" y="61457"/>
                    <a:pt x="25679" y="61797"/>
                  </a:cubicBezTo>
                  <a:lnTo>
                    <a:pt x="30677" y="71524"/>
                  </a:lnTo>
                  <a:cubicBezTo>
                    <a:pt x="30849" y="71897"/>
                    <a:pt x="31425" y="71829"/>
                    <a:pt x="31529" y="71420"/>
                  </a:cubicBezTo>
                  <a:lnTo>
                    <a:pt x="37887" y="47206"/>
                  </a:lnTo>
                  <a:cubicBezTo>
                    <a:pt x="37991" y="46697"/>
                    <a:pt x="38703" y="46765"/>
                    <a:pt x="38771" y="47241"/>
                  </a:cubicBezTo>
                  <a:lnTo>
                    <a:pt x="44621" y="102437"/>
                  </a:lnTo>
                  <a:cubicBezTo>
                    <a:pt x="44689" y="102981"/>
                    <a:pt x="45473" y="102949"/>
                    <a:pt x="45541" y="102405"/>
                  </a:cubicBezTo>
                  <a:lnTo>
                    <a:pt x="54552" y="580"/>
                  </a:lnTo>
                  <a:cubicBezTo>
                    <a:pt x="54587" y="0"/>
                    <a:pt x="55404" y="0"/>
                    <a:pt x="55436" y="580"/>
                  </a:cubicBezTo>
                  <a:lnTo>
                    <a:pt x="63158" y="85196"/>
                  </a:lnTo>
                  <a:cubicBezTo>
                    <a:pt x="63190" y="85672"/>
                    <a:pt x="63906" y="85740"/>
                    <a:pt x="64042" y="85264"/>
                  </a:cubicBezTo>
                  <a:lnTo>
                    <a:pt x="71557" y="58396"/>
                  </a:lnTo>
                  <a:cubicBezTo>
                    <a:pt x="71660" y="57988"/>
                    <a:pt x="72237" y="57953"/>
                    <a:pt x="72408" y="58361"/>
                  </a:cubicBezTo>
                  <a:lnTo>
                    <a:pt x="77679" y="72101"/>
                  </a:lnTo>
                  <a:cubicBezTo>
                    <a:pt x="77815" y="72441"/>
                    <a:pt x="78326" y="72476"/>
                    <a:pt x="78495" y="72169"/>
                  </a:cubicBezTo>
                  <a:lnTo>
                    <a:pt x="81964" y="66218"/>
                  </a:lnTo>
                  <a:cubicBezTo>
                    <a:pt x="82032" y="66082"/>
                    <a:pt x="82203" y="65979"/>
                    <a:pt x="82339" y="65979"/>
                  </a:cubicBezTo>
                  <a:lnTo>
                    <a:pt x="103289" y="65979"/>
                  </a:lnTo>
                </a:path>
              </a:pathLst>
            </a:custGeom>
            <a:noFill/>
            <a:ln w="34000" cap="flat" cmpd="sng">
              <a:solidFill>
                <a:schemeClr val="lt2"/>
              </a:solidFill>
              <a:prstDash val="solid"/>
              <a:miter lim="272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 name="Google Shape;3030;p68">
            <a:extLst>
              <a:ext uri="{FF2B5EF4-FFF2-40B4-BE49-F238E27FC236}">
                <a16:creationId xmlns:a16="http://schemas.microsoft.com/office/drawing/2014/main" id="{F23886D2-69CA-4CB7-A5E8-4CEAE8B76AB6}"/>
              </a:ext>
            </a:extLst>
          </p:cNvPr>
          <p:cNvSpPr/>
          <p:nvPr/>
        </p:nvSpPr>
        <p:spPr>
          <a:xfrm>
            <a:off x="6790090" y="4528140"/>
            <a:ext cx="814444" cy="634380"/>
          </a:xfrm>
          <a:custGeom>
            <a:avLst/>
            <a:gdLst/>
            <a:ahLst/>
            <a:cxnLst/>
            <a:rect l="l" t="t" r="r" b="b"/>
            <a:pathLst>
              <a:path w="62195" h="42712" extrusionOk="0">
                <a:moveTo>
                  <a:pt x="44566" y="1"/>
                </a:moveTo>
                <a:cubicBezTo>
                  <a:pt x="27424" y="1"/>
                  <a:pt x="0" y="16215"/>
                  <a:pt x="0" y="27150"/>
                </a:cubicBezTo>
                <a:cubicBezTo>
                  <a:pt x="0" y="38089"/>
                  <a:pt x="13930" y="42712"/>
                  <a:pt x="31072" y="42712"/>
                </a:cubicBezTo>
                <a:cubicBezTo>
                  <a:pt x="48266" y="42712"/>
                  <a:pt x="62195" y="38089"/>
                  <a:pt x="62195" y="27150"/>
                </a:cubicBezTo>
                <a:cubicBezTo>
                  <a:pt x="62195" y="16215"/>
                  <a:pt x="61760" y="1"/>
                  <a:pt x="445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033;p68">
            <a:extLst>
              <a:ext uri="{FF2B5EF4-FFF2-40B4-BE49-F238E27FC236}">
                <a16:creationId xmlns:a16="http://schemas.microsoft.com/office/drawing/2014/main" id="{D027F559-930A-4DE7-B7B9-461E58CC961A}"/>
              </a:ext>
            </a:extLst>
          </p:cNvPr>
          <p:cNvSpPr/>
          <p:nvPr/>
        </p:nvSpPr>
        <p:spPr>
          <a:xfrm>
            <a:off x="1647952" y="4528140"/>
            <a:ext cx="814444" cy="634380"/>
          </a:xfrm>
          <a:custGeom>
            <a:avLst/>
            <a:gdLst/>
            <a:ahLst/>
            <a:cxnLst/>
            <a:rect l="l" t="t" r="r" b="b"/>
            <a:pathLst>
              <a:path w="62195" h="42712" extrusionOk="0">
                <a:moveTo>
                  <a:pt x="44566" y="1"/>
                </a:moveTo>
                <a:cubicBezTo>
                  <a:pt x="27424" y="1"/>
                  <a:pt x="0" y="16215"/>
                  <a:pt x="0" y="27150"/>
                </a:cubicBezTo>
                <a:cubicBezTo>
                  <a:pt x="0" y="38089"/>
                  <a:pt x="13930" y="42712"/>
                  <a:pt x="31072" y="42712"/>
                </a:cubicBezTo>
                <a:cubicBezTo>
                  <a:pt x="48266" y="42712"/>
                  <a:pt x="62195" y="38089"/>
                  <a:pt x="62195" y="27150"/>
                </a:cubicBezTo>
                <a:cubicBezTo>
                  <a:pt x="62195" y="16215"/>
                  <a:pt x="61760" y="1"/>
                  <a:pt x="445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 name="Google Shape;3036;p68">
            <a:extLst>
              <a:ext uri="{FF2B5EF4-FFF2-40B4-BE49-F238E27FC236}">
                <a16:creationId xmlns:a16="http://schemas.microsoft.com/office/drawing/2014/main" id="{64673EAE-ED0E-4499-915F-69A48F593E09}"/>
              </a:ext>
            </a:extLst>
          </p:cNvPr>
          <p:cNvGrpSpPr/>
          <p:nvPr/>
        </p:nvGrpSpPr>
        <p:grpSpPr>
          <a:xfrm>
            <a:off x="1872224" y="4564380"/>
            <a:ext cx="365900" cy="561900"/>
            <a:chOff x="2551975" y="1571750"/>
            <a:chExt cx="365900" cy="561900"/>
          </a:xfrm>
        </p:grpSpPr>
        <p:sp>
          <p:nvSpPr>
            <p:cNvPr id="38" name="Google Shape;3037;p68">
              <a:extLst>
                <a:ext uri="{FF2B5EF4-FFF2-40B4-BE49-F238E27FC236}">
                  <a16:creationId xmlns:a16="http://schemas.microsoft.com/office/drawing/2014/main" id="{67C77FB5-843A-49D8-B3A6-9C167AFA22A3}"/>
                </a:ext>
              </a:extLst>
            </p:cNvPr>
            <p:cNvSpPr/>
            <p:nvPr/>
          </p:nvSpPr>
          <p:spPr>
            <a:xfrm>
              <a:off x="2831425" y="2019400"/>
              <a:ext cx="7675" cy="114250"/>
            </a:xfrm>
            <a:custGeom>
              <a:avLst/>
              <a:gdLst/>
              <a:ahLst/>
              <a:cxnLst/>
              <a:rect l="l" t="t" r="r" b="b"/>
              <a:pathLst>
                <a:path w="307" h="4570" extrusionOk="0">
                  <a:moveTo>
                    <a:pt x="0" y="0"/>
                  </a:moveTo>
                  <a:lnTo>
                    <a:pt x="0" y="4569"/>
                  </a:lnTo>
                  <a:lnTo>
                    <a:pt x="307" y="4569"/>
                  </a:lnTo>
                  <a:lnTo>
                    <a:pt x="307" y="0"/>
                  </a:lnTo>
                  <a:close/>
                </a:path>
              </a:pathLst>
            </a:custGeom>
            <a:solidFill>
              <a:srgbClr val="BE162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038;p68">
              <a:extLst>
                <a:ext uri="{FF2B5EF4-FFF2-40B4-BE49-F238E27FC236}">
                  <a16:creationId xmlns:a16="http://schemas.microsoft.com/office/drawing/2014/main" id="{6D71CCDA-E820-47E4-98D1-353C59E2B472}"/>
                </a:ext>
              </a:extLst>
            </p:cNvPr>
            <p:cNvSpPr/>
            <p:nvPr/>
          </p:nvSpPr>
          <p:spPr>
            <a:xfrm>
              <a:off x="2800550" y="2005550"/>
              <a:ext cx="71025" cy="35475"/>
            </a:xfrm>
            <a:custGeom>
              <a:avLst/>
              <a:gdLst/>
              <a:ahLst/>
              <a:cxnLst/>
              <a:rect l="l" t="t" r="r" b="b"/>
              <a:pathLst>
                <a:path w="2841" h="1419" extrusionOk="0">
                  <a:moveTo>
                    <a:pt x="0" y="1"/>
                  </a:moveTo>
                  <a:lnTo>
                    <a:pt x="0" y="1419"/>
                  </a:lnTo>
                  <a:lnTo>
                    <a:pt x="2841" y="1419"/>
                  </a:lnTo>
                  <a:lnTo>
                    <a:pt x="2841" y="1"/>
                  </a:lnTo>
                  <a:close/>
                </a:path>
              </a:pathLst>
            </a:custGeom>
            <a:solidFill>
              <a:srgbClr val="DADA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3039;p68">
              <a:extLst>
                <a:ext uri="{FF2B5EF4-FFF2-40B4-BE49-F238E27FC236}">
                  <a16:creationId xmlns:a16="http://schemas.microsoft.com/office/drawing/2014/main" id="{5CEB7C48-67B8-4085-B91E-EDA10FEC6A99}"/>
                </a:ext>
              </a:extLst>
            </p:cNvPr>
            <p:cNvSpPr/>
            <p:nvPr/>
          </p:nvSpPr>
          <p:spPr>
            <a:xfrm>
              <a:off x="2551975" y="1571750"/>
              <a:ext cx="365900" cy="444575"/>
            </a:xfrm>
            <a:custGeom>
              <a:avLst/>
              <a:gdLst/>
              <a:ahLst/>
              <a:cxnLst/>
              <a:rect l="l" t="t" r="r" b="b"/>
              <a:pathLst>
                <a:path w="14636" h="17783" extrusionOk="0">
                  <a:moveTo>
                    <a:pt x="865" y="1"/>
                  </a:moveTo>
                  <a:cubicBezTo>
                    <a:pt x="371" y="1"/>
                    <a:pt x="0" y="371"/>
                    <a:pt x="0" y="865"/>
                  </a:cubicBezTo>
                  <a:lnTo>
                    <a:pt x="0" y="16918"/>
                  </a:lnTo>
                  <a:cubicBezTo>
                    <a:pt x="0" y="17412"/>
                    <a:pt x="371" y="17783"/>
                    <a:pt x="865" y="17783"/>
                  </a:cubicBezTo>
                  <a:lnTo>
                    <a:pt x="13707" y="17783"/>
                  </a:lnTo>
                  <a:cubicBezTo>
                    <a:pt x="14201" y="17783"/>
                    <a:pt x="14636" y="17412"/>
                    <a:pt x="14636" y="16918"/>
                  </a:cubicBezTo>
                  <a:lnTo>
                    <a:pt x="14636" y="865"/>
                  </a:lnTo>
                  <a:cubicBezTo>
                    <a:pt x="14636" y="371"/>
                    <a:pt x="14201" y="1"/>
                    <a:pt x="13707" y="1"/>
                  </a:cubicBezTo>
                  <a:close/>
                </a:path>
              </a:pathLst>
            </a:custGeom>
            <a:solidFill>
              <a:srgbClr val="DADA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3040;p68">
              <a:extLst>
                <a:ext uri="{FF2B5EF4-FFF2-40B4-BE49-F238E27FC236}">
                  <a16:creationId xmlns:a16="http://schemas.microsoft.com/office/drawing/2014/main" id="{AE1F3C61-3FCB-4D91-9920-4632011215F7}"/>
                </a:ext>
              </a:extLst>
            </p:cNvPr>
            <p:cNvSpPr/>
            <p:nvPr/>
          </p:nvSpPr>
          <p:spPr>
            <a:xfrm>
              <a:off x="2572100" y="1596450"/>
              <a:ext cx="324175" cy="395175"/>
            </a:xfrm>
            <a:custGeom>
              <a:avLst/>
              <a:gdLst/>
              <a:ahLst/>
              <a:cxnLst/>
              <a:rect l="l" t="t" r="r" b="b"/>
              <a:pathLst>
                <a:path w="12967" h="15807" extrusionOk="0">
                  <a:moveTo>
                    <a:pt x="801" y="1"/>
                  </a:moveTo>
                  <a:cubicBezTo>
                    <a:pt x="371" y="1"/>
                    <a:pt x="1" y="371"/>
                    <a:pt x="1" y="806"/>
                  </a:cubicBezTo>
                  <a:lnTo>
                    <a:pt x="1" y="15007"/>
                  </a:lnTo>
                  <a:cubicBezTo>
                    <a:pt x="1" y="15436"/>
                    <a:pt x="371" y="15807"/>
                    <a:pt x="801" y="15807"/>
                  </a:cubicBezTo>
                  <a:lnTo>
                    <a:pt x="12161" y="15807"/>
                  </a:lnTo>
                  <a:cubicBezTo>
                    <a:pt x="12596" y="15807"/>
                    <a:pt x="12966" y="15436"/>
                    <a:pt x="12966" y="15007"/>
                  </a:cubicBezTo>
                  <a:lnTo>
                    <a:pt x="12966" y="806"/>
                  </a:lnTo>
                  <a:cubicBezTo>
                    <a:pt x="12966" y="371"/>
                    <a:pt x="12596" y="1"/>
                    <a:pt x="1216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3041;p68">
              <a:extLst>
                <a:ext uri="{FF2B5EF4-FFF2-40B4-BE49-F238E27FC236}">
                  <a16:creationId xmlns:a16="http://schemas.microsoft.com/office/drawing/2014/main" id="{86C9C5A0-855B-4D2D-AD49-76A101C9FD1C}"/>
                </a:ext>
              </a:extLst>
            </p:cNvPr>
            <p:cNvSpPr/>
            <p:nvPr/>
          </p:nvSpPr>
          <p:spPr>
            <a:xfrm>
              <a:off x="2572100" y="1658200"/>
              <a:ext cx="324175" cy="333425"/>
            </a:xfrm>
            <a:custGeom>
              <a:avLst/>
              <a:gdLst/>
              <a:ahLst/>
              <a:cxnLst/>
              <a:rect l="l" t="t" r="r" b="b"/>
              <a:pathLst>
                <a:path w="12967" h="13337" extrusionOk="0">
                  <a:moveTo>
                    <a:pt x="1" y="0"/>
                  </a:moveTo>
                  <a:lnTo>
                    <a:pt x="1" y="12537"/>
                  </a:lnTo>
                  <a:cubicBezTo>
                    <a:pt x="1" y="12966"/>
                    <a:pt x="371" y="13337"/>
                    <a:pt x="801" y="13337"/>
                  </a:cubicBezTo>
                  <a:lnTo>
                    <a:pt x="12161" y="13337"/>
                  </a:lnTo>
                  <a:cubicBezTo>
                    <a:pt x="12596" y="13337"/>
                    <a:pt x="12966" y="12966"/>
                    <a:pt x="12966" y="12537"/>
                  </a:cubicBezTo>
                  <a:lnTo>
                    <a:pt x="129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3042;p68">
              <a:extLst>
                <a:ext uri="{FF2B5EF4-FFF2-40B4-BE49-F238E27FC236}">
                  <a16:creationId xmlns:a16="http://schemas.microsoft.com/office/drawing/2014/main" id="{FFCB6D97-2F96-4A83-A4FE-261265183723}"/>
                </a:ext>
              </a:extLst>
            </p:cNvPr>
            <p:cNvSpPr/>
            <p:nvPr/>
          </p:nvSpPr>
          <p:spPr>
            <a:xfrm>
              <a:off x="2622975" y="1736975"/>
              <a:ext cx="223900" cy="106475"/>
            </a:xfrm>
            <a:custGeom>
              <a:avLst/>
              <a:gdLst/>
              <a:ahLst/>
              <a:cxnLst/>
              <a:rect l="l" t="t" r="r" b="b"/>
              <a:pathLst>
                <a:path w="8956" h="4259" extrusionOk="0">
                  <a:moveTo>
                    <a:pt x="1" y="1"/>
                  </a:moveTo>
                  <a:lnTo>
                    <a:pt x="1" y="4258"/>
                  </a:lnTo>
                  <a:lnTo>
                    <a:pt x="8956" y="4258"/>
                  </a:lnTo>
                  <a:lnTo>
                    <a:pt x="8956" y="1"/>
                  </a:lnTo>
                  <a:close/>
                </a:path>
              </a:pathLst>
            </a:custGeom>
            <a:solidFill>
              <a:srgbClr val="FCEB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3043;p68">
              <a:extLst>
                <a:ext uri="{FF2B5EF4-FFF2-40B4-BE49-F238E27FC236}">
                  <a16:creationId xmlns:a16="http://schemas.microsoft.com/office/drawing/2014/main" id="{43DEEFAB-5D00-4621-A771-468F77ADFF36}"/>
                </a:ext>
              </a:extLst>
            </p:cNvPr>
            <p:cNvSpPr/>
            <p:nvPr/>
          </p:nvSpPr>
          <p:spPr>
            <a:xfrm>
              <a:off x="2641500" y="1784775"/>
              <a:ext cx="186850" cy="10875"/>
            </a:xfrm>
            <a:custGeom>
              <a:avLst/>
              <a:gdLst/>
              <a:ahLst/>
              <a:cxnLst/>
              <a:rect l="l" t="t" r="r" b="b"/>
              <a:pathLst>
                <a:path w="7474" h="435" extrusionOk="0">
                  <a:moveTo>
                    <a:pt x="1" y="0"/>
                  </a:moveTo>
                  <a:lnTo>
                    <a:pt x="1" y="435"/>
                  </a:lnTo>
                  <a:lnTo>
                    <a:pt x="7474" y="435"/>
                  </a:lnTo>
                  <a:lnTo>
                    <a:pt x="7474" y="0"/>
                  </a:lnTo>
                  <a:close/>
                </a:path>
              </a:pathLst>
            </a:custGeom>
            <a:solidFill>
              <a:srgbClr val="8CB0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3044;p68">
              <a:extLst>
                <a:ext uri="{FF2B5EF4-FFF2-40B4-BE49-F238E27FC236}">
                  <a16:creationId xmlns:a16="http://schemas.microsoft.com/office/drawing/2014/main" id="{C39F9FEA-FBB1-4229-B347-5AAACCDD0D48}"/>
                </a:ext>
              </a:extLst>
            </p:cNvPr>
            <p:cNvSpPr/>
            <p:nvPr/>
          </p:nvSpPr>
          <p:spPr>
            <a:xfrm>
              <a:off x="2641500" y="1766250"/>
              <a:ext cx="186850" cy="10900"/>
            </a:xfrm>
            <a:custGeom>
              <a:avLst/>
              <a:gdLst/>
              <a:ahLst/>
              <a:cxnLst/>
              <a:rect l="l" t="t" r="r" b="b"/>
              <a:pathLst>
                <a:path w="7474" h="436" extrusionOk="0">
                  <a:moveTo>
                    <a:pt x="1" y="0"/>
                  </a:moveTo>
                  <a:lnTo>
                    <a:pt x="1" y="435"/>
                  </a:lnTo>
                  <a:lnTo>
                    <a:pt x="7474" y="435"/>
                  </a:lnTo>
                  <a:lnTo>
                    <a:pt x="7474" y="0"/>
                  </a:lnTo>
                  <a:close/>
                </a:path>
              </a:pathLst>
            </a:custGeom>
            <a:solidFill>
              <a:srgbClr val="8CB0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3045;p68">
              <a:extLst>
                <a:ext uri="{FF2B5EF4-FFF2-40B4-BE49-F238E27FC236}">
                  <a16:creationId xmlns:a16="http://schemas.microsoft.com/office/drawing/2014/main" id="{284744DE-23C9-4C9C-BE52-80CC02706FC1}"/>
                </a:ext>
              </a:extLst>
            </p:cNvPr>
            <p:cNvSpPr/>
            <p:nvPr/>
          </p:nvSpPr>
          <p:spPr>
            <a:xfrm>
              <a:off x="2641500" y="1803300"/>
              <a:ext cx="186850" cy="10875"/>
            </a:xfrm>
            <a:custGeom>
              <a:avLst/>
              <a:gdLst/>
              <a:ahLst/>
              <a:cxnLst/>
              <a:rect l="l" t="t" r="r" b="b"/>
              <a:pathLst>
                <a:path w="7474" h="435" extrusionOk="0">
                  <a:moveTo>
                    <a:pt x="1" y="0"/>
                  </a:moveTo>
                  <a:lnTo>
                    <a:pt x="1" y="435"/>
                  </a:lnTo>
                  <a:lnTo>
                    <a:pt x="7474" y="435"/>
                  </a:lnTo>
                  <a:lnTo>
                    <a:pt x="7474" y="0"/>
                  </a:lnTo>
                  <a:close/>
                </a:path>
              </a:pathLst>
            </a:custGeom>
            <a:solidFill>
              <a:srgbClr val="8CB0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3046;p68">
              <a:extLst>
                <a:ext uri="{FF2B5EF4-FFF2-40B4-BE49-F238E27FC236}">
                  <a16:creationId xmlns:a16="http://schemas.microsoft.com/office/drawing/2014/main" id="{4E3D6249-6045-47EE-B671-EF9D9EDFEBB1}"/>
                </a:ext>
              </a:extLst>
            </p:cNvPr>
            <p:cNvSpPr/>
            <p:nvPr/>
          </p:nvSpPr>
          <p:spPr>
            <a:xfrm>
              <a:off x="2601375" y="2003950"/>
              <a:ext cx="41750" cy="98825"/>
            </a:xfrm>
            <a:custGeom>
              <a:avLst/>
              <a:gdLst/>
              <a:ahLst/>
              <a:cxnLst/>
              <a:rect l="l" t="t" r="r" b="b"/>
              <a:pathLst>
                <a:path w="1670" h="3953" extrusionOk="0">
                  <a:moveTo>
                    <a:pt x="0" y="1"/>
                  </a:moveTo>
                  <a:lnTo>
                    <a:pt x="0" y="3952"/>
                  </a:lnTo>
                  <a:lnTo>
                    <a:pt x="1670" y="3952"/>
                  </a:lnTo>
                  <a:lnTo>
                    <a:pt x="1670" y="1"/>
                  </a:lnTo>
                  <a:close/>
                </a:path>
              </a:pathLst>
            </a:custGeom>
            <a:solidFill>
              <a:srgbClr val="DADA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3047;p68">
              <a:extLst>
                <a:ext uri="{FF2B5EF4-FFF2-40B4-BE49-F238E27FC236}">
                  <a16:creationId xmlns:a16="http://schemas.microsoft.com/office/drawing/2014/main" id="{B0FC1B87-88C2-46BB-B615-D47E9762C954}"/>
                </a:ext>
              </a:extLst>
            </p:cNvPr>
            <p:cNvSpPr/>
            <p:nvPr/>
          </p:nvSpPr>
          <p:spPr>
            <a:xfrm>
              <a:off x="2714100" y="1999375"/>
              <a:ext cx="40175" cy="84875"/>
            </a:xfrm>
            <a:custGeom>
              <a:avLst/>
              <a:gdLst/>
              <a:ahLst/>
              <a:cxnLst/>
              <a:rect l="l" t="t" r="r" b="b"/>
              <a:pathLst>
                <a:path w="1607" h="3395" extrusionOk="0">
                  <a:moveTo>
                    <a:pt x="1" y="1"/>
                  </a:moveTo>
                  <a:lnTo>
                    <a:pt x="1" y="3394"/>
                  </a:lnTo>
                  <a:lnTo>
                    <a:pt x="1606" y="3394"/>
                  </a:lnTo>
                  <a:lnTo>
                    <a:pt x="1606" y="1"/>
                  </a:lnTo>
                  <a:close/>
                </a:path>
              </a:pathLst>
            </a:custGeom>
            <a:solidFill>
              <a:srgbClr val="DADA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3048;p68">
              <a:extLst>
                <a:ext uri="{FF2B5EF4-FFF2-40B4-BE49-F238E27FC236}">
                  <a16:creationId xmlns:a16="http://schemas.microsoft.com/office/drawing/2014/main" id="{E0DBBA51-A28D-41A1-9644-9F9519F9445C}"/>
                </a:ext>
              </a:extLst>
            </p:cNvPr>
            <p:cNvSpPr/>
            <p:nvPr/>
          </p:nvSpPr>
          <p:spPr>
            <a:xfrm>
              <a:off x="2610625" y="1980875"/>
              <a:ext cx="23250" cy="121900"/>
            </a:xfrm>
            <a:custGeom>
              <a:avLst/>
              <a:gdLst/>
              <a:ahLst/>
              <a:cxnLst/>
              <a:rect l="l" t="t" r="r" b="b"/>
              <a:pathLst>
                <a:path w="930" h="4876" extrusionOk="0">
                  <a:moveTo>
                    <a:pt x="1" y="0"/>
                  </a:moveTo>
                  <a:lnTo>
                    <a:pt x="1" y="4875"/>
                  </a:lnTo>
                  <a:lnTo>
                    <a:pt x="929" y="4875"/>
                  </a:lnTo>
                  <a:lnTo>
                    <a:pt x="929" y="0"/>
                  </a:lnTo>
                  <a:close/>
                </a:path>
              </a:pathLst>
            </a:custGeom>
            <a:solidFill>
              <a:srgbClr val="BE162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3049;p68">
              <a:extLst>
                <a:ext uri="{FF2B5EF4-FFF2-40B4-BE49-F238E27FC236}">
                  <a16:creationId xmlns:a16="http://schemas.microsoft.com/office/drawing/2014/main" id="{92951FAB-B1CB-43C8-8394-7FF34794DFE1}"/>
                </a:ext>
              </a:extLst>
            </p:cNvPr>
            <p:cNvSpPr/>
            <p:nvPr/>
          </p:nvSpPr>
          <p:spPr>
            <a:xfrm>
              <a:off x="2723375" y="1974700"/>
              <a:ext cx="21625" cy="100275"/>
            </a:xfrm>
            <a:custGeom>
              <a:avLst/>
              <a:gdLst/>
              <a:ahLst/>
              <a:cxnLst/>
              <a:rect l="l" t="t" r="r" b="b"/>
              <a:pathLst>
                <a:path w="865" h="4011" extrusionOk="0">
                  <a:moveTo>
                    <a:pt x="0" y="0"/>
                  </a:moveTo>
                  <a:lnTo>
                    <a:pt x="0" y="4011"/>
                  </a:lnTo>
                  <a:lnTo>
                    <a:pt x="865" y="4011"/>
                  </a:lnTo>
                  <a:lnTo>
                    <a:pt x="865" y="0"/>
                  </a:lnTo>
                  <a:close/>
                </a:path>
              </a:pathLst>
            </a:custGeom>
            <a:solidFill>
              <a:srgbClr val="BE162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3050;p68">
              <a:extLst>
                <a:ext uri="{FF2B5EF4-FFF2-40B4-BE49-F238E27FC236}">
                  <a16:creationId xmlns:a16="http://schemas.microsoft.com/office/drawing/2014/main" id="{F1D149BA-A591-40F0-AAED-BC686F284ECD}"/>
                </a:ext>
              </a:extLst>
            </p:cNvPr>
            <p:cNvSpPr/>
            <p:nvPr/>
          </p:nvSpPr>
          <p:spPr>
            <a:xfrm>
              <a:off x="2595200" y="2087300"/>
              <a:ext cx="54100" cy="23250"/>
            </a:xfrm>
            <a:custGeom>
              <a:avLst/>
              <a:gdLst/>
              <a:ahLst/>
              <a:cxnLst/>
              <a:rect l="l" t="t" r="r" b="b"/>
              <a:pathLst>
                <a:path w="2164" h="930" extrusionOk="0">
                  <a:moveTo>
                    <a:pt x="0" y="1"/>
                  </a:moveTo>
                  <a:lnTo>
                    <a:pt x="0" y="929"/>
                  </a:lnTo>
                  <a:lnTo>
                    <a:pt x="2164" y="929"/>
                  </a:lnTo>
                  <a:lnTo>
                    <a:pt x="2164" y="1"/>
                  </a:lnTo>
                  <a:close/>
                </a:path>
              </a:pathLst>
            </a:custGeom>
            <a:solidFill>
              <a:srgbClr val="7B6A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3051;p68">
              <a:extLst>
                <a:ext uri="{FF2B5EF4-FFF2-40B4-BE49-F238E27FC236}">
                  <a16:creationId xmlns:a16="http://schemas.microsoft.com/office/drawing/2014/main" id="{E4DBD846-1DC6-4A2E-A864-ED8773202420}"/>
                </a:ext>
              </a:extLst>
            </p:cNvPr>
            <p:cNvSpPr/>
            <p:nvPr/>
          </p:nvSpPr>
          <p:spPr>
            <a:xfrm>
              <a:off x="2809800" y="1987050"/>
              <a:ext cx="50900" cy="21625"/>
            </a:xfrm>
            <a:custGeom>
              <a:avLst/>
              <a:gdLst/>
              <a:ahLst/>
              <a:cxnLst/>
              <a:rect l="l" t="t" r="r" b="b"/>
              <a:pathLst>
                <a:path w="2036" h="865" extrusionOk="0">
                  <a:moveTo>
                    <a:pt x="1" y="0"/>
                  </a:moveTo>
                  <a:lnTo>
                    <a:pt x="1" y="864"/>
                  </a:lnTo>
                  <a:lnTo>
                    <a:pt x="2036" y="864"/>
                  </a:lnTo>
                  <a:lnTo>
                    <a:pt x="2036" y="0"/>
                  </a:lnTo>
                  <a:close/>
                </a:path>
              </a:pathLst>
            </a:custGeom>
            <a:solidFill>
              <a:srgbClr val="BE162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3052;p68">
              <a:extLst>
                <a:ext uri="{FF2B5EF4-FFF2-40B4-BE49-F238E27FC236}">
                  <a16:creationId xmlns:a16="http://schemas.microsoft.com/office/drawing/2014/main" id="{7030447C-947F-4E3F-9B08-1E2D0FF82208}"/>
                </a:ext>
              </a:extLst>
            </p:cNvPr>
            <p:cNvSpPr/>
            <p:nvPr/>
          </p:nvSpPr>
          <p:spPr>
            <a:xfrm>
              <a:off x="2809800" y="2007050"/>
              <a:ext cx="50900" cy="23225"/>
            </a:xfrm>
            <a:custGeom>
              <a:avLst/>
              <a:gdLst/>
              <a:ahLst/>
              <a:cxnLst/>
              <a:rect l="l" t="t" r="r" b="b"/>
              <a:pathLst>
                <a:path w="2036" h="929" extrusionOk="0">
                  <a:moveTo>
                    <a:pt x="1" y="0"/>
                  </a:moveTo>
                  <a:lnTo>
                    <a:pt x="1" y="929"/>
                  </a:lnTo>
                  <a:lnTo>
                    <a:pt x="2036" y="929"/>
                  </a:lnTo>
                  <a:lnTo>
                    <a:pt x="2036" y="0"/>
                  </a:lnTo>
                  <a:close/>
                </a:path>
              </a:pathLst>
            </a:custGeom>
            <a:solidFill>
              <a:srgbClr val="FCEB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 name="Google Shape;3053;p68">
            <a:extLst>
              <a:ext uri="{FF2B5EF4-FFF2-40B4-BE49-F238E27FC236}">
                <a16:creationId xmlns:a16="http://schemas.microsoft.com/office/drawing/2014/main" id="{54AB4A80-44C1-42B7-850D-8A09FC5C7C3B}"/>
              </a:ext>
            </a:extLst>
          </p:cNvPr>
          <p:cNvGrpSpPr/>
          <p:nvPr/>
        </p:nvGrpSpPr>
        <p:grpSpPr>
          <a:xfrm>
            <a:off x="4455551" y="4606237"/>
            <a:ext cx="339637" cy="478186"/>
            <a:chOff x="2993425" y="1692150"/>
            <a:chExt cx="227000" cy="319600"/>
          </a:xfrm>
        </p:grpSpPr>
        <p:sp>
          <p:nvSpPr>
            <p:cNvPr id="55" name="Google Shape;3054;p68">
              <a:extLst>
                <a:ext uri="{FF2B5EF4-FFF2-40B4-BE49-F238E27FC236}">
                  <a16:creationId xmlns:a16="http://schemas.microsoft.com/office/drawing/2014/main" id="{FE0963C0-546B-485E-9831-9593F8136B7C}"/>
                </a:ext>
              </a:extLst>
            </p:cNvPr>
            <p:cNvSpPr/>
            <p:nvPr/>
          </p:nvSpPr>
          <p:spPr>
            <a:xfrm>
              <a:off x="3008875" y="1723025"/>
              <a:ext cx="72625" cy="288725"/>
            </a:xfrm>
            <a:custGeom>
              <a:avLst/>
              <a:gdLst/>
              <a:ahLst/>
              <a:cxnLst/>
              <a:rect l="l" t="t" r="r" b="b"/>
              <a:pathLst>
                <a:path w="2905" h="11549" extrusionOk="0">
                  <a:moveTo>
                    <a:pt x="0" y="1"/>
                  </a:moveTo>
                  <a:lnTo>
                    <a:pt x="0" y="10067"/>
                  </a:lnTo>
                  <a:cubicBezTo>
                    <a:pt x="0" y="10931"/>
                    <a:pt x="618" y="11549"/>
                    <a:pt x="1423" y="11549"/>
                  </a:cubicBezTo>
                  <a:cubicBezTo>
                    <a:pt x="2223" y="11549"/>
                    <a:pt x="2905" y="10931"/>
                    <a:pt x="2905" y="10067"/>
                  </a:cubicBezTo>
                  <a:lnTo>
                    <a:pt x="290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3055;p68">
              <a:extLst>
                <a:ext uri="{FF2B5EF4-FFF2-40B4-BE49-F238E27FC236}">
                  <a16:creationId xmlns:a16="http://schemas.microsoft.com/office/drawing/2014/main" id="{A682053F-3213-4BB0-B37A-4009E6C424E6}"/>
                </a:ext>
              </a:extLst>
            </p:cNvPr>
            <p:cNvSpPr/>
            <p:nvPr/>
          </p:nvSpPr>
          <p:spPr>
            <a:xfrm>
              <a:off x="2993425" y="1692150"/>
              <a:ext cx="103500" cy="34000"/>
            </a:xfrm>
            <a:custGeom>
              <a:avLst/>
              <a:gdLst/>
              <a:ahLst/>
              <a:cxnLst/>
              <a:rect l="l" t="t" r="r" b="b"/>
              <a:pathLst>
                <a:path w="4140" h="1360" extrusionOk="0">
                  <a:moveTo>
                    <a:pt x="495" y="1"/>
                  </a:moveTo>
                  <a:cubicBezTo>
                    <a:pt x="248" y="1"/>
                    <a:pt x="1" y="188"/>
                    <a:pt x="1" y="371"/>
                  </a:cubicBezTo>
                  <a:lnTo>
                    <a:pt x="1" y="989"/>
                  </a:lnTo>
                  <a:cubicBezTo>
                    <a:pt x="1" y="1176"/>
                    <a:pt x="248" y="1359"/>
                    <a:pt x="495" y="1359"/>
                  </a:cubicBezTo>
                  <a:lnTo>
                    <a:pt x="3582" y="1359"/>
                  </a:lnTo>
                  <a:cubicBezTo>
                    <a:pt x="3893" y="1359"/>
                    <a:pt x="4140" y="1176"/>
                    <a:pt x="4140" y="989"/>
                  </a:cubicBezTo>
                  <a:lnTo>
                    <a:pt x="4140" y="371"/>
                  </a:lnTo>
                  <a:cubicBezTo>
                    <a:pt x="4140" y="188"/>
                    <a:pt x="3893" y="1"/>
                    <a:pt x="35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3056;p68">
              <a:extLst>
                <a:ext uri="{FF2B5EF4-FFF2-40B4-BE49-F238E27FC236}">
                  <a16:creationId xmlns:a16="http://schemas.microsoft.com/office/drawing/2014/main" id="{5B57FA91-F7EB-43FD-84CB-340FFF5E3BBC}"/>
                </a:ext>
              </a:extLst>
            </p:cNvPr>
            <p:cNvSpPr/>
            <p:nvPr/>
          </p:nvSpPr>
          <p:spPr>
            <a:xfrm>
              <a:off x="3019725" y="1764775"/>
              <a:ext cx="50900" cy="234625"/>
            </a:xfrm>
            <a:custGeom>
              <a:avLst/>
              <a:gdLst/>
              <a:ahLst/>
              <a:cxnLst/>
              <a:rect l="l" t="t" r="r" b="b"/>
              <a:pathLst>
                <a:path w="2036" h="9385" extrusionOk="0">
                  <a:moveTo>
                    <a:pt x="1" y="0"/>
                  </a:moveTo>
                  <a:lnTo>
                    <a:pt x="1" y="8397"/>
                  </a:lnTo>
                  <a:cubicBezTo>
                    <a:pt x="1" y="8950"/>
                    <a:pt x="431" y="9385"/>
                    <a:pt x="989" y="9385"/>
                  </a:cubicBezTo>
                  <a:cubicBezTo>
                    <a:pt x="1542" y="9385"/>
                    <a:pt x="2036" y="8950"/>
                    <a:pt x="2036" y="8397"/>
                  </a:cubicBezTo>
                  <a:lnTo>
                    <a:pt x="203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3057;p68">
              <a:extLst>
                <a:ext uri="{FF2B5EF4-FFF2-40B4-BE49-F238E27FC236}">
                  <a16:creationId xmlns:a16="http://schemas.microsoft.com/office/drawing/2014/main" id="{28068E2D-303F-40EB-9230-68B734E6049B}"/>
                </a:ext>
              </a:extLst>
            </p:cNvPr>
            <p:cNvSpPr/>
            <p:nvPr/>
          </p:nvSpPr>
          <p:spPr>
            <a:xfrm>
              <a:off x="3132350" y="1723025"/>
              <a:ext cx="72625" cy="288725"/>
            </a:xfrm>
            <a:custGeom>
              <a:avLst/>
              <a:gdLst/>
              <a:ahLst/>
              <a:cxnLst/>
              <a:rect l="l" t="t" r="r" b="b"/>
              <a:pathLst>
                <a:path w="2905" h="11549" extrusionOk="0">
                  <a:moveTo>
                    <a:pt x="1" y="1"/>
                  </a:moveTo>
                  <a:lnTo>
                    <a:pt x="1" y="10067"/>
                  </a:lnTo>
                  <a:cubicBezTo>
                    <a:pt x="1" y="10931"/>
                    <a:pt x="618" y="11549"/>
                    <a:pt x="1423" y="11549"/>
                  </a:cubicBezTo>
                  <a:cubicBezTo>
                    <a:pt x="2223" y="11549"/>
                    <a:pt x="2905" y="10931"/>
                    <a:pt x="2905" y="10067"/>
                  </a:cubicBezTo>
                  <a:lnTo>
                    <a:pt x="290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3058;p68">
              <a:extLst>
                <a:ext uri="{FF2B5EF4-FFF2-40B4-BE49-F238E27FC236}">
                  <a16:creationId xmlns:a16="http://schemas.microsoft.com/office/drawing/2014/main" id="{861A08F4-DA1E-4AE0-BB5B-CA3C9465F1AA}"/>
                </a:ext>
              </a:extLst>
            </p:cNvPr>
            <p:cNvSpPr/>
            <p:nvPr/>
          </p:nvSpPr>
          <p:spPr>
            <a:xfrm>
              <a:off x="3116925" y="1692150"/>
              <a:ext cx="103500" cy="34000"/>
            </a:xfrm>
            <a:custGeom>
              <a:avLst/>
              <a:gdLst/>
              <a:ahLst/>
              <a:cxnLst/>
              <a:rect l="l" t="t" r="r" b="b"/>
              <a:pathLst>
                <a:path w="4140" h="1360" extrusionOk="0">
                  <a:moveTo>
                    <a:pt x="494" y="1"/>
                  </a:moveTo>
                  <a:cubicBezTo>
                    <a:pt x="247" y="1"/>
                    <a:pt x="0" y="188"/>
                    <a:pt x="0" y="371"/>
                  </a:cubicBezTo>
                  <a:lnTo>
                    <a:pt x="0" y="989"/>
                  </a:lnTo>
                  <a:cubicBezTo>
                    <a:pt x="0" y="1176"/>
                    <a:pt x="247" y="1359"/>
                    <a:pt x="494" y="1359"/>
                  </a:cubicBezTo>
                  <a:lnTo>
                    <a:pt x="3581" y="1359"/>
                  </a:lnTo>
                  <a:cubicBezTo>
                    <a:pt x="3892" y="1359"/>
                    <a:pt x="4139" y="1176"/>
                    <a:pt x="4139" y="989"/>
                  </a:cubicBezTo>
                  <a:lnTo>
                    <a:pt x="4139" y="371"/>
                  </a:lnTo>
                  <a:cubicBezTo>
                    <a:pt x="4139" y="188"/>
                    <a:pt x="3892" y="1"/>
                    <a:pt x="358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3059;p68">
              <a:extLst>
                <a:ext uri="{FF2B5EF4-FFF2-40B4-BE49-F238E27FC236}">
                  <a16:creationId xmlns:a16="http://schemas.microsoft.com/office/drawing/2014/main" id="{37E20DFF-F295-4BBB-8115-973452D28F72}"/>
                </a:ext>
              </a:extLst>
            </p:cNvPr>
            <p:cNvSpPr/>
            <p:nvPr/>
          </p:nvSpPr>
          <p:spPr>
            <a:xfrm>
              <a:off x="3143225" y="1764775"/>
              <a:ext cx="50900" cy="234625"/>
            </a:xfrm>
            <a:custGeom>
              <a:avLst/>
              <a:gdLst/>
              <a:ahLst/>
              <a:cxnLst/>
              <a:rect l="l" t="t" r="r" b="b"/>
              <a:pathLst>
                <a:path w="2036" h="9385" extrusionOk="0">
                  <a:moveTo>
                    <a:pt x="0" y="0"/>
                  </a:moveTo>
                  <a:lnTo>
                    <a:pt x="0" y="8397"/>
                  </a:lnTo>
                  <a:cubicBezTo>
                    <a:pt x="0" y="8950"/>
                    <a:pt x="430" y="9385"/>
                    <a:pt x="988" y="9385"/>
                  </a:cubicBezTo>
                  <a:cubicBezTo>
                    <a:pt x="1541" y="9385"/>
                    <a:pt x="2035" y="8950"/>
                    <a:pt x="2035" y="8397"/>
                  </a:cubicBezTo>
                  <a:lnTo>
                    <a:pt x="203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3060;p68">
              <a:extLst>
                <a:ext uri="{FF2B5EF4-FFF2-40B4-BE49-F238E27FC236}">
                  <a16:creationId xmlns:a16="http://schemas.microsoft.com/office/drawing/2014/main" id="{69423DB0-3A7B-4D3A-ACE9-88A4DA30377B}"/>
                </a:ext>
              </a:extLst>
            </p:cNvPr>
            <p:cNvSpPr/>
            <p:nvPr/>
          </p:nvSpPr>
          <p:spPr>
            <a:xfrm>
              <a:off x="3174100" y="1781675"/>
              <a:ext cx="30875" cy="10900"/>
            </a:xfrm>
            <a:custGeom>
              <a:avLst/>
              <a:gdLst/>
              <a:ahLst/>
              <a:cxnLst/>
              <a:rect l="l" t="t" r="r" b="b"/>
              <a:pathLst>
                <a:path w="1235" h="436" extrusionOk="0">
                  <a:moveTo>
                    <a:pt x="0" y="1"/>
                  </a:moveTo>
                  <a:lnTo>
                    <a:pt x="0" y="435"/>
                  </a:lnTo>
                  <a:lnTo>
                    <a:pt x="1235" y="435"/>
                  </a:lnTo>
                  <a:lnTo>
                    <a:pt x="1235" y="1"/>
                  </a:lnTo>
                  <a:close/>
                </a:path>
              </a:pathLst>
            </a:custGeom>
            <a:solidFill>
              <a:srgbClr val="FCEB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3061;p68">
              <a:extLst>
                <a:ext uri="{FF2B5EF4-FFF2-40B4-BE49-F238E27FC236}">
                  <a16:creationId xmlns:a16="http://schemas.microsoft.com/office/drawing/2014/main" id="{F1CEE8B4-9A56-4D53-8187-D365F76422CA}"/>
                </a:ext>
              </a:extLst>
            </p:cNvPr>
            <p:cNvSpPr/>
            <p:nvPr/>
          </p:nvSpPr>
          <p:spPr>
            <a:xfrm>
              <a:off x="3174100" y="1815650"/>
              <a:ext cx="30875" cy="10875"/>
            </a:xfrm>
            <a:custGeom>
              <a:avLst/>
              <a:gdLst/>
              <a:ahLst/>
              <a:cxnLst/>
              <a:rect l="l" t="t" r="r" b="b"/>
              <a:pathLst>
                <a:path w="1235" h="435" extrusionOk="0">
                  <a:moveTo>
                    <a:pt x="0" y="0"/>
                  </a:moveTo>
                  <a:lnTo>
                    <a:pt x="0" y="435"/>
                  </a:lnTo>
                  <a:lnTo>
                    <a:pt x="1235" y="435"/>
                  </a:lnTo>
                  <a:lnTo>
                    <a:pt x="1235" y="0"/>
                  </a:lnTo>
                  <a:close/>
                </a:path>
              </a:pathLst>
            </a:custGeom>
            <a:solidFill>
              <a:srgbClr val="FCEB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3062;p68">
              <a:extLst>
                <a:ext uri="{FF2B5EF4-FFF2-40B4-BE49-F238E27FC236}">
                  <a16:creationId xmlns:a16="http://schemas.microsoft.com/office/drawing/2014/main" id="{66D8F57D-04E5-4BF2-A847-FDCEE046AC45}"/>
                </a:ext>
              </a:extLst>
            </p:cNvPr>
            <p:cNvSpPr/>
            <p:nvPr/>
          </p:nvSpPr>
          <p:spPr>
            <a:xfrm>
              <a:off x="3174100" y="1849600"/>
              <a:ext cx="30875" cy="9275"/>
            </a:xfrm>
            <a:custGeom>
              <a:avLst/>
              <a:gdLst/>
              <a:ahLst/>
              <a:cxnLst/>
              <a:rect l="l" t="t" r="r" b="b"/>
              <a:pathLst>
                <a:path w="1235" h="371" extrusionOk="0">
                  <a:moveTo>
                    <a:pt x="0" y="0"/>
                  </a:moveTo>
                  <a:lnTo>
                    <a:pt x="0" y="371"/>
                  </a:lnTo>
                  <a:lnTo>
                    <a:pt x="1235" y="371"/>
                  </a:lnTo>
                  <a:lnTo>
                    <a:pt x="1235" y="0"/>
                  </a:lnTo>
                  <a:close/>
                </a:path>
              </a:pathLst>
            </a:custGeom>
            <a:solidFill>
              <a:srgbClr val="FCEB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3063;p68">
              <a:extLst>
                <a:ext uri="{FF2B5EF4-FFF2-40B4-BE49-F238E27FC236}">
                  <a16:creationId xmlns:a16="http://schemas.microsoft.com/office/drawing/2014/main" id="{989EEF0B-7037-4FBB-A680-E2046D28AC95}"/>
                </a:ext>
              </a:extLst>
            </p:cNvPr>
            <p:cNvSpPr/>
            <p:nvPr/>
          </p:nvSpPr>
          <p:spPr>
            <a:xfrm>
              <a:off x="3174100" y="1883550"/>
              <a:ext cx="30875" cy="9300"/>
            </a:xfrm>
            <a:custGeom>
              <a:avLst/>
              <a:gdLst/>
              <a:ahLst/>
              <a:cxnLst/>
              <a:rect l="l" t="t" r="r" b="b"/>
              <a:pathLst>
                <a:path w="1235" h="372" extrusionOk="0">
                  <a:moveTo>
                    <a:pt x="0" y="1"/>
                  </a:moveTo>
                  <a:lnTo>
                    <a:pt x="0" y="371"/>
                  </a:lnTo>
                  <a:lnTo>
                    <a:pt x="1235" y="371"/>
                  </a:lnTo>
                  <a:lnTo>
                    <a:pt x="1235" y="1"/>
                  </a:lnTo>
                  <a:close/>
                </a:path>
              </a:pathLst>
            </a:custGeom>
            <a:solidFill>
              <a:srgbClr val="FCEB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3064;p68">
              <a:extLst>
                <a:ext uri="{FF2B5EF4-FFF2-40B4-BE49-F238E27FC236}">
                  <a16:creationId xmlns:a16="http://schemas.microsoft.com/office/drawing/2014/main" id="{0C75109B-B2C0-47F9-8B0A-6D8B34E76FB1}"/>
                </a:ext>
              </a:extLst>
            </p:cNvPr>
            <p:cNvSpPr/>
            <p:nvPr/>
          </p:nvSpPr>
          <p:spPr>
            <a:xfrm>
              <a:off x="3174100" y="1917525"/>
              <a:ext cx="30875" cy="9275"/>
            </a:xfrm>
            <a:custGeom>
              <a:avLst/>
              <a:gdLst/>
              <a:ahLst/>
              <a:cxnLst/>
              <a:rect l="l" t="t" r="r" b="b"/>
              <a:pathLst>
                <a:path w="1235" h="371" extrusionOk="0">
                  <a:moveTo>
                    <a:pt x="0" y="0"/>
                  </a:moveTo>
                  <a:lnTo>
                    <a:pt x="0" y="371"/>
                  </a:lnTo>
                  <a:lnTo>
                    <a:pt x="1235" y="371"/>
                  </a:lnTo>
                  <a:lnTo>
                    <a:pt x="1235" y="0"/>
                  </a:lnTo>
                  <a:close/>
                </a:path>
              </a:pathLst>
            </a:custGeom>
            <a:solidFill>
              <a:srgbClr val="FCEB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3065;p68">
              <a:extLst>
                <a:ext uri="{FF2B5EF4-FFF2-40B4-BE49-F238E27FC236}">
                  <a16:creationId xmlns:a16="http://schemas.microsoft.com/office/drawing/2014/main" id="{A50270C7-4DED-4B94-BEFC-684B309D8506}"/>
                </a:ext>
              </a:extLst>
            </p:cNvPr>
            <p:cNvSpPr/>
            <p:nvPr/>
          </p:nvSpPr>
          <p:spPr>
            <a:xfrm>
              <a:off x="3174100" y="1951475"/>
              <a:ext cx="30875" cy="9275"/>
            </a:xfrm>
            <a:custGeom>
              <a:avLst/>
              <a:gdLst/>
              <a:ahLst/>
              <a:cxnLst/>
              <a:rect l="l" t="t" r="r" b="b"/>
              <a:pathLst>
                <a:path w="1235" h="371" extrusionOk="0">
                  <a:moveTo>
                    <a:pt x="0" y="0"/>
                  </a:moveTo>
                  <a:lnTo>
                    <a:pt x="0" y="371"/>
                  </a:lnTo>
                  <a:lnTo>
                    <a:pt x="1235" y="371"/>
                  </a:lnTo>
                  <a:lnTo>
                    <a:pt x="1235" y="0"/>
                  </a:lnTo>
                  <a:close/>
                </a:path>
              </a:pathLst>
            </a:custGeom>
            <a:solidFill>
              <a:srgbClr val="FCEB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7" name="Google Shape;3066;p68">
            <a:extLst>
              <a:ext uri="{FF2B5EF4-FFF2-40B4-BE49-F238E27FC236}">
                <a16:creationId xmlns:a16="http://schemas.microsoft.com/office/drawing/2014/main" id="{CA2960A5-2F7E-4B5A-B7A7-F591AD7CFB5D}"/>
              </a:ext>
            </a:extLst>
          </p:cNvPr>
          <p:cNvGrpSpPr/>
          <p:nvPr/>
        </p:nvGrpSpPr>
        <p:grpSpPr>
          <a:xfrm>
            <a:off x="6888587" y="4596793"/>
            <a:ext cx="617450" cy="497075"/>
            <a:chOff x="3987475" y="250450"/>
            <a:chExt cx="617450" cy="497075"/>
          </a:xfrm>
        </p:grpSpPr>
        <p:sp>
          <p:nvSpPr>
            <p:cNvPr id="68" name="Google Shape;3067;p68">
              <a:extLst>
                <a:ext uri="{FF2B5EF4-FFF2-40B4-BE49-F238E27FC236}">
                  <a16:creationId xmlns:a16="http://schemas.microsoft.com/office/drawing/2014/main" id="{2ECB4A74-DD3F-4A5C-A48C-BFA365980439}"/>
                </a:ext>
              </a:extLst>
            </p:cNvPr>
            <p:cNvSpPr/>
            <p:nvPr/>
          </p:nvSpPr>
          <p:spPr>
            <a:xfrm>
              <a:off x="4189750" y="684275"/>
              <a:ext cx="213050" cy="63250"/>
            </a:xfrm>
            <a:custGeom>
              <a:avLst/>
              <a:gdLst/>
              <a:ahLst/>
              <a:cxnLst/>
              <a:rect l="l" t="t" r="r" b="b"/>
              <a:pathLst>
                <a:path w="8522" h="2530" extrusionOk="0">
                  <a:moveTo>
                    <a:pt x="801" y="0"/>
                  </a:moveTo>
                  <a:cubicBezTo>
                    <a:pt x="371" y="0"/>
                    <a:pt x="1" y="371"/>
                    <a:pt x="1" y="800"/>
                  </a:cubicBezTo>
                  <a:lnTo>
                    <a:pt x="1" y="1729"/>
                  </a:lnTo>
                  <a:cubicBezTo>
                    <a:pt x="1" y="2159"/>
                    <a:pt x="371" y="2529"/>
                    <a:pt x="801" y="2529"/>
                  </a:cubicBezTo>
                  <a:lnTo>
                    <a:pt x="7716" y="2529"/>
                  </a:lnTo>
                  <a:cubicBezTo>
                    <a:pt x="8151" y="2529"/>
                    <a:pt x="8521" y="2159"/>
                    <a:pt x="8521" y="1729"/>
                  </a:cubicBezTo>
                  <a:lnTo>
                    <a:pt x="8521" y="800"/>
                  </a:lnTo>
                  <a:cubicBezTo>
                    <a:pt x="8521" y="371"/>
                    <a:pt x="8151" y="0"/>
                    <a:pt x="77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3068;p68">
              <a:extLst>
                <a:ext uri="{FF2B5EF4-FFF2-40B4-BE49-F238E27FC236}">
                  <a16:creationId xmlns:a16="http://schemas.microsoft.com/office/drawing/2014/main" id="{0EBEA6FD-EE77-4823-8629-53252260854A}"/>
                </a:ext>
              </a:extLst>
            </p:cNvPr>
            <p:cNvSpPr/>
            <p:nvPr/>
          </p:nvSpPr>
          <p:spPr>
            <a:xfrm>
              <a:off x="3987475" y="276775"/>
              <a:ext cx="617450" cy="432225"/>
            </a:xfrm>
            <a:custGeom>
              <a:avLst/>
              <a:gdLst/>
              <a:ahLst/>
              <a:cxnLst/>
              <a:rect l="l" t="t" r="r" b="b"/>
              <a:pathLst>
                <a:path w="24698" h="17289" extrusionOk="0">
                  <a:moveTo>
                    <a:pt x="742" y="0"/>
                  </a:moveTo>
                  <a:cubicBezTo>
                    <a:pt x="312" y="0"/>
                    <a:pt x="1" y="306"/>
                    <a:pt x="1" y="741"/>
                  </a:cubicBezTo>
                  <a:lnTo>
                    <a:pt x="1" y="16547"/>
                  </a:lnTo>
                  <a:cubicBezTo>
                    <a:pt x="1" y="16977"/>
                    <a:pt x="312" y="17288"/>
                    <a:pt x="742" y="17288"/>
                  </a:cubicBezTo>
                  <a:lnTo>
                    <a:pt x="23957" y="17288"/>
                  </a:lnTo>
                  <a:cubicBezTo>
                    <a:pt x="24392" y="17288"/>
                    <a:pt x="24698" y="16977"/>
                    <a:pt x="24698" y="16547"/>
                  </a:cubicBezTo>
                  <a:lnTo>
                    <a:pt x="24698" y="741"/>
                  </a:lnTo>
                  <a:cubicBezTo>
                    <a:pt x="24698" y="306"/>
                    <a:pt x="24392" y="0"/>
                    <a:pt x="239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3069;p68">
              <a:extLst>
                <a:ext uri="{FF2B5EF4-FFF2-40B4-BE49-F238E27FC236}">
                  <a16:creationId xmlns:a16="http://schemas.microsoft.com/office/drawing/2014/main" id="{5593394F-3224-4274-834C-33D42010C683}"/>
                </a:ext>
              </a:extLst>
            </p:cNvPr>
            <p:cNvSpPr/>
            <p:nvPr/>
          </p:nvSpPr>
          <p:spPr>
            <a:xfrm>
              <a:off x="4058500" y="326150"/>
              <a:ext cx="475425" cy="279350"/>
            </a:xfrm>
            <a:custGeom>
              <a:avLst/>
              <a:gdLst/>
              <a:ahLst/>
              <a:cxnLst/>
              <a:rect l="l" t="t" r="r" b="b"/>
              <a:pathLst>
                <a:path w="19017" h="11174" extrusionOk="0">
                  <a:moveTo>
                    <a:pt x="805" y="1"/>
                  </a:moveTo>
                  <a:cubicBezTo>
                    <a:pt x="370" y="1"/>
                    <a:pt x="0" y="371"/>
                    <a:pt x="0" y="801"/>
                  </a:cubicBezTo>
                  <a:lnTo>
                    <a:pt x="0" y="10433"/>
                  </a:lnTo>
                  <a:cubicBezTo>
                    <a:pt x="0" y="10868"/>
                    <a:pt x="370" y="11174"/>
                    <a:pt x="805" y="11174"/>
                  </a:cubicBezTo>
                  <a:lnTo>
                    <a:pt x="18217" y="11174"/>
                  </a:lnTo>
                  <a:cubicBezTo>
                    <a:pt x="18646" y="11174"/>
                    <a:pt x="19017" y="10868"/>
                    <a:pt x="19017" y="10433"/>
                  </a:cubicBezTo>
                  <a:lnTo>
                    <a:pt x="19017" y="801"/>
                  </a:lnTo>
                  <a:cubicBezTo>
                    <a:pt x="19017" y="371"/>
                    <a:pt x="18646" y="1"/>
                    <a:pt x="18217" y="1"/>
                  </a:cubicBezTo>
                  <a:close/>
                </a:path>
              </a:pathLst>
            </a:custGeom>
            <a:solidFill>
              <a:srgbClr val="C6C6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3070;p68">
              <a:extLst>
                <a:ext uri="{FF2B5EF4-FFF2-40B4-BE49-F238E27FC236}">
                  <a16:creationId xmlns:a16="http://schemas.microsoft.com/office/drawing/2014/main" id="{E6E22E1F-3C80-4323-934E-9066AD27F2AC}"/>
                </a:ext>
              </a:extLst>
            </p:cNvPr>
            <p:cNvSpPr/>
            <p:nvPr/>
          </p:nvSpPr>
          <p:spPr>
            <a:xfrm>
              <a:off x="4067750" y="333825"/>
              <a:ext cx="456925" cy="264025"/>
            </a:xfrm>
            <a:custGeom>
              <a:avLst/>
              <a:gdLst/>
              <a:ahLst/>
              <a:cxnLst/>
              <a:rect l="l" t="t" r="r" b="b"/>
              <a:pathLst>
                <a:path w="18277" h="10561" extrusionOk="0">
                  <a:moveTo>
                    <a:pt x="741" y="0"/>
                  </a:moveTo>
                  <a:cubicBezTo>
                    <a:pt x="312" y="0"/>
                    <a:pt x="0" y="371"/>
                    <a:pt x="0" y="741"/>
                  </a:cubicBezTo>
                  <a:lnTo>
                    <a:pt x="0" y="9820"/>
                  </a:lnTo>
                  <a:cubicBezTo>
                    <a:pt x="0" y="10249"/>
                    <a:pt x="312" y="10561"/>
                    <a:pt x="741" y="10561"/>
                  </a:cubicBezTo>
                  <a:lnTo>
                    <a:pt x="17535" y="10561"/>
                  </a:lnTo>
                  <a:cubicBezTo>
                    <a:pt x="17970" y="10561"/>
                    <a:pt x="18276" y="10249"/>
                    <a:pt x="18276" y="9820"/>
                  </a:cubicBezTo>
                  <a:lnTo>
                    <a:pt x="18276" y="741"/>
                  </a:lnTo>
                  <a:cubicBezTo>
                    <a:pt x="18276" y="371"/>
                    <a:pt x="17970" y="0"/>
                    <a:pt x="1753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3071;p68">
              <a:extLst>
                <a:ext uri="{FF2B5EF4-FFF2-40B4-BE49-F238E27FC236}">
                  <a16:creationId xmlns:a16="http://schemas.microsoft.com/office/drawing/2014/main" id="{B7BA789D-EA00-4003-89C0-28D942C064D7}"/>
                </a:ext>
              </a:extLst>
            </p:cNvPr>
            <p:cNvSpPr/>
            <p:nvPr/>
          </p:nvSpPr>
          <p:spPr>
            <a:xfrm>
              <a:off x="4462900" y="637950"/>
              <a:ext cx="47950" cy="47825"/>
            </a:xfrm>
            <a:custGeom>
              <a:avLst/>
              <a:gdLst/>
              <a:ahLst/>
              <a:cxnLst/>
              <a:rect l="l" t="t" r="r" b="b"/>
              <a:pathLst>
                <a:path w="1918" h="1913" extrusionOk="0">
                  <a:moveTo>
                    <a:pt x="988" y="1"/>
                  </a:moveTo>
                  <a:cubicBezTo>
                    <a:pt x="435" y="1"/>
                    <a:pt x="1" y="431"/>
                    <a:pt x="1" y="989"/>
                  </a:cubicBezTo>
                  <a:cubicBezTo>
                    <a:pt x="1" y="1483"/>
                    <a:pt x="435" y="1912"/>
                    <a:pt x="988" y="1912"/>
                  </a:cubicBezTo>
                  <a:cubicBezTo>
                    <a:pt x="1482" y="1912"/>
                    <a:pt x="1917" y="1483"/>
                    <a:pt x="1917" y="989"/>
                  </a:cubicBezTo>
                  <a:cubicBezTo>
                    <a:pt x="1917" y="431"/>
                    <a:pt x="1482" y="1"/>
                    <a:pt x="98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3072;p68">
              <a:extLst>
                <a:ext uri="{FF2B5EF4-FFF2-40B4-BE49-F238E27FC236}">
                  <a16:creationId xmlns:a16="http://schemas.microsoft.com/office/drawing/2014/main" id="{A26C3A1F-C792-4E9D-9870-EA1FFF18E00B}"/>
                </a:ext>
              </a:extLst>
            </p:cNvPr>
            <p:cNvSpPr/>
            <p:nvPr/>
          </p:nvSpPr>
          <p:spPr>
            <a:xfrm>
              <a:off x="4385725" y="642525"/>
              <a:ext cx="37075" cy="38675"/>
            </a:xfrm>
            <a:custGeom>
              <a:avLst/>
              <a:gdLst/>
              <a:ahLst/>
              <a:cxnLst/>
              <a:rect l="l" t="t" r="r" b="b"/>
              <a:pathLst>
                <a:path w="1483" h="1547" extrusionOk="0">
                  <a:moveTo>
                    <a:pt x="741" y="1"/>
                  </a:moveTo>
                  <a:cubicBezTo>
                    <a:pt x="312" y="1"/>
                    <a:pt x="0" y="371"/>
                    <a:pt x="0" y="806"/>
                  </a:cubicBezTo>
                  <a:cubicBezTo>
                    <a:pt x="0" y="1235"/>
                    <a:pt x="312" y="1547"/>
                    <a:pt x="741" y="1547"/>
                  </a:cubicBezTo>
                  <a:cubicBezTo>
                    <a:pt x="1176" y="1547"/>
                    <a:pt x="1482" y="1235"/>
                    <a:pt x="1482" y="806"/>
                  </a:cubicBezTo>
                  <a:cubicBezTo>
                    <a:pt x="1482" y="371"/>
                    <a:pt x="1176" y="1"/>
                    <a:pt x="74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3073;p68">
              <a:extLst>
                <a:ext uri="{FF2B5EF4-FFF2-40B4-BE49-F238E27FC236}">
                  <a16:creationId xmlns:a16="http://schemas.microsoft.com/office/drawing/2014/main" id="{8E65D446-F547-4891-B915-57BAD1F79EB4}"/>
                </a:ext>
              </a:extLst>
            </p:cNvPr>
            <p:cNvSpPr/>
            <p:nvPr/>
          </p:nvSpPr>
          <p:spPr>
            <a:xfrm>
              <a:off x="4311625" y="642525"/>
              <a:ext cx="38675" cy="38675"/>
            </a:xfrm>
            <a:custGeom>
              <a:avLst/>
              <a:gdLst/>
              <a:ahLst/>
              <a:cxnLst/>
              <a:rect l="l" t="t" r="r" b="b"/>
              <a:pathLst>
                <a:path w="1547" h="1547" extrusionOk="0">
                  <a:moveTo>
                    <a:pt x="806" y="1"/>
                  </a:moveTo>
                  <a:cubicBezTo>
                    <a:pt x="371" y="1"/>
                    <a:pt x="1" y="371"/>
                    <a:pt x="1" y="806"/>
                  </a:cubicBezTo>
                  <a:cubicBezTo>
                    <a:pt x="1" y="1235"/>
                    <a:pt x="371" y="1547"/>
                    <a:pt x="806" y="1547"/>
                  </a:cubicBezTo>
                  <a:cubicBezTo>
                    <a:pt x="1236" y="1547"/>
                    <a:pt x="1547" y="1235"/>
                    <a:pt x="1547" y="806"/>
                  </a:cubicBezTo>
                  <a:cubicBezTo>
                    <a:pt x="1547" y="371"/>
                    <a:pt x="1236" y="1"/>
                    <a:pt x="80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3074;p68">
              <a:extLst>
                <a:ext uri="{FF2B5EF4-FFF2-40B4-BE49-F238E27FC236}">
                  <a16:creationId xmlns:a16="http://schemas.microsoft.com/office/drawing/2014/main" id="{29EABF6A-379D-4BB9-BEFA-9A6929223BC6}"/>
                </a:ext>
              </a:extLst>
            </p:cNvPr>
            <p:cNvSpPr/>
            <p:nvPr/>
          </p:nvSpPr>
          <p:spPr>
            <a:xfrm>
              <a:off x="4239150" y="642525"/>
              <a:ext cx="38550" cy="38675"/>
            </a:xfrm>
            <a:custGeom>
              <a:avLst/>
              <a:gdLst/>
              <a:ahLst/>
              <a:cxnLst/>
              <a:rect l="l" t="t" r="r" b="b"/>
              <a:pathLst>
                <a:path w="1542" h="1547" extrusionOk="0">
                  <a:moveTo>
                    <a:pt x="741" y="1"/>
                  </a:moveTo>
                  <a:cubicBezTo>
                    <a:pt x="307" y="1"/>
                    <a:pt x="0" y="371"/>
                    <a:pt x="0" y="806"/>
                  </a:cubicBezTo>
                  <a:cubicBezTo>
                    <a:pt x="0" y="1235"/>
                    <a:pt x="307" y="1547"/>
                    <a:pt x="741" y="1547"/>
                  </a:cubicBezTo>
                  <a:cubicBezTo>
                    <a:pt x="1171" y="1547"/>
                    <a:pt x="1541" y="1235"/>
                    <a:pt x="1541" y="806"/>
                  </a:cubicBezTo>
                  <a:cubicBezTo>
                    <a:pt x="1541" y="371"/>
                    <a:pt x="1171" y="1"/>
                    <a:pt x="74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3075;p68">
              <a:extLst>
                <a:ext uri="{FF2B5EF4-FFF2-40B4-BE49-F238E27FC236}">
                  <a16:creationId xmlns:a16="http://schemas.microsoft.com/office/drawing/2014/main" id="{E30FA763-9084-4F3C-80AF-25610E04A5FB}"/>
                </a:ext>
              </a:extLst>
            </p:cNvPr>
            <p:cNvSpPr/>
            <p:nvPr/>
          </p:nvSpPr>
          <p:spPr>
            <a:xfrm>
              <a:off x="4087875" y="542250"/>
              <a:ext cx="41650" cy="40175"/>
            </a:xfrm>
            <a:custGeom>
              <a:avLst/>
              <a:gdLst/>
              <a:ahLst/>
              <a:cxnLst/>
              <a:rect l="l" t="t" r="r" b="b"/>
              <a:pathLst>
                <a:path w="1666" h="1607" extrusionOk="0">
                  <a:moveTo>
                    <a:pt x="801" y="1"/>
                  </a:moveTo>
                  <a:cubicBezTo>
                    <a:pt x="371" y="1"/>
                    <a:pt x="1" y="371"/>
                    <a:pt x="1" y="801"/>
                  </a:cubicBezTo>
                  <a:cubicBezTo>
                    <a:pt x="1" y="1236"/>
                    <a:pt x="371" y="1606"/>
                    <a:pt x="801" y="1606"/>
                  </a:cubicBezTo>
                  <a:cubicBezTo>
                    <a:pt x="1295" y="1606"/>
                    <a:pt x="1665" y="1236"/>
                    <a:pt x="1665" y="801"/>
                  </a:cubicBezTo>
                  <a:cubicBezTo>
                    <a:pt x="1665" y="371"/>
                    <a:pt x="1295" y="1"/>
                    <a:pt x="8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3076;p68">
              <a:extLst>
                <a:ext uri="{FF2B5EF4-FFF2-40B4-BE49-F238E27FC236}">
                  <a16:creationId xmlns:a16="http://schemas.microsoft.com/office/drawing/2014/main" id="{25AA3FBB-6E87-4B48-B3EB-834D0CB0501D}"/>
                </a:ext>
              </a:extLst>
            </p:cNvPr>
            <p:cNvSpPr/>
            <p:nvPr/>
          </p:nvSpPr>
          <p:spPr>
            <a:xfrm>
              <a:off x="4387325" y="545350"/>
              <a:ext cx="117350" cy="9275"/>
            </a:xfrm>
            <a:custGeom>
              <a:avLst/>
              <a:gdLst/>
              <a:ahLst/>
              <a:cxnLst/>
              <a:rect l="l" t="t" r="r" b="b"/>
              <a:pathLst>
                <a:path w="4694" h="371" extrusionOk="0">
                  <a:moveTo>
                    <a:pt x="1" y="0"/>
                  </a:moveTo>
                  <a:lnTo>
                    <a:pt x="1" y="371"/>
                  </a:lnTo>
                  <a:lnTo>
                    <a:pt x="4693" y="371"/>
                  </a:lnTo>
                  <a:lnTo>
                    <a:pt x="4693" y="0"/>
                  </a:lnTo>
                  <a:close/>
                </a:path>
              </a:pathLst>
            </a:custGeom>
            <a:solidFill>
              <a:srgbClr val="DADA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3077;p68">
              <a:extLst>
                <a:ext uri="{FF2B5EF4-FFF2-40B4-BE49-F238E27FC236}">
                  <a16:creationId xmlns:a16="http://schemas.microsoft.com/office/drawing/2014/main" id="{5655DF81-0412-4E1B-9CBC-E99C0BE85E37}"/>
                </a:ext>
              </a:extLst>
            </p:cNvPr>
            <p:cNvSpPr/>
            <p:nvPr/>
          </p:nvSpPr>
          <p:spPr>
            <a:xfrm>
              <a:off x="4387325" y="568425"/>
              <a:ext cx="117350" cy="10900"/>
            </a:xfrm>
            <a:custGeom>
              <a:avLst/>
              <a:gdLst/>
              <a:ahLst/>
              <a:cxnLst/>
              <a:rect l="l" t="t" r="r" b="b"/>
              <a:pathLst>
                <a:path w="4694" h="436" extrusionOk="0">
                  <a:moveTo>
                    <a:pt x="1" y="1"/>
                  </a:moveTo>
                  <a:lnTo>
                    <a:pt x="1" y="436"/>
                  </a:lnTo>
                  <a:lnTo>
                    <a:pt x="4693" y="436"/>
                  </a:lnTo>
                  <a:lnTo>
                    <a:pt x="4693" y="1"/>
                  </a:lnTo>
                  <a:close/>
                </a:path>
              </a:pathLst>
            </a:custGeom>
            <a:solidFill>
              <a:srgbClr val="DADA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3078;p68">
              <a:extLst>
                <a:ext uri="{FF2B5EF4-FFF2-40B4-BE49-F238E27FC236}">
                  <a16:creationId xmlns:a16="http://schemas.microsoft.com/office/drawing/2014/main" id="{5FBA2F56-7E16-451F-A067-479169E59F5A}"/>
                </a:ext>
              </a:extLst>
            </p:cNvPr>
            <p:cNvSpPr/>
            <p:nvPr/>
          </p:nvSpPr>
          <p:spPr>
            <a:xfrm>
              <a:off x="4077000" y="465075"/>
              <a:ext cx="40175" cy="3125"/>
            </a:xfrm>
            <a:custGeom>
              <a:avLst/>
              <a:gdLst/>
              <a:ahLst/>
              <a:cxnLst/>
              <a:rect l="l" t="t" r="r" b="b"/>
              <a:pathLst>
                <a:path w="1607" h="125" extrusionOk="0">
                  <a:moveTo>
                    <a:pt x="65" y="1"/>
                  </a:moveTo>
                  <a:cubicBezTo>
                    <a:pt x="1" y="1"/>
                    <a:pt x="1" y="60"/>
                    <a:pt x="1" y="60"/>
                  </a:cubicBezTo>
                  <a:cubicBezTo>
                    <a:pt x="1" y="124"/>
                    <a:pt x="1" y="124"/>
                    <a:pt x="65" y="124"/>
                  </a:cubicBezTo>
                  <a:lnTo>
                    <a:pt x="1547" y="124"/>
                  </a:lnTo>
                  <a:cubicBezTo>
                    <a:pt x="1547" y="124"/>
                    <a:pt x="1606" y="124"/>
                    <a:pt x="1606" y="60"/>
                  </a:cubicBezTo>
                  <a:lnTo>
                    <a:pt x="1547" y="1"/>
                  </a:lnTo>
                  <a:close/>
                </a:path>
              </a:pathLst>
            </a:custGeom>
            <a:solidFill>
              <a:srgbClr val="706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3079;p68">
              <a:extLst>
                <a:ext uri="{FF2B5EF4-FFF2-40B4-BE49-F238E27FC236}">
                  <a16:creationId xmlns:a16="http://schemas.microsoft.com/office/drawing/2014/main" id="{8D6C8B29-C4F1-4668-8252-148CFD303720}"/>
                </a:ext>
              </a:extLst>
            </p:cNvPr>
            <p:cNvSpPr/>
            <p:nvPr/>
          </p:nvSpPr>
          <p:spPr>
            <a:xfrm>
              <a:off x="4206675" y="465075"/>
              <a:ext cx="64850" cy="3125"/>
            </a:xfrm>
            <a:custGeom>
              <a:avLst/>
              <a:gdLst/>
              <a:ahLst/>
              <a:cxnLst/>
              <a:rect l="l" t="t" r="r" b="b"/>
              <a:pathLst>
                <a:path w="2594" h="125" extrusionOk="0">
                  <a:moveTo>
                    <a:pt x="65" y="1"/>
                  </a:moveTo>
                  <a:lnTo>
                    <a:pt x="0" y="60"/>
                  </a:lnTo>
                  <a:cubicBezTo>
                    <a:pt x="0" y="124"/>
                    <a:pt x="65" y="124"/>
                    <a:pt x="65" y="124"/>
                  </a:cubicBezTo>
                  <a:lnTo>
                    <a:pt x="2534" y="124"/>
                  </a:lnTo>
                  <a:cubicBezTo>
                    <a:pt x="2534" y="124"/>
                    <a:pt x="2593" y="124"/>
                    <a:pt x="2593" y="60"/>
                  </a:cubicBezTo>
                  <a:lnTo>
                    <a:pt x="2534" y="1"/>
                  </a:lnTo>
                  <a:close/>
                </a:path>
              </a:pathLst>
            </a:custGeom>
            <a:solidFill>
              <a:srgbClr val="706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3080;p68">
              <a:extLst>
                <a:ext uri="{FF2B5EF4-FFF2-40B4-BE49-F238E27FC236}">
                  <a16:creationId xmlns:a16="http://schemas.microsoft.com/office/drawing/2014/main" id="{EF98FA48-F3B3-42C2-98ED-3AA9F2C151F6}"/>
                </a:ext>
              </a:extLst>
            </p:cNvPr>
            <p:cNvSpPr/>
            <p:nvPr/>
          </p:nvSpPr>
          <p:spPr>
            <a:xfrm>
              <a:off x="4337925" y="465075"/>
              <a:ext cx="67950" cy="3125"/>
            </a:xfrm>
            <a:custGeom>
              <a:avLst/>
              <a:gdLst/>
              <a:ahLst/>
              <a:cxnLst/>
              <a:rect l="l" t="t" r="r" b="b"/>
              <a:pathLst>
                <a:path w="2718" h="125" extrusionOk="0">
                  <a:moveTo>
                    <a:pt x="60" y="1"/>
                  </a:moveTo>
                  <a:cubicBezTo>
                    <a:pt x="1" y="1"/>
                    <a:pt x="1" y="60"/>
                    <a:pt x="1" y="60"/>
                  </a:cubicBezTo>
                  <a:cubicBezTo>
                    <a:pt x="1" y="124"/>
                    <a:pt x="1" y="124"/>
                    <a:pt x="60" y="124"/>
                  </a:cubicBezTo>
                  <a:lnTo>
                    <a:pt x="2718" y="124"/>
                  </a:lnTo>
                  <a:lnTo>
                    <a:pt x="2718" y="60"/>
                  </a:lnTo>
                  <a:lnTo>
                    <a:pt x="2718" y="1"/>
                  </a:lnTo>
                  <a:close/>
                </a:path>
              </a:pathLst>
            </a:custGeom>
            <a:solidFill>
              <a:srgbClr val="706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3081;p68">
              <a:extLst>
                <a:ext uri="{FF2B5EF4-FFF2-40B4-BE49-F238E27FC236}">
                  <a16:creationId xmlns:a16="http://schemas.microsoft.com/office/drawing/2014/main" id="{FC4A7672-DECA-4240-BC64-BB43EEA8EE7B}"/>
                </a:ext>
              </a:extLst>
            </p:cNvPr>
            <p:cNvSpPr/>
            <p:nvPr/>
          </p:nvSpPr>
          <p:spPr>
            <a:xfrm>
              <a:off x="4114050" y="443475"/>
              <a:ext cx="21650" cy="24725"/>
            </a:xfrm>
            <a:custGeom>
              <a:avLst/>
              <a:gdLst/>
              <a:ahLst/>
              <a:cxnLst/>
              <a:rect l="l" t="t" r="r" b="b"/>
              <a:pathLst>
                <a:path w="866" h="989" extrusionOk="0">
                  <a:moveTo>
                    <a:pt x="742" y="0"/>
                  </a:moveTo>
                  <a:lnTo>
                    <a:pt x="1" y="924"/>
                  </a:lnTo>
                  <a:lnTo>
                    <a:pt x="1" y="988"/>
                  </a:lnTo>
                  <a:lnTo>
                    <a:pt x="65" y="988"/>
                  </a:lnTo>
                  <a:lnTo>
                    <a:pt x="865" y="124"/>
                  </a:lnTo>
                  <a:cubicBezTo>
                    <a:pt x="865" y="60"/>
                    <a:pt x="865" y="60"/>
                    <a:pt x="806" y="0"/>
                  </a:cubicBezTo>
                  <a:close/>
                </a:path>
              </a:pathLst>
            </a:custGeom>
            <a:solidFill>
              <a:srgbClr val="706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3082;p68">
              <a:extLst>
                <a:ext uri="{FF2B5EF4-FFF2-40B4-BE49-F238E27FC236}">
                  <a16:creationId xmlns:a16="http://schemas.microsoft.com/office/drawing/2014/main" id="{795F125F-D02E-41C4-9B63-3EA5D66021EC}"/>
                </a:ext>
              </a:extLst>
            </p:cNvPr>
            <p:cNvSpPr/>
            <p:nvPr/>
          </p:nvSpPr>
          <p:spPr>
            <a:xfrm>
              <a:off x="4132575" y="443475"/>
              <a:ext cx="18550" cy="44725"/>
            </a:xfrm>
            <a:custGeom>
              <a:avLst/>
              <a:gdLst/>
              <a:ahLst/>
              <a:cxnLst/>
              <a:rect l="l" t="t" r="r" b="b"/>
              <a:pathLst>
                <a:path w="742" h="1789" extrusionOk="0">
                  <a:moveTo>
                    <a:pt x="65" y="0"/>
                  </a:moveTo>
                  <a:cubicBezTo>
                    <a:pt x="1" y="0"/>
                    <a:pt x="1" y="60"/>
                    <a:pt x="1" y="60"/>
                  </a:cubicBezTo>
                  <a:lnTo>
                    <a:pt x="618" y="1788"/>
                  </a:lnTo>
                  <a:lnTo>
                    <a:pt x="682" y="1788"/>
                  </a:lnTo>
                  <a:cubicBezTo>
                    <a:pt x="742" y="1788"/>
                    <a:pt x="742" y="1788"/>
                    <a:pt x="742" y="1729"/>
                  </a:cubicBezTo>
                  <a:lnTo>
                    <a:pt x="124" y="60"/>
                  </a:lnTo>
                  <a:cubicBezTo>
                    <a:pt x="124" y="0"/>
                    <a:pt x="65" y="0"/>
                    <a:pt x="65" y="0"/>
                  </a:cubicBezTo>
                  <a:close/>
                </a:path>
              </a:pathLst>
            </a:custGeom>
            <a:solidFill>
              <a:srgbClr val="706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3083;p68">
              <a:extLst>
                <a:ext uri="{FF2B5EF4-FFF2-40B4-BE49-F238E27FC236}">
                  <a16:creationId xmlns:a16="http://schemas.microsoft.com/office/drawing/2014/main" id="{7A05FE42-9896-49A8-A6E1-1A14213C85B8}"/>
                </a:ext>
              </a:extLst>
            </p:cNvPr>
            <p:cNvSpPr/>
            <p:nvPr/>
          </p:nvSpPr>
          <p:spPr>
            <a:xfrm>
              <a:off x="4148025" y="389375"/>
              <a:ext cx="23225" cy="98825"/>
            </a:xfrm>
            <a:custGeom>
              <a:avLst/>
              <a:gdLst/>
              <a:ahLst/>
              <a:cxnLst/>
              <a:rect l="l" t="t" r="r" b="b"/>
              <a:pathLst>
                <a:path w="929" h="3953" extrusionOk="0">
                  <a:moveTo>
                    <a:pt x="929" y="1"/>
                  </a:moveTo>
                  <a:cubicBezTo>
                    <a:pt x="864" y="1"/>
                    <a:pt x="864" y="1"/>
                    <a:pt x="864" y="65"/>
                  </a:cubicBezTo>
                  <a:lnTo>
                    <a:pt x="0" y="3893"/>
                  </a:lnTo>
                  <a:cubicBezTo>
                    <a:pt x="0" y="3952"/>
                    <a:pt x="0" y="3952"/>
                    <a:pt x="64" y="3952"/>
                  </a:cubicBezTo>
                  <a:lnTo>
                    <a:pt x="124" y="3952"/>
                  </a:lnTo>
                  <a:lnTo>
                    <a:pt x="929" y="65"/>
                  </a:lnTo>
                  <a:lnTo>
                    <a:pt x="929" y="1"/>
                  </a:lnTo>
                  <a:close/>
                </a:path>
              </a:pathLst>
            </a:custGeom>
            <a:solidFill>
              <a:srgbClr val="706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3084;p68">
              <a:extLst>
                <a:ext uri="{FF2B5EF4-FFF2-40B4-BE49-F238E27FC236}">
                  <a16:creationId xmlns:a16="http://schemas.microsoft.com/office/drawing/2014/main" id="{D52BEDF0-D414-4E27-9B3D-0471166D1906}"/>
                </a:ext>
              </a:extLst>
            </p:cNvPr>
            <p:cNvSpPr/>
            <p:nvPr/>
          </p:nvSpPr>
          <p:spPr>
            <a:xfrm>
              <a:off x="4169625" y="389375"/>
              <a:ext cx="20150" cy="148225"/>
            </a:xfrm>
            <a:custGeom>
              <a:avLst/>
              <a:gdLst/>
              <a:ahLst/>
              <a:cxnLst/>
              <a:rect l="l" t="t" r="r" b="b"/>
              <a:pathLst>
                <a:path w="806" h="5929" extrusionOk="0">
                  <a:moveTo>
                    <a:pt x="0" y="1"/>
                  </a:moveTo>
                  <a:lnTo>
                    <a:pt x="0" y="65"/>
                  </a:lnTo>
                  <a:lnTo>
                    <a:pt x="682" y="5928"/>
                  </a:lnTo>
                  <a:lnTo>
                    <a:pt x="741" y="5928"/>
                  </a:lnTo>
                  <a:cubicBezTo>
                    <a:pt x="806" y="5928"/>
                    <a:pt x="806" y="5928"/>
                    <a:pt x="806" y="5869"/>
                  </a:cubicBezTo>
                  <a:lnTo>
                    <a:pt x="65" y="65"/>
                  </a:lnTo>
                  <a:cubicBezTo>
                    <a:pt x="65" y="1"/>
                    <a:pt x="65" y="1"/>
                    <a:pt x="0" y="1"/>
                  </a:cubicBezTo>
                  <a:close/>
                </a:path>
              </a:pathLst>
            </a:custGeom>
            <a:solidFill>
              <a:srgbClr val="706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3085;p68">
              <a:extLst>
                <a:ext uri="{FF2B5EF4-FFF2-40B4-BE49-F238E27FC236}">
                  <a16:creationId xmlns:a16="http://schemas.microsoft.com/office/drawing/2014/main" id="{224DE99E-DC3D-4C53-90AE-EB417815E618}"/>
                </a:ext>
              </a:extLst>
            </p:cNvPr>
            <p:cNvSpPr/>
            <p:nvPr/>
          </p:nvSpPr>
          <p:spPr>
            <a:xfrm>
              <a:off x="4186675" y="465075"/>
              <a:ext cx="23100" cy="72525"/>
            </a:xfrm>
            <a:custGeom>
              <a:avLst/>
              <a:gdLst/>
              <a:ahLst/>
              <a:cxnLst/>
              <a:rect l="l" t="t" r="r" b="b"/>
              <a:pathLst>
                <a:path w="924" h="2901" extrusionOk="0">
                  <a:moveTo>
                    <a:pt x="865" y="1"/>
                  </a:moveTo>
                  <a:cubicBezTo>
                    <a:pt x="865" y="1"/>
                    <a:pt x="800" y="1"/>
                    <a:pt x="800" y="60"/>
                  </a:cubicBezTo>
                  <a:lnTo>
                    <a:pt x="0" y="2841"/>
                  </a:lnTo>
                  <a:cubicBezTo>
                    <a:pt x="0" y="2900"/>
                    <a:pt x="0" y="2900"/>
                    <a:pt x="59" y="2900"/>
                  </a:cubicBezTo>
                  <a:lnTo>
                    <a:pt x="124" y="2900"/>
                  </a:lnTo>
                  <a:lnTo>
                    <a:pt x="924" y="60"/>
                  </a:lnTo>
                  <a:cubicBezTo>
                    <a:pt x="924" y="60"/>
                    <a:pt x="924" y="1"/>
                    <a:pt x="865" y="1"/>
                  </a:cubicBezTo>
                  <a:close/>
                </a:path>
              </a:pathLst>
            </a:custGeom>
            <a:solidFill>
              <a:srgbClr val="706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3086;p68">
              <a:extLst>
                <a:ext uri="{FF2B5EF4-FFF2-40B4-BE49-F238E27FC236}">
                  <a16:creationId xmlns:a16="http://schemas.microsoft.com/office/drawing/2014/main" id="{1EA21306-4E49-49B2-926F-8A4CCC10C675}"/>
                </a:ext>
              </a:extLst>
            </p:cNvPr>
            <p:cNvSpPr/>
            <p:nvPr/>
          </p:nvSpPr>
          <p:spPr>
            <a:xfrm>
              <a:off x="4268425" y="465075"/>
              <a:ext cx="15450" cy="29300"/>
            </a:xfrm>
            <a:custGeom>
              <a:avLst/>
              <a:gdLst/>
              <a:ahLst/>
              <a:cxnLst/>
              <a:rect l="l" t="t" r="r" b="b"/>
              <a:pathLst>
                <a:path w="618" h="1172" extrusionOk="0">
                  <a:moveTo>
                    <a:pt x="0" y="1"/>
                  </a:moveTo>
                  <a:lnTo>
                    <a:pt x="0" y="124"/>
                  </a:lnTo>
                  <a:lnTo>
                    <a:pt x="494" y="1112"/>
                  </a:lnTo>
                  <a:lnTo>
                    <a:pt x="558" y="1171"/>
                  </a:lnTo>
                  <a:cubicBezTo>
                    <a:pt x="617" y="1171"/>
                    <a:pt x="617" y="1112"/>
                    <a:pt x="617" y="1112"/>
                  </a:cubicBezTo>
                  <a:lnTo>
                    <a:pt x="64" y="60"/>
                  </a:lnTo>
                  <a:cubicBezTo>
                    <a:pt x="64" y="1"/>
                    <a:pt x="64" y="1"/>
                    <a:pt x="0" y="1"/>
                  </a:cubicBezTo>
                  <a:close/>
                </a:path>
              </a:pathLst>
            </a:custGeom>
            <a:solidFill>
              <a:srgbClr val="706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3087;p68">
              <a:extLst>
                <a:ext uri="{FF2B5EF4-FFF2-40B4-BE49-F238E27FC236}">
                  <a16:creationId xmlns:a16="http://schemas.microsoft.com/office/drawing/2014/main" id="{B2CA213F-E03B-423F-9650-91A91613448B}"/>
                </a:ext>
              </a:extLst>
            </p:cNvPr>
            <p:cNvSpPr/>
            <p:nvPr/>
          </p:nvSpPr>
          <p:spPr>
            <a:xfrm>
              <a:off x="4280750" y="381725"/>
              <a:ext cx="26350" cy="112650"/>
            </a:xfrm>
            <a:custGeom>
              <a:avLst/>
              <a:gdLst/>
              <a:ahLst/>
              <a:cxnLst/>
              <a:rect l="l" t="t" r="r" b="b"/>
              <a:pathLst>
                <a:path w="1054" h="4506" extrusionOk="0">
                  <a:moveTo>
                    <a:pt x="1053" y="1"/>
                  </a:moveTo>
                  <a:cubicBezTo>
                    <a:pt x="989" y="1"/>
                    <a:pt x="989" y="1"/>
                    <a:pt x="930" y="60"/>
                  </a:cubicBezTo>
                  <a:lnTo>
                    <a:pt x="1" y="4446"/>
                  </a:lnTo>
                  <a:cubicBezTo>
                    <a:pt x="1" y="4446"/>
                    <a:pt x="1" y="4505"/>
                    <a:pt x="65" y="4505"/>
                  </a:cubicBezTo>
                  <a:cubicBezTo>
                    <a:pt x="65" y="4505"/>
                    <a:pt x="124" y="4505"/>
                    <a:pt x="124" y="4446"/>
                  </a:cubicBezTo>
                  <a:lnTo>
                    <a:pt x="1053" y="60"/>
                  </a:lnTo>
                  <a:lnTo>
                    <a:pt x="1053" y="1"/>
                  </a:lnTo>
                  <a:close/>
                </a:path>
              </a:pathLst>
            </a:custGeom>
            <a:solidFill>
              <a:srgbClr val="706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3088;p68">
              <a:extLst>
                <a:ext uri="{FF2B5EF4-FFF2-40B4-BE49-F238E27FC236}">
                  <a16:creationId xmlns:a16="http://schemas.microsoft.com/office/drawing/2014/main" id="{49B002AE-E6CB-4D3A-90EA-EEBDEF03A771}"/>
                </a:ext>
              </a:extLst>
            </p:cNvPr>
            <p:cNvSpPr/>
            <p:nvPr/>
          </p:nvSpPr>
          <p:spPr>
            <a:xfrm>
              <a:off x="4303975" y="381725"/>
              <a:ext cx="12375" cy="148200"/>
            </a:xfrm>
            <a:custGeom>
              <a:avLst/>
              <a:gdLst/>
              <a:ahLst/>
              <a:cxnLst/>
              <a:rect l="l" t="t" r="r" b="b"/>
              <a:pathLst>
                <a:path w="495" h="5928" extrusionOk="0">
                  <a:moveTo>
                    <a:pt x="60" y="1"/>
                  </a:moveTo>
                  <a:lnTo>
                    <a:pt x="1" y="60"/>
                  </a:lnTo>
                  <a:lnTo>
                    <a:pt x="371" y="5864"/>
                  </a:lnTo>
                  <a:cubicBezTo>
                    <a:pt x="371" y="5928"/>
                    <a:pt x="430" y="5928"/>
                    <a:pt x="430" y="5928"/>
                  </a:cubicBezTo>
                  <a:cubicBezTo>
                    <a:pt x="494" y="5928"/>
                    <a:pt x="494" y="5928"/>
                    <a:pt x="494" y="5864"/>
                  </a:cubicBezTo>
                  <a:lnTo>
                    <a:pt x="124" y="60"/>
                  </a:lnTo>
                  <a:cubicBezTo>
                    <a:pt x="124" y="1"/>
                    <a:pt x="124" y="1"/>
                    <a:pt x="60" y="1"/>
                  </a:cubicBezTo>
                  <a:close/>
                </a:path>
              </a:pathLst>
            </a:custGeom>
            <a:solidFill>
              <a:srgbClr val="706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3089;p68">
              <a:extLst>
                <a:ext uri="{FF2B5EF4-FFF2-40B4-BE49-F238E27FC236}">
                  <a16:creationId xmlns:a16="http://schemas.microsoft.com/office/drawing/2014/main" id="{CB700EFC-1E9F-4503-B55E-524B447DB79E}"/>
                </a:ext>
              </a:extLst>
            </p:cNvPr>
            <p:cNvSpPr/>
            <p:nvPr/>
          </p:nvSpPr>
          <p:spPr>
            <a:xfrm>
              <a:off x="4313225" y="465075"/>
              <a:ext cx="27825" cy="64850"/>
            </a:xfrm>
            <a:custGeom>
              <a:avLst/>
              <a:gdLst/>
              <a:ahLst/>
              <a:cxnLst/>
              <a:rect l="l" t="t" r="r" b="b"/>
              <a:pathLst>
                <a:path w="1113" h="2594" extrusionOk="0">
                  <a:moveTo>
                    <a:pt x="1048" y="1"/>
                  </a:moveTo>
                  <a:cubicBezTo>
                    <a:pt x="989" y="1"/>
                    <a:pt x="989" y="1"/>
                    <a:pt x="989" y="60"/>
                  </a:cubicBezTo>
                  <a:lnTo>
                    <a:pt x="1" y="2530"/>
                  </a:lnTo>
                  <a:cubicBezTo>
                    <a:pt x="1" y="2530"/>
                    <a:pt x="1" y="2594"/>
                    <a:pt x="60" y="2594"/>
                  </a:cubicBezTo>
                  <a:lnTo>
                    <a:pt x="124" y="2594"/>
                  </a:lnTo>
                  <a:lnTo>
                    <a:pt x="1048" y="124"/>
                  </a:lnTo>
                  <a:cubicBezTo>
                    <a:pt x="1112" y="60"/>
                    <a:pt x="1048" y="60"/>
                    <a:pt x="1048" y="1"/>
                  </a:cubicBezTo>
                  <a:close/>
                </a:path>
              </a:pathLst>
            </a:custGeom>
            <a:solidFill>
              <a:srgbClr val="706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3090;p68">
              <a:extLst>
                <a:ext uri="{FF2B5EF4-FFF2-40B4-BE49-F238E27FC236}">
                  <a16:creationId xmlns:a16="http://schemas.microsoft.com/office/drawing/2014/main" id="{43061251-75A0-4693-98D6-98FF24CA17EE}"/>
                </a:ext>
              </a:extLst>
            </p:cNvPr>
            <p:cNvSpPr/>
            <p:nvPr/>
          </p:nvSpPr>
          <p:spPr>
            <a:xfrm>
              <a:off x="4404250" y="450025"/>
              <a:ext cx="15450" cy="18175"/>
            </a:xfrm>
            <a:custGeom>
              <a:avLst/>
              <a:gdLst/>
              <a:ahLst/>
              <a:cxnLst/>
              <a:rect l="l" t="t" r="r" b="b"/>
              <a:pathLst>
                <a:path w="618" h="727" extrusionOk="0">
                  <a:moveTo>
                    <a:pt x="558" y="0"/>
                  </a:moveTo>
                  <a:cubicBezTo>
                    <a:pt x="542" y="0"/>
                    <a:pt x="526" y="15"/>
                    <a:pt x="494" y="45"/>
                  </a:cubicBezTo>
                  <a:lnTo>
                    <a:pt x="0" y="662"/>
                  </a:lnTo>
                  <a:lnTo>
                    <a:pt x="0" y="726"/>
                  </a:lnTo>
                  <a:lnTo>
                    <a:pt x="65" y="726"/>
                  </a:lnTo>
                  <a:lnTo>
                    <a:pt x="618" y="109"/>
                  </a:lnTo>
                  <a:lnTo>
                    <a:pt x="618" y="45"/>
                  </a:lnTo>
                  <a:cubicBezTo>
                    <a:pt x="588" y="15"/>
                    <a:pt x="573" y="0"/>
                    <a:pt x="558" y="0"/>
                  </a:cubicBezTo>
                  <a:close/>
                </a:path>
              </a:pathLst>
            </a:custGeom>
            <a:solidFill>
              <a:srgbClr val="706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3091;p68">
              <a:extLst>
                <a:ext uri="{FF2B5EF4-FFF2-40B4-BE49-F238E27FC236}">
                  <a16:creationId xmlns:a16="http://schemas.microsoft.com/office/drawing/2014/main" id="{9976A1C5-2343-4F91-B318-AE642DF6FCAD}"/>
                </a:ext>
              </a:extLst>
            </p:cNvPr>
            <p:cNvSpPr/>
            <p:nvPr/>
          </p:nvSpPr>
          <p:spPr>
            <a:xfrm>
              <a:off x="4416600" y="449650"/>
              <a:ext cx="17050" cy="58675"/>
            </a:xfrm>
            <a:custGeom>
              <a:avLst/>
              <a:gdLst/>
              <a:ahLst/>
              <a:cxnLst/>
              <a:rect l="l" t="t" r="r" b="b"/>
              <a:pathLst>
                <a:path w="682" h="2347" extrusionOk="0">
                  <a:moveTo>
                    <a:pt x="64" y="0"/>
                  </a:moveTo>
                  <a:cubicBezTo>
                    <a:pt x="0" y="0"/>
                    <a:pt x="0" y="60"/>
                    <a:pt x="0" y="60"/>
                  </a:cubicBezTo>
                  <a:lnTo>
                    <a:pt x="618" y="2282"/>
                  </a:lnTo>
                  <a:cubicBezTo>
                    <a:pt x="618" y="2346"/>
                    <a:pt x="618" y="2346"/>
                    <a:pt x="682" y="2346"/>
                  </a:cubicBezTo>
                  <a:lnTo>
                    <a:pt x="682" y="2282"/>
                  </a:lnTo>
                  <a:lnTo>
                    <a:pt x="124" y="60"/>
                  </a:lnTo>
                  <a:cubicBezTo>
                    <a:pt x="124" y="0"/>
                    <a:pt x="64" y="0"/>
                    <a:pt x="64" y="0"/>
                  </a:cubicBezTo>
                  <a:close/>
                </a:path>
              </a:pathLst>
            </a:custGeom>
            <a:solidFill>
              <a:srgbClr val="706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3092;p68">
              <a:extLst>
                <a:ext uri="{FF2B5EF4-FFF2-40B4-BE49-F238E27FC236}">
                  <a16:creationId xmlns:a16="http://schemas.microsoft.com/office/drawing/2014/main" id="{7FAD6D8B-890B-4C1B-8E06-4027D8DB1DF5}"/>
                </a:ext>
              </a:extLst>
            </p:cNvPr>
            <p:cNvSpPr/>
            <p:nvPr/>
          </p:nvSpPr>
          <p:spPr>
            <a:xfrm>
              <a:off x="4430550" y="381725"/>
              <a:ext cx="18550" cy="126600"/>
            </a:xfrm>
            <a:custGeom>
              <a:avLst/>
              <a:gdLst/>
              <a:ahLst/>
              <a:cxnLst/>
              <a:rect l="l" t="t" r="r" b="b"/>
              <a:pathLst>
                <a:path w="742" h="5064" extrusionOk="0">
                  <a:moveTo>
                    <a:pt x="741" y="1"/>
                  </a:moveTo>
                  <a:cubicBezTo>
                    <a:pt x="677" y="1"/>
                    <a:pt x="677" y="1"/>
                    <a:pt x="677" y="60"/>
                  </a:cubicBezTo>
                  <a:lnTo>
                    <a:pt x="60" y="4999"/>
                  </a:lnTo>
                  <a:cubicBezTo>
                    <a:pt x="0" y="4999"/>
                    <a:pt x="60" y="5063"/>
                    <a:pt x="60" y="5063"/>
                  </a:cubicBezTo>
                  <a:cubicBezTo>
                    <a:pt x="124" y="5063"/>
                    <a:pt x="124" y="5063"/>
                    <a:pt x="124" y="4999"/>
                  </a:cubicBezTo>
                  <a:lnTo>
                    <a:pt x="741" y="60"/>
                  </a:lnTo>
                  <a:lnTo>
                    <a:pt x="741" y="1"/>
                  </a:lnTo>
                  <a:close/>
                </a:path>
              </a:pathLst>
            </a:custGeom>
            <a:solidFill>
              <a:srgbClr val="706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3093;p68">
              <a:extLst>
                <a:ext uri="{FF2B5EF4-FFF2-40B4-BE49-F238E27FC236}">
                  <a16:creationId xmlns:a16="http://schemas.microsoft.com/office/drawing/2014/main" id="{77D4B3C2-7858-4558-8011-F0C4C5DA0CB6}"/>
                </a:ext>
              </a:extLst>
            </p:cNvPr>
            <p:cNvSpPr/>
            <p:nvPr/>
          </p:nvSpPr>
          <p:spPr>
            <a:xfrm>
              <a:off x="4445975" y="381725"/>
              <a:ext cx="15475" cy="138950"/>
            </a:xfrm>
            <a:custGeom>
              <a:avLst/>
              <a:gdLst/>
              <a:ahLst/>
              <a:cxnLst/>
              <a:rect l="l" t="t" r="r" b="b"/>
              <a:pathLst>
                <a:path w="619" h="5558" extrusionOk="0">
                  <a:moveTo>
                    <a:pt x="60" y="1"/>
                  </a:moveTo>
                  <a:cubicBezTo>
                    <a:pt x="60" y="1"/>
                    <a:pt x="1" y="60"/>
                    <a:pt x="60" y="60"/>
                  </a:cubicBezTo>
                  <a:lnTo>
                    <a:pt x="495" y="5493"/>
                  </a:lnTo>
                  <a:cubicBezTo>
                    <a:pt x="495" y="5493"/>
                    <a:pt x="495" y="5557"/>
                    <a:pt x="554" y="5557"/>
                  </a:cubicBezTo>
                  <a:lnTo>
                    <a:pt x="618" y="5493"/>
                  </a:lnTo>
                  <a:lnTo>
                    <a:pt x="124" y="60"/>
                  </a:lnTo>
                  <a:cubicBezTo>
                    <a:pt x="124" y="1"/>
                    <a:pt x="124" y="1"/>
                    <a:pt x="60" y="1"/>
                  </a:cubicBezTo>
                  <a:close/>
                </a:path>
              </a:pathLst>
            </a:custGeom>
            <a:solidFill>
              <a:srgbClr val="706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3094;p68">
              <a:extLst>
                <a:ext uri="{FF2B5EF4-FFF2-40B4-BE49-F238E27FC236}">
                  <a16:creationId xmlns:a16="http://schemas.microsoft.com/office/drawing/2014/main" id="{80E1B021-B37E-415D-B1B8-C424D24760C8}"/>
                </a:ext>
              </a:extLst>
            </p:cNvPr>
            <p:cNvSpPr/>
            <p:nvPr/>
          </p:nvSpPr>
          <p:spPr>
            <a:xfrm>
              <a:off x="4458325" y="465075"/>
              <a:ext cx="20025" cy="55600"/>
            </a:xfrm>
            <a:custGeom>
              <a:avLst/>
              <a:gdLst/>
              <a:ahLst/>
              <a:cxnLst/>
              <a:rect l="l" t="t" r="r" b="b"/>
              <a:pathLst>
                <a:path w="801" h="2224" extrusionOk="0">
                  <a:moveTo>
                    <a:pt x="742" y="1"/>
                  </a:moveTo>
                  <a:cubicBezTo>
                    <a:pt x="742" y="1"/>
                    <a:pt x="677" y="1"/>
                    <a:pt x="677" y="60"/>
                  </a:cubicBezTo>
                  <a:lnTo>
                    <a:pt x="1" y="2159"/>
                  </a:lnTo>
                  <a:cubicBezTo>
                    <a:pt x="1" y="2159"/>
                    <a:pt x="1" y="2223"/>
                    <a:pt x="60" y="2223"/>
                  </a:cubicBezTo>
                  <a:lnTo>
                    <a:pt x="124" y="2159"/>
                  </a:lnTo>
                  <a:lnTo>
                    <a:pt x="801" y="60"/>
                  </a:lnTo>
                  <a:cubicBezTo>
                    <a:pt x="801" y="60"/>
                    <a:pt x="801" y="1"/>
                    <a:pt x="742" y="1"/>
                  </a:cubicBezTo>
                  <a:close/>
                </a:path>
              </a:pathLst>
            </a:custGeom>
            <a:solidFill>
              <a:srgbClr val="706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3095;p68">
              <a:extLst>
                <a:ext uri="{FF2B5EF4-FFF2-40B4-BE49-F238E27FC236}">
                  <a16:creationId xmlns:a16="http://schemas.microsoft.com/office/drawing/2014/main" id="{18482079-6C08-48B4-A1E2-DACA0B70C58B}"/>
                </a:ext>
              </a:extLst>
            </p:cNvPr>
            <p:cNvSpPr/>
            <p:nvPr/>
          </p:nvSpPr>
          <p:spPr>
            <a:xfrm>
              <a:off x="4475250" y="465075"/>
              <a:ext cx="40150" cy="3125"/>
            </a:xfrm>
            <a:custGeom>
              <a:avLst/>
              <a:gdLst/>
              <a:ahLst/>
              <a:cxnLst/>
              <a:rect l="l" t="t" r="r" b="b"/>
              <a:pathLst>
                <a:path w="1606" h="125" extrusionOk="0">
                  <a:moveTo>
                    <a:pt x="65" y="1"/>
                  </a:moveTo>
                  <a:lnTo>
                    <a:pt x="0" y="60"/>
                  </a:lnTo>
                  <a:cubicBezTo>
                    <a:pt x="0" y="124"/>
                    <a:pt x="65" y="124"/>
                    <a:pt x="65" y="124"/>
                  </a:cubicBezTo>
                  <a:lnTo>
                    <a:pt x="1606" y="124"/>
                  </a:lnTo>
                  <a:lnTo>
                    <a:pt x="1606" y="60"/>
                  </a:lnTo>
                  <a:lnTo>
                    <a:pt x="1606" y="1"/>
                  </a:lnTo>
                  <a:close/>
                </a:path>
              </a:pathLst>
            </a:custGeom>
            <a:solidFill>
              <a:srgbClr val="706F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3096;p68">
              <a:extLst>
                <a:ext uri="{FF2B5EF4-FFF2-40B4-BE49-F238E27FC236}">
                  <a16:creationId xmlns:a16="http://schemas.microsoft.com/office/drawing/2014/main" id="{A64AF1E4-9538-43B4-97E9-CEA2C33B933D}"/>
                </a:ext>
              </a:extLst>
            </p:cNvPr>
            <p:cNvSpPr/>
            <p:nvPr/>
          </p:nvSpPr>
          <p:spPr>
            <a:xfrm>
              <a:off x="4549350" y="424950"/>
              <a:ext cx="33975" cy="33975"/>
            </a:xfrm>
            <a:custGeom>
              <a:avLst/>
              <a:gdLst/>
              <a:ahLst/>
              <a:cxnLst/>
              <a:rect l="l" t="t" r="r" b="b"/>
              <a:pathLst>
                <a:path w="1359" h="1359" extrusionOk="0">
                  <a:moveTo>
                    <a:pt x="682" y="0"/>
                  </a:moveTo>
                  <a:cubicBezTo>
                    <a:pt x="311" y="0"/>
                    <a:pt x="0" y="307"/>
                    <a:pt x="0" y="677"/>
                  </a:cubicBezTo>
                  <a:cubicBezTo>
                    <a:pt x="0" y="1048"/>
                    <a:pt x="311" y="1359"/>
                    <a:pt x="682" y="1359"/>
                  </a:cubicBezTo>
                  <a:cubicBezTo>
                    <a:pt x="1052" y="1359"/>
                    <a:pt x="1358" y="1048"/>
                    <a:pt x="1358" y="677"/>
                  </a:cubicBezTo>
                  <a:cubicBezTo>
                    <a:pt x="1358" y="307"/>
                    <a:pt x="1052" y="0"/>
                    <a:pt x="68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3097;p68">
              <a:extLst>
                <a:ext uri="{FF2B5EF4-FFF2-40B4-BE49-F238E27FC236}">
                  <a16:creationId xmlns:a16="http://schemas.microsoft.com/office/drawing/2014/main" id="{B03C0722-BFDF-408E-B781-185B6813E0F7}"/>
                </a:ext>
              </a:extLst>
            </p:cNvPr>
            <p:cNvSpPr/>
            <p:nvPr/>
          </p:nvSpPr>
          <p:spPr>
            <a:xfrm>
              <a:off x="4552425" y="475825"/>
              <a:ext cx="29425" cy="29400"/>
            </a:xfrm>
            <a:custGeom>
              <a:avLst/>
              <a:gdLst/>
              <a:ahLst/>
              <a:cxnLst/>
              <a:rect l="l" t="t" r="r" b="b"/>
              <a:pathLst>
                <a:path w="1177" h="1176" extrusionOk="0">
                  <a:moveTo>
                    <a:pt x="559" y="0"/>
                  </a:moveTo>
                  <a:cubicBezTo>
                    <a:pt x="248" y="0"/>
                    <a:pt x="1" y="247"/>
                    <a:pt x="1" y="559"/>
                  </a:cubicBezTo>
                  <a:cubicBezTo>
                    <a:pt x="1" y="929"/>
                    <a:pt x="248" y="1176"/>
                    <a:pt x="559" y="1176"/>
                  </a:cubicBezTo>
                  <a:cubicBezTo>
                    <a:pt x="865" y="1176"/>
                    <a:pt x="1176" y="929"/>
                    <a:pt x="1176" y="559"/>
                  </a:cubicBezTo>
                  <a:cubicBezTo>
                    <a:pt x="1176" y="247"/>
                    <a:pt x="865" y="0"/>
                    <a:pt x="5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3098;p68">
              <a:extLst>
                <a:ext uri="{FF2B5EF4-FFF2-40B4-BE49-F238E27FC236}">
                  <a16:creationId xmlns:a16="http://schemas.microsoft.com/office/drawing/2014/main" id="{710EA26C-8A79-40B7-89E5-DD1438074867}"/>
                </a:ext>
              </a:extLst>
            </p:cNvPr>
            <p:cNvSpPr/>
            <p:nvPr/>
          </p:nvSpPr>
          <p:spPr>
            <a:xfrm>
              <a:off x="4029225" y="250450"/>
              <a:ext cx="72500" cy="41775"/>
            </a:xfrm>
            <a:custGeom>
              <a:avLst/>
              <a:gdLst/>
              <a:ahLst/>
              <a:cxnLst/>
              <a:rect l="l" t="t" r="r" b="b"/>
              <a:pathLst>
                <a:path w="2900" h="1671" extrusionOk="0">
                  <a:moveTo>
                    <a:pt x="801" y="1"/>
                  </a:moveTo>
                  <a:cubicBezTo>
                    <a:pt x="371" y="1"/>
                    <a:pt x="0" y="371"/>
                    <a:pt x="0" y="806"/>
                  </a:cubicBezTo>
                  <a:lnTo>
                    <a:pt x="0" y="865"/>
                  </a:lnTo>
                  <a:cubicBezTo>
                    <a:pt x="0" y="1300"/>
                    <a:pt x="371" y="1670"/>
                    <a:pt x="801" y="1670"/>
                  </a:cubicBezTo>
                  <a:lnTo>
                    <a:pt x="2159" y="1670"/>
                  </a:lnTo>
                  <a:cubicBezTo>
                    <a:pt x="2594" y="1670"/>
                    <a:pt x="2900" y="1300"/>
                    <a:pt x="2900" y="865"/>
                  </a:cubicBezTo>
                  <a:lnTo>
                    <a:pt x="2900" y="806"/>
                  </a:lnTo>
                  <a:cubicBezTo>
                    <a:pt x="2900" y="371"/>
                    <a:pt x="2594" y="1"/>
                    <a:pt x="215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3099;p68">
              <a:extLst>
                <a:ext uri="{FF2B5EF4-FFF2-40B4-BE49-F238E27FC236}">
                  <a16:creationId xmlns:a16="http://schemas.microsoft.com/office/drawing/2014/main" id="{B210CF22-D92B-47E6-B5F6-CBBE9C8106B3}"/>
                </a:ext>
              </a:extLst>
            </p:cNvPr>
            <p:cNvSpPr/>
            <p:nvPr/>
          </p:nvSpPr>
          <p:spPr>
            <a:xfrm>
              <a:off x="4126400" y="255150"/>
              <a:ext cx="43250" cy="32375"/>
            </a:xfrm>
            <a:custGeom>
              <a:avLst/>
              <a:gdLst/>
              <a:ahLst/>
              <a:cxnLst/>
              <a:rect l="l" t="t" r="r" b="b"/>
              <a:pathLst>
                <a:path w="1730" h="1295" extrusionOk="0">
                  <a:moveTo>
                    <a:pt x="618" y="1"/>
                  </a:moveTo>
                  <a:cubicBezTo>
                    <a:pt x="248" y="1"/>
                    <a:pt x="1" y="307"/>
                    <a:pt x="1" y="618"/>
                  </a:cubicBezTo>
                  <a:cubicBezTo>
                    <a:pt x="1" y="989"/>
                    <a:pt x="248" y="1295"/>
                    <a:pt x="618" y="1295"/>
                  </a:cubicBezTo>
                  <a:lnTo>
                    <a:pt x="1053" y="1295"/>
                  </a:lnTo>
                  <a:cubicBezTo>
                    <a:pt x="1423" y="1295"/>
                    <a:pt x="1729" y="989"/>
                    <a:pt x="1729" y="618"/>
                  </a:cubicBezTo>
                  <a:cubicBezTo>
                    <a:pt x="1729" y="307"/>
                    <a:pt x="1423" y="1"/>
                    <a:pt x="10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26813018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755"/>
                                        </p:tgtEl>
                                        <p:attrNameLst>
                                          <p:attrName>style.visibility</p:attrName>
                                        </p:attrNameLst>
                                      </p:cBhvr>
                                      <p:to>
                                        <p:strVal val="visible"/>
                                      </p:to>
                                    </p:set>
                                    <p:animEffect transition="in" filter="fade">
                                      <p:cBhvr>
                                        <p:cTn id="7" dur="1000"/>
                                        <p:tgtEl>
                                          <p:spTgt spid="2755"/>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29"/>
                                        </p:tgtEl>
                                        <p:attrNameLst>
                                          <p:attrName>style.visibility</p:attrName>
                                        </p:attrNameLst>
                                      </p:cBhvr>
                                      <p:to>
                                        <p:strVal val="visible"/>
                                      </p:to>
                                    </p:set>
                                    <p:animEffect transition="in" filter="fade">
                                      <p:cBhvr>
                                        <p:cTn id="11" dur="1000"/>
                                        <p:tgtEl>
                                          <p:spTgt spid="29"/>
                                        </p:tgtEl>
                                      </p:cBhvr>
                                    </p:animEffect>
                                  </p:childTnLst>
                                </p:cTn>
                              </p:par>
                              <p:par>
                                <p:cTn id="12" presetID="10" presetClass="entr" presetSubtype="0" fill="hold" nodeType="withEffect">
                                  <p:stCondLst>
                                    <p:cond delay="0"/>
                                  </p:stCondLst>
                                  <p:childTnLst>
                                    <p:set>
                                      <p:cBhvr>
                                        <p:cTn id="13" dur="1" fill="hold">
                                          <p:stCondLst>
                                            <p:cond delay="0"/>
                                          </p:stCondLst>
                                        </p:cTn>
                                        <p:tgtEl>
                                          <p:spTgt spid="30"/>
                                        </p:tgtEl>
                                        <p:attrNameLst>
                                          <p:attrName>style.visibility</p:attrName>
                                        </p:attrNameLst>
                                      </p:cBhvr>
                                      <p:to>
                                        <p:strVal val="visible"/>
                                      </p:to>
                                    </p:set>
                                    <p:animEffect transition="in" filter="fade">
                                      <p:cBhvr>
                                        <p:cTn id="14" dur="1000"/>
                                        <p:tgtEl>
                                          <p:spTgt spid="30"/>
                                        </p:tgtEl>
                                      </p:cBhvr>
                                    </p:animEffect>
                                  </p:childTnLst>
                                </p:cTn>
                              </p:par>
                              <p:par>
                                <p:cTn id="15" presetID="10" presetClass="entr" presetSubtype="0" fill="hold" nodeType="withEffect">
                                  <p:stCondLst>
                                    <p:cond delay="0"/>
                                  </p:stCondLst>
                                  <p:childTnLst>
                                    <p:set>
                                      <p:cBhvr>
                                        <p:cTn id="16" dur="1" fill="hold">
                                          <p:stCondLst>
                                            <p:cond delay="0"/>
                                          </p:stCondLst>
                                        </p:cTn>
                                        <p:tgtEl>
                                          <p:spTgt spid="35"/>
                                        </p:tgtEl>
                                        <p:attrNameLst>
                                          <p:attrName>style.visibility</p:attrName>
                                        </p:attrNameLst>
                                      </p:cBhvr>
                                      <p:to>
                                        <p:strVal val="visible"/>
                                      </p:to>
                                    </p:set>
                                    <p:animEffect transition="in" filter="fade">
                                      <p:cBhvr>
                                        <p:cTn id="17" dur="1000"/>
                                        <p:tgtEl>
                                          <p:spTgt spid="35"/>
                                        </p:tgtEl>
                                      </p:cBhvr>
                                    </p:animEffect>
                                  </p:childTnLst>
                                </p:cTn>
                              </p:par>
                              <p:par>
                                <p:cTn id="18" presetID="10" presetClass="entr" presetSubtype="0" fill="hold" nodeType="withEffect">
                                  <p:stCondLst>
                                    <p:cond delay="0"/>
                                  </p:stCondLst>
                                  <p:childTnLst>
                                    <p:set>
                                      <p:cBhvr>
                                        <p:cTn id="19" dur="1" fill="hold">
                                          <p:stCondLst>
                                            <p:cond delay="0"/>
                                          </p:stCondLst>
                                        </p:cTn>
                                        <p:tgtEl>
                                          <p:spTgt spid="36"/>
                                        </p:tgtEl>
                                        <p:attrNameLst>
                                          <p:attrName>style.visibility</p:attrName>
                                        </p:attrNameLst>
                                      </p:cBhvr>
                                      <p:to>
                                        <p:strVal val="visible"/>
                                      </p:to>
                                    </p:set>
                                    <p:animEffect transition="in" filter="fade">
                                      <p:cBhvr>
                                        <p:cTn id="20" dur="1000"/>
                                        <p:tgtEl>
                                          <p:spTgt spid="36"/>
                                        </p:tgtEl>
                                      </p:cBhvr>
                                    </p:animEffect>
                                  </p:childTnLst>
                                </p:cTn>
                              </p:par>
                              <p:par>
                                <p:cTn id="21" presetID="10" presetClass="entr" presetSubtype="0" fill="hold" nodeType="withEffect">
                                  <p:stCondLst>
                                    <p:cond delay="0"/>
                                  </p:stCondLst>
                                  <p:childTnLst>
                                    <p:set>
                                      <p:cBhvr>
                                        <p:cTn id="22" dur="1" fill="hold">
                                          <p:stCondLst>
                                            <p:cond delay="0"/>
                                          </p:stCondLst>
                                        </p:cTn>
                                        <p:tgtEl>
                                          <p:spTgt spid="37"/>
                                        </p:tgtEl>
                                        <p:attrNameLst>
                                          <p:attrName>style.visibility</p:attrName>
                                        </p:attrNameLst>
                                      </p:cBhvr>
                                      <p:to>
                                        <p:strVal val="visible"/>
                                      </p:to>
                                    </p:set>
                                    <p:animEffect transition="in" filter="fade">
                                      <p:cBhvr>
                                        <p:cTn id="23" dur="1000"/>
                                        <p:tgtEl>
                                          <p:spTgt spid="37"/>
                                        </p:tgtEl>
                                      </p:cBhvr>
                                    </p:animEffect>
                                  </p:childTnLst>
                                </p:cTn>
                              </p:par>
                              <p:par>
                                <p:cTn id="24" presetID="10" presetClass="entr" presetSubtype="0" fill="hold" nodeType="withEffect">
                                  <p:stCondLst>
                                    <p:cond delay="0"/>
                                  </p:stCondLst>
                                  <p:childTnLst>
                                    <p:set>
                                      <p:cBhvr>
                                        <p:cTn id="25" dur="1" fill="hold">
                                          <p:stCondLst>
                                            <p:cond delay="0"/>
                                          </p:stCondLst>
                                        </p:cTn>
                                        <p:tgtEl>
                                          <p:spTgt spid="54"/>
                                        </p:tgtEl>
                                        <p:attrNameLst>
                                          <p:attrName>style.visibility</p:attrName>
                                        </p:attrNameLst>
                                      </p:cBhvr>
                                      <p:to>
                                        <p:strVal val="visible"/>
                                      </p:to>
                                    </p:set>
                                    <p:animEffect transition="in" filter="fade">
                                      <p:cBhvr>
                                        <p:cTn id="26" dur="1000"/>
                                        <p:tgtEl>
                                          <p:spTgt spid="54"/>
                                        </p:tgtEl>
                                      </p:cBhvr>
                                    </p:animEffect>
                                  </p:childTnLst>
                                </p:cTn>
                              </p:par>
                              <p:par>
                                <p:cTn id="27" presetID="10" presetClass="entr" presetSubtype="0" fill="hold" nodeType="withEffect">
                                  <p:stCondLst>
                                    <p:cond delay="0"/>
                                  </p:stCondLst>
                                  <p:childTnLst>
                                    <p:set>
                                      <p:cBhvr>
                                        <p:cTn id="28" dur="1" fill="hold">
                                          <p:stCondLst>
                                            <p:cond delay="0"/>
                                          </p:stCondLst>
                                        </p:cTn>
                                        <p:tgtEl>
                                          <p:spTgt spid="67"/>
                                        </p:tgtEl>
                                        <p:attrNameLst>
                                          <p:attrName>style.visibility</p:attrName>
                                        </p:attrNameLst>
                                      </p:cBhvr>
                                      <p:to>
                                        <p:strVal val="visible"/>
                                      </p:to>
                                    </p:set>
                                    <p:animEffect transition="in" filter="fade">
                                      <p:cBhvr>
                                        <p:cTn id="29" dur="1000"/>
                                        <p:tgtEl>
                                          <p:spTgt spid="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753"/>
        <p:cNvGrpSpPr/>
        <p:nvPr/>
      </p:nvGrpSpPr>
      <p:grpSpPr>
        <a:xfrm>
          <a:off x="0" y="0"/>
          <a:ext cx="0" cy="0"/>
          <a:chOff x="0" y="0"/>
          <a:chExt cx="0" cy="0"/>
        </a:xfrm>
      </p:grpSpPr>
      <p:grpSp>
        <p:nvGrpSpPr>
          <p:cNvPr id="2755" name="Google Shape;2755;p64"/>
          <p:cNvGrpSpPr/>
          <p:nvPr/>
        </p:nvGrpSpPr>
        <p:grpSpPr>
          <a:xfrm>
            <a:off x="713231" y="539495"/>
            <a:ext cx="4223988" cy="3765367"/>
            <a:chOff x="10461108" y="2321595"/>
            <a:chExt cx="4223988" cy="3765367"/>
          </a:xfrm>
        </p:grpSpPr>
        <p:sp>
          <p:nvSpPr>
            <p:cNvPr id="2756" name="Google Shape;2756;p64"/>
            <p:cNvSpPr/>
            <p:nvPr/>
          </p:nvSpPr>
          <p:spPr>
            <a:xfrm>
              <a:off x="10651491" y="2392092"/>
              <a:ext cx="260950" cy="257560"/>
            </a:xfrm>
            <a:custGeom>
              <a:avLst/>
              <a:gdLst/>
              <a:ahLst/>
              <a:cxnLst/>
              <a:rect l="l" t="t" r="r" b="b"/>
              <a:pathLst>
                <a:path w="4027" h="3975" extrusionOk="0">
                  <a:moveTo>
                    <a:pt x="2016" y="1"/>
                  </a:moveTo>
                  <a:lnTo>
                    <a:pt x="1633" y="1198"/>
                  </a:lnTo>
                  <a:lnTo>
                    <a:pt x="436" y="762"/>
                  </a:lnTo>
                  <a:lnTo>
                    <a:pt x="0" y="1959"/>
                  </a:lnTo>
                  <a:lnTo>
                    <a:pt x="1197" y="2395"/>
                  </a:lnTo>
                  <a:lnTo>
                    <a:pt x="819" y="3592"/>
                  </a:lnTo>
                  <a:lnTo>
                    <a:pt x="2016" y="3975"/>
                  </a:lnTo>
                  <a:lnTo>
                    <a:pt x="2394" y="2778"/>
                  </a:lnTo>
                  <a:lnTo>
                    <a:pt x="3591" y="3213"/>
                  </a:lnTo>
                  <a:lnTo>
                    <a:pt x="4027" y="2016"/>
                  </a:lnTo>
                  <a:lnTo>
                    <a:pt x="2830" y="1581"/>
                  </a:lnTo>
                  <a:lnTo>
                    <a:pt x="3213" y="384"/>
                  </a:lnTo>
                  <a:lnTo>
                    <a:pt x="201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7" name="Google Shape;2757;p64"/>
            <p:cNvSpPr/>
            <p:nvPr/>
          </p:nvSpPr>
          <p:spPr>
            <a:xfrm>
              <a:off x="14258583" y="3111316"/>
              <a:ext cx="257321" cy="257560"/>
            </a:xfrm>
            <a:custGeom>
              <a:avLst/>
              <a:gdLst/>
              <a:ahLst/>
              <a:cxnLst/>
              <a:rect l="l" t="t" r="r" b="b"/>
              <a:pathLst>
                <a:path w="3971" h="3975" extrusionOk="0">
                  <a:moveTo>
                    <a:pt x="2286" y="1"/>
                  </a:moveTo>
                  <a:lnTo>
                    <a:pt x="1032" y="218"/>
                  </a:lnTo>
                  <a:lnTo>
                    <a:pt x="1250" y="1472"/>
                  </a:lnTo>
                  <a:lnTo>
                    <a:pt x="0" y="1689"/>
                  </a:lnTo>
                  <a:lnTo>
                    <a:pt x="218" y="2939"/>
                  </a:lnTo>
                  <a:lnTo>
                    <a:pt x="1467" y="2721"/>
                  </a:lnTo>
                  <a:lnTo>
                    <a:pt x="1685" y="3975"/>
                  </a:lnTo>
                  <a:lnTo>
                    <a:pt x="2939" y="3757"/>
                  </a:lnTo>
                  <a:lnTo>
                    <a:pt x="2721" y="2503"/>
                  </a:lnTo>
                  <a:lnTo>
                    <a:pt x="3970" y="2286"/>
                  </a:lnTo>
                  <a:lnTo>
                    <a:pt x="3753" y="1037"/>
                  </a:lnTo>
                  <a:lnTo>
                    <a:pt x="2503" y="1254"/>
                  </a:lnTo>
                  <a:lnTo>
                    <a:pt x="228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8" name="Google Shape;2758;p64"/>
            <p:cNvSpPr/>
            <p:nvPr/>
          </p:nvSpPr>
          <p:spPr>
            <a:xfrm>
              <a:off x="12893895" y="2321595"/>
              <a:ext cx="243518" cy="243435"/>
            </a:xfrm>
            <a:custGeom>
              <a:avLst/>
              <a:gdLst/>
              <a:ahLst/>
              <a:cxnLst/>
              <a:rect l="l" t="t" r="r" b="b"/>
              <a:pathLst>
                <a:path w="3758" h="3757" extrusionOk="0">
                  <a:moveTo>
                    <a:pt x="1742" y="0"/>
                  </a:moveTo>
                  <a:lnTo>
                    <a:pt x="1472" y="1145"/>
                  </a:lnTo>
                  <a:lnTo>
                    <a:pt x="275" y="819"/>
                  </a:lnTo>
                  <a:lnTo>
                    <a:pt x="1" y="1959"/>
                  </a:lnTo>
                  <a:lnTo>
                    <a:pt x="1146" y="2286"/>
                  </a:lnTo>
                  <a:lnTo>
                    <a:pt x="819" y="3430"/>
                  </a:lnTo>
                  <a:lnTo>
                    <a:pt x="1960" y="3757"/>
                  </a:lnTo>
                  <a:lnTo>
                    <a:pt x="2286" y="2612"/>
                  </a:lnTo>
                  <a:lnTo>
                    <a:pt x="3431" y="2939"/>
                  </a:lnTo>
                  <a:lnTo>
                    <a:pt x="3757" y="1798"/>
                  </a:lnTo>
                  <a:lnTo>
                    <a:pt x="2613" y="1472"/>
                  </a:lnTo>
                  <a:lnTo>
                    <a:pt x="2887" y="327"/>
                  </a:lnTo>
                  <a:lnTo>
                    <a:pt x="1742"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9" name="Google Shape;2759;p64"/>
            <p:cNvSpPr/>
            <p:nvPr/>
          </p:nvSpPr>
          <p:spPr>
            <a:xfrm>
              <a:off x="13320667" y="5879034"/>
              <a:ext cx="207943" cy="207927"/>
            </a:xfrm>
            <a:custGeom>
              <a:avLst/>
              <a:gdLst/>
              <a:ahLst/>
              <a:cxnLst/>
              <a:rect l="l" t="t" r="r" b="b"/>
              <a:pathLst>
                <a:path w="3209" h="3209" extrusionOk="0">
                  <a:moveTo>
                    <a:pt x="1524" y="1"/>
                  </a:moveTo>
                  <a:lnTo>
                    <a:pt x="1250" y="980"/>
                  </a:lnTo>
                  <a:lnTo>
                    <a:pt x="271" y="706"/>
                  </a:lnTo>
                  <a:lnTo>
                    <a:pt x="1" y="1685"/>
                  </a:lnTo>
                  <a:lnTo>
                    <a:pt x="980" y="1960"/>
                  </a:lnTo>
                  <a:lnTo>
                    <a:pt x="706" y="2939"/>
                  </a:lnTo>
                  <a:lnTo>
                    <a:pt x="1685" y="3209"/>
                  </a:lnTo>
                  <a:lnTo>
                    <a:pt x="1960" y="2230"/>
                  </a:lnTo>
                  <a:lnTo>
                    <a:pt x="2939" y="2504"/>
                  </a:lnTo>
                  <a:lnTo>
                    <a:pt x="3209" y="1524"/>
                  </a:lnTo>
                  <a:lnTo>
                    <a:pt x="2230" y="1250"/>
                  </a:lnTo>
                  <a:lnTo>
                    <a:pt x="2504" y="271"/>
                  </a:lnTo>
                  <a:lnTo>
                    <a:pt x="152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0" name="Google Shape;2760;p64"/>
            <p:cNvSpPr/>
            <p:nvPr/>
          </p:nvSpPr>
          <p:spPr>
            <a:xfrm>
              <a:off x="10492925" y="4398274"/>
              <a:ext cx="261014" cy="257301"/>
            </a:xfrm>
            <a:custGeom>
              <a:avLst/>
              <a:gdLst/>
              <a:ahLst/>
              <a:cxnLst/>
              <a:rect l="l" t="t" r="r" b="b"/>
              <a:pathLst>
                <a:path w="4028" h="3971" extrusionOk="0">
                  <a:moveTo>
                    <a:pt x="1960" y="1"/>
                  </a:moveTo>
                  <a:lnTo>
                    <a:pt x="763" y="436"/>
                  </a:lnTo>
                  <a:lnTo>
                    <a:pt x="1198" y="1577"/>
                  </a:lnTo>
                  <a:lnTo>
                    <a:pt x="1" y="2012"/>
                  </a:lnTo>
                  <a:lnTo>
                    <a:pt x="436" y="3209"/>
                  </a:lnTo>
                  <a:lnTo>
                    <a:pt x="1633" y="2774"/>
                  </a:lnTo>
                  <a:lnTo>
                    <a:pt x="2012" y="3971"/>
                  </a:lnTo>
                  <a:lnTo>
                    <a:pt x="3209" y="3592"/>
                  </a:lnTo>
                  <a:lnTo>
                    <a:pt x="2830" y="2395"/>
                  </a:lnTo>
                  <a:lnTo>
                    <a:pt x="4027" y="1960"/>
                  </a:lnTo>
                  <a:lnTo>
                    <a:pt x="3592" y="763"/>
                  </a:lnTo>
                  <a:lnTo>
                    <a:pt x="2395" y="1198"/>
                  </a:lnTo>
                  <a:lnTo>
                    <a:pt x="196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1" name="Google Shape;2761;p64"/>
            <p:cNvSpPr/>
            <p:nvPr/>
          </p:nvSpPr>
          <p:spPr>
            <a:xfrm>
              <a:off x="14558153" y="4986937"/>
              <a:ext cx="60134" cy="56501"/>
            </a:xfrm>
            <a:custGeom>
              <a:avLst/>
              <a:gdLst/>
              <a:ahLst/>
              <a:cxnLst/>
              <a:rect l="l" t="t" r="r" b="b"/>
              <a:pathLst>
                <a:path w="928" h="872" extrusionOk="0">
                  <a:moveTo>
                    <a:pt x="435" y="1"/>
                  </a:moveTo>
                  <a:cubicBezTo>
                    <a:pt x="218" y="1"/>
                    <a:pt x="0" y="166"/>
                    <a:pt x="0" y="436"/>
                  </a:cubicBezTo>
                  <a:cubicBezTo>
                    <a:pt x="0" y="710"/>
                    <a:pt x="218" y="871"/>
                    <a:pt x="435" y="871"/>
                  </a:cubicBezTo>
                  <a:cubicBezTo>
                    <a:pt x="710" y="871"/>
                    <a:pt x="927" y="710"/>
                    <a:pt x="927" y="436"/>
                  </a:cubicBezTo>
                  <a:cubicBezTo>
                    <a:pt x="927" y="166"/>
                    <a:pt x="710"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2" name="Google Shape;2762;p64"/>
            <p:cNvSpPr/>
            <p:nvPr/>
          </p:nvSpPr>
          <p:spPr>
            <a:xfrm>
              <a:off x="14628655" y="3534363"/>
              <a:ext cx="56441" cy="60195"/>
            </a:xfrm>
            <a:custGeom>
              <a:avLst/>
              <a:gdLst/>
              <a:ahLst/>
              <a:cxnLst/>
              <a:rect l="l" t="t" r="r" b="b"/>
              <a:pathLst>
                <a:path w="871" h="929" extrusionOk="0">
                  <a:moveTo>
                    <a:pt x="436" y="1"/>
                  </a:moveTo>
                  <a:cubicBezTo>
                    <a:pt x="166" y="1"/>
                    <a:pt x="0" y="219"/>
                    <a:pt x="0" y="436"/>
                  </a:cubicBezTo>
                  <a:cubicBezTo>
                    <a:pt x="0" y="710"/>
                    <a:pt x="166" y="928"/>
                    <a:pt x="436" y="928"/>
                  </a:cubicBezTo>
                  <a:cubicBezTo>
                    <a:pt x="710" y="928"/>
                    <a:pt x="871" y="710"/>
                    <a:pt x="871" y="436"/>
                  </a:cubicBezTo>
                  <a:cubicBezTo>
                    <a:pt x="871" y="219"/>
                    <a:pt x="710"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3" name="Google Shape;2763;p64"/>
            <p:cNvSpPr/>
            <p:nvPr/>
          </p:nvSpPr>
          <p:spPr>
            <a:xfrm>
              <a:off x="14166891" y="2836326"/>
              <a:ext cx="56506" cy="60130"/>
            </a:xfrm>
            <a:custGeom>
              <a:avLst/>
              <a:gdLst/>
              <a:ahLst/>
              <a:cxnLst/>
              <a:rect l="l" t="t" r="r" b="b"/>
              <a:pathLst>
                <a:path w="872" h="928" extrusionOk="0">
                  <a:moveTo>
                    <a:pt x="436" y="0"/>
                  </a:moveTo>
                  <a:cubicBezTo>
                    <a:pt x="218" y="0"/>
                    <a:pt x="1" y="218"/>
                    <a:pt x="1" y="492"/>
                  </a:cubicBezTo>
                  <a:cubicBezTo>
                    <a:pt x="1" y="710"/>
                    <a:pt x="218" y="928"/>
                    <a:pt x="436" y="928"/>
                  </a:cubicBezTo>
                  <a:cubicBezTo>
                    <a:pt x="706" y="928"/>
                    <a:pt x="871" y="710"/>
                    <a:pt x="871" y="492"/>
                  </a:cubicBezTo>
                  <a:cubicBezTo>
                    <a:pt x="871" y="218"/>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4" name="Google Shape;2764;p64"/>
            <p:cNvSpPr/>
            <p:nvPr/>
          </p:nvSpPr>
          <p:spPr>
            <a:xfrm>
              <a:off x="14068200" y="2420277"/>
              <a:ext cx="56441" cy="56501"/>
            </a:xfrm>
            <a:custGeom>
              <a:avLst/>
              <a:gdLst/>
              <a:ahLst/>
              <a:cxnLst/>
              <a:rect l="l" t="t" r="r" b="b"/>
              <a:pathLst>
                <a:path w="871" h="872" extrusionOk="0">
                  <a:moveTo>
                    <a:pt x="435" y="1"/>
                  </a:moveTo>
                  <a:cubicBezTo>
                    <a:pt x="218" y="1"/>
                    <a:pt x="0" y="166"/>
                    <a:pt x="0" y="436"/>
                  </a:cubicBezTo>
                  <a:cubicBezTo>
                    <a:pt x="0" y="710"/>
                    <a:pt x="218" y="871"/>
                    <a:pt x="435" y="871"/>
                  </a:cubicBezTo>
                  <a:cubicBezTo>
                    <a:pt x="705" y="871"/>
                    <a:pt x="871" y="710"/>
                    <a:pt x="871" y="436"/>
                  </a:cubicBezTo>
                  <a:cubicBezTo>
                    <a:pt x="871" y="166"/>
                    <a:pt x="705"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5" name="Google Shape;2765;p64"/>
            <p:cNvSpPr/>
            <p:nvPr/>
          </p:nvSpPr>
          <p:spPr>
            <a:xfrm>
              <a:off x="12414375" y="2529716"/>
              <a:ext cx="60199" cy="59871"/>
            </a:xfrm>
            <a:custGeom>
              <a:avLst/>
              <a:gdLst/>
              <a:ahLst/>
              <a:cxnLst/>
              <a:rect l="l" t="t" r="r" b="b"/>
              <a:pathLst>
                <a:path w="929" h="924" extrusionOk="0">
                  <a:moveTo>
                    <a:pt x="493" y="1"/>
                  </a:moveTo>
                  <a:cubicBezTo>
                    <a:pt x="219" y="1"/>
                    <a:pt x="1" y="218"/>
                    <a:pt x="1" y="488"/>
                  </a:cubicBezTo>
                  <a:cubicBezTo>
                    <a:pt x="1" y="706"/>
                    <a:pt x="219" y="924"/>
                    <a:pt x="493" y="924"/>
                  </a:cubicBezTo>
                  <a:cubicBezTo>
                    <a:pt x="710" y="924"/>
                    <a:pt x="928" y="706"/>
                    <a:pt x="928" y="488"/>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6" name="Google Shape;2766;p64"/>
            <p:cNvSpPr/>
            <p:nvPr/>
          </p:nvSpPr>
          <p:spPr>
            <a:xfrm>
              <a:off x="11367336" y="2466282"/>
              <a:ext cx="59875" cy="56436"/>
            </a:xfrm>
            <a:custGeom>
              <a:avLst/>
              <a:gdLst/>
              <a:ahLst/>
              <a:cxnLst/>
              <a:rect l="l" t="t" r="r" b="b"/>
              <a:pathLst>
                <a:path w="924" h="871" extrusionOk="0">
                  <a:moveTo>
                    <a:pt x="436" y="0"/>
                  </a:moveTo>
                  <a:cubicBezTo>
                    <a:pt x="219" y="0"/>
                    <a:pt x="1" y="161"/>
                    <a:pt x="1" y="436"/>
                  </a:cubicBezTo>
                  <a:cubicBezTo>
                    <a:pt x="1" y="653"/>
                    <a:pt x="219" y="871"/>
                    <a:pt x="436" y="871"/>
                  </a:cubicBezTo>
                  <a:cubicBezTo>
                    <a:pt x="706" y="871"/>
                    <a:pt x="924" y="653"/>
                    <a:pt x="924" y="436"/>
                  </a:cubicBezTo>
                  <a:cubicBezTo>
                    <a:pt x="924" y="161"/>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7" name="Google Shape;2767;p64"/>
            <p:cNvSpPr/>
            <p:nvPr/>
          </p:nvSpPr>
          <p:spPr>
            <a:xfrm>
              <a:off x="10461108" y="2804706"/>
              <a:ext cx="60134" cy="56501"/>
            </a:xfrm>
            <a:custGeom>
              <a:avLst/>
              <a:gdLst/>
              <a:ahLst/>
              <a:cxnLst/>
              <a:rect l="l" t="t" r="r" b="b"/>
              <a:pathLst>
                <a:path w="928" h="872" extrusionOk="0">
                  <a:moveTo>
                    <a:pt x="492" y="1"/>
                  </a:moveTo>
                  <a:cubicBezTo>
                    <a:pt x="218" y="1"/>
                    <a:pt x="0" y="162"/>
                    <a:pt x="0" y="436"/>
                  </a:cubicBezTo>
                  <a:cubicBezTo>
                    <a:pt x="0" y="706"/>
                    <a:pt x="218" y="872"/>
                    <a:pt x="492" y="872"/>
                  </a:cubicBezTo>
                  <a:cubicBezTo>
                    <a:pt x="710" y="872"/>
                    <a:pt x="927" y="706"/>
                    <a:pt x="927" y="436"/>
                  </a:cubicBezTo>
                  <a:cubicBezTo>
                    <a:pt x="927" y="162"/>
                    <a:pt x="710" y="1"/>
                    <a:pt x="49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8" name="Google Shape;2768;p64"/>
            <p:cNvSpPr/>
            <p:nvPr/>
          </p:nvSpPr>
          <p:spPr>
            <a:xfrm>
              <a:off x="10623238" y="4112593"/>
              <a:ext cx="60199" cy="60130"/>
            </a:xfrm>
            <a:custGeom>
              <a:avLst/>
              <a:gdLst/>
              <a:ahLst/>
              <a:cxnLst/>
              <a:rect l="l" t="t" r="r" b="b"/>
              <a:pathLst>
                <a:path w="929" h="928" extrusionOk="0">
                  <a:moveTo>
                    <a:pt x="436" y="0"/>
                  </a:moveTo>
                  <a:cubicBezTo>
                    <a:pt x="219" y="0"/>
                    <a:pt x="1" y="218"/>
                    <a:pt x="1" y="436"/>
                  </a:cubicBezTo>
                  <a:cubicBezTo>
                    <a:pt x="1" y="710"/>
                    <a:pt x="219" y="928"/>
                    <a:pt x="436" y="928"/>
                  </a:cubicBezTo>
                  <a:cubicBezTo>
                    <a:pt x="710" y="928"/>
                    <a:pt x="928" y="710"/>
                    <a:pt x="928" y="436"/>
                  </a:cubicBezTo>
                  <a:cubicBezTo>
                    <a:pt x="928" y="218"/>
                    <a:pt x="710"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9" name="Google Shape;2769;p64"/>
            <p:cNvSpPr/>
            <p:nvPr/>
          </p:nvSpPr>
          <p:spPr>
            <a:xfrm>
              <a:off x="10782063" y="5047002"/>
              <a:ext cx="59875" cy="59871"/>
            </a:xfrm>
            <a:custGeom>
              <a:avLst/>
              <a:gdLst/>
              <a:ahLst/>
              <a:cxnLst/>
              <a:rect l="l" t="t" r="r" b="b"/>
              <a:pathLst>
                <a:path w="924" h="924" extrusionOk="0">
                  <a:moveTo>
                    <a:pt x="436" y="1"/>
                  </a:moveTo>
                  <a:cubicBezTo>
                    <a:pt x="218" y="1"/>
                    <a:pt x="1" y="218"/>
                    <a:pt x="1" y="488"/>
                  </a:cubicBezTo>
                  <a:cubicBezTo>
                    <a:pt x="1" y="706"/>
                    <a:pt x="218" y="924"/>
                    <a:pt x="436" y="924"/>
                  </a:cubicBezTo>
                  <a:cubicBezTo>
                    <a:pt x="706" y="924"/>
                    <a:pt x="923" y="706"/>
                    <a:pt x="923" y="488"/>
                  </a:cubicBezTo>
                  <a:cubicBezTo>
                    <a:pt x="923" y="218"/>
                    <a:pt x="706"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0" name="Google Shape;2770;p64"/>
            <p:cNvSpPr/>
            <p:nvPr/>
          </p:nvSpPr>
          <p:spPr>
            <a:xfrm>
              <a:off x="12950335" y="6002339"/>
              <a:ext cx="60134" cy="60130"/>
            </a:xfrm>
            <a:custGeom>
              <a:avLst/>
              <a:gdLst/>
              <a:ahLst/>
              <a:cxnLst/>
              <a:rect l="l" t="t" r="r" b="b"/>
              <a:pathLst>
                <a:path w="928" h="928" extrusionOk="0">
                  <a:moveTo>
                    <a:pt x="436" y="0"/>
                  </a:moveTo>
                  <a:cubicBezTo>
                    <a:pt x="218" y="0"/>
                    <a:pt x="1" y="218"/>
                    <a:pt x="1" y="492"/>
                  </a:cubicBezTo>
                  <a:cubicBezTo>
                    <a:pt x="1" y="710"/>
                    <a:pt x="218" y="927"/>
                    <a:pt x="436" y="927"/>
                  </a:cubicBezTo>
                  <a:cubicBezTo>
                    <a:pt x="710" y="927"/>
                    <a:pt x="928" y="710"/>
                    <a:pt x="928" y="492"/>
                  </a:cubicBezTo>
                  <a:cubicBezTo>
                    <a:pt x="928" y="218"/>
                    <a:pt x="710"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1" name="Google Shape;2771;p64"/>
            <p:cNvSpPr/>
            <p:nvPr/>
          </p:nvSpPr>
          <p:spPr>
            <a:xfrm>
              <a:off x="13877753" y="5762598"/>
              <a:ext cx="59875" cy="56436"/>
            </a:xfrm>
            <a:custGeom>
              <a:avLst/>
              <a:gdLst/>
              <a:ahLst/>
              <a:cxnLst/>
              <a:rect l="l" t="t" r="r" b="b"/>
              <a:pathLst>
                <a:path w="924" h="871" extrusionOk="0">
                  <a:moveTo>
                    <a:pt x="436" y="0"/>
                  </a:moveTo>
                  <a:cubicBezTo>
                    <a:pt x="219" y="0"/>
                    <a:pt x="1" y="165"/>
                    <a:pt x="1" y="435"/>
                  </a:cubicBezTo>
                  <a:cubicBezTo>
                    <a:pt x="1" y="710"/>
                    <a:pt x="219" y="871"/>
                    <a:pt x="436" y="871"/>
                  </a:cubicBezTo>
                  <a:cubicBezTo>
                    <a:pt x="706" y="871"/>
                    <a:pt x="924" y="710"/>
                    <a:pt x="924" y="435"/>
                  </a:cubicBezTo>
                  <a:cubicBezTo>
                    <a:pt x="924" y="165"/>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2" name="Google Shape;2772;p64"/>
            <p:cNvSpPr/>
            <p:nvPr/>
          </p:nvSpPr>
          <p:spPr>
            <a:xfrm>
              <a:off x="11631655" y="5818969"/>
              <a:ext cx="60134" cy="60130"/>
            </a:xfrm>
            <a:custGeom>
              <a:avLst/>
              <a:gdLst/>
              <a:ahLst/>
              <a:cxnLst/>
              <a:rect l="l" t="t" r="r" b="b"/>
              <a:pathLst>
                <a:path w="928" h="928" extrusionOk="0">
                  <a:moveTo>
                    <a:pt x="493" y="1"/>
                  </a:moveTo>
                  <a:cubicBezTo>
                    <a:pt x="218" y="1"/>
                    <a:pt x="1" y="218"/>
                    <a:pt x="1" y="493"/>
                  </a:cubicBezTo>
                  <a:cubicBezTo>
                    <a:pt x="1" y="710"/>
                    <a:pt x="218" y="928"/>
                    <a:pt x="493" y="928"/>
                  </a:cubicBezTo>
                  <a:cubicBezTo>
                    <a:pt x="710" y="928"/>
                    <a:pt x="928" y="710"/>
                    <a:pt x="928" y="493"/>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73" name="Google Shape;2773;p64"/>
          <p:cNvSpPr txBox="1">
            <a:spLocks noGrp="1"/>
          </p:cNvSpPr>
          <p:nvPr>
            <p:ph type="subTitle" idx="1"/>
          </p:nvPr>
        </p:nvSpPr>
        <p:spPr>
          <a:xfrm>
            <a:off x="244804" y="1948392"/>
            <a:ext cx="2841080" cy="2729034"/>
          </a:xfrm>
          <a:prstGeom prst="rect">
            <a:avLst/>
          </a:prstGeom>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t" anchorCtr="0">
            <a:noAutofit/>
          </a:bodyPr>
          <a:lstStyle/>
          <a:p>
            <a:pPr marL="285750" lvl="0" indent="-285750" algn="l" rtl="0">
              <a:spcBef>
                <a:spcPts val="0"/>
              </a:spcBef>
              <a:spcAft>
                <a:spcPts val="0"/>
              </a:spcAft>
              <a:buClrTx/>
              <a:buFont typeface="Arial" panose="020B0604020202020204" pitchFamily="34" charset="0"/>
              <a:buChar char="•"/>
            </a:pPr>
            <a:r>
              <a:rPr lang="en-US" sz="1100" dirty="0">
                <a:solidFill>
                  <a:schemeClr val="bg2"/>
                </a:solidFill>
              </a:rPr>
              <a:t>Primary prevention aims to stop disease onset as it targets modifiable cardiovascular risk factors.</a:t>
            </a:r>
          </a:p>
          <a:p>
            <a:pPr marL="285750" lvl="0" indent="-285750" algn="l" rtl="0">
              <a:spcBef>
                <a:spcPts val="0"/>
              </a:spcBef>
              <a:spcAft>
                <a:spcPts val="0"/>
              </a:spcAft>
              <a:buClrTx/>
              <a:buFont typeface="Arial" panose="020B0604020202020204" pitchFamily="34" charset="0"/>
              <a:buChar char="•"/>
            </a:pPr>
            <a:r>
              <a:rPr lang="en-US" sz="1100" dirty="0">
                <a:solidFill>
                  <a:schemeClr val="bg2"/>
                </a:solidFill>
              </a:rPr>
              <a:t>There are various key interventions, such as smoking cessation, maintaining healthy blood pressure and cholesterol levels, managing diabetes, along with achieving a healthy body weight, among many more (Khan et al., 2025)</a:t>
            </a:r>
          </a:p>
          <a:p>
            <a:pPr marL="285750" lvl="0" indent="-285750" algn="l" rtl="0">
              <a:spcBef>
                <a:spcPts val="0"/>
              </a:spcBef>
              <a:spcAft>
                <a:spcPts val="0"/>
              </a:spcAft>
              <a:buClrTx/>
              <a:buFont typeface="Arial" panose="020B0604020202020204" pitchFamily="34" charset="0"/>
              <a:buChar char="•"/>
            </a:pPr>
            <a:r>
              <a:rPr lang="en-US" sz="1100" dirty="0">
                <a:solidFill>
                  <a:schemeClr val="bg2"/>
                </a:solidFill>
              </a:rPr>
              <a:t>Public health campaigns are known for promoting healthier lifestyles, which also reduces the risk of cardiovascular disease, in addition to heart failure</a:t>
            </a:r>
          </a:p>
        </p:txBody>
      </p:sp>
      <p:sp>
        <p:nvSpPr>
          <p:cNvPr id="2774" name="Google Shape;2774;p64"/>
          <p:cNvSpPr txBox="1">
            <a:spLocks noGrp="1"/>
          </p:cNvSpPr>
          <p:nvPr>
            <p:ph type="title"/>
          </p:nvPr>
        </p:nvSpPr>
        <p:spPr>
          <a:xfrm>
            <a:off x="1780003" y="212719"/>
            <a:ext cx="5542233" cy="478200"/>
          </a:xfrm>
          <a:prstGeom prst="rect">
            <a:avLst/>
          </a:prstGeom>
        </p:spPr>
        <p:style>
          <a:lnRef idx="1">
            <a:schemeClr val="accent5"/>
          </a:lnRef>
          <a:fillRef idx="2">
            <a:schemeClr val="accent5"/>
          </a:fillRef>
          <a:effectRef idx="1">
            <a:schemeClr val="accent5"/>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dirty="0">
                <a:solidFill>
                  <a:schemeClr val="bg2"/>
                </a:solidFill>
              </a:rPr>
              <a:t>PREVENTION STRATEGIES</a:t>
            </a:r>
          </a:p>
        </p:txBody>
      </p:sp>
      <p:sp>
        <p:nvSpPr>
          <p:cNvPr id="2854" name="Google Shape;2854;p64"/>
          <p:cNvSpPr/>
          <p:nvPr/>
        </p:nvSpPr>
        <p:spPr>
          <a:xfrm>
            <a:off x="3921900" y="4700807"/>
            <a:ext cx="1300200" cy="3006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855" name="Google Shape;2855;p64"/>
          <p:cNvSpPr txBox="1">
            <a:spLocks noGrp="1"/>
          </p:cNvSpPr>
          <p:nvPr>
            <p:ph type="ctrTitle" idx="4294967295"/>
          </p:nvPr>
        </p:nvSpPr>
        <p:spPr>
          <a:xfrm>
            <a:off x="4570291" y="4730057"/>
            <a:ext cx="629400" cy="2421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1400" dirty="0">
                <a:solidFill>
                  <a:schemeClr val="hlink"/>
                </a:solidFill>
                <a:uFill>
                  <a:noFill/>
                </a:uFill>
                <a:hlinkClick r:id="" action="ppaction://hlinkshowjump?jump=nextslide"/>
              </a:rPr>
              <a:t>NEXT</a:t>
            </a:r>
            <a:endParaRPr sz="1400" dirty="0"/>
          </a:p>
        </p:txBody>
      </p:sp>
      <p:sp>
        <p:nvSpPr>
          <p:cNvPr id="2856" name="Google Shape;2856;p64"/>
          <p:cNvSpPr txBox="1">
            <a:spLocks noGrp="1"/>
          </p:cNvSpPr>
          <p:nvPr>
            <p:ph type="ctrTitle" idx="4294967295"/>
          </p:nvPr>
        </p:nvSpPr>
        <p:spPr>
          <a:xfrm>
            <a:off x="3943606" y="4730057"/>
            <a:ext cx="629400" cy="2421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sz="1400">
                <a:solidFill>
                  <a:schemeClr val="hlink"/>
                </a:solidFill>
                <a:uFill>
                  <a:noFill/>
                </a:uFill>
                <a:hlinkClick r:id="" action="ppaction://hlinkshowjump?jump=previousslide"/>
              </a:rPr>
              <a:t>PREV</a:t>
            </a:r>
            <a:endParaRPr sz="1400"/>
          </a:p>
        </p:txBody>
      </p:sp>
      <p:sp>
        <p:nvSpPr>
          <p:cNvPr id="105" name="Google Shape;2774;p64">
            <a:extLst>
              <a:ext uri="{FF2B5EF4-FFF2-40B4-BE49-F238E27FC236}">
                <a16:creationId xmlns:a16="http://schemas.microsoft.com/office/drawing/2014/main" id="{22AA228C-9C02-4FDB-B200-8CE465611357}"/>
              </a:ext>
            </a:extLst>
          </p:cNvPr>
          <p:cNvSpPr txBox="1">
            <a:spLocks/>
          </p:cNvSpPr>
          <p:nvPr/>
        </p:nvSpPr>
        <p:spPr>
          <a:xfrm>
            <a:off x="3452764" y="1359755"/>
            <a:ext cx="2624938" cy="478200"/>
          </a:xfrm>
          <a:prstGeom prst="rect">
            <a:avLst/>
          </a:prstGeom>
        </p:spPr>
        <p:style>
          <a:lnRef idx="1">
            <a:schemeClr val="accent3"/>
          </a:lnRef>
          <a:fillRef idx="2">
            <a:schemeClr val="accent3"/>
          </a:fillRef>
          <a:effectRef idx="1">
            <a:schemeClr val="accent3"/>
          </a:effectRef>
          <a:fontRef idx="minor">
            <a:schemeClr val="dk1"/>
          </a:fontRef>
        </p:style>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2"/>
              </a:buClr>
              <a:buSzPts val="2800"/>
              <a:buFont typeface="Lilita One"/>
              <a:buNone/>
              <a:defRPr sz="30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9pPr>
          </a:lstStyle>
          <a:p>
            <a:pPr algn="ctr"/>
            <a:r>
              <a:rPr lang="en-US" sz="1400" dirty="0">
                <a:solidFill>
                  <a:schemeClr val="bg2"/>
                </a:solidFill>
              </a:rPr>
              <a:t>Secondary Prevention</a:t>
            </a:r>
          </a:p>
        </p:txBody>
      </p:sp>
      <p:sp>
        <p:nvSpPr>
          <p:cNvPr id="106" name="Google Shape;2773;p64">
            <a:extLst>
              <a:ext uri="{FF2B5EF4-FFF2-40B4-BE49-F238E27FC236}">
                <a16:creationId xmlns:a16="http://schemas.microsoft.com/office/drawing/2014/main" id="{38B6DC79-88EF-4517-8BA2-3907DDFA664C}"/>
              </a:ext>
            </a:extLst>
          </p:cNvPr>
          <p:cNvSpPr txBox="1">
            <a:spLocks/>
          </p:cNvSpPr>
          <p:nvPr/>
        </p:nvSpPr>
        <p:spPr>
          <a:xfrm>
            <a:off x="3247967" y="1948393"/>
            <a:ext cx="2841080" cy="2752414"/>
          </a:xfrm>
          <a:prstGeom prst="rect">
            <a:avLst/>
          </a:prstGeom>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lt2"/>
              </a:buClr>
              <a:buSzPts val="1800"/>
              <a:buFont typeface="Nunito"/>
              <a:buNone/>
              <a:defRPr sz="1600" b="0" i="0" u="none" strike="noStrike" cap="none" spc="0">
                <a:solidFill>
                  <a:schemeClr val="lt2"/>
                </a:solidFill>
                <a:latin typeface="Nunito"/>
                <a:ea typeface="Nunito"/>
                <a:cs typeface="Nunito"/>
                <a:sym typeface="Nunito"/>
              </a:defRPr>
            </a:lvl1pPr>
            <a:lvl2pPr marL="914400" marR="0" lvl="1" indent="-317500" algn="l" rtl="0">
              <a:lnSpc>
                <a:spcPct val="115000"/>
              </a:lnSpc>
              <a:spcBef>
                <a:spcPts val="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2pPr>
            <a:lvl3pPr marL="1371600" marR="0" lvl="2"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3pPr>
            <a:lvl4pPr marL="1828800" marR="0" lvl="3"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4pPr>
            <a:lvl5pPr marL="2286000" marR="0" lvl="4"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5pPr>
            <a:lvl6pPr marL="2743200" marR="0" lvl="5"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6pPr>
            <a:lvl7pPr marL="3200400" marR="0" lvl="6"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7pPr>
            <a:lvl8pPr marL="3657600" marR="0" lvl="7"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8pPr>
            <a:lvl9pPr marL="4114800" marR="0" lvl="8" indent="-317500" algn="l" rtl="0">
              <a:lnSpc>
                <a:spcPct val="115000"/>
              </a:lnSpc>
              <a:spcBef>
                <a:spcPts val="1600"/>
              </a:spcBef>
              <a:spcAft>
                <a:spcPts val="1600"/>
              </a:spcAft>
              <a:buClr>
                <a:schemeClr val="lt2"/>
              </a:buClr>
              <a:buSzPts val="1400"/>
              <a:buFont typeface="Nunito"/>
              <a:buNone/>
              <a:defRPr sz="1400" b="0" i="0" u="none" strike="noStrike" cap="none" spc="0">
                <a:solidFill>
                  <a:schemeClr val="lt2"/>
                </a:solidFill>
                <a:latin typeface="Nunito"/>
                <a:ea typeface="Nunito"/>
                <a:cs typeface="Nunito"/>
                <a:sym typeface="Nunito"/>
              </a:defRPr>
            </a:lvl9pPr>
          </a:lstStyle>
          <a:p>
            <a:pPr marL="285750" indent="-285750">
              <a:buClrTx/>
              <a:buFont typeface="Arial" panose="020B0604020202020204" pitchFamily="34" charset="0"/>
              <a:buChar char="•"/>
            </a:pPr>
            <a:r>
              <a:rPr lang="en-US" sz="1100" dirty="0">
                <a:solidFill>
                  <a:schemeClr val="bg2"/>
                </a:solidFill>
              </a:rPr>
              <a:t>Secondary prevention is known for focusing on early identification of HF in various high-risk individuals</a:t>
            </a:r>
          </a:p>
          <a:p>
            <a:pPr marL="285750" indent="-285750">
              <a:buClrTx/>
              <a:buFont typeface="Arial" panose="020B0604020202020204" pitchFamily="34" charset="0"/>
              <a:buChar char="•"/>
            </a:pPr>
            <a:r>
              <a:rPr lang="en-US" sz="1100" dirty="0">
                <a:solidFill>
                  <a:schemeClr val="bg2"/>
                </a:solidFill>
              </a:rPr>
              <a:t>Various screening methods are present, such as natriuretic peptide testing and echocardiography (Steg et al., 2005)</a:t>
            </a:r>
          </a:p>
          <a:p>
            <a:pPr marL="285750" indent="-285750">
              <a:buClrTx/>
              <a:buFont typeface="Arial" panose="020B0604020202020204" pitchFamily="34" charset="0"/>
              <a:buChar char="•"/>
            </a:pPr>
            <a:r>
              <a:rPr lang="en-US" sz="1100" dirty="0">
                <a:solidFill>
                  <a:schemeClr val="bg2"/>
                </a:solidFill>
              </a:rPr>
              <a:t>Early diagnosis, on the other hand, helps in timely initiation of evidence-based treatments</a:t>
            </a:r>
          </a:p>
          <a:p>
            <a:pPr marL="285750" indent="-285750">
              <a:buClrTx/>
              <a:buFont typeface="Arial" panose="020B0604020202020204" pitchFamily="34" charset="0"/>
              <a:buChar char="•"/>
            </a:pPr>
            <a:r>
              <a:rPr lang="en-US" sz="1100" dirty="0">
                <a:solidFill>
                  <a:schemeClr val="bg2"/>
                </a:solidFill>
              </a:rPr>
              <a:t>Such interventions are able to slow disease progression, along with improving clinical outcomes</a:t>
            </a:r>
          </a:p>
        </p:txBody>
      </p:sp>
      <p:sp>
        <p:nvSpPr>
          <p:cNvPr id="107" name="Google Shape;2774;p64">
            <a:extLst>
              <a:ext uri="{FF2B5EF4-FFF2-40B4-BE49-F238E27FC236}">
                <a16:creationId xmlns:a16="http://schemas.microsoft.com/office/drawing/2014/main" id="{88FFE845-EDD1-4687-840B-133009E0B1B0}"/>
              </a:ext>
            </a:extLst>
          </p:cNvPr>
          <p:cNvSpPr txBox="1">
            <a:spLocks/>
          </p:cNvSpPr>
          <p:nvPr/>
        </p:nvSpPr>
        <p:spPr>
          <a:xfrm>
            <a:off x="6440714" y="1324557"/>
            <a:ext cx="2325856" cy="478200"/>
          </a:xfrm>
          <a:prstGeom prst="rect">
            <a:avLst/>
          </a:prstGeom>
        </p:spPr>
        <p:style>
          <a:lnRef idx="1">
            <a:schemeClr val="accent3"/>
          </a:lnRef>
          <a:fillRef idx="2">
            <a:schemeClr val="accent3"/>
          </a:fillRef>
          <a:effectRef idx="1">
            <a:schemeClr val="accent3"/>
          </a:effectRef>
          <a:fontRef idx="minor">
            <a:schemeClr val="dk1"/>
          </a:fontRef>
        </p:style>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2"/>
              </a:buClr>
              <a:buSzPts val="2800"/>
              <a:buFont typeface="Lilita One"/>
              <a:buNone/>
              <a:defRPr sz="30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9pPr>
          </a:lstStyle>
          <a:p>
            <a:pPr algn="ctr"/>
            <a:r>
              <a:rPr lang="en-US" sz="1400" dirty="0">
                <a:solidFill>
                  <a:schemeClr val="bg2"/>
                </a:solidFill>
              </a:rPr>
              <a:t>Tertiary Prevention</a:t>
            </a:r>
          </a:p>
        </p:txBody>
      </p:sp>
      <p:sp>
        <p:nvSpPr>
          <p:cNvPr id="108" name="Google Shape;2773;p64">
            <a:extLst>
              <a:ext uri="{FF2B5EF4-FFF2-40B4-BE49-F238E27FC236}">
                <a16:creationId xmlns:a16="http://schemas.microsoft.com/office/drawing/2014/main" id="{5887F5F8-49AD-4C88-8D67-044F2AC78618}"/>
              </a:ext>
            </a:extLst>
          </p:cNvPr>
          <p:cNvSpPr txBox="1">
            <a:spLocks/>
          </p:cNvSpPr>
          <p:nvPr/>
        </p:nvSpPr>
        <p:spPr>
          <a:xfrm>
            <a:off x="6183102" y="1948392"/>
            <a:ext cx="2841080" cy="2752415"/>
          </a:xfrm>
          <a:prstGeom prst="rect">
            <a:avLst/>
          </a:prstGeom>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lt2"/>
              </a:buClr>
              <a:buSzPts val="1800"/>
              <a:buFont typeface="Nunito"/>
              <a:buNone/>
              <a:defRPr sz="1600" b="0" i="0" u="none" strike="noStrike" cap="none" spc="0">
                <a:solidFill>
                  <a:schemeClr val="lt2"/>
                </a:solidFill>
                <a:latin typeface="Nunito"/>
                <a:ea typeface="Nunito"/>
                <a:cs typeface="Nunito"/>
                <a:sym typeface="Nunito"/>
              </a:defRPr>
            </a:lvl1pPr>
            <a:lvl2pPr marL="914400" marR="0" lvl="1" indent="-317500" algn="l" rtl="0">
              <a:lnSpc>
                <a:spcPct val="115000"/>
              </a:lnSpc>
              <a:spcBef>
                <a:spcPts val="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2pPr>
            <a:lvl3pPr marL="1371600" marR="0" lvl="2"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3pPr>
            <a:lvl4pPr marL="1828800" marR="0" lvl="3"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4pPr>
            <a:lvl5pPr marL="2286000" marR="0" lvl="4"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5pPr>
            <a:lvl6pPr marL="2743200" marR="0" lvl="5"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6pPr>
            <a:lvl7pPr marL="3200400" marR="0" lvl="6"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7pPr>
            <a:lvl8pPr marL="3657600" marR="0" lvl="7"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8pPr>
            <a:lvl9pPr marL="4114800" marR="0" lvl="8" indent="-317500" algn="l" rtl="0">
              <a:lnSpc>
                <a:spcPct val="115000"/>
              </a:lnSpc>
              <a:spcBef>
                <a:spcPts val="1600"/>
              </a:spcBef>
              <a:spcAft>
                <a:spcPts val="1600"/>
              </a:spcAft>
              <a:buClr>
                <a:schemeClr val="lt2"/>
              </a:buClr>
              <a:buSzPts val="1400"/>
              <a:buFont typeface="Nunito"/>
              <a:buNone/>
              <a:defRPr sz="1400" b="0" i="0" u="none" strike="noStrike" cap="none" spc="0">
                <a:solidFill>
                  <a:schemeClr val="lt2"/>
                </a:solidFill>
                <a:latin typeface="Nunito"/>
                <a:ea typeface="Nunito"/>
                <a:cs typeface="Nunito"/>
                <a:sym typeface="Nunito"/>
              </a:defRPr>
            </a:lvl9pPr>
          </a:lstStyle>
          <a:p>
            <a:pPr marL="285750" indent="-285750">
              <a:buClrTx/>
              <a:buFont typeface="Arial" panose="020B0604020202020204" pitchFamily="34" charset="0"/>
              <a:buChar char="•"/>
            </a:pPr>
            <a:r>
              <a:rPr lang="en-US" sz="1100" dirty="0">
                <a:solidFill>
                  <a:schemeClr val="bg2"/>
                </a:solidFill>
              </a:rPr>
              <a:t>Tertiary prevention is known for aiming to </a:t>
            </a:r>
            <a:r>
              <a:rPr lang="en-US" sz="1100" dirty="0" err="1">
                <a:solidFill>
                  <a:schemeClr val="bg2"/>
                </a:solidFill>
              </a:rPr>
              <a:t>minimise</a:t>
            </a:r>
            <a:r>
              <a:rPr lang="en-US" sz="1100" dirty="0">
                <a:solidFill>
                  <a:schemeClr val="bg2"/>
                </a:solidFill>
              </a:rPr>
              <a:t> various complications, along with disability, in already established heart failure</a:t>
            </a:r>
          </a:p>
          <a:p>
            <a:pPr marL="285750" indent="-285750">
              <a:buClrTx/>
              <a:buFont typeface="Arial" panose="020B0604020202020204" pitchFamily="34" charset="0"/>
              <a:buChar char="•"/>
            </a:pPr>
            <a:r>
              <a:rPr lang="en-US" sz="1100" dirty="0">
                <a:solidFill>
                  <a:schemeClr val="bg2"/>
                </a:solidFill>
              </a:rPr>
              <a:t>Various key strategies are present, such as optimal pharmacological therapy, cardiac rehabilitation, vaccination, symptom monitoring, along with self-management education (Lala et al., 2025)</a:t>
            </a:r>
          </a:p>
          <a:p>
            <a:pPr marL="285750" indent="-285750">
              <a:buClrTx/>
              <a:buFont typeface="Arial" panose="020B0604020202020204" pitchFamily="34" charset="0"/>
              <a:buChar char="•"/>
            </a:pPr>
            <a:r>
              <a:rPr lang="en-US" sz="1100" dirty="0">
                <a:solidFill>
                  <a:schemeClr val="bg2"/>
                </a:solidFill>
              </a:rPr>
              <a:t>Such approaches are able to assist in reducing hospital readmissions, along with improving quality of life, in addition to delaying disease progression</a:t>
            </a:r>
          </a:p>
        </p:txBody>
      </p:sp>
      <p:sp>
        <p:nvSpPr>
          <p:cNvPr id="30" name="Google Shape;2774;p64">
            <a:extLst>
              <a:ext uri="{FF2B5EF4-FFF2-40B4-BE49-F238E27FC236}">
                <a16:creationId xmlns:a16="http://schemas.microsoft.com/office/drawing/2014/main" id="{2775D388-CD2A-4613-8DC5-9A9FE71BC7E8}"/>
              </a:ext>
            </a:extLst>
          </p:cNvPr>
          <p:cNvSpPr txBox="1">
            <a:spLocks/>
          </p:cNvSpPr>
          <p:nvPr/>
        </p:nvSpPr>
        <p:spPr>
          <a:xfrm>
            <a:off x="366865" y="1337455"/>
            <a:ext cx="2624938" cy="478200"/>
          </a:xfrm>
          <a:prstGeom prst="rect">
            <a:avLst/>
          </a:prstGeom>
        </p:spPr>
        <p:style>
          <a:lnRef idx="1">
            <a:schemeClr val="accent3"/>
          </a:lnRef>
          <a:fillRef idx="2">
            <a:schemeClr val="accent3"/>
          </a:fillRef>
          <a:effectRef idx="1">
            <a:schemeClr val="accent3"/>
          </a:effectRef>
          <a:fontRef idx="minor">
            <a:schemeClr val="dk1"/>
          </a:fontRef>
        </p:style>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2"/>
              </a:buClr>
              <a:buSzPts val="2800"/>
              <a:buFont typeface="Lilita One"/>
              <a:buNone/>
              <a:defRPr sz="30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mn-lt"/>
                <a:ea typeface="+mn-ea"/>
                <a:cs typeface="+mn-cs"/>
                <a:sym typeface="Arial"/>
              </a:defRPr>
            </a:lvl9pPr>
          </a:lstStyle>
          <a:p>
            <a:pPr algn="ctr"/>
            <a:r>
              <a:rPr lang="en-US" sz="1400" dirty="0">
                <a:solidFill>
                  <a:schemeClr val="bg2"/>
                </a:solidFill>
              </a:rPr>
              <a:t>Primary Prevention</a:t>
            </a:r>
          </a:p>
        </p:txBody>
      </p:sp>
      <p:sp>
        <p:nvSpPr>
          <p:cNvPr id="31" name="Google Shape;2773;p64">
            <a:extLst>
              <a:ext uri="{FF2B5EF4-FFF2-40B4-BE49-F238E27FC236}">
                <a16:creationId xmlns:a16="http://schemas.microsoft.com/office/drawing/2014/main" id="{FBFEC729-CBAD-4F09-9F8D-35BBEEBF9992}"/>
              </a:ext>
            </a:extLst>
          </p:cNvPr>
          <p:cNvSpPr txBox="1">
            <a:spLocks/>
          </p:cNvSpPr>
          <p:nvPr/>
        </p:nvSpPr>
        <p:spPr>
          <a:xfrm>
            <a:off x="567301" y="772529"/>
            <a:ext cx="8144129" cy="435859"/>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lt2"/>
              </a:buClr>
              <a:buSzPts val="1800"/>
              <a:buFont typeface="Nunito"/>
              <a:buNone/>
              <a:defRPr sz="1600" b="0" i="0" u="none" strike="noStrike" cap="none" spc="0">
                <a:solidFill>
                  <a:schemeClr val="lt2"/>
                </a:solidFill>
                <a:latin typeface="Nunito"/>
                <a:ea typeface="Nunito"/>
                <a:cs typeface="Nunito"/>
                <a:sym typeface="Nunito"/>
              </a:defRPr>
            </a:lvl1pPr>
            <a:lvl2pPr marL="914400" marR="0" lvl="1" indent="-317500" algn="l" rtl="0">
              <a:lnSpc>
                <a:spcPct val="115000"/>
              </a:lnSpc>
              <a:spcBef>
                <a:spcPts val="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2pPr>
            <a:lvl3pPr marL="1371600" marR="0" lvl="2"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3pPr>
            <a:lvl4pPr marL="1828800" marR="0" lvl="3"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4pPr>
            <a:lvl5pPr marL="2286000" marR="0" lvl="4"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5pPr>
            <a:lvl6pPr marL="2743200" marR="0" lvl="5"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6pPr>
            <a:lvl7pPr marL="3200400" marR="0" lvl="6"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7pPr>
            <a:lvl8pPr marL="3657600" marR="0" lvl="7"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8pPr>
            <a:lvl9pPr marL="4114800" marR="0" lvl="8" indent="-317500" algn="l" rtl="0">
              <a:lnSpc>
                <a:spcPct val="115000"/>
              </a:lnSpc>
              <a:spcBef>
                <a:spcPts val="1600"/>
              </a:spcBef>
              <a:spcAft>
                <a:spcPts val="1600"/>
              </a:spcAft>
              <a:buClr>
                <a:schemeClr val="lt2"/>
              </a:buClr>
              <a:buSzPts val="1400"/>
              <a:buFont typeface="Nunito"/>
              <a:buNone/>
              <a:defRPr sz="1400" b="0" i="0" u="none" strike="noStrike" cap="none" spc="0">
                <a:solidFill>
                  <a:schemeClr val="lt2"/>
                </a:solidFill>
                <a:latin typeface="Nunito"/>
                <a:ea typeface="Nunito"/>
                <a:cs typeface="Nunito"/>
                <a:sym typeface="Nunito"/>
              </a:defRPr>
            </a:lvl9pPr>
          </a:lstStyle>
          <a:p>
            <a:pPr marL="0" indent="0" algn="ctr">
              <a:buClrTx/>
            </a:pPr>
            <a:r>
              <a:rPr lang="en-US" sz="1100" dirty="0">
                <a:solidFill>
                  <a:schemeClr val="tx2"/>
                </a:solidFill>
              </a:rPr>
              <a:t>Leavell and Clark's prevention model provides a structured approach to reducing the burden of heart failure (Ali and Katz, 2015)</a:t>
            </a:r>
          </a:p>
        </p:txBody>
      </p:sp>
      <p:sp>
        <p:nvSpPr>
          <p:cNvPr id="32" name="Google Shape;2773;p64">
            <a:extLst>
              <a:ext uri="{FF2B5EF4-FFF2-40B4-BE49-F238E27FC236}">
                <a16:creationId xmlns:a16="http://schemas.microsoft.com/office/drawing/2014/main" id="{2CCA857F-13A9-445A-8974-698F6B9D4FE2}"/>
              </a:ext>
            </a:extLst>
          </p:cNvPr>
          <p:cNvSpPr txBox="1">
            <a:spLocks/>
          </p:cNvSpPr>
          <p:nvPr/>
        </p:nvSpPr>
        <p:spPr>
          <a:xfrm>
            <a:off x="596442" y="4669716"/>
            <a:ext cx="8144129" cy="435859"/>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lt2"/>
              </a:buClr>
              <a:buSzPts val="1800"/>
              <a:buFont typeface="Nunito"/>
              <a:buNone/>
              <a:defRPr sz="1600" b="0" i="0" u="none" strike="noStrike" cap="none" spc="0">
                <a:solidFill>
                  <a:schemeClr val="lt2"/>
                </a:solidFill>
                <a:latin typeface="Nunito"/>
                <a:ea typeface="Nunito"/>
                <a:cs typeface="Nunito"/>
                <a:sym typeface="Nunito"/>
              </a:defRPr>
            </a:lvl1pPr>
            <a:lvl2pPr marL="914400" marR="0" lvl="1" indent="-317500" algn="l" rtl="0">
              <a:lnSpc>
                <a:spcPct val="115000"/>
              </a:lnSpc>
              <a:spcBef>
                <a:spcPts val="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2pPr>
            <a:lvl3pPr marL="1371600" marR="0" lvl="2"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3pPr>
            <a:lvl4pPr marL="1828800" marR="0" lvl="3"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4pPr>
            <a:lvl5pPr marL="2286000" marR="0" lvl="4"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5pPr>
            <a:lvl6pPr marL="2743200" marR="0" lvl="5"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6pPr>
            <a:lvl7pPr marL="3200400" marR="0" lvl="6"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7pPr>
            <a:lvl8pPr marL="3657600" marR="0" lvl="7" indent="-317500" algn="l" rtl="0">
              <a:lnSpc>
                <a:spcPct val="115000"/>
              </a:lnSpc>
              <a:spcBef>
                <a:spcPts val="1600"/>
              </a:spcBef>
              <a:spcAft>
                <a:spcPts val="0"/>
              </a:spcAft>
              <a:buClr>
                <a:schemeClr val="lt2"/>
              </a:buClr>
              <a:buSzPts val="1400"/>
              <a:buFont typeface="Nunito"/>
              <a:buNone/>
              <a:defRPr sz="1400" b="0" i="0" u="none" strike="noStrike" cap="none" spc="0">
                <a:solidFill>
                  <a:schemeClr val="lt2"/>
                </a:solidFill>
                <a:latin typeface="Nunito"/>
                <a:ea typeface="Nunito"/>
                <a:cs typeface="Nunito"/>
                <a:sym typeface="Nunito"/>
              </a:defRPr>
            </a:lvl8pPr>
            <a:lvl9pPr marL="4114800" marR="0" lvl="8" indent="-317500" algn="l" rtl="0">
              <a:lnSpc>
                <a:spcPct val="115000"/>
              </a:lnSpc>
              <a:spcBef>
                <a:spcPts val="1600"/>
              </a:spcBef>
              <a:spcAft>
                <a:spcPts val="1600"/>
              </a:spcAft>
              <a:buClr>
                <a:schemeClr val="lt2"/>
              </a:buClr>
              <a:buSzPts val="1400"/>
              <a:buFont typeface="Nunito"/>
              <a:buNone/>
              <a:defRPr sz="1400" b="0" i="0" u="none" strike="noStrike" cap="none" spc="0">
                <a:solidFill>
                  <a:schemeClr val="lt2"/>
                </a:solidFill>
                <a:latin typeface="Nunito"/>
                <a:ea typeface="Nunito"/>
                <a:cs typeface="Nunito"/>
                <a:sym typeface="Nunito"/>
              </a:defRPr>
            </a:lvl9pPr>
          </a:lstStyle>
          <a:p>
            <a:pPr marL="0" indent="0" algn="ctr">
              <a:buClrTx/>
            </a:pPr>
            <a:r>
              <a:rPr lang="en-US" sz="1100" dirty="0">
                <a:solidFill>
                  <a:schemeClr val="tx2"/>
                </a:solidFill>
              </a:rPr>
              <a:t>Community nurses are significant in all of the prevention levels as they focus on early detection, along with education, medication </a:t>
            </a:r>
            <a:r>
              <a:rPr lang="en-US" sz="1100" dirty="0" err="1">
                <a:solidFill>
                  <a:schemeClr val="tx2"/>
                </a:solidFill>
              </a:rPr>
              <a:t>optimisation</a:t>
            </a:r>
            <a:r>
              <a:rPr lang="en-US" sz="1100" dirty="0">
                <a:solidFill>
                  <a:schemeClr val="tx2"/>
                </a:solidFill>
              </a:rPr>
              <a:t>, and long-term support </a:t>
            </a:r>
          </a:p>
        </p:txBody>
      </p:sp>
      <p:sp>
        <p:nvSpPr>
          <p:cNvPr id="33" name="Google Shape;2747;p63">
            <a:extLst>
              <a:ext uri="{FF2B5EF4-FFF2-40B4-BE49-F238E27FC236}">
                <a16:creationId xmlns:a16="http://schemas.microsoft.com/office/drawing/2014/main" id="{EBDFE98D-FA14-44A0-8161-22D723526687}"/>
              </a:ext>
            </a:extLst>
          </p:cNvPr>
          <p:cNvSpPr/>
          <p:nvPr/>
        </p:nvSpPr>
        <p:spPr>
          <a:xfrm>
            <a:off x="7672564" y="154475"/>
            <a:ext cx="1300200" cy="3006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4" name="Google Shape;2748;p63">
            <a:extLst>
              <a:ext uri="{FF2B5EF4-FFF2-40B4-BE49-F238E27FC236}">
                <a16:creationId xmlns:a16="http://schemas.microsoft.com/office/drawing/2014/main" id="{301F4514-CE34-4437-A5AF-B1EDD2A6E512}"/>
              </a:ext>
            </a:extLst>
          </p:cNvPr>
          <p:cNvSpPr txBox="1">
            <a:spLocks/>
          </p:cNvSpPr>
          <p:nvPr/>
        </p:nvSpPr>
        <p:spPr>
          <a:xfrm>
            <a:off x="8288003" y="183725"/>
            <a:ext cx="629400" cy="2421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2"/>
              </a:buClr>
              <a:buSzPts val="2800"/>
              <a:buFont typeface="Lilita One"/>
              <a:buNone/>
              <a:defRPr sz="28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9pPr>
          </a:lstStyle>
          <a:p>
            <a:pPr algn="l"/>
            <a:r>
              <a:rPr lang="en-US" sz="1400">
                <a:solidFill>
                  <a:schemeClr val="hlink"/>
                </a:solidFill>
                <a:uFill>
                  <a:noFill/>
                </a:uFill>
                <a:hlinkClick r:id="" action="ppaction://hlinkshowjump?jump=nextslide"/>
              </a:rPr>
              <a:t>NEXT</a:t>
            </a:r>
            <a:endParaRPr lang="en-US" sz="1400" dirty="0"/>
          </a:p>
        </p:txBody>
      </p:sp>
      <p:sp>
        <p:nvSpPr>
          <p:cNvPr id="35" name="Google Shape;2749;p63">
            <a:extLst>
              <a:ext uri="{FF2B5EF4-FFF2-40B4-BE49-F238E27FC236}">
                <a16:creationId xmlns:a16="http://schemas.microsoft.com/office/drawing/2014/main" id="{7FC99654-E2F4-4C71-A9E2-9C5E6AA0E582}"/>
              </a:ext>
            </a:extLst>
          </p:cNvPr>
          <p:cNvSpPr txBox="1">
            <a:spLocks/>
          </p:cNvSpPr>
          <p:nvPr/>
        </p:nvSpPr>
        <p:spPr>
          <a:xfrm>
            <a:off x="7661318" y="183725"/>
            <a:ext cx="629400" cy="2421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2"/>
              </a:buClr>
              <a:buSzPts val="2800"/>
              <a:buFont typeface="Lilita One"/>
              <a:buNone/>
              <a:defRPr sz="28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9pPr>
          </a:lstStyle>
          <a:p>
            <a:pPr algn="r"/>
            <a:r>
              <a:rPr lang="en-US" sz="1400">
                <a:solidFill>
                  <a:schemeClr val="hlink"/>
                </a:solidFill>
                <a:uFill>
                  <a:noFill/>
                </a:uFill>
                <a:hlinkClick r:id="" action="ppaction://hlinkshowjump?jump=previousslide"/>
              </a:rPr>
              <a:t>PREV</a:t>
            </a:r>
            <a:endParaRPr lang="en-US" sz="1400" dirty="0"/>
          </a:p>
        </p:txBody>
      </p:sp>
    </p:spTree>
    <p:extLst>
      <p:ext uri="{BB962C8B-B14F-4D97-AF65-F5344CB8AC3E}">
        <p14:creationId xmlns:p14="http://schemas.microsoft.com/office/powerpoint/2010/main" val="13413020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755"/>
                                        </p:tgtEl>
                                        <p:attrNameLst>
                                          <p:attrName>style.visibility</p:attrName>
                                        </p:attrNameLst>
                                      </p:cBhvr>
                                      <p:to>
                                        <p:strVal val="visible"/>
                                      </p:to>
                                    </p:set>
                                    <p:animEffect transition="in" filter="fade">
                                      <p:cBhvr>
                                        <p:cTn id="7" dur="1000"/>
                                        <p:tgtEl>
                                          <p:spTgt spid="27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753"/>
        <p:cNvGrpSpPr/>
        <p:nvPr/>
      </p:nvGrpSpPr>
      <p:grpSpPr>
        <a:xfrm>
          <a:off x="0" y="0"/>
          <a:ext cx="0" cy="0"/>
          <a:chOff x="0" y="0"/>
          <a:chExt cx="0" cy="0"/>
        </a:xfrm>
      </p:grpSpPr>
      <p:grpSp>
        <p:nvGrpSpPr>
          <p:cNvPr id="2755" name="Google Shape;2755;p64"/>
          <p:cNvGrpSpPr/>
          <p:nvPr/>
        </p:nvGrpSpPr>
        <p:grpSpPr>
          <a:xfrm>
            <a:off x="713231" y="539495"/>
            <a:ext cx="4223988" cy="3765367"/>
            <a:chOff x="10461108" y="2321595"/>
            <a:chExt cx="4223988" cy="3765367"/>
          </a:xfrm>
        </p:grpSpPr>
        <p:sp>
          <p:nvSpPr>
            <p:cNvPr id="2756" name="Google Shape;2756;p64"/>
            <p:cNvSpPr/>
            <p:nvPr/>
          </p:nvSpPr>
          <p:spPr>
            <a:xfrm>
              <a:off x="10651491" y="2392092"/>
              <a:ext cx="260950" cy="257560"/>
            </a:xfrm>
            <a:custGeom>
              <a:avLst/>
              <a:gdLst/>
              <a:ahLst/>
              <a:cxnLst/>
              <a:rect l="l" t="t" r="r" b="b"/>
              <a:pathLst>
                <a:path w="4027" h="3975" extrusionOk="0">
                  <a:moveTo>
                    <a:pt x="2016" y="1"/>
                  </a:moveTo>
                  <a:lnTo>
                    <a:pt x="1633" y="1198"/>
                  </a:lnTo>
                  <a:lnTo>
                    <a:pt x="436" y="762"/>
                  </a:lnTo>
                  <a:lnTo>
                    <a:pt x="0" y="1959"/>
                  </a:lnTo>
                  <a:lnTo>
                    <a:pt x="1197" y="2395"/>
                  </a:lnTo>
                  <a:lnTo>
                    <a:pt x="819" y="3592"/>
                  </a:lnTo>
                  <a:lnTo>
                    <a:pt x="2016" y="3975"/>
                  </a:lnTo>
                  <a:lnTo>
                    <a:pt x="2394" y="2778"/>
                  </a:lnTo>
                  <a:lnTo>
                    <a:pt x="3591" y="3213"/>
                  </a:lnTo>
                  <a:lnTo>
                    <a:pt x="4027" y="2016"/>
                  </a:lnTo>
                  <a:lnTo>
                    <a:pt x="2830" y="1581"/>
                  </a:lnTo>
                  <a:lnTo>
                    <a:pt x="3213" y="384"/>
                  </a:lnTo>
                  <a:lnTo>
                    <a:pt x="201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7" name="Google Shape;2757;p64"/>
            <p:cNvSpPr/>
            <p:nvPr/>
          </p:nvSpPr>
          <p:spPr>
            <a:xfrm>
              <a:off x="14258583" y="3111316"/>
              <a:ext cx="257321" cy="257560"/>
            </a:xfrm>
            <a:custGeom>
              <a:avLst/>
              <a:gdLst/>
              <a:ahLst/>
              <a:cxnLst/>
              <a:rect l="l" t="t" r="r" b="b"/>
              <a:pathLst>
                <a:path w="3971" h="3975" extrusionOk="0">
                  <a:moveTo>
                    <a:pt x="2286" y="1"/>
                  </a:moveTo>
                  <a:lnTo>
                    <a:pt x="1032" y="218"/>
                  </a:lnTo>
                  <a:lnTo>
                    <a:pt x="1250" y="1472"/>
                  </a:lnTo>
                  <a:lnTo>
                    <a:pt x="0" y="1689"/>
                  </a:lnTo>
                  <a:lnTo>
                    <a:pt x="218" y="2939"/>
                  </a:lnTo>
                  <a:lnTo>
                    <a:pt x="1467" y="2721"/>
                  </a:lnTo>
                  <a:lnTo>
                    <a:pt x="1685" y="3975"/>
                  </a:lnTo>
                  <a:lnTo>
                    <a:pt x="2939" y="3757"/>
                  </a:lnTo>
                  <a:lnTo>
                    <a:pt x="2721" y="2503"/>
                  </a:lnTo>
                  <a:lnTo>
                    <a:pt x="3970" y="2286"/>
                  </a:lnTo>
                  <a:lnTo>
                    <a:pt x="3753" y="1037"/>
                  </a:lnTo>
                  <a:lnTo>
                    <a:pt x="2503" y="1254"/>
                  </a:lnTo>
                  <a:lnTo>
                    <a:pt x="228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8" name="Google Shape;2758;p64"/>
            <p:cNvSpPr/>
            <p:nvPr/>
          </p:nvSpPr>
          <p:spPr>
            <a:xfrm>
              <a:off x="12893895" y="2321595"/>
              <a:ext cx="243518" cy="243435"/>
            </a:xfrm>
            <a:custGeom>
              <a:avLst/>
              <a:gdLst/>
              <a:ahLst/>
              <a:cxnLst/>
              <a:rect l="l" t="t" r="r" b="b"/>
              <a:pathLst>
                <a:path w="3758" h="3757" extrusionOk="0">
                  <a:moveTo>
                    <a:pt x="1742" y="0"/>
                  </a:moveTo>
                  <a:lnTo>
                    <a:pt x="1472" y="1145"/>
                  </a:lnTo>
                  <a:lnTo>
                    <a:pt x="275" y="819"/>
                  </a:lnTo>
                  <a:lnTo>
                    <a:pt x="1" y="1959"/>
                  </a:lnTo>
                  <a:lnTo>
                    <a:pt x="1146" y="2286"/>
                  </a:lnTo>
                  <a:lnTo>
                    <a:pt x="819" y="3430"/>
                  </a:lnTo>
                  <a:lnTo>
                    <a:pt x="1960" y="3757"/>
                  </a:lnTo>
                  <a:lnTo>
                    <a:pt x="2286" y="2612"/>
                  </a:lnTo>
                  <a:lnTo>
                    <a:pt x="3431" y="2939"/>
                  </a:lnTo>
                  <a:lnTo>
                    <a:pt x="3757" y="1798"/>
                  </a:lnTo>
                  <a:lnTo>
                    <a:pt x="2613" y="1472"/>
                  </a:lnTo>
                  <a:lnTo>
                    <a:pt x="2887" y="327"/>
                  </a:lnTo>
                  <a:lnTo>
                    <a:pt x="1742"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9" name="Google Shape;2759;p64"/>
            <p:cNvSpPr/>
            <p:nvPr/>
          </p:nvSpPr>
          <p:spPr>
            <a:xfrm>
              <a:off x="13320667" y="5879034"/>
              <a:ext cx="207943" cy="207927"/>
            </a:xfrm>
            <a:custGeom>
              <a:avLst/>
              <a:gdLst/>
              <a:ahLst/>
              <a:cxnLst/>
              <a:rect l="l" t="t" r="r" b="b"/>
              <a:pathLst>
                <a:path w="3209" h="3209" extrusionOk="0">
                  <a:moveTo>
                    <a:pt x="1524" y="1"/>
                  </a:moveTo>
                  <a:lnTo>
                    <a:pt x="1250" y="980"/>
                  </a:lnTo>
                  <a:lnTo>
                    <a:pt x="271" y="706"/>
                  </a:lnTo>
                  <a:lnTo>
                    <a:pt x="1" y="1685"/>
                  </a:lnTo>
                  <a:lnTo>
                    <a:pt x="980" y="1960"/>
                  </a:lnTo>
                  <a:lnTo>
                    <a:pt x="706" y="2939"/>
                  </a:lnTo>
                  <a:lnTo>
                    <a:pt x="1685" y="3209"/>
                  </a:lnTo>
                  <a:lnTo>
                    <a:pt x="1960" y="2230"/>
                  </a:lnTo>
                  <a:lnTo>
                    <a:pt x="2939" y="2504"/>
                  </a:lnTo>
                  <a:lnTo>
                    <a:pt x="3209" y="1524"/>
                  </a:lnTo>
                  <a:lnTo>
                    <a:pt x="2230" y="1250"/>
                  </a:lnTo>
                  <a:lnTo>
                    <a:pt x="2504" y="271"/>
                  </a:lnTo>
                  <a:lnTo>
                    <a:pt x="152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0" name="Google Shape;2760;p64"/>
            <p:cNvSpPr/>
            <p:nvPr/>
          </p:nvSpPr>
          <p:spPr>
            <a:xfrm>
              <a:off x="10492925" y="4398274"/>
              <a:ext cx="261014" cy="257301"/>
            </a:xfrm>
            <a:custGeom>
              <a:avLst/>
              <a:gdLst/>
              <a:ahLst/>
              <a:cxnLst/>
              <a:rect l="l" t="t" r="r" b="b"/>
              <a:pathLst>
                <a:path w="4028" h="3971" extrusionOk="0">
                  <a:moveTo>
                    <a:pt x="1960" y="1"/>
                  </a:moveTo>
                  <a:lnTo>
                    <a:pt x="763" y="436"/>
                  </a:lnTo>
                  <a:lnTo>
                    <a:pt x="1198" y="1577"/>
                  </a:lnTo>
                  <a:lnTo>
                    <a:pt x="1" y="2012"/>
                  </a:lnTo>
                  <a:lnTo>
                    <a:pt x="436" y="3209"/>
                  </a:lnTo>
                  <a:lnTo>
                    <a:pt x="1633" y="2774"/>
                  </a:lnTo>
                  <a:lnTo>
                    <a:pt x="2012" y="3971"/>
                  </a:lnTo>
                  <a:lnTo>
                    <a:pt x="3209" y="3592"/>
                  </a:lnTo>
                  <a:lnTo>
                    <a:pt x="2830" y="2395"/>
                  </a:lnTo>
                  <a:lnTo>
                    <a:pt x="4027" y="1960"/>
                  </a:lnTo>
                  <a:lnTo>
                    <a:pt x="3592" y="763"/>
                  </a:lnTo>
                  <a:lnTo>
                    <a:pt x="2395" y="1198"/>
                  </a:lnTo>
                  <a:lnTo>
                    <a:pt x="196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1" name="Google Shape;2761;p64"/>
            <p:cNvSpPr/>
            <p:nvPr/>
          </p:nvSpPr>
          <p:spPr>
            <a:xfrm>
              <a:off x="14558153" y="4986937"/>
              <a:ext cx="60134" cy="56501"/>
            </a:xfrm>
            <a:custGeom>
              <a:avLst/>
              <a:gdLst/>
              <a:ahLst/>
              <a:cxnLst/>
              <a:rect l="l" t="t" r="r" b="b"/>
              <a:pathLst>
                <a:path w="928" h="872" extrusionOk="0">
                  <a:moveTo>
                    <a:pt x="435" y="1"/>
                  </a:moveTo>
                  <a:cubicBezTo>
                    <a:pt x="218" y="1"/>
                    <a:pt x="0" y="166"/>
                    <a:pt x="0" y="436"/>
                  </a:cubicBezTo>
                  <a:cubicBezTo>
                    <a:pt x="0" y="710"/>
                    <a:pt x="218" y="871"/>
                    <a:pt x="435" y="871"/>
                  </a:cubicBezTo>
                  <a:cubicBezTo>
                    <a:pt x="710" y="871"/>
                    <a:pt x="927" y="710"/>
                    <a:pt x="927" y="436"/>
                  </a:cubicBezTo>
                  <a:cubicBezTo>
                    <a:pt x="927" y="166"/>
                    <a:pt x="710"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2" name="Google Shape;2762;p64"/>
            <p:cNvSpPr/>
            <p:nvPr/>
          </p:nvSpPr>
          <p:spPr>
            <a:xfrm>
              <a:off x="14628655" y="3534363"/>
              <a:ext cx="56441" cy="60195"/>
            </a:xfrm>
            <a:custGeom>
              <a:avLst/>
              <a:gdLst/>
              <a:ahLst/>
              <a:cxnLst/>
              <a:rect l="l" t="t" r="r" b="b"/>
              <a:pathLst>
                <a:path w="871" h="929" extrusionOk="0">
                  <a:moveTo>
                    <a:pt x="436" y="1"/>
                  </a:moveTo>
                  <a:cubicBezTo>
                    <a:pt x="166" y="1"/>
                    <a:pt x="0" y="219"/>
                    <a:pt x="0" y="436"/>
                  </a:cubicBezTo>
                  <a:cubicBezTo>
                    <a:pt x="0" y="710"/>
                    <a:pt x="166" y="928"/>
                    <a:pt x="436" y="928"/>
                  </a:cubicBezTo>
                  <a:cubicBezTo>
                    <a:pt x="710" y="928"/>
                    <a:pt x="871" y="710"/>
                    <a:pt x="871" y="436"/>
                  </a:cubicBezTo>
                  <a:cubicBezTo>
                    <a:pt x="871" y="219"/>
                    <a:pt x="710"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3" name="Google Shape;2763;p64"/>
            <p:cNvSpPr/>
            <p:nvPr/>
          </p:nvSpPr>
          <p:spPr>
            <a:xfrm>
              <a:off x="14166891" y="2836326"/>
              <a:ext cx="56506" cy="60130"/>
            </a:xfrm>
            <a:custGeom>
              <a:avLst/>
              <a:gdLst/>
              <a:ahLst/>
              <a:cxnLst/>
              <a:rect l="l" t="t" r="r" b="b"/>
              <a:pathLst>
                <a:path w="872" h="928" extrusionOk="0">
                  <a:moveTo>
                    <a:pt x="436" y="0"/>
                  </a:moveTo>
                  <a:cubicBezTo>
                    <a:pt x="218" y="0"/>
                    <a:pt x="1" y="218"/>
                    <a:pt x="1" y="492"/>
                  </a:cubicBezTo>
                  <a:cubicBezTo>
                    <a:pt x="1" y="710"/>
                    <a:pt x="218" y="928"/>
                    <a:pt x="436" y="928"/>
                  </a:cubicBezTo>
                  <a:cubicBezTo>
                    <a:pt x="706" y="928"/>
                    <a:pt x="871" y="710"/>
                    <a:pt x="871" y="492"/>
                  </a:cubicBezTo>
                  <a:cubicBezTo>
                    <a:pt x="871" y="218"/>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4" name="Google Shape;2764;p64"/>
            <p:cNvSpPr/>
            <p:nvPr/>
          </p:nvSpPr>
          <p:spPr>
            <a:xfrm>
              <a:off x="14068200" y="2420277"/>
              <a:ext cx="56441" cy="56501"/>
            </a:xfrm>
            <a:custGeom>
              <a:avLst/>
              <a:gdLst/>
              <a:ahLst/>
              <a:cxnLst/>
              <a:rect l="l" t="t" r="r" b="b"/>
              <a:pathLst>
                <a:path w="871" h="872" extrusionOk="0">
                  <a:moveTo>
                    <a:pt x="435" y="1"/>
                  </a:moveTo>
                  <a:cubicBezTo>
                    <a:pt x="218" y="1"/>
                    <a:pt x="0" y="166"/>
                    <a:pt x="0" y="436"/>
                  </a:cubicBezTo>
                  <a:cubicBezTo>
                    <a:pt x="0" y="710"/>
                    <a:pt x="218" y="871"/>
                    <a:pt x="435" y="871"/>
                  </a:cubicBezTo>
                  <a:cubicBezTo>
                    <a:pt x="705" y="871"/>
                    <a:pt x="871" y="710"/>
                    <a:pt x="871" y="436"/>
                  </a:cubicBezTo>
                  <a:cubicBezTo>
                    <a:pt x="871" y="166"/>
                    <a:pt x="705"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5" name="Google Shape;2765;p64"/>
            <p:cNvSpPr/>
            <p:nvPr/>
          </p:nvSpPr>
          <p:spPr>
            <a:xfrm>
              <a:off x="12414375" y="2529716"/>
              <a:ext cx="60199" cy="59871"/>
            </a:xfrm>
            <a:custGeom>
              <a:avLst/>
              <a:gdLst/>
              <a:ahLst/>
              <a:cxnLst/>
              <a:rect l="l" t="t" r="r" b="b"/>
              <a:pathLst>
                <a:path w="929" h="924" extrusionOk="0">
                  <a:moveTo>
                    <a:pt x="493" y="1"/>
                  </a:moveTo>
                  <a:cubicBezTo>
                    <a:pt x="219" y="1"/>
                    <a:pt x="1" y="218"/>
                    <a:pt x="1" y="488"/>
                  </a:cubicBezTo>
                  <a:cubicBezTo>
                    <a:pt x="1" y="706"/>
                    <a:pt x="219" y="924"/>
                    <a:pt x="493" y="924"/>
                  </a:cubicBezTo>
                  <a:cubicBezTo>
                    <a:pt x="710" y="924"/>
                    <a:pt x="928" y="706"/>
                    <a:pt x="928" y="488"/>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6" name="Google Shape;2766;p64"/>
            <p:cNvSpPr/>
            <p:nvPr/>
          </p:nvSpPr>
          <p:spPr>
            <a:xfrm>
              <a:off x="11367336" y="2466282"/>
              <a:ext cx="59875" cy="56436"/>
            </a:xfrm>
            <a:custGeom>
              <a:avLst/>
              <a:gdLst/>
              <a:ahLst/>
              <a:cxnLst/>
              <a:rect l="l" t="t" r="r" b="b"/>
              <a:pathLst>
                <a:path w="924" h="871" extrusionOk="0">
                  <a:moveTo>
                    <a:pt x="436" y="0"/>
                  </a:moveTo>
                  <a:cubicBezTo>
                    <a:pt x="219" y="0"/>
                    <a:pt x="1" y="161"/>
                    <a:pt x="1" y="436"/>
                  </a:cubicBezTo>
                  <a:cubicBezTo>
                    <a:pt x="1" y="653"/>
                    <a:pt x="219" y="871"/>
                    <a:pt x="436" y="871"/>
                  </a:cubicBezTo>
                  <a:cubicBezTo>
                    <a:pt x="706" y="871"/>
                    <a:pt x="924" y="653"/>
                    <a:pt x="924" y="436"/>
                  </a:cubicBezTo>
                  <a:cubicBezTo>
                    <a:pt x="924" y="161"/>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7" name="Google Shape;2767;p64"/>
            <p:cNvSpPr/>
            <p:nvPr/>
          </p:nvSpPr>
          <p:spPr>
            <a:xfrm>
              <a:off x="10461108" y="2804706"/>
              <a:ext cx="60134" cy="56501"/>
            </a:xfrm>
            <a:custGeom>
              <a:avLst/>
              <a:gdLst/>
              <a:ahLst/>
              <a:cxnLst/>
              <a:rect l="l" t="t" r="r" b="b"/>
              <a:pathLst>
                <a:path w="928" h="872" extrusionOk="0">
                  <a:moveTo>
                    <a:pt x="492" y="1"/>
                  </a:moveTo>
                  <a:cubicBezTo>
                    <a:pt x="218" y="1"/>
                    <a:pt x="0" y="162"/>
                    <a:pt x="0" y="436"/>
                  </a:cubicBezTo>
                  <a:cubicBezTo>
                    <a:pt x="0" y="706"/>
                    <a:pt x="218" y="872"/>
                    <a:pt x="492" y="872"/>
                  </a:cubicBezTo>
                  <a:cubicBezTo>
                    <a:pt x="710" y="872"/>
                    <a:pt x="927" y="706"/>
                    <a:pt x="927" y="436"/>
                  </a:cubicBezTo>
                  <a:cubicBezTo>
                    <a:pt x="927" y="162"/>
                    <a:pt x="710" y="1"/>
                    <a:pt x="49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8" name="Google Shape;2768;p64"/>
            <p:cNvSpPr/>
            <p:nvPr/>
          </p:nvSpPr>
          <p:spPr>
            <a:xfrm>
              <a:off x="10623238" y="4112593"/>
              <a:ext cx="60199" cy="60130"/>
            </a:xfrm>
            <a:custGeom>
              <a:avLst/>
              <a:gdLst/>
              <a:ahLst/>
              <a:cxnLst/>
              <a:rect l="l" t="t" r="r" b="b"/>
              <a:pathLst>
                <a:path w="929" h="928" extrusionOk="0">
                  <a:moveTo>
                    <a:pt x="436" y="0"/>
                  </a:moveTo>
                  <a:cubicBezTo>
                    <a:pt x="219" y="0"/>
                    <a:pt x="1" y="218"/>
                    <a:pt x="1" y="436"/>
                  </a:cubicBezTo>
                  <a:cubicBezTo>
                    <a:pt x="1" y="710"/>
                    <a:pt x="219" y="928"/>
                    <a:pt x="436" y="928"/>
                  </a:cubicBezTo>
                  <a:cubicBezTo>
                    <a:pt x="710" y="928"/>
                    <a:pt x="928" y="710"/>
                    <a:pt x="928" y="436"/>
                  </a:cubicBezTo>
                  <a:cubicBezTo>
                    <a:pt x="928" y="218"/>
                    <a:pt x="710"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9" name="Google Shape;2769;p64"/>
            <p:cNvSpPr/>
            <p:nvPr/>
          </p:nvSpPr>
          <p:spPr>
            <a:xfrm>
              <a:off x="10782063" y="5047002"/>
              <a:ext cx="59875" cy="59871"/>
            </a:xfrm>
            <a:custGeom>
              <a:avLst/>
              <a:gdLst/>
              <a:ahLst/>
              <a:cxnLst/>
              <a:rect l="l" t="t" r="r" b="b"/>
              <a:pathLst>
                <a:path w="924" h="924" extrusionOk="0">
                  <a:moveTo>
                    <a:pt x="436" y="1"/>
                  </a:moveTo>
                  <a:cubicBezTo>
                    <a:pt x="218" y="1"/>
                    <a:pt x="1" y="218"/>
                    <a:pt x="1" y="488"/>
                  </a:cubicBezTo>
                  <a:cubicBezTo>
                    <a:pt x="1" y="706"/>
                    <a:pt x="218" y="924"/>
                    <a:pt x="436" y="924"/>
                  </a:cubicBezTo>
                  <a:cubicBezTo>
                    <a:pt x="706" y="924"/>
                    <a:pt x="923" y="706"/>
                    <a:pt x="923" y="488"/>
                  </a:cubicBezTo>
                  <a:cubicBezTo>
                    <a:pt x="923" y="218"/>
                    <a:pt x="706"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0" name="Google Shape;2770;p64"/>
            <p:cNvSpPr/>
            <p:nvPr/>
          </p:nvSpPr>
          <p:spPr>
            <a:xfrm>
              <a:off x="12950335" y="6002339"/>
              <a:ext cx="60134" cy="60130"/>
            </a:xfrm>
            <a:custGeom>
              <a:avLst/>
              <a:gdLst/>
              <a:ahLst/>
              <a:cxnLst/>
              <a:rect l="l" t="t" r="r" b="b"/>
              <a:pathLst>
                <a:path w="928" h="928" extrusionOk="0">
                  <a:moveTo>
                    <a:pt x="436" y="0"/>
                  </a:moveTo>
                  <a:cubicBezTo>
                    <a:pt x="218" y="0"/>
                    <a:pt x="1" y="218"/>
                    <a:pt x="1" y="492"/>
                  </a:cubicBezTo>
                  <a:cubicBezTo>
                    <a:pt x="1" y="710"/>
                    <a:pt x="218" y="927"/>
                    <a:pt x="436" y="927"/>
                  </a:cubicBezTo>
                  <a:cubicBezTo>
                    <a:pt x="710" y="927"/>
                    <a:pt x="928" y="710"/>
                    <a:pt x="928" y="492"/>
                  </a:cubicBezTo>
                  <a:cubicBezTo>
                    <a:pt x="928" y="218"/>
                    <a:pt x="710"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1" name="Google Shape;2771;p64"/>
            <p:cNvSpPr/>
            <p:nvPr/>
          </p:nvSpPr>
          <p:spPr>
            <a:xfrm>
              <a:off x="13877753" y="5762598"/>
              <a:ext cx="59875" cy="56436"/>
            </a:xfrm>
            <a:custGeom>
              <a:avLst/>
              <a:gdLst/>
              <a:ahLst/>
              <a:cxnLst/>
              <a:rect l="l" t="t" r="r" b="b"/>
              <a:pathLst>
                <a:path w="924" h="871" extrusionOk="0">
                  <a:moveTo>
                    <a:pt x="436" y="0"/>
                  </a:moveTo>
                  <a:cubicBezTo>
                    <a:pt x="219" y="0"/>
                    <a:pt x="1" y="165"/>
                    <a:pt x="1" y="435"/>
                  </a:cubicBezTo>
                  <a:cubicBezTo>
                    <a:pt x="1" y="710"/>
                    <a:pt x="219" y="871"/>
                    <a:pt x="436" y="871"/>
                  </a:cubicBezTo>
                  <a:cubicBezTo>
                    <a:pt x="706" y="871"/>
                    <a:pt x="924" y="710"/>
                    <a:pt x="924" y="435"/>
                  </a:cubicBezTo>
                  <a:cubicBezTo>
                    <a:pt x="924" y="165"/>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2" name="Google Shape;2772;p64"/>
            <p:cNvSpPr/>
            <p:nvPr/>
          </p:nvSpPr>
          <p:spPr>
            <a:xfrm>
              <a:off x="11631655" y="5818969"/>
              <a:ext cx="60134" cy="60130"/>
            </a:xfrm>
            <a:custGeom>
              <a:avLst/>
              <a:gdLst/>
              <a:ahLst/>
              <a:cxnLst/>
              <a:rect l="l" t="t" r="r" b="b"/>
              <a:pathLst>
                <a:path w="928" h="928" extrusionOk="0">
                  <a:moveTo>
                    <a:pt x="493" y="1"/>
                  </a:moveTo>
                  <a:cubicBezTo>
                    <a:pt x="218" y="1"/>
                    <a:pt x="1" y="218"/>
                    <a:pt x="1" y="493"/>
                  </a:cubicBezTo>
                  <a:cubicBezTo>
                    <a:pt x="1" y="710"/>
                    <a:pt x="218" y="928"/>
                    <a:pt x="493" y="928"/>
                  </a:cubicBezTo>
                  <a:cubicBezTo>
                    <a:pt x="710" y="928"/>
                    <a:pt x="928" y="710"/>
                    <a:pt x="928" y="493"/>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74" name="Google Shape;2774;p64"/>
          <p:cNvSpPr txBox="1">
            <a:spLocks noGrp="1"/>
          </p:cNvSpPr>
          <p:nvPr>
            <p:ph type="title"/>
          </p:nvPr>
        </p:nvSpPr>
        <p:spPr>
          <a:xfrm>
            <a:off x="2000353" y="212719"/>
            <a:ext cx="5034280" cy="478200"/>
          </a:xfrm>
          <a:prstGeom prst="rect">
            <a:avLst/>
          </a:prstGeom>
        </p:spPr>
        <p:style>
          <a:lnRef idx="1">
            <a:schemeClr val="accent5"/>
          </a:lnRef>
          <a:fillRef idx="2">
            <a:schemeClr val="accent5"/>
          </a:fillRef>
          <a:effectRef idx="1">
            <a:schemeClr val="accent5"/>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dirty="0">
                <a:solidFill>
                  <a:schemeClr val="bg2"/>
                </a:solidFill>
              </a:rPr>
              <a:t>CRITICAL EVALUATION</a:t>
            </a:r>
          </a:p>
        </p:txBody>
      </p:sp>
      <p:sp>
        <p:nvSpPr>
          <p:cNvPr id="2854" name="Google Shape;2854;p64"/>
          <p:cNvSpPr/>
          <p:nvPr/>
        </p:nvSpPr>
        <p:spPr>
          <a:xfrm>
            <a:off x="3921900" y="4700807"/>
            <a:ext cx="1300200" cy="3006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855" name="Google Shape;2855;p64"/>
          <p:cNvSpPr txBox="1">
            <a:spLocks noGrp="1"/>
          </p:cNvSpPr>
          <p:nvPr>
            <p:ph type="ctrTitle" idx="4294967295"/>
          </p:nvPr>
        </p:nvSpPr>
        <p:spPr>
          <a:xfrm>
            <a:off x="4570291" y="4730057"/>
            <a:ext cx="629400" cy="2421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1400" dirty="0">
                <a:solidFill>
                  <a:schemeClr val="hlink"/>
                </a:solidFill>
                <a:uFill>
                  <a:noFill/>
                </a:uFill>
                <a:hlinkClick r:id="" action="ppaction://hlinkshowjump?jump=nextslide"/>
              </a:rPr>
              <a:t>NEXT</a:t>
            </a:r>
            <a:endParaRPr sz="1400" dirty="0"/>
          </a:p>
        </p:txBody>
      </p:sp>
      <p:sp>
        <p:nvSpPr>
          <p:cNvPr id="2856" name="Google Shape;2856;p64"/>
          <p:cNvSpPr txBox="1">
            <a:spLocks noGrp="1"/>
          </p:cNvSpPr>
          <p:nvPr>
            <p:ph type="ctrTitle" idx="4294967295"/>
          </p:nvPr>
        </p:nvSpPr>
        <p:spPr>
          <a:xfrm>
            <a:off x="3943606" y="4730057"/>
            <a:ext cx="629400" cy="2421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sz="1400">
                <a:solidFill>
                  <a:schemeClr val="hlink"/>
                </a:solidFill>
                <a:uFill>
                  <a:noFill/>
                </a:uFill>
                <a:hlinkClick r:id="" action="ppaction://hlinkshowjump?jump=previousslide"/>
              </a:rPr>
              <a:t>PREV</a:t>
            </a:r>
            <a:endParaRPr sz="1400"/>
          </a:p>
        </p:txBody>
      </p:sp>
      <p:graphicFrame>
        <p:nvGraphicFramePr>
          <p:cNvPr id="4" name="Table 3">
            <a:extLst>
              <a:ext uri="{FF2B5EF4-FFF2-40B4-BE49-F238E27FC236}">
                <a16:creationId xmlns:a16="http://schemas.microsoft.com/office/drawing/2014/main" id="{7798F2A6-ABAC-4C0E-AF74-B53AF6895059}"/>
              </a:ext>
            </a:extLst>
          </p:cNvPr>
          <p:cNvGraphicFramePr>
            <a:graphicFrameLocks noGrp="1"/>
          </p:cNvGraphicFramePr>
          <p:nvPr>
            <p:extLst>
              <p:ext uri="{D42A27DB-BD31-4B8C-83A1-F6EECF244321}">
                <p14:modId xmlns:p14="http://schemas.microsoft.com/office/powerpoint/2010/main" val="1969235265"/>
              </p:ext>
            </p:extLst>
          </p:nvPr>
        </p:nvGraphicFramePr>
        <p:xfrm>
          <a:off x="232551" y="1297258"/>
          <a:ext cx="8752112" cy="3674169"/>
        </p:xfrm>
        <a:graphic>
          <a:graphicData uri="http://schemas.openxmlformats.org/drawingml/2006/table">
            <a:tbl>
              <a:tblPr/>
              <a:tblGrid>
                <a:gridCol w="1736378">
                  <a:extLst>
                    <a:ext uri="{9D8B030D-6E8A-4147-A177-3AD203B41FA5}">
                      <a16:colId xmlns:a16="http://schemas.microsoft.com/office/drawing/2014/main" val="1366462127"/>
                    </a:ext>
                  </a:extLst>
                </a:gridCol>
                <a:gridCol w="7015734">
                  <a:extLst>
                    <a:ext uri="{9D8B030D-6E8A-4147-A177-3AD203B41FA5}">
                      <a16:colId xmlns:a16="http://schemas.microsoft.com/office/drawing/2014/main" val="975194168"/>
                    </a:ext>
                  </a:extLst>
                </a:gridCol>
              </a:tblGrid>
              <a:tr h="899783">
                <a:tc>
                  <a:txBody>
                    <a:bodyPr/>
                    <a:lstStyle/>
                    <a:p>
                      <a:pPr algn="ctr" rtl="0" fontAlgn="t">
                        <a:spcBef>
                          <a:spcPts val="0"/>
                        </a:spcBef>
                        <a:spcAft>
                          <a:spcPts val="0"/>
                        </a:spcAft>
                      </a:pPr>
                      <a:r>
                        <a:rPr lang="en-US" sz="1400" b="1" i="0" u="none" strike="noStrike" dirty="0">
                          <a:solidFill>
                            <a:srgbClr val="000000"/>
                          </a:solidFill>
                          <a:effectLst/>
                          <a:latin typeface="Nunito" pitchFamily="2" charset="0"/>
                        </a:rPr>
                        <a:t>Strengths</a:t>
                      </a:r>
                      <a:endParaRPr lang="en-US" sz="1600" dirty="0">
                        <a:effectLst/>
                        <a:latin typeface="Nunito" pitchFamily="2" charset="0"/>
                      </a:endParaRPr>
                    </a:p>
                  </a:txBody>
                  <a:tcPr marL="40604" marR="40604" marT="40604" marB="4060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gradFill>
                      <a:gsLst>
                        <a:gs pos="0">
                          <a:srgbClr val="92D050"/>
                        </a:gs>
                        <a:gs pos="74000">
                          <a:schemeClr val="accent1">
                            <a:lumMod val="45000"/>
                            <a:lumOff val="55000"/>
                          </a:schemeClr>
                        </a:gs>
                        <a:gs pos="83000">
                          <a:schemeClr val="accent1">
                            <a:lumMod val="45000"/>
                            <a:lumOff val="55000"/>
                          </a:schemeClr>
                        </a:gs>
                        <a:gs pos="100000">
                          <a:srgbClr val="92D050"/>
                        </a:gs>
                      </a:gsLst>
                      <a:lin ang="5400000" scaled="1"/>
                    </a:gradFill>
                  </a:tcPr>
                </a:tc>
                <a:tc>
                  <a:txBody>
                    <a:bodyPr/>
                    <a:lstStyle/>
                    <a:p>
                      <a:pPr marL="171450" indent="-171450"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Nunito" pitchFamily="2" charset="0"/>
                        </a:rPr>
                        <a:t>Robust evidence-based guidelines such as NICE NG106, ESC (NICE, 2018a; ESC, 2023) </a:t>
                      </a:r>
                    </a:p>
                    <a:p>
                      <a:pPr marL="171450" indent="-171450"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Nunito" pitchFamily="2" charset="0"/>
                        </a:rPr>
                        <a:t>Expanding pharmacological options such as four-pillar therapy, SGLT2 and </a:t>
                      </a:r>
                      <a:r>
                        <a:rPr lang="en-US" sz="1200" b="0" i="0" u="none" strike="noStrike" dirty="0" err="1">
                          <a:solidFill>
                            <a:srgbClr val="000000"/>
                          </a:solidFill>
                          <a:effectLst/>
                          <a:latin typeface="Nunito" pitchFamily="2" charset="0"/>
                        </a:rPr>
                        <a:t>finerenone</a:t>
                      </a:r>
                      <a:r>
                        <a:rPr lang="en-US" sz="1200" b="0" i="0" u="none" strike="noStrike" dirty="0">
                          <a:solidFill>
                            <a:srgbClr val="000000"/>
                          </a:solidFill>
                          <a:effectLst/>
                          <a:latin typeface="Nunito" pitchFamily="2" charset="0"/>
                        </a:rPr>
                        <a:t> (NICE, 2025; NICE, 2018c)</a:t>
                      </a:r>
                    </a:p>
                    <a:p>
                      <a:pPr marL="171450" indent="-171450"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Nunito" pitchFamily="2" charset="0"/>
                        </a:rPr>
                        <a:t>Established specialist heart-failure nursing roles</a:t>
                      </a:r>
                    </a:p>
                  </a:txBody>
                  <a:tcPr marL="40604" marR="40604" marT="40604" marB="406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gradFill>
                      <a:gsLst>
                        <a:gs pos="0">
                          <a:srgbClr val="92D050"/>
                        </a:gs>
                        <a:gs pos="74000">
                          <a:schemeClr val="accent1">
                            <a:lumMod val="45000"/>
                            <a:lumOff val="55000"/>
                          </a:schemeClr>
                        </a:gs>
                        <a:gs pos="83000">
                          <a:schemeClr val="accent1">
                            <a:lumMod val="45000"/>
                            <a:lumOff val="55000"/>
                          </a:schemeClr>
                        </a:gs>
                        <a:gs pos="100000">
                          <a:srgbClr val="92D050"/>
                        </a:gs>
                      </a:gsLst>
                      <a:lin ang="5400000" scaled="1"/>
                    </a:gradFill>
                  </a:tcPr>
                </a:tc>
                <a:extLst>
                  <a:ext uri="{0D108BD9-81ED-4DB2-BD59-A6C34878D82A}">
                    <a16:rowId xmlns:a16="http://schemas.microsoft.com/office/drawing/2014/main" val="4068892564"/>
                  </a:ext>
                </a:extLst>
              </a:tr>
              <a:tr h="665905">
                <a:tc>
                  <a:txBody>
                    <a:bodyPr/>
                    <a:lstStyle/>
                    <a:p>
                      <a:pPr algn="ctr" rtl="0" fontAlgn="t">
                        <a:spcBef>
                          <a:spcPts val="0"/>
                        </a:spcBef>
                        <a:spcAft>
                          <a:spcPts val="0"/>
                        </a:spcAft>
                      </a:pPr>
                      <a:r>
                        <a:rPr lang="en-US" sz="1400" b="1" i="0" u="none" strike="noStrike" dirty="0">
                          <a:solidFill>
                            <a:srgbClr val="000000"/>
                          </a:solidFill>
                          <a:effectLst/>
                          <a:latin typeface="Nunito" pitchFamily="2" charset="0"/>
                        </a:rPr>
                        <a:t>Weaknesses</a:t>
                      </a:r>
                      <a:endParaRPr lang="en-US" sz="1600" dirty="0">
                        <a:effectLst/>
                        <a:latin typeface="Nunito" pitchFamily="2" charset="0"/>
                      </a:endParaRPr>
                    </a:p>
                  </a:txBody>
                  <a:tcPr marL="40604" marR="40604" marT="40604" marB="4060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gradFill>
                      <a:gsLst>
                        <a:gs pos="0">
                          <a:srgbClr val="FFC000"/>
                        </a:gs>
                        <a:gs pos="74000">
                          <a:schemeClr val="accent1">
                            <a:lumMod val="45000"/>
                            <a:lumOff val="55000"/>
                          </a:schemeClr>
                        </a:gs>
                        <a:gs pos="83000">
                          <a:schemeClr val="accent1">
                            <a:lumMod val="45000"/>
                            <a:lumOff val="55000"/>
                          </a:schemeClr>
                        </a:gs>
                        <a:gs pos="100000">
                          <a:srgbClr val="FFC000"/>
                        </a:gs>
                      </a:gsLst>
                      <a:lin ang="5400000" scaled="1"/>
                    </a:gradFill>
                  </a:tcPr>
                </a:tc>
                <a:tc>
                  <a:txBody>
                    <a:bodyPr/>
                    <a:lstStyle/>
                    <a:p>
                      <a:pPr marL="171450" indent="-171450"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Nunito" pitchFamily="2" charset="0"/>
                        </a:rPr>
                        <a:t>Variable access to echocardiography and specialist teams</a:t>
                      </a:r>
                    </a:p>
                    <a:p>
                      <a:pPr marL="171450" indent="-171450"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Nunito" pitchFamily="2" charset="0"/>
                        </a:rPr>
                        <a:t>Incomplete four-pillar titration in primary care</a:t>
                      </a:r>
                    </a:p>
                    <a:p>
                      <a:pPr marL="171450" indent="-171450"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Nunito" pitchFamily="2" charset="0"/>
                        </a:rPr>
                        <a:t>Insufficient psychological support</a:t>
                      </a:r>
                    </a:p>
                  </a:txBody>
                  <a:tcPr marL="40604" marR="40604" marT="40604" marB="406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gradFill>
                      <a:gsLst>
                        <a:gs pos="0">
                          <a:srgbClr val="FFC000"/>
                        </a:gs>
                        <a:gs pos="74000">
                          <a:schemeClr val="accent1">
                            <a:lumMod val="45000"/>
                            <a:lumOff val="55000"/>
                          </a:schemeClr>
                        </a:gs>
                        <a:gs pos="83000">
                          <a:schemeClr val="accent1">
                            <a:lumMod val="45000"/>
                            <a:lumOff val="55000"/>
                          </a:schemeClr>
                        </a:gs>
                        <a:gs pos="100000">
                          <a:srgbClr val="FFC000"/>
                        </a:gs>
                      </a:gsLst>
                      <a:lin ang="5400000" scaled="1"/>
                    </a:gradFill>
                  </a:tcPr>
                </a:tc>
                <a:extLst>
                  <a:ext uri="{0D108BD9-81ED-4DB2-BD59-A6C34878D82A}">
                    <a16:rowId xmlns:a16="http://schemas.microsoft.com/office/drawing/2014/main" val="80505845"/>
                  </a:ext>
                </a:extLst>
              </a:tr>
              <a:tr h="548965">
                <a:tc>
                  <a:txBody>
                    <a:bodyPr/>
                    <a:lstStyle/>
                    <a:p>
                      <a:pPr algn="ctr" rtl="0" fontAlgn="t">
                        <a:spcBef>
                          <a:spcPts val="0"/>
                        </a:spcBef>
                        <a:spcAft>
                          <a:spcPts val="0"/>
                        </a:spcAft>
                      </a:pPr>
                      <a:r>
                        <a:rPr lang="en-US" sz="1400" b="1" i="0" u="none" strike="noStrike" dirty="0">
                          <a:solidFill>
                            <a:srgbClr val="000000"/>
                          </a:solidFill>
                          <a:effectLst/>
                          <a:latin typeface="Nunito" pitchFamily="2" charset="0"/>
                        </a:rPr>
                        <a:t>Opportunities</a:t>
                      </a:r>
                      <a:endParaRPr lang="en-US" sz="1600" dirty="0">
                        <a:effectLst/>
                        <a:latin typeface="Nunito" pitchFamily="2" charset="0"/>
                      </a:endParaRPr>
                    </a:p>
                  </a:txBody>
                  <a:tcPr marL="40604" marR="40604" marT="40604" marB="4060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gradFill>
                      <a:gsLst>
                        <a:gs pos="0">
                          <a:srgbClr val="00B0F0"/>
                        </a:gs>
                        <a:gs pos="74000">
                          <a:schemeClr val="accent1">
                            <a:lumMod val="45000"/>
                            <a:lumOff val="55000"/>
                          </a:schemeClr>
                        </a:gs>
                        <a:gs pos="83000">
                          <a:schemeClr val="accent1">
                            <a:lumMod val="45000"/>
                            <a:lumOff val="55000"/>
                          </a:schemeClr>
                        </a:gs>
                        <a:gs pos="100000">
                          <a:srgbClr val="00B0F0"/>
                        </a:gs>
                      </a:gsLst>
                      <a:lin ang="5400000" scaled="1"/>
                    </a:gradFill>
                  </a:tcPr>
                </a:tc>
                <a:tc>
                  <a:txBody>
                    <a:bodyPr/>
                    <a:lstStyle/>
                    <a:p>
                      <a:pPr marL="171450" indent="-171450"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Nunito" pitchFamily="2" charset="0"/>
                        </a:rPr>
                        <a:t>Wider adoption of remote monitoring</a:t>
                      </a:r>
                    </a:p>
                    <a:p>
                      <a:pPr marL="171450" indent="-171450"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Nunito" pitchFamily="2" charset="0"/>
                        </a:rPr>
                        <a:t>Greater integration of social determinants into routine care</a:t>
                      </a:r>
                    </a:p>
                    <a:p>
                      <a:pPr marL="171450" indent="-171450"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Nunito" pitchFamily="2" charset="0"/>
                        </a:rPr>
                        <a:t>Earlier identification of </a:t>
                      </a:r>
                      <a:r>
                        <a:rPr lang="en-US" sz="1200" b="0" i="0" u="none" strike="noStrike" dirty="0" err="1">
                          <a:solidFill>
                            <a:srgbClr val="000000"/>
                          </a:solidFill>
                          <a:effectLst/>
                          <a:latin typeface="Nunito" pitchFamily="2" charset="0"/>
                        </a:rPr>
                        <a:t>HFpEF</a:t>
                      </a:r>
                      <a:endParaRPr lang="en-US" sz="1200" b="0" i="0" u="none" strike="noStrike" dirty="0">
                        <a:solidFill>
                          <a:srgbClr val="000000"/>
                        </a:solidFill>
                        <a:effectLst/>
                        <a:latin typeface="Nunito" pitchFamily="2" charset="0"/>
                      </a:endParaRPr>
                    </a:p>
                  </a:txBody>
                  <a:tcPr marL="40604" marR="40604" marT="40604" marB="406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gradFill>
                      <a:gsLst>
                        <a:gs pos="0">
                          <a:srgbClr val="00B0F0"/>
                        </a:gs>
                        <a:gs pos="74000">
                          <a:schemeClr val="accent1">
                            <a:lumMod val="45000"/>
                            <a:lumOff val="55000"/>
                          </a:schemeClr>
                        </a:gs>
                        <a:gs pos="83000">
                          <a:schemeClr val="accent1">
                            <a:lumMod val="45000"/>
                            <a:lumOff val="55000"/>
                          </a:schemeClr>
                        </a:gs>
                        <a:gs pos="100000">
                          <a:srgbClr val="00B0F0"/>
                        </a:gs>
                      </a:gsLst>
                      <a:lin ang="5400000" scaled="1"/>
                    </a:gradFill>
                  </a:tcPr>
                </a:tc>
                <a:extLst>
                  <a:ext uri="{0D108BD9-81ED-4DB2-BD59-A6C34878D82A}">
                    <a16:rowId xmlns:a16="http://schemas.microsoft.com/office/drawing/2014/main" val="185877284"/>
                  </a:ext>
                </a:extLst>
              </a:tr>
              <a:tr h="665905">
                <a:tc>
                  <a:txBody>
                    <a:bodyPr/>
                    <a:lstStyle/>
                    <a:p>
                      <a:pPr algn="ctr" rtl="0" fontAlgn="t">
                        <a:spcBef>
                          <a:spcPts val="0"/>
                        </a:spcBef>
                        <a:spcAft>
                          <a:spcPts val="0"/>
                        </a:spcAft>
                      </a:pPr>
                      <a:r>
                        <a:rPr lang="en-US" sz="1400" b="1" i="0" u="none" strike="noStrike" dirty="0">
                          <a:solidFill>
                            <a:srgbClr val="000000"/>
                          </a:solidFill>
                          <a:effectLst/>
                          <a:latin typeface="Nunito" pitchFamily="2" charset="0"/>
                        </a:rPr>
                        <a:t>Threats</a:t>
                      </a:r>
                      <a:endParaRPr lang="en-US" sz="1600" dirty="0">
                        <a:effectLst/>
                        <a:latin typeface="Nunito" pitchFamily="2" charset="0"/>
                      </a:endParaRPr>
                    </a:p>
                  </a:txBody>
                  <a:tcPr marL="40604" marR="40604" marT="40604" marB="4060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gradFill>
                      <a:gsLst>
                        <a:gs pos="0">
                          <a:srgbClr val="FF0000"/>
                        </a:gs>
                        <a:gs pos="74000">
                          <a:schemeClr val="accent1">
                            <a:lumMod val="45000"/>
                            <a:lumOff val="55000"/>
                          </a:schemeClr>
                        </a:gs>
                        <a:gs pos="83000">
                          <a:schemeClr val="accent1">
                            <a:lumMod val="45000"/>
                            <a:lumOff val="55000"/>
                          </a:schemeClr>
                        </a:gs>
                        <a:gs pos="100000">
                          <a:srgbClr val="FF0000"/>
                        </a:gs>
                      </a:gsLst>
                      <a:lin ang="5400000" scaled="1"/>
                    </a:gradFill>
                  </a:tcPr>
                </a:tc>
                <a:tc>
                  <a:txBody>
                    <a:bodyPr/>
                    <a:lstStyle/>
                    <a:p>
                      <a:pPr marL="171450" indent="-171450"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Nunito" pitchFamily="2" charset="0"/>
                        </a:rPr>
                        <a:t>Rising multimorbidity with population ageing</a:t>
                      </a:r>
                    </a:p>
                    <a:p>
                      <a:pPr marL="171450" indent="-171450"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Nunito" pitchFamily="2" charset="0"/>
                        </a:rPr>
                        <a:t>Workforce shortages</a:t>
                      </a:r>
                    </a:p>
                    <a:p>
                      <a:pPr marL="171450" indent="-171450"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Nunito" pitchFamily="2" charset="0"/>
                        </a:rPr>
                        <a:t>Health inequalities leading to higher admission rates and poorer outcomes in socioeconomically disadvantaged patients</a:t>
                      </a:r>
                    </a:p>
                  </a:txBody>
                  <a:tcPr marL="40604" marR="40604" marT="40604" marB="406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gradFill>
                      <a:gsLst>
                        <a:gs pos="0">
                          <a:srgbClr val="FF0000"/>
                        </a:gs>
                        <a:gs pos="74000">
                          <a:schemeClr val="accent1">
                            <a:lumMod val="45000"/>
                            <a:lumOff val="55000"/>
                          </a:schemeClr>
                        </a:gs>
                        <a:gs pos="83000">
                          <a:schemeClr val="accent1">
                            <a:lumMod val="45000"/>
                            <a:lumOff val="55000"/>
                          </a:schemeClr>
                        </a:gs>
                        <a:gs pos="100000">
                          <a:srgbClr val="FF0000"/>
                        </a:gs>
                      </a:gsLst>
                      <a:lin ang="5400000" scaled="1"/>
                    </a:gradFill>
                  </a:tcPr>
                </a:tc>
                <a:extLst>
                  <a:ext uri="{0D108BD9-81ED-4DB2-BD59-A6C34878D82A}">
                    <a16:rowId xmlns:a16="http://schemas.microsoft.com/office/drawing/2014/main" val="2766780725"/>
                  </a:ext>
                </a:extLst>
              </a:tr>
              <a:tr h="665905">
                <a:tc>
                  <a:txBody>
                    <a:bodyPr/>
                    <a:lstStyle/>
                    <a:p>
                      <a:pPr algn="ctr" rtl="0" fontAlgn="t">
                        <a:spcBef>
                          <a:spcPts val="0"/>
                        </a:spcBef>
                        <a:spcAft>
                          <a:spcPts val="0"/>
                        </a:spcAft>
                      </a:pPr>
                      <a:r>
                        <a:rPr lang="en-US" sz="1400" b="1" i="0" u="none" strike="noStrike" dirty="0">
                          <a:solidFill>
                            <a:srgbClr val="000000"/>
                          </a:solidFill>
                          <a:effectLst/>
                          <a:latin typeface="Nunito" pitchFamily="2" charset="0"/>
                        </a:rPr>
                        <a:t>Gap-Closing Actions</a:t>
                      </a:r>
                      <a:endParaRPr lang="en-US" sz="1600" dirty="0">
                        <a:effectLst/>
                        <a:latin typeface="Nunito" pitchFamily="2" charset="0"/>
                      </a:endParaRPr>
                    </a:p>
                  </a:txBody>
                  <a:tcPr marL="40604" marR="40604" marT="40604" marB="40604"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tcPr>
                </a:tc>
                <a:tc>
                  <a:txBody>
                    <a:bodyPr/>
                    <a:lstStyle/>
                    <a:p>
                      <a:pPr marL="171450" indent="-171450"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Nunito" pitchFamily="2" charset="0"/>
                        </a:rPr>
                        <a:t>Sustained investment in community HF nursing</a:t>
                      </a:r>
                    </a:p>
                    <a:p>
                      <a:pPr marL="171450" indent="-171450"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Nunito" pitchFamily="2" charset="0"/>
                        </a:rPr>
                        <a:t>Seamless information systems</a:t>
                      </a:r>
                    </a:p>
                    <a:p>
                      <a:pPr marL="171450" indent="-171450" rtl="0" fontAlgn="base">
                        <a:spcBef>
                          <a:spcPts val="0"/>
                        </a:spcBef>
                        <a:spcAft>
                          <a:spcPts val="0"/>
                        </a:spcAft>
                        <a:buFont typeface="Arial" panose="020B0604020202020204" pitchFamily="34" charset="0"/>
                        <a:buChar char="•"/>
                      </a:pPr>
                      <a:r>
                        <a:rPr lang="en-US" sz="1200" b="0" i="0" u="none" strike="noStrike" dirty="0">
                          <a:solidFill>
                            <a:srgbClr val="000000"/>
                          </a:solidFill>
                          <a:effectLst/>
                          <a:latin typeface="Nunito" pitchFamily="2" charset="0"/>
                        </a:rPr>
                        <a:t>Policies addressing the outer layers of the Dahlgren–Whitehead model</a:t>
                      </a:r>
                    </a:p>
                  </a:txBody>
                  <a:tcPr marL="40604" marR="40604" marT="40604" marB="4060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tcPr>
                </a:tc>
                <a:extLst>
                  <a:ext uri="{0D108BD9-81ED-4DB2-BD59-A6C34878D82A}">
                    <a16:rowId xmlns:a16="http://schemas.microsoft.com/office/drawing/2014/main" val="806178400"/>
                  </a:ext>
                </a:extLst>
              </a:tr>
            </a:tbl>
          </a:graphicData>
        </a:graphic>
      </p:graphicFrame>
      <p:sp>
        <p:nvSpPr>
          <p:cNvPr id="25" name="Google Shape;2747;p63">
            <a:extLst>
              <a:ext uri="{FF2B5EF4-FFF2-40B4-BE49-F238E27FC236}">
                <a16:creationId xmlns:a16="http://schemas.microsoft.com/office/drawing/2014/main" id="{CA827CD7-86E5-4290-91F9-DFFCC5FCB9C6}"/>
              </a:ext>
            </a:extLst>
          </p:cNvPr>
          <p:cNvSpPr/>
          <p:nvPr/>
        </p:nvSpPr>
        <p:spPr>
          <a:xfrm>
            <a:off x="7672564" y="154475"/>
            <a:ext cx="1300200" cy="3006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6" name="Google Shape;2748;p63">
            <a:extLst>
              <a:ext uri="{FF2B5EF4-FFF2-40B4-BE49-F238E27FC236}">
                <a16:creationId xmlns:a16="http://schemas.microsoft.com/office/drawing/2014/main" id="{B5272510-C44B-4528-A210-B1D5B4778700}"/>
              </a:ext>
            </a:extLst>
          </p:cNvPr>
          <p:cNvSpPr txBox="1">
            <a:spLocks/>
          </p:cNvSpPr>
          <p:nvPr/>
        </p:nvSpPr>
        <p:spPr>
          <a:xfrm>
            <a:off x="8288003" y="183725"/>
            <a:ext cx="629400" cy="2421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2"/>
              </a:buClr>
              <a:buSzPts val="2800"/>
              <a:buFont typeface="Lilita One"/>
              <a:buNone/>
              <a:defRPr sz="28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9pPr>
          </a:lstStyle>
          <a:p>
            <a:pPr algn="l"/>
            <a:r>
              <a:rPr lang="en-US" sz="1400">
                <a:solidFill>
                  <a:schemeClr val="hlink"/>
                </a:solidFill>
                <a:uFill>
                  <a:noFill/>
                </a:uFill>
                <a:hlinkClick r:id="" action="ppaction://hlinkshowjump?jump=nextslide"/>
              </a:rPr>
              <a:t>NEXT</a:t>
            </a:r>
            <a:endParaRPr lang="en-US" sz="1400" dirty="0"/>
          </a:p>
        </p:txBody>
      </p:sp>
      <p:sp>
        <p:nvSpPr>
          <p:cNvPr id="27" name="Google Shape;2749;p63">
            <a:extLst>
              <a:ext uri="{FF2B5EF4-FFF2-40B4-BE49-F238E27FC236}">
                <a16:creationId xmlns:a16="http://schemas.microsoft.com/office/drawing/2014/main" id="{B90371B5-1B56-47C0-914B-AB351581B36A}"/>
              </a:ext>
            </a:extLst>
          </p:cNvPr>
          <p:cNvSpPr txBox="1">
            <a:spLocks/>
          </p:cNvSpPr>
          <p:nvPr/>
        </p:nvSpPr>
        <p:spPr>
          <a:xfrm>
            <a:off x="7661318" y="183725"/>
            <a:ext cx="629400" cy="2421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2"/>
              </a:buClr>
              <a:buSzPts val="2800"/>
              <a:buFont typeface="Lilita One"/>
              <a:buNone/>
              <a:defRPr sz="28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9pPr>
          </a:lstStyle>
          <a:p>
            <a:pPr algn="r"/>
            <a:r>
              <a:rPr lang="en-US" sz="1400">
                <a:solidFill>
                  <a:schemeClr val="hlink"/>
                </a:solidFill>
                <a:uFill>
                  <a:noFill/>
                </a:uFill>
                <a:hlinkClick r:id="" action="ppaction://hlinkshowjump?jump=previousslide"/>
              </a:rPr>
              <a:t>PREV</a:t>
            </a:r>
            <a:endParaRPr lang="en-US" sz="1400" dirty="0"/>
          </a:p>
        </p:txBody>
      </p:sp>
      <p:grpSp>
        <p:nvGrpSpPr>
          <p:cNvPr id="75" name="Google Shape;3150;p70">
            <a:extLst>
              <a:ext uri="{FF2B5EF4-FFF2-40B4-BE49-F238E27FC236}">
                <a16:creationId xmlns:a16="http://schemas.microsoft.com/office/drawing/2014/main" id="{3CC2A836-4804-4BAF-B45B-F9C1B41394E1}"/>
              </a:ext>
            </a:extLst>
          </p:cNvPr>
          <p:cNvGrpSpPr/>
          <p:nvPr/>
        </p:nvGrpSpPr>
        <p:grpSpPr>
          <a:xfrm rot="-720259">
            <a:off x="69437" y="4393136"/>
            <a:ext cx="480258" cy="615343"/>
            <a:chOff x="912850" y="4743425"/>
            <a:chExt cx="480225" cy="615300"/>
          </a:xfrm>
        </p:grpSpPr>
        <p:sp>
          <p:nvSpPr>
            <p:cNvPr id="76" name="Google Shape;3151;p70">
              <a:extLst>
                <a:ext uri="{FF2B5EF4-FFF2-40B4-BE49-F238E27FC236}">
                  <a16:creationId xmlns:a16="http://schemas.microsoft.com/office/drawing/2014/main" id="{55E8575E-EDC4-48FD-9C54-821CBFB3B079}"/>
                </a:ext>
              </a:extLst>
            </p:cNvPr>
            <p:cNvSpPr/>
            <p:nvPr/>
          </p:nvSpPr>
          <p:spPr>
            <a:xfrm>
              <a:off x="912850" y="4825175"/>
              <a:ext cx="480225" cy="533550"/>
            </a:xfrm>
            <a:custGeom>
              <a:avLst/>
              <a:gdLst/>
              <a:ahLst/>
              <a:cxnLst/>
              <a:rect l="l" t="t" r="r" b="b"/>
              <a:pathLst>
                <a:path w="19209" h="21342" extrusionOk="0">
                  <a:moveTo>
                    <a:pt x="5927" y="0"/>
                  </a:moveTo>
                  <a:lnTo>
                    <a:pt x="5722" y="1022"/>
                  </a:lnTo>
                  <a:cubicBezTo>
                    <a:pt x="4194" y="1120"/>
                    <a:pt x="2968" y="2044"/>
                    <a:pt x="2763" y="3270"/>
                  </a:cubicBezTo>
                  <a:lnTo>
                    <a:pt x="311" y="15832"/>
                  </a:lnTo>
                  <a:cubicBezTo>
                    <a:pt x="1" y="17467"/>
                    <a:pt x="1227" y="19101"/>
                    <a:pt x="3172" y="19412"/>
                  </a:cubicBezTo>
                  <a:lnTo>
                    <a:pt x="12572" y="21251"/>
                  </a:lnTo>
                  <a:cubicBezTo>
                    <a:pt x="12846" y="21312"/>
                    <a:pt x="13120" y="21341"/>
                    <a:pt x="13390" y="21341"/>
                  </a:cubicBezTo>
                  <a:cubicBezTo>
                    <a:pt x="14925" y="21341"/>
                    <a:pt x="16295" y="20394"/>
                    <a:pt x="16552" y="19003"/>
                  </a:cubicBezTo>
                  <a:lnTo>
                    <a:pt x="19004" y="6539"/>
                  </a:lnTo>
                  <a:cubicBezTo>
                    <a:pt x="19208" y="5207"/>
                    <a:pt x="18497" y="3883"/>
                    <a:pt x="17165" y="3270"/>
                  </a:cubicBezTo>
                  <a:lnTo>
                    <a:pt x="17369" y="2248"/>
                  </a:lnTo>
                  <a:lnTo>
                    <a:pt x="5927" y="0"/>
                  </a:lnTo>
                  <a:close/>
                </a:path>
              </a:pathLst>
            </a:custGeom>
            <a:solidFill>
              <a:srgbClr val="4675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3152;p70">
              <a:extLst>
                <a:ext uri="{FF2B5EF4-FFF2-40B4-BE49-F238E27FC236}">
                  <a16:creationId xmlns:a16="http://schemas.microsoft.com/office/drawing/2014/main" id="{28492116-A6C3-4FD6-8461-21BAA9063E91}"/>
                </a:ext>
              </a:extLst>
            </p:cNvPr>
            <p:cNvSpPr/>
            <p:nvPr/>
          </p:nvSpPr>
          <p:spPr>
            <a:xfrm>
              <a:off x="1055900" y="4825175"/>
              <a:ext cx="291200" cy="71525"/>
            </a:xfrm>
            <a:custGeom>
              <a:avLst/>
              <a:gdLst/>
              <a:ahLst/>
              <a:cxnLst/>
              <a:rect l="l" t="t" r="r" b="b"/>
              <a:pathLst>
                <a:path w="11648" h="2861" extrusionOk="0">
                  <a:moveTo>
                    <a:pt x="205" y="0"/>
                  </a:moveTo>
                  <a:lnTo>
                    <a:pt x="0" y="613"/>
                  </a:lnTo>
                  <a:lnTo>
                    <a:pt x="11549" y="2861"/>
                  </a:lnTo>
                  <a:lnTo>
                    <a:pt x="11647" y="2248"/>
                  </a:lnTo>
                  <a:lnTo>
                    <a:pt x="205" y="0"/>
                  </a:ln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3153;p70">
              <a:extLst>
                <a:ext uri="{FF2B5EF4-FFF2-40B4-BE49-F238E27FC236}">
                  <a16:creationId xmlns:a16="http://schemas.microsoft.com/office/drawing/2014/main" id="{A9927F23-8084-4526-BCFA-773DDB53654A}"/>
                </a:ext>
              </a:extLst>
            </p:cNvPr>
            <p:cNvSpPr/>
            <p:nvPr/>
          </p:nvSpPr>
          <p:spPr>
            <a:xfrm>
              <a:off x="1038125" y="4743425"/>
              <a:ext cx="344725" cy="143075"/>
            </a:xfrm>
            <a:custGeom>
              <a:avLst/>
              <a:gdLst/>
              <a:ahLst/>
              <a:cxnLst/>
              <a:rect l="l" t="t" r="r" b="b"/>
              <a:pathLst>
                <a:path w="13789" h="5723" extrusionOk="0">
                  <a:moveTo>
                    <a:pt x="613" y="1"/>
                  </a:moveTo>
                  <a:lnTo>
                    <a:pt x="0" y="3066"/>
                  </a:lnTo>
                  <a:lnTo>
                    <a:pt x="13176" y="5722"/>
                  </a:lnTo>
                  <a:lnTo>
                    <a:pt x="13789" y="2657"/>
                  </a:lnTo>
                  <a:lnTo>
                    <a:pt x="61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3154;p70">
              <a:extLst>
                <a:ext uri="{FF2B5EF4-FFF2-40B4-BE49-F238E27FC236}">
                  <a16:creationId xmlns:a16="http://schemas.microsoft.com/office/drawing/2014/main" id="{3E13146E-15B9-4F38-8D2B-EC22DC32D724}"/>
                </a:ext>
              </a:extLst>
            </p:cNvPr>
            <p:cNvSpPr/>
            <p:nvPr/>
          </p:nvSpPr>
          <p:spPr>
            <a:xfrm>
              <a:off x="1050775" y="4745900"/>
              <a:ext cx="28225" cy="79300"/>
            </a:xfrm>
            <a:custGeom>
              <a:avLst/>
              <a:gdLst/>
              <a:ahLst/>
              <a:cxnLst/>
              <a:rect l="l" t="t" r="r" b="b"/>
              <a:pathLst>
                <a:path w="1129" h="3172" extrusionOk="0">
                  <a:moveTo>
                    <a:pt x="614" y="0"/>
                  </a:moveTo>
                  <a:lnTo>
                    <a:pt x="1" y="3065"/>
                  </a:lnTo>
                  <a:lnTo>
                    <a:pt x="516" y="3171"/>
                  </a:lnTo>
                  <a:lnTo>
                    <a:pt x="1129" y="106"/>
                  </a:lnTo>
                  <a:lnTo>
                    <a:pt x="614" y="0"/>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3155;p70">
              <a:extLst>
                <a:ext uri="{FF2B5EF4-FFF2-40B4-BE49-F238E27FC236}">
                  <a16:creationId xmlns:a16="http://schemas.microsoft.com/office/drawing/2014/main" id="{73A5D7A4-1597-4418-96BE-7B87388358CD}"/>
                </a:ext>
              </a:extLst>
            </p:cNvPr>
            <p:cNvSpPr/>
            <p:nvPr/>
          </p:nvSpPr>
          <p:spPr>
            <a:xfrm>
              <a:off x="1078975" y="4751000"/>
              <a:ext cx="30675" cy="81750"/>
            </a:xfrm>
            <a:custGeom>
              <a:avLst/>
              <a:gdLst/>
              <a:ahLst/>
              <a:cxnLst/>
              <a:rect l="l" t="t" r="r" b="b"/>
              <a:pathLst>
                <a:path w="1227" h="3270" extrusionOk="0">
                  <a:moveTo>
                    <a:pt x="614" y="0"/>
                  </a:moveTo>
                  <a:lnTo>
                    <a:pt x="1" y="3172"/>
                  </a:lnTo>
                  <a:lnTo>
                    <a:pt x="614" y="3270"/>
                  </a:lnTo>
                  <a:lnTo>
                    <a:pt x="1227" y="107"/>
                  </a:lnTo>
                  <a:lnTo>
                    <a:pt x="614" y="0"/>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3156;p70">
              <a:extLst>
                <a:ext uri="{FF2B5EF4-FFF2-40B4-BE49-F238E27FC236}">
                  <a16:creationId xmlns:a16="http://schemas.microsoft.com/office/drawing/2014/main" id="{D582F794-B23D-4D17-B359-4073DBF3DA94}"/>
                </a:ext>
              </a:extLst>
            </p:cNvPr>
            <p:cNvSpPr/>
            <p:nvPr/>
          </p:nvSpPr>
          <p:spPr>
            <a:xfrm>
              <a:off x="1109625" y="4756100"/>
              <a:ext cx="28025" cy="81775"/>
            </a:xfrm>
            <a:custGeom>
              <a:avLst/>
              <a:gdLst/>
              <a:ahLst/>
              <a:cxnLst/>
              <a:rect l="l" t="t" r="r" b="b"/>
              <a:pathLst>
                <a:path w="1121" h="3271" extrusionOk="0">
                  <a:moveTo>
                    <a:pt x="614" y="1"/>
                  </a:moveTo>
                  <a:lnTo>
                    <a:pt x="1" y="3172"/>
                  </a:lnTo>
                  <a:lnTo>
                    <a:pt x="508" y="3270"/>
                  </a:lnTo>
                  <a:lnTo>
                    <a:pt x="1121" y="107"/>
                  </a:lnTo>
                  <a:lnTo>
                    <a:pt x="614" y="1"/>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3157;p70">
              <a:extLst>
                <a:ext uri="{FF2B5EF4-FFF2-40B4-BE49-F238E27FC236}">
                  <a16:creationId xmlns:a16="http://schemas.microsoft.com/office/drawing/2014/main" id="{A947857B-34A2-4C6D-882E-5D85D3C9CCBC}"/>
                </a:ext>
              </a:extLst>
            </p:cNvPr>
            <p:cNvSpPr/>
            <p:nvPr/>
          </p:nvSpPr>
          <p:spPr>
            <a:xfrm>
              <a:off x="1137625" y="4763875"/>
              <a:ext cx="30675" cy="79100"/>
            </a:xfrm>
            <a:custGeom>
              <a:avLst/>
              <a:gdLst/>
              <a:ahLst/>
              <a:cxnLst/>
              <a:rect l="l" t="t" r="r" b="b"/>
              <a:pathLst>
                <a:path w="1227" h="3164" extrusionOk="0">
                  <a:moveTo>
                    <a:pt x="614" y="0"/>
                  </a:moveTo>
                  <a:lnTo>
                    <a:pt x="1" y="3065"/>
                  </a:lnTo>
                  <a:lnTo>
                    <a:pt x="516" y="3163"/>
                  </a:lnTo>
                  <a:lnTo>
                    <a:pt x="1227" y="98"/>
                  </a:lnTo>
                  <a:lnTo>
                    <a:pt x="614" y="0"/>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3158;p70">
              <a:extLst>
                <a:ext uri="{FF2B5EF4-FFF2-40B4-BE49-F238E27FC236}">
                  <a16:creationId xmlns:a16="http://schemas.microsoft.com/office/drawing/2014/main" id="{144599ED-C602-495C-B741-ECA8A31F599D}"/>
                </a:ext>
              </a:extLst>
            </p:cNvPr>
            <p:cNvSpPr/>
            <p:nvPr/>
          </p:nvSpPr>
          <p:spPr>
            <a:xfrm>
              <a:off x="1165825" y="4768975"/>
              <a:ext cx="30675" cy="79100"/>
            </a:xfrm>
            <a:custGeom>
              <a:avLst/>
              <a:gdLst/>
              <a:ahLst/>
              <a:cxnLst/>
              <a:rect l="l" t="t" r="r" b="b"/>
              <a:pathLst>
                <a:path w="1227" h="3164" extrusionOk="0">
                  <a:moveTo>
                    <a:pt x="712" y="1"/>
                  </a:moveTo>
                  <a:lnTo>
                    <a:pt x="1" y="3066"/>
                  </a:lnTo>
                  <a:lnTo>
                    <a:pt x="614" y="3164"/>
                  </a:lnTo>
                  <a:lnTo>
                    <a:pt x="1227" y="99"/>
                  </a:lnTo>
                  <a:lnTo>
                    <a:pt x="712" y="1"/>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3159;p70">
              <a:extLst>
                <a:ext uri="{FF2B5EF4-FFF2-40B4-BE49-F238E27FC236}">
                  <a16:creationId xmlns:a16="http://schemas.microsoft.com/office/drawing/2014/main" id="{8EE89F2C-C42F-4A2D-8730-F22336E401C5}"/>
                </a:ext>
              </a:extLst>
            </p:cNvPr>
            <p:cNvSpPr/>
            <p:nvPr/>
          </p:nvSpPr>
          <p:spPr>
            <a:xfrm>
              <a:off x="1196475" y="4774075"/>
              <a:ext cx="28025" cy="81775"/>
            </a:xfrm>
            <a:custGeom>
              <a:avLst/>
              <a:gdLst/>
              <a:ahLst/>
              <a:cxnLst/>
              <a:rect l="l" t="t" r="r" b="b"/>
              <a:pathLst>
                <a:path w="1121" h="3271" extrusionOk="0">
                  <a:moveTo>
                    <a:pt x="614" y="1"/>
                  </a:moveTo>
                  <a:lnTo>
                    <a:pt x="1" y="3164"/>
                  </a:lnTo>
                  <a:lnTo>
                    <a:pt x="507" y="3270"/>
                  </a:lnTo>
                  <a:lnTo>
                    <a:pt x="1120" y="99"/>
                  </a:lnTo>
                  <a:lnTo>
                    <a:pt x="614" y="1"/>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3160;p70">
              <a:extLst>
                <a:ext uri="{FF2B5EF4-FFF2-40B4-BE49-F238E27FC236}">
                  <a16:creationId xmlns:a16="http://schemas.microsoft.com/office/drawing/2014/main" id="{2FD35C27-DC29-44C6-92B2-BDAA881F9E90}"/>
                </a:ext>
              </a:extLst>
            </p:cNvPr>
            <p:cNvSpPr/>
            <p:nvPr/>
          </p:nvSpPr>
          <p:spPr>
            <a:xfrm>
              <a:off x="1224475" y="4779200"/>
              <a:ext cx="30675" cy="81750"/>
            </a:xfrm>
            <a:custGeom>
              <a:avLst/>
              <a:gdLst/>
              <a:ahLst/>
              <a:cxnLst/>
              <a:rect l="l" t="t" r="r" b="b"/>
              <a:pathLst>
                <a:path w="1227" h="3270" extrusionOk="0">
                  <a:moveTo>
                    <a:pt x="613" y="0"/>
                  </a:moveTo>
                  <a:lnTo>
                    <a:pt x="0" y="3163"/>
                  </a:lnTo>
                  <a:lnTo>
                    <a:pt x="613" y="3270"/>
                  </a:lnTo>
                  <a:lnTo>
                    <a:pt x="1226" y="98"/>
                  </a:lnTo>
                  <a:lnTo>
                    <a:pt x="613" y="0"/>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3161;p70">
              <a:extLst>
                <a:ext uri="{FF2B5EF4-FFF2-40B4-BE49-F238E27FC236}">
                  <a16:creationId xmlns:a16="http://schemas.microsoft.com/office/drawing/2014/main" id="{737941CC-B783-428F-96A5-40519307C959}"/>
                </a:ext>
              </a:extLst>
            </p:cNvPr>
            <p:cNvSpPr/>
            <p:nvPr/>
          </p:nvSpPr>
          <p:spPr>
            <a:xfrm>
              <a:off x="1255125" y="4786750"/>
              <a:ext cx="28225" cy="79300"/>
            </a:xfrm>
            <a:custGeom>
              <a:avLst/>
              <a:gdLst/>
              <a:ahLst/>
              <a:cxnLst/>
              <a:rect l="l" t="t" r="r" b="b"/>
              <a:pathLst>
                <a:path w="1129" h="3172" extrusionOk="0">
                  <a:moveTo>
                    <a:pt x="613" y="1"/>
                  </a:moveTo>
                  <a:lnTo>
                    <a:pt x="0" y="3066"/>
                  </a:lnTo>
                  <a:lnTo>
                    <a:pt x="515" y="3172"/>
                  </a:lnTo>
                  <a:lnTo>
                    <a:pt x="1128" y="107"/>
                  </a:lnTo>
                  <a:lnTo>
                    <a:pt x="613" y="1"/>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3162;p70">
              <a:extLst>
                <a:ext uri="{FF2B5EF4-FFF2-40B4-BE49-F238E27FC236}">
                  <a16:creationId xmlns:a16="http://schemas.microsoft.com/office/drawing/2014/main" id="{AA105843-6688-43AB-8640-873CBA7ECA5F}"/>
                </a:ext>
              </a:extLst>
            </p:cNvPr>
            <p:cNvSpPr/>
            <p:nvPr/>
          </p:nvSpPr>
          <p:spPr>
            <a:xfrm>
              <a:off x="1283325" y="4791875"/>
              <a:ext cx="30675" cy="81750"/>
            </a:xfrm>
            <a:custGeom>
              <a:avLst/>
              <a:gdLst/>
              <a:ahLst/>
              <a:cxnLst/>
              <a:rect l="l" t="t" r="r" b="b"/>
              <a:pathLst>
                <a:path w="1227" h="3270" extrusionOk="0">
                  <a:moveTo>
                    <a:pt x="613" y="0"/>
                  </a:moveTo>
                  <a:lnTo>
                    <a:pt x="0" y="3171"/>
                  </a:lnTo>
                  <a:lnTo>
                    <a:pt x="613" y="3269"/>
                  </a:lnTo>
                  <a:lnTo>
                    <a:pt x="1226" y="106"/>
                  </a:lnTo>
                  <a:lnTo>
                    <a:pt x="613" y="0"/>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3163;p70">
              <a:extLst>
                <a:ext uri="{FF2B5EF4-FFF2-40B4-BE49-F238E27FC236}">
                  <a16:creationId xmlns:a16="http://schemas.microsoft.com/office/drawing/2014/main" id="{82019730-677D-4943-A095-D4BDF0B9B0DE}"/>
                </a:ext>
              </a:extLst>
            </p:cNvPr>
            <p:cNvSpPr/>
            <p:nvPr/>
          </p:nvSpPr>
          <p:spPr>
            <a:xfrm>
              <a:off x="1313975" y="4796975"/>
              <a:ext cx="28000" cy="81750"/>
            </a:xfrm>
            <a:custGeom>
              <a:avLst/>
              <a:gdLst/>
              <a:ahLst/>
              <a:cxnLst/>
              <a:rect l="l" t="t" r="r" b="b"/>
              <a:pathLst>
                <a:path w="1120" h="3270" extrusionOk="0">
                  <a:moveTo>
                    <a:pt x="613" y="0"/>
                  </a:moveTo>
                  <a:lnTo>
                    <a:pt x="0" y="3172"/>
                  </a:lnTo>
                  <a:lnTo>
                    <a:pt x="507" y="3270"/>
                  </a:lnTo>
                  <a:lnTo>
                    <a:pt x="1120" y="107"/>
                  </a:lnTo>
                  <a:lnTo>
                    <a:pt x="613" y="0"/>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3164;p70">
              <a:extLst>
                <a:ext uri="{FF2B5EF4-FFF2-40B4-BE49-F238E27FC236}">
                  <a16:creationId xmlns:a16="http://schemas.microsoft.com/office/drawing/2014/main" id="{DB606935-2058-43FD-8C0E-2211D5453BE8}"/>
                </a:ext>
              </a:extLst>
            </p:cNvPr>
            <p:cNvSpPr/>
            <p:nvPr/>
          </p:nvSpPr>
          <p:spPr>
            <a:xfrm>
              <a:off x="1341950" y="4804725"/>
              <a:ext cx="30675" cy="79125"/>
            </a:xfrm>
            <a:custGeom>
              <a:avLst/>
              <a:gdLst/>
              <a:ahLst/>
              <a:cxnLst/>
              <a:rect l="l" t="t" r="r" b="b"/>
              <a:pathLst>
                <a:path w="1227" h="3165" extrusionOk="0">
                  <a:moveTo>
                    <a:pt x="614" y="1"/>
                  </a:moveTo>
                  <a:lnTo>
                    <a:pt x="1" y="3066"/>
                  </a:lnTo>
                  <a:lnTo>
                    <a:pt x="516" y="3164"/>
                  </a:lnTo>
                  <a:lnTo>
                    <a:pt x="1227" y="99"/>
                  </a:lnTo>
                  <a:lnTo>
                    <a:pt x="614" y="1"/>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3165;p70">
              <a:extLst>
                <a:ext uri="{FF2B5EF4-FFF2-40B4-BE49-F238E27FC236}">
                  <a16:creationId xmlns:a16="http://schemas.microsoft.com/office/drawing/2014/main" id="{7B69A304-AD64-41F6-A7E0-98F776E8D6A4}"/>
                </a:ext>
              </a:extLst>
            </p:cNvPr>
            <p:cNvSpPr/>
            <p:nvPr/>
          </p:nvSpPr>
          <p:spPr>
            <a:xfrm>
              <a:off x="935950" y="4963100"/>
              <a:ext cx="441800" cy="260550"/>
            </a:xfrm>
            <a:custGeom>
              <a:avLst/>
              <a:gdLst/>
              <a:ahLst/>
              <a:cxnLst/>
              <a:rect l="l" t="t" r="r" b="b"/>
              <a:pathLst>
                <a:path w="17672" h="10422" extrusionOk="0">
                  <a:moveTo>
                    <a:pt x="1431" y="0"/>
                  </a:moveTo>
                  <a:lnTo>
                    <a:pt x="0" y="7250"/>
                  </a:lnTo>
                  <a:lnTo>
                    <a:pt x="16241" y="10421"/>
                  </a:lnTo>
                  <a:lnTo>
                    <a:pt x="17671" y="3163"/>
                  </a:lnTo>
                  <a:lnTo>
                    <a:pt x="1431"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3166;p70">
              <a:extLst>
                <a:ext uri="{FF2B5EF4-FFF2-40B4-BE49-F238E27FC236}">
                  <a16:creationId xmlns:a16="http://schemas.microsoft.com/office/drawing/2014/main" id="{4D3EB091-E403-4FFB-82F6-2D4886279889}"/>
                </a:ext>
              </a:extLst>
            </p:cNvPr>
            <p:cNvSpPr/>
            <p:nvPr/>
          </p:nvSpPr>
          <p:spPr>
            <a:xfrm>
              <a:off x="912850" y="5169875"/>
              <a:ext cx="424025" cy="188850"/>
            </a:xfrm>
            <a:custGeom>
              <a:avLst/>
              <a:gdLst/>
              <a:ahLst/>
              <a:cxnLst/>
              <a:rect l="l" t="t" r="r" b="b"/>
              <a:pathLst>
                <a:path w="16961" h="7554" extrusionOk="0">
                  <a:moveTo>
                    <a:pt x="16961" y="3172"/>
                  </a:moveTo>
                  <a:lnTo>
                    <a:pt x="16946" y="3244"/>
                  </a:lnTo>
                  <a:lnTo>
                    <a:pt x="16946" y="3244"/>
                  </a:lnTo>
                  <a:cubicBezTo>
                    <a:pt x="16951" y="3220"/>
                    <a:pt x="16956" y="3196"/>
                    <a:pt x="16961" y="3172"/>
                  </a:cubicBezTo>
                  <a:close/>
                  <a:moveTo>
                    <a:pt x="720" y="1"/>
                  </a:moveTo>
                  <a:lnTo>
                    <a:pt x="311" y="2044"/>
                  </a:lnTo>
                  <a:cubicBezTo>
                    <a:pt x="1" y="3679"/>
                    <a:pt x="1227" y="5313"/>
                    <a:pt x="3172" y="5624"/>
                  </a:cubicBezTo>
                  <a:lnTo>
                    <a:pt x="12572" y="7463"/>
                  </a:lnTo>
                  <a:cubicBezTo>
                    <a:pt x="12846" y="7524"/>
                    <a:pt x="13120" y="7553"/>
                    <a:pt x="13390" y="7553"/>
                  </a:cubicBezTo>
                  <a:cubicBezTo>
                    <a:pt x="14925" y="7553"/>
                    <a:pt x="16295" y="6606"/>
                    <a:pt x="16552" y="5215"/>
                  </a:cubicBezTo>
                  <a:lnTo>
                    <a:pt x="16946" y="3244"/>
                  </a:lnTo>
                  <a:lnTo>
                    <a:pt x="16946" y="3244"/>
                  </a:lnTo>
                  <a:cubicBezTo>
                    <a:pt x="16656" y="4596"/>
                    <a:pt x="15307" y="5510"/>
                    <a:pt x="13798" y="5510"/>
                  </a:cubicBezTo>
                  <a:cubicBezTo>
                    <a:pt x="13529" y="5510"/>
                    <a:pt x="13255" y="5481"/>
                    <a:pt x="12980" y="5420"/>
                  </a:cubicBezTo>
                  <a:lnTo>
                    <a:pt x="3475" y="3581"/>
                  </a:lnTo>
                  <a:cubicBezTo>
                    <a:pt x="1636" y="3270"/>
                    <a:pt x="410" y="1635"/>
                    <a:pt x="720" y="1"/>
                  </a:cubicBezTo>
                  <a:close/>
                </a:path>
              </a:pathLst>
            </a:custGeom>
            <a:solidFill>
              <a:srgbClr val="3D6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3167;p70">
              <a:extLst>
                <a:ext uri="{FF2B5EF4-FFF2-40B4-BE49-F238E27FC236}">
                  <a16:creationId xmlns:a16="http://schemas.microsoft.com/office/drawing/2014/main" id="{5366803F-73E7-49E6-A618-224FE66D7043}"/>
                </a:ext>
              </a:extLst>
            </p:cNvPr>
            <p:cNvSpPr/>
            <p:nvPr/>
          </p:nvSpPr>
          <p:spPr>
            <a:xfrm>
              <a:off x="963950" y="4963100"/>
              <a:ext cx="413800" cy="112400"/>
            </a:xfrm>
            <a:custGeom>
              <a:avLst/>
              <a:gdLst/>
              <a:ahLst/>
              <a:cxnLst/>
              <a:rect l="l" t="t" r="r" b="b"/>
              <a:pathLst>
                <a:path w="16552" h="4496" extrusionOk="0">
                  <a:moveTo>
                    <a:pt x="311" y="0"/>
                  </a:moveTo>
                  <a:lnTo>
                    <a:pt x="0" y="1324"/>
                  </a:lnTo>
                  <a:lnTo>
                    <a:pt x="16249" y="4496"/>
                  </a:lnTo>
                  <a:lnTo>
                    <a:pt x="16551" y="3163"/>
                  </a:lnTo>
                  <a:lnTo>
                    <a:pt x="311" y="0"/>
                  </a:lnTo>
                  <a:close/>
                </a:path>
              </a:pathLst>
            </a:custGeom>
            <a:solidFill>
              <a:srgbClr val="FF78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3168;p70">
              <a:extLst>
                <a:ext uri="{FF2B5EF4-FFF2-40B4-BE49-F238E27FC236}">
                  <a16:creationId xmlns:a16="http://schemas.microsoft.com/office/drawing/2014/main" id="{A79CCECC-D57D-4236-BF96-0AA05430ACD5}"/>
                </a:ext>
              </a:extLst>
            </p:cNvPr>
            <p:cNvSpPr/>
            <p:nvPr/>
          </p:nvSpPr>
          <p:spPr>
            <a:xfrm>
              <a:off x="984375" y="5034625"/>
              <a:ext cx="94625" cy="94425"/>
            </a:xfrm>
            <a:custGeom>
              <a:avLst/>
              <a:gdLst/>
              <a:ahLst/>
              <a:cxnLst/>
              <a:rect l="l" t="t" r="r" b="b"/>
              <a:pathLst>
                <a:path w="3785" h="3777" extrusionOk="0">
                  <a:moveTo>
                    <a:pt x="1537" y="0"/>
                  </a:moveTo>
                  <a:lnTo>
                    <a:pt x="1333" y="1022"/>
                  </a:lnTo>
                  <a:lnTo>
                    <a:pt x="311" y="817"/>
                  </a:lnTo>
                  <a:lnTo>
                    <a:pt x="1" y="2248"/>
                  </a:lnTo>
                  <a:lnTo>
                    <a:pt x="1022" y="2452"/>
                  </a:lnTo>
                  <a:lnTo>
                    <a:pt x="818" y="3474"/>
                  </a:lnTo>
                  <a:lnTo>
                    <a:pt x="2248" y="3776"/>
                  </a:lnTo>
                  <a:lnTo>
                    <a:pt x="2453" y="2754"/>
                  </a:lnTo>
                  <a:lnTo>
                    <a:pt x="3474" y="2959"/>
                  </a:lnTo>
                  <a:lnTo>
                    <a:pt x="3785" y="1528"/>
                  </a:lnTo>
                  <a:lnTo>
                    <a:pt x="2763" y="1324"/>
                  </a:lnTo>
                  <a:lnTo>
                    <a:pt x="2967" y="302"/>
                  </a:lnTo>
                  <a:lnTo>
                    <a:pt x="1537" y="0"/>
                  </a:lnTo>
                  <a:close/>
                </a:path>
              </a:pathLst>
            </a:custGeom>
            <a:solidFill>
              <a:srgbClr val="FF78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3169;p70">
              <a:extLst>
                <a:ext uri="{FF2B5EF4-FFF2-40B4-BE49-F238E27FC236}">
                  <a16:creationId xmlns:a16="http://schemas.microsoft.com/office/drawing/2014/main" id="{C277867B-CB96-490B-97F8-94A537167653}"/>
                </a:ext>
              </a:extLst>
            </p:cNvPr>
            <p:cNvSpPr/>
            <p:nvPr/>
          </p:nvSpPr>
          <p:spPr>
            <a:xfrm>
              <a:off x="1178500" y="5075475"/>
              <a:ext cx="145700" cy="43350"/>
            </a:xfrm>
            <a:custGeom>
              <a:avLst/>
              <a:gdLst/>
              <a:ahLst/>
              <a:cxnLst/>
              <a:rect l="l" t="t" r="r" b="b"/>
              <a:pathLst>
                <a:path w="5828" h="1734" extrusionOk="0">
                  <a:moveTo>
                    <a:pt x="205" y="1"/>
                  </a:moveTo>
                  <a:lnTo>
                    <a:pt x="0" y="614"/>
                  </a:lnTo>
                  <a:lnTo>
                    <a:pt x="5722" y="1733"/>
                  </a:lnTo>
                  <a:lnTo>
                    <a:pt x="5828" y="1120"/>
                  </a:lnTo>
                  <a:lnTo>
                    <a:pt x="205" y="1"/>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3170;p70">
              <a:extLst>
                <a:ext uri="{FF2B5EF4-FFF2-40B4-BE49-F238E27FC236}">
                  <a16:creationId xmlns:a16="http://schemas.microsoft.com/office/drawing/2014/main" id="{3840C2E6-B978-46E9-AD51-63528E78521B}"/>
                </a:ext>
              </a:extLst>
            </p:cNvPr>
            <p:cNvSpPr/>
            <p:nvPr/>
          </p:nvSpPr>
          <p:spPr>
            <a:xfrm>
              <a:off x="1170925" y="5113700"/>
              <a:ext cx="145525" cy="43550"/>
            </a:xfrm>
            <a:custGeom>
              <a:avLst/>
              <a:gdLst/>
              <a:ahLst/>
              <a:cxnLst/>
              <a:rect l="l" t="t" r="r" b="b"/>
              <a:pathLst>
                <a:path w="5821" h="1742" extrusionOk="0">
                  <a:moveTo>
                    <a:pt x="205" y="0"/>
                  </a:moveTo>
                  <a:lnTo>
                    <a:pt x="1" y="719"/>
                  </a:lnTo>
                  <a:lnTo>
                    <a:pt x="5722" y="1741"/>
                  </a:lnTo>
                  <a:lnTo>
                    <a:pt x="5820" y="1128"/>
                  </a:lnTo>
                  <a:lnTo>
                    <a:pt x="205" y="0"/>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6" name="Google Shape;3171;p70">
            <a:extLst>
              <a:ext uri="{FF2B5EF4-FFF2-40B4-BE49-F238E27FC236}">
                <a16:creationId xmlns:a16="http://schemas.microsoft.com/office/drawing/2014/main" id="{24919A34-8F5D-428F-A80D-7EDBB9CAA3B6}"/>
              </a:ext>
            </a:extLst>
          </p:cNvPr>
          <p:cNvGrpSpPr/>
          <p:nvPr/>
        </p:nvGrpSpPr>
        <p:grpSpPr>
          <a:xfrm rot="989871">
            <a:off x="8594626" y="946966"/>
            <a:ext cx="531314" cy="821185"/>
            <a:chOff x="238125" y="3188925"/>
            <a:chExt cx="531275" cy="821125"/>
          </a:xfrm>
        </p:grpSpPr>
        <p:sp>
          <p:nvSpPr>
            <p:cNvPr id="97" name="Google Shape;3172;p70">
              <a:extLst>
                <a:ext uri="{FF2B5EF4-FFF2-40B4-BE49-F238E27FC236}">
                  <a16:creationId xmlns:a16="http://schemas.microsoft.com/office/drawing/2014/main" id="{F3310777-7B30-4AB8-AD64-23159F2B4459}"/>
                </a:ext>
              </a:extLst>
            </p:cNvPr>
            <p:cNvSpPr/>
            <p:nvPr/>
          </p:nvSpPr>
          <p:spPr>
            <a:xfrm>
              <a:off x="281625" y="3275750"/>
              <a:ext cx="487775" cy="734300"/>
            </a:xfrm>
            <a:custGeom>
              <a:avLst/>
              <a:gdLst/>
              <a:ahLst/>
              <a:cxnLst/>
              <a:rect l="l" t="t" r="r" b="b"/>
              <a:pathLst>
                <a:path w="19511" h="29372" extrusionOk="0">
                  <a:moveTo>
                    <a:pt x="11950" y="1"/>
                  </a:moveTo>
                  <a:lnTo>
                    <a:pt x="1" y="3475"/>
                  </a:lnTo>
                  <a:lnTo>
                    <a:pt x="7357" y="28403"/>
                  </a:lnTo>
                  <a:cubicBezTo>
                    <a:pt x="7526" y="28991"/>
                    <a:pt x="8040" y="29371"/>
                    <a:pt x="8619" y="29371"/>
                  </a:cubicBezTo>
                  <a:cubicBezTo>
                    <a:pt x="8741" y="29371"/>
                    <a:pt x="8866" y="29354"/>
                    <a:pt x="8992" y="29319"/>
                  </a:cubicBezTo>
                  <a:lnTo>
                    <a:pt x="18391" y="26564"/>
                  </a:lnTo>
                  <a:cubicBezTo>
                    <a:pt x="19102" y="26360"/>
                    <a:pt x="19511" y="25641"/>
                    <a:pt x="19306" y="24930"/>
                  </a:cubicBezTo>
                  <a:lnTo>
                    <a:pt x="11950" y="1"/>
                  </a:lnTo>
                  <a:close/>
                </a:path>
              </a:pathLst>
            </a:custGeom>
            <a:solidFill>
              <a:srgbClr val="FF78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3173;p70">
              <a:extLst>
                <a:ext uri="{FF2B5EF4-FFF2-40B4-BE49-F238E27FC236}">
                  <a16:creationId xmlns:a16="http://schemas.microsoft.com/office/drawing/2014/main" id="{FE206FD3-E670-407B-9711-05E3FC1E90C1}"/>
                </a:ext>
              </a:extLst>
            </p:cNvPr>
            <p:cNvSpPr/>
            <p:nvPr/>
          </p:nvSpPr>
          <p:spPr>
            <a:xfrm>
              <a:off x="324950" y="3418800"/>
              <a:ext cx="365375" cy="316750"/>
            </a:xfrm>
            <a:custGeom>
              <a:avLst/>
              <a:gdLst/>
              <a:ahLst/>
              <a:cxnLst/>
              <a:rect l="l" t="t" r="r" b="b"/>
              <a:pathLst>
                <a:path w="14615" h="12670" extrusionOk="0">
                  <a:moveTo>
                    <a:pt x="11852" y="0"/>
                  </a:moveTo>
                  <a:lnTo>
                    <a:pt x="1" y="3474"/>
                  </a:lnTo>
                  <a:lnTo>
                    <a:pt x="2657" y="12669"/>
                  </a:lnTo>
                  <a:lnTo>
                    <a:pt x="14615" y="9195"/>
                  </a:lnTo>
                  <a:lnTo>
                    <a:pt x="1185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3174;p70">
              <a:extLst>
                <a:ext uri="{FF2B5EF4-FFF2-40B4-BE49-F238E27FC236}">
                  <a16:creationId xmlns:a16="http://schemas.microsoft.com/office/drawing/2014/main" id="{BA39C5A8-6106-4E87-BEF0-1346BE551D48}"/>
                </a:ext>
              </a:extLst>
            </p:cNvPr>
            <p:cNvSpPr/>
            <p:nvPr/>
          </p:nvSpPr>
          <p:spPr>
            <a:xfrm>
              <a:off x="238125" y="3188925"/>
              <a:ext cx="360250" cy="178800"/>
            </a:xfrm>
            <a:custGeom>
              <a:avLst/>
              <a:gdLst/>
              <a:ahLst/>
              <a:cxnLst/>
              <a:rect l="l" t="t" r="r" b="b"/>
              <a:pathLst>
                <a:path w="14410" h="7152" extrusionOk="0">
                  <a:moveTo>
                    <a:pt x="13486" y="0"/>
                  </a:moveTo>
                  <a:lnTo>
                    <a:pt x="0" y="3981"/>
                  </a:lnTo>
                  <a:lnTo>
                    <a:pt x="1022" y="7152"/>
                  </a:lnTo>
                  <a:lnTo>
                    <a:pt x="14410" y="3270"/>
                  </a:lnTo>
                  <a:lnTo>
                    <a:pt x="1348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3175;p70">
              <a:extLst>
                <a:ext uri="{FF2B5EF4-FFF2-40B4-BE49-F238E27FC236}">
                  <a16:creationId xmlns:a16="http://schemas.microsoft.com/office/drawing/2014/main" id="{4A490AB0-C3DE-4140-AED4-56542C5B27D6}"/>
                </a:ext>
              </a:extLst>
            </p:cNvPr>
            <p:cNvSpPr/>
            <p:nvPr/>
          </p:nvSpPr>
          <p:spPr>
            <a:xfrm>
              <a:off x="250975" y="3280875"/>
              <a:ext cx="38250" cy="84200"/>
            </a:xfrm>
            <a:custGeom>
              <a:avLst/>
              <a:gdLst/>
              <a:ahLst/>
              <a:cxnLst/>
              <a:rect l="l" t="t" r="r" b="b"/>
              <a:pathLst>
                <a:path w="1530" h="3368" extrusionOk="0">
                  <a:moveTo>
                    <a:pt x="614" y="0"/>
                  </a:moveTo>
                  <a:lnTo>
                    <a:pt x="1" y="205"/>
                  </a:lnTo>
                  <a:lnTo>
                    <a:pt x="916" y="3368"/>
                  </a:lnTo>
                  <a:lnTo>
                    <a:pt x="1529" y="3163"/>
                  </a:lnTo>
                  <a:lnTo>
                    <a:pt x="614" y="0"/>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3176;p70">
              <a:extLst>
                <a:ext uri="{FF2B5EF4-FFF2-40B4-BE49-F238E27FC236}">
                  <a16:creationId xmlns:a16="http://schemas.microsoft.com/office/drawing/2014/main" id="{A5EE2C86-644A-46B8-B4CB-C5B36BE42417}"/>
                </a:ext>
              </a:extLst>
            </p:cNvPr>
            <p:cNvSpPr/>
            <p:nvPr/>
          </p:nvSpPr>
          <p:spPr>
            <a:xfrm>
              <a:off x="281625" y="3273100"/>
              <a:ext cx="35800" cy="84425"/>
            </a:xfrm>
            <a:custGeom>
              <a:avLst/>
              <a:gdLst/>
              <a:ahLst/>
              <a:cxnLst/>
              <a:rect l="l" t="t" r="r" b="b"/>
              <a:pathLst>
                <a:path w="1432" h="3377" extrusionOk="0">
                  <a:moveTo>
                    <a:pt x="508" y="1"/>
                  </a:moveTo>
                  <a:lnTo>
                    <a:pt x="1" y="107"/>
                  </a:lnTo>
                  <a:lnTo>
                    <a:pt x="916" y="3376"/>
                  </a:lnTo>
                  <a:lnTo>
                    <a:pt x="1431" y="3172"/>
                  </a:lnTo>
                  <a:lnTo>
                    <a:pt x="508" y="1"/>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3177;p70">
              <a:extLst>
                <a:ext uri="{FF2B5EF4-FFF2-40B4-BE49-F238E27FC236}">
                  <a16:creationId xmlns:a16="http://schemas.microsoft.com/office/drawing/2014/main" id="{0DD39441-9E39-4CF1-A7F6-902B102BE7CA}"/>
                </a:ext>
              </a:extLst>
            </p:cNvPr>
            <p:cNvSpPr/>
            <p:nvPr/>
          </p:nvSpPr>
          <p:spPr>
            <a:xfrm>
              <a:off x="309625" y="3262875"/>
              <a:ext cx="38450" cy="84425"/>
            </a:xfrm>
            <a:custGeom>
              <a:avLst/>
              <a:gdLst/>
              <a:ahLst/>
              <a:cxnLst/>
              <a:rect l="l" t="t" r="r" b="b"/>
              <a:pathLst>
                <a:path w="1538" h="3377" extrusionOk="0">
                  <a:moveTo>
                    <a:pt x="614" y="1"/>
                  </a:moveTo>
                  <a:lnTo>
                    <a:pt x="1" y="205"/>
                  </a:lnTo>
                  <a:lnTo>
                    <a:pt x="1022" y="3377"/>
                  </a:lnTo>
                  <a:lnTo>
                    <a:pt x="1537" y="3270"/>
                  </a:lnTo>
                  <a:lnTo>
                    <a:pt x="614" y="1"/>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3178;p70">
              <a:extLst>
                <a:ext uri="{FF2B5EF4-FFF2-40B4-BE49-F238E27FC236}">
                  <a16:creationId xmlns:a16="http://schemas.microsoft.com/office/drawing/2014/main" id="{8F39BFDB-A4FE-4E9E-B261-4AE4E2DEBD59}"/>
                </a:ext>
              </a:extLst>
            </p:cNvPr>
            <p:cNvSpPr/>
            <p:nvPr/>
          </p:nvSpPr>
          <p:spPr>
            <a:xfrm>
              <a:off x="340275" y="3255325"/>
              <a:ext cx="38450" cy="84200"/>
            </a:xfrm>
            <a:custGeom>
              <a:avLst/>
              <a:gdLst/>
              <a:ahLst/>
              <a:cxnLst/>
              <a:rect l="l" t="t" r="r" b="b"/>
              <a:pathLst>
                <a:path w="1538" h="3368" extrusionOk="0">
                  <a:moveTo>
                    <a:pt x="614" y="1"/>
                  </a:moveTo>
                  <a:lnTo>
                    <a:pt x="1" y="205"/>
                  </a:lnTo>
                  <a:lnTo>
                    <a:pt x="924" y="3368"/>
                  </a:lnTo>
                  <a:lnTo>
                    <a:pt x="1537" y="3164"/>
                  </a:lnTo>
                  <a:lnTo>
                    <a:pt x="614" y="1"/>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3179;p70">
              <a:extLst>
                <a:ext uri="{FF2B5EF4-FFF2-40B4-BE49-F238E27FC236}">
                  <a16:creationId xmlns:a16="http://schemas.microsoft.com/office/drawing/2014/main" id="{99D68A8C-E69E-44ED-91AA-3E660AB317F6}"/>
                </a:ext>
              </a:extLst>
            </p:cNvPr>
            <p:cNvSpPr/>
            <p:nvPr/>
          </p:nvSpPr>
          <p:spPr>
            <a:xfrm>
              <a:off x="370925" y="3245100"/>
              <a:ext cx="38450" cy="84225"/>
            </a:xfrm>
            <a:custGeom>
              <a:avLst/>
              <a:gdLst/>
              <a:ahLst/>
              <a:cxnLst/>
              <a:rect l="l" t="t" r="r" b="b"/>
              <a:pathLst>
                <a:path w="1538" h="3369" extrusionOk="0">
                  <a:moveTo>
                    <a:pt x="516" y="1"/>
                  </a:moveTo>
                  <a:lnTo>
                    <a:pt x="1" y="205"/>
                  </a:lnTo>
                  <a:lnTo>
                    <a:pt x="924" y="3368"/>
                  </a:lnTo>
                  <a:lnTo>
                    <a:pt x="1537" y="3270"/>
                  </a:lnTo>
                  <a:lnTo>
                    <a:pt x="516" y="1"/>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3180;p70">
              <a:extLst>
                <a:ext uri="{FF2B5EF4-FFF2-40B4-BE49-F238E27FC236}">
                  <a16:creationId xmlns:a16="http://schemas.microsoft.com/office/drawing/2014/main" id="{861F844C-9642-47C8-91F0-8BAD0890A5DA}"/>
                </a:ext>
              </a:extLst>
            </p:cNvPr>
            <p:cNvSpPr/>
            <p:nvPr/>
          </p:nvSpPr>
          <p:spPr>
            <a:xfrm>
              <a:off x="401575" y="3237350"/>
              <a:ext cx="35800" cy="84400"/>
            </a:xfrm>
            <a:custGeom>
              <a:avLst/>
              <a:gdLst/>
              <a:ahLst/>
              <a:cxnLst/>
              <a:rect l="l" t="t" r="r" b="b"/>
              <a:pathLst>
                <a:path w="1432" h="3376" extrusionOk="0">
                  <a:moveTo>
                    <a:pt x="516" y="0"/>
                  </a:moveTo>
                  <a:lnTo>
                    <a:pt x="1" y="205"/>
                  </a:lnTo>
                  <a:lnTo>
                    <a:pt x="924" y="3376"/>
                  </a:lnTo>
                  <a:lnTo>
                    <a:pt x="1431" y="3172"/>
                  </a:lnTo>
                  <a:lnTo>
                    <a:pt x="516" y="0"/>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3181;p70">
              <a:extLst>
                <a:ext uri="{FF2B5EF4-FFF2-40B4-BE49-F238E27FC236}">
                  <a16:creationId xmlns:a16="http://schemas.microsoft.com/office/drawing/2014/main" id="{3E0C88A2-33A7-46ED-9544-440189BF1E69}"/>
                </a:ext>
              </a:extLst>
            </p:cNvPr>
            <p:cNvSpPr/>
            <p:nvPr/>
          </p:nvSpPr>
          <p:spPr>
            <a:xfrm>
              <a:off x="429775" y="3229775"/>
              <a:ext cx="38250" cy="81775"/>
            </a:xfrm>
            <a:custGeom>
              <a:avLst/>
              <a:gdLst/>
              <a:ahLst/>
              <a:cxnLst/>
              <a:rect l="l" t="t" r="r" b="b"/>
              <a:pathLst>
                <a:path w="1530" h="3271" extrusionOk="0">
                  <a:moveTo>
                    <a:pt x="614" y="1"/>
                  </a:moveTo>
                  <a:lnTo>
                    <a:pt x="1" y="99"/>
                  </a:lnTo>
                  <a:lnTo>
                    <a:pt x="916" y="3270"/>
                  </a:lnTo>
                  <a:lnTo>
                    <a:pt x="1529" y="3164"/>
                  </a:lnTo>
                  <a:lnTo>
                    <a:pt x="614" y="1"/>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3182;p70">
              <a:extLst>
                <a:ext uri="{FF2B5EF4-FFF2-40B4-BE49-F238E27FC236}">
                  <a16:creationId xmlns:a16="http://schemas.microsoft.com/office/drawing/2014/main" id="{00F5BDDF-F297-4727-B08F-DA5BDF997584}"/>
                </a:ext>
              </a:extLst>
            </p:cNvPr>
            <p:cNvSpPr/>
            <p:nvPr/>
          </p:nvSpPr>
          <p:spPr>
            <a:xfrm>
              <a:off x="460425" y="3219575"/>
              <a:ext cx="38250" cy="84200"/>
            </a:xfrm>
            <a:custGeom>
              <a:avLst/>
              <a:gdLst/>
              <a:ahLst/>
              <a:cxnLst/>
              <a:rect l="l" t="t" r="r" b="b"/>
              <a:pathLst>
                <a:path w="1530" h="3368" extrusionOk="0">
                  <a:moveTo>
                    <a:pt x="614" y="0"/>
                  </a:moveTo>
                  <a:lnTo>
                    <a:pt x="1" y="205"/>
                  </a:lnTo>
                  <a:lnTo>
                    <a:pt x="916" y="3368"/>
                  </a:lnTo>
                  <a:lnTo>
                    <a:pt x="1529" y="3163"/>
                  </a:lnTo>
                  <a:lnTo>
                    <a:pt x="614" y="0"/>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3183;p70">
              <a:extLst>
                <a:ext uri="{FF2B5EF4-FFF2-40B4-BE49-F238E27FC236}">
                  <a16:creationId xmlns:a16="http://schemas.microsoft.com/office/drawing/2014/main" id="{F5E9CBF6-7469-4C7F-BDC1-8805B87E4E71}"/>
                </a:ext>
              </a:extLst>
            </p:cNvPr>
            <p:cNvSpPr/>
            <p:nvPr/>
          </p:nvSpPr>
          <p:spPr>
            <a:xfrm>
              <a:off x="491075" y="3211800"/>
              <a:ext cx="35800" cy="84425"/>
            </a:xfrm>
            <a:custGeom>
              <a:avLst/>
              <a:gdLst/>
              <a:ahLst/>
              <a:cxnLst/>
              <a:rect l="l" t="t" r="r" b="b"/>
              <a:pathLst>
                <a:path w="1432" h="3377" extrusionOk="0">
                  <a:moveTo>
                    <a:pt x="507" y="1"/>
                  </a:moveTo>
                  <a:lnTo>
                    <a:pt x="1" y="107"/>
                  </a:lnTo>
                  <a:lnTo>
                    <a:pt x="916" y="3376"/>
                  </a:lnTo>
                  <a:lnTo>
                    <a:pt x="1431" y="3172"/>
                  </a:lnTo>
                  <a:lnTo>
                    <a:pt x="507" y="1"/>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3184;p70">
              <a:extLst>
                <a:ext uri="{FF2B5EF4-FFF2-40B4-BE49-F238E27FC236}">
                  <a16:creationId xmlns:a16="http://schemas.microsoft.com/office/drawing/2014/main" id="{DBB678F1-7983-443C-841F-10D7812B534F}"/>
                </a:ext>
              </a:extLst>
            </p:cNvPr>
            <p:cNvSpPr/>
            <p:nvPr/>
          </p:nvSpPr>
          <p:spPr>
            <a:xfrm>
              <a:off x="519075" y="3201575"/>
              <a:ext cx="38450" cy="84425"/>
            </a:xfrm>
            <a:custGeom>
              <a:avLst/>
              <a:gdLst/>
              <a:ahLst/>
              <a:cxnLst/>
              <a:rect l="l" t="t" r="r" b="b"/>
              <a:pathLst>
                <a:path w="1538" h="3377" extrusionOk="0">
                  <a:moveTo>
                    <a:pt x="613" y="1"/>
                  </a:moveTo>
                  <a:lnTo>
                    <a:pt x="0" y="205"/>
                  </a:lnTo>
                  <a:lnTo>
                    <a:pt x="1022" y="3377"/>
                  </a:lnTo>
                  <a:lnTo>
                    <a:pt x="1537" y="3270"/>
                  </a:lnTo>
                  <a:lnTo>
                    <a:pt x="613" y="1"/>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3185;p70">
              <a:extLst>
                <a:ext uri="{FF2B5EF4-FFF2-40B4-BE49-F238E27FC236}">
                  <a16:creationId xmlns:a16="http://schemas.microsoft.com/office/drawing/2014/main" id="{D1457B1B-15BB-41FF-BAC2-A9635803B8CF}"/>
                </a:ext>
              </a:extLst>
            </p:cNvPr>
            <p:cNvSpPr/>
            <p:nvPr/>
          </p:nvSpPr>
          <p:spPr>
            <a:xfrm>
              <a:off x="549725" y="3194025"/>
              <a:ext cx="38450" cy="84200"/>
            </a:xfrm>
            <a:custGeom>
              <a:avLst/>
              <a:gdLst/>
              <a:ahLst/>
              <a:cxnLst/>
              <a:rect l="l" t="t" r="r" b="b"/>
              <a:pathLst>
                <a:path w="1538" h="3368" extrusionOk="0">
                  <a:moveTo>
                    <a:pt x="613" y="1"/>
                  </a:moveTo>
                  <a:lnTo>
                    <a:pt x="0" y="99"/>
                  </a:lnTo>
                  <a:lnTo>
                    <a:pt x="924" y="3368"/>
                  </a:lnTo>
                  <a:lnTo>
                    <a:pt x="1537" y="3164"/>
                  </a:lnTo>
                  <a:lnTo>
                    <a:pt x="613" y="1"/>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3186;p70">
              <a:extLst>
                <a:ext uri="{FF2B5EF4-FFF2-40B4-BE49-F238E27FC236}">
                  <a16:creationId xmlns:a16="http://schemas.microsoft.com/office/drawing/2014/main" id="{E0848EA6-460A-4B99-A604-9128C5D7EA0A}"/>
                </a:ext>
              </a:extLst>
            </p:cNvPr>
            <p:cNvSpPr/>
            <p:nvPr/>
          </p:nvSpPr>
          <p:spPr>
            <a:xfrm>
              <a:off x="281625" y="3275750"/>
              <a:ext cx="309000" cy="122625"/>
            </a:xfrm>
            <a:custGeom>
              <a:avLst/>
              <a:gdLst/>
              <a:ahLst/>
              <a:cxnLst/>
              <a:rect l="l" t="t" r="r" b="b"/>
              <a:pathLst>
                <a:path w="12360" h="4905" extrusionOk="0">
                  <a:moveTo>
                    <a:pt x="11950" y="1"/>
                  </a:moveTo>
                  <a:lnTo>
                    <a:pt x="1" y="3475"/>
                  </a:lnTo>
                  <a:lnTo>
                    <a:pt x="410" y="4905"/>
                  </a:lnTo>
                  <a:lnTo>
                    <a:pt x="12359" y="1325"/>
                  </a:lnTo>
                  <a:lnTo>
                    <a:pt x="11950" y="1"/>
                  </a:lnTo>
                  <a:close/>
                </a:path>
              </a:pathLst>
            </a:custGeom>
            <a:solidFill>
              <a:srgbClr val="F56E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3187;p70">
              <a:extLst>
                <a:ext uri="{FF2B5EF4-FFF2-40B4-BE49-F238E27FC236}">
                  <a16:creationId xmlns:a16="http://schemas.microsoft.com/office/drawing/2014/main" id="{1E3284D9-DCBB-4404-AC1D-C38CE6297634}"/>
                </a:ext>
              </a:extLst>
            </p:cNvPr>
            <p:cNvSpPr/>
            <p:nvPr/>
          </p:nvSpPr>
          <p:spPr>
            <a:xfrm>
              <a:off x="557500" y="3574500"/>
              <a:ext cx="86850" cy="38425"/>
            </a:xfrm>
            <a:custGeom>
              <a:avLst/>
              <a:gdLst/>
              <a:ahLst/>
              <a:cxnLst/>
              <a:rect l="l" t="t" r="r" b="b"/>
              <a:pathLst>
                <a:path w="3474" h="1537" extrusionOk="0">
                  <a:moveTo>
                    <a:pt x="3367" y="0"/>
                  </a:moveTo>
                  <a:lnTo>
                    <a:pt x="0" y="1022"/>
                  </a:lnTo>
                  <a:lnTo>
                    <a:pt x="204" y="1537"/>
                  </a:lnTo>
                  <a:lnTo>
                    <a:pt x="3474" y="613"/>
                  </a:lnTo>
                  <a:lnTo>
                    <a:pt x="3367" y="0"/>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3188;p70">
              <a:extLst>
                <a:ext uri="{FF2B5EF4-FFF2-40B4-BE49-F238E27FC236}">
                  <a16:creationId xmlns:a16="http://schemas.microsoft.com/office/drawing/2014/main" id="{4F9599DD-0EE2-488E-AC1C-DFFFD6FEA570}"/>
                </a:ext>
              </a:extLst>
            </p:cNvPr>
            <p:cNvSpPr/>
            <p:nvPr/>
          </p:nvSpPr>
          <p:spPr>
            <a:xfrm>
              <a:off x="549725" y="3546500"/>
              <a:ext cx="86875" cy="38250"/>
            </a:xfrm>
            <a:custGeom>
              <a:avLst/>
              <a:gdLst/>
              <a:ahLst/>
              <a:cxnLst/>
              <a:rect l="l" t="t" r="r" b="b"/>
              <a:pathLst>
                <a:path w="3475" h="1530" extrusionOk="0">
                  <a:moveTo>
                    <a:pt x="3270" y="1"/>
                  </a:moveTo>
                  <a:lnTo>
                    <a:pt x="0" y="1022"/>
                  </a:lnTo>
                  <a:lnTo>
                    <a:pt x="205" y="1529"/>
                  </a:lnTo>
                  <a:lnTo>
                    <a:pt x="3474" y="614"/>
                  </a:lnTo>
                  <a:lnTo>
                    <a:pt x="3270" y="1"/>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3189;p70">
              <a:extLst>
                <a:ext uri="{FF2B5EF4-FFF2-40B4-BE49-F238E27FC236}">
                  <a16:creationId xmlns:a16="http://schemas.microsoft.com/office/drawing/2014/main" id="{383768BB-70C0-4EF2-AD66-3E8A735C0D30}"/>
                </a:ext>
              </a:extLst>
            </p:cNvPr>
            <p:cNvSpPr/>
            <p:nvPr/>
          </p:nvSpPr>
          <p:spPr>
            <a:xfrm>
              <a:off x="542175" y="3518300"/>
              <a:ext cx="86850" cy="38450"/>
            </a:xfrm>
            <a:custGeom>
              <a:avLst/>
              <a:gdLst/>
              <a:ahLst/>
              <a:cxnLst/>
              <a:rect l="l" t="t" r="r" b="b"/>
              <a:pathLst>
                <a:path w="3474" h="1538" extrusionOk="0">
                  <a:moveTo>
                    <a:pt x="3269" y="1"/>
                  </a:moveTo>
                  <a:lnTo>
                    <a:pt x="0" y="1022"/>
                  </a:lnTo>
                  <a:lnTo>
                    <a:pt x="98" y="1537"/>
                  </a:lnTo>
                  <a:lnTo>
                    <a:pt x="3474" y="614"/>
                  </a:lnTo>
                  <a:lnTo>
                    <a:pt x="3269" y="1"/>
                  </a:lnTo>
                  <a:close/>
                </a:path>
              </a:pathLst>
            </a:custGeom>
            <a:solidFill>
              <a:srgbClr val="D2D3C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3190;p70">
              <a:extLst>
                <a:ext uri="{FF2B5EF4-FFF2-40B4-BE49-F238E27FC236}">
                  <a16:creationId xmlns:a16="http://schemas.microsoft.com/office/drawing/2014/main" id="{ABDA8634-65FB-4657-B76D-187643B9C682}"/>
                </a:ext>
              </a:extLst>
            </p:cNvPr>
            <p:cNvSpPr/>
            <p:nvPr/>
          </p:nvSpPr>
          <p:spPr>
            <a:xfrm>
              <a:off x="360725" y="3514550"/>
              <a:ext cx="84400" cy="75050"/>
            </a:xfrm>
            <a:custGeom>
              <a:avLst/>
              <a:gdLst/>
              <a:ahLst/>
              <a:cxnLst/>
              <a:rect l="l" t="t" r="r" b="b"/>
              <a:pathLst>
                <a:path w="3376" h="3002" extrusionOk="0">
                  <a:moveTo>
                    <a:pt x="1712" y="1"/>
                  </a:moveTo>
                  <a:cubicBezTo>
                    <a:pt x="1583" y="1"/>
                    <a:pt x="1454" y="18"/>
                    <a:pt x="1332" y="53"/>
                  </a:cubicBezTo>
                  <a:cubicBezTo>
                    <a:pt x="515" y="355"/>
                    <a:pt x="0" y="1172"/>
                    <a:pt x="311" y="1892"/>
                  </a:cubicBezTo>
                  <a:cubicBezTo>
                    <a:pt x="474" y="2546"/>
                    <a:pt x="1031" y="3002"/>
                    <a:pt x="1666" y="3002"/>
                  </a:cubicBezTo>
                  <a:cubicBezTo>
                    <a:pt x="1824" y="3002"/>
                    <a:pt x="1987" y="2974"/>
                    <a:pt x="2150" y="2913"/>
                  </a:cubicBezTo>
                  <a:cubicBezTo>
                    <a:pt x="2967" y="2709"/>
                    <a:pt x="3376" y="1892"/>
                    <a:pt x="3171" y="1074"/>
                  </a:cubicBezTo>
                  <a:cubicBezTo>
                    <a:pt x="3002" y="397"/>
                    <a:pt x="2339" y="1"/>
                    <a:pt x="1712" y="1"/>
                  </a:cubicBezTo>
                  <a:close/>
                </a:path>
              </a:pathLst>
            </a:custGeom>
            <a:solidFill>
              <a:srgbClr val="4675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3191;p70">
              <a:extLst>
                <a:ext uri="{FF2B5EF4-FFF2-40B4-BE49-F238E27FC236}">
                  <a16:creationId xmlns:a16="http://schemas.microsoft.com/office/drawing/2014/main" id="{BA890347-E239-4827-AE41-90EC348FCF66}"/>
                </a:ext>
              </a:extLst>
            </p:cNvPr>
            <p:cNvSpPr/>
            <p:nvPr/>
          </p:nvSpPr>
          <p:spPr>
            <a:xfrm>
              <a:off x="450200" y="3847900"/>
              <a:ext cx="319200" cy="162150"/>
            </a:xfrm>
            <a:custGeom>
              <a:avLst/>
              <a:gdLst/>
              <a:ahLst/>
              <a:cxnLst/>
              <a:rect l="l" t="t" r="r" b="b"/>
              <a:pathLst>
                <a:path w="12768" h="6486" extrusionOk="0">
                  <a:moveTo>
                    <a:pt x="1" y="3572"/>
                  </a:moveTo>
                  <a:lnTo>
                    <a:pt x="1" y="3572"/>
                  </a:lnTo>
                  <a:cubicBezTo>
                    <a:pt x="9" y="3599"/>
                    <a:pt x="17" y="3625"/>
                    <a:pt x="26" y="3651"/>
                  </a:cubicBezTo>
                  <a:lnTo>
                    <a:pt x="26" y="3651"/>
                  </a:lnTo>
                  <a:lnTo>
                    <a:pt x="1" y="3572"/>
                  </a:lnTo>
                  <a:close/>
                  <a:moveTo>
                    <a:pt x="11950" y="0"/>
                  </a:moveTo>
                  <a:cubicBezTo>
                    <a:pt x="12155" y="711"/>
                    <a:pt x="11746" y="1431"/>
                    <a:pt x="11035" y="1635"/>
                  </a:cubicBezTo>
                  <a:lnTo>
                    <a:pt x="1636" y="4496"/>
                  </a:lnTo>
                  <a:cubicBezTo>
                    <a:pt x="1510" y="4531"/>
                    <a:pt x="1385" y="4548"/>
                    <a:pt x="1263" y="4548"/>
                  </a:cubicBezTo>
                  <a:cubicBezTo>
                    <a:pt x="710" y="4548"/>
                    <a:pt x="216" y="4200"/>
                    <a:pt x="26" y="3651"/>
                  </a:cubicBezTo>
                  <a:lnTo>
                    <a:pt x="26" y="3651"/>
                  </a:lnTo>
                  <a:lnTo>
                    <a:pt x="614" y="5517"/>
                  </a:lnTo>
                  <a:cubicBezTo>
                    <a:pt x="783" y="6105"/>
                    <a:pt x="1297" y="6485"/>
                    <a:pt x="1876" y="6485"/>
                  </a:cubicBezTo>
                  <a:cubicBezTo>
                    <a:pt x="1998" y="6485"/>
                    <a:pt x="2123" y="6468"/>
                    <a:pt x="2249" y="6433"/>
                  </a:cubicBezTo>
                  <a:lnTo>
                    <a:pt x="11648" y="3678"/>
                  </a:lnTo>
                  <a:cubicBezTo>
                    <a:pt x="12359" y="3474"/>
                    <a:pt x="12768" y="2755"/>
                    <a:pt x="12563" y="2044"/>
                  </a:cubicBezTo>
                  <a:lnTo>
                    <a:pt x="11950" y="0"/>
                  </a:lnTo>
                  <a:close/>
                </a:path>
              </a:pathLst>
            </a:custGeom>
            <a:solidFill>
              <a:srgbClr val="F56E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7" name="Google Shape;3192;p70">
            <a:extLst>
              <a:ext uri="{FF2B5EF4-FFF2-40B4-BE49-F238E27FC236}">
                <a16:creationId xmlns:a16="http://schemas.microsoft.com/office/drawing/2014/main" id="{9E2FDC86-42BF-4F8E-B224-7A956A008EBD}"/>
              </a:ext>
            </a:extLst>
          </p:cNvPr>
          <p:cNvGrpSpPr/>
          <p:nvPr/>
        </p:nvGrpSpPr>
        <p:grpSpPr>
          <a:xfrm>
            <a:off x="4087244" y="678308"/>
            <a:ext cx="882155" cy="590533"/>
            <a:chOff x="2715675" y="216850"/>
            <a:chExt cx="1262025" cy="844825"/>
          </a:xfrm>
        </p:grpSpPr>
        <p:sp>
          <p:nvSpPr>
            <p:cNvPr id="118" name="Google Shape;3193;p70">
              <a:extLst>
                <a:ext uri="{FF2B5EF4-FFF2-40B4-BE49-F238E27FC236}">
                  <a16:creationId xmlns:a16="http://schemas.microsoft.com/office/drawing/2014/main" id="{C0CA5A87-BD58-4611-852C-96AD833DCBAC}"/>
                </a:ext>
              </a:extLst>
            </p:cNvPr>
            <p:cNvSpPr/>
            <p:nvPr/>
          </p:nvSpPr>
          <p:spPr>
            <a:xfrm>
              <a:off x="2715675" y="754925"/>
              <a:ext cx="1262025" cy="306750"/>
            </a:xfrm>
            <a:custGeom>
              <a:avLst/>
              <a:gdLst/>
              <a:ahLst/>
              <a:cxnLst/>
              <a:rect l="l" t="t" r="r" b="b"/>
              <a:pathLst>
                <a:path w="50481" h="12270" extrusionOk="0">
                  <a:moveTo>
                    <a:pt x="1" y="0"/>
                  </a:moveTo>
                  <a:lnTo>
                    <a:pt x="1" y="12270"/>
                  </a:lnTo>
                  <a:lnTo>
                    <a:pt x="50480" y="12270"/>
                  </a:lnTo>
                  <a:lnTo>
                    <a:pt x="50480" y="0"/>
                  </a:lnTo>
                  <a:close/>
                </a:path>
              </a:pathLst>
            </a:custGeom>
            <a:solidFill>
              <a:srgbClr val="E6E7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3194;p70">
              <a:extLst>
                <a:ext uri="{FF2B5EF4-FFF2-40B4-BE49-F238E27FC236}">
                  <a16:creationId xmlns:a16="http://schemas.microsoft.com/office/drawing/2014/main" id="{EB19F418-5DF4-4D80-BF0B-1EB9422C1A25}"/>
                </a:ext>
              </a:extLst>
            </p:cNvPr>
            <p:cNvSpPr/>
            <p:nvPr/>
          </p:nvSpPr>
          <p:spPr>
            <a:xfrm>
              <a:off x="2715675" y="940475"/>
              <a:ext cx="1262025" cy="121200"/>
            </a:xfrm>
            <a:custGeom>
              <a:avLst/>
              <a:gdLst/>
              <a:ahLst/>
              <a:cxnLst/>
              <a:rect l="l" t="t" r="r" b="b"/>
              <a:pathLst>
                <a:path w="50481" h="4848" extrusionOk="0">
                  <a:moveTo>
                    <a:pt x="1" y="1"/>
                  </a:moveTo>
                  <a:lnTo>
                    <a:pt x="1" y="4848"/>
                  </a:lnTo>
                  <a:lnTo>
                    <a:pt x="50480" y="4848"/>
                  </a:lnTo>
                  <a:lnTo>
                    <a:pt x="5048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3195;p70">
              <a:extLst>
                <a:ext uri="{FF2B5EF4-FFF2-40B4-BE49-F238E27FC236}">
                  <a16:creationId xmlns:a16="http://schemas.microsoft.com/office/drawing/2014/main" id="{305956B7-EBB8-483F-94FF-377AE11F2A53}"/>
                </a:ext>
              </a:extLst>
            </p:cNvPr>
            <p:cNvSpPr/>
            <p:nvPr/>
          </p:nvSpPr>
          <p:spPr>
            <a:xfrm>
              <a:off x="2715675" y="216850"/>
              <a:ext cx="1262025" cy="538100"/>
            </a:xfrm>
            <a:custGeom>
              <a:avLst/>
              <a:gdLst/>
              <a:ahLst/>
              <a:cxnLst/>
              <a:rect l="l" t="t" r="r" b="b"/>
              <a:pathLst>
                <a:path w="50481" h="21524" extrusionOk="0">
                  <a:moveTo>
                    <a:pt x="25240" y="5281"/>
                  </a:moveTo>
                  <a:cubicBezTo>
                    <a:pt x="27811" y="5281"/>
                    <a:pt x="29975" y="7385"/>
                    <a:pt x="29975" y="9955"/>
                  </a:cubicBezTo>
                  <a:cubicBezTo>
                    <a:pt x="29975" y="12587"/>
                    <a:pt x="27811" y="14690"/>
                    <a:pt x="25240" y="14690"/>
                  </a:cubicBezTo>
                  <a:cubicBezTo>
                    <a:pt x="22614" y="14690"/>
                    <a:pt x="20510" y="12587"/>
                    <a:pt x="20510" y="9955"/>
                  </a:cubicBezTo>
                  <a:cubicBezTo>
                    <a:pt x="20510" y="7385"/>
                    <a:pt x="22614" y="5281"/>
                    <a:pt x="25240" y="5281"/>
                  </a:cubicBezTo>
                  <a:close/>
                  <a:moveTo>
                    <a:pt x="25272" y="0"/>
                  </a:moveTo>
                  <a:cubicBezTo>
                    <a:pt x="18941" y="0"/>
                    <a:pt x="13789" y="5115"/>
                    <a:pt x="13789" y="11418"/>
                  </a:cubicBezTo>
                  <a:lnTo>
                    <a:pt x="13789" y="11474"/>
                  </a:lnTo>
                  <a:cubicBezTo>
                    <a:pt x="13789" y="13522"/>
                    <a:pt x="12214" y="15274"/>
                    <a:pt x="10111" y="15274"/>
                  </a:cubicBezTo>
                  <a:lnTo>
                    <a:pt x="5493" y="15274"/>
                  </a:lnTo>
                  <a:cubicBezTo>
                    <a:pt x="2455" y="15274"/>
                    <a:pt x="1" y="17728"/>
                    <a:pt x="1" y="20706"/>
                  </a:cubicBezTo>
                  <a:lnTo>
                    <a:pt x="1" y="21523"/>
                  </a:lnTo>
                  <a:lnTo>
                    <a:pt x="50480" y="21523"/>
                  </a:lnTo>
                  <a:lnTo>
                    <a:pt x="50480" y="20706"/>
                  </a:lnTo>
                  <a:cubicBezTo>
                    <a:pt x="50480" y="17728"/>
                    <a:pt x="48026" y="15274"/>
                    <a:pt x="44988" y="15274"/>
                  </a:cubicBezTo>
                  <a:lnTo>
                    <a:pt x="40375" y="15274"/>
                  </a:lnTo>
                  <a:cubicBezTo>
                    <a:pt x="38272" y="15274"/>
                    <a:pt x="36692" y="13578"/>
                    <a:pt x="36692" y="11474"/>
                  </a:cubicBezTo>
                  <a:lnTo>
                    <a:pt x="36692" y="10951"/>
                  </a:lnTo>
                  <a:cubicBezTo>
                    <a:pt x="36402" y="5164"/>
                    <a:pt x="31784" y="374"/>
                    <a:pt x="26002" y="23"/>
                  </a:cubicBezTo>
                  <a:cubicBezTo>
                    <a:pt x="25757" y="8"/>
                    <a:pt x="25514" y="0"/>
                    <a:pt x="25272" y="0"/>
                  </a:cubicBezTo>
                  <a:close/>
                </a:path>
              </a:pathLst>
            </a:custGeom>
            <a:solidFill>
              <a:srgbClr val="F4F5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3196;p70">
              <a:extLst>
                <a:ext uri="{FF2B5EF4-FFF2-40B4-BE49-F238E27FC236}">
                  <a16:creationId xmlns:a16="http://schemas.microsoft.com/office/drawing/2014/main" id="{248D1FD7-75E4-4E69-A03B-2E87B73CB631}"/>
                </a:ext>
              </a:extLst>
            </p:cNvPr>
            <p:cNvSpPr/>
            <p:nvPr/>
          </p:nvSpPr>
          <p:spPr>
            <a:xfrm>
              <a:off x="3175850" y="294875"/>
              <a:ext cx="341800" cy="341825"/>
            </a:xfrm>
            <a:custGeom>
              <a:avLst/>
              <a:gdLst/>
              <a:ahLst/>
              <a:cxnLst/>
              <a:rect l="l" t="t" r="r" b="b"/>
              <a:pathLst>
                <a:path w="13672" h="13673" extrusionOk="0">
                  <a:moveTo>
                    <a:pt x="6833" y="2160"/>
                  </a:moveTo>
                  <a:cubicBezTo>
                    <a:pt x="9404" y="2160"/>
                    <a:pt x="11568" y="4264"/>
                    <a:pt x="11568" y="6834"/>
                  </a:cubicBezTo>
                  <a:cubicBezTo>
                    <a:pt x="11568" y="9466"/>
                    <a:pt x="9404" y="11569"/>
                    <a:pt x="6833" y="11569"/>
                  </a:cubicBezTo>
                  <a:cubicBezTo>
                    <a:pt x="4207" y="11569"/>
                    <a:pt x="2103" y="9466"/>
                    <a:pt x="2103" y="6834"/>
                  </a:cubicBezTo>
                  <a:cubicBezTo>
                    <a:pt x="2103" y="4264"/>
                    <a:pt x="4207" y="2160"/>
                    <a:pt x="6833" y="2160"/>
                  </a:cubicBezTo>
                  <a:close/>
                  <a:moveTo>
                    <a:pt x="6833" y="1"/>
                  </a:moveTo>
                  <a:cubicBezTo>
                    <a:pt x="3038" y="1"/>
                    <a:pt x="0" y="3095"/>
                    <a:pt x="0" y="6834"/>
                  </a:cubicBezTo>
                  <a:cubicBezTo>
                    <a:pt x="0" y="8998"/>
                    <a:pt x="935" y="10868"/>
                    <a:pt x="2454" y="12153"/>
                  </a:cubicBezTo>
                  <a:cubicBezTo>
                    <a:pt x="3678" y="13088"/>
                    <a:pt x="5198" y="13672"/>
                    <a:pt x="6833" y="13672"/>
                  </a:cubicBezTo>
                  <a:cubicBezTo>
                    <a:pt x="8469" y="13672"/>
                    <a:pt x="9988" y="13088"/>
                    <a:pt x="11157" y="12153"/>
                  </a:cubicBezTo>
                  <a:cubicBezTo>
                    <a:pt x="12676" y="10868"/>
                    <a:pt x="13671" y="8998"/>
                    <a:pt x="13671" y="6834"/>
                  </a:cubicBezTo>
                  <a:cubicBezTo>
                    <a:pt x="13671" y="3095"/>
                    <a:pt x="10633" y="1"/>
                    <a:pt x="683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16031853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755"/>
                                        </p:tgtEl>
                                        <p:attrNameLst>
                                          <p:attrName>style.visibility</p:attrName>
                                        </p:attrNameLst>
                                      </p:cBhvr>
                                      <p:to>
                                        <p:strVal val="visible"/>
                                      </p:to>
                                    </p:set>
                                    <p:animEffect transition="in" filter="fade">
                                      <p:cBhvr>
                                        <p:cTn id="7" dur="1000"/>
                                        <p:tgtEl>
                                          <p:spTgt spid="27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753"/>
        <p:cNvGrpSpPr/>
        <p:nvPr/>
      </p:nvGrpSpPr>
      <p:grpSpPr>
        <a:xfrm>
          <a:off x="0" y="0"/>
          <a:ext cx="0" cy="0"/>
          <a:chOff x="0" y="0"/>
          <a:chExt cx="0" cy="0"/>
        </a:xfrm>
      </p:grpSpPr>
      <p:grpSp>
        <p:nvGrpSpPr>
          <p:cNvPr id="2755" name="Google Shape;2755;p64"/>
          <p:cNvGrpSpPr/>
          <p:nvPr/>
        </p:nvGrpSpPr>
        <p:grpSpPr>
          <a:xfrm>
            <a:off x="713231" y="539495"/>
            <a:ext cx="4223988" cy="3765367"/>
            <a:chOff x="10461108" y="2321595"/>
            <a:chExt cx="4223988" cy="3765367"/>
          </a:xfrm>
        </p:grpSpPr>
        <p:sp>
          <p:nvSpPr>
            <p:cNvPr id="2756" name="Google Shape;2756;p64"/>
            <p:cNvSpPr/>
            <p:nvPr/>
          </p:nvSpPr>
          <p:spPr>
            <a:xfrm>
              <a:off x="10651491" y="2392092"/>
              <a:ext cx="260950" cy="257560"/>
            </a:xfrm>
            <a:custGeom>
              <a:avLst/>
              <a:gdLst/>
              <a:ahLst/>
              <a:cxnLst/>
              <a:rect l="l" t="t" r="r" b="b"/>
              <a:pathLst>
                <a:path w="4027" h="3975" extrusionOk="0">
                  <a:moveTo>
                    <a:pt x="2016" y="1"/>
                  </a:moveTo>
                  <a:lnTo>
                    <a:pt x="1633" y="1198"/>
                  </a:lnTo>
                  <a:lnTo>
                    <a:pt x="436" y="762"/>
                  </a:lnTo>
                  <a:lnTo>
                    <a:pt x="0" y="1959"/>
                  </a:lnTo>
                  <a:lnTo>
                    <a:pt x="1197" y="2395"/>
                  </a:lnTo>
                  <a:lnTo>
                    <a:pt x="819" y="3592"/>
                  </a:lnTo>
                  <a:lnTo>
                    <a:pt x="2016" y="3975"/>
                  </a:lnTo>
                  <a:lnTo>
                    <a:pt x="2394" y="2778"/>
                  </a:lnTo>
                  <a:lnTo>
                    <a:pt x="3591" y="3213"/>
                  </a:lnTo>
                  <a:lnTo>
                    <a:pt x="4027" y="2016"/>
                  </a:lnTo>
                  <a:lnTo>
                    <a:pt x="2830" y="1581"/>
                  </a:lnTo>
                  <a:lnTo>
                    <a:pt x="3213" y="384"/>
                  </a:lnTo>
                  <a:lnTo>
                    <a:pt x="201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7" name="Google Shape;2757;p64"/>
            <p:cNvSpPr/>
            <p:nvPr/>
          </p:nvSpPr>
          <p:spPr>
            <a:xfrm>
              <a:off x="14258583" y="3111316"/>
              <a:ext cx="257321" cy="257560"/>
            </a:xfrm>
            <a:custGeom>
              <a:avLst/>
              <a:gdLst/>
              <a:ahLst/>
              <a:cxnLst/>
              <a:rect l="l" t="t" r="r" b="b"/>
              <a:pathLst>
                <a:path w="3971" h="3975" extrusionOk="0">
                  <a:moveTo>
                    <a:pt x="2286" y="1"/>
                  </a:moveTo>
                  <a:lnTo>
                    <a:pt x="1032" y="218"/>
                  </a:lnTo>
                  <a:lnTo>
                    <a:pt x="1250" y="1472"/>
                  </a:lnTo>
                  <a:lnTo>
                    <a:pt x="0" y="1689"/>
                  </a:lnTo>
                  <a:lnTo>
                    <a:pt x="218" y="2939"/>
                  </a:lnTo>
                  <a:lnTo>
                    <a:pt x="1467" y="2721"/>
                  </a:lnTo>
                  <a:lnTo>
                    <a:pt x="1685" y="3975"/>
                  </a:lnTo>
                  <a:lnTo>
                    <a:pt x="2939" y="3757"/>
                  </a:lnTo>
                  <a:lnTo>
                    <a:pt x="2721" y="2503"/>
                  </a:lnTo>
                  <a:lnTo>
                    <a:pt x="3970" y="2286"/>
                  </a:lnTo>
                  <a:lnTo>
                    <a:pt x="3753" y="1037"/>
                  </a:lnTo>
                  <a:lnTo>
                    <a:pt x="2503" y="1254"/>
                  </a:lnTo>
                  <a:lnTo>
                    <a:pt x="228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8" name="Google Shape;2758;p64"/>
            <p:cNvSpPr/>
            <p:nvPr/>
          </p:nvSpPr>
          <p:spPr>
            <a:xfrm>
              <a:off x="12893895" y="2321595"/>
              <a:ext cx="243518" cy="243435"/>
            </a:xfrm>
            <a:custGeom>
              <a:avLst/>
              <a:gdLst/>
              <a:ahLst/>
              <a:cxnLst/>
              <a:rect l="l" t="t" r="r" b="b"/>
              <a:pathLst>
                <a:path w="3758" h="3757" extrusionOk="0">
                  <a:moveTo>
                    <a:pt x="1742" y="0"/>
                  </a:moveTo>
                  <a:lnTo>
                    <a:pt x="1472" y="1145"/>
                  </a:lnTo>
                  <a:lnTo>
                    <a:pt x="275" y="819"/>
                  </a:lnTo>
                  <a:lnTo>
                    <a:pt x="1" y="1959"/>
                  </a:lnTo>
                  <a:lnTo>
                    <a:pt x="1146" y="2286"/>
                  </a:lnTo>
                  <a:lnTo>
                    <a:pt x="819" y="3430"/>
                  </a:lnTo>
                  <a:lnTo>
                    <a:pt x="1960" y="3757"/>
                  </a:lnTo>
                  <a:lnTo>
                    <a:pt x="2286" y="2612"/>
                  </a:lnTo>
                  <a:lnTo>
                    <a:pt x="3431" y="2939"/>
                  </a:lnTo>
                  <a:lnTo>
                    <a:pt x="3757" y="1798"/>
                  </a:lnTo>
                  <a:lnTo>
                    <a:pt x="2613" y="1472"/>
                  </a:lnTo>
                  <a:lnTo>
                    <a:pt x="2887" y="327"/>
                  </a:lnTo>
                  <a:lnTo>
                    <a:pt x="1742"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9" name="Google Shape;2759;p64"/>
            <p:cNvSpPr/>
            <p:nvPr/>
          </p:nvSpPr>
          <p:spPr>
            <a:xfrm>
              <a:off x="13320667" y="5879034"/>
              <a:ext cx="207943" cy="207927"/>
            </a:xfrm>
            <a:custGeom>
              <a:avLst/>
              <a:gdLst/>
              <a:ahLst/>
              <a:cxnLst/>
              <a:rect l="l" t="t" r="r" b="b"/>
              <a:pathLst>
                <a:path w="3209" h="3209" extrusionOk="0">
                  <a:moveTo>
                    <a:pt x="1524" y="1"/>
                  </a:moveTo>
                  <a:lnTo>
                    <a:pt x="1250" y="980"/>
                  </a:lnTo>
                  <a:lnTo>
                    <a:pt x="271" y="706"/>
                  </a:lnTo>
                  <a:lnTo>
                    <a:pt x="1" y="1685"/>
                  </a:lnTo>
                  <a:lnTo>
                    <a:pt x="980" y="1960"/>
                  </a:lnTo>
                  <a:lnTo>
                    <a:pt x="706" y="2939"/>
                  </a:lnTo>
                  <a:lnTo>
                    <a:pt x="1685" y="3209"/>
                  </a:lnTo>
                  <a:lnTo>
                    <a:pt x="1960" y="2230"/>
                  </a:lnTo>
                  <a:lnTo>
                    <a:pt x="2939" y="2504"/>
                  </a:lnTo>
                  <a:lnTo>
                    <a:pt x="3209" y="1524"/>
                  </a:lnTo>
                  <a:lnTo>
                    <a:pt x="2230" y="1250"/>
                  </a:lnTo>
                  <a:lnTo>
                    <a:pt x="2504" y="271"/>
                  </a:lnTo>
                  <a:lnTo>
                    <a:pt x="152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0" name="Google Shape;2760;p64"/>
            <p:cNvSpPr/>
            <p:nvPr/>
          </p:nvSpPr>
          <p:spPr>
            <a:xfrm>
              <a:off x="10492925" y="4398274"/>
              <a:ext cx="261014" cy="257301"/>
            </a:xfrm>
            <a:custGeom>
              <a:avLst/>
              <a:gdLst/>
              <a:ahLst/>
              <a:cxnLst/>
              <a:rect l="l" t="t" r="r" b="b"/>
              <a:pathLst>
                <a:path w="4028" h="3971" extrusionOk="0">
                  <a:moveTo>
                    <a:pt x="1960" y="1"/>
                  </a:moveTo>
                  <a:lnTo>
                    <a:pt x="763" y="436"/>
                  </a:lnTo>
                  <a:lnTo>
                    <a:pt x="1198" y="1577"/>
                  </a:lnTo>
                  <a:lnTo>
                    <a:pt x="1" y="2012"/>
                  </a:lnTo>
                  <a:lnTo>
                    <a:pt x="436" y="3209"/>
                  </a:lnTo>
                  <a:lnTo>
                    <a:pt x="1633" y="2774"/>
                  </a:lnTo>
                  <a:lnTo>
                    <a:pt x="2012" y="3971"/>
                  </a:lnTo>
                  <a:lnTo>
                    <a:pt x="3209" y="3592"/>
                  </a:lnTo>
                  <a:lnTo>
                    <a:pt x="2830" y="2395"/>
                  </a:lnTo>
                  <a:lnTo>
                    <a:pt x="4027" y="1960"/>
                  </a:lnTo>
                  <a:lnTo>
                    <a:pt x="3592" y="763"/>
                  </a:lnTo>
                  <a:lnTo>
                    <a:pt x="2395" y="1198"/>
                  </a:lnTo>
                  <a:lnTo>
                    <a:pt x="196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1" name="Google Shape;2761;p64"/>
            <p:cNvSpPr/>
            <p:nvPr/>
          </p:nvSpPr>
          <p:spPr>
            <a:xfrm>
              <a:off x="14558153" y="4986937"/>
              <a:ext cx="60134" cy="56501"/>
            </a:xfrm>
            <a:custGeom>
              <a:avLst/>
              <a:gdLst/>
              <a:ahLst/>
              <a:cxnLst/>
              <a:rect l="l" t="t" r="r" b="b"/>
              <a:pathLst>
                <a:path w="928" h="872" extrusionOk="0">
                  <a:moveTo>
                    <a:pt x="435" y="1"/>
                  </a:moveTo>
                  <a:cubicBezTo>
                    <a:pt x="218" y="1"/>
                    <a:pt x="0" y="166"/>
                    <a:pt x="0" y="436"/>
                  </a:cubicBezTo>
                  <a:cubicBezTo>
                    <a:pt x="0" y="710"/>
                    <a:pt x="218" y="871"/>
                    <a:pt x="435" y="871"/>
                  </a:cubicBezTo>
                  <a:cubicBezTo>
                    <a:pt x="710" y="871"/>
                    <a:pt x="927" y="710"/>
                    <a:pt x="927" y="436"/>
                  </a:cubicBezTo>
                  <a:cubicBezTo>
                    <a:pt x="927" y="166"/>
                    <a:pt x="710"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2" name="Google Shape;2762;p64"/>
            <p:cNvSpPr/>
            <p:nvPr/>
          </p:nvSpPr>
          <p:spPr>
            <a:xfrm>
              <a:off x="14628655" y="3534363"/>
              <a:ext cx="56441" cy="60195"/>
            </a:xfrm>
            <a:custGeom>
              <a:avLst/>
              <a:gdLst/>
              <a:ahLst/>
              <a:cxnLst/>
              <a:rect l="l" t="t" r="r" b="b"/>
              <a:pathLst>
                <a:path w="871" h="929" extrusionOk="0">
                  <a:moveTo>
                    <a:pt x="436" y="1"/>
                  </a:moveTo>
                  <a:cubicBezTo>
                    <a:pt x="166" y="1"/>
                    <a:pt x="0" y="219"/>
                    <a:pt x="0" y="436"/>
                  </a:cubicBezTo>
                  <a:cubicBezTo>
                    <a:pt x="0" y="710"/>
                    <a:pt x="166" y="928"/>
                    <a:pt x="436" y="928"/>
                  </a:cubicBezTo>
                  <a:cubicBezTo>
                    <a:pt x="710" y="928"/>
                    <a:pt x="871" y="710"/>
                    <a:pt x="871" y="436"/>
                  </a:cubicBezTo>
                  <a:cubicBezTo>
                    <a:pt x="871" y="219"/>
                    <a:pt x="710"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3" name="Google Shape;2763;p64"/>
            <p:cNvSpPr/>
            <p:nvPr/>
          </p:nvSpPr>
          <p:spPr>
            <a:xfrm>
              <a:off x="14166891" y="2836326"/>
              <a:ext cx="56506" cy="60130"/>
            </a:xfrm>
            <a:custGeom>
              <a:avLst/>
              <a:gdLst/>
              <a:ahLst/>
              <a:cxnLst/>
              <a:rect l="l" t="t" r="r" b="b"/>
              <a:pathLst>
                <a:path w="872" h="928" extrusionOk="0">
                  <a:moveTo>
                    <a:pt x="436" y="0"/>
                  </a:moveTo>
                  <a:cubicBezTo>
                    <a:pt x="218" y="0"/>
                    <a:pt x="1" y="218"/>
                    <a:pt x="1" y="492"/>
                  </a:cubicBezTo>
                  <a:cubicBezTo>
                    <a:pt x="1" y="710"/>
                    <a:pt x="218" y="928"/>
                    <a:pt x="436" y="928"/>
                  </a:cubicBezTo>
                  <a:cubicBezTo>
                    <a:pt x="706" y="928"/>
                    <a:pt x="871" y="710"/>
                    <a:pt x="871" y="492"/>
                  </a:cubicBezTo>
                  <a:cubicBezTo>
                    <a:pt x="871" y="218"/>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4" name="Google Shape;2764;p64"/>
            <p:cNvSpPr/>
            <p:nvPr/>
          </p:nvSpPr>
          <p:spPr>
            <a:xfrm>
              <a:off x="14068200" y="2420277"/>
              <a:ext cx="56441" cy="56501"/>
            </a:xfrm>
            <a:custGeom>
              <a:avLst/>
              <a:gdLst/>
              <a:ahLst/>
              <a:cxnLst/>
              <a:rect l="l" t="t" r="r" b="b"/>
              <a:pathLst>
                <a:path w="871" h="872" extrusionOk="0">
                  <a:moveTo>
                    <a:pt x="435" y="1"/>
                  </a:moveTo>
                  <a:cubicBezTo>
                    <a:pt x="218" y="1"/>
                    <a:pt x="0" y="166"/>
                    <a:pt x="0" y="436"/>
                  </a:cubicBezTo>
                  <a:cubicBezTo>
                    <a:pt x="0" y="710"/>
                    <a:pt x="218" y="871"/>
                    <a:pt x="435" y="871"/>
                  </a:cubicBezTo>
                  <a:cubicBezTo>
                    <a:pt x="705" y="871"/>
                    <a:pt x="871" y="710"/>
                    <a:pt x="871" y="436"/>
                  </a:cubicBezTo>
                  <a:cubicBezTo>
                    <a:pt x="871" y="166"/>
                    <a:pt x="705"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5" name="Google Shape;2765;p64"/>
            <p:cNvSpPr/>
            <p:nvPr/>
          </p:nvSpPr>
          <p:spPr>
            <a:xfrm>
              <a:off x="12414375" y="2529716"/>
              <a:ext cx="60199" cy="59871"/>
            </a:xfrm>
            <a:custGeom>
              <a:avLst/>
              <a:gdLst/>
              <a:ahLst/>
              <a:cxnLst/>
              <a:rect l="l" t="t" r="r" b="b"/>
              <a:pathLst>
                <a:path w="929" h="924" extrusionOk="0">
                  <a:moveTo>
                    <a:pt x="493" y="1"/>
                  </a:moveTo>
                  <a:cubicBezTo>
                    <a:pt x="219" y="1"/>
                    <a:pt x="1" y="218"/>
                    <a:pt x="1" y="488"/>
                  </a:cubicBezTo>
                  <a:cubicBezTo>
                    <a:pt x="1" y="706"/>
                    <a:pt x="219" y="924"/>
                    <a:pt x="493" y="924"/>
                  </a:cubicBezTo>
                  <a:cubicBezTo>
                    <a:pt x="710" y="924"/>
                    <a:pt x="928" y="706"/>
                    <a:pt x="928" y="488"/>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6" name="Google Shape;2766;p64"/>
            <p:cNvSpPr/>
            <p:nvPr/>
          </p:nvSpPr>
          <p:spPr>
            <a:xfrm>
              <a:off x="11367336" y="2466282"/>
              <a:ext cx="59875" cy="56436"/>
            </a:xfrm>
            <a:custGeom>
              <a:avLst/>
              <a:gdLst/>
              <a:ahLst/>
              <a:cxnLst/>
              <a:rect l="l" t="t" r="r" b="b"/>
              <a:pathLst>
                <a:path w="924" h="871" extrusionOk="0">
                  <a:moveTo>
                    <a:pt x="436" y="0"/>
                  </a:moveTo>
                  <a:cubicBezTo>
                    <a:pt x="219" y="0"/>
                    <a:pt x="1" y="161"/>
                    <a:pt x="1" y="436"/>
                  </a:cubicBezTo>
                  <a:cubicBezTo>
                    <a:pt x="1" y="653"/>
                    <a:pt x="219" y="871"/>
                    <a:pt x="436" y="871"/>
                  </a:cubicBezTo>
                  <a:cubicBezTo>
                    <a:pt x="706" y="871"/>
                    <a:pt x="924" y="653"/>
                    <a:pt x="924" y="436"/>
                  </a:cubicBezTo>
                  <a:cubicBezTo>
                    <a:pt x="924" y="161"/>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7" name="Google Shape;2767;p64"/>
            <p:cNvSpPr/>
            <p:nvPr/>
          </p:nvSpPr>
          <p:spPr>
            <a:xfrm>
              <a:off x="10461108" y="2804706"/>
              <a:ext cx="60134" cy="56501"/>
            </a:xfrm>
            <a:custGeom>
              <a:avLst/>
              <a:gdLst/>
              <a:ahLst/>
              <a:cxnLst/>
              <a:rect l="l" t="t" r="r" b="b"/>
              <a:pathLst>
                <a:path w="928" h="872" extrusionOk="0">
                  <a:moveTo>
                    <a:pt x="492" y="1"/>
                  </a:moveTo>
                  <a:cubicBezTo>
                    <a:pt x="218" y="1"/>
                    <a:pt x="0" y="162"/>
                    <a:pt x="0" y="436"/>
                  </a:cubicBezTo>
                  <a:cubicBezTo>
                    <a:pt x="0" y="706"/>
                    <a:pt x="218" y="872"/>
                    <a:pt x="492" y="872"/>
                  </a:cubicBezTo>
                  <a:cubicBezTo>
                    <a:pt x="710" y="872"/>
                    <a:pt x="927" y="706"/>
                    <a:pt x="927" y="436"/>
                  </a:cubicBezTo>
                  <a:cubicBezTo>
                    <a:pt x="927" y="162"/>
                    <a:pt x="710" y="1"/>
                    <a:pt x="49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8" name="Google Shape;2768;p64"/>
            <p:cNvSpPr/>
            <p:nvPr/>
          </p:nvSpPr>
          <p:spPr>
            <a:xfrm>
              <a:off x="10623238" y="4112593"/>
              <a:ext cx="60199" cy="60130"/>
            </a:xfrm>
            <a:custGeom>
              <a:avLst/>
              <a:gdLst/>
              <a:ahLst/>
              <a:cxnLst/>
              <a:rect l="l" t="t" r="r" b="b"/>
              <a:pathLst>
                <a:path w="929" h="928" extrusionOk="0">
                  <a:moveTo>
                    <a:pt x="436" y="0"/>
                  </a:moveTo>
                  <a:cubicBezTo>
                    <a:pt x="219" y="0"/>
                    <a:pt x="1" y="218"/>
                    <a:pt x="1" y="436"/>
                  </a:cubicBezTo>
                  <a:cubicBezTo>
                    <a:pt x="1" y="710"/>
                    <a:pt x="219" y="928"/>
                    <a:pt x="436" y="928"/>
                  </a:cubicBezTo>
                  <a:cubicBezTo>
                    <a:pt x="710" y="928"/>
                    <a:pt x="928" y="710"/>
                    <a:pt x="928" y="436"/>
                  </a:cubicBezTo>
                  <a:cubicBezTo>
                    <a:pt x="928" y="218"/>
                    <a:pt x="710"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9" name="Google Shape;2769;p64"/>
            <p:cNvSpPr/>
            <p:nvPr/>
          </p:nvSpPr>
          <p:spPr>
            <a:xfrm>
              <a:off x="10782063" y="5047002"/>
              <a:ext cx="59875" cy="59871"/>
            </a:xfrm>
            <a:custGeom>
              <a:avLst/>
              <a:gdLst/>
              <a:ahLst/>
              <a:cxnLst/>
              <a:rect l="l" t="t" r="r" b="b"/>
              <a:pathLst>
                <a:path w="924" h="924" extrusionOk="0">
                  <a:moveTo>
                    <a:pt x="436" y="1"/>
                  </a:moveTo>
                  <a:cubicBezTo>
                    <a:pt x="218" y="1"/>
                    <a:pt x="1" y="218"/>
                    <a:pt x="1" y="488"/>
                  </a:cubicBezTo>
                  <a:cubicBezTo>
                    <a:pt x="1" y="706"/>
                    <a:pt x="218" y="924"/>
                    <a:pt x="436" y="924"/>
                  </a:cubicBezTo>
                  <a:cubicBezTo>
                    <a:pt x="706" y="924"/>
                    <a:pt x="923" y="706"/>
                    <a:pt x="923" y="488"/>
                  </a:cubicBezTo>
                  <a:cubicBezTo>
                    <a:pt x="923" y="218"/>
                    <a:pt x="706"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0" name="Google Shape;2770;p64"/>
            <p:cNvSpPr/>
            <p:nvPr/>
          </p:nvSpPr>
          <p:spPr>
            <a:xfrm>
              <a:off x="12950335" y="6002339"/>
              <a:ext cx="60134" cy="60130"/>
            </a:xfrm>
            <a:custGeom>
              <a:avLst/>
              <a:gdLst/>
              <a:ahLst/>
              <a:cxnLst/>
              <a:rect l="l" t="t" r="r" b="b"/>
              <a:pathLst>
                <a:path w="928" h="928" extrusionOk="0">
                  <a:moveTo>
                    <a:pt x="436" y="0"/>
                  </a:moveTo>
                  <a:cubicBezTo>
                    <a:pt x="218" y="0"/>
                    <a:pt x="1" y="218"/>
                    <a:pt x="1" y="492"/>
                  </a:cubicBezTo>
                  <a:cubicBezTo>
                    <a:pt x="1" y="710"/>
                    <a:pt x="218" y="927"/>
                    <a:pt x="436" y="927"/>
                  </a:cubicBezTo>
                  <a:cubicBezTo>
                    <a:pt x="710" y="927"/>
                    <a:pt x="928" y="710"/>
                    <a:pt x="928" y="492"/>
                  </a:cubicBezTo>
                  <a:cubicBezTo>
                    <a:pt x="928" y="218"/>
                    <a:pt x="710"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1" name="Google Shape;2771;p64"/>
            <p:cNvSpPr/>
            <p:nvPr/>
          </p:nvSpPr>
          <p:spPr>
            <a:xfrm>
              <a:off x="13877753" y="5762598"/>
              <a:ext cx="59875" cy="56436"/>
            </a:xfrm>
            <a:custGeom>
              <a:avLst/>
              <a:gdLst/>
              <a:ahLst/>
              <a:cxnLst/>
              <a:rect l="l" t="t" r="r" b="b"/>
              <a:pathLst>
                <a:path w="924" h="871" extrusionOk="0">
                  <a:moveTo>
                    <a:pt x="436" y="0"/>
                  </a:moveTo>
                  <a:cubicBezTo>
                    <a:pt x="219" y="0"/>
                    <a:pt x="1" y="165"/>
                    <a:pt x="1" y="435"/>
                  </a:cubicBezTo>
                  <a:cubicBezTo>
                    <a:pt x="1" y="710"/>
                    <a:pt x="219" y="871"/>
                    <a:pt x="436" y="871"/>
                  </a:cubicBezTo>
                  <a:cubicBezTo>
                    <a:pt x="706" y="871"/>
                    <a:pt x="924" y="710"/>
                    <a:pt x="924" y="435"/>
                  </a:cubicBezTo>
                  <a:cubicBezTo>
                    <a:pt x="924" y="165"/>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2" name="Google Shape;2772;p64"/>
            <p:cNvSpPr/>
            <p:nvPr/>
          </p:nvSpPr>
          <p:spPr>
            <a:xfrm>
              <a:off x="11631655" y="5818969"/>
              <a:ext cx="60134" cy="60130"/>
            </a:xfrm>
            <a:custGeom>
              <a:avLst/>
              <a:gdLst/>
              <a:ahLst/>
              <a:cxnLst/>
              <a:rect l="l" t="t" r="r" b="b"/>
              <a:pathLst>
                <a:path w="928" h="928" extrusionOk="0">
                  <a:moveTo>
                    <a:pt x="493" y="1"/>
                  </a:moveTo>
                  <a:cubicBezTo>
                    <a:pt x="218" y="1"/>
                    <a:pt x="1" y="218"/>
                    <a:pt x="1" y="493"/>
                  </a:cubicBezTo>
                  <a:cubicBezTo>
                    <a:pt x="1" y="710"/>
                    <a:pt x="218" y="928"/>
                    <a:pt x="493" y="928"/>
                  </a:cubicBezTo>
                  <a:cubicBezTo>
                    <a:pt x="710" y="928"/>
                    <a:pt x="928" y="710"/>
                    <a:pt x="928" y="493"/>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74" name="Google Shape;2774;p64"/>
          <p:cNvSpPr txBox="1">
            <a:spLocks noGrp="1"/>
          </p:cNvSpPr>
          <p:nvPr>
            <p:ph type="title"/>
          </p:nvPr>
        </p:nvSpPr>
        <p:spPr>
          <a:xfrm>
            <a:off x="1006062" y="112851"/>
            <a:ext cx="6329619" cy="993715"/>
          </a:xfrm>
          <a:prstGeom prst="rect">
            <a:avLst/>
          </a:prstGeom>
        </p:spPr>
        <p:style>
          <a:lnRef idx="1">
            <a:schemeClr val="accent5"/>
          </a:lnRef>
          <a:fillRef idx="2">
            <a:schemeClr val="accent5"/>
          </a:fillRef>
          <a:effectRef idx="1">
            <a:schemeClr val="accent5"/>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dirty="0">
                <a:solidFill>
                  <a:schemeClr val="bg2"/>
                </a:solidFill>
              </a:rPr>
              <a:t>EXISTING NHS COMPREHENSIVE MODEL IN THE UK</a:t>
            </a:r>
          </a:p>
        </p:txBody>
      </p:sp>
      <p:sp>
        <p:nvSpPr>
          <p:cNvPr id="2854" name="Google Shape;2854;p64"/>
          <p:cNvSpPr/>
          <p:nvPr/>
        </p:nvSpPr>
        <p:spPr>
          <a:xfrm>
            <a:off x="3921900" y="4700807"/>
            <a:ext cx="1300200" cy="3006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855" name="Google Shape;2855;p64"/>
          <p:cNvSpPr txBox="1">
            <a:spLocks noGrp="1"/>
          </p:cNvSpPr>
          <p:nvPr>
            <p:ph type="ctrTitle" idx="4294967295"/>
          </p:nvPr>
        </p:nvSpPr>
        <p:spPr>
          <a:xfrm>
            <a:off x="4570291" y="4730057"/>
            <a:ext cx="629400" cy="2421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1400" dirty="0">
                <a:solidFill>
                  <a:schemeClr val="hlink"/>
                </a:solidFill>
                <a:uFill>
                  <a:noFill/>
                </a:uFill>
                <a:hlinkClick r:id="" action="ppaction://hlinkshowjump?jump=nextslide"/>
              </a:rPr>
              <a:t>NEXT</a:t>
            </a:r>
            <a:endParaRPr sz="1400" dirty="0"/>
          </a:p>
        </p:txBody>
      </p:sp>
      <p:sp>
        <p:nvSpPr>
          <p:cNvPr id="2856" name="Google Shape;2856;p64"/>
          <p:cNvSpPr txBox="1">
            <a:spLocks noGrp="1"/>
          </p:cNvSpPr>
          <p:nvPr>
            <p:ph type="ctrTitle" idx="4294967295"/>
          </p:nvPr>
        </p:nvSpPr>
        <p:spPr>
          <a:xfrm>
            <a:off x="3943606" y="4730057"/>
            <a:ext cx="629400" cy="2421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sz="1400">
                <a:solidFill>
                  <a:schemeClr val="hlink"/>
                </a:solidFill>
                <a:uFill>
                  <a:noFill/>
                </a:uFill>
                <a:hlinkClick r:id="" action="ppaction://hlinkshowjump?jump=previousslide"/>
              </a:rPr>
              <a:t>PREV</a:t>
            </a:r>
            <a:endParaRPr sz="1400"/>
          </a:p>
        </p:txBody>
      </p:sp>
      <p:sp>
        <p:nvSpPr>
          <p:cNvPr id="2773" name="Google Shape;2773;p64"/>
          <p:cNvSpPr txBox="1">
            <a:spLocks noGrp="1"/>
          </p:cNvSpPr>
          <p:nvPr>
            <p:ph type="subTitle" idx="1"/>
          </p:nvPr>
        </p:nvSpPr>
        <p:spPr>
          <a:xfrm>
            <a:off x="1006062" y="1279854"/>
            <a:ext cx="4935804" cy="3631967"/>
          </a:xfrm>
          <a:prstGeom prst="rect">
            <a:avLst/>
          </a:prstGeom>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t" anchorCtr="0">
            <a:noAutofit/>
          </a:bodyPr>
          <a:lstStyle/>
          <a:p>
            <a:pPr marL="285750" lvl="0" indent="-285750" algn="l" rtl="0">
              <a:spcBef>
                <a:spcPts val="0"/>
              </a:spcBef>
              <a:spcAft>
                <a:spcPts val="0"/>
              </a:spcAft>
              <a:buClrTx/>
              <a:buFont typeface="Arial" panose="020B0604020202020204" pitchFamily="34" charset="0"/>
              <a:buChar char="•"/>
            </a:pPr>
            <a:r>
              <a:rPr lang="en-US" sz="1400" dirty="0">
                <a:solidFill>
                  <a:schemeClr val="bg2"/>
                </a:solidFill>
              </a:rPr>
              <a:t>The NHS Comprehensive Model promotes person-</a:t>
            </a:r>
            <a:r>
              <a:rPr lang="en-US" sz="1400" dirty="0" err="1">
                <a:solidFill>
                  <a:schemeClr val="bg2"/>
                </a:solidFill>
              </a:rPr>
              <a:t>centred</a:t>
            </a:r>
            <a:r>
              <a:rPr lang="en-US" sz="1400" dirty="0">
                <a:solidFill>
                  <a:schemeClr val="bg2"/>
                </a:solidFill>
              </a:rPr>
              <a:t> care by tailoring treatment to patients' clinical needs, preferences, and personal goals.</a:t>
            </a:r>
          </a:p>
          <a:p>
            <a:pPr marL="285750" lvl="0" indent="-285750" algn="l" rtl="0">
              <a:spcBef>
                <a:spcPts val="0"/>
              </a:spcBef>
              <a:spcAft>
                <a:spcPts val="0"/>
              </a:spcAft>
              <a:buClrTx/>
              <a:buFont typeface="Arial" panose="020B0604020202020204" pitchFamily="34" charset="0"/>
              <a:buChar char="•"/>
            </a:pPr>
            <a:r>
              <a:rPr lang="en-US" sz="1400" dirty="0">
                <a:solidFill>
                  <a:schemeClr val="bg2"/>
                </a:solidFill>
              </a:rPr>
              <a:t>Shared decision-making enables patients to participate actively in treatment planning, improving engagement and adherence.</a:t>
            </a:r>
          </a:p>
          <a:p>
            <a:pPr marL="285750" lvl="0" indent="-285750" algn="l" rtl="0">
              <a:spcBef>
                <a:spcPts val="0"/>
              </a:spcBef>
              <a:spcAft>
                <a:spcPts val="0"/>
              </a:spcAft>
              <a:buClrTx/>
              <a:buFont typeface="Arial" panose="020B0604020202020204" pitchFamily="34" charset="0"/>
              <a:buChar char="•"/>
            </a:pPr>
            <a:r>
              <a:rPr lang="en-US" sz="1400" dirty="0">
                <a:solidFill>
                  <a:schemeClr val="bg2"/>
                </a:solidFill>
              </a:rPr>
              <a:t>Supported self-management and </a:t>
            </a:r>
            <a:r>
              <a:rPr lang="en-US" sz="1400" dirty="0" err="1">
                <a:solidFill>
                  <a:schemeClr val="bg2"/>
                </a:solidFill>
              </a:rPr>
              <a:t>personalised</a:t>
            </a:r>
            <a:r>
              <a:rPr lang="en-US" sz="1400" dirty="0">
                <a:solidFill>
                  <a:schemeClr val="bg2"/>
                </a:solidFill>
              </a:rPr>
              <a:t> care planning help individuals manage long-term conditions more effectively.</a:t>
            </a:r>
          </a:p>
          <a:p>
            <a:pPr marL="285750" lvl="0" indent="-285750" algn="l" rtl="0">
              <a:spcBef>
                <a:spcPts val="0"/>
              </a:spcBef>
              <a:spcAft>
                <a:spcPts val="0"/>
              </a:spcAft>
              <a:buClrTx/>
              <a:buFont typeface="Arial" panose="020B0604020202020204" pitchFamily="34" charset="0"/>
              <a:buChar char="•"/>
            </a:pPr>
            <a:r>
              <a:rPr lang="en-US" sz="1400" dirty="0">
                <a:solidFill>
                  <a:schemeClr val="bg2"/>
                </a:solidFill>
              </a:rPr>
              <a:t>Social prescribing and multidisciplinary collaboration address physical, psychological, and social needs beyond medical treatment.</a:t>
            </a:r>
          </a:p>
          <a:p>
            <a:pPr marL="285750" lvl="0" indent="-285750" algn="l" rtl="0">
              <a:spcBef>
                <a:spcPts val="0"/>
              </a:spcBef>
              <a:spcAft>
                <a:spcPts val="0"/>
              </a:spcAft>
              <a:buClrTx/>
              <a:buFont typeface="Arial" panose="020B0604020202020204" pitchFamily="34" charset="0"/>
              <a:buChar char="•"/>
            </a:pPr>
            <a:r>
              <a:rPr lang="en-US" sz="1400" dirty="0">
                <a:solidFill>
                  <a:schemeClr val="bg2"/>
                </a:solidFill>
              </a:rPr>
              <a:t>The model improves patient experience, supports better clinical outcomes, and aligns with NHS priorities for integrated, </a:t>
            </a:r>
            <a:r>
              <a:rPr lang="en-US" sz="1400" dirty="0" err="1">
                <a:solidFill>
                  <a:schemeClr val="bg2"/>
                </a:solidFill>
              </a:rPr>
              <a:t>personalised</a:t>
            </a:r>
            <a:r>
              <a:rPr lang="en-US" sz="1400" dirty="0">
                <a:solidFill>
                  <a:schemeClr val="bg2"/>
                </a:solidFill>
              </a:rPr>
              <a:t> healthcare.</a:t>
            </a:r>
          </a:p>
        </p:txBody>
      </p:sp>
      <p:sp>
        <p:nvSpPr>
          <p:cNvPr id="28" name="Google Shape;2747;p63">
            <a:extLst>
              <a:ext uri="{FF2B5EF4-FFF2-40B4-BE49-F238E27FC236}">
                <a16:creationId xmlns:a16="http://schemas.microsoft.com/office/drawing/2014/main" id="{E8210B6E-7FFE-4EB8-8EF9-5054733C9F00}"/>
              </a:ext>
            </a:extLst>
          </p:cNvPr>
          <p:cNvSpPr/>
          <p:nvPr/>
        </p:nvSpPr>
        <p:spPr>
          <a:xfrm>
            <a:off x="7672564" y="154475"/>
            <a:ext cx="1300200" cy="3006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9" name="Google Shape;2748;p63">
            <a:extLst>
              <a:ext uri="{FF2B5EF4-FFF2-40B4-BE49-F238E27FC236}">
                <a16:creationId xmlns:a16="http://schemas.microsoft.com/office/drawing/2014/main" id="{9B09447B-C4FC-4CB3-9EDE-BB7638A346AA}"/>
              </a:ext>
            </a:extLst>
          </p:cNvPr>
          <p:cNvSpPr txBox="1">
            <a:spLocks/>
          </p:cNvSpPr>
          <p:nvPr/>
        </p:nvSpPr>
        <p:spPr>
          <a:xfrm>
            <a:off x="8288003" y="183725"/>
            <a:ext cx="629400" cy="2421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2"/>
              </a:buClr>
              <a:buSzPts val="2800"/>
              <a:buFont typeface="Lilita One"/>
              <a:buNone/>
              <a:defRPr sz="28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9pPr>
          </a:lstStyle>
          <a:p>
            <a:pPr algn="l"/>
            <a:r>
              <a:rPr lang="en-US" sz="1400">
                <a:solidFill>
                  <a:schemeClr val="hlink"/>
                </a:solidFill>
                <a:uFill>
                  <a:noFill/>
                </a:uFill>
                <a:hlinkClick r:id="" action="ppaction://hlinkshowjump?jump=nextslide"/>
              </a:rPr>
              <a:t>NEXT</a:t>
            </a:r>
            <a:endParaRPr lang="en-US" sz="1400" dirty="0"/>
          </a:p>
        </p:txBody>
      </p:sp>
      <p:sp>
        <p:nvSpPr>
          <p:cNvPr id="30" name="Google Shape;2749;p63">
            <a:extLst>
              <a:ext uri="{FF2B5EF4-FFF2-40B4-BE49-F238E27FC236}">
                <a16:creationId xmlns:a16="http://schemas.microsoft.com/office/drawing/2014/main" id="{F666C63C-7E6A-4E7C-A262-0C8F27FBE17E}"/>
              </a:ext>
            </a:extLst>
          </p:cNvPr>
          <p:cNvSpPr txBox="1">
            <a:spLocks/>
          </p:cNvSpPr>
          <p:nvPr/>
        </p:nvSpPr>
        <p:spPr>
          <a:xfrm>
            <a:off x="7661318" y="183725"/>
            <a:ext cx="629400" cy="2421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2"/>
              </a:buClr>
              <a:buSzPts val="2800"/>
              <a:buFont typeface="Lilita One"/>
              <a:buNone/>
              <a:defRPr sz="28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9pPr>
          </a:lstStyle>
          <a:p>
            <a:pPr algn="r"/>
            <a:r>
              <a:rPr lang="en-US" sz="1400">
                <a:solidFill>
                  <a:schemeClr val="hlink"/>
                </a:solidFill>
                <a:uFill>
                  <a:noFill/>
                </a:uFill>
                <a:hlinkClick r:id="" action="ppaction://hlinkshowjump?jump=previousslide"/>
              </a:rPr>
              <a:t>PREV</a:t>
            </a:r>
            <a:endParaRPr lang="en-US" sz="1400" dirty="0"/>
          </a:p>
        </p:txBody>
      </p:sp>
      <p:grpSp>
        <p:nvGrpSpPr>
          <p:cNvPr id="31" name="Google Shape;7303;p120">
            <a:extLst>
              <a:ext uri="{FF2B5EF4-FFF2-40B4-BE49-F238E27FC236}">
                <a16:creationId xmlns:a16="http://schemas.microsoft.com/office/drawing/2014/main" id="{067C89AC-4C0D-4E2F-B342-C8B4CFF6C887}"/>
              </a:ext>
            </a:extLst>
          </p:cNvPr>
          <p:cNvGrpSpPr/>
          <p:nvPr/>
        </p:nvGrpSpPr>
        <p:grpSpPr>
          <a:xfrm>
            <a:off x="7315115" y="2254024"/>
            <a:ext cx="692405" cy="850320"/>
            <a:chOff x="11580820" y="4402865"/>
            <a:chExt cx="548918" cy="674108"/>
          </a:xfrm>
        </p:grpSpPr>
        <p:sp>
          <p:nvSpPr>
            <p:cNvPr id="32" name="Google Shape;7304;p120">
              <a:extLst>
                <a:ext uri="{FF2B5EF4-FFF2-40B4-BE49-F238E27FC236}">
                  <a16:creationId xmlns:a16="http://schemas.microsoft.com/office/drawing/2014/main" id="{2F810A56-A323-48FA-921F-314B815C0912}"/>
                </a:ext>
              </a:extLst>
            </p:cNvPr>
            <p:cNvSpPr/>
            <p:nvPr/>
          </p:nvSpPr>
          <p:spPr>
            <a:xfrm>
              <a:off x="11580820" y="4402865"/>
              <a:ext cx="416608" cy="594624"/>
            </a:xfrm>
            <a:custGeom>
              <a:avLst/>
              <a:gdLst/>
              <a:ahLst/>
              <a:cxnLst/>
              <a:rect l="l" t="t" r="r" b="b"/>
              <a:pathLst>
                <a:path w="26506" h="37832" extrusionOk="0">
                  <a:moveTo>
                    <a:pt x="14093" y="1"/>
                  </a:moveTo>
                  <a:cubicBezTo>
                    <a:pt x="14093" y="1"/>
                    <a:pt x="467" y="17156"/>
                    <a:pt x="307" y="24349"/>
                  </a:cubicBezTo>
                  <a:cubicBezTo>
                    <a:pt x="1" y="31554"/>
                    <a:pt x="5674" y="37522"/>
                    <a:pt x="12867" y="37828"/>
                  </a:cubicBezTo>
                  <a:cubicBezTo>
                    <a:pt x="12966" y="37830"/>
                    <a:pt x="13065" y="37831"/>
                    <a:pt x="13163" y="37831"/>
                  </a:cubicBezTo>
                  <a:cubicBezTo>
                    <a:pt x="20235" y="37831"/>
                    <a:pt x="26044" y="32215"/>
                    <a:pt x="26346" y="25121"/>
                  </a:cubicBezTo>
                  <a:cubicBezTo>
                    <a:pt x="26506" y="17916"/>
                    <a:pt x="14093" y="1"/>
                    <a:pt x="140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7305;p120">
              <a:extLst>
                <a:ext uri="{FF2B5EF4-FFF2-40B4-BE49-F238E27FC236}">
                  <a16:creationId xmlns:a16="http://schemas.microsoft.com/office/drawing/2014/main" id="{DBAC4993-A0D5-4DBC-9AEF-0DF21349180A}"/>
                </a:ext>
              </a:extLst>
            </p:cNvPr>
            <p:cNvSpPr/>
            <p:nvPr/>
          </p:nvSpPr>
          <p:spPr>
            <a:xfrm>
              <a:off x="11795191" y="4590657"/>
              <a:ext cx="130015" cy="315293"/>
            </a:xfrm>
            <a:custGeom>
              <a:avLst/>
              <a:gdLst/>
              <a:ahLst/>
              <a:cxnLst/>
              <a:rect l="l" t="t" r="r" b="b"/>
              <a:pathLst>
                <a:path w="8272" h="20060" extrusionOk="0">
                  <a:moveTo>
                    <a:pt x="2598" y="0"/>
                  </a:moveTo>
                  <a:cubicBezTo>
                    <a:pt x="2451" y="147"/>
                    <a:pt x="2451" y="454"/>
                    <a:pt x="2598" y="613"/>
                  </a:cubicBezTo>
                  <a:cubicBezTo>
                    <a:pt x="2757" y="919"/>
                    <a:pt x="3983" y="2757"/>
                    <a:pt x="5208" y="5049"/>
                  </a:cubicBezTo>
                  <a:cubicBezTo>
                    <a:pt x="5821" y="6274"/>
                    <a:pt x="6433" y="7659"/>
                    <a:pt x="6740" y="8884"/>
                  </a:cubicBezTo>
                  <a:cubicBezTo>
                    <a:pt x="7193" y="10110"/>
                    <a:pt x="7500" y="11176"/>
                    <a:pt x="7500" y="12095"/>
                  </a:cubicBezTo>
                  <a:cubicBezTo>
                    <a:pt x="7500" y="14092"/>
                    <a:pt x="6740" y="15930"/>
                    <a:pt x="5514" y="17155"/>
                  </a:cubicBezTo>
                  <a:cubicBezTo>
                    <a:pt x="4130" y="18381"/>
                    <a:pt x="2451" y="19300"/>
                    <a:pt x="454" y="19300"/>
                  </a:cubicBezTo>
                  <a:cubicBezTo>
                    <a:pt x="147" y="19300"/>
                    <a:pt x="0" y="19447"/>
                    <a:pt x="0" y="19606"/>
                  </a:cubicBezTo>
                  <a:cubicBezTo>
                    <a:pt x="0" y="19913"/>
                    <a:pt x="147" y="20060"/>
                    <a:pt x="454" y="20060"/>
                  </a:cubicBezTo>
                  <a:cubicBezTo>
                    <a:pt x="2598" y="20060"/>
                    <a:pt x="4436" y="19141"/>
                    <a:pt x="5968" y="17768"/>
                  </a:cubicBezTo>
                  <a:cubicBezTo>
                    <a:pt x="6580" y="16383"/>
                    <a:pt x="7352" y="15011"/>
                    <a:pt x="8112" y="13626"/>
                  </a:cubicBezTo>
                  <a:cubicBezTo>
                    <a:pt x="8271" y="13173"/>
                    <a:pt x="8271" y="12707"/>
                    <a:pt x="8271" y="12095"/>
                  </a:cubicBezTo>
                  <a:cubicBezTo>
                    <a:pt x="8271" y="11029"/>
                    <a:pt x="7965" y="9803"/>
                    <a:pt x="7500" y="8419"/>
                  </a:cubicBezTo>
                  <a:cubicBezTo>
                    <a:pt x="6740" y="6434"/>
                    <a:pt x="5661" y="4436"/>
                    <a:pt x="4902" y="2757"/>
                  </a:cubicBezTo>
                  <a:cubicBezTo>
                    <a:pt x="3983" y="1226"/>
                    <a:pt x="3211" y="147"/>
                    <a:pt x="3211" y="147"/>
                  </a:cubicBezTo>
                  <a:cubicBezTo>
                    <a:pt x="3211" y="0"/>
                    <a:pt x="3064" y="0"/>
                    <a:pt x="290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7306;p120">
              <a:extLst>
                <a:ext uri="{FF2B5EF4-FFF2-40B4-BE49-F238E27FC236}">
                  <a16:creationId xmlns:a16="http://schemas.microsoft.com/office/drawing/2014/main" id="{DE2D7E84-690E-4C65-AD88-3A4B2675743A}"/>
                </a:ext>
              </a:extLst>
            </p:cNvPr>
            <p:cNvSpPr/>
            <p:nvPr/>
          </p:nvSpPr>
          <p:spPr>
            <a:xfrm>
              <a:off x="11864914" y="4696578"/>
              <a:ext cx="264824" cy="380395"/>
            </a:xfrm>
            <a:custGeom>
              <a:avLst/>
              <a:gdLst/>
              <a:ahLst/>
              <a:cxnLst/>
              <a:rect l="l" t="t" r="r" b="b"/>
              <a:pathLst>
                <a:path w="16849" h="24202" extrusionOk="0">
                  <a:moveTo>
                    <a:pt x="8431" y="1"/>
                  </a:moveTo>
                  <a:cubicBezTo>
                    <a:pt x="8431" y="1"/>
                    <a:pt x="0" y="11176"/>
                    <a:pt x="0" y="15771"/>
                  </a:cubicBezTo>
                  <a:cubicBezTo>
                    <a:pt x="0" y="20526"/>
                    <a:pt x="3835" y="24202"/>
                    <a:pt x="8431" y="24202"/>
                  </a:cubicBezTo>
                  <a:cubicBezTo>
                    <a:pt x="13026" y="24202"/>
                    <a:pt x="16849" y="20526"/>
                    <a:pt x="16849" y="15771"/>
                  </a:cubicBezTo>
                  <a:cubicBezTo>
                    <a:pt x="16849" y="11176"/>
                    <a:pt x="8431" y="1"/>
                    <a:pt x="84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7307;p120">
              <a:extLst>
                <a:ext uri="{FF2B5EF4-FFF2-40B4-BE49-F238E27FC236}">
                  <a16:creationId xmlns:a16="http://schemas.microsoft.com/office/drawing/2014/main" id="{1A86B714-D256-47D3-A9F9-4B6C4034F24D}"/>
                </a:ext>
              </a:extLst>
            </p:cNvPr>
            <p:cNvSpPr/>
            <p:nvPr/>
          </p:nvSpPr>
          <p:spPr>
            <a:xfrm>
              <a:off x="11966024" y="4792879"/>
              <a:ext cx="101126" cy="235951"/>
            </a:xfrm>
            <a:custGeom>
              <a:avLst/>
              <a:gdLst/>
              <a:ahLst/>
              <a:cxnLst/>
              <a:rect l="l" t="t" r="r" b="b"/>
              <a:pathLst>
                <a:path w="6434" h="15012" extrusionOk="0">
                  <a:moveTo>
                    <a:pt x="2304" y="1"/>
                  </a:moveTo>
                  <a:cubicBezTo>
                    <a:pt x="2145" y="1"/>
                    <a:pt x="2145" y="1"/>
                    <a:pt x="1998" y="148"/>
                  </a:cubicBezTo>
                  <a:cubicBezTo>
                    <a:pt x="1838" y="148"/>
                    <a:pt x="1838" y="454"/>
                    <a:pt x="1998" y="613"/>
                  </a:cubicBezTo>
                  <a:cubicBezTo>
                    <a:pt x="1998" y="760"/>
                    <a:pt x="2917" y="2292"/>
                    <a:pt x="3836" y="3983"/>
                  </a:cubicBezTo>
                  <a:cubicBezTo>
                    <a:pt x="4289" y="4743"/>
                    <a:pt x="4755" y="5821"/>
                    <a:pt x="5061" y="6581"/>
                  </a:cubicBezTo>
                  <a:cubicBezTo>
                    <a:pt x="5367" y="7500"/>
                    <a:pt x="5514" y="8419"/>
                    <a:pt x="5514" y="9032"/>
                  </a:cubicBezTo>
                  <a:cubicBezTo>
                    <a:pt x="5514" y="10416"/>
                    <a:pt x="5061" y="11789"/>
                    <a:pt x="4142" y="12708"/>
                  </a:cubicBezTo>
                  <a:cubicBezTo>
                    <a:pt x="3223" y="13627"/>
                    <a:pt x="1838" y="14092"/>
                    <a:pt x="466" y="14092"/>
                  </a:cubicBezTo>
                  <a:cubicBezTo>
                    <a:pt x="307" y="14092"/>
                    <a:pt x="0" y="14399"/>
                    <a:pt x="0" y="14546"/>
                  </a:cubicBezTo>
                  <a:cubicBezTo>
                    <a:pt x="0" y="14852"/>
                    <a:pt x="307" y="15011"/>
                    <a:pt x="466" y="15011"/>
                  </a:cubicBezTo>
                  <a:cubicBezTo>
                    <a:pt x="3676" y="15011"/>
                    <a:pt x="6433" y="12401"/>
                    <a:pt x="6433" y="9032"/>
                  </a:cubicBezTo>
                  <a:cubicBezTo>
                    <a:pt x="6433" y="8272"/>
                    <a:pt x="6127" y="7194"/>
                    <a:pt x="5821" y="6275"/>
                  </a:cubicBezTo>
                  <a:cubicBezTo>
                    <a:pt x="5208" y="4902"/>
                    <a:pt x="4448" y="3370"/>
                    <a:pt x="3836" y="2145"/>
                  </a:cubicBezTo>
                  <a:cubicBezTo>
                    <a:pt x="3223" y="1067"/>
                    <a:pt x="2610" y="148"/>
                    <a:pt x="2610" y="148"/>
                  </a:cubicBezTo>
                  <a:cubicBezTo>
                    <a:pt x="2610" y="148"/>
                    <a:pt x="2451" y="1"/>
                    <a:pt x="230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 name="Google Shape;7357;p120">
            <a:extLst>
              <a:ext uri="{FF2B5EF4-FFF2-40B4-BE49-F238E27FC236}">
                <a16:creationId xmlns:a16="http://schemas.microsoft.com/office/drawing/2014/main" id="{1969A040-5EA7-48C9-8434-8D3F221B40C0}"/>
              </a:ext>
            </a:extLst>
          </p:cNvPr>
          <p:cNvGrpSpPr/>
          <p:nvPr/>
        </p:nvGrpSpPr>
        <p:grpSpPr>
          <a:xfrm rot="17507643">
            <a:off x="6252972" y="2224157"/>
            <a:ext cx="1241625" cy="617400"/>
            <a:chOff x="6135600" y="2671125"/>
            <a:chExt cx="1241625" cy="617400"/>
          </a:xfrm>
        </p:grpSpPr>
        <p:sp>
          <p:nvSpPr>
            <p:cNvPr id="37" name="Google Shape;7358;p120">
              <a:extLst>
                <a:ext uri="{FF2B5EF4-FFF2-40B4-BE49-F238E27FC236}">
                  <a16:creationId xmlns:a16="http://schemas.microsoft.com/office/drawing/2014/main" id="{D3DF4234-A7B2-41D3-9240-B3CFACF63C02}"/>
                </a:ext>
              </a:extLst>
            </p:cNvPr>
            <p:cNvSpPr/>
            <p:nvPr/>
          </p:nvSpPr>
          <p:spPr>
            <a:xfrm>
              <a:off x="6135600" y="2671125"/>
              <a:ext cx="1241625" cy="617400"/>
            </a:xfrm>
            <a:custGeom>
              <a:avLst/>
              <a:gdLst/>
              <a:ahLst/>
              <a:cxnLst/>
              <a:rect l="l" t="t" r="r" b="b"/>
              <a:pathLst>
                <a:path w="49665" h="24696" extrusionOk="0">
                  <a:moveTo>
                    <a:pt x="5831" y="0"/>
                  </a:moveTo>
                  <a:cubicBezTo>
                    <a:pt x="4929" y="260"/>
                    <a:pt x="385" y="644"/>
                    <a:pt x="1" y="12315"/>
                  </a:cubicBezTo>
                  <a:cubicBezTo>
                    <a:pt x="385" y="23986"/>
                    <a:pt x="4929" y="24505"/>
                    <a:pt x="5831" y="24640"/>
                  </a:cubicBezTo>
                  <a:cubicBezTo>
                    <a:pt x="6136" y="24682"/>
                    <a:pt x="8442" y="24695"/>
                    <a:pt x="11546" y="24695"/>
                  </a:cubicBezTo>
                  <a:cubicBezTo>
                    <a:pt x="17753" y="24695"/>
                    <a:pt x="27148" y="24640"/>
                    <a:pt x="30087" y="24640"/>
                  </a:cubicBezTo>
                  <a:cubicBezTo>
                    <a:pt x="34362" y="24640"/>
                    <a:pt x="35793" y="22565"/>
                    <a:pt x="37215" y="19193"/>
                  </a:cubicBezTo>
                  <a:cubicBezTo>
                    <a:pt x="37350" y="18799"/>
                    <a:pt x="37474" y="18540"/>
                    <a:pt x="37733" y="18156"/>
                  </a:cubicBezTo>
                  <a:cubicBezTo>
                    <a:pt x="38771" y="16081"/>
                    <a:pt x="39549" y="15822"/>
                    <a:pt x="39808" y="15822"/>
                  </a:cubicBezTo>
                  <a:lnTo>
                    <a:pt x="41759" y="15822"/>
                  </a:lnTo>
                  <a:cubicBezTo>
                    <a:pt x="42796" y="15822"/>
                    <a:pt x="44612" y="17243"/>
                    <a:pt x="45909" y="17897"/>
                  </a:cubicBezTo>
                  <a:cubicBezTo>
                    <a:pt x="46131" y="18007"/>
                    <a:pt x="46315" y="18052"/>
                    <a:pt x="46467" y="18052"/>
                  </a:cubicBezTo>
                  <a:cubicBezTo>
                    <a:pt x="47205" y="18052"/>
                    <a:pt x="47205" y="16984"/>
                    <a:pt x="47205" y="16984"/>
                  </a:cubicBezTo>
                  <a:lnTo>
                    <a:pt x="47205" y="14265"/>
                  </a:lnTo>
                  <a:cubicBezTo>
                    <a:pt x="47465" y="14265"/>
                    <a:pt x="47724" y="14131"/>
                    <a:pt x="47984" y="14131"/>
                  </a:cubicBezTo>
                  <a:cubicBezTo>
                    <a:pt x="48627" y="13871"/>
                    <a:pt x="49146" y="13487"/>
                    <a:pt x="49540" y="12834"/>
                  </a:cubicBezTo>
                  <a:cubicBezTo>
                    <a:pt x="49664" y="12574"/>
                    <a:pt x="49664" y="12191"/>
                    <a:pt x="49540" y="11931"/>
                  </a:cubicBezTo>
                  <a:cubicBezTo>
                    <a:pt x="49146" y="11278"/>
                    <a:pt x="48627" y="10894"/>
                    <a:pt x="47984" y="10634"/>
                  </a:cubicBezTo>
                  <a:cubicBezTo>
                    <a:pt x="47724" y="10499"/>
                    <a:pt x="47465" y="10499"/>
                    <a:pt x="47205" y="10499"/>
                  </a:cubicBezTo>
                  <a:lnTo>
                    <a:pt x="47205" y="7781"/>
                  </a:lnTo>
                  <a:cubicBezTo>
                    <a:pt x="47205" y="7781"/>
                    <a:pt x="47205" y="6713"/>
                    <a:pt x="46467" y="6713"/>
                  </a:cubicBezTo>
                  <a:cubicBezTo>
                    <a:pt x="46315" y="6713"/>
                    <a:pt x="46131" y="6758"/>
                    <a:pt x="45909" y="6868"/>
                  </a:cubicBezTo>
                  <a:cubicBezTo>
                    <a:pt x="44612" y="7522"/>
                    <a:pt x="42796" y="8819"/>
                    <a:pt x="41759" y="8819"/>
                  </a:cubicBezTo>
                  <a:lnTo>
                    <a:pt x="39808" y="8819"/>
                  </a:lnTo>
                  <a:cubicBezTo>
                    <a:pt x="39549" y="8819"/>
                    <a:pt x="38511" y="8425"/>
                    <a:pt x="37215" y="5447"/>
                  </a:cubicBezTo>
                  <a:cubicBezTo>
                    <a:pt x="35793" y="2075"/>
                    <a:pt x="34362" y="0"/>
                    <a:pt x="30087" y="0"/>
                  </a:cubicBezTo>
                  <a:cubicBezTo>
                    <a:pt x="28832" y="42"/>
                    <a:pt x="26425" y="56"/>
                    <a:pt x="23596" y="56"/>
                  </a:cubicBezTo>
                  <a:cubicBezTo>
                    <a:pt x="17937" y="56"/>
                    <a:pt x="10590" y="0"/>
                    <a:pt x="7387" y="0"/>
                  </a:cubicBezTo>
                  <a:close/>
                </a:path>
              </a:pathLst>
            </a:custGeom>
            <a:solidFill>
              <a:srgbClr val="D95E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7359;p120">
              <a:extLst>
                <a:ext uri="{FF2B5EF4-FFF2-40B4-BE49-F238E27FC236}">
                  <a16:creationId xmlns:a16="http://schemas.microsoft.com/office/drawing/2014/main" id="{B1F893B0-A548-4A93-96D5-7B13AB257ECF}"/>
                </a:ext>
              </a:extLst>
            </p:cNvPr>
            <p:cNvSpPr/>
            <p:nvPr/>
          </p:nvSpPr>
          <p:spPr>
            <a:xfrm>
              <a:off x="6197075" y="2710800"/>
              <a:ext cx="787975" cy="537425"/>
            </a:xfrm>
            <a:custGeom>
              <a:avLst/>
              <a:gdLst/>
              <a:ahLst/>
              <a:cxnLst/>
              <a:rect l="l" t="t" r="r" b="b"/>
              <a:pathLst>
                <a:path w="31519" h="21497" extrusionOk="0">
                  <a:moveTo>
                    <a:pt x="23153" y="1"/>
                  </a:moveTo>
                  <a:cubicBezTo>
                    <a:pt x="21175" y="1"/>
                    <a:pt x="18613" y="32"/>
                    <a:pt x="16081" y="94"/>
                  </a:cubicBezTo>
                  <a:cubicBezTo>
                    <a:pt x="12540" y="94"/>
                    <a:pt x="8879" y="39"/>
                    <a:pt x="6718" y="39"/>
                  </a:cubicBezTo>
                  <a:cubicBezTo>
                    <a:pt x="5637" y="39"/>
                    <a:pt x="4932" y="53"/>
                    <a:pt x="4804" y="94"/>
                  </a:cubicBezTo>
                  <a:cubicBezTo>
                    <a:pt x="4026" y="229"/>
                    <a:pt x="395" y="613"/>
                    <a:pt x="0" y="10728"/>
                  </a:cubicBezTo>
                  <a:cubicBezTo>
                    <a:pt x="395" y="20843"/>
                    <a:pt x="4026" y="21238"/>
                    <a:pt x="4804" y="21497"/>
                  </a:cubicBezTo>
                  <a:lnTo>
                    <a:pt x="26715" y="21497"/>
                  </a:lnTo>
                  <a:cubicBezTo>
                    <a:pt x="27493" y="21238"/>
                    <a:pt x="31125" y="20843"/>
                    <a:pt x="31519" y="10728"/>
                  </a:cubicBezTo>
                  <a:cubicBezTo>
                    <a:pt x="31125" y="613"/>
                    <a:pt x="27493" y="229"/>
                    <a:pt x="26715" y="94"/>
                  </a:cubicBezTo>
                  <a:cubicBezTo>
                    <a:pt x="26523" y="32"/>
                    <a:pt x="25131" y="1"/>
                    <a:pt x="23153" y="1"/>
                  </a:cubicBezTo>
                  <a:close/>
                </a:path>
              </a:pathLst>
            </a:custGeom>
            <a:solidFill>
              <a:srgbClr val="C4535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026" name="Picture 2" descr="Nhs Logo Svg">
            <a:extLst>
              <a:ext uri="{FF2B5EF4-FFF2-40B4-BE49-F238E27FC236}">
                <a16:creationId xmlns:a16="http://schemas.microsoft.com/office/drawing/2014/main" id="{0D8CAC2D-A217-4F4D-9DC5-E84FDDA177D6}"/>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276579" y="3345383"/>
            <a:ext cx="1862615" cy="677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8372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755"/>
                                        </p:tgtEl>
                                        <p:attrNameLst>
                                          <p:attrName>style.visibility</p:attrName>
                                        </p:attrNameLst>
                                      </p:cBhvr>
                                      <p:to>
                                        <p:strVal val="visible"/>
                                      </p:to>
                                    </p:set>
                                    <p:animEffect transition="in" filter="fade">
                                      <p:cBhvr>
                                        <p:cTn id="7" dur="1000"/>
                                        <p:tgtEl>
                                          <p:spTgt spid="27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753"/>
        <p:cNvGrpSpPr/>
        <p:nvPr/>
      </p:nvGrpSpPr>
      <p:grpSpPr>
        <a:xfrm>
          <a:off x="0" y="0"/>
          <a:ext cx="0" cy="0"/>
          <a:chOff x="0" y="0"/>
          <a:chExt cx="0" cy="0"/>
        </a:xfrm>
      </p:grpSpPr>
      <p:grpSp>
        <p:nvGrpSpPr>
          <p:cNvPr id="2755" name="Google Shape;2755;p64"/>
          <p:cNvGrpSpPr/>
          <p:nvPr/>
        </p:nvGrpSpPr>
        <p:grpSpPr>
          <a:xfrm>
            <a:off x="713231" y="539495"/>
            <a:ext cx="4223988" cy="3765367"/>
            <a:chOff x="10461108" y="2321595"/>
            <a:chExt cx="4223988" cy="3765367"/>
          </a:xfrm>
        </p:grpSpPr>
        <p:sp>
          <p:nvSpPr>
            <p:cNvPr id="2756" name="Google Shape;2756;p64"/>
            <p:cNvSpPr/>
            <p:nvPr/>
          </p:nvSpPr>
          <p:spPr>
            <a:xfrm>
              <a:off x="10651491" y="2392092"/>
              <a:ext cx="260950" cy="257560"/>
            </a:xfrm>
            <a:custGeom>
              <a:avLst/>
              <a:gdLst/>
              <a:ahLst/>
              <a:cxnLst/>
              <a:rect l="l" t="t" r="r" b="b"/>
              <a:pathLst>
                <a:path w="4027" h="3975" extrusionOk="0">
                  <a:moveTo>
                    <a:pt x="2016" y="1"/>
                  </a:moveTo>
                  <a:lnTo>
                    <a:pt x="1633" y="1198"/>
                  </a:lnTo>
                  <a:lnTo>
                    <a:pt x="436" y="762"/>
                  </a:lnTo>
                  <a:lnTo>
                    <a:pt x="0" y="1959"/>
                  </a:lnTo>
                  <a:lnTo>
                    <a:pt x="1197" y="2395"/>
                  </a:lnTo>
                  <a:lnTo>
                    <a:pt x="819" y="3592"/>
                  </a:lnTo>
                  <a:lnTo>
                    <a:pt x="2016" y="3975"/>
                  </a:lnTo>
                  <a:lnTo>
                    <a:pt x="2394" y="2778"/>
                  </a:lnTo>
                  <a:lnTo>
                    <a:pt x="3591" y="3213"/>
                  </a:lnTo>
                  <a:lnTo>
                    <a:pt x="4027" y="2016"/>
                  </a:lnTo>
                  <a:lnTo>
                    <a:pt x="2830" y="1581"/>
                  </a:lnTo>
                  <a:lnTo>
                    <a:pt x="3213" y="384"/>
                  </a:lnTo>
                  <a:lnTo>
                    <a:pt x="201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7" name="Google Shape;2757;p64"/>
            <p:cNvSpPr/>
            <p:nvPr/>
          </p:nvSpPr>
          <p:spPr>
            <a:xfrm>
              <a:off x="14258583" y="3111316"/>
              <a:ext cx="257321" cy="257560"/>
            </a:xfrm>
            <a:custGeom>
              <a:avLst/>
              <a:gdLst/>
              <a:ahLst/>
              <a:cxnLst/>
              <a:rect l="l" t="t" r="r" b="b"/>
              <a:pathLst>
                <a:path w="3971" h="3975" extrusionOk="0">
                  <a:moveTo>
                    <a:pt x="2286" y="1"/>
                  </a:moveTo>
                  <a:lnTo>
                    <a:pt x="1032" y="218"/>
                  </a:lnTo>
                  <a:lnTo>
                    <a:pt x="1250" y="1472"/>
                  </a:lnTo>
                  <a:lnTo>
                    <a:pt x="0" y="1689"/>
                  </a:lnTo>
                  <a:lnTo>
                    <a:pt x="218" y="2939"/>
                  </a:lnTo>
                  <a:lnTo>
                    <a:pt x="1467" y="2721"/>
                  </a:lnTo>
                  <a:lnTo>
                    <a:pt x="1685" y="3975"/>
                  </a:lnTo>
                  <a:lnTo>
                    <a:pt x="2939" y="3757"/>
                  </a:lnTo>
                  <a:lnTo>
                    <a:pt x="2721" y="2503"/>
                  </a:lnTo>
                  <a:lnTo>
                    <a:pt x="3970" y="2286"/>
                  </a:lnTo>
                  <a:lnTo>
                    <a:pt x="3753" y="1037"/>
                  </a:lnTo>
                  <a:lnTo>
                    <a:pt x="2503" y="1254"/>
                  </a:lnTo>
                  <a:lnTo>
                    <a:pt x="228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8" name="Google Shape;2758;p64"/>
            <p:cNvSpPr/>
            <p:nvPr/>
          </p:nvSpPr>
          <p:spPr>
            <a:xfrm>
              <a:off x="12893895" y="2321595"/>
              <a:ext cx="243518" cy="243435"/>
            </a:xfrm>
            <a:custGeom>
              <a:avLst/>
              <a:gdLst/>
              <a:ahLst/>
              <a:cxnLst/>
              <a:rect l="l" t="t" r="r" b="b"/>
              <a:pathLst>
                <a:path w="3758" h="3757" extrusionOk="0">
                  <a:moveTo>
                    <a:pt x="1742" y="0"/>
                  </a:moveTo>
                  <a:lnTo>
                    <a:pt x="1472" y="1145"/>
                  </a:lnTo>
                  <a:lnTo>
                    <a:pt x="275" y="819"/>
                  </a:lnTo>
                  <a:lnTo>
                    <a:pt x="1" y="1959"/>
                  </a:lnTo>
                  <a:lnTo>
                    <a:pt x="1146" y="2286"/>
                  </a:lnTo>
                  <a:lnTo>
                    <a:pt x="819" y="3430"/>
                  </a:lnTo>
                  <a:lnTo>
                    <a:pt x="1960" y="3757"/>
                  </a:lnTo>
                  <a:lnTo>
                    <a:pt x="2286" y="2612"/>
                  </a:lnTo>
                  <a:lnTo>
                    <a:pt x="3431" y="2939"/>
                  </a:lnTo>
                  <a:lnTo>
                    <a:pt x="3757" y="1798"/>
                  </a:lnTo>
                  <a:lnTo>
                    <a:pt x="2613" y="1472"/>
                  </a:lnTo>
                  <a:lnTo>
                    <a:pt x="2887" y="327"/>
                  </a:lnTo>
                  <a:lnTo>
                    <a:pt x="1742"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9" name="Google Shape;2759;p64"/>
            <p:cNvSpPr/>
            <p:nvPr/>
          </p:nvSpPr>
          <p:spPr>
            <a:xfrm>
              <a:off x="13320667" y="5879034"/>
              <a:ext cx="207943" cy="207927"/>
            </a:xfrm>
            <a:custGeom>
              <a:avLst/>
              <a:gdLst/>
              <a:ahLst/>
              <a:cxnLst/>
              <a:rect l="l" t="t" r="r" b="b"/>
              <a:pathLst>
                <a:path w="3209" h="3209" extrusionOk="0">
                  <a:moveTo>
                    <a:pt x="1524" y="1"/>
                  </a:moveTo>
                  <a:lnTo>
                    <a:pt x="1250" y="980"/>
                  </a:lnTo>
                  <a:lnTo>
                    <a:pt x="271" y="706"/>
                  </a:lnTo>
                  <a:lnTo>
                    <a:pt x="1" y="1685"/>
                  </a:lnTo>
                  <a:lnTo>
                    <a:pt x="980" y="1960"/>
                  </a:lnTo>
                  <a:lnTo>
                    <a:pt x="706" y="2939"/>
                  </a:lnTo>
                  <a:lnTo>
                    <a:pt x="1685" y="3209"/>
                  </a:lnTo>
                  <a:lnTo>
                    <a:pt x="1960" y="2230"/>
                  </a:lnTo>
                  <a:lnTo>
                    <a:pt x="2939" y="2504"/>
                  </a:lnTo>
                  <a:lnTo>
                    <a:pt x="3209" y="1524"/>
                  </a:lnTo>
                  <a:lnTo>
                    <a:pt x="2230" y="1250"/>
                  </a:lnTo>
                  <a:lnTo>
                    <a:pt x="2504" y="271"/>
                  </a:lnTo>
                  <a:lnTo>
                    <a:pt x="152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0" name="Google Shape;2760;p64"/>
            <p:cNvSpPr/>
            <p:nvPr/>
          </p:nvSpPr>
          <p:spPr>
            <a:xfrm>
              <a:off x="10492925" y="4398274"/>
              <a:ext cx="261014" cy="257301"/>
            </a:xfrm>
            <a:custGeom>
              <a:avLst/>
              <a:gdLst/>
              <a:ahLst/>
              <a:cxnLst/>
              <a:rect l="l" t="t" r="r" b="b"/>
              <a:pathLst>
                <a:path w="4028" h="3971" extrusionOk="0">
                  <a:moveTo>
                    <a:pt x="1960" y="1"/>
                  </a:moveTo>
                  <a:lnTo>
                    <a:pt x="763" y="436"/>
                  </a:lnTo>
                  <a:lnTo>
                    <a:pt x="1198" y="1577"/>
                  </a:lnTo>
                  <a:lnTo>
                    <a:pt x="1" y="2012"/>
                  </a:lnTo>
                  <a:lnTo>
                    <a:pt x="436" y="3209"/>
                  </a:lnTo>
                  <a:lnTo>
                    <a:pt x="1633" y="2774"/>
                  </a:lnTo>
                  <a:lnTo>
                    <a:pt x="2012" y="3971"/>
                  </a:lnTo>
                  <a:lnTo>
                    <a:pt x="3209" y="3592"/>
                  </a:lnTo>
                  <a:lnTo>
                    <a:pt x="2830" y="2395"/>
                  </a:lnTo>
                  <a:lnTo>
                    <a:pt x="4027" y="1960"/>
                  </a:lnTo>
                  <a:lnTo>
                    <a:pt x="3592" y="763"/>
                  </a:lnTo>
                  <a:lnTo>
                    <a:pt x="2395" y="1198"/>
                  </a:lnTo>
                  <a:lnTo>
                    <a:pt x="196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1" name="Google Shape;2761;p64"/>
            <p:cNvSpPr/>
            <p:nvPr/>
          </p:nvSpPr>
          <p:spPr>
            <a:xfrm>
              <a:off x="14558153" y="4986937"/>
              <a:ext cx="60134" cy="56501"/>
            </a:xfrm>
            <a:custGeom>
              <a:avLst/>
              <a:gdLst/>
              <a:ahLst/>
              <a:cxnLst/>
              <a:rect l="l" t="t" r="r" b="b"/>
              <a:pathLst>
                <a:path w="928" h="872" extrusionOk="0">
                  <a:moveTo>
                    <a:pt x="435" y="1"/>
                  </a:moveTo>
                  <a:cubicBezTo>
                    <a:pt x="218" y="1"/>
                    <a:pt x="0" y="166"/>
                    <a:pt x="0" y="436"/>
                  </a:cubicBezTo>
                  <a:cubicBezTo>
                    <a:pt x="0" y="710"/>
                    <a:pt x="218" y="871"/>
                    <a:pt x="435" y="871"/>
                  </a:cubicBezTo>
                  <a:cubicBezTo>
                    <a:pt x="710" y="871"/>
                    <a:pt x="927" y="710"/>
                    <a:pt x="927" y="436"/>
                  </a:cubicBezTo>
                  <a:cubicBezTo>
                    <a:pt x="927" y="166"/>
                    <a:pt x="710"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2" name="Google Shape;2762;p64"/>
            <p:cNvSpPr/>
            <p:nvPr/>
          </p:nvSpPr>
          <p:spPr>
            <a:xfrm>
              <a:off x="14628655" y="3534363"/>
              <a:ext cx="56441" cy="60195"/>
            </a:xfrm>
            <a:custGeom>
              <a:avLst/>
              <a:gdLst/>
              <a:ahLst/>
              <a:cxnLst/>
              <a:rect l="l" t="t" r="r" b="b"/>
              <a:pathLst>
                <a:path w="871" h="929" extrusionOk="0">
                  <a:moveTo>
                    <a:pt x="436" y="1"/>
                  </a:moveTo>
                  <a:cubicBezTo>
                    <a:pt x="166" y="1"/>
                    <a:pt x="0" y="219"/>
                    <a:pt x="0" y="436"/>
                  </a:cubicBezTo>
                  <a:cubicBezTo>
                    <a:pt x="0" y="710"/>
                    <a:pt x="166" y="928"/>
                    <a:pt x="436" y="928"/>
                  </a:cubicBezTo>
                  <a:cubicBezTo>
                    <a:pt x="710" y="928"/>
                    <a:pt x="871" y="710"/>
                    <a:pt x="871" y="436"/>
                  </a:cubicBezTo>
                  <a:cubicBezTo>
                    <a:pt x="871" y="219"/>
                    <a:pt x="710"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3" name="Google Shape;2763;p64"/>
            <p:cNvSpPr/>
            <p:nvPr/>
          </p:nvSpPr>
          <p:spPr>
            <a:xfrm>
              <a:off x="14166891" y="2836326"/>
              <a:ext cx="56506" cy="60130"/>
            </a:xfrm>
            <a:custGeom>
              <a:avLst/>
              <a:gdLst/>
              <a:ahLst/>
              <a:cxnLst/>
              <a:rect l="l" t="t" r="r" b="b"/>
              <a:pathLst>
                <a:path w="872" h="928" extrusionOk="0">
                  <a:moveTo>
                    <a:pt x="436" y="0"/>
                  </a:moveTo>
                  <a:cubicBezTo>
                    <a:pt x="218" y="0"/>
                    <a:pt x="1" y="218"/>
                    <a:pt x="1" y="492"/>
                  </a:cubicBezTo>
                  <a:cubicBezTo>
                    <a:pt x="1" y="710"/>
                    <a:pt x="218" y="928"/>
                    <a:pt x="436" y="928"/>
                  </a:cubicBezTo>
                  <a:cubicBezTo>
                    <a:pt x="706" y="928"/>
                    <a:pt x="871" y="710"/>
                    <a:pt x="871" y="492"/>
                  </a:cubicBezTo>
                  <a:cubicBezTo>
                    <a:pt x="871" y="218"/>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4" name="Google Shape;2764;p64"/>
            <p:cNvSpPr/>
            <p:nvPr/>
          </p:nvSpPr>
          <p:spPr>
            <a:xfrm>
              <a:off x="14068200" y="2420277"/>
              <a:ext cx="56441" cy="56501"/>
            </a:xfrm>
            <a:custGeom>
              <a:avLst/>
              <a:gdLst/>
              <a:ahLst/>
              <a:cxnLst/>
              <a:rect l="l" t="t" r="r" b="b"/>
              <a:pathLst>
                <a:path w="871" h="872" extrusionOk="0">
                  <a:moveTo>
                    <a:pt x="435" y="1"/>
                  </a:moveTo>
                  <a:cubicBezTo>
                    <a:pt x="218" y="1"/>
                    <a:pt x="0" y="166"/>
                    <a:pt x="0" y="436"/>
                  </a:cubicBezTo>
                  <a:cubicBezTo>
                    <a:pt x="0" y="710"/>
                    <a:pt x="218" y="871"/>
                    <a:pt x="435" y="871"/>
                  </a:cubicBezTo>
                  <a:cubicBezTo>
                    <a:pt x="705" y="871"/>
                    <a:pt x="871" y="710"/>
                    <a:pt x="871" y="436"/>
                  </a:cubicBezTo>
                  <a:cubicBezTo>
                    <a:pt x="871" y="166"/>
                    <a:pt x="705" y="1"/>
                    <a:pt x="4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5" name="Google Shape;2765;p64"/>
            <p:cNvSpPr/>
            <p:nvPr/>
          </p:nvSpPr>
          <p:spPr>
            <a:xfrm>
              <a:off x="12414375" y="2529716"/>
              <a:ext cx="60199" cy="59871"/>
            </a:xfrm>
            <a:custGeom>
              <a:avLst/>
              <a:gdLst/>
              <a:ahLst/>
              <a:cxnLst/>
              <a:rect l="l" t="t" r="r" b="b"/>
              <a:pathLst>
                <a:path w="929" h="924" extrusionOk="0">
                  <a:moveTo>
                    <a:pt x="493" y="1"/>
                  </a:moveTo>
                  <a:cubicBezTo>
                    <a:pt x="219" y="1"/>
                    <a:pt x="1" y="218"/>
                    <a:pt x="1" y="488"/>
                  </a:cubicBezTo>
                  <a:cubicBezTo>
                    <a:pt x="1" y="706"/>
                    <a:pt x="219" y="924"/>
                    <a:pt x="493" y="924"/>
                  </a:cubicBezTo>
                  <a:cubicBezTo>
                    <a:pt x="710" y="924"/>
                    <a:pt x="928" y="706"/>
                    <a:pt x="928" y="488"/>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6" name="Google Shape;2766;p64"/>
            <p:cNvSpPr/>
            <p:nvPr/>
          </p:nvSpPr>
          <p:spPr>
            <a:xfrm>
              <a:off x="11367336" y="2466282"/>
              <a:ext cx="59875" cy="56436"/>
            </a:xfrm>
            <a:custGeom>
              <a:avLst/>
              <a:gdLst/>
              <a:ahLst/>
              <a:cxnLst/>
              <a:rect l="l" t="t" r="r" b="b"/>
              <a:pathLst>
                <a:path w="924" h="871" extrusionOk="0">
                  <a:moveTo>
                    <a:pt x="436" y="0"/>
                  </a:moveTo>
                  <a:cubicBezTo>
                    <a:pt x="219" y="0"/>
                    <a:pt x="1" y="161"/>
                    <a:pt x="1" y="436"/>
                  </a:cubicBezTo>
                  <a:cubicBezTo>
                    <a:pt x="1" y="653"/>
                    <a:pt x="219" y="871"/>
                    <a:pt x="436" y="871"/>
                  </a:cubicBezTo>
                  <a:cubicBezTo>
                    <a:pt x="706" y="871"/>
                    <a:pt x="924" y="653"/>
                    <a:pt x="924" y="436"/>
                  </a:cubicBezTo>
                  <a:cubicBezTo>
                    <a:pt x="924" y="161"/>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7" name="Google Shape;2767;p64"/>
            <p:cNvSpPr/>
            <p:nvPr/>
          </p:nvSpPr>
          <p:spPr>
            <a:xfrm>
              <a:off x="10461108" y="2804706"/>
              <a:ext cx="60134" cy="56501"/>
            </a:xfrm>
            <a:custGeom>
              <a:avLst/>
              <a:gdLst/>
              <a:ahLst/>
              <a:cxnLst/>
              <a:rect l="l" t="t" r="r" b="b"/>
              <a:pathLst>
                <a:path w="928" h="872" extrusionOk="0">
                  <a:moveTo>
                    <a:pt x="492" y="1"/>
                  </a:moveTo>
                  <a:cubicBezTo>
                    <a:pt x="218" y="1"/>
                    <a:pt x="0" y="162"/>
                    <a:pt x="0" y="436"/>
                  </a:cubicBezTo>
                  <a:cubicBezTo>
                    <a:pt x="0" y="706"/>
                    <a:pt x="218" y="872"/>
                    <a:pt x="492" y="872"/>
                  </a:cubicBezTo>
                  <a:cubicBezTo>
                    <a:pt x="710" y="872"/>
                    <a:pt x="927" y="706"/>
                    <a:pt x="927" y="436"/>
                  </a:cubicBezTo>
                  <a:cubicBezTo>
                    <a:pt x="927" y="162"/>
                    <a:pt x="710" y="1"/>
                    <a:pt x="49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8" name="Google Shape;2768;p64"/>
            <p:cNvSpPr/>
            <p:nvPr/>
          </p:nvSpPr>
          <p:spPr>
            <a:xfrm>
              <a:off x="10623238" y="4112593"/>
              <a:ext cx="60199" cy="60130"/>
            </a:xfrm>
            <a:custGeom>
              <a:avLst/>
              <a:gdLst/>
              <a:ahLst/>
              <a:cxnLst/>
              <a:rect l="l" t="t" r="r" b="b"/>
              <a:pathLst>
                <a:path w="929" h="928" extrusionOk="0">
                  <a:moveTo>
                    <a:pt x="436" y="0"/>
                  </a:moveTo>
                  <a:cubicBezTo>
                    <a:pt x="219" y="0"/>
                    <a:pt x="1" y="218"/>
                    <a:pt x="1" y="436"/>
                  </a:cubicBezTo>
                  <a:cubicBezTo>
                    <a:pt x="1" y="710"/>
                    <a:pt x="219" y="928"/>
                    <a:pt x="436" y="928"/>
                  </a:cubicBezTo>
                  <a:cubicBezTo>
                    <a:pt x="710" y="928"/>
                    <a:pt x="928" y="710"/>
                    <a:pt x="928" y="436"/>
                  </a:cubicBezTo>
                  <a:cubicBezTo>
                    <a:pt x="928" y="218"/>
                    <a:pt x="710"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9" name="Google Shape;2769;p64"/>
            <p:cNvSpPr/>
            <p:nvPr/>
          </p:nvSpPr>
          <p:spPr>
            <a:xfrm>
              <a:off x="10782063" y="5047002"/>
              <a:ext cx="59875" cy="59871"/>
            </a:xfrm>
            <a:custGeom>
              <a:avLst/>
              <a:gdLst/>
              <a:ahLst/>
              <a:cxnLst/>
              <a:rect l="l" t="t" r="r" b="b"/>
              <a:pathLst>
                <a:path w="924" h="924" extrusionOk="0">
                  <a:moveTo>
                    <a:pt x="436" y="1"/>
                  </a:moveTo>
                  <a:cubicBezTo>
                    <a:pt x="218" y="1"/>
                    <a:pt x="1" y="218"/>
                    <a:pt x="1" y="488"/>
                  </a:cubicBezTo>
                  <a:cubicBezTo>
                    <a:pt x="1" y="706"/>
                    <a:pt x="218" y="924"/>
                    <a:pt x="436" y="924"/>
                  </a:cubicBezTo>
                  <a:cubicBezTo>
                    <a:pt x="706" y="924"/>
                    <a:pt x="923" y="706"/>
                    <a:pt x="923" y="488"/>
                  </a:cubicBezTo>
                  <a:cubicBezTo>
                    <a:pt x="923" y="218"/>
                    <a:pt x="706" y="1"/>
                    <a:pt x="4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0" name="Google Shape;2770;p64"/>
            <p:cNvSpPr/>
            <p:nvPr/>
          </p:nvSpPr>
          <p:spPr>
            <a:xfrm>
              <a:off x="12950335" y="6002339"/>
              <a:ext cx="60134" cy="60130"/>
            </a:xfrm>
            <a:custGeom>
              <a:avLst/>
              <a:gdLst/>
              <a:ahLst/>
              <a:cxnLst/>
              <a:rect l="l" t="t" r="r" b="b"/>
              <a:pathLst>
                <a:path w="928" h="928" extrusionOk="0">
                  <a:moveTo>
                    <a:pt x="436" y="0"/>
                  </a:moveTo>
                  <a:cubicBezTo>
                    <a:pt x="218" y="0"/>
                    <a:pt x="1" y="218"/>
                    <a:pt x="1" y="492"/>
                  </a:cubicBezTo>
                  <a:cubicBezTo>
                    <a:pt x="1" y="710"/>
                    <a:pt x="218" y="927"/>
                    <a:pt x="436" y="927"/>
                  </a:cubicBezTo>
                  <a:cubicBezTo>
                    <a:pt x="710" y="927"/>
                    <a:pt x="928" y="710"/>
                    <a:pt x="928" y="492"/>
                  </a:cubicBezTo>
                  <a:cubicBezTo>
                    <a:pt x="928" y="218"/>
                    <a:pt x="710"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1" name="Google Shape;2771;p64"/>
            <p:cNvSpPr/>
            <p:nvPr/>
          </p:nvSpPr>
          <p:spPr>
            <a:xfrm>
              <a:off x="13877753" y="5762598"/>
              <a:ext cx="59875" cy="56436"/>
            </a:xfrm>
            <a:custGeom>
              <a:avLst/>
              <a:gdLst/>
              <a:ahLst/>
              <a:cxnLst/>
              <a:rect l="l" t="t" r="r" b="b"/>
              <a:pathLst>
                <a:path w="924" h="871" extrusionOk="0">
                  <a:moveTo>
                    <a:pt x="436" y="0"/>
                  </a:moveTo>
                  <a:cubicBezTo>
                    <a:pt x="219" y="0"/>
                    <a:pt x="1" y="165"/>
                    <a:pt x="1" y="435"/>
                  </a:cubicBezTo>
                  <a:cubicBezTo>
                    <a:pt x="1" y="710"/>
                    <a:pt x="219" y="871"/>
                    <a:pt x="436" y="871"/>
                  </a:cubicBezTo>
                  <a:cubicBezTo>
                    <a:pt x="706" y="871"/>
                    <a:pt x="924" y="710"/>
                    <a:pt x="924" y="435"/>
                  </a:cubicBezTo>
                  <a:cubicBezTo>
                    <a:pt x="924" y="165"/>
                    <a:pt x="706" y="0"/>
                    <a:pt x="4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2" name="Google Shape;2772;p64"/>
            <p:cNvSpPr/>
            <p:nvPr/>
          </p:nvSpPr>
          <p:spPr>
            <a:xfrm>
              <a:off x="11631655" y="5818969"/>
              <a:ext cx="60134" cy="60130"/>
            </a:xfrm>
            <a:custGeom>
              <a:avLst/>
              <a:gdLst/>
              <a:ahLst/>
              <a:cxnLst/>
              <a:rect l="l" t="t" r="r" b="b"/>
              <a:pathLst>
                <a:path w="928" h="928" extrusionOk="0">
                  <a:moveTo>
                    <a:pt x="493" y="1"/>
                  </a:moveTo>
                  <a:cubicBezTo>
                    <a:pt x="218" y="1"/>
                    <a:pt x="1" y="218"/>
                    <a:pt x="1" y="493"/>
                  </a:cubicBezTo>
                  <a:cubicBezTo>
                    <a:pt x="1" y="710"/>
                    <a:pt x="218" y="928"/>
                    <a:pt x="493" y="928"/>
                  </a:cubicBezTo>
                  <a:cubicBezTo>
                    <a:pt x="710" y="928"/>
                    <a:pt x="928" y="710"/>
                    <a:pt x="928" y="493"/>
                  </a:cubicBezTo>
                  <a:cubicBezTo>
                    <a:pt x="928" y="218"/>
                    <a:pt x="710" y="1"/>
                    <a:pt x="4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74" name="Google Shape;2774;p64"/>
          <p:cNvSpPr txBox="1">
            <a:spLocks noGrp="1"/>
          </p:cNvSpPr>
          <p:nvPr>
            <p:ph type="title"/>
          </p:nvPr>
        </p:nvSpPr>
        <p:spPr>
          <a:xfrm>
            <a:off x="615990" y="112850"/>
            <a:ext cx="7001214" cy="801223"/>
          </a:xfrm>
          <a:prstGeom prst="rect">
            <a:avLst/>
          </a:prstGeom>
        </p:spPr>
        <p:style>
          <a:lnRef idx="1">
            <a:schemeClr val="accent5"/>
          </a:lnRef>
          <a:fillRef idx="2">
            <a:schemeClr val="accent5"/>
          </a:fillRef>
          <a:effectRef idx="1">
            <a:schemeClr val="accent5"/>
          </a:effectRef>
          <a:fontRef idx="minor">
            <a:schemeClr val="dk1"/>
          </a:fontRef>
        </p:style>
        <p:txBody>
          <a:bodyPr spcFirstLastPara="1" wrap="square" lIns="91425" tIns="91425" rIns="91425" bIns="91425" anchor="ctr" anchorCtr="0">
            <a:noAutofit/>
          </a:bodyPr>
          <a:lstStyle/>
          <a:p>
            <a:pPr marL="0" lvl="0" indent="0" algn="ctr" rtl="0">
              <a:spcBef>
                <a:spcPts val="0"/>
              </a:spcBef>
              <a:spcAft>
                <a:spcPts val="0"/>
              </a:spcAft>
              <a:buNone/>
            </a:pPr>
            <a:r>
              <a:rPr lang="en-US" dirty="0">
                <a:solidFill>
                  <a:schemeClr val="bg2"/>
                </a:solidFill>
              </a:rPr>
              <a:t>FUTURE IMPROVEMENT SUGGESTIONS FOR NHS</a:t>
            </a:r>
          </a:p>
        </p:txBody>
      </p:sp>
      <p:sp>
        <p:nvSpPr>
          <p:cNvPr id="2773" name="Google Shape;2773;p64"/>
          <p:cNvSpPr txBox="1">
            <a:spLocks noGrp="1"/>
          </p:cNvSpPr>
          <p:nvPr>
            <p:ph type="subTitle" idx="1"/>
          </p:nvPr>
        </p:nvSpPr>
        <p:spPr>
          <a:xfrm>
            <a:off x="632188" y="997158"/>
            <a:ext cx="7876205" cy="3962618"/>
          </a:xfrm>
          <a:prstGeom prst="rect">
            <a:avLst/>
          </a:prstGeom>
          <a:gradFill flip="none" rotWithShape="1">
            <a:gsLst>
              <a:gs pos="0">
                <a:schemeClr val="tx2">
                  <a:lumMod val="85000"/>
                  <a:shade val="30000"/>
                  <a:satMod val="115000"/>
                </a:schemeClr>
              </a:gs>
              <a:gs pos="50000">
                <a:schemeClr val="tx2">
                  <a:lumMod val="85000"/>
                  <a:shade val="67500"/>
                  <a:satMod val="115000"/>
                </a:schemeClr>
              </a:gs>
              <a:gs pos="100000">
                <a:schemeClr val="tx2">
                  <a:lumMod val="85000"/>
                  <a:shade val="100000"/>
                  <a:satMod val="115000"/>
                </a:schemeClr>
              </a:gs>
            </a:gsLst>
            <a:lin ang="2700000" scaled="1"/>
            <a:tileRect/>
          </a:gradFill>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t" anchorCtr="0">
            <a:noAutofit/>
          </a:bodyPr>
          <a:lstStyle/>
          <a:p>
            <a:pPr marL="0" lvl="0" indent="0" algn="l" rtl="0">
              <a:spcBef>
                <a:spcPts val="0"/>
              </a:spcBef>
              <a:spcAft>
                <a:spcPts val="0"/>
              </a:spcAft>
              <a:buClrTx/>
            </a:pPr>
            <a:r>
              <a:rPr lang="en-US" sz="1400" dirty="0">
                <a:solidFill>
                  <a:schemeClr val="bg2"/>
                </a:solidFill>
              </a:rPr>
              <a:t>­</a:t>
            </a:r>
          </a:p>
        </p:txBody>
      </p:sp>
      <p:sp>
        <p:nvSpPr>
          <p:cNvPr id="28" name="Google Shape;2747;p63">
            <a:extLst>
              <a:ext uri="{FF2B5EF4-FFF2-40B4-BE49-F238E27FC236}">
                <a16:creationId xmlns:a16="http://schemas.microsoft.com/office/drawing/2014/main" id="{E8210B6E-7FFE-4EB8-8EF9-5054733C9F00}"/>
              </a:ext>
            </a:extLst>
          </p:cNvPr>
          <p:cNvSpPr/>
          <p:nvPr/>
        </p:nvSpPr>
        <p:spPr>
          <a:xfrm>
            <a:off x="7672564" y="154475"/>
            <a:ext cx="1300200" cy="3006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9" name="Google Shape;2748;p63">
            <a:extLst>
              <a:ext uri="{FF2B5EF4-FFF2-40B4-BE49-F238E27FC236}">
                <a16:creationId xmlns:a16="http://schemas.microsoft.com/office/drawing/2014/main" id="{9B09447B-C4FC-4CB3-9EDE-BB7638A346AA}"/>
              </a:ext>
            </a:extLst>
          </p:cNvPr>
          <p:cNvSpPr txBox="1">
            <a:spLocks/>
          </p:cNvSpPr>
          <p:nvPr/>
        </p:nvSpPr>
        <p:spPr>
          <a:xfrm>
            <a:off x="8288003" y="183725"/>
            <a:ext cx="629400" cy="2421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2"/>
              </a:buClr>
              <a:buSzPts val="2800"/>
              <a:buFont typeface="Lilita One"/>
              <a:buNone/>
              <a:defRPr sz="28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9pPr>
          </a:lstStyle>
          <a:p>
            <a:pPr algn="l"/>
            <a:r>
              <a:rPr lang="en-US" sz="1400">
                <a:solidFill>
                  <a:schemeClr val="hlink"/>
                </a:solidFill>
                <a:uFill>
                  <a:noFill/>
                </a:uFill>
                <a:hlinkClick r:id="" action="ppaction://hlinkshowjump?jump=nextslide"/>
              </a:rPr>
              <a:t>NEXT</a:t>
            </a:r>
            <a:endParaRPr lang="en-US" sz="1400" dirty="0"/>
          </a:p>
        </p:txBody>
      </p:sp>
      <p:sp>
        <p:nvSpPr>
          <p:cNvPr id="30" name="Google Shape;2749;p63">
            <a:extLst>
              <a:ext uri="{FF2B5EF4-FFF2-40B4-BE49-F238E27FC236}">
                <a16:creationId xmlns:a16="http://schemas.microsoft.com/office/drawing/2014/main" id="{F666C63C-7E6A-4E7C-A262-0C8F27FBE17E}"/>
              </a:ext>
            </a:extLst>
          </p:cNvPr>
          <p:cNvSpPr txBox="1">
            <a:spLocks/>
          </p:cNvSpPr>
          <p:nvPr/>
        </p:nvSpPr>
        <p:spPr>
          <a:xfrm>
            <a:off x="7661318" y="183725"/>
            <a:ext cx="629400" cy="2421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2"/>
              </a:buClr>
              <a:buSzPts val="2800"/>
              <a:buFont typeface="Lilita One"/>
              <a:buNone/>
              <a:defRPr sz="2800" b="0" i="0" u="none" strike="noStrike" cap="none" spc="0">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9pPr>
          </a:lstStyle>
          <a:p>
            <a:pPr algn="r"/>
            <a:r>
              <a:rPr lang="en-US" sz="1400">
                <a:solidFill>
                  <a:schemeClr val="hlink"/>
                </a:solidFill>
                <a:uFill>
                  <a:noFill/>
                </a:uFill>
                <a:hlinkClick r:id="" action="ppaction://hlinkshowjump?jump=previousslide"/>
              </a:rPr>
              <a:t>PREV</a:t>
            </a:r>
            <a:endParaRPr lang="en-US" sz="1400" dirty="0"/>
          </a:p>
        </p:txBody>
      </p:sp>
      <p:graphicFrame>
        <p:nvGraphicFramePr>
          <p:cNvPr id="4" name="Table 3">
            <a:extLst>
              <a:ext uri="{FF2B5EF4-FFF2-40B4-BE49-F238E27FC236}">
                <a16:creationId xmlns:a16="http://schemas.microsoft.com/office/drawing/2014/main" id="{47A32DB8-17B8-4D3A-9CAC-CC2867089BCF}"/>
              </a:ext>
            </a:extLst>
          </p:cNvPr>
          <p:cNvGraphicFramePr>
            <a:graphicFrameLocks noGrp="1"/>
          </p:cNvGraphicFramePr>
          <p:nvPr>
            <p:extLst>
              <p:ext uri="{D42A27DB-BD31-4B8C-83A1-F6EECF244321}">
                <p14:modId xmlns:p14="http://schemas.microsoft.com/office/powerpoint/2010/main" val="30229005"/>
              </p:ext>
            </p:extLst>
          </p:nvPr>
        </p:nvGraphicFramePr>
        <p:xfrm>
          <a:off x="779835" y="1067782"/>
          <a:ext cx="7625588" cy="3886052"/>
        </p:xfrm>
        <a:graphic>
          <a:graphicData uri="http://schemas.openxmlformats.org/drawingml/2006/table">
            <a:tbl>
              <a:tblPr/>
              <a:tblGrid>
                <a:gridCol w="2171542">
                  <a:extLst>
                    <a:ext uri="{9D8B030D-6E8A-4147-A177-3AD203B41FA5}">
                      <a16:colId xmlns:a16="http://schemas.microsoft.com/office/drawing/2014/main" val="504685513"/>
                    </a:ext>
                  </a:extLst>
                </a:gridCol>
                <a:gridCol w="5454046">
                  <a:extLst>
                    <a:ext uri="{9D8B030D-6E8A-4147-A177-3AD203B41FA5}">
                      <a16:colId xmlns:a16="http://schemas.microsoft.com/office/drawing/2014/main" val="1007799221"/>
                    </a:ext>
                  </a:extLst>
                </a:gridCol>
              </a:tblGrid>
              <a:tr h="288620">
                <a:tc>
                  <a:txBody>
                    <a:bodyPr/>
                    <a:lstStyle/>
                    <a:p>
                      <a:r>
                        <a:rPr lang="en-US" sz="1200" b="1" dirty="0">
                          <a:solidFill>
                            <a:schemeClr val="tx2"/>
                          </a:solidFill>
                          <a:latin typeface="Nunito" pitchFamily="2" charset="0"/>
                        </a:rPr>
                        <a:t>Evidence-based Component</a:t>
                      </a:r>
                      <a:endParaRPr lang="en-US" sz="1200" dirty="0">
                        <a:solidFill>
                          <a:schemeClr val="tx2"/>
                        </a:solidFill>
                        <a:latin typeface="Nunito" pitchFamily="2" charset="0"/>
                      </a:endParaRPr>
                    </a:p>
                  </a:txBody>
                  <a:tcPr marL="50933" marR="50933" marT="25466" marB="25466" anchor="ctr">
                    <a:lnL>
                      <a:noFill/>
                    </a:lnL>
                    <a:lnR>
                      <a:noFill/>
                    </a:lnR>
                    <a:lnT>
                      <a:noFill/>
                    </a:lnT>
                    <a:lnB>
                      <a:noFill/>
                    </a:lnB>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5400000" scaled="1"/>
                      <a:tileRect/>
                    </a:gradFill>
                  </a:tcPr>
                </a:tc>
                <a:tc>
                  <a:txBody>
                    <a:bodyPr/>
                    <a:lstStyle/>
                    <a:p>
                      <a:r>
                        <a:rPr lang="en-US" sz="1200" b="1" dirty="0">
                          <a:solidFill>
                            <a:schemeClr val="tx2"/>
                          </a:solidFill>
                          <a:latin typeface="Nunito" pitchFamily="2" charset="0"/>
                        </a:rPr>
                        <a:t>Recommendation for Heart Failure Management</a:t>
                      </a:r>
                      <a:endParaRPr lang="en-US" sz="1200" dirty="0">
                        <a:solidFill>
                          <a:schemeClr val="tx2"/>
                        </a:solidFill>
                        <a:latin typeface="Nunito" pitchFamily="2" charset="0"/>
                      </a:endParaRPr>
                    </a:p>
                  </a:txBody>
                  <a:tcPr marL="50933" marR="50933" marT="25466" marB="25466" anchor="ctr">
                    <a:lnL>
                      <a:noFill/>
                    </a:lnL>
                    <a:lnR>
                      <a:noFill/>
                    </a:lnR>
                    <a:lnT>
                      <a:noFill/>
                    </a:lnT>
                    <a:lnB>
                      <a:noFill/>
                    </a:lnB>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5400000" scaled="1"/>
                      <a:tileRect/>
                    </a:gradFill>
                  </a:tcPr>
                </a:tc>
                <a:extLst>
                  <a:ext uri="{0D108BD9-81ED-4DB2-BD59-A6C34878D82A}">
                    <a16:rowId xmlns:a16="http://schemas.microsoft.com/office/drawing/2014/main" val="791388988"/>
                  </a:ext>
                </a:extLst>
              </a:tr>
              <a:tr h="526307">
                <a:tc>
                  <a:txBody>
                    <a:bodyPr/>
                    <a:lstStyle/>
                    <a:p>
                      <a:r>
                        <a:rPr lang="en-US" sz="1200" b="1" dirty="0">
                          <a:solidFill>
                            <a:schemeClr val="bg2"/>
                          </a:solidFill>
                          <a:latin typeface="Nunito" pitchFamily="2" charset="0"/>
                        </a:rPr>
                        <a:t>1. Shared Decision-Making</a:t>
                      </a:r>
                      <a:endParaRPr lang="en-US" sz="1200" dirty="0">
                        <a:solidFill>
                          <a:schemeClr val="bg2"/>
                        </a:solidFill>
                        <a:latin typeface="Nunito" pitchFamily="2" charset="0"/>
                      </a:endParaRPr>
                    </a:p>
                  </a:txBody>
                  <a:tcPr marL="50933" marR="50933" marT="25466" marB="25466" anchor="ctr">
                    <a:lnL>
                      <a:noFill/>
                    </a:lnL>
                    <a:lnR>
                      <a:noFill/>
                    </a:lnR>
                    <a:lnT>
                      <a:noFill/>
                    </a:lnT>
                    <a:lnB>
                      <a:noFill/>
                    </a:lnB>
                  </a:tcPr>
                </a:tc>
                <a:tc>
                  <a:txBody>
                    <a:bodyPr/>
                    <a:lstStyle/>
                    <a:p>
                      <a:r>
                        <a:rPr lang="en-US" sz="1200" dirty="0">
                          <a:solidFill>
                            <a:schemeClr val="bg2"/>
                          </a:solidFill>
                          <a:latin typeface="Nunito" pitchFamily="2" charset="0"/>
                        </a:rPr>
                        <a:t>Involve patients and families when selecting medicines, device therapy, cardiac rehabilitation, and advance care planning to improve adherence and satisfaction.</a:t>
                      </a:r>
                    </a:p>
                  </a:txBody>
                  <a:tcPr marL="50933" marR="50933" marT="25466" marB="25466" anchor="ctr">
                    <a:lnL>
                      <a:noFill/>
                    </a:lnL>
                    <a:lnR>
                      <a:noFill/>
                    </a:lnR>
                    <a:lnT>
                      <a:noFill/>
                    </a:lnT>
                    <a:lnB>
                      <a:noFill/>
                    </a:lnB>
                  </a:tcPr>
                </a:tc>
                <a:extLst>
                  <a:ext uri="{0D108BD9-81ED-4DB2-BD59-A6C34878D82A}">
                    <a16:rowId xmlns:a16="http://schemas.microsoft.com/office/drawing/2014/main" val="11407335"/>
                  </a:ext>
                </a:extLst>
              </a:tr>
              <a:tr h="526307">
                <a:tc>
                  <a:txBody>
                    <a:bodyPr/>
                    <a:lstStyle/>
                    <a:p>
                      <a:r>
                        <a:rPr lang="en-US" sz="1200" b="1" dirty="0">
                          <a:solidFill>
                            <a:schemeClr val="bg2"/>
                          </a:solidFill>
                          <a:latin typeface="Nunito" pitchFamily="2" charset="0"/>
                        </a:rPr>
                        <a:t>2. </a:t>
                      </a:r>
                      <a:r>
                        <a:rPr lang="en-US" sz="1200" b="1" dirty="0" err="1">
                          <a:solidFill>
                            <a:schemeClr val="bg2"/>
                          </a:solidFill>
                          <a:latin typeface="Nunito" pitchFamily="2" charset="0"/>
                        </a:rPr>
                        <a:t>Personalised</a:t>
                      </a:r>
                      <a:r>
                        <a:rPr lang="en-US" sz="1200" b="1" dirty="0">
                          <a:solidFill>
                            <a:schemeClr val="bg2"/>
                          </a:solidFill>
                          <a:latin typeface="Nunito" pitchFamily="2" charset="0"/>
                        </a:rPr>
                        <a:t> Care and Support Planning</a:t>
                      </a:r>
                      <a:endParaRPr lang="en-US" sz="1200" dirty="0">
                        <a:solidFill>
                          <a:schemeClr val="bg2"/>
                        </a:solidFill>
                        <a:latin typeface="Nunito" pitchFamily="2" charset="0"/>
                      </a:endParaRPr>
                    </a:p>
                  </a:txBody>
                  <a:tcPr marL="50933" marR="50933" marT="25466" marB="25466" anchor="ctr">
                    <a:lnL>
                      <a:noFill/>
                    </a:lnL>
                    <a:lnR>
                      <a:noFill/>
                    </a:lnR>
                    <a:lnT>
                      <a:noFill/>
                    </a:lnT>
                    <a:lnB>
                      <a:noFill/>
                    </a:lnB>
                  </a:tcPr>
                </a:tc>
                <a:tc>
                  <a:txBody>
                    <a:bodyPr/>
                    <a:lstStyle/>
                    <a:p>
                      <a:r>
                        <a:rPr lang="en-US" sz="1200" dirty="0">
                          <a:solidFill>
                            <a:schemeClr val="bg2"/>
                          </a:solidFill>
                          <a:latin typeface="Nunito" pitchFamily="2" charset="0"/>
                        </a:rPr>
                        <a:t>Develop </a:t>
                      </a:r>
                      <a:r>
                        <a:rPr lang="en-US" sz="1200" dirty="0" err="1">
                          <a:solidFill>
                            <a:schemeClr val="bg2"/>
                          </a:solidFill>
                          <a:latin typeface="Nunito" pitchFamily="2" charset="0"/>
                        </a:rPr>
                        <a:t>individualised</a:t>
                      </a:r>
                      <a:r>
                        <a:rPr lang="en-US" sz="1200" dirty="0">
                          <a:solidFill>
                            <a:schemeClr val="bg2"/>
                          </a:solidFill>
                          <a:latin typeface="Nunito" pitchFamily="2" charset="0"/>
                        </a:rPr>
                        <a:t> care plans based on symptom severity, comorbidities, functional status, and patient goals, with regular review by community heart failure nurses.</a:t>
                      </a:r>
                    </a:p>
                  </a:txBody>
                  <a:tcPr marL="50933" marR="50933" marT="25466" marB="25466" anchor="ctr">
                    <a:lnL>
                      <a:noFill/>
                    </a:lnL>
                    <a:lnR>
                      <a:noFill/>
                    </a:lnR>
                    <a:lnT>
                      <a:noFill/>
                    </a:lnT>
                    <a:lnB>
                      <a:noFill/>
                    </a:lnB>
                  </a:tcPr>
                </a:tc>
                <a:extLst>
                  <a:ext uri="{0D108BD9-81ED-4DB2-BD59-A6C34878D82A}">
                    <a16:rowId xmlns:a16="http://schemas.microsoft.com/office/drawing/2014/main" val="2645429750"/>
                  </a:ext>
                </a:extLst>
              </a:tr>
              <a:tr h="526307">
                <a:tc>
                  <a:txBody>
                    <a:bodyPr/>
                    <a:lstStyle/>
                    <a:p>
                      <a:r>
                        <a:rPr lang="en-US" sz="1200" b="1">
                          <a:solidFill>
                            <a:schemeClr val="bg2"/>
                          </a:solidFill>
                          <a:latin typeface="Nunito" pitchFamily="2" charset="0"/>
                        </a:rPr>
                        <a:t>3. Enabling Choice</a:t>
                      </a:r>
                      <a:endParaRPr lang="en-US" sz="1200">
                        <a:solidFill>
                          <a:schemeClr val="bg2"/>
                        </a:solidFill>
                        <a:latin typeface="Nunito" pitchFamily="2" charset="0"/>
                      </a:endParaRPr>
                    </a:p>
                  </a:txBody>
                  <a:tcPr marL="50933" marR="50933" marT="25466" marB="25466" anchor="ctr">
                    <a:lnL>
                      <a:noFill/>
                    </a:lnL>
                    <a:lnR>
                      <a:noFill/>
                    </a:lnR>
                    <a:lnT>
                      <a:noFill/>
                    </a:lnT>
                    <a:lnB>
                      <a:noFill/>
                    </a:lnB>
                  </a:tcPr>
                </a:tc>
                <a:tc>
                  <a:txBody>
                    <a:bodyPr/>
                    <a:lstStyle/>
                    <a:p>
                      <a:r>
                        <a:rPr lang="en-US" sz="1200" dirty="0">
                          <a:solidFill>
                            <a:schemeClr val="bg2"/>
                          </a:solidFill>
                          <a:latin typeface="Nunito" pitchFamily="2" charset="0"/>
                        </a:rPr>
                        <a:t>Offer informed choices regarding treatment options, remote monitoring, rehabilitation </a:t>
                      </a:r>
                      <a:r>
                        <a:rPr lang="en-US" sz="1200" dirty="0" err="1">
                          <a:solidFill>
                            <a:schemeClr val="bg2"/>
                          </a:solidFill>
                          <a:latin typeface="Nunito" pitchFamily="2" charset="0"/>
                        </a:rPr>
                        <a:t>programmes</a:t>
                      </a:r>
                      <a:r>
                        <a:rPr lang="en-US" sz="1200" dirty="0">
                          <a:solidFill>
                            <a:schemeClr val="bg2"/>
                          </a:solidFill>
                          <a:latin typeface="Nunito" pitchFamily="2" charset="0"/>
                        </a:rPr>
                        <a:t>, home-based care, and palliative services where appropriate.</a:t>
                      </a:r>
                    </a:p>
                  </a:txBody>
                  <a:tcPr marL="50933" marR="50933" marT="25466" marB="25466" anchor="ctr">
                    <a:lnL>
                      <a:noFill/>
                    </a:lnL>
                    <a:lnR>
                      <a:noFill/>
                    </a:lnR>
                    <a:lnT>
                      <a:noFill/>
                    </a:lnT>
                    <a:lnB>
                      <a:noFill/>
                    </a:lnB>
                  </a:tcPr>
                </a:tc>
                <a:extLst>
                  <a:ext uri="{0D108BD9-81ED-4DB2-BD59-A6C34878D82A}">
                    <a16:rowId xmlns:a16="http://schemas.microsoft.com/office/drawing/2014/main" val="2371954583"/>
                  </a:ext>
                </a:extLst>
              </a:tr>
              <a:tr h="526307">
                <a:tc>
                  <a:txBody>
                    <a:bodyPr/>
                    <a:lstStyle/>
                    <a:p>
                      <a:r>
                        <a:rPr lang="en-US" sz="1200" b="1">
                          <a:solidFill>
                            <a:schemeClr val="bg2"/>
                          </a:solidFill>
                          <a:latin typeface="Nunito" pitchFamily="2" charset="0"/>
                        </a:rPr>
                        <a:t>4. Social Prescribing and Community-Based Support</a:t>
                      </a:r>
                      <a:endParaRPr lang="en-US" sz="1200">
                        <a:solidFill>
                          <a:schemeClr val="bg2"/>
                        </a:solidFill>
                        <a:latin typeface="Nunito" pitchFamily="2" charset="0"/>
                      </a:endParaRPr>
                    </a:p>
                  </a:txBody>
                  <a:tcPr marL="50933" marR="50933" marT="25466" marB="25466" anchor="ctr">
                    <a:lnL>
                      <a:noFill/>
                    </a:lnL>
                    <a:lnR>
                      <a:noFill/>
                    </a:lnR>
                    <a:lnT>
                      <a:noFill/>
                    </a:lnT>
                    <a:lnB>
                      <a:noFill/>
                    </a:lnB>
                  </a:tcPr>
                </a:tc>
                <a:tc>
                  <a:txBody>
                    <a:bodyPr/>
                    <a:lstStyle/>
                    <a:p>
                      <a:r>
                        <a:rPr lang="en-US" sz="1200" dirty="0">
                          <a:solidFill>
                            <a:schemeClr val="bg2"/>
                          </a:solidFill>
                          <a:latin typeface="Nunito" pitchFamily="2" charset="0"/>
                        </a:rPr>
                        <a:t>Refer patients to exercise groups, smoking cessation services, psychological support, welfare advice, and community </a:t>
                      </a:r>
                      <a:r>
                        <a:rPr lang="en-US" sz="1200" dirty="0" err="1">
                          <a:solidFill>
                            <a:schemeClr val="bg2"/>
                          </a:solidFill>
                          <a:latin typeface="Nunito" pitchFamily="2" charset="0"/>
                        </a:rPr>
                        <a:t>organisations</a:t>
                      </a:r>
                      <a:r>
                        <a:rPr lang="en-US" sz="1200" dirty="0">
                          <a:solidFill>
                            <a:schemeClr val="bg2"/>
                          </a:solidFill>
                          <a:latin typeface="Nunito" pitchFamily="2" charset="0"/>
                        </a:rPr>
                        <a:t> to address wider determinants of health.</a:t>
                      </a:r>
                    </a:p>
                  </a:txBody>
                  <a:tcPr marL="50933" marR="50933" marT="25466" marB="25466" anchor="ctr">
                    <a:lnL>
                      <a:noFill/>
                    </a:lnL>
                    <a:lnR>
                      <a:noFill/>
                    </a:lnR>
                    <a:lnT>
                      <a:noFill/>
                    </a:lnT>
                    <a:lnB>
                      <a:noFill/>
                    </a:lnB>
                  </a:tcPr>
                </a:tc>
                <a:extLst>
                  <a:ext uri="{0D108BD9-81ED-4DB2-BD59-A6C34878D82A}">
                    <a16:rowId xmlns:a16="http://schemas.microsoft.com/office/drawing/2014/main" val="2512144060"/>
                  </a:ext>
                </a:extLst>
              </a:tr>
              <a:tr h="526307">
                <a:tc>
                  <a:txBody>
                    <a:bodyPr/>
                    <a:lstStyle/>
                    <a:p>
                      <a:r>
                        <a:rPr lang="en-US" sz="1200" b="1">
                          <a:solidFill>
                            <a:schemeClr val="bg2"/>
                          </a:solidFill>
                          <a:latin typeface="Nunito" pitchFamily="2" charset="0"/>
                        </a:rPr>
                        <a:t>5. Supported Self-Management</a:t>
                      </a:r>
                      <a:endParaRPr lang="en-US" sz="1200">
                        <a:solidFill>
                          <a:schemeClr val="bg2"/>
                        </a:solidFill>
                        <a:latin typeface="Nunito" pitchFamily="2" charset="0"/>
                      </a:endParaRPr>
                    </a:p>
                  </a:txBody>
                  <a:tcPr marL="50933" marR="50933" marT="25466" marB="25466" anchor="ctr">
                    <a:lnL>
                      <a:noFill/>
                    </a:lnL>
                    <a:lnR>
                      <a:noFill/>
                    </a:lnR>
                    <a:lnT>
                      <a:noFill/>
                    </a:lnT>
                    <a:lnB>
                      <a:noFill/>
                    </a:lnB>
                  </a:tcPr>
                </a:tc>
                <a:tc>
                  <a:txBody>
                    <a:bodyPr/>
                    <a:lstStyle/>
                    <a:p>
                      <a:r>
                        <a:rPr lang="en-US" sz="1200" dirty="0">
                          <a:solidFill>
                            <a:schemeClr val="bg2"/>
                          </a:solidFill>
                          <a:latin typeface="Nunito" pitchFamily="2" charset="0"/>
                        </a:rPr>
                        <a:t>Provide structured education on medication adherence, symptom recognition, daily weight monitoring, fluid management, physical activity, and when to seek urgent care.</a:t>
                      </a:r>
                    </a:p>
                  </a:txBody>
                  <a:tcPr marL="50933" marR="50933" marT="25466" marB="25466" anchor="ctr">
                    <a:lnL>
                      <a:noFill/>
                    </a:lnL>
                    <a:lnR>
                      <a:noFill/>
                    </a:lnR>
                    <a:lnT>
                      <a:noFill/>
                    </a:lnT>
                    <a:lnB>
                      <a:noFill/>
                    </a:lnB>
                  </a:tcPr>
                </a:tc>
                <a:extLst>
                  <a:ext uri="{0D108BD9-81ED-4DB2-BD59-A6C34878D82A}">
                    <a16:rowId xmlns:a16="http://schemas.microsoft.com/office/drawing/2014/main" val="2596494580"/>
                  </a:ext>
                </a:extLst>
              </a:tr>
              <a:tr h="526307">
                <a:tc>
                  <a:txBody>
                    <a:bodyPr/>
                    <a:lstStyle/>
                    <a:p>
                      <a:r>
                        <a:rPr lang="en-US" sz="1200" b="1">
                          <a:solidFill>
                            <a:schemeClr val="bg2"/>
                          </a:solidFill>
                          <a:latin typeface="Nunito" pitchFamily="2" charset="0"/>
                        </a:rPr>
                        <a:t>6. Personal Health Budgets</a:t>
                      </a:r>
                      <a:endParaRPr lang="en-US" sz="1200">
                        <a:solidFill>
                          <a:schemeClr val="bg2"/>
                        </a:solidFill>
                        <a:latin typeface="Nunito" pitchFamily="2" charset="0"/>
                      </a:endParaRPr>
                    </a:p>
                  </a:txBody>
                  <a:tcPr marL="50933" marR="50933" marT="25466" marB="25466" anchor="ctr">
                    <a:lnL>
                      <a:noFill/>
                    </a:lnL>
                    <a:lnR>
                      <a:noFill/>
                    </a:lnR>
                    <a:lnT>
                      <a:noFill/>
                    </a:lnT>
                    <a:lnB>
                      <a:noFill/>
                    </a:lnB>
                  </a:tcPr>
                </a:tc>
                <a:tc>
                  <a:txBody>
                    <a:bodyPr/>
                    <a:lstStyle/>
                    <a:p>
                      <a:r>
                        <a:rPr lang="en-US" sz="1200" dirty="0">
                          <a:solidFill>
                            <a:schemeClr val="bg2"/>
                          </a:solidFill>
                          <a:latin typeface="Nunito" pitchFamily="2" charset="0"/>
                        </a:rPr>
                        <a:t>Consider </a:t>
                      </a:r>
                      <a:r>
                        <a:rPr lang="en-US" sz="1200" dirty="0" err="1">
                          <a:solidFill>
                            <a:schemeClr val="bg2"/>
                          </a:solidFill>
                          <a:latin typeface="Nunito" pitchFamily="2" charset="0"/>
                        </a:rPr>
                        <a:t>personalised</a:t>
                      </a:r>
                      <a:r>
                        <a:rPr lang="en-US" sz="1200" dirty="0">
                          <a:solidFill>
                            <a:schemeClr val="bg2"/>
                          </a:solidFill>
                          <a:latin typeface="Nunito" pitchFamily="2" charset="0"/>
                        </a:rPr>
                        <a:t> funding where appropriate to support home care, assistive technology, rehabilitation services, or individual support needs for complex patients.</a:t>
                      </a:r>
                    </a:p>
                  </a:txBody>
                  <a:tcPr marL="50933" marR="50933" marT="25466" marB="25466" anchor="ctr">
                    <a:lnL>
                      <a:noFill/>
                    </a:lnL>
                    <a:lnR>
                      <a:noFill/>
                    </a:lnR>
                    <a:lnT>
                      <a:noFill/>
                    </a:lnT>
                    <a:lnB>
                      <a:noFill/>
                    </a:lnB>
                  </a:tcPr>
                </a:tc>
                <a:extLst>
                  <a:ext uri="{0D108BD9-81ED-4DB2-BD59-A6C34878D82A}">
                    <a16:rowId xmlns:a16="http://schemas.microsoft.com/office/drawing/2014/main" val="3181070066"/>
                  </a:ext>
                </a:extLst>
              </a:tr>
            </a:tbl>
          </a:graphicData>
        </a:graphic>
      </p:graphicFrame>
    </p:spTree>
    <p:extLst>
      <p:ext uri="{BB962C8B-B14F-4D97-AF65-F5344CB8AC3E}">
        <p14:creationId xmlns:p14="http://schemas.microsoft.com/office/powerpoint/2010/main" val="32621833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755"/>
                                        </p:tgtEl>
                                        <p:attrNameLst>
                                          <p:attrName>style.visibility</p:attrName>
                                        </p:attrNameLst>
                                      </p:cBhvr>
                                      <p:to>
                                        <p:strVal val="visible"/>
                                      </p:to>
                                    </p:set>
                                    <p:animEffect transition="in" filter="fade">
                                      <p:cBhvr>
                                        <p:cTn id="7" dur="1000"/>
                                        <p:tgtEl>
                                          <p:spTgt spid="27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6345"/>
        <p:cNvGrpSpPr/>
        <p:nvPr/>
      </p:nvGrpSpPr>
      <p:grpSpPr>
        <a:xfrm>
          <a:off x="0" y="0"/>
          <a:ext cx="0" cy="0"/>
          <a:chOff x="0" y="0"/>
          <a:chExt cx="0" cy="0"/>
        </a:xfrm>
      </p:grpSpPr>
      <p:sp>
        <p:nvSpPr>
          <p:cNvPr id="6346" name="Google Shape;6346;p119"/>
          <p:cNvSpPr txBox="1">
            <a:spLocks noGrp="1"/>
          </p:cNvSpPr>
          <p:nvPr>
            <p:ph type="title"/>
          </p:nvPr>
        </p:nvSpPr>
        <p:spPr>
          <a:xfrm>
            <a:off x="713250" y="109194"/>
            <a:ext cx="7717500" cy="478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REFERENCES</a:t>
            </a:r>
          </a:p>
        </p:txBody>
      </p:sp>
      <p:sp>
        <p:nvSpPr>
          <p:cNvPr id="909" name="Google Shape;2773;p64">
            <a:extLst>
              <a:ext uri="{FF2B5EF4-FFF2-40B4-BE49-F238E27FC236}">
                <a16:creationId xmlns:a16="http://schemas.microsoft.com/office/drawing/2014/main" id="{2DFE51EA-849B-40ED-827E-30160540D236}"/>
              </a:ext>
            </a:extLst>
          </p:cNvPr>
          <p:cNvSpPr txBox="1">
            <a:spLocks/>
          </p:cNvSpPr>
          <p:nvPr/>
        </p:nvSpPr>
        <p:spPr>
          <a:xfrm>
            <a:off x="174812" y="711262"/>
            <a:ext cx="8767481" cy="4323044"/>
          </a:xfrm>
          <a:prstGeom prst="rect">
            <a:avLst/>
          </a:prstGeom>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9pPr>
          </a:lstStyle>
          <a:p>
            <a:pPr marL="171450" marR="0" indent="-171450">
              <a:spcBef>
                <a:spcPts val="0"/>
              </a:spcBef>
              <a:buFont typeface="Wingdings" panose="05000000000000000000" pitchFamily="2" charset="2"/>
              <a:buChar char="§"/>
            </a:pPr>
            <a:r>
              <a:rPr lang="en-US" sz="1200" dirty="0">
                <a:effectLst/>
                <a:latin typeface="Nunito" pitchFamily="2" charset="0"/>
                <a:ea typeface="Calibri" panose="020F0502020204030204" pitchFamily="34" charset="0"/>
                <a:cs typeface="Times New Roman" panose="02020603050405020304" pitchFamily="18" charset="0"/>
              </a:rPr>
              <a:t>ACT-Center (2024). </a:t>
            </a:r>
            <a:r>
              <a:rPr lang="en-US" sz="1200" i="1" dirty="0">
                <a:effectLst/>
                <a:latin typeface="Nunito" pitchFamily="2" charset="0"/>
                <a:ea typeface="Calibri" panose="020F0502020204030204" pitchFamily="34" charset="0"/>
                <a:cs typeface="Times New Roman" panose="02020603050405020304" pitchFamily="18" charset="0"/>
              </a:rPr>
              <a:t>The chronic care model</a:t>
            </a:r>
            <a:r>
              <a:rPr lang="en-US" sz="1200" dirty="0">
                <a:effectLst/>
                <a:latin typeface="Nunito" pitchFamily="2" charset="0"/>
                <a:ea typeface="Calibri" panose="020F0502020204030204" pitchFamily="34" charset="0"/>
                <a:cs typeface="Times New Roman" panose="02020603050405020304" pitchFamily="18" charset="0"/>
              </a:rPr>
              <a:t>. [online] act-center.org. Available at: https://www.act-center.org/application/files/1616/3511/6445/Model_Chronic_Care.pdf [Accessed 6 Aug. 2026].</a:t>
            </a:r>
          </a:p>
          <a:p>
            <a:pPr marL="171450" marR="0" indent="-171450">
              <a:spcBef>
                <a:spcPts val="0"/>
              </a:spcBef>
              <a:buFont typeface="Wingdings" panose="05000000000000000000" pitchFamily="2" charset="2"/>
              <a:buChar char="§"/>
            </a:pPr>
            <a:r>
              <a:rPr lang="en-US" sz="1200" dirty="0" err="1">
                <a:effectLst/>
                <a:latin typeface="Nunito" pitchFamily="2" charset="0"/>
                <a:ea typeface="Calibri" panose="020F0502020204030204" pitchFamily="34" charset="0"/>
                <a:cs typeface="Times New Roman" panose="02020603050405020304" pitchFamily="18" charset="0"/>
              </a:rPr>
              <a:t>Agress</a:t>
            </a:r>
            <a:r>
              <a:rPr lang="en-US" sz="1200" dirty="0">
                <a:effectLst/>
                <a:latin typeface="Nunito" pitchFamily="2" charset="0"/>
                <a:ea typeface="Calibri" panose="020F0502020204030204" pitchFamily="34" charset="0"/>
                <a:cs typeface="Times New Roman" panose="02020603050405020304" pitchFamily="18" charset="0"/>
              </a:rPr>
              <a:t>, S., Sheikh, J.S., Perez Ramos, A.A., Kashyap, D., </a:t>
            </a:r>
            <a:r>
              <a:rPr lang="en-US" sz="1200" dirty="0" err="1">
                <a:effectLst/>
                <a:latin typeface="Nunito" pitchFamily="2" charset="0"/>
                <a:ea typeface="Calibri" panose="020F0502020204030204" pitchFamily="34" charset="0"/>
                <a:cs typeface="Times New Roman" panose="02020603050405020304" pitchFamily="18" charset="0"/>
              </a:rPr>
              <a:t>Razmjouei</a:t>
            </a:r>
            <a:r>
              <a:rPr lang="en-US" sz="1200" dirty="0">
                <a:effectLst/>
                <a:latin typeface="Nunito" pitchFamily="2" charset="0"/>
                <a:ea typeface="Calibri" panose="020F0502020204030204" pitchFamily="34" charset="0"/>
                <a:cs typeface="Times New Roman" panose="02020603050405020304" pitchFamily="18" charset="0"/>
              </a:rPr>
              <a:t>, S., Kumar, J., Singh, M., Lak, M.A., Osman, A. and Zia Ul </a:t>
            </a:r>
            <a:r>
              <a:rPr lang="en-US" sz="1200" dirty="0" err="1">
                <a:effectLst/>
                <a:latin typeface="Nunito" pitchFamily="2" charset="0"/>
                <a:ea typeface="Calibri" panose="020F0502020204030204" pitchFamily="34" charset="0"/>
                <a:cs typeface="Times New Roman" panose="02020603050405020304" pitchFamily="18" charset="0"/>
              </a:rPr>
              <a:t>Haq</a:t>
            </a:r>
            <a:r>
              <a:rPr lang="en-US" sz="1200" dirty="0">
                <a:effectLst/>
                <a:latin typeface="Nunito" pitchFamily="2" charset="0"/>
                <a:ea typeface="Calibri" panose="020F0502020204030204" pitchFamily="34" charset="0"/>
                <a:cs typeface="Times New Roman" panose="02020603050405020304" pitchFamily="18" charset="0"/>
              </a:rPr>
              <a:t>, M. (2024). The interplay of comorbidities in chronic heart failure: Challenges and solutions. </a:t>
            </a:r>
            <a:r>
              <a:rPr lang="en-US" sz="1200" i="1" dirty="0">
                <a:effectLst/>
                <a:latin typeface="Nunito" pitchFamily="2" charset="0"/>
                <a:ea typeface="Calibri" panose="020F0502020204030204" pitchFamily="34" charset="0"/>
                <a:cs typeface="Times New Roman" panose="02020603050405020304" pitchFamily="18" charset="0"/>
              </a:rPr>
              <a:t>Current Cardiology Reviews</a:t>
            </a:r>
            <a:r>
              <a:rPr lang="en-US" sz="1200" dirty="0">
                <a:effectLst/>
                <a:latin typeface="Nunito" pitchFamily="2" charset="0"/>
                <a:ea typeface="Calibri" panose="020F0502020204030204" pitchFamily="34" charset="0"/>
                <a:cs typeface="Times New Roman" panose="02020603050405020304" pitchFamily="18" charset="0"/>
              </a:rPr>
              <a:t>. [online] doi:10.2174/011573403X289572240206112303.</a:t>
            </a:r>
          </a:p>
          <a:p>
            <a:pPr marL="171450" marR="0" indent="-171450">
              <a:spcBef>
                <a:spcPts val="0"/>
              </a:spcBef>
              <a:buFont typeface="Wingdings" panose="05000000000000000000" pitchFamily="2" charset="2"/>
              <a:buChar char="§"/>
            </a:pPr>
            <a:r>
              <a:rPr lang="en-US" sz="1200" dirty="0">
                <a:effectLst/>
                <a:latin typeface="Nunito" pitchFamily="2" charset="0"/>
                <a:ea typeface="Calibri" panose="020F0502020204030204" pitchFamily="34" charset="0"/>
                <a:cs typeface="Times New Roman" panose="02020603050405020304" pitchFamily="18" charset="0"/>
              </a:rPr>
              <a:t>Ali, A. and Katz, D.L. (2015). Disease Prevention and Health Promotion. </a:t>
            </a:r>
            <a:r>
              <a:rPr lang="en-US" sz="1200" i="1" dirty="0">
                <a:effectLst/>
                <a:latin typeface="Nunito" pitchFamily="2" charset="0"/>
                <a:ea typeface="Calibri" panose="020F0502020204030204" pitchFamily="34" charset="0"/>
                <a:cs typeface="Times New Roman" panose="02020603050405020304" pitchFamily="18" charset="0"/>
              </a:rPr>
              <a:t>American Journal of Preventive Medicine</a:t>
            </a:r>
            <a:r>
              <a:rPr lang="en-US" sz="1200" dirty="0">
                <a:effectLst/>
                <a:latin typeface="Nunito" pitchFamily="2" charset="0"/>
                <a:ea typeface="Calibri" panose="020F0502020204030204" pitchFamily="34" charset="0"/>
                <a:cs typeface="Times New Roman" panose="02020603050405020304" pitchFamily="18" charset="0"/>
              </a:rPr>
              <a:t>, [online] 49(5), pp.S230-S240. doi:10.1016/j.amepre.2015.07.019.</a:t>
            </a:r>
          </a:p>
          <a:p>
            <a:pPr marL="171450" marR="0" indent="-171450">
              <a:spcBef>
                <a:spcPts val="0"/>
              </a:spcBef>
              <a:buFont typeface="Wingdings" panose="05000000000000000000" pitchFamily="2" charset="2"/>
              <a:buChar char="§"/>
            </a:pPr>
            <a:r>
              <a:rPr lang="en-US" sz="1200" dirty="0">
                <a:effectLst/>
                <a:latin typeface="Nunito" pitchFamily="2" charset="0"/>
                <a:ea typeface="Calibri" panose="020F0502020204030204" pitchFamily="34" charset="0"/>
                <a:cs typeface="Times New Roman" panose="02020603050405020304" pitchFamily="18" charset="0"/>
              </a:rPr>
              <a:t>Allen, L.A., Stevenson, L.W., Grady, K.L., Goldstein, N.E., Matlock, D.D., Arnold, R.M., Cook, N.R., Felker, G.M., Francis, G.S., Hauptman, P.J., </a:t>
            </a:r>
            <a:r>
              <a:rPr lang="en-US" sz="1200" dirty="0" err="1">
                <a:effectLst/>
                <a:latin typeface="Nunito" pitchFamily="2" charset="0"/>
                <a:ea typeface="Calibri" panose="020F0502020204030204" pitchFamily="34" charset="0"/>
                <a:cs typeface="Times New Roman" panose="02020603050405020304" pitchFamily="18" charset="0"/>
              </a:rPr>
              <a:t>Havranek</a:t>
            </a:r>
            <a:r>
              <a:rPr lang="en-US" sz="1200" dirty="0">
                <a:effectLst/>
                <a:latin typeface="Nunito" pitchFamily="2" charset="0"/>
                <a:ea typeface="Calibri" panose="020F0502020204030204" pitchFamily="34" charset="0"/>
                <a:cs typeface="Times New Roman" panose="02020603050405020304" pitchFamily="18" charset="0"/>
              </a:rPr>
              <a:t>, E.P., </a:t>
            </a:r>
            <a:r>
              <a:rPr lang="en-US" sz="1200" dirty="0" err="1">
                <a:effectLst/>
                <a:latin typeface="Nunito" pitchFamily="2" charset="0"/>
                <a:ea typeface="Calibri" panose="020F0502020204030204" pitchFamily="34" charset="0"/>
                <a:cs typeface="Times New Roman" panose="02020603050405020304" pitchFamily="18" charset="0"/>
              </a:rPr>
              <a:t>Krumholz</a:t>
            </a:r>
            <a:r>
              <a:rPr lang="en-US" sz="1200" dirty="0">
                <a:effectLst/>
                <a:latin typeface="Nunito" pitchFamily="2" charset="0"/>
                <a:ea typeface="Calibri" panose="020F0502020204030204" pitchFamily="34" charset="0"/>
                <a:cs typeface="Times New Roman" panose="02020603050405020304" pitchFamily="18" charset="0"/>
              </a:rPr>
              <a:t>, H.M., Mancini, D., Riegel, B. and </a:t>
            </a:r>
            <a:r>
              <a:rPr lang="en-US" sz="1200" dirty="0" err="1">
                <a:effectLst/>
                <a:latin typeface="Nunito" pitchFamily="2" charset="0"/>
                <a:ea typeface="Calibri" panose="020F0502020204030204" pitchFamily="34" charset="0"/>
                <a:cs typeface="Times New Roman" panose="02020603050405020304" pitchFamily="18" charset="0"/>
              </a:rPr>
              <a:t>Spertus</a:t>
            </a:r>
            <a:r>
              <a:rPr lang="en-US" sz="1200" dirty="0">
                <a:effectLst/>
                <a:latin typeface="Nunito" pitchFamily="2" charset="0"/>
                <a:ea typeface="Calibri" panose="020F0502020204030204" pitchFamily="34" charset="0"/>
                <a:cs typeface="Times New Roman" panose="02020603050405020304" pitchFamily="18" charset="0"/>
              </a:rPr>
              <a:t>, J.A. (2012). Decision making in advanced heart failure. </a:t>
            </a:r>
            <a:r>
              <a:rPr lang="en-US" sz="1200" i="1" dirty="0">
                <a:effectLst/>
                <a:latin typeface="Nunito" pitchFamily="2" charset="0"/>
                <a:ea typeface="Calibri" panose="020F0502020204030204" pitchFamily="34" charset="0"/>
                <a:cs typeface="Times New Roman" panose="02020603050405020304" pitchFamily="18" charset="0"/>
              </a:rPr>
              <a:t>Circulation</a:t>
            </a:r>
            <a:r>
              <a:rPr lang="en-US" sz="1200" dirty="0">
                <a:effectLst/>
                <a:latin typeface="Nunito" pitchFamily="2" charset="0"/>
                <a:ea typeface="Calibri" panose="020F0502020204030204" pitchFamily="34" charset="0"/>
                <a:cs typeface="Times New Roman" panose="02020603050405020304" pitchFamily="18" charset="0"/>
              </a:rPr>
              <a:t>, [online] 125(15), pp.1928–1952. doi:10.1161/cir.0b013e31824f2173.</a:t>
            </a:r>
          </a:p>
          <a:p>
            <a:pPr marL="171450" marR="0" indent="-171450">
              <a:spcBef>
                <a:spcPts val="0"/>
              </a:spcBef>
              <a:buFont typeface="Wingdings" panose="05000000000000000000" pitchFamily="2" charset="2"/>
              <a:buChar char="§"/>
            </a:pPr>
            <a:r>
              <a:rPr lang="en-US" sz="1200" dirty="0" err="1">
                <a:effectLst/>
                <a:latin typeface="Nunito" pitchFamily="2" charset="0"/>
                <a:ea typeface="Calibri" panose="020F0502020204030204" pitchFamily="34" charset="0"/>
                <a:cs typeface="Times New Roman" panose="02020603050405020304" pitchFamily="18" charset="0"/>
              </a:rPr>
              <a:t>Baudry</a:t>
            </a:r>
            <a:r>
              <a:rPr lang="en-US" sz="1200" dirty="0">
                <a:effectLst/>
                <a:latin typeface="Nunito" pitchFamily="2" charset="0"/>
                <a:ea typeface="Calibri" panose="020F0502020204030204" pitchFamily="34" charset="0"/>
                <a:cs typeface="Times New Roman" panose="02020603050405020304" pitchFamily="18" charset="0"/>
              </a:rPr>
              <a:t>, G., Pereira, O., </a:t>
            </a:r>
            <a:r>
              <a:rPr lang="en-US" sz="1200" dirty="0" err="1">
                <a:effectLst/>
                <a:latin typeface="Nunito" pitchFamily="2" charset="0"/>
                <a:ea typeface="Calibri" panose="020F0502020204030204" pitchFamily="34" charset="0"/>
                <a:cs typeface="Times New Roman" panose="02020603050405020304" pitchFamily="18" charset="0"/>
              </a:rPr>
              <a:t>Roubille</a:t>
            </a:r>
            <a:r>
              <a:rPr lang="en-US" sz="1200" dirty="0">
                <a:effectLst/>
                <a:latin typeface="Nunito" pitchFamily="2" charset="0"/>
                <a:ea typeface="Calibri" panose="020F0502020204030204" pitchFamily="34" charset="0"/>
                <a:cs typeface="Times New Roman" panose="02020603050405020304" pitchFamily="18" charset="0"/>
              </a:rPr>
              <a:t>, F., </a:t>
            </a:r>
            <a:r>
              <a:rPr lang="en-US" sz="1200" dirty="0" err="1">
                <a:effectLst/>
                <a:latin typeface="Nunito" pitchFamily="2" charset="0"/>
                <a:ea typeface="Calibri" panose="020F0502020204030204" pitchFamily="34" charset="0"/>
                <a:cs typeface="Times New Roman" panose="02020603050405020304" pitchFamily="18" charset="0"/>
              </a:rPr>
              <a:t>Villaceque</a:t>
            </a:r>
            <a:r>
              <a:rPr lang="en-US" sz="1200" dirty="0">
                <a:effectLst/>
                <a:latin typeface="Nunito" pitchFamily="2" charset="0"/>
                <a:ea typeface="Calibri" panose="020F0502020204030204" pitchFamily="34" charset="0"/>
                <a:cs typeface="Times New Roman" panose="02020603050405020304" pitchFamily="18" charset="0"/>
              </a:rPr>
              <a:t>, M., </a:t>
            </a:r>
            <a:r>
              <a:rPr lang="en-US" sz="1200" dirty="0" err="1">
                <a:effectLst/>
                <a:latin typeface="Nunito" pitchFamily="2" charset="0"/>
                <a:ea typeface="Calibri" panose="020F0502020204030204" pitchFamily="34" charset="0"/>
                <a:cs typeface="Times New Roman" panose="02020603050405020304" pitchFamily="18" charset="0"/>
              </a:rPr>
              <a:t>Damy</a:t>
            </a:r>
            <a:r>
              <a:rPr lang="en-US" sz="1200" dirty="0">
                <a:effectLst/>
                <a:latin typeface="Nunito" pitchFamily="2" charset="0"/>
                <a:ea typeface="Calibri" panose="020F0502020204030204" pitchFamily="34" charset="0"/>
                <a:cs typeface="Times New Roman" panose="02020603050405020304" pitchFamily="18" charset="0"/>
              </a:rPr>
              <a:t>, T., Duarte, K., </a:t>
            </a:r>
            <a:r>
              <a:rPr lang="en-US" sz="1200" dirty="0" err="1">
                <a:effectLst/>
                <a:latin typeface="Nunito" pitchFamily="2" charset="0"/>
                <a:ea typeface="Calibri" panose="020F0502020204030204" pitchFamily="34" charset="0"/>
                <a:cs typeface="Times New Roman" panose="02020603050405020304" pitchFamily="18" charset="0"/>
              </a:rPr>
              <a:t>Tangre</a:t>
            </a:r>
            <a:r>
              <a:rPr lang="en-US" sz="1200" dirty="0">
                <a:effectLst/>
                <a:latin typeface="Nunito" pitchFamily="2" charset="0"/>
                <a:ea typeface="Calibri" panose="020F0502020204030204" pitchFamily="34" charset="0"/>
                <a:cs typeface="Times New Roman" panose="02020603050405020304" pitchFamily="18" charset="0"/>
              </a:rPr>
              <a:t>, P. and </a:t>
            </a:r>
            <a:r>
              <a:rPr lang="en-US" sz="1200" dirty="0" err="1">
                <a:effectLst/>
                <a:latin typeface="Nunito" pitchFamily="2" charset="0"/>
                <a:ea typeface="Calibri" panose="020F0502020204030204" pitchFamily="34" charset="0"/>
                <a:cs typeface="Times New Roman" panose="02020603050405020304" pitchFamily="18" charset="0"/>
              </a:rPr>
              <a:t>Girerd</a:t>
            </a:r>
            <a:r>
              <a:rPr lang="en-US" sz="1200" dirty="0">
                <a:effectLst/>
                <a:latin typeface="Nunito" pitchFamily="2" charset="0"/>
                <a:ea typeface="Calibri" panose="020F0502020204030204" pitchFamily="34" charset="0"/>
                <a:cs typeface="Times New Roman" panose="02020603050405020304" pitchFamily="18" charset="0"/>
              </a:rPr>
              <a:t>, N. (2025). Cardiologist follow-up and improved outcomes of heart failure: A French nationwide cohort. </a:t>
            </a:r>
            <a:r>
              <a:rPr lang="en-US" sz="1200" i="1" dirty="0">
                <a:effectLst/>
                <a:latin typeface="Nunito" pitchFamily="2" charset="0"/>
                <a:ea typeface="Calibri" panose="020F0502020204030204" pitchFamily="34" charset="0"/>
                <a:cs typeface="Times New Roman" panose="02020603050405020304" pitchFamily="18" charset="0"/>
              </a:rPr>
              <a:t>European Heart Journal</a:t>
            </a:r>
            <a:r>
              <a:rPr lang="en-US" sz="1200" dirty="0">
                <a:effectLst/>
                <a:latin typeface="Nunito" pitchFamily="2" charset="0"/>
                <a:ea typeface="Calibri" panose="020F0502020204030204" pitchFamily="34" charset="0"/>
                <a:cs typeface="Times New Roman" panose="02020603050405020304" pitchFamily="18" charset="0"/>
              </a:rPr>
              <a:t>. [online] doi:10.1093/</a:t>
            </a:r>
            <a:r>
              <a:rPr lang="en-US" sz="1200" dirty="0" err="1">
                <a:effectLst/>
                <a:latin typeface="Nunito" pitchFamily="2" charset="0"/>
                <a:ea typeface="Calibri" panose="020F0502020204030204" pitchFamily="34" charset="0"/>
                <a:cs typeface="Times New Roman" panose="02020603050405020304" pitchFamily="18" charset="0"/>
              </a:rPr>
              <a:t>eurheartj</a:t>
            </a:r>
            <a:r>
              <a:rPr lang="en-US" sz="1200" dirty="0">
                <a:effectLst/>
                <a:latin typeface="Nunito" pitchFamily="2" charset="0"/>
                <a:ea typeface="Calibri" panose="020F0502020204030204" pitchFamily="34" charset="0"/>
                <a:cs typeface="Times New Roman" panose="02020603050405020304" pitchFamily="18" charset="0"/>
              </a:rPr>
              <a:t>/ehaf218.</a:t>
            </a:r>
          </a:p>
          <a:p>
            <a:pPr marL="171450" marR="0" indent="-171450">
              <a:spcBef>
                <a:spcPts val="0"/>
              </a:spcBef>
              <a:buFont typeface="Wingdings" panose="05000000000000000000" pitchFamily="2" charset="2"/>
              <a:buChar char="§"/>
            </a:pPr>
            <a:r>
              <a:rPr lang="en-US" sz="1200" dirty="0" err="1">
                <a:effectLst/>
                <a:latin typeface="Nunito" pitchFamily="2" charset="0"/>
                <a:ea typeface="Calibri" panose="020F0502020204030204" pitchFamily="34" charset="0"/>
                <a:cs typeface="Times New Roman" panose="02020603050405020304" pitchFamily="18" charset="0"/>
              </a:rPr>
              <a:t>Bellumkonda</a:t>
            </a:r>
            <a:r>
              <a:rPr lang="en-US" sz="1200" dirty="0">
                <a:effectLst/>
                <a:latin typeface="Nunito" pitchFamily="2" charset="0"/>
                <a:ea typeface="Calibri" panose="020F0502020204030204" pitchFamily="34" charset="0"/>
                <a:cs typeface="Times New Roman" panose="02020603050405020304" pitchFamily="18" charset="0"/>
              </a:rPr>
              <a:t>, L., Khawaja, T., Al-</a:t>
            </a:r>
            <a:r>
              <a:rPr lang="en-US" sz="1200" dirty="0" err="1">
                <a:effectLst/>
                <a:latin typeface="Nunito" pitchFamily="2" charset="0"/>
                <a:ea typeface="Calibri" panose="020F0502020204030204" pitchFamily="34" charset="0"/>
                <a:cs typeface="Times New Roman" panose="02020603050405020304" pitchFamily="18" charset="0"/>
              </a:rPr>
              <a:t>Kindi</a:t>
            </a:r>
            <a:r>
              <a:rPr lang="en-US" sz="1200" dirty="0">
                <a:effectLst/>
                <a:latin typeface="Nunito" pitchFamily="2" charset="0"/>
                <a:ea typeface="Calibri" panose="020F0502020204030204" pitchFamily="34" charset="0"/>
                <a:cs typeface="Times New Roman" panose="02020603050405020304" pitchFamily="18" charset="0"/>
              </a:rPr>
              <a:t>, S.G., </a:t>
            </a:r>
            <a:r>
              <a:rPr lang="en-US" sz="1200" dirty="0" err="1">
                <a:effectLst/>
                <a:latin typeface="Nunito" pitchFamily="2" charset="0"/>
                <a:ea typeface="Calibri" panose="020F0502020204030204" pitchFamily="34" charset="0"/>
                <a:cs typeface="Times New Roman" panose="02020603050405020304" pitchFamily="18" charset="0"/>
              </a:rPr>
              <a:t>Khraishah</a:t>
            </a:r>
            <a:r>
              <a:rPr lang="en-US" sz="1200" dirty="0">
                <a:effectLst/>
                <a:latin typeface="Nunito" pitchFamily="2" charset="0"/>
                <a:ea typeface="Calibri" panose="020F0502020204030204" pitchFamily="34" charset="0"/>
                <a:cs typeface="Times New Roman" panose="02020603050405020304" pitchFamily="18" charset="0"/>
              </a:rPr>
              <a:t>, H. and Rajagopalan, S. (2026). Air pollution and </a:t>
            </a:r>
            <a:r>
              <a:rPr lang="en-US" sz="1200" dirty="0" err="1">
                <a:effectLst/>
                <a:latin typeface="Nunito" pitchFamily="2" charset="0"/>
                <a:ea typeface="Calibri" panose="020F0502020204030204" pitchFamily="34" charset="0"/>
                <a:cs typeface="Times New Roman" panose="02020603050405020304" pitchFamily="18" charset="0"/>
              </a:rPr>
              <a:t>exposomic</a:t>
            </a:r>
            <a:r>
              <a:rPr lang="en-US" sz="1200" dirty="0">
                <a:effectLst/>
                <a:latin typeface="Nunito" pitchFamily="2" charset="0"/>
                <a:ea typeface="Calibri" panose="020F0502020204030204" pitchFamily="34" charset="0"/>
                <a:cs typeface="Times New Roman" panose="02020603050405020304" pitchFamily="18" charset="0"/>
              </a:rPr>
              <a:t> impacts on heart failure. </a:t>
            </a:r>
            <a:r>
              <a:rPr lang="en-US" sz="1200" i="1" dirty="0">
                <a:effectLst/>
                <a:latin typeface="Nunito" pitchFamily="2" charset="0"/>
                <a:ea typeface="Calibri" panose="020F0502020204030204" pitchFamily="34" charset="0"/>
                <a:cs typeface="Times New Roman" panose="02020603050405020304" pitchFamily="18" charset="0"/>
              </a:rPr>
              <a:t>Circulation: Heart Failure</a:t>
            </a:r>
            <a:r>
              <a:rPr lang="en-US" sz="1200" dirty="0">
                <a:effectLst/>
                <a:latin typeface="Nunito" pitchFamily="2" charset="0"/>
                <a:ea typeface="Calibri" panose="020F0502020204030204" pitchFamily="34" charset="0"/>
                <a:cs typeface="Times New Roman" panose="02020603050405020304" pitchFamily="18" charset="0"/>
              </a:rPr>
              <a:t>, 19(1). doi:10.1161/circheartfailure.125.013338.</a:t>
            </a:r>
          </a:p>
          <a:p>
            <a:pPr marL="171450" marR="0" indent="-171450">
              <a:spcBef>
                <a:spcPts val="0"/>
              </a:spcBef>
              <a:buFont typeface="Wingdings" panose="05000000000000000000" pitchFamily="2" charset="2"/>
              <a:buChar char="§"/>
            </a:pPr>
            <a:r>
              <a:rPr lang="en-US" sz="1200" dirty="0">
                <a:effectLst/>
                <a:latin typeface="Nunito" pitchFamily="2" charset="0"/>
                <a:ea typeface="Calibri" panose="020F0502020204030204" pitchFamily="34" charset="0"/>
                <a:cs typeface="Times New Roman" panose="02020603050405020304" pitchFamily="18" charset="0"/>
              </a:rPr>
              <a:t>BHF (2020). </a:t>
            </a:r>
            <a:r>
              <a:rPr lang="en-US" sz="1200" i="1" dirty="0">
                <a:effectLst/>
                <a:latin typeface="Nunito" pitchFamily="2" charset="0"/>
                <a:ea typeface="Calibri" panose="020F0502020204030204" pitchFamily="34" charset="0"/>
                <a:cs typeface="Times New Roman" panose="02020603050405020304" pitchFamily="18" charset="0"/>
              </a:rPr>
              <a:t>Heart failure research</a:t>
            </a:r>
            <a:r>
              <a:rPr lang="en-US" sz="1200" dirty="0">
                <a:effectLst/>
                <a:latin typeface="Nunito" pitchFamily="2" charset="0"/>
                <a:ea typeface="Calibri" panose="020F0502020204030204" pitchFamily="34" charset="0"/>
                <a:cs typeface="Times New Roman" panose="02020603050405020304" pitchFamily="18" charset="0"/>
              </a:rPr>
              <a:t>. [online] </a:t>
            </a:r>
            <a:r>
              <a:rPr lang="en-US" sz="1200" i="1" dirty="0">
                <a:effectLst/>
                <a:latin typeface="Nunito" pitchFamily="2" charset="0"/>
                <a:ea typeface="Calibri" panose="020F0502020204030204" pitchFamily="34" charset="0"/>
                <a:cs typeface="Times New Roman" panose="02020603050405020304" pitchFamily="18" charset="0"/>
              </a:rPr>
              <a:t>Bhf.org.uk</a:t>
            </a:r>
            <a:r>
              <a:rPr lang="en-US" sz="1200" dirty="0">
                <a:effectLst/>
                <a:latin typeface="Nunito" pitchFamily="2" charset="0"/>
                <a:ea typeface="Calibri" panose="020F0502020204030204" pitchFamily="34" charset="0"/>
                <a:cs typeface="Times New Roman" panose="02020603050405020304" pitchFamily="18" charset="0"/>
              </a:rPr>
              <a:t>. Available at: https://www.bhf.org.uk/what-we-do/our-research/heart-conditions-research/heart-failure-research [Accessed 6 Aug. 2026].</a:t>
            </a:r>
          </a:p>
          <a:p>
            <a:pPr marL="171450" marR="0" indent="-171450">
              <a:spcBef>
                <a:spcPts val="0"/>
              </a:spcBef>
              <a:buFont typeface="Wingdings" panose="05000000000000000000" pitchFamily="2" charset="2"/>
              <a:buChar char="§"/>
            </a:pPr>
            <a:r>
              <a:rPr lang="en-US" sz="1200" dirty="0" err="1">
                <a:effectLst/>
                <a:latin typeface="Nunito" pitchFamily="2" charset="0"/>
                <a:ea typeface="Calibri" panose="020F0502020204030204" pitchFamily="34" charset="0"/>
                <a:cs typeface="Times New Roman" panose="02020603050405020304" pitchFamily="18" charset="0"/>
              </a:rPr>
              <a:t>Butrous</a:t>
            </a:r>
            <a:r>
              <a:rPr lang="en-US" sz="1200" dirty="0">
                <a:effectLst/>
                <a:latin typeface="Nunito" pitchFamily="2" charset="0"/>
                <a:ea typeface="Calibri" panose="020F0502020204030204" pitchFamily="34" charset="0"/>
                <a:cs typeface="Times New Roman" panose="02020603050405020304" pitchFamily="18" charset="0"/>
              </a:rPr>
              <a:t>, H. and Hummel, S.L. (2016). Heart failure in older adults. </a:t>
            </a:r>
            <a:r>
              <a:rPr lang="en-US" sz="1200" i="1" dirty="0">
                <a:effectLst/>
                <a:latin typeface="Nunito" pitchFamily="2" charset="0"/>
                <a:ea typeface="Calibri" panose="020F0502020204030204" pitchFamily="34" charset="0"/>
                <a:cs typeface="Times New Roman" panose="02020603050405020304" pitchFamily="18" charset="0"/>
              </a:rPr>
              <a:t>Canadian Journal of Cardiology</a:t>
            </a:r>
            <a:r>
              <a:rPr lang="en-US" sz="1200" dirty="0">
                <a:effectLst/>
                <a:latin typeface="Nunito" pitchFamily="2" charset="0"/>
                <a:ea typeface="Calibri" panose="020F0502020204030204" pitchFamily="34" charset="0"/>
                <a:cs typeface="Times New Roman" panose="02020603050405020304" pitchFamily="18" charset="0"/>
              </a:rPr>
              <a:t>, 32(9), pp.1140–1147. doi:10.1016/j.cjca.2016.05.005.</a:t>
            </a:r>
          </a:p>
          <a:p>
            <a:pPr marL="171450" marR="0" indent="-171450">
              <a:spcBef>
                <a:spcPts val="0"/>
              </a:spcBef>
              <a:buFont typeface="Wingdings" panose="05000000000000000000" pitchFamily="2" charset="2"/>
              <a:buChar char="§"/>
            </a:pPr>
            <a:r>
              <a:rPr lang="en-US" sz="1200" dirty="0">
                <a:effectLst/>
                <a:latin typeface="Nunito" pitchFamily="2" charset="0"/>
                <a:ea typeface="Calibri" panose="020F0502020204030204" pitchFamily="34" charset="0"/>
                <a:cs typeface="Times New Roman" panose="02020603050405020304" pitchFamily="18" charset="0"/>
              </a:rPr>
              <a:t>Chen, J., Li, Z., Li, Y., </a:t>
            </a:r>
            <a:r>
              <a:rPr lang="en-US" sz="1200" dirty="0" err="1">
                <a:effectLst/>
                <a:latin typeface="Nunito" pitchFamily="2" charset="0"/>
                <a:ea typeface="Calibri" panose="020F0502020204030204" pitchFamily="34" charset="0"/>
                <a:cs typeface="Times New Roman" panose="02020603050405020304" pitchFamily="18" charset="0"/>
              </a:rPr>
              <a:t>Xie</a:t>
            </a:r>
            <a:r>
              <a:rPr lang="en-US" sz="1200" dirty="0">
                <a:effectLst/>
                <a:latin typeface="Nunito" pitchFamily="2" charset="0"/>
                <a:ea typeface="Calibri" panose="020F0502020204030204" pitchFamily="34" charset="0"/>
                <a:cs typeface="Times New Roman" panose="02020603050405020304" pitchFamily="18" charset="0"/>
              </a:rPr>
              <a:t>, L., </a:t>
            </a:r>
            <a:r>
              <a:rPr lang="en-US" sz="1200" dirty="0" err="1">
                <a:effectLst/>
                <a:latin typeface="Nunito" pitchFamily="2" charset="0"/>
                <a:ea typeface="Calibri" panose="020F0502020204030204" pitchFamily="34" charset="0"/>
                <a:cs typeface="Times New Roman" panose="02020603050405020304" pitchFamily="18" charset="0"/>
              </a:rPr>
              <a:t>Sasmita</a:t>
            </a:r>
            <a:r>
              <a:rPr lang="en-US" sz="1200" dirty="0">
                <a:effectLst/>
                <a:latin typeface="Nunito" pitchFamily="2" charset="0"/>
                <a:ea typeface="Calibri" panose="020F0502020204030204" pitchFamily="34" charset="0"/>
                <a:cs typeface="Times New Roman" panose="02020603050405020304" pitchFamily="18" charset="0"/>
              </a:rPr>
              <a:t>, B.R., Luo, S., Huang, B. and Lip, G.Y.H. (2026). Global drivers of heart failure attributable to atrial fibrillation/flutter: Insights from </a:t>
            </a:r>
            <a:r>
              <a:rPr lang="en-US" sz="1200" dirty="0" err="1">
                <a:effectLst/>
                <a:latin typeface="Nunito" pitchFamily="2" charset="0"/>
                <a:ea typeface="Calibri" panose="020F0502020204030204" pitchFamily="34" charset="0"/>
                <a:cs typeface="Times New Roman" panose="02020603050405020304" pitchFamily="18" charset="0"/>
              </a:rPr>
              <a:t>joinpoint</a:t>
            </a:r>
            <a:r>
              <a:rPr lang="en-US" sz="1200" dirty="0">
                <a:effectLst/>
                <a:latin typeface="Nunito" pitchFamily="2" charset="0"/>
                <a:ea typeface="Calibri" panose="020F0502020204030204" pitchFamily="34" charset="0"/>
                <a:cs typeface="Times New Roman" panose="02020603050405020304" pitchFamily="18" charset="0"/>
              </a:rPr>
              <a:t> regression, age-period-cohort analysis, and future projections from the </a:t>
            </a:r>
            <a:r>
              <a:rPr lang="en-US" sz="1200" dirty="0" err="1">
                <a:effectLst/>
                <a:latin typeface="Nunito" pitchFamily="2" charset="0"/>
                <a:ea typeface="Calibri" panose="020F0502020204030204" pitchFamily="34" charset="0"/>
                <a:cs typeface="Times New Roman" panose="02020603050405020304" pitchFamily="18" charset="0"/>
              </a:rPr>
              <a:t>GBd</a:t>
            </a:r>
            <a:r>
              <a:rPr lang="en-US" sz="1200" dirty="0">
                <a:effectLst/>
                <a:latin typeface="Nunito" pitchFamily="2" charset="0"/>
                <a:ea typeface="Calibri" panose="020F0502020204030204" pitchFamily="34" charset="0"/>
                <a:cs typeface="Times New Roman" panose="02020603050405020304" pitchFamily="18" charset="0"/>
              </a:rPr>
              <a:t> 2021 study. </a:t>
            </a:r>
            <a:r>
              <a:rPr lang="en-US" sz="1200" i="1" dirty="0">
                <a:effectLst/>
                <a:latin typeface="Nunito" pitchFamily="2" charset="0"/>
                <a:ea typeface="Calibri" panose="020F0502020204030204" pitchFamily="34" charset="0"/>
                <a:cs typeface="Times New Roman" panose="02020603050405020304" pitchFamily="18" charset="0"/>
              </a:rPr>
              <a:t>BMC Medicine</a:t>
            </a:r>
            <a:r>
              <a:rPr lang="en-US" sz="1200" dirty="0">
                <a:effectLst/>
                <a:latin typeface="Nunito" pitchFamily="2" charset="0"/>
                <a:ea typeface="Calibri" panose="020F0502020204030204" pitchFamily="34" charset="0"/>
                <a:cs typeface="Times New Roman" panose="02020603050405020304" pitchFamily="18" charset="0"/>
              </a:rPr>
              <a:t>, 24(1). doi:10.1186/s12916-026-04628-y.</a:t>
            </a:r>
          </a:p>
        </p:txBody>
      </p:sp>
    </p:spTree>
    <p:extLst>
      <p:ext uri="{BB962C8B-B14F-4D97-AF65-F5344CB8AC3E}">
        <p14:creationId xmlns:p14="http://schemas.microsoft.com/office/powerpoint/2010/main" val="26466978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1000">
        <p159:morph option="byObject"/>
      </p:transition>
    </mc:Choice>
    <mc:Fallback xmlns="">
      <p:transition spd="slow" advClick="0" advTm="1000">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6345"/>
        <p:cNvGrpSpPr/>
        <p:nvPr/>
      </p:nvGrpSpPr>
      <p:grpSpPr>
        <a:xfrm>
          <a:off x="0" y="0"/>
          <a:ext cx="0" cy="0"/>
          <a:chOff x="0" y="0"/>
          <a:chExt cx="0" cy="0"/>
        </a:xfrm>
      </p:grpSpPr>
      <p:sp>
        <p:nvSpPr>
          <p:cNvPr id="6346" name="Google Shape;6346;p119"/>
          <p:cNvSpPr txBox="1">
            <a:spLocks noGrp="1"/>
          </p:cNvSpPr>
          <p:nvPr>
            <p:ph type="title"/>
          </p:nvPr>
        </p:nvSpPr>
        <p:spPr>
          <a:xfrm>
            <a:off x="713250" y="109194"/>
            <a:ext cx="7717500" cy="478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REFERENCES</a:t>
            </a:r>
          </a:p>
        </p:txBody>
      </p:sp>
      <p:sp>
        <p:nvSpPr>
          <p:cNvPr id="909" name="Google Shape;2773;p64">
            <a:extLst>
              <a:ext uri="{FF2B5EF4-FFF2-40B4-BE49-F238E27FC236}">
                <a16:creationId xmlns:a16="http://schemas.microsoft.com/office/drawing/2014/main" id="{2DFE51EA-849B-40ED-827E-30160540D236}"/>
              </a:ext>
            </a:extLst>
          </p:cNvPr>
          <p:cNvSpPr txBox="1">
            <a:spLocks/>
          </p:cNvSpPr>
          <p:nvPr/>
        </p:nvSpPr>
        <p:spPr>
          <a:xfrm>
            <a:off x="174812" y="711262"/>
            <a:ext cx="8767481" cy="4323044"/>
          </a:xfrm>
          <a:prstGeom prst="rect">
            <a:avLst/>
          </a:prstGeom>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9pPr>
          </a:lstStyle>
          <a:p>
            <a:pPr marL="171450" marR="0" indent="-171450">
              <a:spcBef>
                <a:spcPts val="0"/>
              </a:spcBef>
              <a:buFont typeface="Wingdings" panose="05000000000000000000" pitchFamily="2" charset="2"/>
              <a:buChar char="§"/>
            </a:pPr>
            <a:r>
              <a:rPr lang="en-US" sz="1100" dirty="0">
                <a:effectLst/>
                <a:latin typeface="Nunito" pitchFamily="2" charset="0"/>
                <a:ea typeface="Calibri" panose="020F0502020204030204" pitchFamily="34" charset="0"/>
                <a:cs typeface="Times New Roman" panose="02020603050405020304" pitchFamily="18" charset="0"/>
              </a:rPr>
              <a:t>Dahlgren, G. and Whitehead, M. (2021). The </a:t>
            </a:r>
            <a:r>
              <a:rPr lang="en-US" sz="1100" dirty="0" err="1">
                <a:effectLst/>
                <a:latin typeface="Nunito" pitchFamily="2" charset="0"/>
                <a:ea typeface="Calibri" panose="020F0502020204030204" pitchFamily="34" charset="0"/>
                <a:cs typeface="Times New Roman" panose="02020603050405020304" pitchFamily="18" charset="0"/>
              </a:rPr>
              <a:t>dahlgren</a:t>
            </a:r>
            <a:r>
              <a:rPr lang="en-US" sz="1100" dirty="0">
                <a:effectLst/>
                <a:latin typeface="Nunito" pitchFamily="2" charset="0"/>
                <a:ea typeface="Calibri" panose="020F0502020204030204" pitchFamily="34" charset="0"/>
                <a:cs typeface="Times New Roman" panose="02020603050405020304" pitchFamily="18" charset="0"/>
              </a:rPr>
              <a:t>-whitehead model of health determinants: 30 Years on and still chasing rainbows. </a:t>
            </a:r>
            <a:r>
              <a:rPr lang="en-US" sz="1100" i="1" dirty="0">
                <a:effectLst/>
                <a:latin typeface="Nunito" pitchFamily="2" charset="0"/>
                <a:ea typeface="Calibri" panose="020F0502020204030204" pitchFamily="34" charset="0"/>
                <a:cs typeface="Times New Roman" panose="02020603050405020304" pitchFamily="18" charset="0"/>
              </a:rPr>
              <a:t>Public Health</a:t>
            </a:r>
            <a:r>
              <a:rPr lang="en-US" sz="1100" dirty="0">
                <a:effectLst/>
                <a:latin typeface="Nunito" pitchFamily="2" charset="0"/>
                <a:ea typeface="Calibri" panose="020F0502020204030204" pitchFamily="34" charset="0"/>
                <a:cs typeface="Times New Roman" panose="02020603050405020304" pitchFamily="18" charset="0"/>
              </a:rPr>
              <a:t>, [online] 199(1), pp.20–24. doi:10.1016/j.puhe.2021.08.009.</a:t>
            </a:r>
          </a:p>
          <a:p>
            <a:pPr marL="171450" marR="0" indent="-171450">
              <a:spcBef>
                <a:spcPts val="0"/>
              </a:spcBef>
              <a:buFont typeface="Wingdings" panose="05000000000000000000" pitchFamily="2" charset="2"/>
              <a:buChar char="§"/>
            </a:pPr>
            <a:r>
              <a:rPr lang="en-US" sz="1100" dirty="0">
                <a:effectLst/>
                <a:latin typeface="Nunito" pitchFamily="2" charset="0"/>
                <a:ea typeface="Calibri" panose="020F0502020204030204" pitchFamily="34" charset="0"/>
                <a:cs typeface="Times New Roman" panose="02020603050405020304" pitchFamily="18" charset="0"/>
              </a:rPr>
              <a:t>ESC (2023). </a:t>
            </a:r>
            <a:r>
              <a:rPr lang="en-US" sz="1100" i="1" dirty="0">
                <a:effectLst/>
                <a:latin typeface="Nunito" pitchFamily="2" charset="0"/>
                <a:ea typeface="Calibri" panose="020F0502020204030204" pitchFamily="34" charset="0"/>
                <a:cs typeface="Times New Roman" panose="02020603050405020304" pitchFamily="18" charset="0"/>
              </a:rPr>
              <a:t>2023 Focused update on heart failure</a:t>
            </a:r>
            <a:r>
              <a:rPr lang="en-US" sz="1100" dirty="0">
                <a:effectLst/>
                <a:latin typeface="Nunito" pitchFamily="2" charset="0"/>
                <a:ea typeface="Calibri" panose="020F0502020204030204" pitchFamily="34" charset="0"/>
                <a:cs typeface="Times New Roman" panose="02020603050405020304" pitchFamily="18" charset="0"/>
              </a:rPr>
              <a:t>. [online] </a:t>
            </a:r>
            <a:r>
              <a:rPr lang="en-US" sz="1100" i="1" dirty="0">
                <a:effectLst/>
                <a:latin typeface="Nunito" pitchFamily="2" charset="0"/>
                <a:ea typeface="Calibri" panose="020F0502020204030204" pitchFamily="34" charset="0"/>
                <a:cs typeface="Times New Roman" panose="02020603050405020304" pitchFamily="18" charset="0"/>
              </a:rPr>
              <a:t>Escardio.org</a:t>
            </a:r>
            <a:r>
              <a:rPr lang="en-US" sz="1100" dirty="0">
                <a:effectLst/>
                <a:latin typeface="Nunito" pitchFamily="2" charset="0"/>
                <a:ea typeface="Calibri" panose="020F0502020204030204" pitchFamily="34" charset="0"/>
                <a:cs typeface="Times New Roman" panose="02020603050405020304" pitchFamily="18" charset="0"/>
              </a:rPr>
              <a:t>. Available at: https://www.escardio.org/guidelines/clinical-practice-guidelines/all-esc-practice-guidelines/focused-update-on-heart-failure/ [Accessed 6 Aug. 2026].</a:t>
            </a:r>
          </a:p>
          <a:p>
            <a:pPr marL="171450" marR="0" indent="-171450">
              <a:spcBef>
                <a:spcPts val="0"/>
              </a:spcBef>
              <a:buFont typeface="Wingdings" panose="05000000000000000000" pitchFamily="2" charset="2"/>
              <a:buChar char="§"/>
            </a:pPr>
            <a:r>
              <a:rPr lang="en-US" sz="1100" dirty="0">
                <a:effectLst/>
                <a:latin typeface="Nunito" pitchFamily="2" charset="0"/>
                <a:ea typeface="Calibri" panose="020F0502020204030204" pitchFamily="34" charset="0"/>
                <a:cs typeface="Times New Roman" panose="02020603050405020304" pitchFamily="18" charset="0"/>
              </a:rPr>
              <a:t>Freedland, K.E., Skala, J.A., </a:t>
            </a:r>
            <a:r>
              <a:rPr lang="en-US" sz="1100" dirty="0" err="1">
                <a:effectLst/>
                <a:latin typeface="Nunito" pitchFamily="2" charset="0"/>
                <a:ea typeface="Calibri" panose="020F0502020204030204" pitchFamily="34" charset="0"/>
                <a:cs typeface="Times New Roman" panose="02020603050405020304" pitchFamily="18" charset="0"/>
              </a:rPr>
              <a:t>Steinmeyer</a:t>
            </a:r>
            <a:r>
              <a:rPr lang="en-US" sz="1100" dirty="0">
                <a:effectLst/>
                <a:latin typeface="Nunito" pitchFamily="2" charset="0"/>
                <a:ea typeface="Calibri" panose="020F0502020204030204" pitchFamily="34" charset="0"/>
                <a:cs typeface="Times New Roman" panose="02020603050405020304" pitchFamily="18" charset="0"/>
              </a:rPr>
              <a:t>, B.C., Carney, R.M. and Rich, M.W. (2025). Psychiatric multimorbidity in heart failure. </a:t>
            </a:r>
            <a:r>
              <a:rPr lang="en-US" sz="1100" i="1" dirty="0">
                <a:effectLst/>
                <a:latin typeface="Nunito" pitchFamily="2" charset="0"/>
                <a:ea typeface="Calibri" panose="020F0502020204030204" pitchFamily="34" charset="0"/>
                <a:cs typeface="Times New Roman" panose="02020603050405020304" pitchFamily="18" charset="0"/>
              </a:rPr>
              <a:t>Journal of Psychosomatic Research</a:t>
            </a:r>
            <a:r>
              <a:rPr lang="en-US" sz="1100" dirty="0">
                <a:effectLst/>
                <a:latin typeface="Nunito" pitchFamily="2" charset="0"/>
                <a:ea typeface="Calibri" panose="020F0502020204030204" pitchFamily="34" charset="0"/>
                <a:cs typeface="Times New Roman" panose="02020603050405020304" pitchFamily="18" charset="0"/>
              </a:rPr>
              <a:t>, 197, p.112368. doi:10.1016/j.jpsychores.2025.112368.</a:t>
            </a:r>
          </a:p>
          <a:p>
            <a:pPr marL="171450" marR="0" indent="-171450">
              <a:spcBef>
                <a:spcPts val="0"/>
              </a:spcBef>
              <a:buFont typeface="Wingdings" panose="05000000000000000000" pitchFamily="2" charset="2"/>
              <a:buChar char="§"/>
            </a:pPr>
            <a:r>
              <a:rPr lang="en-US" sz="1100" dirty="0" err="1">
                <a:effectLst/>
                <a:latin typeface="Nunito" pitchFamily="2" charset="0"/>
                <a:ea typeface="Calibri" panose="020F0502020204030204" pitchFamily="34" charset="0"/>
                <a:cs typeface="Times New Roman" panose="02020603050405020304" pitchFamily="18" charset="0"/>
              </a:rPr>
              <a:t>HealthMatters</a:t>
            </a:r>
            <a:r>
              <a:rPr lang="en-US" sz="1100" dirty="0">
                <a:effectLst/>
                <a:latin typeface="Nunito" pitchFamily="2" charset="0"/>
                <a:ea typeface="Calibri" panose="020F0502020204030204" pitchFamily="34" charset="0"/>
                <a:cs typeface="Times New Roman" panose="02020603050405020304" pitchFamily="18" charset="0"/>
              </a:rPr>
              <a:t> (2026). </a:t>
            </a:r>
            <a:r>
              <a:rPr lang="en-US" sz="1100" i="1" dirty="0">
                <a:effectLst/>
                <a:latin typeface="Nunito" pitchFamily="2" charset="0"/>
                <a:ea typeface="Calibri" panose="020F0502020204030204" pitchFamily="34" charset="0"/>
                <a:cs typeface="Times New Roman" panose="02020603050405020304" pitchFamily="18" charset="0"/>
              </a:rPr>
              <a:t>NT-</a:t>
            </a:r>
            <a:r>
              <a:rPr lang="en-US" sz="1100" i="1" dirty="0" err="1">
                <a:effectLst/>
                <a:latin typeface="Nunito" pitchFamily="2" charset="0"/>
                <a:ea typeface="Calibri" panose="020F0502020204030204" pitchFamily="34" charset="0"/>
                <a:cs typeface="Times New Roman" panose="02020603050405020304" pitchFamily="18" charset="0"/>
              </a:rPr>
              <a:t>proBNP</a:t>
            </a:r>
            <a:r>
              <a:rPr lang="en-US" sz="1100" i="1" dirty="0">
                <a:effectLst/>
                <a:latin typeface="Nunito" pitchFamily="2" charset="0"/>
                <a:ea typeface="Calibri" panose="020F0502020204030204" pitchFamily="34" charset="0"/>
                <a:cs typeface="Times New Roman" panose="02020603050405020304" pitchFamily="18" charset="0"/>
              </a:rPr>
              <a:t> | </a:t>
            </a:r>
            <a:r>
              <a:rPr lang="en-US" sz="1100" i="1" dirty="0" err="1">
                <a:effectLst/>
                <a:latin typeface="Nunito" pitchFamily="2" charset="0"/>
                <a:ea typeface="Calibri" panose="020F0502020204030204" pitchFamily="34" charset="0"/>
                <a:cs typeface="Times New Roman" panose="02020603050405020304" pitchFamily="18" charset="0"/>
              </a:rPr>
              <a:t>healthmatters.Io</a:t>
            </a:r>
            <a:r>
              <a:rPr lang="en-US" sz="1100" dirty="0">
                <a:effectLst/>
                <a:latin typeface="Nunito" pitchFamily="2" charset="0"/>
                <a:ea typeface="Calibri" panose="020F0502020204030204" pitchFamily="34" charset="0"/>
                <a:cs typeface="Times New Roman" panose="02020603050405020304" pitchFamily="18" charset="0"/>
              </a:rPr>
              <a:t>. [online] </a:t>
            </a:r>
            <a:r>
              <a:rPr lang="en-US" sz="1100" i="1" dirty="0">
                <a:effectLst/>
                <a:latin typeface="Nunito" pitchFamily="2" charset="0"/>
                <a:ea typeface="Calibri" panose="020F0502020204030204" pitchFamily="34" charset="0"/>
                <a:cs typeface="Times New Roman" panose="02020603050405020304" pitchFamily="18" charset="0"/>
              </a:rPr>
              <a:t>healthmatters.io</a:t>
            </a:r>
            <a:r>
              <a:rPr lang="en-US" sz="1100" dirty="0">
                <a:effectLst/>
                <a:latin typeface="Nunito" pitchFamily="2" charset="0"/>
                <a:ea typeface="Calibri" panose="020F0502020204030204" pitchFamily="34" charset="0"/>
                <a:cs typeface="Times New Roman" panose="02020603050405020304" pitchFamily="18" charset="0"/>
              </a:rPr>
              <a:t>. Available at: https://healthmatters.io/understand-blood-test-results/nt-probnp [Accessed 6 Aug. 2026].</a:t>
            </a:r>
          </a:p>
          <a:p>
            <a:pPr marL="171450" marR="0" indent="-171450">
              <a:spcBef>
                <a:spcPts val="0"/>
              </a:spcBef>
              <a:buFont typeface="Wingdings" panose="05000000000000000000" pitchFamily="2" charset="2"/>
              <a:buChar char="§"/>
            </a:pPr>
            <a:r>
              <a:rPr lang="en-US" sz="1100" dirty="0">
                <a:effectLst/>
                <a:latin typeface="Nunito" pitchFamily="2" charset="0"/>
                <a:ea typeface="Calibri" panose="020F0502020204030204" pitchFamily="34" charset="0"/>
                <a:cs typeface="Times New Roman" panose="02020603050405020304" pitchFamily="18" charset="0"/>
              </a:rPr>
              <a:t>Hessel, F.P. (2021). Overview of the socio-economic consequences of heart failure. </a:t>
            </a:r>
            <a:r>
              <a:rPr lang="en-US" sz="1100" i="1" dirty="0">
                <a:effectLst/>
                <a:latin typeface="Nunito" pitchFamily="2" charset="0"/>
                <a:ea typeface="Calibri" panose="020F0502020204030204" pitchFamily="34" charset="0"/>
                <a:cs typeface="Times New Roman" panose="02020603050405020304" pitchFamily="18" charset="0"/>
              </a:rPr>
              <a:t>Cardiovascular Diagnosis and Therapy</a:t>
            </a:r>
            <a:r>
              <a:rPr lang="en-US" sz="1100" dirty="0">
                <a:effectLst/>
                <a:latin typeface="Nunito" pitchFamily="2" charset="0"/>
                <a:ea typeface="Calibri" panose="020F0502020204030204" pitchFamily="34" charset="0"/>
                <a:cs typeface="Times New Roman" panose="02020603050405020304" pitchFamily="18" charset="0"/>
              </a:rPr>
              <a:t>, 11(1), pp.254–262. doi:10.21037/cdt-20-291.</a:t>
            </a:r>
          </a:p>
          <a:p>
            <a:pPr marL="171450" marR="0" indent="-171450">
              <a:spcBef>
                <a:spcPts val="0"/>
              </a:spcBef>
              <a:buFont typeface="Wingdings" panose="05000000000000000000" pitchFamily="2" charset="2"/>
              <a:buChar char="§"/>
            </a:pPr>
            <a:r>
              <a:rPr lang="en-US" sz="1100" dirty="0">
                <a:effectLst/>
                <a:latin typeface="Nunito" pitchFamily="2" charset="0"/>
                <a:ea typeface="Calibri" panose="020F0502020204030204" pitchFamily="34" charset="0"/>
                <a:cs typeface="Times New Roman" panose="02020603050405020304" pitchFamily="18" charset="0"/>
              </a:rPr>
              <a:t>Hill, L., McNulty, A., McMahon, J., Mitchell, G., Farrell, C., </a:t>
            </a:r>
            <a:r>
              <a:rPr lang="en-US" sz="1100" dirty="0" err="1">
                <a:effectLst/>
                <a:latin typeface="Nunito" pitchFamily="2" charset="0"/>
                <a:ea typeface="Calibri" panose="020F0502020204030204" pitchFamily="34" charset="0"/>
                <a:cs typeface="Times New Roman" panose="02020603050405020304" pitchFamily="18" charset="0"/>
              </a:rPr>
              <a:t>Uchmanowicz</a:t>
            </a:r>
            <a:r>
              <a:rPr lang="en-US" sz="1100" dirty="0">
                <a:effectLst/>
                <a:latin typeface="Nunito" pitchFamily="2" charset="0"/>
                <a:ea typeface="Calibri" panose="020F0502020204030204" pitchFamily="34" charset="0"/>
                <a:cs typeface="Times New Roman" panose="02020603050405020304" pitchFamily="18" charset="0"/>
              </a:rPr>
              <a:t>, I. and </a:t>
            </a:r>
            <a:r>
              <a:rPr lang="en-US" sz="1100" dirty="0" err="1">
                <a:effectLst/>
                <a:latin typeface="Nunito" pitchFamily="2" charset="0"/>
                <a:ea typeface="Calibri" panose="020F0502020204030204" pitchFamily="34" charset="0"/>
                <a:cs typeface="Times New Roman" panose="02020603050405020304" pitchFamily="18" charset="0"/>
              </a:rPr>
              <a:t>Castiello</a:t>
            </a:r>
            <a:r>
              <a:rPr lang="en-US" sz="1100" dirty="0">
                <a:effectLst/>
                <a:latin typeface="Nunito" pitchFamily="2" charset="0"/>
                <a:ea typeface="Calibri" panose="020F0502020204030204" pitchFamily="34" charset="0"/>
                <a:cs typeface="Times New Roman" panose="02020603050405020304" pitchFamily="18" charset="0"/>
              </a:rPr>
              <a:t>, T. (2024). Heart failure nurses within the primary care setting. </a:t>
            </a:r>
            <a:r>
              <a:rPr lang="en-US" sz="1100" i="1" dirty="0">
                <a:effectLst/>
                <a:latin typeface="Nunito" pitchFamily="2" charset="0"/>
                <a:ea typeface="Calibri" panose="020F0502020204030204" pitchFamily="34" charset="0"/>
                <a:cs typeface="Times New Roman" panose="02020603050405020304" pitchFamily="18" charset="0"/>
              </a:rPr>
              <a:t>Cardiac failure review</a:t>
            </a:r>
            <a:r>
              <a:rPr lang="en-US" sz="1100" dirty="0">
                <a:effectLst/>
                <a:latin typeface="Nunito" pitchFamily="2" charset="0"/>
                <a:ea typeface="Calibri" panose="020F0502020204030204" pitchFamily="34" charset="0"/>
                <a:cs typeface="Times New Roman" panose="02020603050405020304" pitchFamily="18" charset="0"/>
              </a:rPr>
              <a:t>, 10. doi:10.15420/cfr.2023.15.</a:t>
            </a:r>
          </a:p>
          <a:p>
            <a:pPr marL="171450" marR="0" indent="-171450">
              <a:spcBef>
                <a:spcPts val="0"/>
              </a:spcBef>
              <a:buFont typeface="Wingdings" panose="05000000000000000000" pitchFamily="2" charset="2"/>
              <a:buChar char="§"/>
            </a:pPr>
            <a:r>
              <a:rPr lang="en-US" sz="1100" dirty="0">
                <a:effectLst/>
                <a:latin typeface="Nunito" pitchFamily="2" charset="0"/>
                <a:ea typeface="Calibri" panose="020F0502020204030204" pitchFamily="34" charset="0"/>
                <a:cs typeface="Times New Roman" panose="02020603050405020304" pitchFamily="18" charset="0"/>
              </a:rPr>
              <a:t>Kao, D.P. (2022). Electronic health records and heart failure. </a:t>
            </a:r>
            <a:r>
              <a:rPr lang="en-US" sz="1100" i="1" dirty="0">
                <a:effectLst/>
                <a:latin typeface="Nunito" pitchFamily="2" charset="0"/>
                <a:ea typeface="Calibri" panose="020F0502020204030204" pitchFamily="34" charset="0"/>
                <a:cs typeface="Times New Roman" panose="02020603050405020304" pitchFamily="18" charset="0"/>
              </a:rPr>
              <a:t>Heart Failure Clinics</a:t>
            </a:r>
            <a:r>
              <a:rPr lang="en-US" sz="1100" dirty="0">
                <a:effectLst/>
                <a:latin typeface="Nunito" pitchFamily="2" charset="0"/>
                <a:ea typeface="Calibri" panose="020F0502020204030204" pitchFamily="34" charset="0"/>
                <a:cs typeface="Times New Roman" panose="02020603050405020304" pitchFamily="18" charset="0"/>
              </a:rPr>
              <a:t>, 18(2). doi:10.1016/j.hfc.2021.12.004.</a:t>
            </a:r>
          </a:p>
          <a:p>
            <a:pPr marL="171450" marR="0" indent="-171450">
              <a:spcBef>
                <a:spcPts val="0"/>
              </a:spcBef>
              <a:buFont typeface="Wingdings" panose="05000000000000000000" pitchFamily="2" charset="2"/>
              <a:buChar char="§"/>
            </a:pPr>
            <a:r>
              <a:rPr lang="en-US" sz="1100" dirty="0">
                <a:effectLst/>
                <a:latin typeface="Nunito" pitchFamily="2" charset="0"/>
                <a:ea typeface="Calibri" panose="020F0502020204030204" pitchFamily="34" charset="0"/>
                <a:cs typeface="Times New Roman" panose="02020603050405020304" pitchFamily="18" charset="0"/>
              </a:rPr>
              <a:t>Khan, S.S., </a:t>
            </a:r>
            <a:r>
              <a:rPr lang="en-US" sz="1100" dirty="0" err="1">
                <a:effectLst/>
                <a:latin typeface="Nunito" pitchFamily="2" charset="0"/>
                <a:ea typeface="Calibri" panose="020F0502020204030204" pitchFamily="34" charset="0"/>
                <a:cs typeface="Times New Roman" panose="02020603050405020304" pitchFamily="18" charset="0"/>
              </a:rPr>
              <a:t>Breathett</a:t>
            </a:r>
            <a:r>
              <a:rPr lang="en-US" sz="1100" dirty="0">
                <a:effectLst/>
                <a:latin typeface="Nunito" pitchFamily="2" charset="0"/>
                <a:ea typeface="Calibri" panose="020F0502020204030204" pitchFamily="34" charset="0"/>
                <a:cs typeface="Times New Roman" panose="02020603050405020304" pitchFamily="18" charset="0"/>
              </a:rPr>
              <a:t>, K., Braun, L.T., Chow, S.L., Gupta, D.K., </a:t>
            </a:r>
            <a:r>
              <a:rPr lang="en-US" sz="1100" dirty="0" err="1">
                <a:effectLst/>
                <a:latin typeface="Nunito" pitchFamily="2" charset="0"/>
                <a:ea typeface="Calibri" panose="020F0502020204030204" pitchFamily="34" charset="0"/>
                <a:cs typeface="Times New Roman" panose="02020603050405020304" pitchFamily="18" charset="0"/>
              </a:rPr>
              <a:t>Lekavich</a:t>
            </a:r>
            <a:r>
              <a:rPr lang="en-US" sz="1100" dirty="0">
                <a:effectLst/>
                <a:latin typeface="Nunito" pitchFamily="2" charset="0"/>
                <a:ea typeface="Calibri" panose="020F0502020204030204" pitchFamily="34" charset="0"/>
                <a:cs typeface="Times New Roman" panose="02020603050405020304" pitchFamily="18" charset="0"/>
              </a:rPr>
              <a:t>, C., Lloyd-Jones, D.M., </a:t>
            </a:r>
            <a:r>
              <a:rPr lang="en-US" sz="1100" dirty="0" err="1">
                <a:effectLst/>
                <a:latin typeface="Nunito" pitchFamily="2" charset="0"/>
                <a:ea typeface="Calibri" panose="020F0502020204030204" pitchFamily="34" charset="0"/>
                <a:cs typeface="Times New Roman" panose="02020603050405020304" pitchFamily="18" charset="0"/>
              </a:rPr>
              <a:t>Ndumele</a:t>
            </a:r>
            <a:r>
              <a:rPr lang="en-US" sz="1100" dirty="0">
                <a:effectLst/>
                <a:latin typeface="Nunito" pitchFamily="2" charset="0"/>
                <a:ea typeface="Calibri" panose="020F0502020204030204" pitchFamily="34" charset="0"/>
                <a:cs typeface="Times New Roman" panose="02020603050405020304" pitchFamily="18" charset="0"/>
              </a:rPr>
              <a:t>, C.E., Rodriguez, C.J. and Allen, L.A. (2025). Risk-based primary prevention of heart failure: A scientific statement from the American heart association. </a:t>
            </a:r>
            <a:r>
              <a:rPr lang="en-US" sz="1100" i="1" dirty="0">
                <a:effectLst/>
                <a:latin typeface="Nunito" pitchFamily="2" charset="0"/>
                <a:ea typeface="Calibri" panose="020F0502020204030204" pitchFamily="34" charset="0"/>
                <a:cs typeface="Times New Roman" panose="02020603050405020304" pitchFamily="18" charset="0"/>
              </a:rPr>
              <a:t>Circulation</a:t>
            </a:r>
            <a:r>
              <a:rPr lang="en-US" sz="1100" dirty="0">
                <a:effectLst/>
                <a:latin typeface="Nunito" pitchFamily="2" charset="0"/>
                <a:ea typeface="Calibri" panose="020F0502020204030204" pitchFamily="34" charset="0"/>
                <a:cs typeface="Times New Roman" panose="02020603050405020304" pitchFamily="18" charset="0"/>
              </a:rPr>
              <a:t>. doi:10.1161/cir.0000000000001307.</a:t>
            </a:r>
          </a:p>
          <a:p>
            <a:pPr marL="171450" marR="0" indent="-171450">
              <a:spcBef>
                <a:spcPts val="0"/>
              </a:spcBef>
              <a:buFont typeface="Wingdings" panose="05000000000000000000" pitchFamily="2" charset="2"/>
              <a:buChar char="§"/>
            </a:pPr>
            <a:r>
              <a:rPr lang="en-US" sz="1100" dirty="0">
                <a:effectLst/>
                <a:latin typeface="Nunito" pitchFamily="2" charset="0"/>
                <a:ea typeface="Calibri" panose="020F0502020204030204" pitchFamily="34" charset="0"/>
                <a:cs typeface="Times New Roman" panose="02020603050405020304" pitchFamily="18" charset="0"/>
              </a:rPr>
              <a:t>Laborde, S. (2016). </a:t>
            </a:r>
            <a:r>
              <a:rPr lang="en-US" sz="1100" i="1" dirty="0">
                <a:effectLst/>
                <a:latin typeface="Nunito" pitchFamily="2" charset="0"/>
                <a:ea typeface="Calibri" panose="020F0502020204030204" pitchFamily="34" charset="0"/>
                <a:cs typeface="Times New Roman" panose="02020603050405020304" pitchFamily="18" charset="0"/>
              </a:rPr>
              <a:t>Biopsychosocial model - an overview</a:t>
            </a:r>
            <a:r>
              <a:rPr lang="en-US" sz="1100" dirty="0">
                <a:effectLst/>
                <a:latin typeface="Nunito" pitchFamily="2" charset="0"/>
                <a:ea typeface="Calibri" panose="020F0502020204030204" pitchFamily="34" charset="0"/>
                <a:cs typeface="Times New Roman" panose="02020603050405020304" pitchFamily="18" charset="0"/>
              </a:rPr>
              <a:t>. [online] </a:t>
            </a:r>
            <a:r>
              <a:rPr lang="en-US" sz="1100" i="1" dirty="0">
                <a:effectLst/>
                <a:latin typeface="Nunito" pitchFamily="2" charset="0"/>
                <a:ea typeface="Calibri" panose="020F0502020204030204" pitchFamily="34" charset="0"/>
                <a:cs typeface="Times New Roman" panose="02020603050405020304" pitchFamily="18" charset="0"/>
              </a:rPr>
              <a:t>Science Direct</a:t>
            </a:r>
            <a:r>
              <a:rPr lang="en-US" sz="1100" dirty="0">
                <a:effectLst/>
                <a:latin typeface="Nunito" pitchFamily="2" charset="0"/>
                <a:ea typeface="Calibri" panose="020F0502020204030204" pitchFamily="34" charset="0"/>
                <a:cs typeface="Times New Roman" panose="02020603050405020304" pitchFamily="18" charset="0"/>
              </a:rPr>
              <a:t>. Science Direct. Available at: https://www.sciencedirect.com/topics/social-sciences/biopsychosocial-model [Accessed 6 Aug. 2026].</a:t>
            </a:r>
          </a:p>
          <a:p>
            <a:pPr marL="171450" marR="0" indent="-171450">
              <a:lnSpc>
                <a:spcPct val="107000"/>
              </a:lnSpc>
              <a:spcBef>
                <a:spcPts val="0"/>
              </a:spcBef>
              <a:spcAft>
                <a:spcPts val="800"/>
              </a:spcAft>
              <a:buFont typeface="Wingdings" panose="05000000000000000000" pitchFamily="2" charset="2"/>
              <a:buChar char="§"/>
            </a:pPr>
            <a:r>
              <a:rPr lang="en-US" sz="1100" dirty="0">
                <a:effectLst/>
                <a:latin typeface="Nunito" pitchFamily="2" charset="0"/>
                <a:ea typeface="Calibri" panose="020F0502020204030204" pitchFamily="34" charset="0"/>
                <a:cs typeface="Times New Roman" panose="02020603050405020304" pitchFamily="18" charset="0"/>
              </a:rPr>
              <a:t>Lala, A., Beavers, C., Blumer, V., Brewer, L., De Oliveira-Gomes, D., Dunbar, S., Every, H., Ferraro, R., Ky, B., </a:t>
            </a:r>
            <a:r>
              <a:rPr lang="en-US" sz="1100" dirty="0" err="1">
                <a:effectLst/>
                <a:latin typeface="Nunito" pitchFamily="2" charset="0"/>
                <a:ea typeface="Calibri" panose="020F0502020204030204" pitchFamily="34" charset="0"/>
                <a:cs typeface="Times New Roman" panose="02020603050405020304" pitchFamily="18" charset="0"/>
              </a:rPr>
              <a:t>Januzzi</a:t>
            </a:r>
            <a:r>
              <a:rPr lang="en-US" sz="1100" dirty="0">
                <a:effectLst/>
                <a:latin typeface="Nunito" pitchFamily="2" charset="0"/>
                <a:ea typeface="Calibri" panose="020F0502020204030204" pitchFamily="34" charset="0"/>
                <a:cs typeface="Times New Roman" panose="02020603050405020304" pitchFamily="18" charset="0"/>
              </a:rPr>
              <a:t>, J., Marvel, F., Mentz, R., </a:t>
            </a:r>
            <a:r>
              <a:rPr lang="en-US" sz="1100" dirty="0" err="1">
                <a:effectLst/>
                <a:latin typeface="Nunito" pitchFamily="2" charset="0"/>
                <a:ea typeface="Calibri" panose="020F0502020204030204" pitchFamily="34" charset="0"/>
                <a:cs typeface="Times New Roman" panose="02020603050405020304" pitchFamily="18" charset="0"/>
              </a:rPr>
              <a:t>Michos</a:t>
            </a:r>
            <a:r>
              <a:rPr lang="en-US" sz="1100" dirty="0">
                <a:effectLst/>
                <a:latin typeface="Nunito" pitchFamily="2" charset="0"/>
                <a:ea typeface="Calibri" panose="020F0502020204030204" pitchFamily="34" charset="0"/>
                <a:cs typeface="Times New Roman" panose="02020603050405020304" pitchFamily="18" charset="0"/>
              </a:rPr>
              <a:t>, E., Narula, J., Nasir, K., Natarajan, P., Peterson, L.A., Rodriguez, F., Shapiro, M., </a:t>
            </a:r>
            <a:r>
              <a:rPr lang="en-US" sz="1100" dirty="0" err="1">
                <a:effectLst/>
                <a:latin typeface="Nunito" pitchFamily="2" charset="0"/>
                <a:ea typeface="Calibri" panose="020F0502020204030204" pitchFamily="34" charset="0"/>
                <a:cs typeface="Times New Roman" panose="02020603050405020304" pitchFamily="18" charset="0"/>
              </a:rPr>
              <a:t>Skowronski</a:t>
            </a:r>
            <a:r>
              <a:rPr lang="en-US" sz="1100" dirty="0">
                <a:effectLst/>
                <a:latin typeface="Nunito" pitchFamily="2" charset="0"/>
                <a:ea typeface="Calibri" panose="020F0502020204030204" pitchFamily="34" charset="0"/>
                <a:cs typeface="Times New Roman" panose="02020603050405020304" pitchFamily="18" charset="0"/>
              </a:rPr>
              <a:t>, J., Starling, R., Taub, P., Tedford, R., Youmans, Q., </a:t>
            </a:r>
            <a:r>
              <a:rPr lang="en-US" sz="1100" dirty="0" err="1">
                <a:effectLst/>
                <a:latin typeface="Nunito" pitchFamily="2" charset="0"/>
                <a:ea typeface="Calibri" panose="020F0502020204030204" pitchFamily="34" charset="0"/>
                <a:cs typeface="Times New Roman" panose="02020603050405020304" pitchFamily="18" charset="0"/>
              </a:rPr>
              <a:t>Zieroth</a:t>
            </a:r>
            <a:r>
              <a:rPr lang="en-US" sz="1100" dirty="0">
                <a:effectLst/>
                <a:latin typeface="Nunito" pitchFamily="2" charset="0"/>
                <a:ea typeface="Calibri" panose="020F0502020204030204" pitchFamily="34" charset="0"/>
                <a:cs typeface="Times New Roman" panose="02020603050405020304" pitchFamily="18" charset="0"/>
              </a:rPr>
              <a:t>, S. and Gulati, M. (2025). The continuum of prevention and heart failure in cardiovascular medicine: A joint scientific statement from the heart failure society of America and the American Society for Preventive Cardiology. </a:t>
            </a:r>
            <a:r>
              <a:rPr lang="en-US" sz="1100" i="1" dirty="0">
                <a:effectLst/>
                <a:latin typeface="Nunito" pitchFamily="2" charset="0"/>
                <a:ea typeface="Calibri" panose="020F0502020204030204" pitchFamily="34" charset="0"/>
                <a:cs typeface="Times New Roman" panose="02020603050405020304" pitchFamily="18" charset="0"/>
              </a:rPr>
              <a:t>American Journal of Preventive Cardiology</a:t>
            </a:r>
            <a:r>
              <a:rPr lang="en-US" sz="1100" dirty="0">
                <a:effectLst/>
                <a:latin typeface="Nunito" pitchFamily="2" charset="0"/>
                <a:ea typeface="Calibri" panose="020F0502020204030204" pitchFamily="34" charset="0"/>
                <a:cs typeface="Times New Roman" panose="02020603050405020304" pitchFamily="18" charset="0"/>
              </a:rPr>
              <a:t>, p.101069. doi:10.1016/j.ajpc.2025.101069.</a:t>
            </a:r>
          </a:p>
        </p:txBody>
      </p:sp>
    </p:spTree>
    <p:extLst>
      <p:ext uri="{BB962C8B-B14F-4D97-AF65-F5344CB8AC3E}">
        <p14:creationId xmlns:p14="http://schemas.microsoft.com/office/powerpoint/2010/main" val="5998309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1000">
        <p159:morph option="byObject"/>
      </p:transition>
    </mc:Choice>
    <mc:Fallback xmlns="">
      <p:transition spd="slow" advClick="0" advTm="1000">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6345"/>
        <p:cNvGrpSpPr/>
        <p:nvPr/>
      </p:nvGrpSpPr>
      <p:grpSpPr>
        <a:xfrm>
          <a:off x="0" y="0"/>
          <a:ext cx="0" cy="0"/>
          <a:chOff x="0" y="0"/>
          <a:chExt cx="0" cy="0"/>
        </a:xfrm>
      </p:grpSpPr>
      <p:sp>
        <p:nvSpPr>
          <p:cNvPr id="6346" name="Google Shape;6346;p119"/>
          <p:cNvSpPr txBox="1">
            <a:spLocks noGrp="1"/>
          </p:cNvSpPr>
          <p:nvPr>
            <p:ph type="title"/>
          </p:nvPr>
        </p:nvSpPr>
        <p:spPr>
          <a:xfrm>
            <a:off x="713250" y="109194"/>
            <a:ext cx="7717500" cy="478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REFERENCES</a:t>
            </a:r>
          </a:p>
        </p:txBody>
      </p:sp>
      <p:sp>
        <p:nvSpPr>
          <p:cNvPr id="909" name="Google Shape;2773;p64">
            <a:extLst>
              <a:ext uri="{FF2B5EF4-FFF2-40B4-BE49-F238E27FC236}">
                <a16:creationId xmlns:a16="http://schemas.microsoft.com/office/drawing/2014/main" id="{2DFE51EA-849B-40ED-827E-30160540D236}"/>
              </a:ext>
            </a:extLst>
          </p:cNvPr>
          <p:cNvSpPr txBox="1">
            <a:spLocks/>
          </p:cNvSpPr>
          <p:nvPr/>
        </p:nvSpPr>
        <p:spPr>
          <a:xfrm>
            <a:off x="174812" y="711262"/>
            <a:ext cx="8767481" cy="4323044"/>
          </a:xfrm>
          <a:prstGeom prst="rect">
            <a:avLst/>
          </a:prstGeom>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9pPr>
          </a:lstStyle>
          <a:p>
            <a:pPr marL="171450" marR="0" indent="-171450">
              <a:spcBef>
                <a:spcPts val="0"/>
              </a:spcBef>
              <a:buFont typeface="Wingdings" panose="05000000000000000000" pitchFamily="2" charset="2"/>
              <a:buChar char="§"/>
            </a:pPr>
            <a:r>
              <a:rPr lang="en-US" sz="1200" dirty="0">
                <a:effectLst/>
                <a:latin typeface="Nunito" pitchFamily="2" charset="0"/>
                <a:ea typeface="Calibri" panose="020F0502020204030204" pitchFamily="34" charset="0"/>
                <a:cs typeface="Times New Roman" panose="02020603050405020304" pitchFamily="18" charset="0"/>
              </a:rPr>
              <a:t>Malik, A., Chhabra, L. and Shams, P. (2025). </a:t>
            </a:r>
            <a:r>
              <a:rPr lang="en-US" sz="1200" i="1" dirty="0">
                <a:effectLst/>
                <a:latin typeface="Nunito" pitchFamily="2" charset="0"/>
                <a:ea typeface="Calibri" panose="020F0502020204030204" pitchFamily="34" charset="0"/>
                <a:cs typeface="Times New Roman" panose="02020603050405020304" pitchFamily="18" charset="0"/>
              </a:rPr>
              <a:t>Congestive heart failure</a:t>
            </a:r>
            <a:r>
              <a:rPr lang="en-US" sz="1200" dirty="0">
                <a:effectLst/>
                <a:latin typeface="Nunito" pitchFamily="2" charset="0"/>
                <a:ea typeface="Calibri" panose="020F0502020204030204" pitchFamily="34" charset="0"/>
                <a:cs typeface="Times New Roman" panose="02020603050405020304" pitchFamily="18" charset="0"/>
              </a:rPr>
              <a:t>. [online] </a:t>
            </a:r>
            <a:r>
              <a:rPr lang="en-US" sz="1200" i="1" dirty="0">
                <a:effectLst/>
                <a:latin typeface="Nunito" pitchFamily="2" charset="0"/>
                <a:ea typeface="Calibri" panose="020F0502020204030204" pitchFamily="34" charset="0"/>
                <a:cs typeface="Times New Roman" panose="02020603050405020304" pitchFamily="18" charset="0"/>
              </a:rPr>
              <a:t>National Library of Medicine</a:t>
            </a:r>
            <a:r>
              <a:rPr lang="en-US" sz="1200" dirty="0">
                <a:effectLst/>
                <a:latin typeface="Nunito" pitchFamily="2" charset="0"/>
                <a:ea typeface="Calibri" panose="020F0502020204030204" pitchFamily="34" charset="0"/>
                <a:cs typeface="Times New Roman" panose="02020603050405020304" pitchFamily="18" charset="0"/>
              </a:rPr>
              <a:t>. </a:t>
            </a:r>
            <a:r>
              <a:rPr lang="en-US" sz="1200" dirty="0" err="1">
                <a:effectLst/>
                <a:latin typeface="Nunito" pitchFamily="2" charset="0"/>
                <a:ea typeface="Calibri" panose="020F0502020204030204" pitchFamily="34" charset="0"/>
                <a:cs typeface="Times New Roman" panose="02020603050405020304" pitchFamily="18" charset="0"/>
              </a:rPr>
              <a:t>StatPearls</a:t>
            </a:r>
            <a:r>
              <a:rPr lang="en-US" sz="1200" dirty="0">
                <a:effectLst/>
                <a:latin typeface="Nunito" pitchFamily="2" charset="0"/>
                <a:ea typeface="Calibri" panose="020F0502020204030204" pitchFamily="34" charset="0"/>
                <a:cs typeface="Times New Roman" panose="02020603050405020304" pitchFamily="18" charset="0"/>
              </a:rPr>
              <a:t> Publishing. Available at: https://www.ncbi.nlm.nih.gov/books/NBK430873/ [Accessed 6 Aug. 2026].</a:t>
            </a:r>
          </a:p>
          <a:p>
            <a:pPr marL="171450" marR="0" indent="-171450">
              <a:spcBef>
                <a:spcPts val="0"/>
              </a:spcBef>
              <a:buFont typeface="Wingdings" panose="05000000000000000000" pitchFamily="2" charset="2"/>
              <a:buChar char="§"/>
            </a:pPr>
            <a:r>
              <a:rPr lang="en-US" sz="1200" dirty="0" err="1">
                <a:effectLst/>
                <a:latin typeface="Nunito" pitchFamily="2" charset="0"/>
                <a:ea typeface="Calibri" panose="020F0502020204030204" pitchFamily="34" charset="0"/>
                <a:cs typeface="Times New Roman" panose="02020603050405020304" pitchFamily="18" charset="0"/>
              </a:rPr>
              <a:t>McCrear</a:t>
            </a:r>
            <a:r>
              <a:rPr lang="en-US" sz="1200" dirty="0">
                <a:effectLst/>
                <a:latin typeface="Nunito" pitchFamily="2" charset="0"/>
                <a:ea typeface="Calibri" panose="020F0502020204030204" pitchFamily="34" charset="0"/>
                <a:cs typeface="Times New Roman" panose="02020603050405020304" pitchFamily="18" charset="0"/>
              </a:rPr>
              <a:t>, S. (2025). </a:t>
            </a:r>
            <a:r>
              <a:rPr lang="en-US" sz="1200" i="1" dirty="0">
                <a:effectLst/>
                <a:latin typeface="Nunito" pitchFamily="2" charset="0"/>
                <a:ea typeface="Calibri" panose="020F0502020204030204" pitchFamily="34" charset="0"/>
                <a:cs typeface="Times New Roman" panose="02020603050405020304" pitchFamily="18" charset="0"/>
              </a:rPr>
              <a:t>Social determinants of health linked to congestive heart failure deaths</a:t>
            </a:r>
            <a:r>
              <a:rPr lang="en-US" sz="1200" dirty="0">
                <a:effectLst/>
                <a:latin typeface="Nunito" pitchFamily="2" charset="0"/>
                <a:ea typeface="Calibri" panose="020F0502020204030204" pitchFamily="34" charset="0"/>
                <a:cs typeface="Times New Roman" panose="02020603050405020304" pitchFamily="18" charset="0"/>
              </a:rPr>
              <a:t>. [online] </a:t>
            </a:r>
            <a:r>
              <a:rPr lang="en-US" sz="1200" i="1" dirty="0">
                <a:effectLst/>
                <a:latin typeface="Nunito" pitchFamily="2" charset="0"/>
                <a:ea typeface="Calibri" panose="020F0502020204030204" pitchFamily="34" charset="0"/>
                <a:cs typeface="Times New Roman" panose="02020603050405020304" pitchFamily="18" charset="0"/>
              </a:rPr>
              <a:t>AJMC</a:t>
            </a:r>
            <a:r>
              <a:rPr lang="en-US" sz="1200" dirty="0">
                <a:effectLst/>
                <a:latin typeface="Nunito" pitchFamily="2" charset="0"/>
                <a:ea typeface="Calibri" panose="020F0502020204030204" pitchFamily="34" charset="0"/>
                <a:cs typeface="Times New Roman" panose="02020603050405020304" pitchFamily="18" charset="0"/>
              </a:rPr>
              <a:t>. Available at: https://www.ajmc.com/view/social-determinants-of-health-linked-to-congestive-heart-failure-deaths [Accessed 6 Aug. 2026].</a:t>
            </a:r>
          </a:p>
          <a:p>
            <a:pPr marL="171450" marR="0" indent="-171450">
              <a:spcBef>
                <a:spcPts val="0"/>
              </a:spcBef>
              <a:buFont typeface="Wingdings" panose="05000000000000000000" pitchFamily="2" charset="2"/>
              <a:buChar char="§"/>
            </a:pPr>
            <a:r>
              <a:rPr lang="en-US" sz="1200" dirty="0">
                <a:effectLst/>
                <a:latin typeface="Nunito" pitchFamily="2" charset="0"/>
                <a:ea typeface="Calibri" panose="020F0502020204030204" pitchFamily="34" charset="0"/>
                <a:cs typeface="Times New Roman" panose="02020603050405020304" pitchFamily="18" charset="0"/>
              </a:rPr>
              <a:t>NICE (2018a). </a:t>
            </a:r>
            <a:r>
              <a:rPr lang="en-US" sz="1200" i="1" dirty="0">
                <a:effectLst/>
                <a:latin typeface="Nunito" pitchFamily="2" charset="0"/>
                <a:ea typeface="Calibri" panose="020F0502020204030204" pitchFamily="34" charset="0"/>
                <a:cs typeface="Times New Roman" panose="02020603050405020304" pitchFamily="18" charset="0"/>
              </a:rPr>
              <a:t>Chronic heart failure in adults: Diagnosis and management | guidance | NICE</a:t>
            </a:r>
            <a:r>
              <a:rPr lang="en-US" sz="1200" dirty="0">
                <a:effectLst/>
                <a:latin typeface="Nunito" pitchFamily="2" charset="0"/>
                <a:ea typeface="Calibri" panose="020F0502020204030204" pitchFamily="34" charset="0"/>
                <a:cs typeface="Times New Roman" panose="02020603050405020304" pitchFamily="18" charset="0"/>
              </a:rPr>
              <a:t>. [online] </a:t>
            </a:r>
            <a:r>
              <a:rPr lang="en-US" sz="1200" i="1" dirty="0">
                <a:effectLst/>
                <a:latin typeface="Nunito" pitchFamily="2" charset="0"/>
                <a:ea typeface="Calibri" panose="020F0502020204030204" pitchFamily="34" charset="0"/>
                <a:cs typeface="Times New Roman" panose="02020603050405020304" pitchFamily="18" charset="0"/>
              </a:rPr>
              <a:t>Nice.org.uk</a:t>
            </a:r>
            <a:r>
              <a:rPr lang="en-US" sz="1200" dirty="0">
                <a:effectLst/>
                <a:latin typeface="Nunito" pitchFamily="2" charset="0"/>
                <a:ea typeface="Calibri" panose="020F0502020204030204" pitchFamily="34" charset="0"/>
                <a:cs typeface="Times New Roman" panose="02020603050405020304" pitchFamily="18" charset="0"/>
              </a:rPr>
              <a:t>. NICE. Available at: https://www.nice.org.uk/guidance/ng106 [Accessed 6 Aug. 2026].</a:t>
            </a:r>
          </a:p>
          <a:p>
            <a:pPr marL="171450" marR="0" indent="-171450">
              <a:spcBef>
                <a:spcPts val="0"/>
              </a:spcBef>
              <a:buFont typeface="Wingdings" panose="05000000000000000000" pitchFamily="2" charset="2"/>
              <a:buChar char="§"/>
            </a:pPr>
            <a:r>
              <a:rPr lang="en-US" sz="1200" dirty="0">
                <a:effectLst/>
                <a:latin typeface="Nunito" pitchFamily="2" charset="0"/>
                <a:ea typeface="Calibri" panose="020F0502020204030204" pitchFamily="34" charset="0"/>
                <a:cs typeface="Times New Roman" panose="02020603050405020304" pitchFamily="18" charset="0"/>
              </a:rPr>
              <a:t>NICE (2018b). </a:t>
            </a:r>
            <a:r>
              <a:rPr lang="en-US" sz="1200" i="1" dirty="0">
                <a:effectLst/>
                <a:latin typeface="Nunito" pitchFamily="2" charset="0"/>
                <a:ea typeface="Calibri" panose="020F0502020204030204" pitchFamily="34" charset="0"/>
                <a:cs typeface="Times New Roman" panose="02020603050405020304" pitchFamily="18" charset="0"/>
              </a:rPr>
              <a:t>Recommendations | chronic heart failure in adults: Diagnosis and management | guidance | NICE</a:t>
            </a:r>
            <a:r>
              <a:rPr lang="en-US" sz="1200" dirty="0">
                <a:effectLst/>
                <a:latin typeface="Nunito" pitchFamily="2" charset="0"/>
                <a:ea typeface="Calibri" panose="020F0502020204030204" pitchFamily="34" charset="0"/>
                <a:cs typeface="Times New Roman" panose="02020603050405020304" pitchFamily="18" charset="0"/>
              </a:rPr>
              <a:t>. [online] </a:t>
            </a:r>
            <a:r>
              <a:rPr lang="en-US" sz="1200" i="1" dirty="0">
                <a:effectLst/>
                <a:latin typeface="Nunito" pitchFamily="2" charset="0"/>
                <a:ea typeface="Calibri" panose="020F0502020204030204" pitchFamily="34" charset="0"/>
                <a:cs typeface="Times New Roman" panose="02020603050405020304" pitchFamily="18" charset="0"/>
              </a:rPr>
              <a:t>www.nice.org.uk</a:t>
            </a:r>
            <a:r>
              <a:rPr lang="en-US" sz="1200" dirty="0">
                <a:effectLst/>
                <a:latin typeface="Nunito" pitchFamily="2" charset="0"/>
                <a:ea typeface="Calibri" panose="020F0502020204030204" pitchFamily="34" charset="0"/>
                <a:cs typeface="Times New Roman" panose="02020603050405020304" pitchFamily="18" charset="0"/>
              </a:rPr>
              <a:t>. Available at: https://www.nice.org.uk/guidance/ng106/chapter/Recommendations#diagnosing-heart-failure [Accessed 6 Aug. 2026].</a:t>
            </a:r>
          </a:p>
          <a:p>
            <a:pPr marL="171450" marR="0" indent="-171450">
              <a:spcBef>
                <a:spcPts val="0"/>
              </a:spcBef>
              <a:buFont typeface="Wingdings" panose="05000000000000000000" pitchFamily="2" charset="2"/>
              <a:buChar char="§"/>
            </a:pPr>
            <a:r>
              <a:rPr lang="en-US" sz="1200" dirty="0">
                <a:effectLst/>
                <a:latin typeface="Nunito" pitchFamily="2" charset="0"/>
                <a:ea typeface="Calibri" panose="020F0502020204030204" pitchFamily="34" charset="0"/>
                <a:cs typeface="Times New Roman" panose="02020603050405020304" pitchFamily="18" charset="0"/>
              </a:rPr>
              <a:t>NICE (2018c). </a:t>
            </a:r>
            <a:r>
              <a:rPr lang="en-US" sz="1200" i="1" dirty="0">
                <a:effectLst/>
                <a:latin typeface="Nunito" pitchFamily="2" charset="0"/>
                <a:ea typeface="Calibri" panose="020F0502020204030204" pitchFamily="34" charset="0"/>
                <a:cs typeface="Times New Roman" panose="02020603050405020304" pitchFamily="18" charset="0"/>
              </a:rPr>
              <a:t>Recommendations | chronic heart failure in adults: Diagnosis and management | guidance | NICE</a:t>
            </a:r>
            <a:r>
              <a:rPr lang="en-US" sz="1200" dirty="0">
                <a:effectLst/>
                <a:latin typeface="Nunito" pitchFamily="2" charset="0"/>
                <a:ea typeface="Calibri" panose="020F0502020204030204" pitchFamily="34" charset="0"/>
                <a:cs typeface="Times New Roman" panose="02020603050405020304" pitchFamily="18" charset="0"/>
              </a:rPr>
              <a:t>. [online] </a:t>
            </a:r>
            <a:r>
              <a:rPr lang="en-US" sz="1200" i="1" dirty="0">
                <a:effectLst/>
                <a:latin typeface="Nunito" pitchFamily="2" charset="0"/>
                <a:ea typeface="Calibri" panose="020F0502020204030204" pitchFamily="34" charset="0"/>
                <a:cs typeface="Times New Roman" panose="02020603050405020304" pitchFamily="18" charset="0"/>
              </a:rPr>
              <a:t>Nice.org.uk</a:t>
            </a:r>
            <a:r>
              <a:rPr lang="en-US" sz="1200" dirty="0">
                <a:effectLst/>
                <a:latin typeface="Nunito" pitchFamily="2" charset="0"/>
                <a:ea typeface="Calibri" panose="020F0502020204030204" pitchFamily="34" charset="0"/>
                <a:cs typeface="Times New Roman" panose="02020603050405020304" pitchFamily="18" charset="0"/>
              </a:rPr>
              <a:t>. NICE. Available at: https://www.nice.org.uk/guidance/ng106/chapter/Recommendations#treating-people-with-newly-diagnosed-and-pre-existing-heart-failure-with-reduced-ejection-fraction [Accessed 6 Aug. 2026].</a:t>
            </a:r>
          </a:p>
          <a:p>
            <a:pPr marL="171450" marR="0" indent="-171450">
              <a:spcBef>
                <a:spcPts val="0"/>
              </a:spcBef>
              <a:buFont typeface="Wingdings" panose="05000000000000000000" pitchFamily="2" charset="2"/>
              <a:buChar char="§"/>
            </a:pPr>
            <a:r>
              <a:rPr lang="en-US" sz="1200" dirty="0">
                <a:effectLst/>
                <a:latin typeface="Nunito" pitchFamily="2" charset="0"/>
                <a:ea typeface="Calibri" panose="020F0502020204030204" pitchFamily="34" charset="0"/>
                <a:cs typeface="Times New Roman" panose="02020603050405020304" pitchFamily="18" charset="0"/>
              </a:rPr>
              <a:t>NICE (2025). </a:t>
            </a:r>
            <a:r>
              <a:rPr lang="en-US" sz="1200" i="1" dirty="0">
                <a:effectLst/>
                <a:latin typeface="Nunito" pitchFamily="2" charset="0"/>
                <a:ea typeface="Calibri" panose="020F0502020204030204" pitchFamily="34" charset="0"/>
                <a:cs typeface="Times New Roman" panose="02020603050405020304" pitchFamily="18" charset="0"/>
              </a:rPr>
              <a:t>Heart failure: 4 Pillars (heart failure with reduced ejection fraction) | consultation on new and updated NICE indicators: GID-IND10330 to GID-IND10335 &amp; GID-IND10337 to GID-IND10338 | screening: Cervical screening (25 to 64 years) | consultations | NICE</a:t>
            </a:r>
            <a:r>
              <a:rPr lang="en-US" sz="1200" dirty="0">
                <a:effectLst/>
                <a:latin typeface="Nunito" pitchFamily="2" charset="0"/>
                <a:ea typeface="Calibri" panose="020F0502020204030204" pitchFamily="34" charset="0"/>
                <a:cs typeface="Times New Roman" panose="02020603050405020304" pitchFamily="18" charset="0"/>
              </a:rPr>
              <a:t>. [online] </a:t>
            </a:r>
            <a:r>
              <a:rPr lang="en-US" sz="1200" i="1" dirty="0">
                <a:effectLst/>
                <a:latin typeface="Nunito" pitchFamily="2" charset="0"/>
                <a:ea typeface="Calibri" panose="020F0502020204030204" pitchFamily="34" charset="0"/>
                <a:cs typeface="Times New Roman" panose="02020603050405020304" pitchFamily="18" charset="0"/>
              </a:rPr>
              <a:t>Nice.org.uk</a:t>
            </a:r>
            <a:r>
              <a:rPr lang="en-US" sz="1200" dirty="0">
                <a:effectLst/>
                <a:latin typeface="Nunito" pitchFamily="2" charset="0"/>
                <a:ea typeface="Calibri" panose="020F0502020204030204" pitchFamily="34" charset="0"/>
                <a:cs typeface="Times New Roman" panose="02020603050405020304" pitchFamily="18" charset="0"/>
              </a:rPr>
              <a:t>. Available at: https://www.nice.org.uk/consultations/3006/11/heart-failure-4-pillars-heart-failure-with-reduced-ejection-fraction [Accessed 6 Aug. 2026].</a:t>
            </a:r>
          </a:p>
          <a:p>
            <a:pPr marL="171450" marR="0" indent="-171450">
              <a:spcBef>
                <a:spcPts val="0"/>
              </a:spcBef>
              <a:buFont typeface="Wingdings" panose="05000000000000000000" pitchFamily="2" charset="2"/>
              <a:buChar char="§"/>
            </a:pPr>
            <a:r>
              <a:rPr lang="en-US" sz="1200" dirty="0">
                <a:effectLst/>
                <a:latin typeface="Nunito" pitchFamily="2" charset="0"/>
                <a:ea typeface="Calibri" panose="020F0502020204030204" pitchFamily="34" charset="0"/>
                <a:cs typeface="Times New Roman" panose="02020603050405020304" pitchFamily="18" charset="0"/>
              </a:rPr>
              <a:t>NIH (2022). </a:t>
            </a:r>
            <a:r>
              <a:rPr lang="en-US" sz="1200" i="1" dirty="0">
                <a:effectLst/>
                <a:latin typeface="Nunito" pitchFamily="2" charset="0"/>
                <a:ea typeface="Calibri" panose="020F0502020204030204" pitchFamily="34" charset="0"/>
                <a:cs typeface="Times New Roman" panose="02020603050405020304" pitchFamily="18" charset="0"/>
              </a:rPr>
              <a:t>Heart failure - causes and risk factors </a:t>
            </a:r>
            <a:r>
              <a:rPr lang="en-US" sz="1200" dirty="0">
                <a:effectLst/>
                <a:latin typeface="Nunito" pitchFamily="2" charset="0"/>
                <a:ea typeface="Calibri" panose="020F0502020204030204" pitchFamily="34" charset="0"/>
                <a:cs typeface="Times New Roman" panose="02020603050405020304" pitchFamily="18" charset="0"/>
              </a:rPr>
              <a:t>. [online] </a:t>
            </a:r>
            <a:r>
              <a:rPr lang="en-US" sz="1200" i="1" dirty="0">
                <a:effectLst/>
                <a:latin typeface="Nunito" pitchFamily="2" charset="0"/>
                <a:ea typeface="Calibri" panose="020F0502020204030204" pitchFamily="34" charset="0"/>
                <a:cs typeface="Times New Roman" panose="02020603050405020304" pitchFamily="18" charset="0"/>
              </a:rPr>
              <a:t>www.nhlbi.nih.gov</a:t>
            </a:r>
            <a:r>
              <a:rPr lang="en-US" sz="1200" dirty="0">
                <a:effectLst/>
                <a:latin typeface="Nunito" pitchFamily="2" charset="0"/>
                <a:ea typeface="Calibri" panose="020F0502020204030204" pitchFamily="34" charset="0"/>
                <a:cs typeface="Times New Roman" panose="02020603050405020304" pitchFamily="18" charset="0"/>
              </a:rPr>
              <a:t>. Available at: https://www.nhlbi.nih.gov/health/heart-failure/causes [Accessed 6 Aug. 2026].</a:t>
            </a:r>
          </a:p>
          <a:p>
            <a:pPr marL="171450" marR="0" indent="-171450">
              <a:spcBef>
                <a:spcPts val="0"/>
              </a:spcBef>
              <a:buFont typeface="Wingdings" panose="05000000000000000000" pitchFamily="2" charset="2"/>
              <a:buChar char="§"/>
            </a:pPr>
            <a:r>
              <a:rPr lang="en-US" sz="1200" dirty="0">
                <a:effectLst/>
                <a:latin typeface="Nunito" pitchFamily="2" charset="0"/>
                <a:ea typeface="Calibri" panose="020F0502020204030204" pitchFamily="34" charset="0"/>
                <a:cs typeface="Times New Roman" panose="02020603050405020304" pitchFamily="18" charset="0"/>
              </a:rPr>
              <a:t>Riley, J. (2015). The key roles for the nurse in acute heart failure management. </a:t>
            </a:r>
            <a:r>
              <a:rPr lang="en-US" sz="1200" i="1" dirty="0">
                <a:effectLst/>
                <a:latin typeface="Nunito" pitchFamily="2" charset="0"/>
                <a:ea typeface="Calibri" panose="020F0502020204030204" pitchFamily="34" charset="0"/>
                <a:cs typeface="Times New Roman" panose="02020603050405020304" pitchFamily="18" charset="0"/>
              </a:rPr>
              <a:t>Cardiac Failure Review</a:t>
            </a:r>
            <a:r>
              <a:rPr lang="en-US" sz="1200" dirty="0">
                <a:effectLst/>
                <a:latin typeface="Nunito" pitchFamily="2" charset="0"/>
                <a:ea typeface="Calibri" panose="020F0502020204030204" pitchFamily="34" charset="0"/>
                <a:cs typeface="Times New Roman" panose="02020603050405020304" pitchFamily="18" charset="0"/>
              </a:rPr>
              <a:t>, [online] 1(2), pp.123–127. doi:10.15420/cfr.2015.1.2.123.</a:t>
            </a:r>
          </a:p>
        </p:txBody>
      </p:sp>
    </p:spTree>
    <p:extLst>
      <p:ext uri="{BB962C8B-B14F-4D97-AF65-F5344CB8AC3E}">
        <p14:creationId xmlns:p14="http://schemas.microsoft.com/office/powerpoint/2010/main" val="7197556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1000">
        <p159:morph option="byObject"/>
      </p:transition>
    </mc:Choice>
    <mc:Fallback xmlns="">
      <p:transition spd="slow" advClick="0" advTm="1000">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6345"/>
        <p:cNvGrpSpPr/>
        <p:nvPr/>
      </p:nvGrpSpPr>
      <p:grpSpPr>
        <a:xfrm>
          <a:off x="0" y="0"/>
          <a:ext cx="0" cy="0"/>
          <a:chOff x="0" y="0"/>
          <a:chExt cx="0" cy="0"/>
        </a:xfrm>
      </p:grpSpPr>
      <p:sp>
        <p:nvSpPr>
          <p:cNvPr id="6346" name="Google Shape;6346;p119"/>
          <p:cNvSpPr txBox="1">
            <a:spLocks noGrp="1"/>
          </p:cNvSpPr>
          <p:nvPr>
            <p:ph type="title"/>
          </p:nvPr>
        </p:nvSpPr>
        <p:spPr>
          <a:xfrm>
            <a:off x="713250" y="109194"/>
            <a:ext cx="7717500" cy="478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REFERENCES</a:t>
            </a:r>
          </a:p>
        </p:txBody>
      </p:sp>
      <p:sp>
        <p:nvSpPr>
          <p:cNvPr id="909" name="Google Shape;2773;p64">
            <a:extLst>
              <a:ext uri="{FF2B5EF4-FFF2-40B4-BE49-F238E27FC236}">
                <a16:creationId xmlns:a16="http://schemas.microsoft.com/office/drawing/2014/main" id="{2DFE51EA-849B-40ED-827E-30160540D236}"/>
              </a:ext>
            </a:extLst>
          </p:cNvPr>
          <p:cNvSpPr txBox="1">
            <a:spLocks/>
          </p:cNvSpPr>
          <p:nvPr/>
        </p:nvSpPr>
        <p:spPr>
          <a:xfrm>
            <a:off x="174812" y="711262"/>
            <a:ext cx="8767481" cy="4323044"/>
          </a:xfrm>
          <a:prstGeom prst="rect">
            <a:avLst/>
          </a:prstGeom>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chemeClr val="dk1"/>
                </a:solidFill>
                <a:latin typeface="+mn-lt"/>
                <a:ea typeface="+mn-ea"/>
                <a:cs typeface="+mn-cs"/>
                <a:sym typeface="Arial"/>
              </a:defRPr>
            </a:lvl9pPr>
          </a:lstStyle>
          <a:p>
            <a:pPr marL="171450" marR="0" indent="-171450">
              <a:spcBef>
                <a:spcPts val="0"/>
              </a:spcBef>
              <a:buFont typeface="Wingdings" panose="05000000000000000000" pitchFamily="2" charset="2"/>
              <a:buChar char="§"/>
            </a:pPr>
            <a:r>
              <a:rPr lang="en-US" sz="1200" dirty="0" err="1">
                <a:effectLst/>
                <a:latin typeface="Nunito" pitchFamily="2" charset="0"/>
                <a:ea typeface="Calibri" panose="020F0502020204030204" pitchFamily="34" charset="0"/>
                <a:cs typeface="Times New Roman" panose="02020603050405020304" pitchFamily="18" charset="0"/>
              </a:rPr>
              <a:t>Shahim</a:t>
            </a:r>
            <a:r>
              <a:rPr lang="en-US" sz="1200" dirty="0">
                <a:effectLst/>
                <a:latin typeface="Nunito" pitchFamily="2" charset="0"/>
                <a:ea typeface="Calibri" panose="020F0502020204030204" pitchFamily="34" charset="0"/>
                <a:cs typeface="Times New Roman" panose="02020603050405020304" pitchFamily="18" charset="0"/>
              </a:rPr>
              <a:t>, B., </a:t>
            </a:r>
            <a:r>
              <a:rPr lang="en-US" sz="1200" dirty="0" err="1">
                <a:effectLst/>
                <a:latin typeface="Nunito" pitchFamily="2" charset="0"/>
                <a:ea typeface="Calibri" panose="020F0502020204030204" pitchFamily="34" charset="0"/>
                <a:cs typeface="Times New Roman" panose="02020603050405020304" pitchFamily="18" charset="0"/>
              </a:rPr>
              <a:t>Kapelios</a:t>
            </a:r>
            <a:r>
              <a:rPr lang="en-US" sz="1200" dirty="0">
                <a:effectLst/>
                <a:latin typeface="Nunito" pitchFamily="2" charset="0"/>
                <a:ea typeface="Calibri" panose="020F0502020204030204" pitchFamily="34" charset="0"/>
                <a:cs typeface="Times New Roman" panose="02020603050405020304" pitchFamily="18" charset="0"/>
              </a:rPr>
              <a:t>, C.J., Savarese, G. and Lund, L.H. (2023). Global Public Health Burden of Heart failure: An updated review. </a:t>
            </a:r>
            <a:r>
              <a:rPr lang="en-US" sz="1200" i="1" dirty="0">
                <a:effectLst/>
                <a:latin typeface="Nunito" pitchFamily="2" charset="0"/>
                <a:ea typeface="Calibri" panose="020F0502020204030204" pitchFamily="34" charset="0"/>
                <a:cs typeface="Times New Roman" panose="02020603050405020304" pitchFamily="18" charset="0"/>
              </a:rPr>
              <a:t>Cardiac Failure Review</a:t>
            </a:r>
            <a:r>
              <a:rPr lang="en-US" sz="1200" dirty="0">
                <a:effectLst/>
                <a:latin typeface="Nunito" pitchFamily="2" charset="0"/>
                <a:ea typeface="Calibri" panose="020F0502020204030204" pitchFamily="34" charset="0"/>
                <a:cs typeface="Times New Roman" panose="02020603050405020304" pitchFamily="18" charset="0"/>
              </a:rPr>
              <a:t>, [online] 9. doi:10.15420/cfr.2023.05.</a:t>
            </a:r>
          </a:p>
          <a:p>
            <a:pPr marL="171450" marR="0" indent="-171450">
              <a:spcBef>
                <a:spcPts val="0"/>
              </a:spcBef>
              <a:buFont typeface="Wingdings" panose="05000000000000000000" pitchFamily="2" charset="2"/>
              <a:buChar char="§"/>
            </a:pPr>
            <a:r>
              <a:rPr lang="en-US" sz="1200" dirty="0" err="1">
                <a:effectLst/>
                <a:latin typeface="Nunito" pitchFamily="2" charset="0"/>
                <a:ea typeface="Calibri" panose="020F0502020204030204" pitchFamily="34" charset="0"/>
                <a:cs typeface="Times New Roman" panose="02020603050405020304" pitchFamily="18" charset="0"/>
              </a:rPr>
              <a:t>Špinar</a:t>
            </a:r>
            <a:r>
              <a:rPr lang="en-US" sz="1200" dirty="0">
                <a:effectLst/>
                <a:latin typeface="Nunito" pitchFamily="2" charset="0"/>
                <a:ea typeface="Calibri" panose="020F0502020204030204" pitchFamily="34" charset="0"/>
                <a:cs typeface="Times New Roman" panose="02020603050405020304" pitchFamily="18" charset="0"/>
              </a:rPr>
              <a:t>, J. (2012). Hypertension and ischemic heart disease. </a:t>
            </a:r>
            <a:r>
              <a:rPr lang="en-US" sz="1200" i="1" dirty="0">
                <a:effectLst/>
                <a:latin typeface="Nunito" pitchFamily="2" charset="0"/>
                <a:ea typeface="Calibri" panose="020F0502020204030204" pitchFamily="34" charset="0"/>
                <a:cs typeface="Times New Roman" panose="02020603050405020304" pitchFamily="18" charset="0"/>
              </a:rPr>
              <a:t>Cor et Vasa</a:t>
            </a:r>
            <a:r>
              <a:rPr lang="en-US" sz="1200" dirty="0">
                <a:effectLst/>
                <a:latin typeface="Nunito" pitchFamily="2" charset="0"/>
                <a:ea typeface="Calibri" panose="020F0502020204030204" pitchFamily="34" charset="0"/>
                <a:cs typeface="Times New Roman" panose="02020603050405020304" pitchFamily="18" charset="0"/>
              </a:rPr>
              <a:t>, [online] 54(11–12), pp.e433-e438. doi:10.1016/j.crvasa.2012.11.002.</a:t>
            </a:r>
          </a:p>
          <a:p>
            <a:pPr marL="171450" marR="0" indent="-171450">
              <a:spcBef>
                <a:spcPts val="0"/>
              </a:spcBef>
              <a:buFont typeface="Wingdings" panose="05000000000000000000" pitchFamily="2" charset="2"/>
              <a:buChar char="§"/>
            </a:pPr>
            <a:r>
              <a:rPr lang="en-US" sz="1200" dirty="0">
                <a:effectLst/>
                <a:latin typeface="Nunito" pitchFamily="2" charset="0"/>
                <a:ea typeface="Calibri" panose="020F0502020204030204" pitchFamily="34" charset="0"/>
                <a:cs typeface="Times New Roman" panose="02020603050405020304" pitchFamily="18" charset="0"/>
              </a:rPr>
              <a:t>Steg, P.G., </a:t>
            </a:r>
            <a:r>
              <a:rPr lang="en-US" sz="1200" dirty="0" err="1">
                <a:effectLst/>
                <a:latin typeface="Nunito" pitchFamily="2" charset="0"/>
                <a:ea typeface="Calibri" panose="020F0502020204030204" pitchFamily="34" charset="0"/>
                <a:cs typeface="Times New Roman" panose="02020603050405020304" pitchFamily="18" charset="0"/>
              </a:rPr>
              <a:t>Joubin</a:t>
            </a:r>
            <a:r>
              <a:rPr lang="en-US" sz="1200" dirty="0">
                <a:effectLst/>
                <a:latin typeface="Nunito" pitchFamily="2" charset="0"/>
                <a:ea typeface="Calibri" panose="020F0502020204030204" pitchFamily="34" charset="0"/>
                <a:cs typeface="Times New Roman" panose="02020603050405020304" pitchFamily="18" charset="0"/>
              </a:rPr>
              <a:t>, L., McCord, J., Abraham, W.T., Hollander, J.E., </a:t>
            </a:r>
            <a:r>
              <a:rPr lang="en-US" sz="1200" dirty="0" err="1">
                <a:effectLst/>
                <a:latin typeface="Nunito" pitchFamily="2" charset="0"/>
                <a:ea typeface="Calibri" panose="020F0502020204030204" pitchFamily="34" charset="0"/>
                <a:cs typeface="Times New Roman" panose="02020603050405020304" pitchFamily="18" charset="0"/>
              </a:rPr>
              <a:t>Omland</a:t>
            </a:r>
            <a:r>
              <a:rPr lang="en-US" sz="1200" dirty="0">
                <a:effectLst/>
                <a:latin typeface="Nunito" pitchFamily="2" charset="0"/>
                <a:ea typeface="Calibri" panose="020F0502020204030204" pitchFamily="34" charset="0"/>
                <a:cs typeface="Times New Roman" panose="02020603050405020304" pitchFamily="18" charset="0"/>
              </a:rPr>
              <a:t>, T., </a:t>
            </a:r>
            <a:r>
              <a:rPr lang="en-US" sz="1200" dirty="0" err="1">
                <a:effectLst/>
                <a:latin typeface="Nunito" pitchFamily="2" charset="0"/>
                <a:ea typeface="Calibri" panose="020F0502020204030204" pitchFamily="34" charset="0"/>
                <a:cs typeface="Times New Roman" panose="02020603050405020304" pitchFamily="18" charset="0"/>
              </a:rPr>
              <a:t>Mentré</a:t>
            </a:r>
            <a:r>
              <a:rPr lang="en-US" sz="1200" dirty="0">
                <a:effectLst/>
                <a:latin typeface="Nunito" pitchFamily="2" charset="0"/>
                <a:ea typeface="Calibri" panose="020F0502020204030204" pitchFamily="34" charset="0"/>
                <a:cs typeface="Times New Roman" panose="02020603050405020304" pitchFamily="18" charset="0"/>
              </a:rPr>
              <a:t>, F., McCullough, P.A. and Maisel, A.S. (2005). B-type natriuretic peptide and echocardiographic determination of ejection fraction in the diagnosis of congestive heart failure in patients with acute dyspnea. </a:t>
            </a:r>
            <a:r>
              <a:rPr lang="en-US" sz="1200" i="1" dirty="0">
                <a:effectLst/>
                <a:latin typeface="Nunito" pitchFamily="2" charset="0"/>
                <a:ea typeface="Calibri" panose="020F0502020204030204" pitchFamily="34" charset="0"/>
                <a:cs typeface="Times New Roman" panose="02020603050405020304" pitchFamily="18" charset="0"/>
              </a:rPr>
              <a:t>Chest</a:t>
            </a:r>
            <a:r>
              <a:rPr lang="en-US" sz="1200" dirty="0">
                <a:effectLst/>
                <a:latin typeface="Nunito" pitchFamily="2" charset="0"/>
                <a:ea typeface="Calibri" panose="020F0502020204030204" pitchFamily="34" charset="0"/>
                <a:cs typeface="Times New Roman" panose="02020603050405020304" pitchFamily="18" charset="0"/>
              </a:rPr>
              <a:t>, [online] 128(1), pp.21–29. doi:10.1378/chest.128.1.21.</a:t>
            </a:r>
          </a:p>
          <a:p>
            <a:pPr marL="171450" marR="0" indent="-171450">
              <a:spcBef>
                <a:spcPts val="0"/>
              </a:spcBef>
              <a:buFont typeface="Wingdings" panose="05000000000000000000" pitchFamily="2" charset="2"/>
              <a:buChar char="§"/>
            </a:pPr>
            <a:r>
              <a:rPr lang="en-US" sz="1200" dirty="0">
                <a:effectLst/>
                <a:latin typeface="Nunito" pitchFamily="2" charset="0"/>
                <a:ea typeface="Calibri" panose="020F0502020204030204" pitchFamily="34" charset="0"/>
                <a:cs typeface="Times New Roman" panose="02020603050405020304" pitchFamily="18" charset="0"/>
              </a:rPr>
              <a:t>Walia, R.S. and </a:t>
            </a:r>
            <a:r>
              <a:rPr lang="en-US" sz="1200" dirty="0" err="1">
                <a:effectLst/>
                <a:latin typeface="Nunito" pitchFamily="2" charset="0"/>
                <a:ea typeface="Calibri" panose="020F0502020204030204" pitchFamily="34" charset="0"/>
                <a:cs typeface="Times New Roman" panose="02020603050405020304" pitchFamily="18" charset="0"/>
              </a:rPr>
              <a:t>Mankoff</a:t>
            </a:r>
            <a:r>
              <a:rPr lang="en-US" sz="1200" dirty="0">
                <a:effectLst/>
                <a:latin typeface="Nunito" pitchFamily="2" charset="0"/>
                <a:ea typeface="Calibri" panose="020F0502020204030204" pitchFamily="34" charset="0"/>
                <a:cs typeface="Times New Roman" panose="02020603050405020304" pitchFamily="18" charset="0"/>
              </a:rPr>
              <a:t>, R. (2023). Impact of socioeconomic status on heart failure. </a:t>
            </a:r>
            <a:r>
              <a:rPr lang="en-US" sz="1200" i="1" dirty="0">
                <a:effectLst/>
                <a:latin typeface="Nunito" pitchFamily="2" charset="0"/>
                <a:ea typeface="Calibri" panose="020F0502020204030204" pitchFamily="34" charset="0"/>
                <a:cs typeface="Times New Roman" panose="02020603050405020304" pitchFamily="18" charset="0"/>
              </a:rPr>
              <a:t>Journal of community hospital internal medicine perspectives.</a:t>
            </a:r>
            <a:r>
              <a:rPr lang="en-US" sz="1200" dirty="0">
                <a:effectLst/>
                <a:latin typeface="Nunito" pitchFamily="2" charset="0"/>
                <a:ea typeface="Calibri" panose="020F0502020204030204" pitchFamily="34" charset="0"/>
                <a:cs typeface="Times New Roman" panose="02020603050405020304" pitchFamily="18" charset="0"/>
              </a:rPr>
              <a:t>, [online] 13(6). doi:10.55729/2000-9666.1258.</a:t>
            </a:r>
          </a:p>
          <a:p>
            <a:pPr marL="171450" marR="0" indent="-171450">
              <a:spcBef>
                <a:spcPts val="0"/>
              </a:spcBef>
              <a:buFont typeface="Wingdings" panose="05000000000000000000" pitchFamily="2" charset="2"/>
              <a:buChar char="§"/>
            </a:pPr>
            <a:r>
              <a:rPr lang="en-US" sz="1200" dirty="0">
                <a:effectLst/>
                <a:latin typeface="Nunito" pitchFamily="2" charset="0"/>
                <a:ea typeface="Calibri" panose="020F0502020204030204" pitchFamily="34" charset="0"/>
                <a:cs typeface="Times New Roman" panose="02020603050405020304" pitchFamily="18" charset="0"/>
              </a:rPr>
              <a:t>Wu, X., Li, Z., Tian, Q., Ji, S. and Zhang, C. (2024). Effectiveness of nurse-led heart failure clinic: A systematic review. </a:t>
            </a:r>
            <a:r>
              <a:rPr lang="en-US" sz="1200" i="1" dirty="0">
                <a:effectLst/>
                <a:latin typeface="Nunito" pitchFamily="2" charset="0"/>
                <a:ea typeface="Calibri" panose="020F0502020204030204" pitchFamily="34" charset="0"/>
                <a:cs typeface="Times New Roman" panose="02020603050405020304" pitchFamily="18" charset="0"/>
              </a:rPr>
              <a:t>International Journal of Nursing Sciences</a:t>
            </a:r>
            <a:r>
              <a:rPr lang="en-US" sz="1200" dirty="0">
                <a:effectLst/>
                <a:latin typeface="Nunito" pitchFamily="2" charset="0"/>
                <a:ea typeface="Calibri" panose="020F0502020204030204" pitchFamily="34" charset="0"/>
                <a:cs typeface="Times New Roman" panose="02020603050405020304" pitchFamily="18" charset="0"/>
              </a:rPr>
              <a:t>, [online] 11(3), pp.315–329. doi:10.1016/j.ijnss.2024.04.001.</a:t>
            </a:r>
          </a:p>
        </p:txBody>
      </p:sp>
    </p:spTree>
    <p:extLst>
      <p:ext uri="{BB962C8B-B14F-4D97-AF65-F5344CB8AC3E}">
        <p14:creationId xmlns:p14="http://schemas.microsoft.com/office/powerpoint/2010/main" val="1192944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1000">
        <p159:morph option="byObject"/>
      </p:transition>
    </mc:Choice>
    <mc:Fallback xmlns="">
      <p:transition spd="slow" advClick="0" advTm="1000">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323"/>
        <p:cNvGrpSpPr/>
        <p:nvPr/>
      </p:nvGrpSpPr>
      <p:grpSpPr>
        <a:xfrm>
          <a:off x="0" y="0"/>
          <a:ext cx="0" cy="0"/>
          <a:chOff x="0" y="0"/>
          <a:chExt cx="0" cy="0"/>
        </a:xfrm>
      </p:grpSpPr>
      <p:sp>
        <p:nvSpPr>
          <p:cNvPr id="3324" name="Google Shape;3324;p72"/>
          <p:cNvSpPr txBox="1">
            <a:spLocks noGrp="1"/>
          </p:cNvSpPr>
          <p:nvPr>
            <p:ph type="title"/>
          </p:nvPr>
        </p:nvSpPr>
        <p:spPr>
          <a:xfrm>
            <a:off x="6572100" y="4433630"/>
            <a:ext cx="2571900" cy="805703"/>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tx2"/>
                </a:solidFill>
              </a:rPr>
              <a:t>THANKS</a:t>
            </a:r>
            <a:endParaRPr dirty="0">
              <a:solidFill>
                <a:schemeClr val="tx2"/>
              </a:solidFill>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3000">
        <p159:morph option="byObject"/>
      </p:transition>
    </mc:Choice>
    <mc:Fallback xmlns="">
      <p:transition spd="slow" advClick="0" advTm="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324"/>
                                        </p:tgtEl>
                                        <p:attrNameLst>
                                          <p:attrName>style.visibility</p:attrName>
                                        </p:attrNameLst>
                                      </p:cBhvr>
                                      <p:to>
                                        <p:strVal val="visible"/>
                                      </p:to>
                                    </p:set>
                                    <p:animEffect transition="in" filter="fade">
                                      <p:cBhvr>
                                        <p:cTn id="7" dur="1000"/>
                                        <p:tgtEl>
                                          <p:spTgt spid="33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Cardiovascular Disease by Slidesgo">
  <a:themeElements>
    <a:clrScheme name="Simple Light">
      <a:dk1>
        <a:srgbClr val="B73D4C"/>
      </a:dk1>
      <a:lt1>
        <a:srgbClr val="DB7F86"/>
      </a:lt1>
      <a:dk2>
        <a:srgbClr val="4F0B13"/>
      </a:dk2>
      <a:lt2>
        <a:srgbClr val="FFFFFF"/>
      </a:lt2>
      <a:accent1>
        <a:srgbClr val="EC6469"/>
      </a:accent1>
      <a:accent2>
        <a:srgbClr val="DD8A94"/>
      </a:accent2>
      <a:accent3>
        <a:srgbClr val="C9D9E0"/>
      </a:accent3>
      <a:accent4>
        <a:srgbClr val="EA5462"/>
      </a:accent4>
      <a:accent5>
        <a:srgbClr val="4477BB"/>
      </a:accent5>
      <a:accent6>
        <a:srgbClr val="FFB6B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162</TotalTime>
  <Words>3873</Words>
  <Application>Microsoft Office PowerPoint</Application>
  <PresentationFormat>On-screen Show (16:9)</PresentationFormat>
  <Paragraphs>253</Paragraphs>
  <Slides>17</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Nunito</vt:lpstr>
      <vt:lpstr>Wingdings</vt:lpstr>
      <vt:lpstr>Arial</vt:lpstr>
      <vt:lpstr>Lilita One</vt:lpstr>
      <vt:lpstr>Cardiovascular Disease by Slidesgo</vt:lpstr>
      <vt:lpstr>LCHS7003 COMMUNITY CARE AND MANAGEMENT OF LONGER-TERM CONDITIONS COMPONENT 2</vt:lpstr>
      <vt:lpstr>INTRODUCTION</vt:lpstr>
      <vt:lpstr>AETIOLOGY</vt:lpstr>
      <vt:lpstr>EPIDEMIOLOGY AND BURDEN OF THE DISEASE IN THE UK HEALTHCARE</vt:lpstr>
      <vt:lpstr>DIAGNOSIS AND ASSESSMENT</vt:lpstr>
      <vt:lpstr>MANAGEMENT</vt:lpstr>
      <vt:lpstr>CHRONIC CARE MODEL FOR LONG-TERM HEART FAILURE MANAGEMENT</vt:lpstr>
      <vt:lpstr>BIOPSYCHOSOCIAL ASSESSMENT OF HEART FAILURE COMORBIDITIES</vt:lpstr>
      <vt:lpstr>PREVENTION STRATEGIES</vt:lpstr>
      <vt:lpstr>CRITICAL EVALUATION</vt:lpstr>
      <vt:lpstr>EXISTING NHS COMPREHENSIVE MODEL IN THE UK</vt:lpstr>
      <vt:lpstr>FUTURE IMPROVEMENT SUGGESTIONS FOR NHS</vt:lpstr>
      <vt:lpstr>REFERENCES</vt:lpstr>
      <vt:lpstr>REFERENCES</vt:lpstr>
      <vt:lpstr>REFERENCES</vt:lpstr>
      <vt:lpstr>REFERENCES</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Gnanu Bhatt</cp:lastModifiedBy>
  <cp:revision>1</cp:revision>
  <dcterms:modified xsi:type="dcterms:W3CDTF">2026-08-10T12:14:46Z</dcterms:modified>
</cp:coreProperties>
</file>