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3" r:id="rId3"/>
    <p:sldId id="257" r:id="rId4"/>
    <p:sldId id="267" r:id="rId5"/>
    <p:sldId id="258" r:id="rId6"/>
    <p:sldId id="259" r:id="rId7"/>
    <p:sldId id="260" r:id="rId8"/>
    <p:sldId id="262" r:id="rId9"/>
    <p:sldId id="264" r:id="rId10"/>
    <p:sldId id="266" r:id="rId11"/>
    <p:sldId id="268" r:id="rId12"/>
    <p:sldId id="269" r:id="rId13"/>
    <p:sldId id="270"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EC017-D70B-4E39-A205-5F5B45A33836}" v="32" dt="2023-10-21T14:42:31.114"/>
    <p1510:client id="{5B9E4E64-0A09-5465-175A-A109A6EC43CE}" v="6120" dt="2023-10-22T16:54:56.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a Abigail Wells (2238460)" userId="S::2238460@student.uwtsd.ac.uk::0c771ea0-61a8-41d1-b584-db2451ab78b5" providerId="AD" clId="Web-{078EC017-D70B-4E39-A205-5F5B45A33836}"/>
    <pc:docChg chg="addSld modSld addMainMaster delMainMaster">
      <pc:chgData name="Cara Abigail Wells (2238460)" userId="S::2238460@student.uwtsd.ac.uk::0c771ea0-61a8-41d1-b584-db2451ab78b5" providerId="AD" clId="Web-{078EC017-D70B-4E39-A205-5F5B45A33836}" dt="2023-10-21T14:42:31.114" v="29"/>
      <pc:docMkLst>
        <pc:docMk/>
      </pc:docMkLst>
      <pc:sldChg chg="addSp modSp mod setBg modClrScheme addAnim chgLayout">
        <pc:chgData name="Cara Abigail Wells (2238460)" userId="S::2238460@student.uwtsd.ac.uk::0c771ea0-61a8-41d1-b584-db2451ab78b5" providerId="AD" clId="Web-{078EC017-D70B-4E39-A205-5F5B45A33836}" dt="2023-10-21T14:42:31.114" v="29"/>
        <pc:sldMkLst>
          <pc:docMk/>
          <pc:sldMk cId="109857222" sldId="256"/>
        </pc:sldMkLst>
        <pc:spChg chg="mod ord">
          <ac:chgData name="Cara Abigail Wells (2238460)" userId="S::2238460@student.uwtsd.ac.uk::0c771ea0-61a8-41d1-b584-db2451ab78b5" providerId="AD" clId="Web-{078EC017-D70B-4E39-A205-5F5B45A33836}" dt="2023-10-21T14:42:31.114" v="27"/>
          <ac:spMkLst>
            <pc:docMk/>
            <pc:sldMk cId="109857222" sldId="256"/>
            <ac:spMk id="2" creationId="{00000000-0000-0000-0000-000000000000}"/>
          </ac:spMkLst>
        </pc:spChg>
        <pc:spChg chg="mod ord">
          <ac:chgData name="Cara Abigail Wells (2238460)" userId="S::2238460@student.uwtsd.ac.uk::0c771ea0-61a8-41d1-b584-db2451ab78b5" providerId="AD" clId="Web-{078EC017-D70B-4E39-A205-5F5B45A33836}" dt="2023-10-21T14:42:31.114" v="27"/>
          <ac:spMkLst>
            <pc:docMk/>
            <pc:sldMk cId="109857222" sldId="256"/>
            <ac:spMk id="3" creationId="{00000000-0000-0000-0000-000000000000}"/>
          </ac:spMkLst>
        </pc:spChg>
        <pc:spChg chg="add mod">
          <ac:chgData name="Cara Abigail Wells (2238460)" userId="S::2238460@student.uwtsd.ac.uk::0c771ea0-61a8-41d1-b584-db2451ab78b5" providerId="AD" clId="Web-{078EC017-D70B-4E39-A205-5F5B45A33836}" dt="2023-10-21T14:42:31.114" v="27"/>
          <ac:spMkLst>
            <pc:docMk/>
            <pc:sldMk cId="109857222" sldId="256"/>
            <ac:spMk id="5" creationId="{4478D094-45CC-9F9A-9467-693A22A03A97}"/>
          </ac:spMkLst>
        </pc:spChg>
        <pc:spChg chg="add">
          <ac:chgData name="Cara Abigail Wells (2238460)" userId="S::2238460@student.uwtsd.ac.uk::0c771ea0-61a8-41d1-b584-db2451ab78b5" providerId="AD" clId="Web-{078EC017-D70B-4E39-A205-5F5B45A33836}" dt="2023-10-21T14:42:31.114" v="27"/>
          <ac:spMkLst>
            <pc:docMk/>
            <pc:sldMk cId="109857222" sldId="256"/>
            <ac:spMk id="10" creationId="{71B2258F-86CA-4D4D-8270-BC05FCDEBFB3}"/>
          </ac:spMkLst>
        </pc:spChg>
        <pc:picChg chg="add mod ord">
          <ac:chgData name="Cara Abigail Wells (2238460)" userId="S::2238460@student.uwtsd.ac.uk::0c771ea0-61a8-41d1-b584-db2451ab78b5" providerId="AD" clId="Web-{078EC017-D70B-4E39-A205-5F5B45A33836}" dt="2023-10-21T14:42:31.114" v="27"/>
          <ac:picMkLst>
            <pc:docMk/>
            <pc:sldMk cId="109857222" sldId="256"/>
            <ac:picMk id="4" creationId="{465D6BB5-101C-6FBC-3DDB-FD23FCC79CD5}"/>
          </ac:picMkLst>
        </pc:picChg>
      </pc:sldChg>
      <pc:sldChg chg="modSp new mod modClrScheme chgLayout">
        <pc:chgData name="Cara Abigail Wells (2238460)" userId="S::2238460@student.uwtsd.ac.uk::0c771ea0-61a8-41d1-b584-db2451ab78b5" providerId="AD" clId="Web-{078EC017-D70B-4E39-A205-5F5B45A33836}" dt="2023-10-21T14:36:06.636" v="1"/>
        <pc:sldMkLst>
          <pc:docMk/>
          <pc:sldMk cId="3070439782" sldId="257"/>
        </pc:sldMkLst>
        <pc:spChg chg="mod ord">
          <ac:chgData name="Cara Abigail Wells (2238460)" userId="S::2238460@student.uwtsd.ac.uk::0c771ea0-61a8-41d1-b584-db2451ab78b5" providerId="AD" clId="Web-{078EC017-D70B-4E39-A205-5F5B45A33836}" dt="2023-10-21T14:36:06.636" v="1"/>
          <ac:spMkLst>
            <pc:docMk/>
            <pc:sldMk cId="3070439782" sldId="257"/>
            <ac:spMk id="2" creationId="{C2664D95-F43E-10A1-9A24-C5A6D208E530}"/>
          </ac:spMkLst>
        </pc:spChg>
        <pc:spChg chg="mod ord">
          <ac:chgData name="Cara Abigail Wells (2238460)" userId="S::2238460@student.uwtsd.ac.uk::0c771ea0-61a8-41d1-b584-db2451ab78b5" providerId="AD" clId="Web-{078EC017-D70B-4E39-A205-5F5B45A33836}" dt="2023-10-21T14:36:06.636" v="1"/>
          <ac:spMkLst>
            <pc:docMk/>
            <pc:sldMk cId="3070439782" sldId="257"/>
            <ac:spMk id="3" creationId="{44A40B68-945C-87BE-4D9B-4892BC77D9A6}"/>
          </ac:spMkLst>
        </pc:spChg>
      </pc:sldChg>
      <pc:sldMasterChg chg="del delSldLayout">
        <pc:chgData name="Cara Abigail Wells (2238460)" userId="S::2238460@student.uwtsd.ac.uk::0c771ea0-61a8-41d1-b584-db2451ab78b5" providerId="AD" clId="Web-{078EC017-D70B-4E39-A205-5F5B45A33836}" dt="2023-10-21T14:36:06.636" v="1"/>
        <pc:sldMasterMkLst>
          <pc:docMk/>
          <pc:sldMasterMk cId="2460954070" sldId="2147483660"/>
        </pc:sldMasterMkLst>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2385387890" sldId="2147483661"/>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949138452" sldId="2147483662"/>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2591524520" sldId="2147483663"/>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1203092039" sldId="2147483664"/>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3733172339" sldId="2147483665"/>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3210312558" sldId="2147483666"/>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3146388984" sldId="2147483667"/>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3171841454" sldId="2147483668"/>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1718958274" sldId="2147483669"/>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2202905451" sldId="2147483670"/>
          </pc:sldLayoutMkLst>
        </pc:sldLayoutChg>
        <pc:sldLayoutChg chg="del">
          <pc:chgData name="Cara Abigail Wells (2238460)" userId="S::2238460@student.uwtsd.ac.uk::0c771ea0-61a8-41d1-b584-db2451ab78b5" providerId="AD" clId="Web-{078EC017-D70B-4E39-A205-5F5B45A33836}" dt="2023-10-21T14:36:06.636" v="1"/>
          <pc:sldLayoutMkLst>
            <pc:docMk/>
            <pc:sldMasterMk cId="2460954070" sldId="2147483660"/>
            <pc:sldLayoutMk cId="3479445657" sldId="2147483671"/>
          </pc:sldLayoutMkLst>
        </pc:sldLayoutChg>
      </pc:sldMasterChg>
      <pc:sldMasterChg chg="add addSldLayout modSldLayout">
        <pc:chgData name="Cara Abigail Wells (2238460)" userId="S::2238460@student.uwtsd.ac.uk::0c771ea0-61a8-41d1-b584-db2451ab78b5" providerId="AD" clId="Web-{078EC017-D70B-4E39-A205-5F5B45A33836}" dt="2023-10-21T14:36:06.636" v="1"/>
        <pc:sldMasterMkLst>
          <pc:docMk/>
          <pc:sldMasterMk cId="2824442035" sldId="2147483672"/>
        </pc:sldMasterMkLst>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95480608" sldId="2147483673"/>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2958720194" sldId="2147483674"/>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3655677958" sldId="2147483675"/>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3297567682" sldId="2147483676"/>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2895846467" sldId="2147483677"/>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917409811" sldId="2147483678"/>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283298166" sldId="2147483679"/>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3598509207" sldId="2147483680"/>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1415759054" sldId="2147483681"/>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2848091015" sldId="2147483682"/>
          </pc:sldLayoutMkLst>
        </pc:sldLayoutChg>
        <pc:sldLayoutChg chg="add mod replId">
          <pc:chgData name="Cara Abigail Wells (2238460)" userId="S::2238460@student.uwtsd.ac.uk::0c771ea0-61a8-41d1-b584-db2451ab78b5" providerId="AD" clId="Web-{078EC017-D70B-4E39-A205-5F5B45A33836}" dt="2023-10-21T14:36:06.636" v="1"/>
          <pc:sldLayoutMkLst>
            <pc:docMk/>
            <pc:sldMasterMk cId="2824442035" sldId="2147483672"/>
            <pc:sldLayoutMk cId="1446039422" sldId="2147483683"/>
          </pc:sldLayoutMkLst>
        </pc:sldLayoutChg>
      </pc:sldMasterChg>
    </pc:docChg>
  </pc:docChgLst>
  <pc:docChgLst>
    <pc:chgData name="Cara Abigail Wells (2238460)" userId="S::2238460@student.uwtsd.ac.uk::0c771ea0-61a8-41d1-b584-db2451ab78b5" providerId="AD" clId="Web-{5B9E4E64-0A09-5465-175A-A109A6EC43CE}"/>
    <pc:docChg chg="addSld delSld modSld">
      <pc:chgData name="Cara Abigail Wells (2238460)" userId="S::2238460@student.uwtsd.ac.uk::0c771ea0-61a8-41d1-b584-db2451ab78b5" providerId="AD" clId="Web-{5B9E4E64-0A09-5465-175A-A109A6EC43CE}" dt="2023-10-22T16:54:56.148" v="3557" actId="20577"/>
      <pc:docMkLst>
        <pc:docMk/>
      </pc:docMkLst>
      <pc:sldChg chg="addSp delSp modSp mod modClrScheme chgLayout">
        <pc:chgData name="Cara Abigail Wells (2238460)" userId="S::2238460@student.uwtsd.ac.uk::0c771ea0-61a8-41d1-b584-db2451ab78b5" providerId="AD" clId="Web-{5B9E4E64-0A09-5465-175A-A109A6EC43CE}" dt="2023-10-22T16:23:37.646" v="2865" actId="20577"/>
        <pc:sldMkLst>
          <pc:docMk/>
          <pc:sldMk cId="3070439782" sldId="257"/>
        </pc:sldMkLst>
        <pc:spChg chg="add mod">
          <ac:chgData name="Cara Abigail Wells (2238460)" userId="S::2238460@student.uwtsd.ac.uk::0c771ea0-61a8-41d1-b584-db2451ab78b5" providerId="AD" clId="Web-{5B9E4E64-0A09-5465-175A-A109A6EC43CE}" dt="2023-10-22T16:02:04.488" v="2022" actId="20577"/>
          <ac:spMkLst>
            <pc:docMk/>
            <pc:sldMk cId="3070439782" sldId="257"/>
            <ac:spMk id="2" creationId="{265D6260-BFA3-D928-678B-EE4B12717842}"/>
          </ac:spMkLst>
        </pc:spChg>
        <pc:spChg chg="del mod ord">
          <ac:chgData name="Cara Abigail Wells (2238460)" userId="S::2238460@student.uwtsd.ac.uk::0c771ea0-61a8-41d1-b584-db2451ab78b5" providerId="AD" clId="Web-{5B9E4E64-0A09-5465-175A-A109A6EC43CE}" dt="2023-10-21T14:45:22.604" v="1"/>
          <ac:spMkLst>
            <pc:docMk/>
            <pc:sldMk cId="3070439782" sldId="257"/>
            <ac:spMk id="2" creationId="{C2664D95-F43E-10A1-9A24-C5A6D208E530}"/>
          </ac:spMkLst>
        </pc:spChg>
        <pc:spChg chg="del mod ord">
          <ac:chgData name="Cara Abigail Wells (2238460)" userId="S::2238460@student.uwtsd.ac.uk::0c771ea0-61a8-41d1-b584-db2451ab78b5" providerId="AD" clId="Web-{5B9E4E64-0A09-5465-175A-A109A6EC43CE}" dt="2023-10-21T14:45:22.604" v="1"/>
          <ac:spMkLst>
            <pc:docMk/>
            <pc:sldMk cId="3070439782" sldId="257"/>
            <ac:spMk id="3" creationId="{44A40B68-945C-87BE-4D9B-4892BC77D9A6}"/>
          </ac:spMkLst>
        </pc:spChg>
        <pc:spChg chg="add mod">
          <ac:chgData name="Cara Abigail Wells (2238460)" userId="S::2238460@student.uwtsd.ac.uk::0c771ea0-61a8-41d1-b584-db2451ab78b5" providerId="AD" clId="Web-{5B9E4E64-0A09-5465-175A-A109A6EC43CE}" dt="2023-10-22T16:23:37.646" v="2865" actId="20577"/>
          <ac:spMkLst>
            <pc:docMk/>
            <pc:sldMk cId="3070439782" sldId="257"/>
            <ac:spMk id="4" creationId="{5B1A2628-3AC1-E7D6-2904-05543231DF43}"/>
          </ac:spMkLst>
        </pc:spChg>
      </pc:sldChg>
      <pc:sldChg chg="addSp modSp new">
        <pc:chgData name="Cara Abigail Wells (2238460)" userId="S::2238460@student.uwtsd.ac.uk::0c771ea0-61a8-41d1-b584-db2451ab78b5" providerId="AD" clId="Web-{5B9E4E64-0A09-5465-175A-A109A6EC43CE}" dt="2023-10-22T16:01:47.628" v="2020" actId="20577"/>
        <pc:sldMkLst>
          <pc:docMk/>
          <pc:sldMk cId="640155283" sldId="258"/>
        </pc:sldMkLst>
        <pc:spChg chg="add mod">
          <ac:chgData name="Cara Abigail Wells (2238460)" userId="S::2238460@student.uwtsd.ac.uk::0c771ea0-61a8-41d1-b584-db2451ab78b5" providerId="AD" clId="Web-{5B9E4E64-0A09-5465-175A-A109A6EC43CE}" dt="2023-10-22T15:30:20.799" v="1690" actId="20577"/>
          <ac:spMkLst>
            <pc:docMk/>
            <pc:sldMk cId="640155283" sldId="258"/>
            <ac:spMk id="2" creationId="{C9B862F7-8156-12EE-B98D-84D5CF1FFAC5}"/>
          </ac:spMkLst>
        </pc:spChg>
        <pc:spChg chg="add mod">
          <ac:chgData name="Cara Abigail Wells (2238460)" userId="S::2238460@student.uwtsd.ac.uk::0c771ea0-61a8-41d1-b584-db2451ab78b5" providerId="AD" clId="Web-{5B9E4E64-0A09-5465-175A-A109A6EC43CE}" dt="2023-10-22T16:01:47.628" v="2020" actId="20577"/>
          <ac:spMkLst>
            <pc:docMk/>
            <pc:sldMk cId="640155283" sldId="258"/>
            <ac:spMk id="3" creationId="{45774B64-475A-DA59-06C9-B92E5CEDBD2D}"/>
          </ac:spMkLst>
        </pc:spChg>
      </pc:sldChg>
      <pc:sldChg chg="addSp modSp new">
        <pc:chgData name="Cara Abigail Wells (2238460)" userId="S::2238460@student.uwtsd.ac.uk::0c771ea0-61a8-41d1-b584-db2451ab78b5" providerId="AD" clId="Web-{5B9E4E64-0A09-5465-175A-A109A6EC43CE}" dt="2023-10-22T16:01:36.816" v="2019" actId="1076"/>
        <pc:sldMkLst>
          <pc:docMk/>
          <pc:sldMk cId="1527424825" sldId="259"/>
        </pc:sldMkLst>
        <pc:spChg chg="add mod">
          <ac:chgData name="Cara Abigail Wells (2238460)" userId="S::2238460@student.uwtsd.ac.uk::0c771ea0-61a8-41d1-b584-db2451ab78b5" providerId="AD" clId="Web-{5B9E4E64-0A09-5465-175A-A109A6EC43CE}" dt="2023-10-21T15:02:58.022" v="526" actId="20577"/>
          <ac:spMkLst>
            <pc:docMk/>
            <pc:sldMk cId="1527424825" sldId="259"/>
            <ac:spMk id="2" creationId="{EA3CFF53-189B-3A63-80DA-632461930624}"/>
          </ac:spMkLst>
        </pc:spChg>
        <pc:spChg chg="add mod">
          <ac:chgData name="Cara Abigail Wells (2238460)" userId="S::2238460@student.uwtsd.ac.uk::0c771ea0-61a8-41d1-b584-db2451ab78b5" providerId="AD" clId="Web-{5B9E4E64-0A09-5465-175A-A109A6EC43CE}" dt="2023-10-22T16:01:02.534" v="2015" actId="20577"/>
          <ac:spMkLst>
            <pc:docMk/>
            <pc:sldMk cId="1527424825" sldId="259"/>
            <ac:spMk id="3" creationId="{9EE2C61E-FEC1-353B-EAF9-8866FFBD6EFC}"/>
          </ac:spMkLst>
        </pc:spChg>
        <pc:spChg chg="add mod">
          <ac:chgData name="Cara Abigail Wells (2238460)" userId="S::2238460@student.uwtsd.ac.uk::0c771ea0-61a8-41d1-b584-db2451ab78b5" providerId="AD" clId="Web-{5B9E4E64-0A09-5465-175A-A109A6EC43CE}" dt="2023-10-22T16:01:36.816" v="2019" actId="1076"/>
          <ac:spMkLst>
            <pc:docMk/>
            <pc:sldMk cId="1527424825" sldId="259"/>
            <ac:spMk id="4" creationId="{FCAB9634-7EAE-A7FA-6B82-3430B46FD5E2}"/>
          </ac:spMkLst>
        </pc:spChg>
      </pc:sldChg>
      <pc:sldChg chg="addSp delSp modSp new">
        <pc:chgData name="Cara Abigail Wells (2238460)" userId="S::2238460@student.uwtsd.ac.uk::0c771ea0-61a8-41d1-b584-db2451ab78b5" providerId="AD" clId="Web-{5B9E4E64-0A09-5465-175A-A109A6EC43CE}" dt="2023-10-22T16:01:28.909" v="2018" actId="1076"/>
        <pc:sldMkLst>
          <pc:docMk/>
          <pc:sldMk cId="3383464486" sldId="260"/>
        </pc:sldMkLst>
        <pc:spChg chg="add mod">
          <ac:chgData name="Cara Abigail Wells (2238460)" userId="S::2238460@student.uwtsd.ac.uk::0c771ea0-61a8-41d1-b584-db2451ab78b5" providerId="AD" clId="Web-{5B9E4E64-0A09-5465-175A-A109A6EC43CE}" dt="2023-10-21T15:02:11.644" v="519" actId="14100"/>
          <ac:spMkLst>
            <pc:docMk/>
            <pc:sldMk cId="3383464486" sldId="260"/>
            <ac:spMk id="2" creationId="{F2BEB4D0-46DF-4E17-CCB0-A6EA59E81DD7}"/>
          </ac:spMkLst>
        </pc:spChg>
        <pc:spChg chg="add mod">
          <ac:chgData name="Cara Abigail Wells (2238460)" userId="S::2238460@student.uwtsd.ac.uk::0c771ea0-61a8-41d1-b584-db2451ab78b5" providerId="AD" clId="Web-{5B9E4E64-0A09-5465-175A-A109A6EC43CE}" dt="2023-10-22T12:21:31.576" v="671" actId="14100"/>
          <ac:spMkLst>
            <pc:docMk/>
            <pc:sldMk cId="3383464486" sldId="260"/>
            <ac:spMk id="4" creationId="{65C13C0F-882B-C1EC-9269-D018DB1F1B8A}"/>
          </ac:spMkLst>
        </pc:spChg>
        <pc:spChg chg="add del mod">
          <ac:chgData name="Cara Abigail Wells (2238460)" userId="S::2238460@student.uwtsd.ac.uk::0c771ea0-61a8-41d1-b584-db2451ab78b5" providerId="AD" clId="Web-{5B9E4E64-0A09-5465-175A-A109A6EC43CE}" dt="2023-10-22T12:25:05.334" v="679"/>
          <ac:spMkLst>
            <pc:docMk/>
            <pc:sldMk cId="3383464486" sldId="260"/>
            <ac:spMk id="6" creationId="{CD397B7D-99C1-32A7-926D-1F6176D82AB8}"/>
          </ac:spMkLst>
        </pc:spChg>
        <pc:spChg chg="add mod">
          <ac:chgData name="Cara Abigail Wells (2238460)" userId="S::2238460@student.uwtsd.ac.uk::0c771ea0-61a8-41d1-b584-db2451ab78b5" providerId="AD" clId="Web-{5B9E4E64-0A09-5465-175A-A109A6EC43CE}" dt="2023-10-22T13:10:42.014" v="1204" actId="1076"/>
          <ac:spMkLst>
            <pc:docMk/>
            <pc:sldMk cId="3383464486" sldId="260"/>
            <ac:spMk id="7" creationId="{4341830D-AE4B-D829-E78F-9B2FEF1C3EC9}"/>
          </ac:spMkLst>
        </pc:spChg>
        <pc:spChg chg="add mod">
          <ac:chgData name="Cara Abigail Wells (2238460)" userId="S::2238460@student.uwtsd.ac.uk::0c771ea0-61a8-41d1-b584-db2451ab78b5" providerId="AD" clId="Web-{5B9E4E64-0A09-5465-175A-A109A6EC43CE}" dt="2023-10-22T13:09:52.184" v="1195" actId="1076"/>
          <ac:spMkLst>
            <pc:docMk/>
            <pc:sldMk cId="3383464486" sldId="260"/>
            <ac:spMk id="8" creationId="{68936579-A8B0-6ECF-A284-39C7571F8326}"/>
          </ac:spMkLst>
        </pc:spChg>
        <pc:spChg chg="add mod">
          <ac:chgData name="Cara Abigail Wells (2238460)" userId="S::2238460@student.uwtsd.ac.uk::0c771ea0-61a8-41d1-b584-db2451ab78b5" providerId="AD" clId="Web-{5B9E4E64-0A09-5465-175A-A109A6EC43CE}" dt="2023-10-22T13:09:57.293" v="1196" actId="1076"/>
          <ac:spMkLst>
            <pc:docMk/>
            <pc:sldMk cId="3383464486" sldId="260"/>
            <ac:spMk id="9" creationId="{5639840F-108D-476F-66B7-3D2A0D8A2E21}"/>
          </ac:spMkLst>
        </pc:spChg>
        <pc:spChg chg="add mod">
          <ac:chgData name="Cara Abigail Wells (2238460)" userId="S::2238460@student.uwtsd.ac.uk::0c771ea0-61a8-41d1-b584-db2451ab78b5" providerId="AD" clId="Web-{5B9E4E64-0A09-5465-175A-A109A6EC43CE}" dt="2023-10-22T13:10:35.951" v="1203" actId="1076"/>
          <ac:spMkLst>
            <pc:docMk/>
            <pc:sldMk cId="3383464486" sldId="260"/>
            <ac:spMk id="10" creationId="{6FF9CB4E-1599-796C-EA5B-AB067D23E5BF}"/>
          </ac:spMkLst>
        </pc:spChg>
        <pc:spChg chg="add mod">
          <ac:chgData name="Cara Abigail Wells (2238460)" userId="S::2238460@student.uwtsd.ac.uk::0c771ea0-61a8-41d1-b584-db2451ab78b5" providerId="AD" clId="Web-{5B9E4E64-0A09-5465-175A-A109A6EC43CE}" dt="2023-10-22T16:01:28.909" v="2018" actId="1076"/>
          <ac:spMkLst>
            <pc:docMk/>
            <pc:sldMk cId="3383464486" sldId="260"/>
            <ac:spMk id="11" creationId="{E8D5A969-CB94-E9E9-8D65-741D6667EFD9}"/>
          </ac:spMkLst>
        </pc:spChg>
        <pc:picChg chg="add mod modCrop">
          <ac:chgData name="Cara Abigail Wells (2238460)" userId="S::2238460@student.uwtsd.ac.uk::0c771ea0-61a8-41d1-b584-db2451ab78b5" providerId="AD" clId="Web-{5B9E4E64-0A09-5465-175A-A109A6EC43CE}" dt="2023-10-22T13:10:44.686" v="1205" actId="1076"/>
          <ac:picMkLst>
            <pc:docMk/>
            <pc:sldMk cId="3383464486" sldId="260"/>
            <ac:picMk id="3" creationId="{F133354C-4E62-B006-AACF-E8850DDA8DBD}"/>
          </ac:picMkLst>
        </pc:picChg>
      </pc:sldChg>
      <pc:sldChg chg="new del">
        <pc:chgData name="Cara Abigail Wells (2238460)" userId="S::2238460@student.uwtsd.ac.uk::0c771ea0-61a8-41d1-b584-db2451ab78b5" providerId="AD" clId="Web-{5B9E4E64-0A09-5465-175A-A109A6EC43CE}" dt="2023-10-22T13:03:41.341" v="1074"/>
        <pc:sldMkLst>
          <pc:docMk/>
          <pc:sldMk cId="2141221425" sldId="261"/>
        </pc:sldMkLst>
      </pc:sldChg>
      <pc:sldChg chg="modSp new">
        <pc:chgData name="Cara Abigail Wells (2238460)" userId="S::2238460@student.uwtsd.ac.uk::0c771ea0-61a8-41d1-b584-db2451ab78b5" providerId="AD" clId="Web-{5B9E4E64-0A09-5465-175A-A109A6EC43CE}" dt="2023-10-22T16:01:19.706" v="2017" actId="1076"/>
        <pc:sldMkLst>
          <pc:docMk/>
          <pc:sldMk cId="3291126872" sldId="262"/>
        </pc:sldMkLst>
        <pc:spChg chg="mod">
          <ac:chgData name="Cara Abigail Wells (2238460)" userId="S::2238460@student.uwtsd.ac.uk::0c771ea0-61a8-41d1-b584-db2451ab78b5" providerId="AD" clId="Web-{5B9E4E64-0A09-5465-175A-A109A6EC43CE}" dt="2023-10-22T16:01:19.706" v="2017" actId="1076"/>
          <ac:spMkLst>
            <pc:docMk/>
            <pc:sldMk cId="3291126872" sldId="262"/>
            <ac:spMk id="2" creationId="{E6787EE3-C1F9-9552-9AD6-B7C95D02C163}"/>
          </ac:spMkLst>
        </pc:spChg>
        <pc:spChg chg="mod">
          <ac:chgData name="Cara Abigail Wells (2238460)" userId="S::2238460@student.uwtsd.ac.uk::0c771ea0-61a8-41d1-b584-db2451ab78b5" providerId="AD" clId="Web-{5B9E4E64-0A09-5465-175A-A109A6EC43CE}" dt="2023-10-22T16:01:14.190" v="2016" actId="20577"/>
          <ac:spMkLst>
            <pc:docMk/>
            <pc:sldMk cId="3291126872" sldId="262"/>
            <ac:spMk id="3" creationId="{8BF5A812-3ABE-C36E-BDCF-1A4B0498C875}"/>
          </ac:spMkLst>
        </pc:spChg>
      </pc:sldChg>
      <pc:sldChg chg="modSp new">
        <pc:chgData name="Cara Abigail Wells (2238460)" userId="S::2238460@student.uwtsd.ac.uk::0c771ea0-61a8-41d1-b584-db2451ab78b5" providerId="AD" clId="Web-{5B9E4E64-0A09-5465-175A-A109A6EC43CE}" dt="2023-10-22T16:26:40.604" v="3009" actId="20577"/>
        <pc:sldMkLst>
          <pc:docMk/>
          <pc:sldMk cId="1253633752" sldId="263"/>
        </pc:sldMkLst>
        <pc:spChg chg="mod">
          <ac:chgData name="Cara Abigail Wells (2238460)" userId="S::2238460@student.uwtsd.ac.uk::0c771ea0-61a8-41d1-b584-db2451ab78b5" providerId="AD" clId="Web-{5B9E4E64-0A09-5465-175A-A109A6EC43CE}" dt="2023-10-22T16:24:01.225" v="2870" actId="20577"/>
          <ac:spMkLst>
            <pc:docMk/>
            <pc:sldMk cId="1253633752" sldId="263"/>
            <ac:spMk id="2" creationId="{75358CCF-9379-70EE-DE07-3ED65858DA0B}"/>
          </ac:spMkLst>
        </pc:spChg>
        <pc:spChg chg="mod">
          <ac:chgData name="Cara Abigail Wells (2238460)" userId="S::2238460@student.uwtsd.ac.uk::0c771ea0-61a8-41d1-b584-db2451ab78b5" providerId="AD" clId="Web-{5B9E4E64-0A09-5465-175A-A109A6EC43CE}" dt="2023-10-22T16:26:40.604" v="3009" actId="20577"/>
          <ac:spMkLst>
            <pc:docMk/>
            <pc:sldMk cId="1253633752" sldId="263"/>
            <ac:spMk id="3" creationId="{5ED9D4C8-AF3D-C9AD-A10F-84D4E0316AAF}"/>
          </ac:spMkLst>
        </pc:spChg>
      </pc:sldChg>
      <pc:sldChg chg="new del">
        <pc:chgData name="Cara Abigail Wells (2238460)" userId="S::2238460@student.uwtsd.ac.uk::0c771ea0-61a8-41d1-b584-db2451ab78b5" providerId="AD" clId="Web-{5B9E4E64-0A09-5465-175A-A109A6EC43CE}" dt="2023-10-22T13:03:31.887" v="1073"/>
        <pc:sldMkLst>
          <pc:docMk/>
          <pc:sldMk cId="4042859807" sldId="263"/>
        </pc:sldMkLst>
      </pc:sldChg>
      <pc:sldChg chg="addSp modSp new mod modClrScheme chgLayout">
        <pc:chgData name="Cara Abigail Wells (2238460)" userId="S::2238460@student.uwtsd.ac.uk::0c771ea0-61a8-41d1-b584-db2451ab78b5" providerId="AD" clId="Web-{5B9E4E64-0A09-5465-175A-A109A6EC43CE}" dt="2023-10-22T16:02:22.301" v="2023" actId="20577"/>
        <pc:sldMkLst>
          <pc:docMk/>
          <pc:sldMk cId="2107981868" sldId="264"/>
        </pc:sldMkLst>
        <pc:spChg chg="mod ord">
          <ac:chgData name="Cara Abigail Wells (2238460)" userId="S::2238460@student.uwtsd.ac.uk::0c771ea0-61a8-41d1-b584-db2451ab78b5" providerId="AD" clId="Web-{5B9E4E64-0A09-5465-175A-A109A6EC43CE}" dt="2023-10-22T16:02:22.301" v="2023" actId="20577"/>
          <ac:spMkLst>
            <pc:docMk/>
            <pc:sldMk cId="2107981868" sldId="264"/>
            <ac:spMk id="2" creationId="{03D9EBF3-D1C1-7E29-85B5-76DE5D3081D9}"/>
          </ac:spMkLst>
        </pc:spChg>
        <pc:spChg chg="mod ord">
          <ac:chgData name="Cara Abigail Wells (2238460)" userId="S::2238460@student.uwtsd.ac.uk::0c771ea0-61a8-41d1-b584-db2451ab78b5" providerId="AD" clId="Web-{5B9E4E64-0A09-5465-175A-A109A6EC43CE}" dt="2023-10-22T13:39:54.328" v="1612" actId="20577"/>
          <ac:spMkLst>
            <pc:docMk/>
            <pc:sldMk cId="2107981868" sldId="264"/>
            <ac:spMk id="3" creationId="{3746065C-6750-A94F-C600-3C7C9973F445}"/>
          </ac:spMkLst>
        </pc:spChg>
        <pc:spChg chg="add mod ord">
          <ac:chgData name="Cara Abigail Wells (2238460)" userId="S::2238460@student.uwtsd.ac.uk::0c771ea0-61a8-41d1-b584-db2451ab78b5" providerId="AD" clId="Web-{5B9E4E64-0A09-5465-175A-A109A6EC43CE}" dt="2023-10-22T13:41:31.988" v="1685" actId="20577"/>
          <ac:spMkLst>
            <pc:docMk/>
            <pc:sldMk cId="2107981868" sldId="264"/>
            <ac:spMk id="4" creationId="{4370DDB8-C045-2614-2328-437C3A86D003}"/>
          </ac:spMkLst>
        </pc:spChg>
      </pc:sldChg>
      <pc:sldChg chg="new del">
        <pc:chgData name="Cara Abigail Wells (2238460)" userId="S::2238460@student.uwtsd.ac.uk::0c771ea0-61a8-41d1-b584-db2451ab78b5" providerId="AD" clId="Web-{5B9E4E64-0A09-5465-175A-A109A6EC43CE}" dt="2023-10-22T13:41:44.285" v="1688"/>
        <pc:sldMkLst>
          <pc:docMk/>
          <pc:sldMk cId="2978700589" sldId="265"/>
        </pc:sldMkLst>
      </pc:sldChg>
      <pc:sldChg chg="addSp modSp new">
        <pc:chgData name="Cara Abigail Wells (2238460)" userId="S::2238460@student.uwtsd.ac.uk::0c771ea0-61a8-41d1-b584-db2451ab78b5" providerId="AD" clId="Web-{5B9E4E64-0A09-5465-175A-A109A6EC43CE}" dt="2023-10-22T16:26:58.964" v="3014" actId="20577"/>
        <pc:sldMkLst>
          <pc:docMk/>
          <pc:sldMk cId="2392885026" sldId="266"/>
        </pc:sldMkLst>
        <pc:spChg chg="add mod">
          <ac:chgData name="Cara Abigail Wells (2238460)" userId="S::2238460@student.uwtsd.ac.uk::0c771ea0-61a8-41d1-b584-db2451ab78b5" providerId="AD" clId="Web-{5B9E4E64-0A09-5465-175A-A109A6EC43CE}" dt="2023-10-22T16:07:52.653" v="2041" actId="1076"/>
          <ac:spMkLst>
            <pc:docMk/>
            <pc:sldMk cId="2392885026" sldId="266"/>
            <ac:spMk id="2" creationId="{39967D41-2C61-2CEB-E33F-1C78DAB4ED88}"/>
          </ac:spMkLst>
        </pc:spChg>
        <pc:spChg chg="add mod">
          <ac:chgData name="Cara Abigail Wells (2238460)" userId="S::2238460@student.uwtsd.ac.uk::0c771ea0-61a8-41d1-b584-db2451ab78b5" providerId="AD" clId="Web-{5B9E4E64-0A09-5465-175A-A109A6EC43CE}" dt="2023-10-22T16:26:58.964" v="3014" actId="20577"/>
          <ac:spMkLst>
            <pc:docMk/>
            <pc:sldMk cId="2392885026" sldId="266"/>
            <ac:spMk id="3" creationId="{EF200217-D8B2-3D60-E180-E5BE14EA1EB5}"/>
          </ac:spMkLst>
        </pc:spChg>
      </pc:sldChg>
      <pc:sldChg chg="addSp modSp new">
        <pc:chgData name="Cara Abigail Wells (2238460)" userId="S::2238460@student.uwtsd.ac.uk::0c771ea0-61a8-41d1-b584-db2451ab78b5" providerId="AD" clId="Web-{5B9E4E64-0A09-5465-175A-A109A6EC43CE}" dt="2023-10-22T16:24:41.257" v="2895" actId="20577"/>
        <pc:sldMkLst>
          <pc:docMk/>
          <pc:sldMk cId="3002784464" sldId="267"/>
        </pc:sldMkLst>
        <pc:spChg chg="add mod">
          <ac:chgData name="Cara Abigail Wells (2238460)" userId="S::2238460@student.uwtsd.ac.uk::0c771ea0-61a8-41d1-b584-db2451ab78b5" providerId="AD" clId="Web-{5B9E4E64-0A09-5465-175A-A109A6EC43CE}" dt="2023-10-22T16:24:41.257" v="2895" actId="20577"/>
          <ac:spMkLst>
            <pc:docMk/>
            <pc:sldMk cId="3002784464" sldId="267"/>
            <ac:spMk id="2" creationId="{1E4076A7-9EA2-BABC-E233-CD6B955E948C}"/>
          </ac:spMkLst>
        </pc:spChg>
        <pc:spChg chg="add mod">
          <ac:chgData name="Cara Abigail Wells (2238460)" userId="S::2238460@student.uwtsd.ac.uk::0c771ea0-61a8-41d1-b584-db2451ab78b5" providerId="AD" clId="Web-{5B9E4E64-0A09-5465-175A-A109A6EC43CE}" dt="2023-10-22T16:23:23.240" v="2864" actId="20577"/>
          <ac:spMkLst>
            <pc:docMk/>
            <pc:sldMk cId="3002784464" sldId="267"/>
            <ac:spMk id="3" creationId="{B9AD7D51-EDC2-AE94-160C-F70E0392CD39}"/>
          </ac:spMkLst>
        </pc:spChg>
      </pc:sldChg>
      <pc:sldChg chg="addSp delSp modSp new">
        <pc:chgData name="Cara Abigail Wells (2238460)" userId="S::2238460@student.uwtsd.ac.uk::0c771ea0-61a8-41d1-b584-db2451ab78b5" providerId="AD" clId="Web-{5B9E4E64-0A09-5465-175A-A109A6EC43CE}" dt="2023-10-22T16:48:24.154" v="3394" actId="1076"/>
        <pc:sldMkLst>
          <pc:docMk/>
          <pc:sldMk cId="193841278" sldId="268"/>
        </pc:sldMkLst>
        <pc:spChg chg="add del mod">
          <ac:chgData name="Cara Abigail Wells (2238460)" userId="S::2238460@student.uwtsd.ac.uk::0c771ea0-61a8-41d1-b584-db2451ab78b5" providerId="AD" clId="Web-{5B9E4E64-0A09-5465-175A-A109A6EC43CE}" dt="2023-10-22T16:27:23.683" v="3019"/>
          <ac:spMkLst>
            <pc:docMk/>
            <pc:sldMk cId="193841278" sldId="268"/>
            <ac:spMk id="2" creationId="{35234E37-E11B-51AB-C48B-72354414897E}"/>
          </ac:spMkLst>
        </pc:spChg>
        <pc:spChg chg="add mod">
          <ac:chgData name="Cara Abigail Wells (2238460)" userId="S::2238460@student.uwtsd.ac.uk::0c771ea0-61a8-41d1-b584-db2451ab78b5" providerId="AD" clId="Web-{5B9E4E64-0A09-5465-175A-A109A6EC43CE}" dt="2023-10-22T16:27:48.950" v="3030" actId="20577"/>
          <ac:spMkLst>
            <pc:docMk/>
            <pc:sldMk cId="193841278" sldId="268"/>
            <ac:spMk id="3" creationId="{B6332581-72F6-6459-E375-7F22E9BA2BD0}"/>
          </ac:spMkLst>
        </pc:spChg>
        <pc:spChg chg="add mod">
          <ac:chgData name="Cara Abigail Wells (2238460)" userId="S::2238460@student.uwtsd.ac.uk::0c771ea0-61a8-41d1-b584-db2451ab78b5" providerId="AD" clId="Web-{5B9E4E64-0A09-5465-175A-A109A6EC43CE}" dt="2023-10-22T16:28:02.278" v="3033" actId="14100"/>
          <ac:spMkLst>
            <pc:docMk/>
            <pc:sldMk cId="193841278" sldId="268"/>
            <ac:spMk id="4" creationId="{9C8A741F-EBC1-13EB-80AA-9D5A62906679}"/>
          </ac:spMkLst>
        </pc:spChg>
        <pc:spChg chg="add">
          <ac:chgData name="Cara Abigail Wells (2238460)" userId="S::2238460@student.uwtsd.ac.uk::0c771ea0-61a8-41d1-b584-db2451ab78b5" providerId="AD" clId="Web-{5B9E4E64-0A09-5465-175A-A109A6EC43CE}" dt="2023-10-22T16:34:17.850" v="3034"/>
          <ac:spMkLst>
            <pc:docMk/>
            <pc:sldMk cId="193841278" sldId="268"/>
            <ac:spMk id="5" creationId="{E012990F-1E59-20A9-FF7D-707B7ACBDCFF}"/>
          </ac:spMkLst>
        </pc:spChg>
        <pc:spChg chg="add">
          <ac:chgData name="Cara Abigail Wells (2238460)" userId="S::2238460@student.uwtsd.ac.uk::0c771ea0-61a8-41d1-b584-db2451ab78b5" providerId="AD" clId="Web-{5B9E4E64-0A09-5465-175A-A109A6EC43CE}" dt="2023-10-22T16:34:30.350" v="3035"/>
          <ac:spMkLst>
            <pc:docMk/>
            <pc:sldMk cId="193841278" sldId="268"/>
            <ac:spMk id="6" creationId="{77F782DC-6035-F96E-D3BF-AFD8E77D444A}"/>
          </ac:spMkLst>
        </pc:spChg>
        <pc:spChg chg="add mod">
          <ac:chgData name="Cara Abigail Wells (2238460)" userId="S::2238460@student.uwtsd.ac.uk::0c771ea0-61a8-41d1-b584-db2451ab78b5" providerId="AD" clId="Web-{5B9E4E64-0A09-5465-175A-A109A6EC43CE}" dt="2023-10-22T16:47:25.933" v="3379" actId="20577"/>
          <ac:spMkLst>
            <pc:docMk/>
            <pc:sldMk cId="193841278" sldId="268"/>
            <ac:spMk id="7" creationId="{7BE61D09-A26A-9C11-6A49-AE0BCC3EBEA8}"/>
          </ac:spMkLst>
        </pc:spChg>
        <pc:spChg chg="add mod">
          <ac:chgData name="Cara Abigail Wells (2238460)" userId="S::2238460@student.uwtsd.ac.uk::0c771ea0-61a8-41d1-b584-db2451ab78b5" providerId="AD" clId="Web-{5B9E4E64-0A09-5465-175A-A109A6EC43CE}" dt="2023-10-22T16:47:44.277" v="3385" actId="20577"/>
          <ac:spMkLst>
            <pc:docMk/>
            <pc:sldMk cId="193841278" sldId="268"/>
            <ac:spMk id="8" creationId="{0EEC8C9D-A722-35D2-CA98-7BFB7E036606}"/>
          </ac:spMkLst>
        </pc:spChg>
        <pc:spChg chg="add mod">
          <ac:chgData name="Cara Abigail Wells (2238460)" userId="S::2238460@student.uwtsd.ac.uk::0c771ea0-61a8-41d1-b584-db2451ab78b5" providerId="AD" clId="Web-{5B9E4E64-0A09-5465-175A-A109A6EC43CE}" dt="2023-10-22T16:47:54.590" v="3388" actId="20577"/>
          <ac:spMkLst>
            <pc:docMk/>
            <pc:sldMk cId="193841278" sldId="268"/>
            <ac:spMk id="9" creationId="{21034425-DBA4-C8A3-6A9B-F69321ECE0C9}"/>
          </ac:spMkLst>
        </pc:spChg>
        <pc:spChg chg="add mod">
          <ac:chgData name="Cara Abigail Wells (2238460)" userId="S::2238460@student.uwtsd.ac.uk::0c771ea0-61a8-41d1-b584-db2451ab78b5" providerId="AD" clId="Web-{5B9E4E64-0A09-5465-175A-A109A6EC43CE}" dt="2023-10-22T16:48:24.107" v="3393" actId="1076"/>
          <ac:spMkLst>
            <pc:docMk/>
            <pc:sldMk cId="193841278" sldId="268"/>
            <ac:spMk id="11" creationId="{179127E9-03FE-E8A7-F5FD-9D05A7C3A6EB}"/>
          </ac:spMkLst>
        </pc:spChg>
        <pc:picChg chg="add mod">
          <ac:chgData name="Cara Abigail Wells (2238460)" userId="S::2238460@student.uwtsd.ac.uk::0c771ea0-61a8-41d1-b584-db2451ab78b5" providerId="AD" clId="Web-{5B9E4E64-0A09-5465-175A-A109A6EC43CE}" dt="2023-10-22T16:48:24.154" v="3394" actId="1076"/>
          <ac:picMkLst>
            <pc:docMk/>
            <pc:sldMk cId="193841278" sldId="268"/>
            <ac:picMk id="10" creationId="{3CFAF3FA-4D8E-E3B8-4868-9D9EA914CCF3}"/>
          </ac:picMkLst>
        </pc:picChg>
      </pc:sldChg>
      <pc:sldChg chg="new del">
        <pc:chgData name="Cara Abigail Wells (2238460)" userId="S::2238460@student.uwtsd.ac.uk::0c771ea0-61a8-41d1-b584-db2451ab78b5" providerId="AD" clId="Web-{5B9E4E64-0A09-5465-175A-A109A6EC43CE}" dt="2023-10-22T16:26:48.651" v="3011"/>
        <pc:sldMkLst>
          <pc:docMk/>
          <pc:sldMk cId="2173163971" sldId="268"/>
        </pc:sldMkLst>
      </pc:sldChg>
      <pc:sldChg chg="addSp modSp new">
        <pc:chgData name="Cara Abigail Wells (2238460)" userId="S::2238460@student.uwtsd.ac.uk::0c771ea0-61a8-41d1-b584-db2451ab78b5" providerId="AD" clId="Web-{5B9E4E64-0A09-5465-175A-A109A6EC43CE}" dt="2023-10-22T16:50:27.532" v="3431" actId="1076"/>
        <pc:sldMkLst>
          <pc:docMk/>
          <pc:sldMk cId="369567026" sldId="269"/>
        </pc:sldMkLst>
        <pc:spChg chg="add mod">
          <ac:chgData name="Cara Abigail Wells (2238460)" userId="S::2238460@student.uwtsd.ac.uk::0c771ea0-61a8-41d1-b584-db2451ab78b5" providerId="AD" clId="Web-{5B9E4E64-0A09-5465-175A-A109A6EC43CE}" dt="2023-10-22T16:50:27.532" v="3431" actId="1076"/>
          <ac:spMkLst>
            <pc:docMk/>
            <pc:sldMk cId="369567026" sldId="269"/>
            <ac:spMk id="2" creationId="{90DA178B-C0F9-B52A-E32D-27A982C1135D}"/>
          </ac:spMkLst>
        </pc:spChg>
        <pc:spChg chg="add mod">
          <ac:chgData name="Cara Abigail Wells (2238460)" userId="S::2238460@student.uwtsd.ac.uk::0c771ea0-61a8-41d1-b584-db2451ab78b5" providerId="AD" clId="Web-{5B9E4E64-0A09-5465-175A-A109A6EC43CE}" dt="2023-10-22T16:50:18.266" v="3430" actId="14100"/>
          <ac:spMkLst>
            <pc:docMk/>
            <pc:sldMk cId="369567026" sldId="269"/>
            <ac:spMk id="4" creationId="{E1853975-7646-BD00-1896-500EA4CFFF9E}"/>
          </ac:spMkLst>
        </pc:spChg>
        <pc:picChg chg="add mod">
          <ac:chgData name="Cara Abigail Wells (2238460)" userId="S::2238460@student.uwtsd.ac.uk::0c771ea0-61a8-41d1-b584-db2451ab78b5" providerId="AD" clId="Web-{5B9E4E64-0A09-5465-175A-A109A6EC43CE}" dt="2023-10-22T16:50:18.266" v="3429" actId="14100"/>
          <ac:picMkLst>
            <pc:docMk/>
            <pc:sldMk cId="369567026" sldId="269"/>
            <ac:picMk id="3" creationId="{228E1B9F-0C71-4784-080D-E95B83C726A8}"/>
          </ac:picMkLst>
        </pc:picChg>
      </pc:sldChg>
      <pc:sldChg chg="addSp modSp new">
        <pc:chgData name="Cara Abigail Wells (2238460)" userId="S::2238460@student.uwtsd.ac.uk::0c771ea0-61a8-41d1-b584-db2451ab78b5" providerId="AD" clId="Web-{5B9E4E64-0A09-5465-175A-A109A6EC43CE}" dt="2023-10-22T16:54:56.148" v="3557" actId="20577"/>
        <pc:sldMkLst>
          <pc:docMk/>
          <pc:sldMk cId="2930566238" sldId="270"/>
        </pc:sldMkLst>
        <pc:spChg chg="add mod">
          <ac:chgData name="Cara Abigail Wells (2238460)" userId="S::2238460@student.uwtsd.ac.uk::0c771ea0-61a8-41d1-b584-db2451ab78b5" providerId="AD" clId="Web-{5B9E4E64-0A09-5465-175A-A109A6EC43CE}" dt="2023-10-22T16:51:33.784" v="3441" actId="20577"/>
          <ac:spMkLst>
            <pc:docMk/>
            <pc:sldMk cId="2930566238" sldId="270"/>
            <ac:spMk id="2" creationId="{A1B3E051-B870-ECC4-B88A-F7CA41647704}"/>
          </ac:spMkLst>
        </pc:spChg>
        <pc:spChg chg="add mod">
          <ac:chgData name="Cara Abigail Wells (2238460)" userId="S::2238460@student.uwtsd.ac.uk::0c771ea0-61a8-41d1-b584-db2451ab78b5" providerId="AD" clId="Web-{5B9E4E64-0A09-5465-175A-A109A6EC43CE}" dt="2023-10-22T16:54:56.148" v="3557" actId="20577"/>
          <ac:spMkLst>
            <pc:docMk/>
            <pc:sldMk cId="2930566238" sldId="270"/>
            <ac:spMk id="3" creationId="{43F7629C-122B-2C60-40F0-7927684EA63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5480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8720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55677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7567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95846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1740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298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98509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15759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48091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46039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2444203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39908901@N06/15813368518/"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uscreditcardguide.com/chase-marriott-business-credit-card/"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39908901@N06/15813368518/"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prayitnophotography/19595372572" TargetMode="External"/><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similarweb.com" TargetMode="External"/><Relationship Id="rId3" Type="http://schemas.openxmlformats.org/officeDocument/2006/relationships/hyperlink" Target="http://www.questionpro.com" TargetMode="External"/><Relationship Id="rId7" Type="http://schemas.openxmlformats.org/officeDocument/2006/relationships/hyperlink" Target="http://www.serve360.marriott.com" TargetMode="External"/><Relationship Id="rId2" Type="http://schemas.openxmlformats.org/officeDocument/2006/relationships/hyperlink" Target="http://www.sharpencx.com" TargetMode="External"/><Relationship Id="rId1" Type="http://schemas.openxmlformats.org/officeDocument/2006/relationships/slideLayout" Target="../slideLayouts/slideLayout7.xml"/><Relationship Id="rId6" Type="http://schemas.openxmlformats.org/officeDocument/2006/relationships/hyperlink" Target="http://www.careers.marriott.com" TargetMode="External"/><Relationship Id="rId5" Type="http://schemas.openxmlformats.org/officeDocument/2006/relationships/hyperlink" Target="http://www.forbes.com" TargetMode="External"/><Relationship Id="rId10" Type="http://schemas.openxmlformats.org/officeDocument/2006/relationships/hyperlink" Target="http://www.youtube.com" TargetMode="External"/><Relationship Id="rId4" Type="http://schemas.openxmlformats.org/officeDocument/2006/relationships/hyperlink" Target="http://www.marriott.com" TargetMode="External"/><Relationship Id="rId9" Type="http://schemas.openxmlformats.org/officeDocument/2006/relationships/hyperlink" Target="http://www.statist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sign on it&#10;&#10;Description automatically generated">
            <a:extLst>
              <a:ext uri="{FF2B5EF4-FFF2-40B4-BE49-F238E27FC236}">
                <a16:creationId xmlns:a16="http://schemas.microsoft.com/office/drawing/2014/main" id="{465D6BB5-101C-6FBC-3DDB-FD23FCC79CD5}"/>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15094"/>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ea typeface="Calibri Light"/>
                <a:cs typeface="Calibri Light"/>
              </a:rPr>
              <a:t>JW Marriott</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ea typeface="Calibri"/>
                <a:cs typeface="Calibri"/>
              </a:rPr>
              <a:t>By Cara Wells</a:t>
            </a:r>
          </a:p>
        </p:txBody>
      </p:sp>
      <p:sp>
        <p:nvSpPr>
          <p:cNvPr id="5" name="TextBox 4">
            <a:extLst>
              <a:ext uri="{FF2B5EF4-FFF2-40B4-BE49-F238E27FC236}">
                <a16:creationId xmlns:a16="http://schemas.microsoft.com/office/drawing/2014/main" id="{4478D094-45CC-9F9A-9467-693A22A03A97}"/>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58CCF-9379-70EE-DE07-3ED65858DA0B}"/>
              </a:ext>
            </a:extLst>
          </p:cNvPr>
          <p:cNvSpPr>
            <a:spLocks noGrp="1"/>
          </p:cNvSpPr>
          <p:nvPr>
            <p:ph type="title"/>
          </p:nvPr>
        </p:nvSpPr>
        <p:spPr/>
        <p:txBody>
          <a:bodyPr/>
          <a:lstStyle/>
          <a:p>
            <a:pPr algn="ctr"/>
            <a:r>
              <a:rPr lang="en-GB" dirty="0">
                <a:latin typeface="Consolas"/>
              </a:rPr>
              <a:t>Contents</a:t>
            </a:r>
            <a:endParaRPr lang="en-GB" dirty="0">
              <a:cs typeface="Calibri Light" panose="020F0302020204030204"/>
            </a:endParaRPr>
          </a:p>
        </p:txBody>
      </p:sp>
      <p:sp>
        <p:nvSpPr>
          <p:cNvPr id="3" name="Content Placeholder 2">
            <a:extLst>
              <a:ext uri="{FF2B5EF4-FFF2-40B4-BE49-F238E27FC236}">
                <a16:creationId xmlns:a16="http://schemas.microsoft.com/office/drawing/2014/main" id="{5ED9D4C8-AF3D-C9AD-A10F-84D4E0316AAF}"/>
              </a:ext>
            </a:extLst>
          </p:cNvPr>
          <p:cNvSpPr>
            <a:spLocks noGrp="1"/>
          </p:cNvSpPr>
          <p:nvPr>
            <p:ph idx="1"/>
          </p:nvPr>
        </p:nvSpPr>
        <p:spPr/>
        <p:txBody>
          <a:bodyPr vert="horz" lIns="91440" tIns="45720" rIns="91440" bIns="45720" rtlCol="0" anchor="t">
            <a:normAutofit fontScale="92500"/>
          </a:bodyPr>
          <a:lstStyle/>
          <a:p>
            <a:pPr algn="ctr"/>
            <a:r>
              <a:rPr lang="en-GB" dirty="0">
                <a:latin typeface="Consolas"/>
                <a:cs typeface="Calibri"/>
              </a:rPr>
              <a:t>Introduction into JW Marriot</a:t>
            </a:r>
            <a:endParaRPr lang="en-US"/>
          </a:p>
          <a:p>
            <a:pPr algn="ctr"/>
            <a:r>
              <a:rPr lang="en-GB" dirty="0">
                <a:latin typeface="Consolas"/>
                <a:cs typeface="Calibri"/>
              </a:rPr>
              <a:t>Comsumers who are JW Marriott's target audience </a:t>
            </a:r>
          </a:p>
          <a:p>
            <a:pPr algn="ctr"/>
            <a:r>
              <a:rPr lang="en-GB" dirty="0">
                <a:latin typeface="Consolas"/>
                <a:cs typeface="Calibri"/>
              </a:rPr>
              <a:t>How do JW Marriott give a quality service?</a:t>
            </a:r>
          </a:p>
          <a:p>
            <a:pPr algn="ctr"/>
            <a:r>
              <a:rPr lang="en-GB" dirty="0">
                <a:latin typeface="Consolas"/>
                <a:cs typeface="Calibri"/>
              </a:rPr>
              <a:t>Quality service continued.....</a:t>
            </a:r>
          </a:p>
          <a:p>
            <a:pPr algn="ctr"/>
            <a:r>
              <a:rPr lang="en-GB" dirty="0">
                <a:latin typeface="Consolas"/>
                <a:cs typeface="Calibri"/>
              </a:rPr>
              <a:t>Creating a happy workforce</a:t>
            </a:r>
          </a:p>
          <a:p>
            <a:pPr algn="ctr"/>
            <a:r>
              <a:rPr lang="en-GB" dirty="0">
                <a:latin typeface="Consolas"/>
                <a:cs typeface="Calibri"/>
              </a:rPr>
              <a:t>The importance of guest services</a:t>
            </a:r>
          </a:p>
          <a:p>
            <a:pPr algn="ctr"/>
            <a:r>
              <a:rPr lang="en-GB" dirty="0">
                <a:latin typeface="Consolas"/>
                <a:cs typeface="Calibri"/>
              </a:rPr>
              <a:t>Guest </a:t>
            </a:r>
            <a:r>
              <a:rPr lang="en-GB" dirty="0" err="1">
                <a:latin typeface="Consolas"/>
                <a:cs typeface="Calibri"/>
              </a:rPr>
              <a:t>servoces</a:t>
            </a:r>
            <a:r>
              <a:rPr lang="en-GB" dirty="0">
                <a:latin typeface="Consolas"/>
                <a:cs typeface="Calibri"/>
              </a:rPr>
              <a:t> and what </a:t>
            </a:r>
            <a:r>
              <a:rPr lang="en-GB" dirty="0" err="1">
                <a:latin typeface="Consolas"/>
                <a:cs typeface="Calibri"/>
              </a:rPr>
              <a:t>excatly</a:t>
            </a:r>
            <a:r>
              <a:rPr lang="en-GB" dirty="0">
                <a:latin typeface="Consolas"/>
                <a:cs typeface="Calibri"/>
              </a:rPr>
              <a:t> do JW Marriott offer?</a:t>
            </a:r>
          </a:p>
          <a:p>
            <a:pPr algn="ctr"/>
            <a:r>
              <a:rPr lang="en-GB" dirty="0">
                <a:latin typeface="Consolas"/>
                <a:cs typeface="Calibri"/>
              </a:rPr>
              <a:t>Conclusion</a:t>
            </a:r>
          </a:p>
          <a:p>
            <a:pPr algn="ctr"/>
            <a:r>
              <a:rPr lang="en-GB" dirty="0">
                <a:latin typeface="Consolas"/>
                <a:cs typeface="Calibri"/>
              </a:rPr>
              <a:t>Reviews </a:t>
            </a:r>
          </a:p>
        </p:txBody>
      </p:sp>
    </p:spTree>
    <p:extLst>
      <p:ext uri="{BB962C8B-B14F-4D97-AF65-F5344CB8AC3E}">
        <p14:creationId xmlns:p14="http://schemas.microsoft.com/office/powerpoint/2010/main" val="1253633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A2628-3AC1-E7D6-2904-05543231DF43}"/>
              </a:ext>
            </a:extLst>
          </p:cNvPr>
          <p:cNvSpPr txBox="1"/>
          <p:nvPr/>
        </p:nvSpPr>
        <p:spPr>
          <a:xfrm flipH="1">
            <a:off x="796636" y="1437408"/>
            <a:ext cx="10564091"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latin typeface="Consolas"/>
              </a:rPr>
              <a:t>Welcome in this short presentation we will be delving into the Importance of receiving a quality service alongside guest services in the hospitality industry.</a:t>
            </a:r>
            <a:endParaRPr lang="en-US"/>
          </a:p>
          <a:p>
            <a:pPr algn="ctr"/>
            <a:r>
              <a:rPr lang="en-GB" sz="2800" dirty="0">
                <a:latin typeface="Consolas"/>
              </a:rPr>
              <a:t>Delivering a good service, creating a welcoming atmosphere with a friendly and helpful approach is paramount in the hospitality industry.</a:t>
            </a:r>
          </a:p>
          <a:p>
            <a:pPr algn="ctr"/>
            <a:r>
              <a:rPr lang="en-GB" sz="2800" dirty="0">
                <a:latin typeface="Consolas"/>
              </a:rPr>
              <a:t>For this presentation we will look at JW Marriott which has been established since 1927, which started off as the 'Hot Steppers' restaurant and later grew and expanded into the world renown hotel which is Marriot Bonvoy!</a:t>
            </a:r>
          </a:p>
        </p:txBody>
      </p:sp>
      <p:sp>
        <p:nvSpPr>
          <p:cNvPr id="2" name="TextBox 1">
            <a:extLst>
              <a:ext uri="{FF2B5EF4-FFF2-40B4-BE49-F238E27FC236}">
                <a16:creationId xmlns:a16="http://schemas.microsoft.com/office/drawing/2014/main" id="{265D6260-BFA3-D928-678B-EE4B12717842}"/>
              </a:ext>
            </a:extLst>
          </p:cNvPr>
          <p:cNvSpPr txBox="1"/>
          <p:nvPr/>
        </p:nvSpPr>
        <p:spPr>
          <a:xfrm>
            <a:off x="1524000" y="415635"/>
            <a:ext cx="82434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latin typeface="Consolas"/>
              </a:rPr>
              <a:t>Introduction into JW Marriott </a:t>
            </a:r>
            <a:endParaRPr lang="en-GB" dirty="0">
              <a:cs typeface="Calibri" panose="020F0502020204030204"/>
            </a:endParaRPr>
          </a:p>
        </p:txBody>
      </p:sp>
    </p:spTree>
    <p:extLst>
      <p:ext uri="{BB962C8B-B14F-4D97-AF65-F5344CB8AC3E}">
        <p14:creationId xmlns:p14="http://schemas.microsoft.com/office/powerpoint/2010/main" val="3070439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4076A7-9EA2-BABC-E233-CD6B955E948C}"/>
              </a:ext>
            </a:extLst>
          </p:cNvPr>
          <p:cNvSpPr txBox="1"/>
          <p:nvPr/>
        </p:nvSpPr>
        <p:spPr>
          <a:xfrm flipH="1">
            <a:off x="1047216" y="366100"/>
            <a:ext cx="95952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latin typeface="Consolas"/>
              </a:rPr>
              <a:t>Consumers who are JW Marriott's target audience?</a:t>
            </a:r>
            <a:endParaRPr lang="en-GB" dirty="0">
              <a:cs typeface="Calibri" panose="020F0502020204030204"/>
            </a:endParaRPr>
          </a:p>
        </p:txBody>
      </p:sp>
      <p:sp>
        <p:nvSpPr>
          <p:cNvPr id="3" name="TextBox 2">
            <a:extLst>
              <a:ext uri="{FF2B5EF4-FFF2-40B4-BE49-F238E27FC236}">
                <a16:creationId xmlns:a16="http://schemas.microsoft.com/office/drawing/2014/main" id="{B9AD7D51-EDC2-AE94-160C-F70E0392CD39}"/>
              </a:ext>
            </a:extLst>
          </p:cNvPr>
          <p:cNvSpPr txBox="1"/>
          <p:nvPr/>
        </p:nvSpPr>
        <p:spPr>
          <a:xfrm>
            <a:off x="1106882" y="1474845"/>
            <a:ext cx="10259328"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latin typeface="Consolas"/>
              </a:rPr>
              <a:t>The consumers for JW Marriott vary from country. In the UK their target audience is the baby boomers and millennials. Though after further research I've found that in America the statics differ, with 18-29 young olds have a percentage of 14.9 and the slightly older generation aged 30-49 make up 20% of overall visitors to JW Marriott. In the UK their ad campaigns lead towards a more fun night out. A place to lay your head after a crazy night out in a city centre. Most Marriott's, are located near city centres. They offer trendy cocktails; also game rooms. Thye atmosphere is upbeat and loud.</a:t>
            </a:r>
          </a:p>
        </p:txBody>
      </p:sp>
    </p:spTree>
    <p:extLst>
      <p:ext uri="{BB962C8B-B14F-4D97-AF65-F5344CB8AC3E}">
        <p14:creationId xmlns:p14="http://schemas.microsoft.com/office/powerpoint/2010/main" val="3002784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B862F7-8156-12EE-B98D-84D5CF1FFAC5}"/>
              </a:ext>
            </a:extLst>
          </p:cNvPr>
          <p:cNvSpPr txBox="1"/>
          <p:nvPr/>
        </p:nvSpPr>
        <p:spPr>
          <a:xfrm>
            <a:off x="623454" y="1229591"/>
            <a:ext cx="10806545"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latin typeface="Consolas"/>
                <a:cs typeface="Calibri"/>
              </a:rPr>
              <a:t>First let us question ourselves as to what is a quality service, this can be very different for all types of people. </a:t>
            </a:r>
          </a:p>
          <a:p>
            <a:pPr algn="ctr"/>
            <a:r>
              <a:rPr lang="en-GB" sz="2400" dirty="0">
                <a:latin typeface="Consolas"/>
                <a:cs typeface="Calibri"/>
              </a:rPr>
              <a:t>JW Marriott prides itself on delivering a quality service. Is to exceed guests' expectations by paying attention to every detail of the delivery of your product and service. They have their own personalized customer experience strategy which is as follows, they offer a loyalty rewards to their loyal customers. Within their app they gather information about each customer which can be accessed by a member of the Marriott Bonvoy team, so relationships are built through their app and given life when face to face meetings occur. The app also offers live chat which connects the customer to an associate at the Marriott hotel she's staying at. They also offer a friendly service and create a welcoming atmosphere.</a:t>
            </a:r>
          </a:p>
          <a:p>
            <a:endParaRPr lang="en-GB" sz="2800" dirty="0">
              <a:cs typeface="Calibri"/>
            </a:endParaRPr>
          </a:p>
        </p:txBody>
      </p:sp>
      <p:sp>
        <p:nvSpPr>
          <p:cNvPr id="3" name="TextBox 2">
            <a:extLst>
              <a:ext uri="{FF2B5EF4-FFF2-40B4-BE49-F238E27FC236}">
                <a16:creationId xmlns:a16="http://schemas.microsoft.com/office/drawing/2014/main" id="{45774B64-475A-DA59-06C9-B92E5CEDBD2D}"/>
              </a:ext>
            </a:extLst>
          </p:cNvPr>
          <p:cNvSpPr txBox="1"/>
          <p:nvPr/>
        </p:nvSpPr>
        <p:spPr>
          <a:xfrm>
            <a:off x="1264227" y="207818"/>
            <a:ext cx="867640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onsolas"/>
              </a:rPr>
              <a:t>How do JW Marriott give a quality service?</a:t>
            </a:r>
            <a:endParaRPr lang="en-US"/>
          </a:p>
        </p:txBody>
      </p:sp>
    </p:spTree>
    <p:extLst>
      <p:ext uri="{BB962C8B-B14F-4D97-AF65-F5344CB8AC3E}">
        <p14:creationId xmlns:p14="http://schemas.microsoft.com/office/powerpoint/2010/main" val="640155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3CFF53-189B-3A63-80DA-632461930624}"/>
              </a:ext>
            </a:extLst>
          </p:cNvPr>
          <p:cNvSpPr txBox="1"/>
          <p:nvPr/>
        </p:nvSpPr>
        <p:spPr>
          <a:xfrm>
            <a:off x="813955" y="658091"/>
            <a:ext cx="1056408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800">
              <a:cs typeface="Calibri" panose="020F0502020204030204"/>
            </a:endParaRPr>
          </a:p>
        </p:txBody>
      </p:sp>
      <p:sp>
        <p:nvSpPr>
          <p:cNvPr id="3" name="TextBox 2">
            <a:extLst>
              <a:ext uri="{FF2B5EF4-FFF2-40B4-BE49-F238E27FC236}">
                <a16:creationId xmlns:a16="http://schemas.microsoft.com/office/drawing/2014/main" id="{9EE2C61E-FEC1-353B-EAF9-8866FFBD6EFC}"/>
              </a:ext>
            </a:extLst>
          </p:cNvPr>
          <p:cNvSpPr txBox="1"/>
          <p:nvPr/>
        </p:nvSpPr>
        <p:spPr>
          <a:xfrm>
            <a:off x="671946" y="1330037"/>
            <a:ext cx="1102129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Consolas"/>
                <a:ea typeface="Lato"/>
                <a:cs typeface="Lato"/>
              </a:rPr>
              <a:t>"The agent logs her request and she’s all set.</a:t>
            </a:r>
            <a:endParaRPr lang="en-US"/>
          </a:p>
          <a:p>
            <a:pPr algn="ctr"/>
            <a:r>
              <a:rPr lang="en-US" sz="2800" dirty="0">
                <a:latin typeface="Consolas"/>
                <a:ea typeface="Lato"/>
                <a:cs typeface="Lato"/>
              </a:rPr>
              <a:t>Then, a day before her check in, she goes into the Marriott Mobile app. She adds one more request: she’ll need dry cleaning service as soon as she checks into her room"</a:t>
            </a:r>
          </a:p>
          <a:p>
            <a:pPr algn="ctr"/>
            <a:endParaRPr lang="en-US" sz="2800" dirty="0">
              <a:latin typeface="Consolas"/>
              <a:ea typeface="Lato"/>
              <a:cs typeface="Lato"/>
            </a:endParaRPr>
          </a:p>
          <a:p>
            <a:pPr algn="ctr"/>
            <a:r>
              <a:rPr lang="en-US" sz="2800" dirty="0">
                <a:latin typeface="Consolas"/>
                <a:ea typeface="Lato"/>
                <a:cs typeface="Lato"/>
              </a:rPr>
              <a:t>With the app the staff are prepared for all requests if logged this can make guests feel more welcome. </a:t>
            </a:r>
          </a:p>
          <a:p>
            <a:pPr algn="ctr"/>
            <a:r>
              <a:rPr lang="en-US" sz="2800" dirty="0">
                <a:latin typeface="Consolas"/>
                <a:ea typeface="Lato"/>
                <a:cs typeface="Lato"/>
              </a:rPr>
              <a:t>The app goes further they also ask customers to rank scenarios and ask if they'd be willing to pay for and travel further for the extra services offered within the scenarios.</a:t>
            </a:r>
          </a:p>
        </p:txBody>
      </p:sp>
      <p:sp>
        <p:nvSpPr>
          <p:cNvPr id="4" name="TextBox 3">
            <a:extLst>
              <a:ext uri="{FF2B5EF4-FFF2-40B4-BE49-F238E27FC236}">
                <a16:creationId xmlns:a16="http://schemas.microsoft.com/office/drawing/2014/main" id="{FCAB9634-7EAE-A7FA-6B82-3430B46FD5E2}"/>
              </a:ext>
            </a:extLst>
          </p:cNvPr>
          <p:cNvSpPr txBox="1"/>
          <p:nvPr/>
        </p:nvSpPr>
        <p:spPr>
          <a:xfrm>
            <a:off x="2017567" y="423212"/>
            <a:ext cx="79317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latin typeface="Consolas"/>
              </a:rPr>
              <a:t>Quality service continued....</a:t>
            </a:r>
          </a:p>
        </p:txBody>
      </p:sp>
    </p:spTree>
    <p:extLst>
      <p:ext uri="{BB962C8B-B14F-4D97-AF65-F5344CB8AC3E}">
        <p14:creationId xmlns:p14="http://schemas.microsoft.com/office/powerpoint/2010/main" val="1527424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BEB4D0-46DF-4E17-CCB0-A6EA59E81DD7}"/>
              </a:ext>
            </a:extLst>
          </p:cNvPr>
          <p:cNvSpPr txBox="1"/>
          <p:nvPr/>
        </p:nvSpPr>
        <p:spPr>
          <a:xfrm>
            <a:off x="6338454" y="432954"/>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2" descr="A close-up of a credit card&#10;&#10;Description automatically generated">
            <a:extLst>
              <a:ext uri="{FF2B5EF4-FFF2-40B4-BE49-F238E27FC236}">
                <a16:creationId xmlns:a16="http://schemas.microsoft.com/office/drawing/2014/main" id="{F133354C-4E62-B006-AACF-E8850DDA8DB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6683" y="921760"/>
            <a:ext cx="3670588" cy="2304184"/>
          </a:xfrm>
          <a:prstGeom prst="rect">
            <a:avLst/>
          </a:prstGeom>
        </p:spPr>
      </p:pic>
      <p:sp>
        <p:nvSpPr>
          <p:cNvPr id="4" name="TextBox 3">
            <a:extLst>
              <a:ext uri="{FF2B5EF4-FFF2-40B4-BE49-F238E27FC236}">
                <a16:creationId xmlns:a16="http://schemas.microsoft.com/office/drawing/2014/main" id="{65C13C0F-882B-C1EC-9269-D018DB1F1B8A}"/>
              </a:ext>
            </a:extLst>
          </p:cNvPr>
          <p:cNvSpPr txBox="1"/>
          <p:nvPr/>
        </p:nvSpPr>
        <p:spPr>
          <a:xfrm>
            <a:off x="355456" y="2074286"/>
            <a:ext cx="2700771" cy="421409"/>
          </a:xfrm>
          <a:prstGeom prst="rect">
            <a:avLst/>
          </a:prstGeom>
        </p:spPr>
        <p:txBody>
          <a:bodyPr>
            <a:normAutofit fontScale="70000" lnSpcReduction="20000"/>
          </a:bodyPr>
          <a:lstStyle/>
          <a:p>
            <a:r>
              <a:rPr lang="en-US">
                <a:hlinkClick r:id="rId3"/>
              </a:rPr>
              <a:t>This Photo</a:t>
            </a:r>
            <a:r>
              <a:rPr lang="en-US"/>
              <a:t> by Unknown author is licensed under </a:t>
            </a:r>
            <a:r>
              <a:rPr lang="en-US">
                <a:hlinkClick r:id="rId4"/>
              </a:rPr>
              <a:t>CC BY-NC-ND</a:t>
            </a:r>
            <a:r>
              <a:rPr lang="en-US"/>
              <a:t>.</a:t>
            </a:r>
          </a:p>
        </p:txBody>
      </p:sp>
      <p:sp>
        <p:nvSpPr>
          <p:cNvPr id="7" name="TextBox 6">
            <a:extLst>
              <a:ext uri="{FF2B5EF4-FFF2-40B4-BE49-F238E27FC236}">
                <a16:creationId xmlns:a16="http://schemas.microsoft.com/office/drawing/2014/main" id="{4341830D-AE4B-D829-E78F-9B2FEF1C3EC9}"/>
              </a:ext>
            </a:extLst>
          </p:cNvPr>
          <p:cNvSpPr txBox="1"/>
          <p:nvPr/>
        </p:nvSpPr>
        <p:spPr>
          <a:xfrm>
            <a:off x="4745181" y="917864"/>
            <a:ext cx="654627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onsolas"/>
              </a:rPr>
              <a:t>JW Marriott understand that to run a tight ship and keep guests happy they also need to provide a safe and happy work-place. They offer many benefits some which include 20% off stays at Marriotts worldwide. </a:t>
            </a:r>
          </a:p>
        </p:txBody>
      </p:sp>
      <p:sp>
        <p:nvSpPr>
          <p:cNvPr id="8" name="TextBox 7">
            <a:extLst>
              <a:ext uri="{FF2B5EF4-FFF2-40B4-BE49-F238E27FC236}">
                <a16:creationId xmlns:a16="http://schemas.microsoft.com/office/drawing/2014/main" id="{68936579-A8B0-6ECF-A284-39C7571F8326}"/>
              </a:ext>
            </a:extLst>
          </p:cNvPr>
          <p:cNvSpPr txBox="1"/>
          <p:nvPr/>
        </p:nvSpPr>
        <p:spPr>
          <a:xfrm>
            <a:off x="424294" y="3515590"/>
            <a:ext cx="4139045"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onsolas"/>
              </a:rPr>
              <a:t>*PREGNANCY CARE</a:t>
            </a:r>
          </a:p>
          <a:p>
            <a:r>
              <a:rPr lang="en-GB" sz="1600" dirty="0">
                <a:latin typeface="Consolas"/>
              </a:rPr>
              <a:t>*FERTILILTY CARE</a:t>
            </a:r>
          </a:p>
          <a:p>
            <a:r>
              <a:rPr lang="en-GB" sz="1600" dirty="0">
                <a:latin typeface="Consolas"/>
              </a:rPr>
              <a:t>*DENTAL</a:t>
            </a:r>
          </a:p>
          <a:p>
            <a:r>
              <a:rPr lang="en-GB" sz="1600" dirty="0">
                <a:latin typeface="Consolas"/>
              </a:rPr>
              <a:t>*VISION</a:t>
            </a:r>
          </a:p>
          <a:p>
            <a:r>
              <a:rPr lang="en-GB" sz="1600" dirty="0">
                <a:latin typeface="Consolas"/>
              </a:rPr>
              <a:t>*PAID LEAVE</a:t>
            </a:r>
          </a:p>
          <a:p>
            <a:r>
              <a:rPr lang="en-GB" sz="1600" dirty="0">
                <a:latin typeface="Consolas"/>
              </a:rPr>
              <a:t>*TC WELLNESS</a:t>
            </a:r>
          </a:p>
          <a:p>
            <a:r>
              <a:rPr lang="en-GB" sz="1600" dirty="0">
                <a:latin typeface="Consolas"/>
              </a:rPr>
              <a:t>*ASSOCIATE RESOURCE GROUPS</a:t>
            </a:r>
          </a:p>
          <a:p>
            <a:r>
              <a:rPr lang="en-GB" sz="1600" dirty="0">
                <a:latin typeface="Consolas"/>
              </a:rPr>
              <a:t>*</a:t>
            </a:r>
            <a:r>
              <a:rPr lang="en-GB" sz="1600" err="1">
                <a:latin typeface="Consolas"/>
              </a:rPr>
              <a:t>meQUILIBRUM</a:t>
            </a:r>
            <a:endParaRPr lang="en-GB" sz="1600">
              <a:latin typeface="Consolas"/>
            </a:endParaRPr>
          </a:p>
          <a:p>
            <a:r>
              <a:rPr lang="en-GB" sz="1600" dirty="0">
                <a:latin typeface="Consolas"/>
              </a:rPr>
              <a:t>*PARENTAL LEAVE FAMILY BENEFITS</a:t>
            </a:r>
          </a:p>
          <a:p>
            <a:r>
              <a:rPr lang="en-GB" sz="1600" dirty="0">
                <a:latin typeface="Consolas"/>
              </a:rPr>
              <a:t>*ADOPTION ASSISTANCE PROGRAM</a:t>
            </a:r>
          </a:p>
          <a:p>
            <a:r>
              <a:rPr lang="en-GB" sz="1600" dirty="0">
                <a:latin typeface="Consolas"/>
              </a:rPr>
              <a:t>*CHILD EXPENSENES </a:t>
            </a:r>
          </a:p>
          <a:p>
            <a:r>
              <a:rPr lang="en-GB" sz="1600" dirty="0">
                <a:latin typeface="Consolas"/>
              </a:rPr>
              <a:t>*MARRIOTT EMPLOYEE TRAVEL DISCOUNTS</a:t>
            </a:r>
          </a:p>
        </p:txBody>
      </p:sp>
      <p:sp>
        <p:nvSpPr>
          <p:cNvPr id="9" name="TextBox 8">
            <a:extLst>
              <a:ext uri="{FF2B5EF4-FFF2-40B4-BE49-F238E27FC236}">
                <a16:creationId xmlns:a16="http://schemas.microsoft.com/office/drawing/2014/main" id="{5639840F-108D-476F-66B7-3D2A0D8A2E21}"/>
              </a:ext>
            </a:extLst>
          </p:cNvPr>
          <p:cNvSpPr txBox="1"/>
          <p:nvPr/>
        </p:nvSpPr>
        <p:spPr>
          <a:xfrm>
            <a:off x="5091545" y="3515590"/>
            <a:ext cx="274319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*QUARTER CENTURY CLUB</a:t>
            </a:r>
          </a:p>
          <a:p>
            <a:r>
              <a:rPr lang="en-GB" sz="1600" dirty="0">
                <a:cs typeface="Calibri"/>
              </a:rPr>
              <a:t>*COMPETITIVE COMPENSATION</a:t>
            </a:r>
          </a:p>
          <a:p>
            <a:r>
              <a:rPr lang="en-GB" sz="1600" dirty="0">
                <a:cs typeface="Calibri"/>
              </a:rPr>
              <a:t>*RETIREMENT PLAN</a:t>
            </a:r>
          </a:p>
          <a:p>
            <a:r>
              <a:rPr lang="en-GB" sz="1600" dirty="0">
                <a:cs typeface="Calibri"/>
              </a:rPr>
              <a:t>*EMPLOYEE STOCK PURCHASE PLAN</a:t>
            </a:r>
          </a:p>
          <a:p>
            <a:r>
              <a:rPr lang="en-GB" sz="1600" dirty="0">
                <a:cs typeface="Calibri"/>
              </a:rPr>
              <a:t>*TUITION REIMBURSEMENT</a:t>
            </a:r>
          </a:p>
          <a:p>
            <a:r>
              <a:rPr lang="en-GB" sz="1600" dirty="0">
                <a:cs typeface="Calibri"/>
              </a:rPr>
              <a:t>*COMMUTER BENEFITS</a:t>
            </a:r>
          </a:p>
          <a:p>
            <a:r>
              <a:rPr lang="en-GB" sz="1600" dirty="0">
                <a:cs typeface="Calibri"/>
              </a:rPr>
              <a:t>*INCOME PROTECTION </a:t>
            </a:r>
          </a:p>
          <a:p>
            <a:r>
              <a:rPr lang="en-GB" sz="1600" dirty="0">
                <a:cs typeface="Calibri"/>
              </a:rPr>
              <a:t>*LIFE INSURANCE</a:t>
            </a:r>
          </a:p>
          <a:p>
            <a:r>
              <a:rPr lang="en-GB" sz="1600" dirty="0">
                <a:cs typeface="Calibri"/>
              </a:rPr>
              <a:t>*CAREER DEVELOPMENT</a:t>
            </a:r>
          </a:p>
          <a:p>
            <a:r>
              <a:rPr lang="en-GB" sz="1600" dirty="0">
                <a:cs typeface="Calibri"/>
              </a:rPr>
              <a:t>*TOOLS &amp; TRAINING </a:t>
            </a:r>
          </a:p>
        </p:txBody>
      </p:sp>
      <p:sp>
        <p:nvSpPr>
          <p:cNvPr id="10" name="TextBox 9">
            <a:extLst>
              <a:ext uri="{FF2B5EF4-FFF2-40B4-BE49-F238E27FC236}">
                <a16:creationId xmlns:a16="http://schemas.microsoft.com/office/drawing/2014/main" id="{6FF9CB4E-1599-796C-EA5B-AB067D23E5BF}"/>
              </a:ext>
            </a:extLst>
          </p:cNvPr>
          <p:cNvSpPr txBox="1"/>
          <p:nvPr/>
        </p:nvSpPr>
        <p:spPr>
          <a:xfrm>
            <a:off x="8520545" y="3515591"/>
            <a:ext cx="324542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onsolas"/>
              </a:rPr>
              <a:t>This are just a few many benefits statistics show that creating a happy workplace for employees encourages them to work harder.</a:t>
            </a:r>
            <a:endParaRPr lang="en-GB" sz="2000">
              <a:cs typeface="Calibri"/>
            </a:endParaRPr>
          </a:p>
        </p:txBody>
      </p:sp>
      <p:sp>
        <p:nvSpPr>
          <p:cNvPr id="11" name="TextBox 10">
            <a:extLst>
              <a:ext uri="{FF2B5EF4-FFF2-40B4-BE49-F238E27FC236}">
                <a16:creationId xmlns:a16="http://schemas.microsoft.com/office/drawing/2014/main" id="{E8D5A969-CB94-E9E9-8D65-741D6667EFD9}"/>
              </a:ext>
            </a:extLst>
          </p:cNvPr>
          <p:cNvSpPr txBox="1"/>
          <p:nvPr/>
        </p:nvSpPr>
        <p:spPr>
          <a:xfrm>
            <a:off x="1858457" y="197536"/>
            <a:ext cx="815513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latin typeface="Consolas"/>
              </a:rPr>
              <a:t>Creating a happy work force.....</a:t>
            </a:r>
          </a:p>
        </p:txBody>
      </p:sp>
    </p:spTree>
    <p:extLst>
      <p:ext uri="{BB962C8B-B14F-4D97-AF65-F5344CB8AC3E}">
        <p14:creationId xmlns:p14="http://schemas.microsoft.com/office/powerpoint/2010/main" val="3383464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87EE3-C1F9-9552-9AD6-B7C95D02C163}"/>
              </a:ext>
            </a:extLst>
          </p:cNvPr>
          <p:cNvSpPr>
            <a:spLocks noGrp="1"/>
          </p:cNvSpPr>
          <p:nvPr>
            <p:ph type="title"/>
          </p:nvPr>
        </p:nvSpPr>
        <p:spPr>
          <a:xfrm>
            <a:off x="1290637" y="388937"/>
            <a:ext cx="10515600" cy="1325563"/>
          </a:xfrm>
        </p:spPr>
        <p:txBody>
          <a:bodyPr/>
          <a:lstStyle/>
          <a:p>
            <a:r>
              <a:rPr lang="en-GB" sz="3600" dirty="0">
                <a:latin typeface="Consolas"/>
                <a:cs typeface="Calibri Light"/>
              </a:rPr>
              <a:t>The importance of guest services.....</a:t>
            </a:r>
            <a:endParaRPr lang="en-GB" dirty="0">
              <a:cs typeface="Calibri Light"/>
            </a:endParaRPr>
          </a:p>
        </p:txBody>
      </p:sp>
      <p:sp>
        <p:nvSpPr>
          <p:cNvPr id="3" name="Content Placeholder 2">
            <a:extLst>
              <a:ext uri="{FF2B5EF4-FFF2-40B4-BE49-F238E27FC236}">
                <a16:creationId xmlns:a16="http://schemas.microsoft.com/office/drawing/2014/main" id="{8BF5A812-3ABE-C36E-BDCF-1A4B0498C875}"/>
              </a:ext>
            </a:extLst>
          </p:cNvPr>
          <p:cNvSpPr>
            <a:spLocks noGrp="1"/>
          </p:cNvSpPr>
          <p:nvPr>
            <p:ph idx="1"/>
          </p:nvPr>
        </p:nvSpPr>
        <p:spPr/>
        <p:txBody>
          <a:bodyPr vert="horz" lIns="91440" tIns="45720" rIns="91440" bIns="45720" rtlCol="0" anchor="t">
            <a:normAutofit/>
          </a:bodyPr>
          <a:lstStyle/>
          <a:p>
            <a:pPr marL="0" indent="0" algn="ctr">
              <a:buNone/>
            </a:pPr>
            <a:r>
              <a:rPr lang="en-GB" dirty="0">
                <a:latin typeface="Consolas"/>
                <a:cs typeface="Calibri"/>
              </a:rPr>
              <a:t>There are many reasons why guest services are important I will outline just a few. Treating guests in a friendly, generous way is first. Then offering services alongside this treatment allows guests to feel welcomed and comfortable. The services must be seen as value for money. As in these economical times everyone is feeling the squeeze of their purse strings. JW Marriott understands this and offers many discounts if loyalty to JW Marriott is seen in return visit and recommendations </a:t>
            </a:r>
            <a:endParaRPr lang="en-US"/>
          </a:p>
        </p:txBody>
      </p:sp>
    </p:spTree>
    <p:extLst>
      <p:ext uri="{BB962C8B-B14F-4D97-AF65-F5344CB8AC3E}">
        <p14:creationId xmlns:p14="http://schemas.microsoft.com/office/powerpoint/2010/main" val="3291126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9EBF3-D1C1-7E29-85B5-76DE5D3081D9}"/>
              </a:ext>
            </a:extLst>
          </p:cNvPr>
          <p:cNvSpPr>
            <a:spLocks noGrp="1"/>
          </p:cNvSpPr>
          <p:nvPr>
            <p:ph type="title"/>
          </p:nvPr>
        </p:nvSpPr>
        <p:spPr/>
        <p:txBody>
          <a:bodyPr/>
          <a:lstStyle/>
          <a:p>
            <a:pPr algn="ctr"/>
            <a:r>
              <a:rPr lang="en-GB" sz="3200" dirty="0">
                <a:latin typeface="Consolas"/>
              </a:rPr>
              <a:t>Guest services and what exactly do JW Marriott offer guests?</a:t>
            </a:r>
            <a:endParaRPr lang="en-GB" dirty="0">
              <a:cs typeface="Calibri Light" panose="020F0302020204030204"/>
            </a:endParaRPr>
          </a:p>
        </p:txBody>
      </p:sp>
      <p:sp>
        <p:nvSpPr>
          <p:cNvPr id="3" name="Content Placeholder 2">
            <a:extLst>
              <a:ext uri="{FF2B5EF4-FFF2-40B4-BE49-F238E27FC236}">
                <a16:creationId xmlns:a16="http://schemas.microsoft.com/office/drawing/2014/main" id="{3746065C-6750-A94F-C600-3C7C9973F445}"/>
              </a:ext>
            </a:extLst>
          </p:cNvPr>
          <p:cNvSpPr>
            <a:spLocks noGrp="1"/>
          </p:cNvSpPr>
          <p:nvPr>
            <p:ph sz="half" idx="1"/>
          </p:nvPr>
        </p:nvSpPr>
        <p:spPr/>
        <p:txBody>
          <a:bodyPr vert="horz" lIns="91440" tIns="45720" rIns="91440" bIns="45720" rtlCol="0" anchor="t">
            <a:normAutofit lnSpcReduction="10000"/>
          </a:bodyPr>
          <a:lstStyle/>
          <a:p>
            <a:r>
              <a:rPr lang="en-GB" sz="2000" dirty="0">
                <a:latin typeface="Consolas"/>
              </a:rPr>
              <a:t>Front of desk service          </a:t>
            </a:r>
          </a:p>
          <a:p>
            <a:r>
              <a:rPr lang="en-GB" sz="2000" dirty="0">
                <a:latin typeface="Consolas"/>
              </a:rPr>
              <a:t>Room service </a:t>
            </a:r>
          </a:p>
          <a:p>
            <a:r>
              <a:rPr lang="en-GB" sz="2000" dirty="0">
                <a:latin typeface="Consolas"/>
              </a:rPr>
              <a:t>Concierge service</a:t>
            </a:r>
          </a:p>
          <a:p>
            <a:r>
              <a:rPr lang="en-GB" sz="2000" dirty="0">
                <a:latin typeface="Consolas"/>
              </a:rPr>
              <a:t>Laundry services</a:t>
            </a:r>
          </a:p>
          <a:p>
            <a:r>
              <a:rPr lang="en-GB" sz="2000" dirty="0">
                <a:latin typeface="Consolas"/>
              </a:rPr>
              <a:t>Cocktails </a:t>
            </a:r>
          </a:p>
          <a:p>
            <a:r>
              <a:rPr lang="en-GB" sz="2000" dirty="0">
                <a:latin typeface="Consolas"/>
              </a:rPr>
              <a:t>City views</a:t>
            </a:r>
          </a:p>
          <a:p>
            <a:r>
              <a:rPr lang="en-GB" sz="2000" dirty="0">
                <a:latin typeface="Consolas"/>
              </a:rPr>
              <a:t>Spa facilities</a:t>
            </a:r>
          </a:p>
          <a:p>
            <a:r>
              <a:rPr lang="en-GB" sz="2000" dirty="0">
                <a:latin typeface="Consolas"/>
              </a:rPr>
              <a:t>Gym facilities</a:t>
            </a:r>
          </a:p>
          <a:p>
            <a:r>
              <a:rPr lang="en-GB" sz="2000" dirty="0">
                <a:latin typeface="Consolas"/>
              </a:rPr>
              <a:t>Free </a:t>
            </a:r>
            <a:r>
              <a:rPr lang="en-GB" sz="2000" dirty="0" err="1">
                <a:latin typeface="Consolas"/>
              </a:rPr>
              <a:t>wifi</a:t>
            </a:r>
          </a:p>
          <a:p>
            <a:r>
              <a:rPr lang="en-GB" sz="2000" dirty="0">
                <a:latin typeface="Consolas"/>
              </a:rPr>
              <a:t>Elevator</a:t>
            </a:r>
          </a:p>
          <a:p>
            <a:r>
              <a:rPr lang="en-GB" sz="2000" dirty="0">
                <a:latin typeface="Consolas"/>
              </a:rPr>
              <a:t>Games rooms</a:t>
            </a:r>
          </a:p>
          <a:p>
            <a:endParaRPr lang="en-GB" sz="2000" dirty="0">
              <a:latin typeface="Consolas"/>
            </a:endParaRPr>
          </a:p>
        </p:txBody>
      </p:sp>
      <p:sp>
        <p:nvSpPr>
          <p:cNvPr id="4" name="Content Placeholder 3">
            <a:extLst>
              <a:ext uri="{FF2B5EF4-FFF2-40B4-BE49-F238E27FC236}">
                <a16:creationId xmlns:a16="http://schemas.microsoft.com/office/drawing/2014/main" id="{4370DDB8-C045-2614-2328-437C3A86D003}"/>
              </a:ext>
            </a:extLst>
          </p:cNvPr>
          <p:cNvSpPr>
            <a:spLocks noGrp="1"/>
          </p:cNvSpPr>
          <p:nvPr>
            <p:ph sz="half" idx="2"/>
          </p:nvPr>
        </p:nvSpPr>
        <p:spPr/>
        <p:txBody>
          <a:bodyPr vert="horz" lIns="91440" tIns="45720" rIns="91440" bIns="45720" rtlCol="0" anchor="t">
            <a:normAutofit lnSpcReduction="10000"/>
          </a:bodyPr>
          <a:lstStyle/>
          <a:p>
            <a:r>
              <a:rPr lang="en-GB" sz="2000" dirty="0">
                <a:latin typeface="Consolas"/>
              </a:rPr>
              <a:t>Bar tender</a:t>
            </a:r>
          </a:p>
          <a:p>
            <a:r>
              <a:rPr lang="en-GB" sz="2000" dirty="0">
                <a:latin typeface="Consolas"/>
              </a:rPr>
              <a:t>Knowledge of local attractions</a:t>
            </a:r>
          </a:p>
          <a:p>
            <a:r>
              <a:rPr lang="en-GB" sz="2000" dirty="0">
                <a:latin typeface="Consolas"/>
              </a:rPr>
              <a:t>Joining rooms</a:t>
            </a:r>
          </a:p>
          <a:p>
            <a:r>
              <a:rPr lang="en-GB" sz="2000" dirty="0">
                <a:latin typeface="Consolas"/>
              </a:rPr>
              <a:t>Restaurants</a:t>
            </a:r>
          </a:p>
          <a:p>
            <a:r>
              <a:rPr lang="en-GB" sz="2000" dirty="0">
                <a:latin typeface="Consolas"/>
              </a:rPr>
              <a:t>Bar</a:t>
            </a:r>
          </a:p>
          <a:p>
            <a:r>
              <a:rPr lang="en-GB" sz="2000" dirty="0">
                <a:latin typeface="Consolas"/>
              </a:rPr>
              <a:t>Live music</a:t>
            </a:r>
          </a:p>
          <a:p>
            <a:r>
              <a:rPr lang="en-GB" sz="2000" dirty="0">
                <a:latin typeface="Consolas"/>
              </a:rPr>
              <a:t>Hairdresser facilities </a:t>
            </a:r>
          </a:p>
          <a:p>
            <a:r>
              <a:rPr lang="en-GB" sz="2000" dirty="0">
                <a:latin typeface="Consolas"/>
              </a:rPr>
              <a:t>Towels </a:t>
            </a:r>
          </a:p>
          <a:p>
            <a:r>
              <a:rPr lang="en-GB" sz="2000" dirty="0">
                <a:latin typeface="Consolas"/>
              </a:rPr>
              <a:t>Gowns &amp; slippers</a:t>
            </a:r>
          </a:p>
          <a:p>
            <a:r>
              <a:rPr lang="en-GB" sz="2000" dirty="0">
                <a:latin typeface="Consolas"/>
              </a:rPr>
              <a:t>Grooming kits</a:t>
            </a:r>
          </a:p>
          <a:p>
            <a:pPr marL="0" indent="0">
              <a:buNone/>
            </a:pPr>
            <a:r>
              <a:rPr lang="en-GB" sz="2000" dirty="0">
                <a:latin typeface="Consolas"/>
              </a:rPr>
              <a:t>Too name a few there are many more.......</a:t>
            </a:r>
          </a:p>
        </p:txBody>
      </p:sp>
    </p:spTree>
    <p:extLst>
      <p:ext uri="{BB962C8B-B14F-4D97-AF65-F5344CB8AC3E}">
        <p14:creationId xmlns:p14="http://schemas.microsoft.com/office/powerpoint/2010/main" val="2107981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967D41-2C61-2CEB-E33F-1C78DAB4ED88}"/>
              </a:ext>
            </a:extLst>
          </p:cNvPr>
          <p:cNvSpPr txBox="1"/>
          <p:nvPr/>
        </p:nvSpPr>
        <p:spPr>
          <a:xfrm>
            <a:off x="2500311" y="190500"/>
            <a:ext cx="719137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latin typeface="Consolas"/>
                <a:cs typeface="Calibri"/>
              </a:rPr>
              <a:t>Conclusion......</a:t>
            </a:r>
            <a:endParaRPr lang="en-GB" dirty="0">
              <a:cs typeface="Calibri"/>
            </a:endParaRPr>
          </a:p>
        </p:txBody>
      </p:sp>
      <p:sp>
        <p:nvSpPr>
          <p:cNvPr id="3" name="TextBox 2">
            <a:extLst>
              <a:ext uri="{FF2B5EF4-FFF2-40B4-BE49-F238E27FC236}">
                <a16:creationId xmlns:a16="http://schemas.microsoft.com/office/drawing/2014/main" id="{EF200217-D8B2-3D60-E180-E5BE14EA1EB5}"/>
              </a:ext>
            </a:extLst>
          </p:cNvPr>
          <p:cNvSpPr txBox="1"/>
          <p:nvPr/>
        </p:nvSpPr>
        <p:spPr>
          <a:xfrm>
            <a:off x="762000" y="1083468"/>
            <a:ext cx="1088231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onsolas"/>
              </a:rPr>
              <a:t>In conclusion, I have enjoyed looking into JW Marriott, and was surprised at the services they offer. The app that they offer is a really good idea and if used correctly could really amplify their revenue. If you frequently travel JW Marriott hotels seems a fare choice. If you are happy to part with so much sensitive information about yourself. The only issue I see with this is the cyber security issue as its well-known companies get hacked and the information asked regarding favourite books, films and even colours, could indicate your passwords maybe? JW Marriott take the importance of quality and guest services extremely seriously. Guests are treated with the upmost respect and accommodated to most needs. This includes when booking a romantic break away if the hotel is made aware, special arrangements will be made to make your stay that extra bit special. </a:t>
            </a:r>
          </a:p>
          <a:p>
            <a:r>
              <a:rPr lang="en-GB" sz="2000" dirty="0">
                <a:latin typeface="Consolas"/>
              </a:rPr>
              <a:t>Being a regular guest at the Marriott in Birmingham I can also say that my stays where always great and staff were always friendly. They and extensive knowledge of the local area. Their bar is also really busy on weekends, it aids as a first stop for most up and coming baby boomers and millenials. </a:t>
            </a:r>
          </a:p>
        </p:txBody>
      </p:sp>
    </p:spTree>
    <p:extLst>
      <p:ext uri="{BB962C8B-B14F-4D97-AF65-F5344CB8AC3E}">
        <p14:creationId xmlns:p14="http://schemas.microsoft.com/office/powerpoint/2010/main" val="2392885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332581-72F6-6459-E375-7F22E9BA2BD0}"/>
              </a:ext>
            </a:extLst>
          </p:cNvPr>
          <p:cNvSpPr txBox="1"/>
          <p:nvPr/>
        </p:nvSpPr>
        <p:spPr>
          <a:xfrm>
            <a:off x="1023937" y="321469"/>
            <a:ext cx="78938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latin typeface="Consolas"/>
              </a:rPr>
              <a:t>Reviews......</a:t>
            </a:r>
          </a:p>
        </p:txBody>
      </p:sp>
      <p:sp>
        <p:nvSpPr>
          <p:cNvPr id="4" name="TextBox 3">
            <a:extLst>
              <a:ext uri="{FF2B5EF4-FFF2-40B4-BE49-F238E27FC236}">
                <a16:creationId xmlns:a16="http://schemas.microsoft.com/office/drawing/2014/main" id="{9C8A741F-EBC1-13EB-80AA-9D5A62906679}"/>
              </a:ext>
            </a:extLst>
          </p:cNvPr>
          <p:cNvSpPr txBox="1"/>
          <p:nvPr/>
        </p:nvSpPr>
        <p:spPr>
          <a:xfrm>
            <a:off x="762000" y="1047750"/>
            <a:ext cx="5417343" cy="13215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012990F-1E59-20A9-FF7D-707B7ACBDCFF}"/>
              </a:ext>
            </a:extLst>
          </p:cNvPr>
          <p:cNvSpPr txBox="1"/>
          <p:nvPr/>
        </p:nvSpPr>
        <p:spPr>
          <a:xfrm>
            <a:off x="904875" y="1190625"/>
            <a:ext cx="5417343" cy="13215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77F782DC-6035-F96E-D3BF-AFD8E77D444A}"/>
              </a:ext>
            </a:extLst>
          </p:cNvPr>
          <p:cNvSpPr txBox="1"/>
          <p:nvPr/>
        </p:nvSpPr>
        <p:spPr>
          <a:xfrm>
            <a:off x="1047750" y="1333500"/>
            <a:ext cx="5417343" cy="13215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7BE61D09-A26A-9C11-6A49-AE0BCC3EBEA8}"/>
              </a:ext>
            </a:extLst>
          </p:cNvPr>
          <p:cNvSpPr txBox="1"/>
          <p:nvPr/>
        </p:nvSpPr>
        <p:spPr>
          <a:xfrm>
            <a:off x="881062" y="1273969"/>
            <a:ext cx="341709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i="1" dirty="0">
                <a:latin typeface="Consolas"/>
                <a:cs typeface="Calibri"/>
              </a:rPr>
              <a:t>Had a wonderful stay at the hotel last night, couldn’t fault it. </a:t>
            </a:r>
            <a:endParaRPr lang="en-US" sz="1400">
              <a:latin typeface="Consolas"/>
            </a:endParaRPr>
          </a:p>
          <a:p>
            <a:pPr algn="ctr"/>
            <a:r>
              <a:rPr lang="en-GB" sz="1400" i="1" dirty="0">
                <a:latin typeface="Consolas"/>
                <a:cs typeface="Calibri"/>
              </a:rPr>
              <a:t>Special mention to Laura who made our wedding anniversary extra special. Perfect location must appreciated...</a:t>
            </a:r>
          </a:p>
          <a:p>
            <a:pPr algn="ctr"/>
            <a:r>
              <a:rPr lang="en-GB" sz="1400" i="1" dirty="0">
                <a:latin typeface="Consolas"/>
                <a:cs typeface="Calibri"/>
              </a:rPr>
              <a:t>Spoon87</a:t>
            </a:r>
          </a:p>
          <a:p>
            <a:pPr algn="ctr"/>
            <a:r>
              <a:rPr lang="en-GB" sz="1400" i="1" dirty="0">
                <a:latin typeface="Consolas"/>
                <a:cs typeface="Calibri"/>
              </a:rPr>
              <a:t>September 2023</a:t>
            </a:r>
          </a:p>
        </p:txBody>
      </p:sp>
      <p:sp>
        <p:nvSpPr>
          <p:cNvPr id="8" name="TextBox 7">
            <a:extLst>
              <a:ext uri="{FF2B5EF4-FFF2-40B4-BE49-F238E27FC236}">
                <a16:creationId xmlns:a16="http://schemas.microsoft.com/office/drawing/2014/main" id="{0EEC8C9D-A722-35D2-CA98-7BFB7E036606}"/>
              </a:ext>
            </a:extLst>
          </p:cNvPr>
          <p:cNvSpPr txBox="1"/>
          <p:nvPr/>
        </p:nvSpPr>
        <p:spPr>
          <a:xfrm>
            <a:off x="5994796" y="1333499"/>
            <a:ext cx="4618433"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i="1" dirty="0">
                <a:latin typeface="Consolas"/>
                <a:cs typeface="Calibri"/>
              </a:rPr>
              <a:t>I loved this stay so much. We went for my man's birthday celebration. They decorated the room really nice and added a cute touch to make it memorable. This service was amazing and the aesthetic was phenomenal as well. Would totally recommend.</a:t>
            </a:r>
            <a:endParaRPr lang="en-US" sz="1400">
              <a:latin typeface="Consolas"/>
            </a:endParaRPr>
          </a:p>
          <a:p>
            <a:pPr algn="ctr"/>
            <a:r>
              <a:rPr lang="en-GB" sz="1400" i="1" dirty="0">
                <a:latin typeface="Consolas"/>
                <a:cs typeface="Calibri"/>
              </a:rPr>
              <a:t>Aysha E</a:t>
            </a:r>
          </a:p>
          <a:p>
            <a:pPr algn="ctr"/>
            <a:r>
              <a:rPr lang="en-GB" sz="1400" i="1" dirty="0">
                <a:latin typeface="Consolas"/>
                <a:cs typeface="Calibri"/>
              </a:rPr>
              <a:t>March 2023</a:t>
            </a:r>
          </a:p>
        </p:txBody>
      </p:sp>
      <p:sp>
        <p:nvSpPr>
          <p:cNvPr id="9" name="TextBox 8">
            <a:extLst>
              <a:ext uri="{FF2B5EF4-FFF2-40B4-BE49-F238E27FC236}">
                <a16:creationId xmlns:a16="http://schemas.microsoft.com/office/drawing/2014/main" id="{21034425-DBA4-C8A3-6A9B-F69321ECE0C9}"/>
              </a:ext>
            </a:extLst>
          </p:cNvPr>
          <p:cNvSpPr txBox="1"/>
          <p:nvPr/>
        </p:nvSpPr>
        <p:spPr>
          <a:xfrm>
            <a:off x="773906" y="3821906"/>
            <a:ext cx="585787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i="1" dirty="0">
                <a:latin typeface="Consolas"/>
              </a:rPr>
              <a:t>Stayed here many times this year and will continue to return. Comfy, clean, helpful staff, good parking nearby, good shower and breakfast too. </a:t>
            </a:r>
            <a:endParaRPr lang="en-US" sz="1400">
              <a:cs typeface="Calibri"/>
            </a:endParaRPr>
          </a:p>
          <a:p>
            <a:pPr algn="ctr"/>
            <a:r>
              <a:rPr lang="en-GB" sz="1400" i="1" dirty="0">
                <a:latin typeface="Consolas"/>
              </a:rPr>
              <a:t>Location for city centre is also very good and as mentioned parking via the Q carpark via the mailbox </a:t>
            </a:r>
          </a:p>
          <a:p>
            <a:pPr algn="ctr"/>
            <a:r>
              <a:rPr lang="en-GB" sz="1400" i="1" err="1">
                <a:latin typeface="Consolas"/>
              </a:rPr>
              <a:t>Raymondbud</a:t>
            </a:r>
            <a:r>
              <a:rPr lang="en-GB" sz="1400" i="1" dirty="0">
                <a:latin typeface="Consolas"/>
              </a:rPr>
              <a:t> May 2023</a:t>
            </a:r>
          </a:p>
        </p:txBody>
      </p:sp>
      <p:pic>
        <p:nvPicPr>
          <p:cNvPr id="10" name="Picture 9" descr="A building with a sign on it&#10;&#10;Description automatically generated">
            <a:extLst>
              <a:ext uri="{FF2B5EF4-FFF2-40B4-BE49-F238E27FC236}">
                <a16:creationId xmlns:a16="http://schemas.microsoft.com/office/drawing/2014/main" id="{3CFAF3FA-4D8E-E3B8-4868-9D9EA914CCF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74656" y="3209925"/>
            <a:ext cx="4762500" cy="3152775"/>
          </a:xfrm>
          <a:prstGeom prst="rect">
            <a:avLst/>
          </a:prstGeom>
        </p:spPr>
      </p:pic>
      <p:sp>
        <p:nvSpPr>
          <p:cNvPr id="11" name="TextBox 10">
            <a:extLst>
              <a:ext uri="{FF2B5EF4-FFF2-40B4-BE49-F238E27FC236}">
                <a16:creationId xmlns:a16="http://schemas.microsoft.com/office/drawing/2014/main" id="{179127E9-03FE-E8A7-F5FD-9D05A7C3A6EB}"/>
              </a:ext>
            </a:extLst>
          </p:cNvPr>
          <p:cNvSpPr txBox="1"/>
          <p:nvPr/>
        </p:nvSpPr>
        <p:spPr>
          <a:xfrm>
            <a:off x="6774656" y="6362700"/>
            <a:ext cx="4762500" cy="317500"/>
          </a:xfrm>
          <a:prstGeom prst="rect">
            <a:avLst/>
          </a:prstGeom>
        </p:spPr>
        <p:txBody>
          <a:bodyPr>
            <a:normAutofit fontScale="85000" lnSpcReduction="10000"/>
          </a:bodyPr>
          <a:lstStyle/>
          <a:p>
            <a:r>
              <a:rPr lang="en-US">
                <a:hlinkClick r:id="rId3"/>
              </a:rPr>
              <a:t>This Photo</a:t>
            </a:r>
            <a:r>
              <a:rPr lang="en-US"/>
              <a:t> by Unknown author is licensed under </a:t>
            </a:r>
            <a:r>
              <a:rPr lang="en-US">
                <a:hlinkClick r:id="rId4"/>
              </a:rPr>
              <a:t>CC BY-NC</a:t>
            </a:r>
            <a:r>
              <a:rPr lang="en-US"/>
              <a:t>.</a:t>
            </a:r>
          </a:p>
        </p:txBody>
      </p:sp>
    </p:spTree>
    <p:extLst>
      <p:ext uri="{BB962C8B-B14F-4D97-AF65-F5344CB8AC3E}">
        <p14:creationId xmlns:p14="http://schemas.microsoft.com/office/powerpoint/2010/main" val="193841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DA178B-C0F9-B52A-E32D-27A982C1135D}"/>
              </a:ext>
            </a:extLst>
          </p:cNvPr>
          <p:cNvSpPr txBox="1"/>
          <p:nvPr/>
        </p:nvSpPr>
        <p:spPr>
          <a:xfrm>
            <a:off x="1613837" y="5685776"/>
            <a:ext cx="9132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i="1" dirty="0">
                <a:latin typeface="Consolas"/>
              </a:rPr>
              <a:t>Presentation Author Cara Abigail Wells</a:t>
            </a:r>
            <a:r>
              <a:rPr lang="en-GB" dirty="0">
                <a:latin typeface="Consolas"/>
              </a:rPr>
              <a:t> </a:t>
            </a:r>
            <a:endParaRPr lang="en-US"/>
          </a:p>
        </p:txBody>
      </p:sp>
      <p:pic>
        <p:nvPicPr>
          <p:cNvPr id="3" name="Picture 2">
            <a:extLst>
              <a:ext uri="{FF2B5EF4-FFF2-40B4-BE49-F238E27FC236}">
                <a16:creationId xmlns:a16="http://schemas.microsoft.com/office/drawing/2014/main" id="{228E1B9F-0C71-4784-080D-E95B83C726A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63944" y="942543"/>
            <a:ext cx="7913542" cy="4158960"/>
          </a:xfrm>
          <a:prstGeom prst="rect">
            <a:avLst/>
          </a:prstGeom>
        </p:spPr>
      </p:pic>
      <p:sp>
        <p:nvSpPr>
          <p:cNvPr id="4" name="TextBox 3">
            <a:extLst>
              <a:ext uri="{FF2B5EF4-FFF2-40B4-BE49-F238E27FC236}">
                <a16:creationId xmlns:a16="http://schemas.microsoft.com/office/drawing/2014/main" id="{E1853975-7646-BD00-1896-500EA4CFFF9E}"/>
              </a:ext>
            </a:extLst>
          </p:cNvPr>
          <p:cNvSpPr txBox="1"/>
          <p:nvPr/>
        </p:nvSpPr>
        <p:spPr>
          <a:xfrm>
            <a:off x="2758354" y="4859049"/>
            <a:ext cx="6502110" cy="559955"/>
          </a:xfrm>
          <a:prstGeom prst="rect">
            <a:avLst/>
          </a:prstGeom>
        </p:spPr>
        <p:txBody>
          <a:bodyPr>
            <a:normAutofit/>
          </a:bodyPr>
          <a:lstStyle/>
          <a:p>
            <a:r>
              <a:rPr lang="en-US">
                <a:hlinkClick r:id="rId3"/>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369567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B3E051-B870-ECC4-B88A-F7CA41647704}"/>
              </a:ext>
            </a:extLst>
          </p:cNvPr>
          <p:cNvSpPr txBox="1"/>
          <p:nvPr/>
        </p:nvSpPr>
        <p:spPr>
          <a:xfrm>
            <a:off x="831272" y="675409"/>
            <a:ext cx="550718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onsolas"/>
              </a:rPr>
              <a:t>References......</a:t>
            </a:r>
          </a:p>
        </p:txBody>
      </p:sp>
      <p:sp>
        <p:nvSpPr>
          <p:cNvPr id="3" name="TextBox 2">
            <a:extLst>
              <a:ext uri="{FF2B5EF4-FFF2-40B4-BE49-F238E27FC236}">
                <a16:creationId xmlns:a16="http://schemas.microsoft.com/office/drawing/2014/main" id="{43F7629C-122B-2C60-40F0-7927684EA633}"/>
              </a:ext>
            </a:extLst>
          </p:cNvPr>
          <p:cNvSpPr txBox="1"/>
          <p:nvPr/>
        </p:nvSpPr>
        <p:spPr>
          <a:xfrm>
            <a:off x="831272" y="1558636"/>
            <a:ext cx="10408226"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dirty="0">
                <a:latin typeface="Consolas"/>
                <a:hlinkClick r:id="rId2"/>
              </a:rPr>
              <a:t>www.sharpencx.com</a:t>
            </a:r>
            <a:endParaRPr lang="en-GB">
              <a:latin typeface="Calibri" panose="020F0502020204030204"/>
              <a:cs typeface="Calibri" panose="020F0502020204030204"/>
            </a:endParaRPr>
          </a:p>
          <a:p>
            <a:r>
              <a:rPr lang="en-GB" sz="2000" dirty="0">
                <a:latin typeface="Consolas"/>
                <a:hlinkClick r:id="rId3"/>
              </a:rPr>
              <a:t>www.questionpro.com</a:t>
            </a:r>
            <a:endParaRPr lang="en-GB" sz="2000">
              <a:latin typeface="Consolas"/>
            </a:endParaRPr>
          </a:p>
          <a:p>
            <a:r>
              <a:rPr lang="en-GB" sz="2000" dirty="0">
                <a:latin typeface="Consolas"/>
                <a:hlinkClick r:id="rId4"/>
              </a:rPr>
              <a:t>www.marriott.com</a:t>
            </a:r>
            <a:endParaRPr lang="en-GB" sz="2000" dirty="0">
              <a:latin typeface="Consolas"/>
            </a:endParaRPr>
          </a:p>
          <a:p>
            <a:r>
              <a:rPr lang="en-GB" sz="2000" dirty="0">
                <a:latin typeface="Consolas"/>
                <a:hlinkClick r:id="rId5"/>
              </a:rPr>
              <a:t>www.forbes.com</a:t>
            </a:r>
            <a:endParaRPr lang="en-GB" sz="2000">
              <a:latin typeface="Consolas"/>
            </a:endParaRPr>
          </a:p>
          <a:p>
            <a:r>
              <a:rPr lang="en-GB" sz="2000" dirty="0">
                <a:latin typeface="Consolas"/>
                <a:hlinkClick r:id="rId6"/>
              </a:rPr>
              <a:t>www.careers.marriott.com</a:t>
            </a:r>
            <a:endParaRPr lang="en-GB" sz="2000">
              <a:latin typeface="Consolas"/>
            </a:endParaRPr>
          </a:p>
          <a:p>
            <a:r>
              <a:rPr lang="en-GB" sz="2000" dirty="0">
                <a:latin typeface="Consolas"/>
                <a:hlinkClick r:id="rId7"/>
              </a:rPr>
              <a:t>www.serve360.marriott.com</a:t>
            </a:r>
            <a:endParaRPr lang="en-GB" sz="2000">
              <a:latin typeface="Consolas"/>
            </a:endParaRPr>
          </a:p>
          <a:p>
            <a:r>
              <a:rPr lang="en-GB" sz="2000" dirty="0">
                <a:latin typeface="Consolas"/>
                <a:hlinkClick r:id="rId8"/>
              </a:rPr>
              <a:t>www.similarweb.com</a:t>
            </a:r>
            <a:endParaRPr lang="en-GB" sz="2000">
              <a:latin typeface="Consolas"/>
            </a:endParaRPr>
          </a:p>
          <a:p>
            <a:r>
              <a:rPr lang="en-GB" sz="2000" dirty="0">
                <a:latin typeface="Consolas"/>
                <a:hlinkClick r:id="rId9"/>
              </a:rPr>
              <a:t>www.statista.com</a:t>
            </a:r>
            <a:endParaRPr lang="en-GB" sz="2000">
              <a:latin typeface="Consolas"/>
            </a:endParaRPr>
          </a:p>
          <a:p>
            <a:r>
              <a:rPr lang="en-GB" sz="2000" dirty="0">
                <a:latin typeface="Consolas"/>
                <a:hlinkClick r:id="rId10"/>
              </a:rPr>
              <a:t>www.youtube.com</a:t>
            </a:r>
            <a:r>
              <a:rPr lang="en-GB" sz="2000" dirty="0">
                <a:latin typeface="Consolas"/>
              </a:rPr>
              <a:t> (Grosvenor House London)</a:t>
            </a:r>
          </a:p>
          <a:p>
            <a:endParaRPr lang="en-GB" sz="2000" dirty="0">
              <a:latin typeface="Consolas"/>
            </a:endParaRPr>
          </a:p>
        </p:txBody>
      </p:sp>
    </p:spTree>
    <p:extLst>
      <p:ext uri="{BB962C8B-B14F-4D97-AF65-F5344CB8AC3E}">
        <p14:creationId xmlns:p14="http://schemas.microsoft.com/office/powerpoint/2010/main" val="29305662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JW Marriott</vt:lpstr>
      <vt:lpstr>Contents</vt:lpstr>
      <vt:lpstr>PowerPoint Presentation</vt:lpstr>
      <vt:lpstr>PowerPoint Presentation</vt:lpstr>
      <vt:lpstr>PowerPoint Presentation</vt:lpstr>
      <vt:lpstr>PowerPoint Presentation</vt:lpstr>
      <vt:lpstr>PowerPoint Presentation</vt:lpstr>
      <vt:lpstr>The importance of guest services.....</vt:lpstr>
      <vt:lpstr>Guest services and what exactly do JW Marriott offer guests?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741</cp:revision>
  <dcterms:created xsi:type="dcterms:W3CDTF">2023-10-21T09:35:15Z</dcterms:created>
  <dcterms:modified xsi:type="dcterms:W3CDTF">2023-10-22T16:55:02Z</dcterms:modified>
</cp:coreProperties>
</file>