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55" r:id="rId4"/>
  </p:sldMasterIdLst>
  <p:notesMasterIdLst>
    <p:notesMasterId r:id="rId19"/>
  </p:notesMasterIdLst>
  <p:handoutMasterIdLst>
    <p:handoutMasterId r:id="rId20"/>
  </p:handoutMasterIdLst>
  <p:sldIdLst>
    <p:sldId id="256" r:id="rId5"/>
    <p:sldId id="293" r:id="rId6"/>
    <p:sldId id="277" r:id="rId7"/>
    <p:sldId id="258" r:id="rId8"/>
    <p:sldId id="287" r:id="rId9"/>
    <p:sldId id="288" r:id="rId10"/>
    <p:sldId id="286" r:id="rId11"/>
    <p:sldId id="296" r:id="rId12"/>
    <p:sldId id="295" r:id="rId13"/>
    <p:sldId id="285" r:id="rId14"/>
    <p:sldId id="289" r:id="rId15"/>
    <p:sldId id="291" r:id="rId16"/>
    <p:sldId id="292" r:id="rId17"/>
    <p:sldId id="28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7A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279" autoAdjust="0"/>
    <p:restoredTop sz="96341" autoAdjust="0"/>
  </p:normalViewPr>
  <p:slideViewPr>
    <p:cSldViewPr snapToGrid="0">
      <p:cViewPr varScale="1">
        <p:scale>
          <a:sx n="94" d="100"/>
          <a:sy n="94" d="100"/>
        </p:scale>
        <p:origin x="216" y="864"/>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p:scale>
          <a:sx n="1" d="2"/>
          <a:sy n="1" d="2"/>
        </p:scale>
        <p:origin x="2712" y="485"/>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commentAuthors" Target="commen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9D7FC0-1DD1-4CA8-8112-A8C7F40EA6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F0B4FAB-25C6-4E98-9EBB-B23B53E6691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B98C9BE-87B7-4760-A22C-329CE4983B43}" type="datetimeFigureOut">
              <a:rPr lang="en-US" smtClean="0"/>
              <a:t>11/11/21</a:t>
            </a:fld>
            <a:endParaRPr lang="en-US" dirty="0"/>
          </a:p>
        </p:txBody>
      </p:sp>
      <p:sp>
        <p:nvSpPr>
          <p:cNvPr id="4" name="Footer Placeholder 3">
            <a:extLst>
              <a:ext uri="{FF2B5EF4-FFF2-40B4-BE49-F238E27FC236}">
                <a16:creationId xmlns:a16="http://schemas.microsoft.com/office/drawing/2014/main" id="{4D1D8D7A-73C0-4D72-A352-EECD76243E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F5E284F-EDF0-4258-A6DB-1E971D45519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436F7D-74B8-491D-9B56-3C7529DF59F4}" type="slidenum">
              <a:rPr lang="en-US" smtClean="0"/>
              <a:t>‹#›</a:t>
            </a:fld>
            <a:endParaRPr lang="en-US" dirty="0"/>
          </a:p>
        </p:txBody>
      </p:sp>
    </p:spTree>
    <p:extLst>
      <p:ext uri="{BB962C8B-B14F-4D97-AF65-F5344CB8AC3E}">
        <p14:creationId xmlns:p14="http://schemas.microsoft.com/office/powerpoint/2010/main" val="33414326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F89C1D-9DA7-4C69-9BE5-61F988705FB7}" type="datetimeFigureOut">
              <a:rPr lang="en-US" smtClean="0"/>
              <a:t>11/11/21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EB07D3-876E-4CE3-BE97-1887ED6BB637}" type="slidenum">
              <a:rPr lang="en-US" smtClean="0"/>
              <a:t>‹#›</a:t>
            </a:fld>
            <a:endParaRPr lang="en-US" dirty="0"/>
          </a:p>
        </p:txBody>
      </p:sp>
    </p:spTree>
    <p:extLst>
      <p:ext uri="{BB962C8B-B14F-4D97-AF65-F5344CB8AC3E}">
        <p14:creationId xmlns:p14="http://schemas.microsoft.com/office/powerpoint/2010/main" val="2747259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EB07D3-876E-4CE3-BE97-1887ED6BB637}" type="slidenum">
              <a:rPr lang="en-US" smtClean="0"/>
              <a:t>1</a:t>
            </a:fld>
            <a:endParaRPr lang="en-US" dirty="0"/>
          </a:p>
        </p:txBody>
      </p:sp>
    </p:spTree>
    <p:extLst>
      <p:ext uri="{BB962C8B-B14F-4D97-AF65-F5344CB8AC3E}">
        <p14:creationId xmlns:p14="http://schemas.microsoft.com/office/powerpoint/2010/main" val="3260760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sz="1800" b="0" i="0" u="none" strike="noStrike" dirty="0">
              <a:solidFill>
                <a:srgbClr val="000000"/>
              </a:solidFill>
              <a:effectLst/>
              <a:latin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5EB07D3-876E-4CE3-BE97-1887ED6BB637}" type="slidenum">
              <a:rPr lang="en-US" smtClean="0"/>
              <a:t>4</a:t>
            </a:fld>
            <a:endParaRPr lang="en-US" dirty="0"/>
          </a:p>
        </p:txBody>
      </p:sp>
    </p:spTree>
    <p:extLst>
      <p:ext uri="{BB962C8B-B14F-4D97-AF65-F5344CB8AC3E}">
        <p14:creationId xmlns:p14="http://schemas.microsoft.com/office/powerpoint/2010/main" val="1806301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dirty="0"/>
          </a:p>
        </p:txBody>
      </p:sp>
      <p:sp>
        <p:nvSpPr>
          <p:cNvPr id="4" name="Slide Number Placeholder 3"/>
          <p:cNvSpPr>
            <a:spLocks noGrp="1"/>
          </p:cNvSpPr>
          <p:nvPr>
            <p:ph type="sldNum" sz="quarter" idx="5"/>
          </p:nvPr>
        </p:nvSpPr>
        <p:spPr/>
        <p:txBody>
          <a:bodyPr/>
          <a:lstStyle/>
          <a:p>
            <a:fld id="{05EB07D3-876E-4CE3-BE97-1887ED6BB637}" type="slidenum">
              <a:rPr lang="en-US" smtClean="0"/>
              <a:t>5</a:t>
            </a:fld>
            <a:endParaRPr lang="en-US" dirty="0"/>
          </a:p>
        </p:txBody>
      </p:sp>
    </p:spTree>
    <p:extLst>
      <p:ext uri="{BB962C8B-B14F-4D97-AF65-F5344CB8AC3E}">
        <p14:creationId xmlns:p14="http://schemas.microsoft.com/office/powerpoint/2010/main" val="900105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EB07D3-876E-4CE3-BE97-1887ED6BB637}" type="slidenum">
              <a:rPr lang="en-US" smtClean="0"/>
              <a:t>6</a:t>
            </a:fld>
            <a:endParaRPr lang="en-US" dirty="0"/>
          </a:p>
        </p:txBody>
      </p:sp>
    </p:spTree>
    <p:extLst>
      <p:ext uri="{BB962C8B-B14F-4D97-AF65-F5344CB8AC3E}">
        <p14:creationId xmlns:p14="http://schemas.microsoft.com/office/powerpoint/2010/main" val="482331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sz="1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5EB07D3-876E-4CE3-BE97-1887ED6BB637}" type="slidenum">
              <a:rPr lang="en-US" smtClean="0"/>
              <a:t>7</a:t>
            </a:fld>
            <a:endParaRPr lang="en-US" dirty="0"/>
          </a:p>
        </p:txBody>
      </p:sp>
    </p:spTree>
    <p:extLst>
      <p:ext uri="{BB962C8B-B14F-4D97-AF65-F5344CB8AC3E}">
        <p14:creationId xmlns:p14="http://schemas.microsoft.com/office/powerpoint/2010/main" val="32436200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EB07D3-876E-4CE3-BE97-1887ED6BB637}" type="slidenum">
              <a:rPr lang="en-US" smtClean="0"/>
              <a:t>10</a:t>
            </a:fld>
            <a:endParaRPr lang="en-US" dirty="0"/>
          </a:p>
        </p:txBody>
      </p:sp>
    </p:spTree>
    <p:extLst>
      <p:ext uri="{BB962C8B-B14F-4D97-AF65-F5344CB8AC3E}">
        <p14:creationId xmlns:p14="http://schemas.microsoft.com/office/powerpoint/2010/main" val="1553350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sz="1800" b="0" i="0" u="none" strike="noStrike" dirty="0">
              <a:solidFill>
                <a:srgbClr val="000000"/>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5EB07D3-876E-4CE3-BE97-1887ED6BB637}" type="slidenum">
              <a:rPr lang="en-US" smtClean="0"/>
              <a:t>11</a:t>
            </a:fld>
            <a:endParaRPr lang="en-US" dirty="0"/>
          </a:p>
        </p:txBody>
      </p:sp>
    </p:spTree>
    <p:extLst>
      <p:ext uri="{BB962C8B-B14F-4D97-AF65-F5344CB8AC3E}">
        <p14:creationId xmlns:p14="http://schemas.microsoft.com/office/powerpoint/2010/main" val="3137975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05EB07D3-876E-4CE3-BE97-1887ED6BB637}" type="slidenum">
              <a:rPr lang="en-US" smtClean="0"/>
              <a:t>12</a:t>
            </a:fld>
            <a:endParaRPr lang="en-US" dirty="0"/>
          </a:p>
        </p:txBody>
      </p:sp>
    </p:spTree>
    <p:extLst>
      <p:ext uri="{BB962C8B-B14F-4D97-AF65-F5344CB8AC3E}">
        <p14:creationId xmlns:p14="http://schemas.microsoft.com/office/powerpoint/2010/main" val="14429575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r>
              <a:rPr lang="en-US"/>
              <a:t>6/22/20XX</a:t>
            </a:r>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r>
              <a:rPr lang="en-US"/>
              <a:t>Pitch deck</a:t>
            </a:r>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442935803"/>
      </p:ext>
    </p:extLst>
  </p:cSld>
  <p:clrMapOvr>
    <a:overrideClrMapping bg1="lt1" tx1="dk1" bg2="lt2" tx2="dk2" accent1="accent1" accent2="accent2" accent3="accent3" accent4="accent4" accent5="accent5" accent6="accent6" hlink="hlink" folHlink="folHlink"/>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6/22/20XX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90874324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r>
              <a:rPr lang="en-US"/>
              <a:t>6/22/20XX</a:t>
            </a:r>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r>
              <a:rPr lang="en-US"/>
              <a:t>Pitch deck</a:t>
            </a:r>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396834972"/>
      </p:ext>
    </p:extLst>
  </p:cSld>
  <p:clrMapOvr>
    <a:overrideClrMapping bg1="lt1" tx1="dk1" bg2="lt2" tx2="dk2" accent1="accent1" accent2="accent2" accent3="accent3" accent4="accent4" accent5="accent5" accent6="accent6" hlink="hlink" folHlink="folHlink"/>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r>
              <a:rPr lang="en-US"/>
              <a:t>6/22/20XX</a:t>
            </a:r>
            <a:endParaRPr lang="en-US" dirty="0"/>
          </a:p>
        </p:txBody>
      </p:sp>
      <p:sp>
        <p:nvSpPr>
          <p:cNvPr id="6" name="Footer Placeholder 5"/>
          <p:cNvSpPr>
            <a:spLocks noGrp="1"/>
          </p:cNvSpPr>
          <p:nvPr>
            <p:ph type="ftr" sz="quarter" idx="11"/>
          </p:nvPr>
        </p:nvSpPr>
        <p:spPr/>
        <p:txBody>
          <a:bodyPr/>
          <a:lstStyle/>
          <a:p>
            <a:r>
              <a:rPr lang="en-US"/>
              <a:t>Pitch deck</a:t>
            </a:r>
            <a:endParaRPr lang="en-US" dirty="0"/>
          </a:p>
        </p:txBody>
      </p:sp>
      <p:sp>
        <p:nvSpPr>
          <p:cNvPr id="7" name="Slide Number Placeholder 6"/>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22647078"/>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r>
              <a:rPr lang="en-US"/>
              <a:t>6/22/20XX</a:t>
            </a:r>
            <a:endParaRPr lang="en-US" dirty="0"/>
          </a:p>
        </p:txBody>
      </p:sp>
      <p:sp>
        <p:nvSpPr>
          <p:cNvPr id="8" name="Footer Placeholder 7"/>
          <p:cNvSpPr>
            <a:spLocks noGrp="1"/>
          </p:cNvSpPr>
          <p:nvPr>
            <p:ph type="ftr" sz="quarter" idx="11"/>
          </p:nvPr>
        </p:nvSpPr>
        <p:spPr/>
        <p:txBody>
          <a:bodyPr/>
          <a:lstStyle/>
          <a:p>
            <a:r>
              <a:rPr lang="en-US"/>
              <a:t>Pitch deck</a:t>
            </a:r>
            <a:endParaRPr lang="en-US" dirty="0"/>
          </a:p>
        </p:txBody>
      </p:sp>
      <p:sp>
        <p:nvSpPr>
          <p:cNvPr id="9" name="Slide Number Placeholder 8"/>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152849023"/>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r>
              <a:rPr lang="en-US"/>
              <a:t>6/22/20XX</a:t>
            </a:r>
            <a:endParaRPr lang="en-US" dirty="0"/>
          </a:p>
        </p:txBody>
      </p:sp>
      <p:sp>
        <p:nvSpPr>
          <p:cNvPr id="4" name="Footer Placeholder 3"/>
          <p:cNvSpPr>
            <a:spLocks noGrp="1"/>
          </p:cNvSpPr>
          <p:nvPr>
            <p:ph type="ftr" sz="quarter" idx="11"/>
          </p:nvPr>
        </p:nvSpPr>
        <p:spPr/>
        <p:txBody>
          <a:bodyPr/>
          <a:lstStyle/>
          <a:p>
            <a:r>
              <a:rPr lang="en-US"/>
              <a:t>Pitch deck</a:t>
            </a:r>
            <a:endParaRPr lang="en-US" dirty="0"/>
          </a:p>
        </p:txBody>
      </p:sp>
      <p:sp>
        <p:nvSpPr>
          <p:cNvPr id="5" name="Slide Number Placeholder 4"/>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167984892"/>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6/22/20XX</a:t>
            </a:r>
            <a:endParaRPr lang="en-US" dirty="0"/>
          </a:p>
        </p:txBody>
      </p:sp>
      <p:sp>
        <p:nvSpPr>
          <p:cNvPr id="3" name="Footer Placeholder 2"/>
          <p:cNvSpPr>
            <a:spLocks noGrp="1"/>
          </p:cNvSpPr>
          <p:nvPr>
            <p:ph type="ftr" sz="quarter" idx="11"/>
          </p:nvPr>
        </p:nvSpPr>
        <p:spPr/>
        <p:txBody>
          <a:bodyPr/>
          <a:lstStyle/>
          <a:p>
            <a:r>
              <a:rPr lang="en-US"/>
              <a:t>Pitch deck</a:t>
            </a:r>
            <a:endParaRPr lang="en-US" dirty="0"/>
          </a:p>
        </p:txBody>
      </p:sp>
      <p:sp>
        <p:nvSpPr>
          <p:cNvPr id="4" name="Slide Number Placeholder 3"/>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900309390"/>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r>
              <a:rPr lang="en-US"/>
              <a:t>6/22/20XX</a:t>
            </a:r>
            <a:endParaRPr lang="en-US" dirty="0"/>
          </a:p>
        </p:txBody>
      </p:sp>
      <p:sp>
        <p:nvSpPr>
          <p:cNvPr id="9" name="Footer Placeholder 8"/>
          <p:cNvSpPr>
            <a:spLocks noGrp="1"/>
          </p:cNvSpPr>
          <p:nvPr>
            <p:ph type="ftr" sz="quarter" idx="11"/>
          </p:nvPr>
        </p:nvSpPr>
        <p:spPr/>
        <p:txBody>
          <a:bodyPr/>
          <a:lstStyle>
            <a:lvl1pPr algn="r">
              <a:defRPr/>
            </a:lvl1pPr>
          </a:lstStyle>
          <a:p>
            <a:r>
              <a:rPr lang="en-US"/>
              <a:t>Pitch deck</a:t>
            </a:r>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B5CEABB6-07DC-46E8-9B57-56EC44A396E5}"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2341908"/>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r>
              <a:rPr lang="en-US"/>
              <a:t>6/22/20XX</a:t>
            </a:r>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B5CEABB6-07DC-46E8-9B57-56EC44A396E5}"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3885098"/>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6/22/20XX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16171609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r>
              <a:rPr lang="en-US"/>
              <a:t>6/22/20XX</a:t>
            </a:r>
            <a:endParaRPr lang="en-US" dirty="0"/>
          </a:p>
        </p:txBody>
      </p:sp>
      <p:sp>
        <p:nvSpPr>
          <p:cNvPr id="5" name="Footer Placeholder 4"/>
          <p:cNvSpPr>
            <a:spLocks noGrp="1"/>
          </p:cNvSpPr>
          <p:nvPr>
            <p:ph type="ftr" sz="quarter" idx="11"/>
          </p:nvPr>
        </p:nvSpPr>
        <p:spPr/>
        <p:txBody>
          <a:bodyPr/>
          <a:lstStyle/>
          <a:p>
            <a:r>
              <a:rPr lang="en-US"/>
              <a:t>Pitch deck</a:t>
            </a:r>
            <a:endParaRPr lang="en-US" dirty="0"/>
          </a:p>
        </p:txBody>
      </p:sp>
      <p:sp>
        <p:nvSpPr>
          <p:cNvPr id="6" name="Slide Number Placeholder 5"/>
          <p:cNvSpPr>
            <a:spLocks noGrp="1"/>
          </p:cNvSpPr>
          <p:nvPr>
            <p:ph type="sldNum" sz="quarter" idx="12"/>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03162954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bg>
      <p:bgPr>
        <a:solidFill>
          <a:schemeClr val="accent1"/>
        </a:solidFill>
        <a:effectLst/>
      </p:bgPr>
    </p:bg>
    <p:spTree>
      <p:nvGrpSpPr>
        <p:cNvPr id="1" name=""/>
        <p:cNvGrpSpPr/>
        <p:nvPr/>
      </p:nvGrpSpPr>
      <p:grpSpPr>
        <a:xfrm>
          <a:off x="0" y="0"/>
          <a:ext cx="0" cy="0"/>
          <a:chOff x="0" y="0"/>
          <a:chExt cx="0" cy="0"/>
        </a:xfrm>
      </p:grpSpPr>
      <p:pic>
        <p:nvPicPr>
          <p:cNvPr id="12" name="Picture 11" descr="A picture containing outdoor, sky, nature, dune&#10;&#10;Description automatically generated">
            <a:extLst>
              <a:ext uri="{FF2B5EF4-FFF2-40B4-BE49-F238E27FC236}">
                <a16:creationId xmlns:a16="http://schemas.microsoft.com/office/drawing/2014/main" id="{9996762E-98CA-45F3-8778-C77264B5047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8610600" cy="6858000"/>
          </a:xfrm>
          <a:prstGeom prst="rect">
            <a:avLst/>
          </a:prstGeom>
        </p:spPr>
      </p:pic>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9768840" y="4723772"/>
            <a:ext cx="1708784" cy="1156332"/>
          </a:xfrm>
        </p:spPr>
        <p:txBody>
          <a:bodyPr/>
          <a:lstStyle>
            <a:lvl1pPr marL="0" indent="0" algn="l">
              <a:buNone/>
              <a:defRPr sz="240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0D510E1D-A8A6-4E4B-8055-B484B4853348}"/>
              </a:ext>
            </a:extLst>
          </p:cNvPr>
          <p:cNvSpPr>
            <a:spLocks noGrp="1"/>
          </p:cNvSpPr>
          <p:nvPr>
            <p:ph type="pic" sz="quarter" idx="13"/>
          </p:nvPr>
        </p:nvSpPr>
        <p:spPr>
          <a:xfrm>
            <a:off x="495300" y="536574"/>
            <a:ext cx="7620000" cy="5784853"/>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E6BAFCD4-E08A-4CBF-B3C6-F99D6523EB03}"/>
              </a:ext>
            </a:extLst>
          </p:cNvPr>
          <p:cNvCxnSpPr>
            <a:cxnSpLocks/>
          </p:cNvCxnSpPr>
          <p:nvPr userDrawn="1"/>
        </p:nvCxnSpPr>
        <p:spPr>
          <a:xfrm flipH="1">
            <a:off x="9768840" y="5701668"/>
            <a:ext cx="2423161"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6888480" y="1122363"/>
            <a:ext cx="4446270" cy="2387600"/>
          </a:xfrm>
        </p:spPr>
        <p:txBody>
          <a:bodyPr anchor="t">
            <a:noAutofit/>
          </a:bodyPr>
          <a:lstStyle>
            <a:lvl1pPr algn="l">
              <a:defRPr sz="6600">
                <a:solidFill>
                  <a:schemeClr val="accent3"/>
                </a:solidFill>
              </a:defRPr>
            </a:lvl1pPr>
          </a:lstStyle>
          <a:p>
            <a:r>
              <a:rPr lang="en-US"/>
              <a:t>Click to edit Master title style</a:t>
            </a:r>
            <a:endParaRPr lang="en-US" dirty="0"/>
          </a:p>
        </p:txBody>
      </p:sp>
      <p:sp>
        <p:nvSpPr>
          <p:cNvPr id="5" name="Text Placeholder 4">
            <a:extLst>
              <a:ext uri="{FF2B5EF4-FFF2-40B4-BE49-F238E27FC236}">
                <a16:creationId xmlns:a16="http://schemas.microsoft.com/office/drawing/2014/main" id="{C277D2B5-DEF8-4833-801A-DC6C2692B990}"/>
              </a:ext>
            </a:extLst>
          </p:cNvPr>
          <p:cNvSpPr>
            <a:spLocks noGrp="1"/>
          </p:cNvSpPr>
          <p:nvPr>
            <p:ph type="body" sz="quarter" idx="14"/>
          </p:nvPr>
        </p:nvSpPr>
        <p:spPr>
          <a:xfrm>
            <a:off x="9341358" y="4162298"/>
            <a:ext cx="1993392" cy="199339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Tree>
    <p:extLst>
      <p:ext uri="{BB962C8B-B14F-4D97-AF65-F5344CB8AC3E}">
        <p14:creationId xmlns:p14="http://schemas.microsoft.com/office/powerpoint/2010/main" val="3347322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bg>
      <p:bgPr>
        <a:solidFill>
          <a:schemeClr val="accent2"/>
        </a:solidFill>
        <a:effectLst/>
      </p:bgPr>
    </p:bg>
    <p:spTree>
      <p:nvGrpSpPr>
        <p:cNvPr id="1" name=""/>
        <p:cNvGrpSpPr/>
        <p:nvPr/>
      </p:nvGrpSpPr>
      <p:grpSpPr>
        <a:xfrm>
          <a:off x="0" y="0"/>
          <a:ext cx="0" cy="0"/>
          <a:chOff x="0" y="0"/>
          <a:chExt cx="0" cy="0"/>
        </a:xfrm>
      </p:grpSpPr>
      <p:pic>
        <p:nvPicPr>
          <p:cNvPr id="10" name="Picture 9" descr="A group of people riding horses&#10;&#10;Description automatically generated with medium confidence">
            <a:extLst>
              <a:ext uri="{FF2B5EF4-FFF2-40B4-BE49-F238E27FC236}">
                <a16:creationId xmlns:a16="http://schemas.microsoft.com/office/drawing/2014/main" id="{EEDAD97A-3707-4927-B006-8E1F9FA7A1F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5603286" y="0"/>
            <a:ext cx="6588714"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62050" y="523875"/>
            <a:ext cx="3975802" cy="1514476"/>
          </a:xfrm>
        </p:spPr>
        <p:txBody>
          <a:bodyPr lIns="0" rIns="0" anchor="b"/>
          <a:lstStyle>
            <a:lvl1pPr>
              <a:defRPr>
                <a:solidFill>
                  <a:schemeClr val="accent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1162050" y="4662486"/>
            <a:ext cx="3975804" cy="1514476"/>
          </a:xfrm>
        </p:spPr>
        <p:txBody>
          <a:bodyPr lIns="0" rIns="0">
            <a:normAutofit/>
          </a:bodyPr>
          <a:lstStyle>
            <a:lvl1pPr marL="0" indent="0">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a:lstStyle>
            <a:lvl1pPr>
              <a:defRPr>
                <a:solidFill>
                  <a:schemeClr val="accent1"/>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a:lstStyle>
            <a:lvl1pPr>
              <a:defRPr>
                <a:solidFill>
                  <a:schemeClr val="accent1"/>
                </a:solidFill>
              </a:defRPr>
            </a:lvl1pPr>
          </a:lstStyle>
          <a:p>
            <a:r>
              <a:rPr lang="en-US" dirty="0"/>
              <a:t>Pitch deck</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12" name="Picture Placeholder 11">
            <a:extLst>
              <a:ext uri="{FF2B5EF4-FFF2-40B4-BE49-F238E27FC236}">
                <a16:creationId xmlns:a16="http://schemas.microsoft.com/office/drawing/2014/main" id="{E3A83D3B-4878-44A9-ADD4-00764E5E82E9}"/>
              </a:ext>
            </a:extLst>
          </p:cNvPr>
          <p:cNvSpPr>
            <a:spLocks noGrp="1"/>
          </p:cNvSpPr>
          <p:nvPr>
            <p:ph type="pic" sz="quarter" idx="13"/>
          </p:nvPr>
        </p:nvSpPr>
        <p:spPr>
          <a:xfrm>
            <a:off x="6068718" y="523875"/>
            <a:ext cx="5657850" cy="5810250"/>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FFB9B857-A210-44D8-8C91-781E2B69B771}"/>
              </a:ext>
            </a:extLst>
          </p:cNvPr>
          <p:cNvCxnSpPr/>
          <p:nvPr userDrawn="1"/>
        </p:nvCxnSpPr>
        <p:spPr>
          <a:xfrm>
            <a:off x="1162050" y="2333625"/>
            <a:ext cx="0" cy="2000250"/>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 Placeholder 4">
            <a:extLst>
              <a:ext uri="{FF2B5EF4-FFF2-40B4-BE49-F238E27FC236}">
                <a16:creationId xmlns:a16="http://schemas.microsoft.com/office/drawing/2014/main" id="{4BED8496-5E7C-4C78-B8EF-9319D4BF8E1B}"/>
              </a:ext>
            </a:extLst>
          </p:cNvPr>
          <p:cNvSpPr>
            <a:spLocks noGrp="1"/>
          </p:cNvSpPr>
          <p:nvPr>
            <p:ph type="body" sz="quarter" idx="14"/>
          </p:nvPr>
        </p:nvSpPr>
        <p:spPr>
          <a:xfrm>
            <a:off x="640080" y="768096"/>
            <a:ext cx="1856232" cy="185623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Tree>
    <p:extLst>
      <p:ext uri="{BB962C8B-B14F-4D97-AF65-F5344CB8AC3E}">
        <p14:creationId xmlns:p14="http://schemas.microsoft.com/office/powerpoint/2010/main" val="4200320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Section Header">
    <p:bg>
      <p:bgPr>
        <a:solidFill>
          <a:schemeClr val="accent2"/>
        </a:solidFill>
        <a:effectLst/>
      </p:bgPr>
    </p:bg>
    <p:spTree>
      <p:nvGrpSpPr>
        <p:cNvPr id="1" name=""/>
        <p:cNvGrpSpPr/>
        <p:nvPr/>
      </p:nvGrpSpPr>
      <p:grpSpPr>
        <a:xfrm>
          <a:off x="0" y="0"/>
          <a:ext cx="0" cy="0"/>
          <a:chOff x="0" y="0"/>
          <a:chExt cx="0" cy="0"/>
        </a:xfrm>
      </p:grpSpPr>
      <p:pic>
        <p:nvPicPr>
          <p:cNvPr id="12" name="Picture 11" descr="A picture containing outdoor, sky, nature, dune&#10;&#10;Description automatically generated">
            <a:extLst>
              <a:ext uri="{FF2B5EF4-FFF2-40B4-BE49-F238E27FC236}">
                <a16:creationId xmlns:a16="http://schemas.microsoft.com/office/drawing/2014/main" id="{9996762E-98CA-45F3-8778-C77264B5047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b="-301"/>
          <a:stretch/>
        </p:blipFill>
        <p:spPr>
          <a:xfrm>
            <a:off x="0" y="0"/>
            <a:ext cx="4446270" cy="6879772"/>
          </a:xfrm>
          <a:prstGeom prst="rect">
            <a:avLst/>
          </a:prstGeom>
        </p:spPr>
      </p:pic>
      <p:cxnSp>
        <p:nvCxnSpPr>
          <p:cNvPr id="14" name="Straight Connector 13">
            <a:extLst>
              <a:ext uri="{FF2B5EF4-FFF2-40B4-BE49-F238E27FC236}">
                <a16:creationId xmlns:a16="http://schemas.microsoft.com/office/drawing/2014/main" id="{E6BAFCD4-E08A-4CBF-B3C6-F99D6523EB03}"/>
              </a:ext>
            </a:extLst>
          </p:cNvPr>
          <p:cNvCxnSpPr>
            <a:cxnSpLocks/>
          </p:cNvCxnSpPr>
          <p:nvPr userDrawn="1"/>
        </p:nvCxnSpPr>
        <p:spPr>
          <a:xfrm flipH="1">
            <a:off x="3752850" y="4047144"/>
            <a:ext cx="8439152"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Text Placeholder 4">
            <a:extLst>
              <a:ext uri="{FF2B5EF4-FFF2-40B4-BE49-F238E27FC236}">
                <a16:creationId xmlns:a16="http://schemas.microsoft.com/office/drawing/2014/main" id="{7DB9F2E2-2FA7-41DA-91AC-B4A535BFF534}"/>
              </a:ext>
            </a:extLst>
          </p:cNvPr>
          <p:cNvSpPr>
            <a:spLocks noGrp="1" noChangeAspect="1"/>
          </p:cNvSpPr>
          <p:nvPr>
            <p:ph type="body" sz="quarter" idx="14"/>
          </p:nvPr>
        </p:nvSpPr>
        <p:spPr>
          <a:xfrm>
            <a:off x="2542032" y="1033272"/>
            <a:ext cx="4690872" cy="4690872"/>
          </a:xfrm>
          <a:noFill/>
        </p:spPr>
        <p:txBody>
          <a:bodyPr spcFirstLastPara="1" wrap="square" lIns="91440" tIns="45720" rIns="91440" bIns="45720" numCol="1">
            <a:prstTxWarp prst="textCircle">
              <a:avLst/>
            </a:prstTxWarp>
            <a:spAutoFit/>
          </a:bodyPr>
          <a:lstStyle>
            <a:lvl1pPr>
              <a:defRPr lang="en-US" sz="3200" b="0" cap="all" spc="0" baseline="0" dirty="0">
                <a:ln w="0"/>
                <a:solidFill>
                  <a:schemeClr val="accent1">
                    <a:lumMod val="75000"/>
                    <a:alpha val="70000"/>
                  </a:schemeClr>
                </a:solidFill>
              </a:defRPr>
            </a:lvl1pPr>
          </a:lstStyle>
          <a:p>
            <a:pPr marL="0" lvl="0" algn="ctr"/>
            <a:r>
              <a:rPr lang="en-US"/>
              <a:t>Click to edit Master text styles</a:t>
            </a:r>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3628558" y="2171699"/>
            <a:ext cx="7581900" cy="1681163"/>
          </a:xfrm>
        </p:spPr>
        <p:txBody>
          <a:bodyPr anchor="b">
            <a:noAutofit/>
          </a:bodyPr>
          <a:lstStyle>
            <a:lvl1pPr algn="l">
              <a:defRPr sz="6600">
                <a:solidFill>
                  <a:schemeClr val="accent1"/>
                </a:solidFill>
              </a:defRPr>
            </a:lvl1pPr>
          </a:lstStyle>
          <a:p>
            <a:r>
              <a:rPr lang="en-US"/>
              <a:t>Click to edit Master title style</a:t>
            </a:r>
            <a:endParaRPr lang="en-US" dirty="0"/>
          </a:p>
        </p:txBody>
      </p:sp>
    </p:spTree>
    <p:extLst>
      <p:ext uri="{BB962C8B-B14F-4D97-AF65-F5344CB8AC3E}">
        <p14:creationId xmlns:p14="http://schemas.microsoft.com/office/powerpoint/2010/main" val="2594202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mpetiti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defRPr>
                <a:solidFill>
                  <a:schemeClr val="accent1"/>
                </a:solidFill>
              </a:defRPr>
            </a:lvl1pPr>
          </a:lstStyle>
          <a:p>
            <a:r>
              <a:rPr lang="en-US"/>
              <a:t>Click to edit Master title style</a:t>
            </a:r>
            <a:endParaRPr lang="en-ZA"/>
          </a:p>
        </p:txBody>
      </p:sp>
      <p:sp>
        <p:nvSpPr>
          <p:cNvPr id="15" name="Text Placeholder 14">
            <a:extLst>
              <a:ext uri="{FF2B5EF4-FFF2-40B4-BE49-F238E27FC236}">
                <a16:creationId xmlns:a16="http://schemas.microsoft.com/office/drawing/2014/main" id="{75DDABA0-16CE-4E19-BE69-D9B7A7E49D8D}"/>
              </a:ext>
            </a:extLst>
          </p:cNvPr>
          <p:cNvSpPr>
            <a:spLocks noGrp="1"/>
          </p:cNvSpPr>
          <p:nvPr>
            <p:ph type="body" sz="quarter" idx="15" hasCustomPrompt="1"/>
          </p:nvPr>
        </p:nvSpPr>
        <p:spPr>
          <a:xfrm>
            <a:off x="5242517" y="1599947"/>
            <a:ext cx="1706965"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a:t>Click to add name</a:t>
            </a:r>
          </a:p>
        </p:txBody>
      </p:sp>
      <p:sp>
        <p:nvSpPr>
          <p:cNvPr id="16" name="Text Placeholder 14">
            <a:extLst>
              <a:ext uri="{FF2B5EF4-FFF2-40B4-BE49-F238E27FC236}">
                <a16:creationId xmlns:a16="http://schemas.microsoft.com/office/drawing/2014/main" id="{9EFF9B48-1E60-4470-A40A-EA2726265BEE}"/>
              </a:ext>
            </a:extLst>
          </p:cNvPr>
          <p:cNvSpPr>
            <a:spLocks noGrp="1"/>
          </p:cNvSpPr>
          <p:nvPr>
            <p:ph type="body" sz="quarter" idx="17" hasCustomPrompt="1"/>
          </p:nvPr>
        </p:nvSpPr>
        <p:spPr>
          <a:xfrm>
            <a:off x="5242517" y="5468790"/>
            <a:ext cx="1706965"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2886CA7A-CC77-44B3-A1CA-BBA33F221C4B}"/>
              </a:ext>
            </a:extLst>
          </p:cNvPr>
          <p:cNvSpPr>
            <a:spLocks noGrp="1"/>
          </p:cNvSpPr>
          <p:nvPr>
            <p:ph type="body" sz="quarter" idx="19" hasCustomPrompt="1"/>
          </p:nvPr>
        </p:nvSpPr>
        <p:spPr>
          <a:xfrm>
            <a:off x="8446329" y="3528829"/>
            <a:ext cx="1380681"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a:t>Click to add name</a:t>
            </a:r>
          </a:p>
        </p:txBody>
      </p:sp>
      <p:sp>
        <p:nvSpPr>
          <p:cNvPr id="18" name="Text Placeholder 14">
            <a:extLst>
              <a:ext uri="{FF2B5EF4-FFF2-40B4-BE49-F238E27FC236}">
                <a16:creationId xmlns:a16="http://schemas.microsoft.com/office/drawing/2014/main" id="{2132A9FB-F78E-4979-8041-C3FA3A93D81B}"/>
              </a:ext>
            </a:extLst>
          </p:cNvPr>
          <p:cNvSpPr>
            <a:spLocks noGrp="1"/>
          </p:cNvSpPr>
          <p:nvPr>
            <p:ph type="body" sz="quarter" idx="20" hasCustomPrompt="1"/>
          </p:nvPr>
        </p:nvSpPr>
        <p:spPr>
          <a:xfrm>
            <a:off x="3738732" y="2378452"/>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19" name="Text Placeholder 14">
            <a:extLst>
              <a:ext uri="{FF2B5EF4-FFF2-40B4-BE49-F238E27FC236}">
                <a16:creationId xmlns:a16="http://schemas.microsoft.com/office/drawing/2014/main" id="{2A01AEF9-4E0C-4384-AAB1-9B179A87913E}"/>
              </a:ext>
            </a:extLst>
          </p:cNvPr>
          <p:cNvSpPr>
            <a:spLocks noGrp="1"/>
          </p:cNvSpPr>
          <p:nvPr>
            <p:ph type="body" sz="quarter" idx="21" hasCustomPrompt="1"/>
          </p:nvPr>
        </p:nvSpPr>
        <p:spPr>
          <a:xfrm>
            <a:off x="4175224" y="4459860"/>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0" name="Text Placeholder 14">
            <a:extLst>
              <a:ext uri="{FF2B5EF4-FFF2-40B4-BE49-F238E27FC236}">
                <a16:creationId xmlns:a16="http://schemas.microsoft.com/office/drawing/2014/main" id="{08B5B546-0DF9-45E4-A795-FE967C5ECD4A}"/>
              </a:ext>
            </a:extLst>
          </p:cNvPr>
          <p:cNvSpPr>
            <a:spLocks noGrp="1"/>
          </p:cNvSpPr>
          <p:nvPr>
            <p:ph type="body" sz="quarter" idx="22" hasCustomPrompt="1"/>
          </p:nvPr>
        </p:nvSpPr>
        <p:spPr>
          <a:xfrm>
            <a:off x="2637747" y="4634331"/>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1" name="Text Placeholder 14">
            <a:extLst>
              <a:ext uri="{FF2B5EF4-FFF2-40B4-BE49-F238E27FC236}">
                <a16:creationId xmlns:a16="http://schemas.microsoft.com/office/drawing/2014/main" id="{B68C7EB3-2B31-41FF-89E8-F0EBD7662178}"/>
              </a:ext>
            </a:extLst>
          </p:cNvPr>
          <p:cNvSpPr>
            <a:spLocks noGrp="1"/>
          </p:cNvSpPr>
          <p:nvPr>
            <p:ph type="body" sz="quarter" idx="23" hasCustomPrompt="1"/>
          </p:nvPr>
        </p:nvSpPr>
        <p:spPr>
          <a:xfrm>
            <a:off x="6552714" y="4321788"/>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2" name="Text Placeholder 14">
            <a:extLst>
              <a:ext uri="{FF2B5EF4-FFF2-40B4-BE49-F238E27FC236}">
                <a16:creationId xmlns:a16="http://schemas.microsoft.com/office/drawing/2014/main" id="{66C27F8B-B209-493E-BAB8-FDDE2157DB0A}"/>
              </a:ext>
            </a:extLst>
          </p:cNvPr>
          <p:cNvSpPr>
            <a:spLocks noGrp="1"/>
          </p:cNvSpPr>
          <p:nvPr>
            <p:ph type="body" sz="quarter" idx="24" hasCustomPrompt="1"/>
          </p:nvPr>
        </p:nvSpPr>
        <p:spPr>
          <a:xfrm>
            <a:off x="7801857" y="5195673"/>
            <a:ext cx="1183179" cy="492025"/>
          </a:xfrm>
          <a:prstGeom prst="rect">
            <a:avLst/>
          </a:prstGeom>
        </p:spPr>
        <p:txBody>
          <a:bodyPr anchor="ctr">
            <a:noAutofit/>
          </a:bodyPr>
          <a:lstStyle>
            <a:lvl1pPr marL="0" indent="0" algn="ctr">
              <a:lnSpc>
                <a:spcPct val="100000"/>
              </a:lnSpc>
              <a:buNone/>
              <a:defRPr sz="1050" cap="none" spc="0" baseline="0">
                <a:solidFill>
                  <a:schemeClr val="accent1">
                    <a:lumMod val="90000"/>
                  </a:schemeClr>
                </a:solidFill>
                <a:latin typeface="+mn-lt"/>
              </a:defRPr>
            </a:lvl1pPr>
          </a:lstStyle>
          <a:p>
            <a:pPr lvl="0"/>
            <a:r>
              <a:rPr lang="en-US"/>
              <a:t>Click to add name</a:t>
            </a:r>
          </a:p>
        </p:txBody>
      </p:sp>
      <p:sp>
        <p:nvSpPr>
          <p:cNvPr id="23" name="Text Placeholder 14">
            <a:extLst>
              <a:ext uri="{FF2B5EF4-FFF2-40B4-BE49-F238E27FC236}">
                <a16:creationId xmlns:a16="http://schemas.microsoft.com/office/drawing/2014/main" id="{884BDCF5-6254-4805-96B8-A31EE31D46E2}"/>
              </a:ext>
            </a:extLst>
          </p:cNvPr>
          <p:cNvSpPr>
            <a:spLocks noGrp="1"/>
          </p:cNvSpPr>
          <p:nvPr>
            <p:ph type="body" sz="quarter" idx="25" hasCustomPrompt="1"/>
          </p:nvPr>
        </p:nvSpPr>
        <p:spPr>
          <a:xfrm>
            <a:off x="2364990" y="3528829"/>
            <a:ext cx="1393863" cy="492025"/>
          </a:xfrm>
          <a:prstGeom prst="rect">
            <a:avLst/>
          </a:prstGeom>
        </p:spPr>
        <p:txBody>
          <a:bodyPr anchor="ctr">
            <a:noAutofit/>
          </a:bodyPr>
          <a:lstStyle>
            <a:lvl1pPr marL="0" indent="0" algn="ctr">
              <a:lnSpc>
                <a:spcPct val="100000"/>
              </a:lnSpc>
              <a:buNone/>
              <a:defRPr sz="1800" cap="none" spc="0" baseline="0">
                <a:solidFill>
                  <a:schemeClr val="accent4">
                    <a:lumMod val="20000"/>
                    <a:lumOff val="80000"/>
                  </a:schemeClr>
                </a:solidFill>
                <a:latin typeface="+mj-lt"/>
              </a:defRPr>
            </a:lvl1pPr>
          </a:lstStyle>
          <a:p>
            <a:pPr lvl="0"/>
            <a:r>
              <a:rPr lang="en-US" dirty="0"/>
              <a:t>Click to add name</a:t>
            </a:r>
          </a:p>
        </p:txBody>
      </p:sp>
      <p:cxnSp>
        <p:nvCxnSpPr>
          <p:cNvPr id="24" name="Straight Connector 23">
            <a:extLst>
              <a:ext uri="{FF2B5EF4-FFF2-40B4-BE49-F238E27FC236}">
                <a16:creationId xmlns:a16="http://schemas.microsoft.com/office/drawing/2014/main" id="{9E963DDA-51A3-4DBA-B9AB-9476FA302735}"/>
              </a:ext>
            </a:extLst>
          </p:cNvPr>
          <p:cNvCxnSpPr>
            <a:cxnSpLocks/>
          </p:cNvCxnSpPr>
          <p:nvPr userDrawn="1"/>
        </p:nvCxnSpPr>
        <p:spPr>
          <a:xfrm>
            <a:off x="3762680" y="3774842"/>
            <a:ext cx="4683649" cy="0"/>
          </a:xfrm>
          <a:prstGeom prst="line">
            <a:avLst/>
          </a:prstGeom>
          <a:ln>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DCA1E21-932F-47C4-A095-3D682884EC3F}"/>
              </a:ext>
            </a:extLst>
          </p:cNvPr>
          <p:cNvCxnSpPr>
            <a:cxnSpLocks/>
          </p:cNvCxnSpPr>
          <p:nvPr userDrawn="1"/>
        </p:nvCxnSpPr>
        <p:spPr>
          <a:xfrm flipV="1">
            <a:off x="6096000" y="2091972"/>
            <a:ext cx="4678" cy="3376818"/>
          </a:xfrm>
          <a:prstGeom prst="line">
            <a:avLst/>
          </a:prstGeom>
          <a:ln>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sp>
        <p:nvSpPr>
          <p:cNvPr id="26" name="Text Placeholder 14">
            <a:extLst>
              <a:ext uri="{FF2B5EF4-FFF2-40B4-BE49-F238E27FC236}">
                <a16:creationId xmlns:a16="http://schemas.microsoft.com/office/drawing/2014/main" id="{8A636DFD-D98E-4314-BD69-68D2528C01D2}"/>
              </a:ext>
            </a:extLst>
          </p:cNvPr>
          <p:cNvSpPr>
            <a:spLocks noGrp="1"/>
          </p:cNvSpPr>
          <p:nvPr>
            <p:ph type="body" sz="quarter" idx="26" hasCustomPrompt="1"/>
          </p:nvPr>
        </p:nvSpPr>
        <p:spPr>
          <a:xfrm>
            <a:off x="6758897" y="2169263"/>
            <a:ext cx="1706965" cy="1048575"/>
          </a:xfrm>
          <a:prstGeom prst="rect">
            <a:avLst/>
          </a:prstGeom>
        </p:spPr>
        <p:txBody>
          <a:bodyPr anchor="ctr">
            <a:noAutofit/>
          </a:bodyPr>
          <a:lstStyle>
            <a:lvl1pPr marL="0" indent="0" algn="ctr">
              <a:lnSpc>
                <a:spcPct val="100000"/>
              </a:lnSpc>
              <a:buNone/>
              <a:defRPr sz="1600" b="1" cap="none" spc="0" baseline="0">
                <a:solidFill>
                  <a:schemeClr val="accent1"/>
                </a:solidFill>
                <a:latin typeface="+mn-lt"/>
              </a:defRPr>
            </a:lvl1pPr>
          </a:lstStyle>
          <a:p>
            <a:pPr lvl="0"/>
            <a:r>
              <a:rPr lang="en-US"/>
              <a:t>Click to add name</a:t>
            </a:r>
          </a:p>
        </p:txBody>
      </p:sp>
      <p:pic>
        <p:nvPicPr>
          <p:cNvPr id="4" name="Picture 3" descr="A picture containing outdoor, sky, nature, dune&#10;&#10;Description automatically generated">
            <a:extLst>
              <a:ext uri="{FF2B5EF4-FFF2-40B4-BE49-F238E27FC236}">
                <a16:creationId xmlns:a16="http://schemas.microsoft.com/office/drawing/2014/main" id="{7036201C-6A4F-4D68-A5F0-E6E149C82E1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304800" cy="6858000"/>
          </a:xfrm>
          <a:prstGeom prst="rect">
            <a:avLst/>
          </a:prstGeom>
        </p:spPr>
      </p:pic>
      <p:pic>
        <p:nvPicPr>
          <p:cNvPr id="5" name="Picture 4" descr="A picture containing outdoor, sky, nature, dune&#10;&#10;Description automatically generated">
            <a:extLst>
              <a:ext uri="{FF2B5EF4-FFF2-40B4-BE49-F238E27FC236}">
                <a16:creationId xmlns:a16="http://schemas.microsoft.com/office/drawing/2014/main" id="{1FDEBCE5-FECF-4290-856D-FCF83DC52EBC}"/>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1887200" y="0"/>
            <a:ext cx="304800" cy="6858000"/>
          </a:xfrm>
          <a:prstGeom prst="rect">
            <a:avLst/>
          </a:prstGeom>
        </p:spPr>
      </p:pic>
      <p:sp>
        <p:nvSpPr>
          <p:cNvPr id="29" name="Date Placeholder 2">
            <a:extLst>
              <a:ext uri="{FF2B5EF4-FFF2-40B4-BE49-F238E27FC236}">
                <a16:creationId xmlns:a16="http://schemas.microsoft.com/office/drawing/2014/main" id="{84F6DC17-DADB-40C5-8E7F-38D27EF3BB1C}"/>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30" name="Footer Placeholder 3">
            <a:extLst>
              <a:ext uri="{FF2B5EF4-FFF2-40B4-BE49-F238E27FC236}">
                <a16:creationId xmlns:a16="http://schemas.microsoft.com/office/drawing/2014/main" id="{14F47C4C-5E74-433D-AB6E-745852380162}"/>
              </a:ext>
            </a:extLst>
          </p:cNvPr>
          <p:cNvSpPr>
            <a:spLocks noGrp="1"/>
          </p:cNvSpPr>
          <p:nvPr>
            <p:ph type="ftr" sz="quarter" idx="11"/>
          </p:nvPr>
        </p:nvSpPr>
        <p:spPr>
          <a:xfrm>
            <a:off x="4038600" y="6356350"/>
            <a:ext cx="4114800" cy="365125"/>
          </a:xfrm>
        </p:spPr>
        <p:txBody>
          <a:bodyPr/>
          <a:lstStyle>
            <a:lvl1pPr>
              <a:defRPr>
                <a:solidFill>
                  <a:schemeClr val="accent1"/>
                </a:solidFill>
              </a:defRPr>
            </a:lvl1pPr>
          </a:lstStyle>
          <a:p>
            <a:r>
              <a:rPr lang="en-US" dirty="0"/>
              <a:t>Pitch deck</a:t>
            </a:r>
          </a:p>
        </p:txBody>
      </p:sp>
      <p:sp>
        <p:nvSpPr>
          <p:cNvPr id="31" name="Slide Number Placeholder 4">
            <a:extLst>
              <a:ext uri="{FF2B5EF4-FFF2-40B4-BE49-F238E27FC236}">
                <a16:creationId xmlns:a16="http://schemas.microsoft.com/office/drawing/2014/main" id="{7A9C981C-6AC9-4F33-9E4B-D1117A82331D}"/>
              </a:ext>
            </a:extLst>
          </p:cNvPr>
          <p:cNvSpPr>
            <a:spLocks noGrp="1"/>
          </p:cNvSpPr>
          <p:nvPr>
            <p:ph type="sldNum" sz="quarter" idx="12"/>
          </p:nvPr>
        </p:nvSpPr>
        <p:spPr>
          <a:xfrm>
            <a:off x="8610600" y="6356350"/>
            <a:ext cx="2743200" cy="365125"/>
          </a:xfrm>
        </p:spPr>
        <p:txBody>
          <a:bodyPr/>
          <a:lstStyle>
            <a:lvl1pPr>
              <a:defRPr>
                <a:solidFill>
                  <a:schemeClr val="accent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104237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solidFill>
        <a:effectLst/>
      </p:bgPr>
    </p:bg>
    <p:spTree>
      <p:nvGrpSpPr>
        <p:cNvPr id="1" name=""/>
        <p:cNvGrpSpPr/>
        <p:nvPr/>
      </p:nvGrpSpPr>
      <p:grpSpPr>
        <a:xfrm>
          <a:off x="0" y="0"/>
          <a:ext cx="0" cy="0"/>
          <a:chOff x="0" y="0"/>
          <a:chExt cx="0" cy="0"/>
        </a:xfrm>
      </p:grpSpPr>
      <p:pic>
        <p:nvPicPr>
          <p:cNvPr id="10" name="Picture 9" descr="A picture containing tree, nature, spring&#10;&#10;Description automatically generated">
            <a:extLst>
              <a:ext uri="{FF2B5EF4-FFF2-40B4-BE49-F238E27FC236}">
                <a16:creationId xmlns:a16="http://schemas.microsoft.com/office/drawing/2014/main" id="{560C5C7D-BBDC-415E-88A8-4BB8367C613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6200000">
            <a:off x="-381000" y="381000"/>
            <a:ext cx="6858000" cy="6096000"/>
          </a:xfrm>
          <a:prstGeom prst="rect">
            <a:avLst/>
          </a:prstGeom>
        </p:spPr>
      </p:pic>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6724244" y="473869"/>
            <a:ext cx="4603750" cy="1226572"/>
          </a:xfrm>
        </p:spPr>
        <p:txBody>
          <a:bodyPr lIns="0" anchor="b">
            <a:normAutofit/>
          </a:bodyPr>
          <a:lstStyle>
            <a:lvl1pPr>
              <a:defRPr sz="4400">
                <a:solidFill>
                  <a:schemeClr val="accent3"/>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7035800" y="2160591"/>
            <a:ext cx="4298950"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accent1"/>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a:xfrm>
            <a:off x="7035799" y="6356350"/>
            <a:ext cx="2772229" cy="365125"/>
          </a:xfrm>
        </p:spPr>
        <p:txBody>
          <a:bodyPr/>
          <a:lstStyle>
            <a:lvl1pPr algn="l">
              <a:defRPr>
                <a:solidFill>
                  <a:schemeClr val="accent3">
                    <a:lumMod val="60000"/>
                    <a:lumOff val="4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a:xfrm>
            <a:off x="10036628" y="6356350"/>
            <a:ext cx="1317171" cy="365125"/>
          </a:xfrm>
        </p:spPr>
        <p:txBody>
          <a:bodyPr/>
          <a:lstStyle>
            <a:lvl1pPr>
              <a:defRPr>
                <a:solidFill>
                  <a:schemeClr val="accent3">
                    <a:lumMod val="60000"/>
                    <a:lumOff val="40000"/>
                  </a:schemeClr>
                </a:solidFill>
              </a:defRPr>
            </a:lvl1pPr>
          </a:lstStyle>
          <a:p>
            <a:fld id="{B5CEABB6-07DC-46E8-9B57-56EC44A396E5}" type="slidenum">
              <a:rPr lang="en-US" smtClean="0"/>
              <a:pPr/>
              <a:t>‹#›</a:t>
            </a:fld>
            <a:endParaRPr lang="en-US" dirty="0"/>
          </a:p>
        </p:txBody>
      </p:sp>
      <p:sp>
        <p:nvSpPr>
          <p:cNvPr id="12" name="Picture Placeholder 11">
            <a:extLst>
              <a:ext uri="{FF2B5EF4-FFF2-40B4-BE49-F238E27FC236}">
                <a16:creationId xmlns:a16="http://schemas.microsoft.com/office/drawing/2014/main" id="{8C140FD9-A97C-40A2-A8B8-84D503A3C4BD}"/>
              </a:ext>
            </a:extLst>
          </p:cNvPr>
          <p:cNvSpPr>
            <a:spLocks noGrp="1"/>
          </p:cNvSpPr>
          <p:nvPr>
            <p:ph type="pic" sz="quarter" idx="13"/>
          </p:nvPr>
        </p:nvSpPr>
        <p:spPr>
          <a:xfrm>
            <a:off x="566736" y="525463"/>
            <a:ext cx="4962526" cy="5807075"/>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7A83CD18-0EF9-4AC6-87C8-0A5C8F9F2CA9}"/>
              </a:ext>
            </a:extLst>
          </p:cNvPr>
          <p:cNvCxnSpPr>
            <a:cxnSpLocks/>
          </p:cNvCxnSpPr>
          <p:nvPr userDrawn="1"/>
        </p:nvCxnSpPr>
        <p:spPr>
          <a:xfrm>
            <a:off x="6743700" y="1859273"/>
            <a:ext cx="0" cy="4360552"/>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EB506012-914F-463E-9582-CE719EAD470E}"/>
              </a:ext>
            </a:extLst>
          </p:cNvPr>
          <p:cNvSpPr>
            <a:spLocks noGrp="1"/>
          </p:cNvSpPr>
          <p:nvPr>
            <p:ph type="body" idx="15"/>
          </p:nvPr>
        </p:nvSpPr>
        <p:spPr>
          <a:xfrm>
            <a:off x="7035800" y="1859273"/>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0" name="Text Placeholder 2">
            <a:extLst>
              <a:ext uri="{FF2B5EF4-FFF2-40B4-BE49-F238E27FC236}">
                <a16:creationId xmlns:a16="http://schemas.microsoft.com/office/drawing/2014/main" id="{3B07FC46-2A60-4E96-A309-C03E813082E8}"/>
              </a:ext>
            </a:extLst>
          </p:cNvPr>
          <p:cNvSpPr>
            <a:spLocks noGrp="1"/>
          </p:cNvSpPr>
          <p:nvPr>
            <p:ph type="body" idx="16"/>
          </p:nvPr>
        </p:nvSpPr>
        <p:spPr>
          <a:xfrm>
            <a:off x="7035800" y="3271768"/>
            <a:ext cx="4298950"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1" name="Text Placeholder 2">
            <a:extLst>
              <a:ext uri="{FF2B5EF4-FFF2-40B4-BE49-F238E27FC236}">
                <a16:creationId xmlns:a16="http://schemas.microsoft.com/office/drawing/2014/main" id="{70CB8BDA-C60A-4110-9D29-E59BA67AAD0C}"/>
              </a:ext>
            </a:extLst>
          </p:cNvPr>
          <p:cNvSpPr>
            <a:spLocks noGrp="1"/>
          </p:cNvSpPr>
          <p:nvPr>
            <p:ph type="body" idx="17"/>
          </p:nvPr>
        </p:nvSpPr>
        <p:spPr>
          <a:xfrm>
            <a:off x="7035800" y="2970450"/>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2" name="Text Placeholder 2">
            <a:extLst>
              <a:ext uri="{FF2B5EF4-FFF2-40B4-BE49-F238E27FC236}">
                <a16:creationId xmlns:a16="http://schemas.microsoft.com/office/drawing/2014/main" id="{7DB6CAB0-C8FA-4599-AB8C-A2AEED800C6B}"/>
              </a:ext>
            </a:extLst>
          </p:cNvPr>
          <p:cNvSpPr>
            <a:spLocks noGrp="1"/>
          </p:cNvSpPr>
          <p:nvPr>
            <p:ph type="body" idx="18"/>
          </p:nvPr>
        </p:nvSpPr>
        <p:spPr>
          <a:xfrm>
            <a:off x="7035800" y="4382945"/>
            <a:ext cx="4298950" cy="725701"/>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3" name="Text Placeholder 2">
            <a:extLst>
              <a:ext uri="{FF2B5EF4-FFF2-40B4-BE49-F238E27FC236}">
                <a16:creationId xmlns:a16="http://schemas.microsoft.com/office/drawing/2014/main" id="{7659D317-0B72-4047-84EB-EF154C96B979}"/>
              </a:ext>
            </a:extLst>
          </p:cNvPr>
          <p:cNvSpPr>
            <a:spLocks noGrp="1"/>
          </p:cNvSpPr>
          <p:nvPr>
            <p:ph type="body" idx="19"/>
          </p:nvPr>
        </p:nvSpPr>
        <p:spPr>
          <a:xfrm>
            <a:off x="7035800" y="4081627"/>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4" name="Text Placeholder 2">
            <a:extLst>
              <a:ext uri="{FF2B5EF4-FFF2-40B4-BE49-F238E27FC236}">
                <a16:creationId xmlns:a16="http://schemas.microsoft.com/office/drawing/2014/main" id="{802DCFFD-63E0-4E21-908F-7B3242F6AAB4}"/>
              </a:ext>
            </a:extLst>
          </p:cNvPr>
          <p:cNvSpPr>
            <a:spLocks noGrp="1"/>
          </p:cNvSpPr>
          <p:nvPr>
            <p:ph type="body" idx="20"/>
          </p:nvPr>
        </p:nvSpPr>
        <p:spPr>
          <a:xfrm>
            <a:off x="7035800" y="5494123"/>
            <a:ext cx="4298950" cy="72570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5" name="Text Placeholder 2">
            <a:extLst>
              <a:ext uri="{FF2B5EF4-FFF2-40B4-BE49-F238E27FC236}">
                <a16:creationId xmlns:a16="http://schemas.microsoft.com/office/drawing/2014/main" id="{3A7E7A4C-470C-4831-907E-3338C5B817FD}"/>
              </a:ext>
            </a:extLst>
          </p:cNvPr>
          <p:cNvSpPr>
            <a:spLocks noGrp="1"/>
          </p:cNvSpPr>
          <p:nvPr>
            <p:ph type="body" idx="21"/>
          </p:nvPr>
        </p:nvSpPr>
        <p:spPr>
          <a:xfrm>
            <a:off x="7035800" y="5192805"/>
            <a:ext cx="4298950" cy="334668"/>
          </a:xfrm>
        </p:spPr>
        <p:txBody>
          <a:bodyPr>
            <a:noAutofit/>
          </a:bodyPr>
          <a:lstStyle>
            <a:lvl1pPr marL="0" indent="0">
              <a:buNone/>
              <a:defRPr sz="16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591659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 colum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accent3"/>
                </a:solidFill>
              </a:defRPr>
            </a:lvl1pPr>
          </a:lstStyle>
          <a:p>
            <a:r>
              <a:rPr lang="en-US"/>
              <a:t>Click to edit Master title style</a:t>
            </a:r>
            <a:endParaRPr lang="en-ZA"/>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a:lstStyle>
            <a:lvl1pPr>
              <a:defRPr>
                <a:solidFill>
                  <a:schemeClr val="accent3">
                    <a:lumMod val="60000"/>
                    <a:lumOff val="40000"/>
                  </a:schemeClr>
                </a:solidFill>
              </a:defRPr>
            </a:lvl1pPr>
          </a:lstStyle>
          <a:p>
            <a:r>
              <a:rPr lang="en-ZA" dirty="0"/>
              <a:t>Pitch deck</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981075"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981075" y="4644390"/>
            <a:ext cx="1980000" cy="1490080"/>
          </a:xfrm>
        </p:spPr>
        <p:txBody>
          <a:bodyPr>
            <a:normAutofit/>
          </a:bodyPr>
          <a:lstStyle>
            <a:lvl1pPr marL="0" indent="0" algn="ctr">
              <a:lnSpc>
                <a:spcPts val="1700"/>
              </a:lnSpc>
              <a:buNone/>
              <a:defRPr sz="1200">
                <a:solidFill>
                  <a:schemeClr val="accent3"/>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3731025"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2</a:t>
            </a:r>
            <a:endParaRPr lang="en-ZA"/>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3731025" y="4644390"/>
            <a:ext cx="1980000" cy="1490080"/>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6480975"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3</a:t>
            </a:r>
            <a:endParaRPr lang="en-ZA"/>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6480975" y="4644390"/>
            <a:ext cx="1980000" cy="1490080"/>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6" name="Content Placeholder 15">
            <a:extLst>
              <a:ext uri="{FF2B5EF4-FFF2-40B4-BE49-F238E27FC236}">
                <a16:creationId xmlns:a16="http://schemas.microsoft.com/office/drawing/2014/main" id="{FF934EF9-BF0B-4A73-8F03-1BA80EE0608B}"/>
              </a:ext>
            </a:extLst>
          </p:cNvPr>
          <p:cNvSpPr>
            <a:spLocks noGrp="1"/>
          </p:cNvSpPr>
          <p:nvPr>
            <p:ph sz="quarter" idx="46"/>
          </p:nvPr>
        </p:nvSpPr>
        <p:spPr>
          <a:xfrm>
            <a:off x="1227175"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1" name="Text Placeholder 8">
            <a:extLst>
              <a:ext uri="{FF2B5EF4-FFF2-40B4-BE49-F238E27FC236}">
                <a16:creationId xmlns:a16="http://schemas.microsoft.com/office/drawing/2014/main" id="{4182E807-0C2E-4BC5-BF7E-526F4625C965}"/>
              </a:ext>
            </a:extLst>
          </p:cNvPr>
          <p:cNvSpPr>
            <a:spLocks noGrp="1"/>
          </p:cNvSpPr>
          <p:nvPr>
            <p:ph type="body" sz="quarter" idx="47" hasCustomPrompt="1"/>
          </p:nvPr>
        </p:nvSpPr>
        <p:spPr>
          <a:xfrm>
            <a:off x="9184088"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4</a:t>
            </a:r>
            <a:endParaRPr lang="en-ZA"/>
          </a:p>
        </p:txBody>
      </p:sp>
      <p:sp>
        <p:nvSpPr>
          <p:cNvPr id="22" name="Text Placeholder 10">
            <a:extLst>
              <a:ext uri="{FF2B5EF4-FFF2-40B4-BE49-F238E27FC236}">
                <a16:creationId xmlns:a16="http://schemas.microsoft.com/office/drawing/2014/main" id="{8B21E869-F893-4182-B4C9-9C6D4C1E7093}"/>
              </a:ext>
            </a:extLst>
          </p:cNvPr>
          <p:cNvSpPr>
            <a:spLocks noGrp="1"/>
          </p:cNvSpPr>
          <p:nvPr>
            <p:ph type="body" sz="quarter" idx="48" hasCustomPrompt="1"/>
          </p:nvPr>
        </p:nvSpPr>
        <p:spPr>
          <a:xfrm>
            <a:off x="9184087" y="4644390"/>
            <a:ext cx="1980000" cy="1490080"/>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23" name="Content Placeholder 15">
            <a:extLst>
              <a:ext uri="{FF2B5EF4-FFF2-40B4-BE49-F238E27FC236}">
                <a16:creationId xmlns:a16="http://schemas.microsoft.com/office/drawing/2014/main" id="{B86A7EE6-1FE6-48B5-8747-AB276F95128F}"/>
              </a:ext>
            </a:extLst>
          </p:cNvPr>
          <p:cNvSpPr>
            <a:spLocks noGrp="1"/>
          </p:cNvSpPr>
          <p:nvPr>
            <p:ph sz="quarter" idx="49"/>
          </p:nvPr>
        </p:nvSpPr>
        <p:spPr>
          <a:xfrm>
            <a:off x="3977125"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4" name="Content Placeholder 15">
            <a:extLst>
              <a:ext uri="{FF2B5EF4-FFF2-40B4-BE49-F238E27FC236}">
                <a16:creationId xmlns:a16="http://schemas.microsoft.com/office/drawing/2014/main" id="{5C937C49-EB73-4979-B8CF-CACF0EA242DA}"/>
              </a:ext>
            </a:extLst>
          </p:cNvPr>
          <p:cNvSpPr>
            <a:spLocks noGrp="1"/>
          </p:cNvSpPr>
          <p:nvPr>
            <p:ph sz="quarter" idx="50"/>
          </p:nvPr>
        </p:nvSpPr>
        <p:spPr>
          <a:xfrm>
            <a:off x="6727075"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5" name="Content Placeholder 15">
            <a:extLst>
              <a:ext uri="{FF2B5EF4-FFF2-40B4-BE49-F238E27FC236}">
                <a16:creationId xmlns:a16="http://schemas.microsoft.com/office/drawing/2014/main" id="{5B5AE825-32F0-4FF5-AD58-C846CFE482B5}"/>
              </a:ext>
            </a:extLst>
          </p:cNvPr>
          <p:cNvSpPr>
            <a:spLocks noGrp="1"/>
          </p:cNvSpPr>
          <p:nvPr>
            <p:ph sz="quarter" idx="51"/>
          </p:nvPr>
        </p:nvSpPr>
        <p:spPr>
          <a:xfrm>
            <a:off x="9430188" y="2209231"/>
            <a:ext cx="1487800" cy="1487801"/>
          </a:xfrm>
        </p:spPr>
        <p:txBody>
          <a:bodyPr/>
          <a:lstStyle>
            <a:lvl1pPr marL="0" indent="0">
              <a:buNone/>
              <a:defRPr>
                <a:solidFill>
                  <a:schemeClr val="accent3"/>
                </a:solidFill>
              </a:defRPr>
            </a:lvl1pPr>
          </a:lstStyle>
          <a:p>
            <a:pPr lvl="0"/>
            <a:r>
              <a:rPr lang="en-US"/>
              <a:t>Click to edit Master text styles</a:t>
            </a:r>
          </a:p>
        </p:txBody>
      </p:sp>
      <p:cxnSp>
        <p:nvCxnSpPr>
          <p:cNvPr id="26" name="Straight Connector 25">
            <a:extLst>
              <a:ext uri="{FF2B5EF4-FFF2-40B4-BE49-F238E27FC236}">
                <a16:creationId xmlns:a16="http://schemas.microsoft.com/office/drawing/2014/main" id="{C2FC193C-7F61-40CA-B97F-DE9D338DC965}"/>
              </a:ext>
            </a:extLst>
          </p:cNvPr>
          <p:cNvCxnSpPr>
            <a:cxnSpLocks/>
          </p:cNvCxnSpPr>
          <p:nvPr userDrawn="1"/>
        </p:nvCxnSpPr>
        <p:spPr>
          <a:xfrm>
            <a:off x="1513875"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86C94F-FF53-46BA-B125-57E5D572D064}"/>
              </a:ext>
            </a:extLst>
          </p:cNvPr>
          <p:cNvCxnSpPr>
            <a:cxnSpLocks/>
          </p:cNvCxnSpPr>
          <p:nvPr userDrawn="1"/>
        </p:nvCxnSpPr>
        <p:spPr>
          <a:xfrm>
            <a:off x="4248911"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FC882BF-032B-4B67-AF3E-CF79FBCC4FD4}"/>
              </a:ext>
            </a:extLst>
          </p:cNvPr>
          <p:cNvCxnSpPr>
            <a:cxnSpLocks/>
          </p:cNvCxnSpPr>
          <p:nvPr userDrawn="1"/>
        </p:nvCxnSpPr>
        <p:spPr>
          <a:xfrm>
            <a:off x="6983947"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5750C30-59A4-4345-B670-0030A6828B14}"/>
              </a:ext>
            </a:extLst>
          </p:cNvPr>
          <p:cNvCxnSpPr>
            <a:cxnSpLocks/>
          </p:cNvCxnSpPr>
          <p:nvPr userDrawn="1"/>
        </p:nvCxnSpPr>
        <p:spPr>
          <a:xfrm>
            <a:off x="9718983"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pic>
        <p:nvPicPr>
          <p:cNvPr id="34" name="Picture 33" descr="A picture containing outdoor, sky, nature, dune&#10;&#10;Description automatically generated">
            <a:extLst>
              <a:ext uri="{FF2B5EF4-FFF2-40B4-BE49-F238E27FC236}">
                <a16:creationId xmlns:a16="http://schemas.microsoft.com/office/drawing/2014/main" id="{3E2CAEA6-2840-4C2D-B6E2-A17A0A9F065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304800" cy="6858000"/>
          </a:xfrm>
          <a:prstGeom prst="rect">
            <a:avLst/>
          </a:prstGeom>
        </p:spPr>
      </p:pic>
      <p:pic>
        <p:nvPicPr>
          <p:cNvPr id="36" name="Picture 35" descr="A picture containing outdoor, sky, nature, dune&#10;&#10;Description automatically generated">
            <a:extLst>
              <a:ext uri="{FF2B5EF4-FFF2-40B4-BE49-F238E27FC236}">
                <a16:creationId xmlns:a16="http://schemas.microsoft.com/office/drawing/2014/main" id="{7C270418-FBBE-4523-812C-440495951DAC}"/>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1887200" y="0"/>
            <a:ext cx="304800" cy="6858000"/>
          </a:xfrm>
          <a:prstGeom prst="rect">
            <a:avLst/>
          </a:prstGeom>
        </p:spPr>
      </p:pic>
      <p:sp>
        <p:nvSpPr>
          <p:cNvPr id="37" name="Date Placeholder 3">
            <a:extLst>
              <a:ext uri="{FF2B5EF4-FFF2-40B4-BE49-F238E27FC236}">
                <a16:creationId xmlns:a16="http://schemas.microsoft.com/office/drawing/2014/main" id="{4F3022F7-3702-4466-9986-D2645E60F2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27152369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 content">
    <p:bg>
      <p:bgPr>
        <a:solidFill>
          <a:schemeClr val="accent2"/>
        </a:solidFill>
        <a:effectLst/>
      </p:bgPr>
    </p:bg>
    <p:spTree>
      <p:nvGrpSpPr>
        <p:cNvPr id="1" name=""/>
        <p:cNvGrpSpPr/>
        <p:nvPr/>
      </p:nvGrpSpPr>
      <p:grpSpPr>
        <a:xfrm>
          <a:off x="0" y="0"/>
          <a:ext cx="0" cy="0"/>
          <a:chOff x="0" y="0"/>
          <a:chExt cx="0" cy="0"/>
        </a:xfrm>
      </p:grpSpPr>
      <p:pic>
        <p:nvPicPr>
          <p:cNvPr id="9" name="Picture 8" descr="A body of water with trees around it&#10;&#10;Description automatically generated with medium confidence">
            <a:extLst>
              <a:ext uri="{FF2B5EF4-FFF2-40B4-BE49-F238E27FC236}">
                <a16:creationId xmlns:a16="http://schemas.microsoft.com/office/drawing/2014/main" id="{4FA989F3-E380-4D92-BD33-21366C4663EC}"/>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581400" y="0"/>
            <a:ext cx="5029200" cy="6858000"/>
          </a:xfrm>
          <a:prstGeom prst="rect">
            <a:avLst/>
          </a:prstGeom>
        </p:spPr>
      </p:pic>
      <p:sp>
        <p:nvSpPr>
          <p:cNvPr id="11" name="Picture Placeholder 10">
            <a:extLst>
              <a:ext uri="{FF2B5EF4-FFF2-40B4-BE49-F238E27FC236}">
                <a16:creationId xmlns:a16="http://schemas.microsoft.com/office/drawing/2014/main" id="{E97333B9-F523-4307-B469-F66B0C6E9D6E}"/>
              </a:ext>
            </a:extLst>
          </p:cNvPr>
          <p:cNvSpPr>
            <a:spLocks noGrp="1"/>
          </p:cNvSpPr>
          <p:nvPr>
            <p:ph type="pic" sz="quarter" idx="13"/>
          </p:nvPr>
        </p:nvSpPr>
        <p:spPr>
          <a:xfrm>
            <a:off x="4038600" y="508000"/>
            <a:ext cx="4114800" cy="5842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365125"/>
            <a:ext cx="10515600" cy="1325563"/>
          </a:xfrm>
        </p:spPr>
        <p:txBody>
          <a:bodyPr/>
          <a:lstStyle>
            <a:lvl1pPr algn="ctr">
              <a:defRPr>
                <a:solidFill>
                  <a:schemeClr val="accent1"/>
                </a:solidFill>
              </a:defRPr>
            </a:lvl1pPr>
          </a:lstStyle>
          <a:p>
            <a:r>
              <a:rPr lang="en-US"/>
              <a:t>Click to edit Master title style</a:t>
            </a:r>
          </a:p>
        </p:txBody>
      </p:sp>
      <p:sp>
        <p:nvSpPr>
          <p:cNvPr id="12" name="Text Placeholder 8">
            <a:extLst>
              <a:ext uri="{FF2B5EF4-FFF2-40B4-BE49-F238E27FC236}">
                <a16:creationId xmlns:a16="http://schemas.microsoft.com/office/drawing/2014/main" id="{D42CD466-114C-48B9-82B3-DC830491B351}"/>
              </a:ext>
            </a:extLst>
          </p:cNvPr>
          <p:cNvSpPr>
            <a:spLocks noGrp="1"/>
          </p:cNvSpPr>
          <p:nvPr>
            <p:ph type="body" sz="quarter" idx="33" hasCustomPrompt="1"/>
          </p:nvPr>
        </p:nvSpPr>
        <p:spPr>
          <a:xfrm>
            <a:off x="496500" y="2704606"/>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1</a:t>
            </a:r>
            <a:endParaRPr lang="en-ZA"/>
          </a:p>
        </p:txBody>
      </p:sp>
      <p:sp>
        <p:nvSpPr>
          <p:cNvPr id="13" name="Text Placeholder 10">
            <a:extLst>
              <a:ext uri="{FF2B5EF4-FFF2-40B4-BE49-F238E27FC236}">
                <a16:creationId xmlns:a16="http://schemas.microsoft.com/office/drawing/2014/main" id="{51758243-C023-46F4-AA0D-115263FADCFC}"/>
              </a:ext>
            </a:extLst>
          </p:cNvPr>
          <p:cNvSpPr>
            <a:spLocks noGrp="1"/>
          </p:cNvSpPr>
          <p:nvPr>
            <p:ph type="body" sz="quarter" idx="34" hasCustomPrompt="1"/>
          </p:nvPr>
        </p:nvSpPr>
        <p:spPr>
          <a:xfrm>
            <a:off x="496500" y="3128324"/>
            <a:ext cx="2589600" cy="861420"/>
          </a:xfrm>
        </p:spPr>
        <p:txBody>
          <a:bodyPr>
            <a:normAutofit/>
          </a:bodyPr>
          <a:lstStyle>
            <a:lvl1pPr marL="0" indent="0" algn="ctr">
              <a:lnSpc>
                <a:spcPts val="1700"/>
              </a:lnSpc>
              <a:buNone/>
              <a:defRPr sz="1200">
                <a:solidFill>
                  <a:schemeClr val="accent1"/>
                </a:solidFill>
              </a:defRPr>
            </a:lvl1pPr>
          </a:lstStyle>
          <a:p>
            <a:pPr lvl="0"/>
            <a:r>
              <a:rPr lang="en-US" dirty="0"/>
              <a:t>Bullet Description</a:t>
            </a:r>
            <a:endParaRPr lang="en-ZA" dirty="0"/>
          </a:p>
        </p:txBody>
      </p:sp>
      <p:sp>
        <p:nvSpPr>
          <p:cNvPr id="15" name="Text Placeholder 8">
            <a:extLst>
              <a:ext uri="{FF2B5EF4-FFF2-40B4-BE49-F238E27FC236}">
                <a16:creationId xmlns:a16="http://schemas.microsoft.com/office/drawing/2014/main" id="{6CE54372-39E4-429B-909F-1B393078547E}"/>
              </a:ext>
            </a:extLst>
          </p:cNvPr>
          <p:cNvSpPr>
            <a:spLocks noGrp="1"/>
          </p:cNvSpPr>
          <p:nvPr>
            <p:ph type="body" sz="quarter" idx="35" hasCustomPrompt="1"/>
          </p:nvPr>
        </p:nvSpPr>
        <p:spPr>
          <a:xfrm>
            <a:off x="496500" y="4530478"/>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3</a:t>
            </a:r>
            <a:endParaRPr lang="en-ZA"/>
          </a:p>
        </p:txBody>
      </p:sp>
      <p:sp>
        <p:nvSpPr>
          <p:cNvPr id="16" name="Text Placeholder 10">
            <a:extLst>
              <a:ext uri="{FF2B5EF4-FFF2-40B4-BE49-F238E27FC236}">
                <a16:creationId xmlns:a16="http://schemas.microsoft.com/office/drawing/2014/main" id="{180615B5-AB0C-4460-96CC-11C15E7D74F1}"/>
              </a:ext>
            </a:extLst>
          </p:cNvPr>
          <p:cNvSpPr>
            <a:spLocks noGrp="1"/>
          </p:cNvSpPr>
          <p:nvPr>
            <p:ph type="body" sz="quarter" idx="36" hasCustomPrompt="1"/>
          </p:nvPr>
        </p:nvSpPr>
        <p:spPr>
          <a:xfrm>
            <a:off x="496500" y="4954196"/>
            <a:ext cx="2589600" cy="861420"/>
          </a:xfrm>
        </p:spPr>
        <p:txBody>
          <a:bodyPr>
            <a:normAutofit/>
          </a:bodyPr>
          <a:lstStyle>
            <a:lvl1pPr marL="0" indent="0" algn="ctr">
              <a:lnSpc>
                <a:spcPts val="1700"/>
              </a:lnSpc>
              <a:buNone/>
              <a:defRPr sz="1200">
                <a:solidFill>
                  <a:schemeClr val="accent1"/>
                </a:solidFill>
              </a:defRPr>
            </a:lvl1pPr>
          </a:lstStyle>
          <a:p>
            <a:pPr lvl="0"/>
            <a:r>
              <a:rPr lang="en-US"/>
              <a:t>Bullet Description</a:t>
            </a:r>
            <a:endParaRPr lang="en-ZA"/>
          </a:p>
        </p:txBody>
      </p:sp>
      <p:sp>
        <p:nvSpPr>
          <p:cNvPr id="17" name="Text Placeholder 8">
            <a:extLst>
              <a:ext uri="{FF2B5EF4-FFF2-40B4-BE49-F238E27FC236}">
                <a16:creationId xmlns:a16="http://schemas.microsoft.com/office/drawing/2014/main" id="{09C3E351-39C7-4529-B6CD-B0EF6A4BB0DD}"/>
              </a:ext>
            </a:extLst>
          </p:cNvPr>
          <p:cNvSpPr>
            <a:spLocks noGrp="1"/>
          </p:cNvSpPr>
          <p:nvPr>
            <p:ph type="body" sz="quarter" idx="37" hasCustomPrompt="1"/>
          </p:nvPr>
        </p:nvSpPr>
        <p:spPr>
          <a:xfrm>
            <a:off x="9105900" y="2704606"/>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2</a:t>
            </a:r>
            <a:endParaRPr lang="en-ZA"/>
          </a:p>
        </p:txBody>
      </p:sp>
      <p:sp>
        <p:nvSpPr>
          <p:cNvPr id="18" name="Text Placeholder 10">
            <a:extLst>
              <a:ext uri="{FF2B5EF4-FFF2-40B4-BE49-F238E27FC236}">
                <a16:creationId xmlns:a16="http://schemas.microsoft.com/office/drawing/2014/main" id="{0762CB53-1EBD-4B1E-8562-33910E883348}"/>
              </a:ext>
            </a:extLst>
          </p:cNvPr>
          <p:cNvSpPr>
            <a:spLocks noGrp="1"/>
          </p:cNvSpPr>
          <p:nvPr>
            <p:ph type="body" sz="quarter" idx="38" hasCustomPrompt="1"/>
          </p:nvPr>
        </p:nvSpPr>
        <p:spPr>
          <a:xfrm>
            <a:off x="9105900" y="3128324"/>
            <a:ext cx="2589600" cy="861420"/>
          </a:xfrm>
        </p:spPr>
        <p:txBody>
          <a:bodyPr>
            <a:normAutofit/>
          </a:bodyPr>
          <a:lstStyle>
            <a:lvl1pPr marL="0" indent="0" algn="ctr">
              <a:lnSpc>
                <a:spcPts val="1700"/>
              </a:lnSpc>
              <a:buNone/>
              <a:defRPr sz="1200">
                <a:solidFill>
                  <a:schemeClr val="accent1"/>
                </a:solidFill>
              </a:defRPr>
            </a:lvl1pPr>
          </a:lstStyle>
          <a:p>
            <a:pPr lvl="0"/>
            <a:r>
              <a:rPr lang="en-US"/>
              <a:t>Bullet Description</a:t>
            </a:r>
            <a:endParaRPr lang="en-ZA"/>
          </a:p>
        </p:txBody>
      </p:sp>
      <p:sp>
        <p:nvSpPr>
          <p:cNvPr id="19" name="Text Placeholder 8">
            <a:extLst>
              <a:ext uri="{FF2B5EF4-FFF2-40B4-BE49-F238E27FC236}">
                <a16:creationId xmlns:a16="http://schemas.microsoft.com/office/drawing/2014/main" id="{7F9CB6CB-1D5E-4484-BDCC-67FDE981AA7C}"/>
              </a:ext>
            </a:extLst>
          </p:cNvPr>
          <p:cNvSpPr>
            <a:spLocks noGrp="1"/>
          </p:cNvSpPr>
          <p:nvPr>
            <p:ph type="body" sz="quarter" idx="39" hasCustomPrompt="1"/>
          </p:nvPr>
        </p:nvSpPr>
        <p:spPr>
          <a:xfrm>
            <a:off x="9105900" y="4530478"/>
            <a:ext cx="2589600" cy="360000"/>
          </a:xfrm>
        </p:spPr>
        <p:txBody>
          <a:bodyPr/>
          <a:lstStyle>
            <a:lvl1pPr marL="0" indent="0" algn="ctr">
              <a:buFont typeface="Arial" panose="020B0604020202020204" pitchFamily="34" charset="0"/>
              <a:buNone/>
              <a:defRPr sz="1800">
                <a:solidFill>
                  <a:schemeClr val="accent1"/>
                </a:solidFill>
                <a:latin typeface="+mj-lt"/>
              </a:defRPr>
            </a:lvl1pPr>
          </a:lstStyle>
          <a:p>
            <a:pPr lvl="0"/>
            <a:r>
              <a:rPr lang="en-US"/>
              <a:t>Bullet 4</a:t>
            </a:r>
            <a:endParaRPr lang="en-ZA"/>
          </a:p>
        </p:txBody>
      </p:sp>
      <p:sp>
        <p:nvSpPr>
          <p:cNvPr id="20" name="Text Placeholder 10">
            <a:extLst>
              <a:ext uri="{FF2B5EF4-FFF2-40B4-BE49-F238E27FC236}">
                <a16:creationId xmlns:a16="http://schemas.microsoft.com/office/drawing/2014/main" id="{8229F1D8-00A2-407C-974C-4F22FE98AB1C}"/>
              </a:ext>
            </a:extLst>
          </p:cNvPr>
          <p:cNvSpPr>
            <a:spLocks noGrp="1"/>
          </p:cNvSpPr>
          <p:nvPr>
            <p:ph type="body" sz="quarter" idx="40" hasCustomPrompt="1"/>
          </p:nvPr>
        </p:nvSpPr>
        <p:spPr>
          <a:xfrm>
            <a:off x="9105900" y="4954196"/>
            <a:ext cx="2589600" cy="861420"/>
          </a:xfrm>
        </p:spPr>
        <p:txBody>
          <a:bodyPr>
            <a:normAutofit/>
          </a:bodyPr>
          <a:lstStyle>
            <a:lvl1pPr marL="0" indent="0" algn="ctr">
              <a:lnSpc>
                <a:spcPts val="1700"/>
              </a:lnSpc>
              <a:buNone/>
              <a:defRPr sz="1200">
                <a:solidFill>
                  <a:schemeClr val="accent1"/>
                </a:solidFill>
              </a:defRPr>
            </a:lvl1pPr>
          </a:lstStyle>
          <a:p>
            <a:pPr lvl="0"/>
            <a:r>
              <a:rPr lang="en-US"/>
              <a:t>Bullet Description</a:t>
            </a:r>
            <a:endParaRPr lang="en-ZA"/>
          </a:p>
        </p:txBody>
      </p:sp>
      <p:sp>
        <p:nvSpPr>
          <p:cNvPr id="22" name="Date Placeholder 2">
            <a:extLst>
              <a:ext uri="{FF2B5EF4-FFF2-40B4-BE49-F238E27FC236}">
                <a16:creationId xmlns:a16="http://schemas.microsoft.com/office/drawing/2014/main" id="{7E9D7FB7-F0D3-47C2-95E6-B2D047FF2350}"/>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23" name="Footer Placeholder 3">
            <a:extLst>
              <a:ext uri="{FF2B5EF4-FFF2-40B4-BE49-F238E27FC236}">
                <a16:creationId xmlns:a16="http://schemas.microsoft.com/office/drawing/2014/main" id="{C73EC134-FDBF-4113-B825-23125EE8675C}"/>
              </a:ext>
            </a:extLst>
          </p:cNvPr>
          <p:cNvSpPr>
            <a:spLocks noGrp="1"/>
          </p:cNvSpPr>
          <p:nvPr>
            <p:ph type="ftr" sz="quarter" idx="11"/>
          </p:nvPr>
        </p:nvSpPr>
        <p:spPr>
          <a:xfrm>
            <a:off x="4038600" y="6356350"/>
            <a:ext cx="4114800" cy="365125"/>
          </a:xfrm>
        </p:spPr>
        <p:txBody>
          <a:bodyPr/>
          <a:lstStyle>
            <a:lvl1pPr>
              <a:defRPr>
                <a:solidFill>
                  <a:schemeClr val="accent1"/>
                </a:solidFill>
              </a:defRPr>
            </a:lvl1pPr>
          </a:lstStyle>
          <a:p>
            <a:r>
              <a:rPr lang="en-US" dirty="0"/>
              <a:t>Pitch deck</a:t>
            </a:r>
          </a:p>
        </p:txBody>
      </p:sp>
      <p:sp>
        <p:nvSpPr>
          <p:cNvPr id="24" name="Slide Number Placeholder 4">
            <a:extLst>
              <a:ext uri="{FF2B5EF4-FFF2-40B4-BE49-F238E27FC236}">
                <a16:creationId xmlns:a16="http://schemas.microsoft.com/office/drawing/2014/main" id="{12C2DA51-699D-4FD6-9B2A-2FA0915C710E}"/>
              </a:ext>
            </a:extLst>
          </p:cNvPr>
          <p:cNvSpPr>
            <a:spLocks noGrp="1"/>
          </p:cNvSpPr>
          <p:nvPr>
            <p:ph type="sldNum" sz="quarter" idx="12"/>
          </p:nvPr>
        </p:nvSpPr>
        <p:spPr>
          <a:xfrm>
            <a:off x="8610600" y="6356350"/>
            <a:ext cx="2743200" cy="365125"/>
          </a:xfrm>
        </p:spPr>
        <p:txBody>
          <a:bodyPr/>
          <a:lstStyle>
            <a:lvl1pPr>
              <a:defRPr>
                <a:solidFill>
                  <a:schemeClr val="accent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56699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bg>
      <p:bgPr>
        <a:solidFill>
          <a:schemeClr val="accent1"/>
        </a:solidFill>
        <a:effectLst/>
      </p:bgPr>
    </p:bg>
    <p:spTree>
      <p:nvGrpSpPr>
        <p:cNvPr id="1" name=""/>
        <p:cNvGrpSpPr/>
        <p:nvPr/>
      </p:nvGrpSpPr>
      <p:grpSpPr>
        <a:xfrm>
          <a:off x="0" y="0"/>
          <a:ext cx="0" cy="0"/>
          <a:chOff x="0" y="0"/>
          <a:chExt cx="0" cy="0"/>
        </a:xfrm>
      </p:grpSpPr>
      <p:pic>
        <p:nvPicPr>
          <p:cNvPr id="4" name="Picture 3" descr="A group of people riding horses&#10;&#10;Description automatically generated with medium confidence">
            <a:extLst>
              <a:ext uri="{FF2B5EF4-FFF2-40B4-BE49-F238E27FC236}">
                <a16:creationId xmlns:a16="http://schemas.microsoft.com/office/drawing/2014/main" id="{E72A4962-4D36-46EC-8ABF-17FD991808C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52230D65-DB5A-4BE3-9C4F-2537D5FDECB5}"/>
              </a:ext>
            </a:extLst>
          </p:cNvPr>
          <p:cNvSpPr/>
          <p:nvPr userDrawn="1"/>
        </p:nvSpPr>
        <p:spPr>
          <a:xfrm>
            <a:off x="304800" y="365125"/>
            <a:ext cx="11582400" cy="612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accent3"/>
                </a:solidFill>
              </a:defRPr>
            </a:lvl1pPr>
          </a:lstStyle>
          <a:p>
            <a:r>
              <a:rPr lang="en-US"/>
              <a:t>Click to edit Master title style</a:t>
            </a:r>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2356050"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2356050" y="4644390"/>
            <a:ext cx="1980000" cy="1116118"/>
          </a:xfrm>
        </p:spPr>
        <p:txBody>
          <a:bodyPr>
            <a:normAutofit/>
          </a:bodyPr>
          <a:lstStyle>
            <a:lvl1pPr marL="0" indent="0" algn="ctr">
              <a:lnSpc>
                <a:spcPts val="1700"/>
              </a:lnSpc>
              <a:buNone/>
              <a:defRPr sz="1200">
                <a:solidFill>
                  <a:schemeClr val="accent3"/>
                </a:solidFill>
              </a:defRPr>
            </a:lvl1pPr>
          </a:lstStyle>
          <a:p>
            <a:pPr lvl="0"/>
            <a:r>
              <a:rPr lang="en-US" dirty="0"/>
              <a:t>Bullet Description</a:t>
            </a:r>
            <a:endParaRPr lang="en-ZA" dirty="0"/>
          </a:p>
        </p:txBody>
      </p:sp>
      <p:sp>
        <p:nvSpPr>
          <p:cNvPr id="11" name="Text Placeholder 8">
            <a:extLst>
              <a:ext uri="{FF2B5EF4-FFF2-40B4-BE49-F238E27FC236}">
                <a16:creationId xmlns:a16="http://schemas.microsoft.com/office/drawing/2014/main" id="{97E7DC10-1618-471B-9441-C640C7FEDD37}"/>
              </a:ext>
            </a:extLst>
          </p:cNvPr>
          <p:cNvSpPr>
            <a:spLocks noGrp="1"/>
          </p:cNvSpPr>
          <p:nvPr>
            <p:ph type="body" sz="quarter" idx="35" hasCustomPrompt="1"/>
          </p:nvPr>
        </p:nvSpPr>
        <p:spPr>
          <a:xfrm>
            <a:off x="5106000"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2</a:t>
            </a:r>
            <a:endParaRPr lang="en-ZA"/>
          </a:p>
        </p:txBody>
      </p:sp>
      <p:sp>
        <p:nvSpPr>
          <p:cNvPr id="12" name="Text Placeholder 10">
            <a:extLst>
              <a:ext uri="{FF2B5EF4-FFF2-40B4-BE49-F238E27FC236}">
                <a16:creationId xmlns:a16="http://schemas.microsoft.com/office/drawing/2014/main" id="{20AEB661-858B-44C9-9484-E540E04AD365}"/>
              </a:ext>
            </a:extLst>
          </p:cNvPr>
          <p:cNvSpPr>
            <a:spLocks noGrp="1"/>
          </p:cNvSpPr>
          <p:nvPr>
            <p:ph type="body" sz="quarter" idx="36" hasCustomPrompt="1"/>
          </p:nvPr>
        </p:nvSpPr>
        <p:spPr>
          <a:xfrm>
            <a:off x="5106000" y="4644390"/>
            <a:ext cx="1980000"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3" name="Text Placeholder 8">
            <a:extLst>
              <a:ext uri="{FF2B5EF4-FFF2-40B4-BE49-F238E27FC236}">
                <a16:creationId xmlns:a16="http://schemas.microsoft.com/office/drawing/2014/main" id="{FDB26B40-5901-4EF0-BCF0-55677E28B176}"/>
              </a:ext>
            </a:extLst>
          </p:cNvPr>
          <p:cNvSpPr>
            <a:spLocks noGrp="1"/>
          </p:cNvSpPr>
          <p:nvPr>
            <p:ph type="body" sz="quarter" idx="37" hasCustomPrompt="1"/>
          </p:nvPr>
        </p:nvSpPr>
        <p:spPr>
          <a:xfrm>
            <a:off x="7855950" y="3971432"/>
            <a:ext cx="1980000" cy="360000"/>
          </a:xfrm>
        </p:spPr>
        <p:txBody>
          <a:bodyPr/>
          <a:lstStyle>
            <a:lvl1pPr marL="0" indent="0" algn="ctr">
              <a:buFont typeface="Arial" panose="020B0604020202020204" pitchFamily="34" charset="0"/>
              <a:buNone/>
              <a:defRPr sz="1800">
                <a:solidFill>
                  <a:schemeClr val="accent3"/>
                </a:solidFill>
                <a:latin typeface="+mj-lt"/>
              </a:defRPr>
            </a:lvl1pPr>
          </a:lstStyle>
          <a:p>
            <a:pPr lvl="0"/>
            <a:r>
              <a:rPr lang="en-US"/>
              <a:t>Bullet 3</a:t>
            </a:r>
            <a:endParaRPr lang="en-ZA"/>
          </a:p>
        </p:txBody>
      </p:sp>
      <p:sp>
        <p:nvSpPr>
          <p:cNvPr id="14" name="Text Placeholder 10">
            <a:extLst>
              <a:ext uri="{FF2B5EF4-FFF2-40B4-BE49-F238E27FC236}">
                <a16:creationId xmlns:a16="http://schemas.microsoft.com/office/drawing/2014/main" id="{CCEAE0AB-74EC-4097-A534-A578F1097938}"/>
              </a:ext>
            </a:extLst>
          </p:cNvPr>
          <p:cNvSpPr>
            <a:spLocks noGrp="1"/>
          </p:cNvSpPr>
          <p:nvPr>
            <p:ph type="body" sz="quarter" idx="38" hasCustomPrompt="1"/>
          </p:nvPr>
        </p:nvSpPr>
        <p:spPr>
          <a:xfrm>
            <a:off x="7855950" y="4644390"/>
            <a:ext cx="1980000"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16" name="Content Placeholder 15">
            <a:extLst>
              <a:ext uri="{FF2B5EF4-FFF2-40B4-BE49-F238E27FC236}">
                <a16:creationId xmlns:a16="http://schemas.microsoft.com/office/drawing/2014/main" id="{FF934EF9-BF0B-4A73-8F03-1BA80EE0608B}"/>
              </a:ext>
            </a:extLst>
          </p:cNvPr>
          <p:cNvSpPr>
            <a:spLocks noGrp="1"/>
          </p:cNvSpPr>
          <p:nvPr>
            <p:ph sz="quarter" idx="46"/>
          </p:nvPr>
        </p:nvSpPr>
        <p:spPr>
          <a:xfrm>
            <a:off x="2602150"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3" name="Content Placeholder 15">
            <a:extLst>
              <a:ext uri="{FF2B5EF4-FFF2-40B4-BE49-F238E27FC236}">
                <a16:creationId xmlns:a16="http://schemas.microsoft.com/office/drawing/2014/main" id="{B86A7EE6-1FE6-48B5-8747-AB276F95128F}"/>
              </a:ext>
            </a:extLst>
          </p:cNvPr>
          <p:cNvSpPr>
            <a:spLocks noGrp="1"/>
          </p:cNvSpPr>
          <p:nvPr>
            <p:ph sz="quarter" idx="49"/>
          </p:nvPr>
        </p:nvSpPr>
        <p:spPr>
          <a:xfrm>
            <a:off x="5352100" y="2209231"/>
            <a:ext cx="1487800" cy="1487801"/>
          </a:xfrm>
        </p:spPr>
        <p:txBody>
          <a:bodyPr/>
          <a:lstStyle>
            <a:lvl1pPr marL="0" indent="0">
              <a:buNone/>
              <a:defRPr>
                <a:solidFill>
                  <a:schemeClr val="accent3"/>
                </a:solidFill>
              </a:defRPr>
            </a:lvl1pPr>
          </a:lstStyle>
          <a:p>
            <a:pPr lvl="0"/>
            <a:r>
              <a:rPr lang="en-US"/>
              <a:t>Click to edit Master text styles</a:t>
            </a:r>
          </a:p>
        </p:txBody>
      </p:sp>
      <p:sp>
        <p:nvSpPr>
          <p:cNvPr id="24" name="Content Placeholder 15">
            <a:extLst>
              <a:ext uri="{FF2B5EF4-FFF2-40B4-BE49-F238E27FC236}">
                <a16:creationId xmlns:a16="http://schemas.microsoft.com/office/drawing/2014/main" id="{5C937C49-EB73-4979-B8CF-CACF0EA242DA}"/>
              </a:ext>
            </a:extLst>
          </p:cNvPr>
          <p:cNvSpPr>
            <a:spLocks noGrp="1"/>
          </p:cNvSpPr>
          <p:nvPr>
            <p:ph sz="quarter" idx="50"/>
          </p:nvPr>
        </p:nvSpPr>
        <p:spPr>
          <a:xfrm>
            <a:off x="8102050" y="2209231"/>
            <a:ext cx="1487800" cy="1487801"/>
          </a:xfrm>
        </p:spPr>
        <p:txBody>
          <a:bodyPr/>
          <a:lstStyle>
            <a:lvl1pPr marL="0" indent="0">
              <a:buNone/>
              <a:defRPr>
                <a:solidFill>
                  <a:schemeClr val="accent3"/>
                </a:solidFill>
              </a:defRPr>
            </a:lvl1pPr>
          </a:lstStyle>
          <a:p>
            <a:pPr lvl="0"/>
            <a:r>
              <a:rPr lang="en-US"/>
              <a:t>Click to edit Master text styles</a:t>
            </a:r>
          </a:p>
        </p:txBody>
      </p:sp>
      <p:cxnSp>
        <p:nvCxnSpPr>
          <p:cNvPr id="26" name="Straight Connector 25">
            <a:extLst>
              <a:ext uri="{FF2B5EF4-FFF2-40B4-BE49-F238E27FC236}">
                <a16:creationId xmlns:a16="http://schemas.microsoft.com/office/drawing/2014/main" id="{C2FC193C-7F61-40CA-B97F-DE9D338DC965}"/>
              </a:ext>
            </a:extLst>
          </p:cNvPr>
          <p:cNvCxnSpPr>
            <a:cxnSpLocks/>
          </p:cNvCxnSpPr>
          <p:nvPr userDrawn="1"/>
        </p:nvCxnSpPr>
        <p:spPr>
          <a:xfrm>
            <a:off x="2888850"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D86C94F-FF53-46BA-B125-57E5D572D064}"/>
              </a:ext>
            </a:extLst>
          </p:cNvPr>
          <p:cNvCxnSpPr>
            <a:cxnSpLocks/>
          </p:cNvCxnSpPr>
          <p:nvPr userDrawn="1"/>
        </p:nvCxnSpPr>
        <p:spPr>
          <a:xfrm>
            <a:off x="5638800"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FC882BF-032B-4B67-AF3E-CF79FBCC4FD4}"/>
              </a:ext>
            </a:extLst>
          </p:cNvPr>
          <p:cNvCxnSpPr>
            <a:cxnSpLocks/>
          </p:cNvCxnSpPr>
          <p:nvPr userDrawn="1"/>
        </p:nvCxnSpPr>
        <p:spPr>
          <a:xfrm>
            <a:off x="8358922" y="3712844"/>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7" name="Footer Placeholder 5">
            <a:extLst>
              <a:ext uri="{FF2B5EF4-FFF2-40B4-BE49-F238E27FC236}">
                <a16:creationId xmlns:a16="http://schemas.microsoft.com/office/drawing/2014/main" id="{148E808A-AB67-4B52-B35C-7487342F4ADD}"/>
              </a:ext>
            </a:extLst>
          </p:cNvPr>
          <p:cNvSpPr>
            <a:spLocks noGrp="1"/>
          </p:cNvSpPr>
          <p:nvPr>
            <p:ph type="ftr" sz="quarter" idx="10"/>
          </p:nvPr>
        </p:nvSpPr>
        <p:spPr>
          <a:xfrm>
            <a:off x="4038600" y="6497865"/>
            <a:ext cx="4114800" cy="365125"/>
          </a:xfrm>
        </p:spPr>
        <p:txBody>
          <a:bodyPr/>
          <a:lstStyle>
            <a:lvl1pPr>
              <a:defRPr>
                <a:solidFill>
                  <a:schemeClr val="accent1"/>
                </a:solidFill>
              </a:defRPr>
            </a:lvl1pPr>
          </a:lstStyle>
          <a:p>
            <a:r>
              <a:rPr lang="en-ZA" dirty="0"/>
              <a:t>Pitch deck</a:t>
            </a:r>
          </a:p>
        </p:txBody>
      </p:sp>
      <p:sp>
        <p:nvSpPr>
          <p:cNvPr id="29" name="Slide Number Placeholder 6">
            <a:extLst>
              <a:ext uri="{FF2B5EF4-FFF2-40B4-BE49-F238E27FC236}">
                <a16:creationId xmlns:a16="http://schemas.microsoft.com/office/drawing/2014/main" id="{88B2564D-D1B9-47FE-9DC9-1BB5316148CE}"/>
              </a:ext>
            </a:extLst>
          </p:cNvPr>
          <p:cNvSpPr>
            <a:spLocks noGrp="1"/>
          </p:cNvSpPr>
          <p:nvPr>
            <p:ph type="sldNum" sz="quarter" idx="11"/>
          </p:nvPr>
        </p:nvSpPr>
        <p:spPr>
          <a:xfrm>
            <a:off x="8610600" y="6497865"/>
            <a:ext cx="2743200" cy="365125"/>
          </a:xfrm>
        </p:spPr>
        <p:txBody>
          <a:bodyPr/>
          <a:lstStyle>
            <a:lvl1pPr>
              <a:defRPr>
                <a:solidFill>
                  <a:schemeClr val="accent1"/>
                </a:solidFill>
              </a:defRPr>
            </a:lvl1pPr>
          </a:lstStyle>
          <a:p>
            <a:fld id="{19B51A1E-902D-48AF-9020-955120F399B6}" type="slidenum">
              <a:rPr lang="en-ZA" smtClean="0"/>
              <a:pPr/>
              <a:t>‹#›</a:t>
            </a:fld>
            <a:endParaRPr lang="en-ZA" dirty="0"/>
          </a:p>
        </p:txBody>
      </p:sp>
      <p:sp>
        <p:nvSpPr>
          <p:cNvPr id="31" name="Date Placeholder 3">
            <a:extLst>
              <a:ext uri="{FF2B5EF4-FFF2-40B4-BE49-F238E27FC236}">
                <a16:creationId xmlns:a16="http://schemas.microsoft.com/office/drawing/2014/main" id="{E250C28C-FA72-4324-9DA9-3AE75077DBD1}"/>
              </a:ext>
            </a:extLst>
          </p:cNvPr>
          <p:cNvSpPr>
            <a:spLocks noGrp="1"/>
          </p:cNvSpPr>
          <p:nvPr>
            <p:ph type="dt" sz="half" idx="2"/>
          </p:nvPr>
        </p:nvSpPr>
        <p:spPr>
          <a:xfrm>
            <a:off x="838200" y="6497865"/>
            <a:ext cx="2743200" cy="365125"/>
          </a:xfrm>
          <a:prstGeom prst="rect">
            <a:avLst/>
          </a:prstGeom>
        </p:spPr>
        <p:txBody>
          <a:bodyPr vert="horz" lIns="91440" tIns="45720" rIns="91440" bIns="45720" rtlCol="0" anchor="ctr"/>
          <a:lstStyle>
            <a:lvl1pPr algn="l">
              <a:defRPr sz="900">
                <a:solidFill>
                  <a:schemeClr val="accent1"/>
                </a:solidFill>
              </a:defRPr>
            </a:lvl1pPr>
          </a:lstStyle>
          <a:p>
            <a:r>
              <a:rPr lang="en-US"/>
              <a:t>6/22/20XX</a:t>
            </a:r>
            <a:endParaRPr lang="en-US" dirty="0"/>
          </a:p>
        </p:txBody>
      </p:sp>
    </p:spTree>
    <p:extLst>
      <p:ext uri="{BB962C8B-B14F-4D97-AF65-F5344CB8AC3E}">
        <p14:creationId xmlns:p14="http://schemas.microsoft.com/office/powerpoint/2010/main" val="15580229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 points with 2 pictures">
    <p:bg>
      <p:bgPr>
        <a:solidFill>
          <a:schemeClr val="accent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60C5C7D-BBDC-415E-88A8-4BB8367C613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439025" y="0"/>
            <a:ext cx="4752975" cy="6858000"/>
          </a:xfrm>
          <a:prstGeom prst="rect">
            <a:avLst/>
          </a:prstGeom>
        </p:spPr>
      </p:pic>
      <p:sp>
        <p:nvSpPr>
          <p:cNvPr id="2" name="Title 1">
            <a:extLst>
              <a:ext uri="{FF2B5EF4-FFF2-40B4-BE49-F238E27FC236}">
                <a16:creationId xmlns:a16="http://schemas.microsoft.com/office/drawing/2014/main" id="{9DE3D039-0A18-4031-8A63-D83666B066F6}"/>
              </a:ext>
            </a:extLst>
          </p:cNvPr>
          <p:cNvSpPr>
            <a:spLocks noGrp="1"/>
          </p:cNvSpPr>
          <p:nvPr>
            <p:ph type="title"/>
          </p:nvPr>
        </p:nvSpPr>
        <p:spPr>
          <a:xfrm>
            <a:off x="838200" y="473869"/>
            <a:ext cx="4603750" cy="1226572"/>
          </a:xfrm>
        </p:spPr>
        <p:txBody>
          <a:bodyPr anchor="b">
            <a:normAutofit/>
          </a:bodyPr>
          <a:lstStyle>
            <a:lvl1pPr>
              <a:defRPr sz="4400">
                <a:solidFill>
                  <a:schemeClr val="accent3"/>
                </a:solidFill>
              </a:defRPr>
            </a:lvl1pPr>
          </a:lstStyle>
          <a:p>
            <a:r>
              <a:rPr lang="en-US"/>
              <a:t>Click to edit Master title style</a:t>
            </a:r>
          </a:p>
        </p:txBody>
      </p:sp>
      <p:sp>
        <p:nvSpPr>
          <p:cNvPr id="3" name="Text Placeholder 2">
            <a:extLst>
              <a:ext uri="{FF2B5EF4-FFF2-40B4-BE49-F238E27FC236}">
                <a16:creationId xmlns:a16="http://schemas.microsoft.com/office/drawing/2014/main" id="{77438815-B9AF-4BA5-B8D6-3311C4949FAD}"/>
              </a:ext>
            </a:extLst>
          </p:cNvPr>
          <p:cNvSpPr>
            <a:spLocks noGrp="1"/>
          </p:cNvSpPr>
          <p:nvPr>
            <p:ph type="body" idx="1"/>
          </p:nvPr>
        </p:nvSpPr>
        <p:spPr>
          <a:xfrm>
            <a:off x="3771900" y="2260384"/>
            <a:ext cx="2838444" cy="122657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EB05F6-A3ED-45AB-B103-D5E34BFD605F}"/>
              </a:ext>
            </a:extLst>
          </p:cNvPr>
          <p:cNvSpPr>
            <a:spLocks noGrp="1"/>
          </p:cNvSpPr>
          <p:nvPr>
            <p:ph type="dt" sz="half" idx="10"/>
          </p:nvPr>
        </p:nvSpPr>
        <p:spPr/>
        <p:txBody>
          <a:bodyPr/>
          <a:lstStyle>
            <a:lvl1pPr>
              <a:defRPr>
                <a:solidFill>
                  <a:schemeClr val="accent3">
                    <a:lumMod val="60000"/>
                    <a:lumOff val="40000"/>
                  </a:schemeClr>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2F029C1C-740D-4213-96FE-1FAA3072FF83}"/>
              </a:ext>
            </a:extLst>
          </p:cNvPr>
          <p:cNvSpPr>
            <a:spLocks noGrp="1"/>
          </p:cNvSpPr>
          <p:nvPr>
            <p:ph type="ftr" sz="quarter" idx="11"/>
          </p:nvPr>
        </p:nvSpPr>
        <p:spPr/>
        <p:txBody>
          <a:bodyPr/>
          <a:lstStyle>
            <a:lvl1pPr>
              <a:defRPr>
                <a:solidFill>
                  <a:schemeClr val="accent3">
                    <a:lumMod val="60000"/>
                    <a:lumOff val="4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54E8801-7449-48B4-8D64-BCE20D0831C9}"/>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12" name="Picture Placeholder 11">
            <a:extLst>
              <a:ext uri="{FF2B5EF4-FFF2-40B4-BE49-F238E27FC236}">
                <a16:creationId xmlns:a16="http://schemas.microsoft.com/office/drawing/2014/main" id="{8C140FD9-A97C-40A2-A8B8-84D503A3C4BD}"/>
              </a:ext>
            </a:extLst>
          </p:cNvPr>
          <p:cNvSpPr>
            <a:spLocks noGrp="1"/>
          </p:cNvSpPr>
          <p:nvPr>
            <p:ph type="pic" sz="quarter" idx="13"/>
          </p:nvPr>
        </p:nvSpPr>
        <p:spPr>
          <a:xfrm>
            <a:off x="7923213" y="525463"/>
            <a:ext cx="3784599" cy="2629175"/>
          </a:xfrm>
        </p:spPr>
        <p:txBody>
          <a:bodyPr/>
          <a:lstStyle/>
          <a:p>
            <a:r>
              <a:rPr lang="en-US"/>
              <a:t>Click icon to add picture</a:t>
            </a:r>
            <a:endParaRPr lang="en-US" dirty="0"/>
          </a:p>
        </p:txBody>
      </p:sp>
      <p:cxnSp>
        <p:nvCxnSpPr>
          <p:cNvPr id="14" name="Straight Connector 13">
            <a:extLst>
              <a:ext uri="{FF2B5EF4-FFF2-40B4-BE49-F238E27FC236}">
                <a16:creationId xmlns:a16="http://schemas.microsoft.com/office/drawing/2014/main" id="{7A83CD18-0EF9-4AC6-87C8-0A5C8F9F2CA9}"/>
              </a:ext>
            </a:extLst>
          </p:cNvPr>
          <p:cNvCxnSpPr>
            <a:cxnSpLocks/>
          </p:cNvCxnSpPr>
          <p:nvPr userDrawn="1"/>
        </p:nvCxnSpPr>
        <p:spPr>
          <a:xfrm>
            <a:off x="947991" y="3459082"/>
            <a:ext cx="566928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6" name="Text Placeholder 2">
            <a:extLst>
              <a:ext uri="{FF2B5EF4-FFF2-40B4-BE49-F238E27FC236}">
                <a16:creationId xmlns:a16="http://schemas.microsoft.com/office/drawing/2014/main" id="{EB506012-914F-463E-9582-CE719EAD470E}"/>
              </a:ext>
            </a:extLst>
          </p:cNvPr>
          <p:cNvSpPr>
            <a:spLocks noGrp="1"/>
          </p:cNvSpPr>
          <p:nvPr>
            <p:ph type="body" idx="15"/>
          </p:nvPr>
        </p:nvSpPr>
        <p:spPr>
          <a:xfrm>
            <a:off x="857251" y="2260384"/>
            <a:ext cx="2381245" cy="524308"/>
          </a:xfrm>
        </p:spPr>
        <p:txBody>
          <a:bodyPr>
            <a:noAutofit/>
          </a:bodyPr>
          <a:lstStyle>
            <a:lvl1pPr marL="0" indent="0">
              <a:buNone/>
              <a:defRPr sz="28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0" name="Text Placeholder 2">
            <a:extLst>
              <a:ext uri="{FF2B5EF4-FFF2-40B4-BE49-F238E27FC236}">
                <a16:creationId xmlns:a16="http://schemas.microsoft.com/office/drawing/2014/main" id="{3B07FC46-2A60-4E96-A309-C03E813082E8}"/>
              </a:ext>
            </a:extLst>
          </p:cNvPr>
          <p:cNvSpPr>
            <a:spLocks noGrp="1"/>
          </p:cNvSpPr>
          <p:nvPr>
            <p:ph type="body" idx="16"/>
          </p:nvPr>
        </p:nvSpPr>
        <p:spPr>
          <a:xfrm>
            <a:off x="3771900" y="3652757"/>
            <a:ext cx="2838444" cy="122657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1" name="Text Placeholder 2">
            <a:extLst>
              <a:ext uri="{FF2B5EF4-FFF2-40B4-BE49-F238E27FC236}">
                <a16:creationId xmlns:a16="http://schemas.microsoft.com/office/drawing/2014/main" id="{70CB8BDA-C60A-4110-9D29-E59BA67AAD0C}"/>
              </a:ext>
            </a:extLst>
          </p:cNvPr>
          <p:cNvSpPr>
            <a:spLocks noGrp="1"/>
          </p:cNvSpPr>
          <p:nvPr>
            <p:ph type="body" idx="17"/>
          </p:nvPr>
        </p:nvSpPr>
        <p:spPr>
          <a:xfrm>
            <a:off x="857251" y="3652757"/>
            <a:ext cx="2381245" cy="524308"/>
          </a:xfrm>
        </p:spPr>
        <p:txBody>
          <a:bodyPr>
            <a:noAutofit/>
          </a:bodyPr>
          <a:lstStyle>
            <a:lvl1pPr marL="0" indent="0">
              <a:buNone/>
              <a:defRPr sz="28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2" name="Text Placeholder 2">
            <a:extLst>
              <a:ext uri="{FF2B5EF4-FFF2-40B4-BE49-F238E27FC236}">
                <a16:creationId xmlns:a16="http://schemas.microsoft.com/office/drawing/2014/main" id="{7DB6CAB0-C8FA-4599-AB8C-A2AEED800C6B}"/>
              </a:ext>
            </a:extLst>
          </p:cNvPr>
          <p:cNvSpPr>
            <a:spLocks noGrp="1"/>
          </p:cNvSpPr>
          <p:nvPr>
            <p:ph type="body" idx="18"/>
          </p:nvPr>
        </p:nvSpPr>
        <p:spPr>
          <a:xfrm>
            <a:off x="3771900" y="5054655"/>
            <a:ext cx="2838444" cy="1226572"/>
          </a:xfrm>
        </p:spPr>
        <p:txBody>
          <a:bodyPr>
            <a:normAutofit/>
          </a:bodyPr>
          <a:lstStyle>
            <a:lvl1pPr marL="0" indent="0">
              <a:lnSpc>
                <a:spcPts val="1700"/>
              </a:lnSpc>
              <a:buNone/>
              <a:defRPr sz="12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3" name="Text Placeholder 2">
            <a:extLst>
              <a:ext uri="{FF2B5EF4-FFF2-40B4-BE49-F238E27FC236}">
                <a16:creationId xmlns:a16="http://schemas.microsoft.com/office/drawing/2014/main" id="{7659D317-0B72-4047-84EB-EF154C96B979}"/>
              </a:ext>
            </a:extLst>
          </p:cNvPr>
          <p:cNvSpPr>
            <a:spLocks noGrp="1"/>
          </p:cNvSpPr>
          <p:nvPr>
            <p:ph type="body" idx="19"/>
          </p:nvPr>
        </p:nvSpPr>
        <p:spPr>
          <a:xfrm>
            <a:off x="857251" y="5054655"/>
            <a:ext cx="2381245" cy="524308"/>
          </a:xfrm>
        </p:spPr>
        <p:txBody>
          <a:bodyPr>
            <a:noAutofit/>
          </a:bodyPr>
          <a:lstStyle>
            <a:lvl1pPr marL="0" indent="0">
              <a:buNone/>
              <a:defRPr sz="2800">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6" name="Picture Placeholder 11">
            <a:extLst>
              <a:ext uri="{FF2B5EF4-FFF2-40B4-BE49-F238E27FC236}">
                <a16:creationId xmlns:a16="http://schemas.microsoft.com/office/drawing/2014/main" id="{974B9287-7FD2-4AE5-BA59-7B3E9C8B5FCC}"/>
              </a:ext>
            </a:extLst>
          </p:cNvPr>
          <p:cNvSpPr>
            <a:spLocks noGrp="1"/>
          </p:cNvSpPr>
          <p:nvPr>
            <p:ph type="pic" sz="quarter" idx="20"/>
          </p:nvPr>
        </p:nvSpPr>
        <p:spPr>
          <a:xfrm>
            <a:off x="7923213" y="3632600"/>
            <a:ext cx="3784599" cy="2629175"/>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7620A735-5706-4C08-8345-E542A71DCF4C}"/>
              </a:ext>
            </a:extLst>
          </p:cNvPr>
          <p:cNvCxnSpPr>
            <a:cxnSpLocks/>
          </p:cNvCxnSpPr>
          <p:nvPr userDrawn="1"/>
        </p:nvCxnSpPr>
        <p:spPr>
          <a:xfrm>
            <a:off x="947991" y="4873016"/>
            <a:ext cx="566928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30299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 bullets">
    <p:bg>
      <p:bgPr>
        <a:solidFill>
          <a:schemeClr val="accent1"/>
        </a:solidFill>
        <a:effectLst/>
      </p:bgPr>
    </p:bg>
    <p:spTree>
      <p:nvGrpSpPr>
        <p:cNvPr id="1" name=""/>
        <p:cNvGrpSpPr/>
        <p:nvPr/>
      </p:nvGrpSpPr>
      <p:grpSpPr>
        <a:xfrm>
          <a:off x="0" y="0"/>
          <a:ext cx="0" cy="0"/>
          <a:chOff x="0" y="0"/>
          <a:chExt cx="0" cy="0"/>
        </a:xfrm>
      </p:grpSpPr>
      <p:pic>
        <p:nvPicPr>
          <p:cNvPr id="4" name="Picture 3" descr="A group of people riding horses&#10;&#10;Description automatically generated with medium confidence">
            <a:extLst>
              <a:ext uri="{FF2B5EF4-FFF2-40B4-BE49-F238E27FC236}">
                <a16:creationId xmlns:a16="http://schemas.microsoft.com/office/drawing/2014/main" id="{E72A4962-4D36-46EC-8ABF-17FD991808C3}"/>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52230D65-DB5A-4BE3-9C4F-2537D5FDECB5}"/>
              </a:ext>
            </a:extLst>
          </p:cNvPr>
          <p:cNvSpPr/>
          <p:nvPr userDrawn="1"/>
        </p:nvSpPr>
        <p:spPr>
          <a:xfrm>
            <a:off x="1099958" y="2719393"/>
            <a:ext cx="3073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a:lstStyle>
            <a:lvl1pPr algn="ctr">
              <a:defRPr>
                <a:solidFill>
                  <a:schemeClr val="accent3"/>
                </a:solidFill>
              </a:defRPr>
            </a:lvl1pPr>
          </a:lstStyle>
          <a:p>
            <a:r>
              <a:rPr lang="en-US"/>
              <a:t>Click to edit Master title style</a:t>
            </a:r>
            <a:endParaRPr lang="en-ZA"/>
          </a:p>
        </p:txBody>
      </p:sp>
      <p:sp>
        <p:nvSpPr>
          <p:cNvPr id="9" name="Text Placeholder 8">
            <a:extLst>
              <a:ext uri="{FF2B5EF4-FFF2-40B4-BE49-F238E27FC236}">
                <a16:creationId xmlns:a16="http://schemas.microsoft.com/office/drawing/2014/main" id="{07F18567-9326-411F-BA8D-561D58C7DD91}"/>
              </a:ext>
            </a:extLst>
          </p:cNvPr>
          <p:cNvSpPr>
            <a:spLocks noGrp="1"/>
          </p:cNvSpPr>
          <p:nvPr>
            <p:ph type="body" sz="quarter" idx="33" hasCustomPrompt="1"/>
          </p:nvPr>
        </p:nvSpPr>
        <p:spPr>
          <a:xfrm>
            <a:off x="1547229" y="3106128"/>
            <a:ext cx="2178858" cy="745593"/>
          </a:xfrm>
        </p:spPr>
        <p:txBody>
          <a:bodyPr anchor="ctr">
            <a:normAutofit/>
          </a:bodyPr>
          <a:lstStyle>
            <a:lvl1pPr marL="0" indent="0" algn="ctr">
              <a:buFont typeface="Arial" panose="020B0604020202020204" pitchFamily="34" charset="0"/>
              <a:buNone/>
              <a:defRPr sz="2800">
                <a:solidFill>
                  <a:schemeClr val="accent3"/>
                </a:solidFill>
                <a:latin typeface="+mj-lt"/>
              </a:defRPr>
            </a:lvl1pPr>
          </a:lstStyle>
          <a:p>
            <a:pPr lvl="0"/>
            <a:r>
              <a:rPr lang="en-US"/>
              <a:t>Bullet 1</a:t>
            </a:r>
            <a:endParaRPr lang="en-ZA"/>
          </a:p>
        </p:txBody>
      </p:sp>
      <p:sp>
        <p:nvSpPr>
          <p:cNvPr id="10" name="Text Placeholder 10">
            <a:extLst>
              <a:ext uri="{FF2B5EF4-FFF2-40B4-BE49-F238E27FC236}">
                <a16:creationId xmlns:a16="http://schemas.microsoft.com/office/drawing/2014/main" id="{39809F78-EA1B-4C23-A53E-7DE8B4A6AE1D}"/>
              </a:ext>
            </a:extLst>
          </p:cNvPr>
          <p:cNvSpPr>
            <a:spLocks noGrp="1"/>
          </p:cNvSpPr>
          <p:nvPr>
            <p:ph type="body" sz="quarter" idx="34" hasCustomPrompt="1"/>
          </p:nvPr>
        </p:nvSpPr>
        <p:spPr>
          <a:xfrm>
            <a:off x="1547229" y="4333045"/>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cxnSp>
        <p:nvCxnSpPr>
          <p:cNvPr id="26" name="Straight Connector 25">
            <a:extLst>
              <a:ext uri="{FF2B5EF4-FFF2-40B4-BE49-F238E27FC236}">
                <a16:creationId xmlns:a16="http://schemas.microsoft.com/office/drawing/2014/main" id="{C2FC193C-7F61-40CA-B97F-DE9D338DC965}"/>
              </a:ext>
            </a:extLst>
          </p:cNvPr>
          <p:cNvCxnSpPr>
            <a:cxnSpLocks/>
          </p:cNvCxnSpPr>
          <p:nvPr userDrawn="1"/>
        </p:nvCxnSpPr>
        <p:spPr>
          <a:xfrm>
            <a:off x="2179458" y="4036859"/>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0A93A97B-BCBE-41A6-8F7C-75F49A3E9414}"/>
              </a:ext>
            </a:extLst>
          </p:cNvPr>
          <p:cNvSpPr/>
          <p:nvPr userDrawn="1"/>
        </p:nvSpPr>
        <p:spPr>
          <a:xfrm>
            <a:off x="8043609" y="2719393"/>
            <a:ext cx="3073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Text Placeholder 8">
            <a:extLst>
              <a:ext uri="{FF2B5EF4-FFF2-40B4-BE49-F238E27FC236}">
                <a16:creationId xmlns:a16="http://schemas.microsoft.com/office/drawing/2014/main" id="{C740CCCA-3569-463C-B2AC-A5A7F0D4978C}"/>
              </a:ext>
            </a:extLst>
          </p:cNvPr>
          <p:cNvSpPr>
            <a:spLocks noGrp="1"/>
          </p:cNvSpPr>
          <p:nvPr>
            <p:ph type="body" sz="quarter" idx="35" hasCustomPrompt="1"/>
          </p:nvPr>
        </p:nvSpPr>
        <p:spPr>
          <a:xfrm>
            <a:off x="8490880" y="3106128"/>
            <a:ext cx="2178858" cy="745593"/>
          </a:xfrm>
        </p:spPr>
        <p:txBody>
          <a:bodyPr anchor="ctr">
            <a:normAutofit/>
          </a:bodyPr>
          <a:lstStyle>
            <a:lvl1pPr marL="0" indent="0" algn="ctr">
              <a:buFont typeface="Arial" panose="020B0604020202020204" pitchFamily="34" charset="0"/>
              <a:buNone/>
              <a:defRPr sz="2800">
                <a:solidFill>
                  <a:schemeClr val="accent3"/>
                </a:solidFill>
                <a:latin typeface="+mj-lt"/>
              </a:defRPr>
            </a:lvl1pPr>
          </a:lstStyle>
          <a:p>
            <a:pPr lvl="0"/>
            <a:r>
              <a:rPr lang="en-US"/>
              <a:t>Bullet 1</a:t>
            </a:r>
            <a:endParaRPr lang="en-ZA"/>
          </a:p>
        </p:txBody>
      </p:sp>
      <p:sp>
        <p:nvSpPr>
          <p:cNvPr id="27" name="Text Placeholder 10">
            <a:extLst>
              <a:ext uri="{FF2B5EF4-FFF2-40B4-BE49-F238E27FC236}">
                <a16:creationId xmlns:a16="http://schemas.microsoft.com/office/drawing/2014/main" id="{F8CE8B97-7C16-44A0-BFB9-F96C5984325B}"/>
              </a:ext>
            </a:extLst>
          </p:cNvPr>
          <p:cNvSpPr>
            <a:spLocks noGrp="1"/>
          </p:cNvSpPr>
          <p:nvPr>
            <p:ph type="body" sz="quarter" idx="36" hasCustomPrompt="1"/>
          </p:nvPr>
        </p:nvSpPr>
        <p:spPr>
          <a:xfrm>
            <a:off x="8490880" y="4333045"/>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cxnSp>
        <p:nvCxnSpPr>
          <p:cNvPr id="29" name="Straight Connector 28">
            <a:extLst>
              <a:ext uri="{FF2B5EF4-FFF2-40B4-BE49-F238E27FC236}">
                <a16:creationId xmlns:a16="http://schemas.microsoft.com/office/drawing/2014/main" id="{DE2C4107-B380-4B54-A179-81B6EE4FE61C}"/>
              </a:ext>
            </a:extLst>
          </p:cNvPr>
          <p:cNvCxnSpPr>
            <a:cxnSpLocks/>
          </p:cNvCxnSpPr>
          <p:nvPr userDrawn="1"/>
        </p:nvCxnSpPr>
        <p:spPr>
          <a:xfrm>
            <a:off x="9123109" y="4036859"/>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F1DCE194-0C0A-4B39-AC60-F38FF6DF9302}"/>
              </a:ext>
            </a:extLst>
          </p:cNvPr>
          <p:cNvSpPr/>
          <p:nvPr userDrawn="1"/>
        </p:nvSpPr>
        <p:spPr>
          <a:xfrm>
            <a:off x="4559300" y="2719393"/>
            <a:ext cx="30734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ext Placeholder 8">
            <a:extLst>
              <a:ext uri="{FF2B5EF4-FFF2-40B4-BE49-F238E27FC236}">
                <a16:creationId xmlns:a16="http://schemas.microsoft.com/office/drawing/2014/main" id="{89436B85-0AC5-4B9C-991F-09BD4B25D6D7}"/>
              </a:ext>
            </a:extLst>
          </p:cNvPr>
          <p:cNvSpPr>
            <a:spLocks noGrp="1"/>
          </p:cNvSpPr>
          <p:nvPr>
            <p:ph type="body" sz="quarter" idx="37" hasCustomPrompt="1"/>
          </p:nvPr>
        </p:nvSpPr>
        <p:spPr>
          <a:xfrm>
            <a:off x="5006571" y="3106128"/>
            <a:ext cx="2178858" cy="745593"/>
          </a:xfrm>
        </p:spPr>
        <p:txBody>
          <a:bodyPr anchor="ctr">
            <a:normAutofit/>
          </a:bodyPr>
          <a:lstStyle>
            <a:lvl1pPr marL="0" indent="0" algn="ctr">
              <a:buFont typeface="Arial" panose="020B0604020202020204" pitchFamily="34" charset="0"/>
              <a:buNone/>
              <a:defRPr sz="2800">
                <a:solidFill>
                  <a:schemeClr val="accent3"/>
                </a:solidFill>
                <a:latin typeface="+mj-lt"/>
              </a:defRPr>
            </a:lvl1pPr>
          </a:lstStyle>
          <a:p>
            <a:pPr lvl="0"/>
            <a:r>
              <a:rPr lang="en-US"/>
              <a:t>Bullet 1</a:t>
            </a:r>
            <a:endParaRPr lang="en-ZA"/>
          </a:p>
        </p:txBody>
      </p:sp>
      <p:sp>
        <p:nvSpPr>
          <p:cNvPr id="33" name="Text Placeholder 10">
            <a:extLst>
              <a:ext uri="{FF2B5EF4-FFF2-40B4-BE49-F238E27FC236}">
                <a16:creationId xmlns:a16="http://schemas.microsoft.com/office/drawing/2014/main" id="{A5815370-788B-420F-8599-14DD0C007C09}"/>
              </a:ext>
            </a:extLst>
          </p:cNvPr>
          <p:cNvSpPr>
            <a:spLocks noGrp="1"/>
          </p:cNvSpPr>
          <p:nvPr>
            <p:ph type="body" sz="quarter" idx="38" hasCustomPrompt="1"/>
          </p:nvPr>
        </p:nvSpPr>
        <p:spPr>
          <a:xfrm>
            <a:off x="5006571" y="4333045"/>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cxnSp>
        <p:nvCxnSpPr>
          <p:cNvPr id="34" name="Straight Connector 33">
            <a:extLst>
              <a:ext uri="{FF2B5EF4-FFF2-40B4-BE49-F238E27FC236}">
                <a16:creationId xmlns:a16="http://schemas.microsoft.com/office/drawing/2014/main" id="{7B9BE1E5-4A83-4CB5-9052-BC1A7677D705}"/>
              </a:ext>
            </a:extLst>
          </p:cNvPr>
          <p:cNvCxnSpPr>
            <a:cxnSpLocks/>
          </p:cNvCxnSpPr>
          <p:nvPr userDrawn="1"/>
        </p:nvCxnSpPr>
        <p:spPr>
          <a:xfrm>
            <a:off x="5638800" y="4036859"/>
            <a:ext cx="914400"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5" name="Date Placeholder 2">
            <a:extLst>
              <a:ext uri="{FF2B5EF4-FFF2-40B4-BE49-F238E27FC236}">
                <a16:creationId xmlns:a16="http://schemas.microsoft.com/office/drawing/2014/main" id="{C3697011-E6CC-4901-995E-295A6B2A1FB1}"/>
              </a:ext>
            </a:extLst>
          </p:cNvPr>
          <p:cNvSpPr>
            <a:spLocks noGrp="1"/>
          </p:cNvSpPr>
          <p:nvPr>
            <p:ph type="dt" sz="half" idx="10"/>
          </p:nvPr>
        </p:nvSpPr>
        <p:spPr>
          <a:xfrm>
            <a:off x="838200" y="6356350"/>
            <a:ext cx="2743200" cy="365125"/>
          </a:xfrm>
        </p:spPr>
        <p:txBody>
          <a:bodyPr/>
          <a:lstStyle>
            <a:lvl1pPr>
              <a:defRPr>
                <a:solidFill>
                  <a:schemeClr val="accent1"/>
                </a:solidFill>
              </a:defRPr>
            </a:lvl1pPr>
          </a:lstStyle>
          <a:p>
            <a:r>
              <a:rPr lang="en-US"/>
              <a:t>6/22/20XX</a:t>
            </a:r>
            <a:endParaRPr lang="en-US" dirty="0"/>
          </a:p>
        </p:txBody>
      </p:sp>
      <p:sp>
        <p:nvSpPr>
          <p:cNvPr id="36" name="Footer Placeholder 3">
            <a:extLst>
              <a:ext uri="{FF2B5EF4-FFF2-40B4-BE49-F238E27FC236}">
                <a16:creationId xmlns:a16="http://schemas.microsoft.com/office/drawing/2014/main" id="{EA6FBB3A-E08E-4C9D-A6BC-A443762939C0}"/>
              </a:ext>
            </a:extLst>
          </p:cNvPr>
          <p:cNvSpPr>
            <a:spLocks noGrp="1"/>
          </p:cNvSpPr>
          <p:nvPr>
            <p:ph type="ftr" sz="quarter" idx="11"/>
          </p:nvPr>
        </p:nvSpPr>
        <p:spPr>
          <a:xfrm>
            <a:off x="4038600" y="6356350"/>
            <a:ext cx="4114800" cy="365125"/>
          </a:xfrm>
        </p:spPr>
        <p:txBody>
          <a:bodyPr/>
          <a:lstStyle>
            <a:lvl1pPr>
              <a:defRPr>
                <a:solidFill>
                  <a:schemeClr val="accent1"/>
                </a:solidFill>
              </a:defRPr>
            </a:lvl1pPr>
          </a:lstStyle>
          <a:p>
            <a:r>
              <a:rPr lang="en-US" dirty="0"/>
              <a:t>Pitch deck</a:t>
            </a:r>
          </a:p>
        </p:txBody>
      </p:sp>
      <p:sp>
        <p:nvSpPr>
          <p:cNvPr id="37" name="Slide Number Placeholder 4">
            <a:extLst>
              <a:ext uri="{FF2B5EF4-FFF2-40B4-BE49-F238E27FC236}">
                <a16:creationId xmlns:a16="http://schemas.microsoft.com/office/drawing/2014/main" id="{741F3B34-2439-43D5-886C-2652B0BFD186}"/>
              </a:ext>
            </a:extLst>
          </p:cNvPr>
          <p:cNvSpPr>
            <a:spLocks noGrp="1"/>
          </p:cNvSpPr>
          <p:nvPr>
            <p:ph type="sldNum" sz="quarter" idx="12"/>
          </p:nvPr>
        </p:nvSpPr>
        <p:spPr>
          <a:xfrm>
            <a:off x="8610600" y="6356350"/>
            <a:ext cx="2743200" cy="365125"/>
          </a:xfrm>
        </p:spPr>
        <p:txBody>
          <a:bodyPr/>
          <a:lstStyle>
            <a:lvl1pPr>
              <a:defRPr>
                <a:solidFill>
                  <a:schemeClr val="accent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1920513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4CF7930-2AA6-47D6-A0F2-438A1BDA76F6}"/>
              </a:ext>
            </a:extLst>
          </p:cNvPr>
          <p:cNvSpPr/>
          <p:nvPr userDrawn="1"/>
        </p:nvSpPr>
        <p:spPr>
          <a:xfrm>
            <a:off x="7551735" y="0"/>
            <a:ext cx="464026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lvl1pPr>
              <a:defRPr>
                <a:solidFill>
                  <a:schemeClr val="accent3">
                    <a:lumMod val="60000"/>
                    <a:lumOff val="40000"/>
                  </a:schemeClr>
                </a:solidFill>
              </a:defRPr>
            </a:lvl1pPr>
          </a:lstStyle>
          <a:p>
            <a:r>
              <a:rPr lang="en-US"/>
              <a:t>6/22/20XX</a:t>
            </a:r>
            <a:endParaRPr lang="en-US" dirty="0"/>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lvl1pPr>
              <a:defRPr>
                <a:solidFill>
                  <a:schemeClr val="accent3">
                    <a:lumMod val="60000"/>
                    <a:lumOff val="40000"/>
                  </a:schemeClr>
                </a:solidFill>
              </a:defRPr>
            </a:lvl1pPr>
          </a:lstStyle>
          <a:p>
            <a:r>
              <a:rPr lang="en-US" dirty="0"/>
              <a:t>Pitch deck</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pic>
        <p:nvPicPr>
          <p:cNvPr id="14" name="Picture 13">
            <a:extLst>
              <a:ext uri="{FF2B5EF4-FFF2-40B4-BE49-F238E27FC236}">
                <a16:creationId xmlns:a16="http://schemas.microsoft.com/office/drawing/2014/main" id="{775779ED-1BC5-487B-8B42-16D736E7ADC9}"/>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247467" y="0"/>
            <a:ext cx="304268" cy="6858000"/>
          </a:xfrm>
          <a:prstGeom prst="rect">
            <a:avLst/>
          </a:prstGeom>
        </p:spPr>
      </p:pic>
      <p:sp>
        <p:nvSpPr>
          <p:cNvPr id="18" name="Content Placeholder 2">
            <a:extLst>
              <a:ext uri="{FF2B5EF4-FFF2-40B4-BE49-F238E27FC236}">
                <a16:creationId xmlns:a16="http://schemas.microsoft.com/office/drawing/2014/main" id="{E5BF40A6-F21A-4A84-8F8C-11A4BBCD9B66}"/>
              </a:ext>
            </a:extLst>
          </p:cNvPr>
          <p:cNvSpPr>
            <a:spLocks noGrp="1"/>
          </p:cNvSpPr>
          <p:nvPr>
            <p:ph idx="1"/>
          </p:nvPr>
        </p:nvSpPr>
        <p:spPr>
          <a:xfrm>
            <a:off x="1162050" y="4347256"/>
            <a:ext cx="3975804" cy="1829706"/>
          </a:xfrm>
        </p:spPr>
        <p:txBody>
          <a:bodyPr lIns="0" rIns="0">
            <a:normAutofit/>
          </a:bodyPr>
          <a:lstStyle>
            <a:lvl1pPr marL="0" indent="0">
              <a:lnSpc>
                <a:spcPts val="1700"/>
              </a:lnSpc>
              <a:buNone/>
              <a:defRPr sz="1200">
                <a:solidFill>
                  <a:schemeClr val="accent3"/>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cxnSp>
        <p:nvCxnSpPr>
          <p:cNvPr id="19" name="Straight Connector 18">
            <a:extLst>
              <a:ext uri="{FF2B5EF4-FFF2-40B4-BE49-F238E27FC236}">
                <a16:creationId xmlns:a16="http://schemas.microsoft.com/office/drawing/2014/main" id="{6DCCE84A-20A5-4E69-9CF9-78FA30B351AC}"/>
              </a:ext>
            </a:extLst>
          </p:cNvPr>
          <p:cNvCxnSpPr>
            <a:cxnSpLocks/>
          </p:cNvCxnSpPr>
          <p:nvPr userDrawn="1"/>
        </p:nvCxnSpPr>
        <p:spPr>
          <a:xfrm>
            <a:off x="1162050" y="2333625"/>
            <a:ext cx="0" cy="1291318"/>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0" name="Title 1">
            <a:extLst>
              <a:ext uri="{FF2B5EF4-FFF2-40B4-BE49-F238E27FC236}">
                <a16:creationId xmlns:a16="http://schemas.microsoft.com/office/drawing/2014/main" id="{A7D45E80-A572-4F1F-A6DC-46C7E86A6F11}"/>
              </a:ext>
            </a:extLst>
          </p:cNvPr>
          <p:cNvSpPr>
            <a:spLocks noGrp="1"/>
          </p:cNvSpPr>
          <p:nvPr>
            <p:ph type="title"/>
          </p:nvPr>
        </p:nvSpPr>
        <p:spPr>
          <a:xfrm>
            <a:off x="1162049" y="523875"/>
            <a:ext cx="4514849" cy="1514476"/>
          </a:xfrm>
        </p:spPr>
        <p:txBody>
          <a:bodyPr lIns="0" rIns="0" anchor="b"/>
          <a:lstStyle>
            <a:lvl1pPr>
              <a:defRPr>
                <a:solidFill>
                  <a:schemeClr val="accent3"/>
                </a:solidFill>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lang="en-US"/>
              <a:t>Click to edit Master title style</a:t>
            </a:r>
          </a:p>
        </p:txBody>
      </p:sp>
      <p:sp>
        <p:nvSpPr>
          <p:cNvPr id="23" name="Text Placeholder 22">
            <a:extLst>
              <a:ext uri="{FF2B5EF4-FFF2-40B4-BE49-F238E27FC236}">
                <a16:creationId xmlns:a16="http://schemas.microsoft.com/office/drawing/2014/main" id="{4EEF521D-CBF5-4B15-9226-23563A8C3AA5}"/>
              </a:ext>
            </a:extLst>
          </p:cNvPr>
          <p:cNvSpPr>
            <a:spLocks noGrp="1"/>
          </p:cNvSpPr>
          <p:nvPr>
            <p:ph type="body" sz="quarter" idx="13"/>
          </p:nvPr>
        </p:nvSpPr>
        <p:spPr>
          <a:xfrm>
            <a:off x="1161346" y="3956731"/>
            <a:ext cx="3975804" cy="390525"/>
          </a:xfrm>
        </p:spPr>
        <p:txBody>
          <a:bodyPr lIns="0">
            <a:noAutofit/>
          </a:bodyPr>
          <a:lstStyle>
            <a:lvl1pPr marL="0" indent="0">
              <a:buNone/>
              <a:defRPr sz="1200" b="1">
                <a:solidFill>
                  <a:schemeClr val="accent3"/>
                </a:solidFill>
              </a:defRPr>
            </a:lvl1pPr>
          </a:lstStyle>
          <a:p>
            <a:pPr lvl="0"/>
            <a:r>
              <a:rPr lang="en-US"/>
              <a:t>Click to edit Master text styles</a:t>
            </a:r>
          </a:p>
        </p:txBody>
      </p:sp>
      <p:sp>
        <p:nvSpPr>
          <p:cNvPr id="25" name="Content Placeholder 2">
            <a:extLst>
              <a:ext uri="{FF2B5EF4-FFF2-40B4-BE49-F238E27FC236}">
                <a16:creationId xmlns:a16="http://schemas.microsoft.com/office/drawing/2014/main" id="{B85B4523-BC07-42A3-8A4D-5E2D9CAE0DA3}"/>
              </a:ext>
            </a:extLst>
          </p:cNvPr>
          <p:cNvSpPr>
            <a:spLocks noGrp="1"/>
          </p:cNvSpPr>
          <p:nvPr>
            <p:ph idx="14"/>
          </p:nvPr>
        </p:nvSpPr>
        <p:spPr>
          <a:xfrm>
            <a:off x="7920887" y="2856735"/>
            <a:ext cx="3902664" cy="712731"/>
          </a:xfrm>
        </p:spPr>
        <p:txBody>
          <a:bodyPr lIns="0" rIns="0">
            <a:normAutofit/>
          </a:bodyPr>
          <a:lstStyle>
            <a:lvl1pPr marL="0" indent="0" algn="ctr">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26" name="Text Placeholder 22">
            <a:extLst>
              <a:ext uri="{FF2B5EF4-FFF2-40B4-BE49-F238E27FC236}">
                <a16:creationId xmlns:a16="http://schemas.microsoft.com/office/drawing/2014/main" id="{534AB7F6-3491-4274-B3F2-F871EFB72027}"/>
              </a:ext>
            </a:extLst>
          </p:cNvPr>
          <p:cNvSpPr>
            <a:spLocks noGrp="1"/>
          </p:cNvSpPr>
          <p:nvPr>
            <p:ph type="body" sz="quarter" idx="15"/>
          </p:nvPr>
        </p:nvSpPr>
        <p:spPr>
          <a:xfrm>
            <a:off x="7920183" y="2542410"/>
            <a:ext cx="3902664" cy="390525"/>
          </a:xfrm>
        </p:spPr>
        <p:txBody>
          <a:bodyPr lIns="0">
            <a:noAutofit/>
          </a:bodyPr>
          <a:lstStyle>
            <a:lvl1pPr marL="0" indent="0" algn="ctr">
              <a:buNone/>
              <a:defRPr sz="1200" b="1">
                <a:solidFill>
                  <a:schemeClr val="accent1"/>
                </a:solidFill>
              </a:defRPr>
            </a:lvl1pPr>
          </a:lstStyle>
          <a:p>
            <a:pPr lvl="0"/>
            <a:r>
              <a:rPr lang="en-US"/>
              <a:t>Click to edit Master text styles</a:t>
            </a:r>
          </a:p>
        </p:txBody>
      </p:sp>
      <p:sp>
        <p:nvSpPr>
          <p:cNvPr id="28" name="Content Placeholder 2">
            <a:extLst>
              <a:ext uri="{FF2B5EF4-FFF2-40B4-BE49-F238E27FC236}">
                <a16:creationId xmlns:a16="http://schemas.microsoft.com/office/drawing/2014/main" id="{4B1BC6A9-C15F-4476-80D3-8E9A9A98B2F9}"/>
              </a:ext>
            </a:extLst>
          </p:cNvPr>
          <p:cNvSpPr>
            <a:spLocks noGrp="1"/>
          </p:cNvSpPr>
          <p:nvPr>
            <p:ph idx="16"/>
          </p:nvPr>
        </p:nvSpPr>
        <p:spPr>
          <a:xfrm>
            <a:off x="7920887" y="4162990"/>
            <a:ext cx="3902664" cy="712731"/>
          </a:xfrm>
        </p:spPr>
        <p:txBody>
          <a:bodyPr lIns="0" rIns="0">
            <a:normAutofit/>
          </a:bodyPr>
          <a:lstStyle>
            <a:lvl1pPr marL="0" indent="0" algn="ctr">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29" name="Text Placeholder 22">
            <a:extLst>
              <a:ext uri="{FF2B5EF4-FFF2-40B4-BE49-F238E27FC236}">
                <a16:creationId xmlns:a16="http://schemas.microsoft.com/office/drawing/2014/main" id="{99021676-27CC-4430-A253-24147747F467}"/>
              </a:ext>
            </a:extLst>
          </p:cNvPr>
          <p:cNvSpPr>
            <a:spLocks noGrp="1"/>
          </p:cNvSpPr>
          <p:nvPr>
            <p:ph type="body" sz="quarter" idx="17"/>
          </p:nvPr>
        </p:nvSpPr>
        <p:spPr>
          <a:xfrm>
            <a:off x="7920183" y="3848665"/>
            <a:ext cx="3902664" cy="390525"/>
          </a:xfrm>
        </p:spPr>
        <p:txBody>
          <a:bodyPr lIns="0">
            <a:noAutofit/>
          </a:bodyPr>
          <a:lstStyle>
            <a:lvl1pPr marL="0" indent="0" algn="ctr">
              <a:buNone/>
              <a:defRPr sz="1200" b="1">
                <a:solidFill>
                  <a:schemeClr val="accent1"/>
                </a:solidFill>
              </a:defRPr>
            </a:lvl1pPr>
          </a:lstStyle>
          <a:p>
            <a:pPr lvl="0"/>
            <a:r>
              <a:rPr lang="en-US"/>
              <a:t>Click to edit Master text styles</a:t>
            </a:r>
          </a:p>
        </p:txBody>
      </p:sp>
      <p:sp>
        <p:nvSpPr>
          <p:cNvPr id="32" name="Content Placeholder 2">
            <a:extLst>
              <a:ext uri="{FF2B5EF4-FFF2-40B4-BE49-F238E27FC236}">
                <a16:creationId xmlns:a16="http://schemas.microsoft.com/office/drawing/2014/main" id="{9CDFC7FE-62FA-4943-BCDD-808A7ABBF21F}"/>
              </a:ext>
            </a:extLst>
          </p:cNvPr>
          <p:cNvSpPr>
            <a:spLocks noGrp="1"/>
          </p:cNvSpPr>
          <p:nvPr>
            <p:ph idx="18"/>
          </p:nvPr>
        </p:nvSpPr>
        <p:spPr>
          <a:xfrm>
            <a:off x="7920887" y="5469245"/>
            <a:ext cx="3902664" cy="712731"/>
          </a:xfrm>
        </p:spPr>
        <p:txBody>
          <a:bodyPr lIns="0" rIns="0">
            <a:normAutofit/>
          </a:bodyPr>
          <a:lstStyle>
            <a:lvl1pPr marL="0" indent="0" algn="ctr">
              <a:lnSpc>
                <a:spcPts val="1700"/>
              </a:lnSpc>
              <a:buNone/>
              <a:defRPr sz="1200">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33" name="Text Placeholder 22">
            <a:extLst>
              <a:ext uri="{FF2B5EF4-FFF2-40B4-BE49-F238E27FC236}">
                <a16:creationId xmlns:a16="http://schemas.microsoft.com/office/drawing/2014/main" id="{F0CD399E-155D-416D-8EF4-4190995DC162}"/>
              </a:ext>
            </a:extLst>
          </p:cNvPr>
          <p:cNvSpPr>
            <a:spLocks noGrp="1"/>
          </p:cNvSpPr>
          <p:nvPr>
            <p:ph type="body" sz="quarter" idx="19"/>
          </p:nvPr>
        </p:nvSpPr>
        <p:spPr>
          <a:xfrm>
            <a:off x="7920183" y="5154920"/>
            <a:ext cx="3902664" cy="390525"/>
          </a:xfrm>
        </p:spPr>
        <p:txBody>
          <a:bodyPr lIns="0">
            <a:noAutofit/>
          </a:bodyPr>
          <a:lstStyle>
            <a:lvl1pPr marL="0" indent="0" algn="ctr">
              <a:buNone/>
              <a:defRPr sz="1200" b="1">
                <a:solidFill>
                  <a:schemeClr val="accent1"/>
                </a:solidFill>
              </a:defRPr>
            </a:lvl1pPr>
          </a:lstStyle>
          <a:p>
            <a:pPr lvl="0"/>
            <a:r>
              <a:rPr lang="en-US"/>
              <a:t>Click to edit Master text styles</a:t>
            </a:r>
          </a:p>
        </p:txBody>
      </p:sp>
      <p:sp>
        <p:nvSpPr>
          <p:cNvPr id="34" name="Text Placeholder 22">
            <a:extLst>
              <a:ext uri="{FF2B5EF4-FFF2-40B4-BE49-F238E27FC236}">
                <a16:creationId xmlns:a16="http://schemas.microsoft.com/office/drawing/2014/main" id="{34648533-B8C6-451A-A70F-831EBFABA61B}"/>
              </a:ext>
            </a:extLst>
          </p:cNvPr>
          <p:cNvSpPr>
            <a:spLocks noGrp="1"/>
          </p:cNvSpPr>
          <p:nvPr>
            <p:ph type="body" sz="quarter" idx="20"/>
          </p:nvPr>
        </p:nvSpPr>
        <p:spPr>
          <a:xfrm>
            <a:off x="7920184" y="1652142"/>
            <a:ext cx="3902664" cy="390525"/>
          </a:xfrm>
        </p:spPr>
        <p:txBody>
          <a:bodyPr lIns="0">
            <a:noAutofit/>
          </a:bodyPr>
          <a:lstStyle>
            <a:lvl1pPr marL="0" indent="0" algn="ctr">
              <a:buNone/>
              <a:defRPr sz="1800" b="1">
                <a:solidFill>
                  <a:schemeClr val="accent1"/>
                </a:solidFill>
                <a:latin typeface="+mj-lt"/>
              </a:defRPr>
            </a:lvl1pPr>
          </a:lstStyle>
          <a:p>
            <a:pPr lvl="0"/>
            <a:r>
              <a:rPr lang="en-US"/>
              <a:t>Click to edit Master text styles</a:t>
            </a:r>
          </a:p>
        </p:txBody>
      </p:sp>
    </p:spTree>
    <p:extLst>
      <p:ext uri="{BB962C8B-B14F-4D97-AF65-F5344CB8AC3E}">
        <p14:creationId xmlns:p14="http://schemas.microsoft.com/office/powerpoint/2010/main" val="6926302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lgn="ctr">
              <a:defRPr>
                <a:solidFill>
                  <a:schemeClr val="accent3"/>
                </a:solidFill>
              </a:defRPr>
            </a:lvl1pPr>
          </a:lstStyle>
          <a:p>
            <a:r>
              <a:rPr lang="en-US"/>
              <a:t>Click to edit Master title style</a:t>
            </a:r>
          </a:p>
        </p:txBody>
      </p:sp>
      <p:cxnSp>
        <p:nvCxnSpPr>
          <p:cNvPr id="14" name="Straight Connector 13">
            <a:extLst>
              <a:ext uri="{FF2B5EF4-FFF2-40B4-BE49-F238E27FC236}">
                <a16:creationId xmlns:a16="http://schemas.microsoft.com/office/drawing/2014/main" id="{7A395641-1C03-493E-ACE5-E9354716EF89}"/>
              </a:ext>
            </a:extLst>
          </p:cNvPr>
          <p:cNvCxnSpPr>
            <a:cxnSpLocks/>
          </p:cNvCxnSpPr>
          <p:nvPr userDrawn="1"/>
        </p:nvCxnSpPr>
        <p:spPr>
          <a:xfrm>
            <a:off x="1295400" y="3012972"/>
            <a:ext cx="96012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Text Placeholder 23">
            <a:extLst>
              <a:ext uri="{FF2B5EF4-FFF2-40B4-BE49-F238E27FC236}">
                <a16:creationId xmlns:a16="http://schemas.microsoft.com/office/drawing/2014/main" id="{D3B699B4-D7C4-43CC-AC50-5547F9C3C69F}"/>
              </a:ext>
            </a:extLst>
          </p:cNvPr>
          <p:cNvSpPr>
            <a:spLocks noGrp="1"/>
          </p:cNvSpPr>
          <p:nvPr>
            <p:ph type="body" sz="quarter" idx="13"/>
          </p:nvPr>
        </p:nvSpPr>
        <p:spPr>
          <a:xfrm>
            <a:off x="838200" y="1463675"/>
            <a:ext cx="10515600" cy="365125"/>
          </a:xfrm>
        </p:spPr>
        <p:txBody>
          <a:bodyPr/>
          <a:lstStyle>
            <a:lvl1pPr marL="0" indent="0" algn="ctr">
              <a:buNone/>
              <a:defRPr lang="en-US" sz="2000" kern="1200" dirty="0" smtClean="0">
                <a:solidFill>
                  <a:schemeClr val="accent3"/>
                </a:solidFill>
                <a:latin typeface="+mj-lt"/>
                <a:ea typeface="+mj-ea"/>
                <a:cs typeface="+mj-cs"/>
              </a:defRPr>
            </a:lvl1pPr>
            <a:lvl2pPr>
              <a:defRPr>
                <a:solidFill>
                  <a:schemeClr val="accent3"/>
                </a:solidFill>
              </a:defRPr>
            </a:lvl2pPr>
          </a:lstStyle>
          <a:p>
            <a:pPr lvl="0"/>
            <a:r>
              <a:rPr lang="en-US"/>
              <a:t>Click to edit Master text styles</a:t>
            </a:r>
          </a:p>
          <a:p>
            <a:pPr lvl="1"/>
            <a:r>
              <a:rPr lang="en-US"/>
              <a:t>Second level</a:t>
            </a:r>
          </a:p>
        </p:txBody>
      </p:sp>
      <p:sp>
        <p:nvSpPr>
          <p:cNvPr id="25" name="Text Placeholder 23">
            <a:extLst>
              <a:ext uri="{FF2B5EF4-FFF2-40B4-BE49-F238E27FC236}">
                <a16:creationId xmlns:a16="http://schemas.microsoft.com/office/drawing/2014/main" id="{7DCCF6F7-DBE5-45B0-9C0D-6E34E9D9AEEE}"/>
              </a:ext>
            </a:extLst>
          </p:cNvPr>
          <p:cNvSpPr>
            <a:spLocks noGrp="1"/>
          </p:cNvSpPr>
          <p:nvPr>
            <p:ph type="body" sz="quarter" idx="14" hasCustomPrompt="1"/>
          </p:nvPr>
        </p:nvSpPr>
        <p:spPr>
          <a:xfrm>
            <a:off x="1276350"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January</a:t>
            </a:r>
          </a:p>
        </p:txBody>
      </p:sp>
      <p:sp>
        <p:nvSpPr>
          <p:cNvPr id="26" name="Text Placeholder 23">
            <a:extLst>
              <a:ext uri="{FF2B5EF4-FFF2-40B4-BE49-F238E27FC236}">
                <a16:creationId xmlns:a16="http://schemas.microsoft.com/office/drawing/2014/main" id="{D7EF43C7-231B-47B6-9B8E-A499BF6E79ED}"/>
              </a:ext>
            </a:extLst>
          </p:cNvPr>
          <p:cNvSpPr>
            <a:spLocks noGrp="1"/>
          </p:cNvSpPr>
          <p:nvPr>
            <p:ph type="body" sz="quarter" idx="15" hasCustomPrompt="1"/>
          </p:nvPr>
        </p:nvSpPr>
        <p:spPr>
          <a:xfrm>
            <a:off x="2844927"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February</a:t>
            </a:r>
          </a:p>
        </p:txBody>
      </p:sp>
      <p:sp>
        <p:nvSpPr>
          <p:cNvPr id="27" name="Text Placeholder 23">
            <a:extLst>
              <a:ext uri="{FF2B5EF4-FFF2-40B4-BE49-F238E27FC236}">
                <a16:creationId xmlns:a16="http://schemas.microsoft.com/office/drawing/2014/main" id="{1976C642-2512-45C1-AC66-B501FB870F7C}"/>
              </a:ext>
            </a:extLst>
          </p:cNvPr>
          <p:cNvSpPr>
            <a:spLocks noGrp="1"/>
          </p:cNvSpPr>
          <p:nvPr>
            <p:ph type="body" sz="quarter" idx="16" hasCustomPrompt="1"/>
          </p:nvPr>
        </p:nvSpPr>
        <p:spPr>
          <a:xfrm>
            <a:off x="4413504"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March</a:t>
            </a:r>
          </a:p>
        </p:txBody>
      </p:sp>
      <p:sp>
        <p:nvSpPr>
          <p:cNvPr id="28" name="Text Placeholder 23">
            <a:extLst>
              <a:ext uri="{FF2B5EF4-FFF2-40B4-BE49-F238E27FC236}">
                <a16:creationId xmlns:a16="http://schemas.microsoft.com/office/drawing/2014/main" id="{9947EF49-FB58-4C6A-8C0A-D2D680B7A864}"/>
              </a:ext>
            </a:extLst>
          </p:cNvPr>
          <p:cNvSpPr>
            <a:spLocks noGrp="1"/>
          </p:cNvSpPr>
          <p:nvPr>
            <p:ph type="body" sz="quarter" idx="17" hasCustomPrompt="1"/>
          </p:nvPr>
        </p:nvSpPr>
        <p:spPr>
          <a:xfrm>
            <a:off x="5982081"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April</a:t>
            </a:r>
          </a:p>
        </p:txBody>
      </p:sp>
      <p:sp>
        <p:nvSpPr>
          <p:cNvPr id="29" name="Text Placeholder 23">
            <a:extLst>
              <a:ext uri="{FF2B5EF4-FFF2-40B4-BE49-F238E27FC236}">
                <a16:creationId xmlns:a16="http://schemas.microsoft.com/office/drawing/2014/main" id="{9C7C07AF-3FF2-44C6-9D32-B57CEE6E12A2}"/>
              </a:ext>
            </a:extLst>
          </p:cNvPr>
          <p:cNvSpPr>
            <a:spLocks noGrp="1"/>
          </p:cNvSpPr>
          <p:nvPr>
            <p:ph type="body" sz="quarter" idx="18" hasCustomPrompt="1"/>
          </p:nvPr>
        </p:nvSpPr>
        <p:spPr>
          <a:xfrm>
            <a:off x="9130121"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June</a:t>
            </a:r>
          </a:p>
        </p:txBody>
      </p:sp>
      <p:sp>
        <p:nvSpPr>
          <p:cNvPr id="30" name="Text Placeholder 23">
            <a:extLst>
              <a:ext uri="{FF2B5EF4-FFF2-40B4-BE49-F238E27FC236}">
                <a16:creationId xmlns:a16="http://schemas.microsoft.com/office/drawing/2014/main" id="{08859D92-084B-4AAC-A35E-9997F82C5093}"/>
              </a:ext>
            </a:extLst>
          </p:cNvPr>
          <p:cNvSpPr>
            <a:spLocks noGrp="1"/>
          </p:cNvSpPr>
          <p:nvPr>
            <p:ph type="body" sz="quarter" idx="19" hasCustomPrompt="1"/>
          </p:nvPr>
        </p:nvSpPr>
        <p:spPr>
          <a:xfrm>
            <a:off x="7550658" y="2647722"/>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May</a:t>
            </a:r>
          </a:p>
        </p:txBody>
      </p:sp>
      <p:cxnSp>
        <p:nvCxnSpPr>
          <p:cNvPr id="31" name="Straight Connector 30">
            <a:extLst>
              <a:ext uri="{FF2B5EF4-FFF2-40B4-BE49-F238E27FC236}">
                <a16:creationId xmlns:a16="http://schemas.microsoft.com/office/drawing/2014/main" id="{599D4720-091C-4EB1-BC99-606EB7793472}"/>
              </a:ext>
            </a:extLst>
          </p:cNvPr>
          <p:cNvCxnSpPr>
            <a:cxnSpLocks/>
          </p:cNvCxnSpPr>
          <p:nvPr userDrawn="1"/>
        </p:nvCxnSpPr>
        <p:spPr>
          <a:xfrm>
            <a:off x="1295400" y="5070508"/>
            <a:ext cx="960120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32" name="Text Placeholder 23">
            <a:extLst>
              <a:ext uri="{FF2B5EF4-FFF2-40B4-BE49-F238E27FC236}">
                <a16:creationId xmlns:a16="http://schemas.microsoft.com/office/drawing/2014/main" id="{A88A27CA-6841-483D-BB86-43C77BB6A0CC}"/>
              </a:ext>
            </a:extLst>
          </p:cNvPr>
          <p:cNvSpPr>
            <a:spLocks noGrp="1"/>
          </p:cNvSpPr>
          <p:nvPr>
            <p:ph type="body" sz="quarter" idx="20" hasCustomPrompt="1"/>
          </p:nvPr>
        </p:nvSpPr>
        <p:spPr>
          <a:xfrm>
            <a:off x="1276350"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July</a:t>
            </a:r>
          </a:p>
        </p:txBody>
      </p:sp>
      <p:sp>
        <p:nvSpPr>
          <p:cNvPr id="33" name="Text Placeholder 23">
            <a:extLst>
              <a:ext uri="{FF2B5EF4-FFF2-40B4-BE49-F238E27FC236}">
                <a16:creationId xmlns:a16="http://schemas.microsoft.com/office/drawing/2014/main" id="{68ED6D85-DDFA-46B4-BA5A-892D7ED6CBF6}"/>
              </a:ext>
            </a:extLst>
          </p:cNvPr>
          <p:cNvSpPr>
            <a:spLocks noGrp="1"/>
          </p:cNvSpPr>
          <p:nvPr>
            <p:ph type="body" sz="quarter" idx="21" hasCustomPrompt="1"/>
          </p:nvPr>
        </p:nvSpPr>
        <p:spPr>
          <a:xfrm>
            <a:off x="2844927"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August</a:t>
            </a:r>
          </a:p>
        </p:txBody>
      </p:sp>
      <p:sp>
        <p:nvSpPr>
          <p:cNvPr id="34" name="Text Placeholder 23">
            <a:extLst>
              <a:ext uri="{FF2B5EF4-FFF2-40B4-BE49-F238E27FC236}">
                <a16:creationId xmlns:a16="http://schemas.microsoft.com/office/drawing/2014/main" id="{D248DAEC-4E3D-4A0E-8EE4-64C5E833720B}"/>
              </a:ext>
            </a:extLst>
          </p:cNvPr>
          <p:cNvSpPr>
            <a:spLocks noGrp="1"/>
          </p:cNvSpPr>
          <p:nvPr>
            <p:ph type="body" sz="quarter" idx="22" hasCustomPrompt="1"/>
          </p:nvPr>
        </p:nvSpPr>
        <p:spPr>
          <a:xfrm>
            <a:off x="4413504"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September</a:t>
            </a:r>
          </a:p>
        </p:txBody>
      </p:sp>
      <p:sp>
        <p:nvSpPr>
          <p:cNvPr id="35" name="Text Placeholder 23">
            <a:extLst>
              <a:ext uri="{FF2B5EF4-FFF2-40B4-BE49-F238E27FC236}">
                <a16:creationId xmlns:a16="http://schemas.microsoft.com/office/drawing/2014/main" id="{BE3E7173-46E0-4647-AF6E-3D3F923D70D1}"/>
              </a:ext>
            </a:extLst>
          </p:cNvPr>
          <p:cNvSpPr>
            <a:spLocks noGrp="1"/>
          </p:cNvSpPr>
          <p:nvPr>
            <p:ph type="body" sz="quarter" idx="23" hasCustomPrompt="1"/>
          </p:nvPr>
        </p:nvSpPr>
        <p:spPr>
          <a:xfrm>
            <a:off x="5982081"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October</a:t>
            </a:r>
          </a:p>
        </p:txBody>
      </p:sp>
      <p:sp>
        <p:nvSpPr>
          <p:cNvPr id="36" name="Text Placeholder 23">
            <a:extLst>
              <a:ext uri="{FF2B5EF4-FFF2-40B4-BE49-F238E27FC236}">
                <a16:creationId xmlns:a16="http://schemas.microsoft.com/office/drawing/2014/main" id="{383EE998-C462-4F32-BF67-164C6CB58F5D}"/>
              </a:ext>
            </a:extLst>
          </p:cNvPr>
          <p:cNvSpPr>
            <a:spLocks noGrp="1"/>
          </p:cNvSpPr>
          <p:nvPr>
            <p:ph type="body" sz="quarter" idx="24" hasCustomPrompt="1"/>
          </p:nvPr>
        </p:nvSpPr>
        <p:spPr>
          <a:xfrm>
            <a:off x="9130121"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December</a:t>
            </a:r>
          </a:p>
        </p:txBody>
      </p:sp>
      <p:sp>
        <p:nvSpPr>
          <p:cNvPr id="37" name="Text Placeholder 23">
            <a:extLst>
              <a:ext uri="{FF2B5EF4-FFF2-40B4-BE49-F238E27FC236}">
                <a16:creationId xmlns:a16="http://schemas.microsoft.com/office/drawing/2014/main" id="{2A189DDD-670F-46A8-8840-E981413F4346}"/>
              </a:ext>
            </a:extLst>
          </p:cNvPr>
          <p:cNvSpPr>
            <a:spLocks noGrp="1"/>
          </p:cNvSpPr>
          <p:nvPr>
            <p:ph type="body" sz="quarter" idx="25" hasCustomPrompt="1"/>
          </p:nvPr>
        </p:nvSpPr>
        <p:spPr>
          <a:xfrm>
            <a:off x="7550658" y="4705258"/>
            <a:ext cx="1725930" cy="365114"/>
          </a:xfrm>
        </p:spPr>
        <p:txBody>
          <a:bodyPr>
            <a:noAutofit/>
          </a:bodyPr>
          <a:lstStyle>
            <a:lvl1pPr marL="0" indent="0" algn="ctr">
              <a:buNone/>
              <a:defRPr lang="en-US" sz="1400" kern="1200" dirty="0" smtClean="0">
                <a:solidFill>
                  <a:schemeClr val="accent4"/>
                </a:solidFill>
                <a:latin typeface="+mj-lt"/>
                <a:ea typeface="+mj-ea"/>
                <a:cs typeface="+mj-cs"/>
              </a:defRPr>
            </a:lvl1pPr>
          </a:lstStyle>
          <a:p>
            <a:pPr lvl="0"/>
            <a:r>
              <a:rPr lang="en-US"/>
              <a:t>November</a:t>
            </a:r>
          </a:p>
        </p:txBody>
      </p:sp>
      <p:sp>
        <p:nvSpPr>
          <p:cNvPr id="38" name="Text Placeholder 10">
            <a:extLst>
              <a:ext uri="{FF2B5EF4-FFF2-40B4-BE49-F238E27FC236}">
                <a16:creationId xmlns:a16="http://schemas.microsoft.com/office/drawing/2014/main" id="{540CE67A-DD2D-46B5-B05E-82306D2FCB02}"/>
              </a:ext>
            </a:extLst>
          </p:cNvPr>
          <p:cNvSpPr>
            <a:spLocks noGrp="1"/>
          </p:cNvSpPr>
          <p:nvPr>
            <p:ph type="body" sz="quarter" idx="34" hasCustomPrompt="1"/>
          </p:nvPr>
        </p:nvSpPr>
        <p:spPr>
          <a:xfrm>
            <a:off x="2618463" y="3119254"/>
            <a:ext cx="2178858" cy="1116118"/>
          </a:xfrm>
        </p:spPr>
        <p:txBody>
          <a:bodyPr>
            <a:normAutofit/>
          </a:bodyPr>
          <a:lstStyle>
            <a:lvl1pPr marL="0" indent="0" algn="ctr">
              <a:lnSpc>
                <a:spcPts val="1700"/>
              </a:lnSpc>
              <a:buNone/>
              <a:defRPr sz="1200">
                <a:solidFill>
                  <a:schemeClr val="accent3"/>
                </a:solidFill>
              </a:defRPr>
            </a:lvl1pPr>
          </a:lstStyle>
          <a:p>
            <a:pPr lvl="0"/>
            <a:r>
              <a:rPr lang="en-US" dirty="0"/>
              <a:t>Bullet Description</a:t>
            </a:r>
            <a:endParaRPr lang="en-ZA" dirty="0"/>
          </a:p>
        </p:txBody>
      </p:sp>
      <p:sp>
        <p:nvSpPr>
          <p:cNvPr id="39" name="Text Placeholder 10">
            <a:extLst>
              <a:ext uri="{FF2B5EF4-FFF2-40B4-BE49-F238E27FC236}">
                <a16:creationId xmlns:a16="http://schemas.microsoft.com/office/drawing/2014/main" id="{BB6DC8F1-E86C-4CDB-9265-94B50CFEF997}"/>
              </a:ext>
            </a:extLst>
          </p:cNvPr>
          <p:cNvSpPr>
            <a:spLocks noGrp="1"/>
          </p:cNvSpPr>
          <p:nvPr>
            <p:ph type="body" sz="quarter" idx="35" hasCustomPrompt="1"/>
          </p:nvPr>
        </p:nvSpPr>
        <p:spPr>
          <a:xfrm>
            <a:off x="7324194" y="3119254"/>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40" name="Text Placeholder 10">
            <a:extLst>
              <a:ext uri="{FF2B5EF4-FFF2-40B4-BE49-F238E27FC236}">
                <a16:creationId xmlns:a16="http://schemas.microsoft.com/office/drawing/2014/main" id="{75CE6662-3A66-45A1-9FCC-9BBA8BE55B1D}"/>
              </a:ext>
            </a:extLst>
          </p:cNvPr>
          <p:cNvSpPr>
            <a:spLocks noGrp="1"/>
          </p:cNvSpPr>
          <p:nvPr>
            <p:ph type="body" sz="quarter" idx="36" hasCustomPrompt="1"/>
          </p:nvPr>
        </p:nvSpPr>
        <p:spPr>
          <a:xfrm>
            <a:off x="5755617" y="5176789"/>
            <a:ext cx="2178858" cy="1116118"/>
          </a:xfrm>
        </p:spPr>
        <p:txBody>
          <a:bodyPr>
            <a:normAutofit/>
          </a:bodyPr>
          <a:lstStyle>
            <a:lvl1pPr marL="0" indent="0" algn="ctr">
              <a:lnSpc>
                <a:spcPts val="1700"/>
              </a:lnSpc>
              <a:buNone/>
              <a:defRPr sz="1200">
                <a:solidFill>
                  <a:schemeClr val="accent3"/>
                </a:solidFill>
              </a:defRPr>
            </a:lvl1pPr>
          </a:lstStyle>
          <a:p>
            <a:pPr lvl="0"/>
            <a:r>
              <a:rPr lang="en-US"/>
              <a:t>Bullet Description</a:t>
            </a:r>
            <a:endParaRPr lang="en-ZA"/>
          </a:p>
        </p:txBody>
      </p:sp>
      <p:sp>
        <p:nvSpPr>
          <p:cNvPr id="41" name="Footer Placeholder 5">
            <a:extLst>
              <a:ext uri="{FF2B5EF4-FFF2-40B4-BE49-F238E27FC236}">
                <a16:creationId xmlns:a16="http://schemas.microsoft.com/office/drawing/2014/main" id="{89DF173C-4274-4F9C-BC1A-F47863A470FB}"/>
              </a:ext>
            </a:extLst>
          </p:cNvPr>
          <p:cNvSpPr>
            <a:spLocks noGrp="1"/>
          </p:cNvSpPr>
          <p:nvPr>
            <p:ph type="ftr" sz="quarter" idx="10"/>
          </p:nvPr>
        </p:nvSpPr>
        <p:spPr>
          <a:xfrm>
            <a:off x="4038600" y="6356350"/>
            <a:ext cx="4114800" cy="365125"/>
          </a:xfrm>
        </p:spPr>
        <p:txBody>
          <a:bodyPr/>
          <a:lstStyle>
            <a:lvl1pPr>
              <a:defRPr>
                <a:solidFill>
                  <a:schemeClr val="accent3">
                    <a:lumMod val="60000"/>
                    <a:lumOff val="40000"/>
                  </a:schemeClr>
                </a:solidFill>
              </a:defRPr>
            </a:lvl1pPr>
          </a:lstStyle>
          <a:p>
            <a:r>
              <a:rPr lang="en-ZA" dirty="0"/>
              <a:t>Pitch deck</a:t>
            </a:r>
          </a:p>
        </p:txBody>
      </p:sp>
      <p:sp>
        <p:nvSpPr>
          <p:cNvPr id="42" name="Slide Number Placeholder 6">
            <a:extLst>
              <a:ext uri="{FF2B5EF4-FFF2-40B4-BE49-F238E27FC236}">
                <a16:creationId xmlns:a16="http://schemas.microsoft.com/office/drawing/2014/main" id="{5BE446B2-5954-4D98-A1D5-7BD2F202DA5A}"/>
              </a:ext>
            </a:extLst>
          </p:cNvPr>
          <p:cNvSpPr>
            <a:spLocks noGrp="1"/>
          </p:cNvSpPr>
          <p:nvPr>
            <p:ph type="sldNum" sz="quarter" idx="11"/>
          </p:nvPr>
        </p:nvSpPr>
        <p:spPr>
          <a:xfrm>
            <a:off x="8610600" y="6356350"/>
            <a:ext cx="2743200" cy="365125"/>
          </a:xfrm>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43" name="Date Placeholder 3">
            <a:extLst>
              <a:ext uri="{FF2B5EF4-FFF2-40B4-BE49-F238E27FC236}">
                <a16:creationId xmlns:a16="http://schemas.microsoft.com/office/drawing/2014/main" id="{4D7E30F2-3820-4445-A623-44B83424C9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28527232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with titles">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defRPr>
                <a:solidFill>
                  <a:schemeClr val="accent3"/>
                </a:solidFill>
              </a:defRPr>
            </a:lvl1pPr>
          </a:lstStyle>
          <a:p>
            <a:r>
              <a:rPr lang="en-US"/>
              <a:t>Click to edit Master title style</a:t>
            </a:r>
          </a:p>
        </p:txBody>
      </p:sp>
      <p:sp>
        <p:nvSpPr>
          <p:cNvPr id="7" name="Content Placeholder 2">
            <a:extLst>
              <a:ext uri="{FF2B5EF4-FFF2-40B4-BE49-F238E27FC236}">
                <a16:creationId xmlns:a16="http://schemas.microsoft.com/office/drawing/2014/main" id="{F7FFB265-53A1-4F4A-93D5-B32472F0BE79}"/>
              </a:ext>
            </a:extLst>
          </p:cNvPr>
          <p:cNvSpPr>
            <a:spLocks noGrp="1"/>
          </p:cNvSpPr>
          <p:nvPr>
            <p:ph sz="half" idx="1"/>
          </p:nvPr>
        </p:nvSpPr>
        <p:spPr>
          <a:xfrm>
            <a:off x="838200" y="2857499"/>
            <a:ext cx="5905500" cy="3319463"/>
          </a:xfrm>
        </p:spPr>
        <p:txBody>
          <a:bodyPr/>
          <a:lstStyle>
            <a:lvl1pPr>
              <a:lnSpc>
                <a:spcPct val="100000"/>
              </a:lnSpc>
              <a:defRPr>
                <a:solidFill>
                  <a:schemeClr val="accent3"/>
                </a:solidFill>
              </a:defRPr>
            </a:lvl1pPr>
            <a:lvl2pPr>
              <a:lnSpc>
                <a:spcPct val="100000"/>
              </a:lnSpc>
              <a:defRPr>
                <a:solidFill>
                  <a:schemeClr val="accent3"/>
                </a:solidFill>
              </a:defRPr>
            </a:lvl2pPr>
            <a:lvl3pPr>
              <a:lnSpc>
                <a:spcPct val="100000"/>
              </a:lnSpc>
              <a:defRPr>
                <a:solidFill>
                  <a:schemeClr val="accent3"/>
                </a:solidFill>
              </a:defRPr>
            </a:lvl3pPr>
            <a:lvl4pPr>
              <a:lnSpc>
                <a:spcPct val="100000"/>
              </a:lnSpc>
              <a:defRPr>
                <a:solidFill>
                  <a:schemeClr val="accent3"/>
                </a:solidFill>
              </a:defRPr>
            </a:lvl4pPr>
            <a:lvl5pPr>
              <a:lnSpc>
                <a:spcPct val="100000"/>
              </a:lnSpc>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A1E4F1F9-8369-4C88-9B00-48ACF4934A06}"/>
              </a:ext>
            </a:extLst>
          </p:cNvPr>
          <p:cNvSpPr>
            <a:spLocks noGrp="1"/>
          </p:cNvSpPr>
          <p:nvPr>
            <p:ph sz="half" idx="2"/>
          </p:nvPr>
        </p:nvSpPr>
        <p:spPr>
          <a:xfrm>
            <a:off x="7239000" y="2857499"/>
            <a:ext cx="4114800" cy="3319463"/>
          </a:xfrm>
        </p:spPr>
        <p:txBody>
          <a:bodyPr/>
          <a:lstStyle>
            <a:lvl1pPr>
              <a:lnSpc>
                <a:spcPct val="100000"/>
              </a:lnSpc>
              <a:defRPr>
                <a:solidFill>
                  <a:schemeClr val="accent3"/>
                </a:solidFill>
              </a:defRPr>
            </a:lvl1pPr>
            <a:lvl2pPr>
              <a:lnSpc>
                <a:spcPct val="100000"/>
              </a:lnSpc>
              <a:defRPr>
                <a:solidFill>
                  <a:schemeClr val="accent3"/>
                </a:solidFill>
              </a:defRPr>
            </a:lvl2pPr>
            <a:lvl3pPr>
              <a:lnSpc>
                <a:spcPct val="100000"/>
              </a:lnSpc>
              <a:defRPr>
                <a:solidFill>
                  <a:schemeClr val="accent3"/>
                </a:solidFill>
              </a:defRPr>
            </a:lvl3pPr>
            <a:lvl4pPr>
              <a:lnSpc>
                <a:spcPct val="100000"/>
              </a:lnSpc>
              <a:defRPr>
                <a:solidFill>
                  <a:schemeClr val="accent3"/>
                </a:solidFill>
              </a:defRPr>
            </a:lvl4pPr>
            <a:lvl5pPr>
              <a:lnSpc>
                <a:spcPct val="100000"/>
              </a:lnSpc>
              <a:defRPr>
                <a:solidFill>
                  <a:schemeClr val="accent3"/>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8">
            <a:extLst>
              <a:ext uri="{FF2B5EF4-FFF2-40B4-BE49-F238E27FC236}">
                <a16:creationId xmlns:a16="http://schemas.microsoft.com/office/drawing/2014/main" id="{0C593D2C-0F56-450C-86CD-A019ADD077E7}"/>
              </a:ext>
            </a:extLst>
          </p:cNvPr>
          <p:cNvSpPr>
            <a:spLocks noGrp="1"/>
          </p:cNvSpPr>
          <p:nvPr>
            <p:ph type="body" sz="quarter" idx="13"/>
          </p:nvPr>
        </p:nvSpPr>
        <p:spPr>
          <a:xfrm>
            <a:off x="838200" y="2273300"/>
            <a:ext cx="5905500" cy="584199"/>
          </a:xfrm>
        </p:spPr>
        <p:txBody>
          <a:bodyPr>
            <a:normAutofit/>
          </a:bodyPr>
          <a:lstStyle>
            <a:lvl1pPr marL="0" indent="0">
              <a:buNone/>
              <a:defRPr sz="2000" spc="0" baseline="0">
                <a:solidFill>
                  <a:schemeClr val="accent3"/>
                </a:solidFill>
                <a:latin typeface="+mj-lt"/>
              </a:defRPr>
            </a:lvl1pPr>
          </a:lstStyle>
          <a:p>
            <a:pPr lvl="0"/>
            <a:r>
              <a:rPr lang="en-US"/>
              <a:t>Click to edit Master text styles</a:t>
            </a:r>
          </a:p>
        </p:txBody>
      </p:sp>
      <p:sp>
        <p:nvSpPr>
          <p:cNvPr id="10" name="Text Placeholder 8">
            <a:extLst>
              <a:ext uri="{FF2B5EF4-FFF2-40B4-BE49-F238E27FC236}">
                <a16:creationId xmlns:a16="http://schemas.microsoft.com/office/drawing/2014/main" id="{312AF4CF-A37C-4010-9731-C33A8197CFF3}"/>
              </a:ext>
            </a:extLst>
          </p:cNvPr>
          <p:cNvSpPr>
            <a:spLocks noGrp="1"/>
          </p:cNvSpPr>
          <p:nvPr>
            <p:ph type="body" sz="quarter" idx="14"/>
          </p:nvPr>
        </p:nvSpPr>
        <p:spPr>
          <a:xfrm>
            <a:off x="7239000" y="2273300"/>
            <a:ext cx="4114800" cy="584199"/>
          </a:xfrm>
        </p:spPr>
        <p:txBody>
          <a:bodyPr>
            <a:normAutofit/>
          </a:bodyPr>
          <a:lstStyle>
            <a:lvl1pPr marL="0" indent="0">
              <a:buNone/>
              <a:defRPr sz="2000" spc="0" baseline="0">
                <a:solidFill>
                  <a:schemeClr val="accent3"/>
                </a:solidFill>
                <a:latin typeface="+mj-lt"/>
              </a:defRPr>
            </a:lvl1pPr>
          </a:lstStyle>
          <a:p>
            <a:pPr lvl="0"/>
            <a:r>
              <a:rPr lang="en-US"/>
              <a:t>Click to edit Master text styles</a:t>
            </a:r>
          </a:p>
        </p:txBody>
      </p:sp>
      <p:pic>
        <p:nvPicPr>
          <p:cNvPr id="12" name="Picture 11" descr="A picture containing outdoor, sky, nature, dune&#10;&#10;Description automatically generated">
            <a:extLst>
              <a:ext uri="{FF2B5EF4-FFF2-40B4-BE49-F238E27FC236}">
                <a16:creationId xmlns:a16="http://schemas.microsoft.com/office/drawing/2014/main" id="{8CD853FB-B552-43EE-A55D-E13ADC8B671A}"/>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304800" cy="6858000"/>
          </a:xfrm>
          <a:prstGeom prst="rect">
            <a:avLst/>
          </a:prstGeom>
        </p:spPr>
      </p:pic>
      <p:pic>
        <p:nvPicPr>
          <p:cNvPr id="14" name="Picture 13" descr="A picture containing outdoor, sky, nature, dune&#10;&#10;Description automatically generated">
            <a:extLst>
              <a:ext uri="{FF2B5EF4-FFF2-40B4-BE49-F238E27FC236}">
                <a16:creationId xmlns:a16="http://schemas.microsoft.com/office/drawing/2014/main" id="{C95FC6BE-3777-46FA-A4A2-6C667016B817}"/>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1887200" y="0"/>
            <a:ext cx="304800" cy="6858000"/>
          </a:xfrm>
          <a:prstGeom prst="rect">
            <a:avLst/>
          </a:prstGeom>
        </p:spPr>
      </p:pic>
      <p:sp>
        <p:nvSpPr>
          <p:cNvPr id="15" name="Text Placeholder 23">
            <a:extLst>
              <a:ext uri="{FF2B5EF4-FFF2-40B4-BE49-F238E27FC236}">
                <a16:creationId xmlns:a16="http://schemas.microsoft.com/office/drawing/2014/main" id="{DD19217A-B411-49D0-84C7-16BA3F21FE2E}"/>
              </a:ext>
            </a:extLst>
          </p:cNvPr>
          <p:cNvSpPr>
            <a:spLocks noGrp="1"/>
          </p:cNvSpPr>
          <p:nvPr>
            <p:ph type="body" sz="quarter" idx="15"/>
          </p:nvPr>
        </p:nvSpPr>
        <p:spPr>
          <a:xfrm>
            <a:off x="838200" y="1463675"/>
            <a:ext cx="10515600" cy="365125"/>
          </a:xfrm>
        </p:spPr>
        <p:txBody>
          <a:bodyPr/>
          <a:lstStyle>
            <a:lvl1pPr marL="0" indent="0" algn="l">
              <a:buNone/>
              <a:defRPr lang="en-US" sz="2000" kern="1200" dirty="0" smtClean="0">
                <a:solidFill>
                  <a:schemeClr val="accent3"/>
                </a:solidFill>
                <a:latin typeface="+mj-lt"/>
                <a:ea typeface="+mj-ea"/>
                <a:cs typeface="+mj-cs"/>
              </a:defRPr>
            </a:lvl1pPr>
            <a:lvl2pPr algn="l">
              <a:defRPr>
                <a:solidFill>
                  <a:schemeClr val="accent3"/>
                </a:solidFill>
              </a:defRPr>
            </a:lvl2pPr>
          </a:lstStyle>
          <a:p>
            <a:pPr lvl="0"/>
            <a:r>
              <a:rPr lang="en-US"/>
              <a:t>Click to edit Master text styles</a:t>
            </a:r>
          </a:p>
          <a:p>
            <a:pPr lvl="1"/>
            <a:r>
              <a:rPr lang="en-US"/>
              <a:t>Second level</a:t>
            </a:r>
          </a:p>
        </p:txBody>
      </p:sp>
      <p:sp>
        <p:nvSpPr>
          <p:cNvPr id="16" name="Footer Placeholder 5">
            <a:extLst>
              <a:ext uri="{FF2B5EF4-FFF2-40B4-BE49-F238E27FC236}">
                <a16:creationId xmlns:a16="http://schemas.microsoft.com/office/drawing/2014/main" id="{EA82BD0B-4BD1-40BF-865D-C6A32C64067A}"/>
              </a:ext>
            </a:extLst>
          </p:cNvPr>
          <p:cNvSpPr>
            <a:spLocks noGrp="1"/>
          </p:cNvSpPr>
          <p:nvPr>
            <p:ph type="ftr" sz="quarter" idx="10"/>
          </p:nvPr>
        </p:nvSpPr>
        <p:spPr>
          <a:xfrm>
            <a:off x="4038600" y="6356350"/>
            <a:ext cx="4114800" cy="365125"/>
          </a:xfrm>
        </p:spPr>
        <p:txBody>
          <a:bodyPr/>
          <a:lstStyle>
            <a:lvl1pPr>
              <a:defRPr>
                <a:solidFill>
                  <a:schemeClr val="accent3">
                    <a:lumMod val="60000"/>
                    <a:lumOff val="40000"/>
                  </a:schemeClr>
                </a:solidFill>
              </a:defRPr>
            </a:lvl1pPr>
          </a:lstStyle>
          <a:p>
            <a:r>
              <a:rPr lang="en-ZA" dirty="0"/>
              <a:t>Pitch deck</a:t>
            </a:r>
          </a:p>
        </p:txBody>
      </p:sp>
      <p:sp>
        <p:nvSpPr>
          <p:cNvPr id="17" name="Slide Number Placeholder 6">
            <a:extLst>
              <a:ext uri="{FF2B5EF4-FFF2-40B4-BE49-F238E27FC236}">
                <a16:creationId xmlns:a16="http://schemas.microsoft.com/office/drawing/2014/main" id="{C34C6F6C-1D22-4E30-BC57-12F1408D70AE}"/>
              </a:ext>
            </a:extLst>
          </p:cNvPr>
          <p:cNvSpPr>
            <a:spLocks noGrp="1"/>
          </p:cNvSpPr>
          <p:nvPr>
            <p:ph type="sldNum" sz="quarter" idx="11"/>
          </p:nvPr>
        </p:nvSpPr>
        <p:spPr>
          <a:xfrm>
            <a:off x="8610600" y="6356350"/>
            <a:ext cx="2743200" cy="365125"/>
          </a:xfrm>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18" name="Date Placeholder 3">
            <a:extLst>
              <a:ext uri="{FF2B5EF4-FFF2-40B4-BE49-F238E27FC236}">
                <a16:creationId xmlns:a16="http://schemas.microsoft.com/office/drawing/2014/main" id="{94B53078-6930-4337-8412-A0228A7BEF3D}"/>
              </a:ext>
            </a:extLst>
          </p:cNvPr>
          <p:cNvSpPr>
            <a:spLocks noGrp="1"/>
          </p:cNvSpPr>
          <p:nvPr>
            <p:ph type="dt" sz="half" idx="16"/>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20195858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meline 2">
    <p:bg>
      <p:bgPr>
        <a:solidFill>
          <a:schemeClr val="accent1"/>
        </a:solidFill>
        <a:effectLst/>
      </p:bgPr>
    </p:bg>
    <p:spTree>
      <p:nvGrpSpPr>
        <p:cNvPr id="1" name=""/>
        <p:cNvGrpSpPr/>
        <p:nvPr/>
      </p:nvGrpSpPr>
      <p:grpSpPr>
        <a:xfrm>
          <a:off x="0" y="0"/>
          <a:ext cx="0" cy="0"/>
          <a:chOff x="0" y="0"/>
          <a:chExt cx="0" cy="0"/>
        </a:xfrm>
      </p:grpSpPr>
      <p:pic>
        <p:nvPicPr>
          <p:cNvPr id="35" name="Picture 34" descr="A picture containing outdoor, sky, nature, dune&#10;&#10;Description automatically generated">
            <a:extLst>
              <a:ext uri="{FF2B5EF4-FFF2-40B4-BE49-F238E27FC236}">
                <a16:creationId xmlns:a16="http://schemas.microsoft.com/office/drawing/2014/main" id="{B184911A-D23E-4AE4-AA9D-D9351F3961D5}"/>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929640" y="3995381"/>
            <a:ext cx="10332720" cy="12232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defRPr>
                <a:solidFill>
                  <a:schemeClr val="accent3"/>
                </a:solidFill>
              </a:defRPr>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3">
                    <a:lumMod val="60000"/>
                    <a:lumOff val="40000"/>
                  </a:schemeClr>
                </a:solidFill>
              </a:defRPr>
            </a:lvl1pPr>
          </a:lstStyle>
          <a:p>
            <a:r>
              <a:rPr lang="en-US"/>
              <a:t>6/22/20XX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3">
                    <a:lumMod val="60000"/>
                    <a:lumOff val="4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3">
                    <a:lumMod val="60000"/>
                    <a:lumOff val="40000"/>
                  </a:schemeClr>
                </a:solidFill>
              </a:defRPr>
            </a:lvl1pPr>
          </a:lstStyle>
          <a:p>
            <a:fld id="{B5CEABB6-07DC-46E8-9B57-56EC44A396E5}" type="slidenum">
              <a:rPr lang="en-US" smtClean="0"/>
              <a:pPr/>
              <a:t>‹#›</a:t>
            </a:fld>
            <a:endParaRPr lang="en-US" dirty="0"/>
          </a:p>
        </p:txBody>
      </p:sp>
      <p:sp>
        <p:nvSpPr>
          <p:cNvPr id="7" name="Text Placeholder 10">
            <a:extLst>
              <a:ext uri="{FF2B5EF4-FFF2-40B4-BE49-F238E27FC236}">
                <a16:creationId xmlns:a16="http://schemas.microsoft.com/office/drawing/2014/main" id="{FB058FB8-1105-4C4A-BC46-FC5263C51B4C}"/>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accent3"/>
                </a:solidFill>
                <a:latin typeface="+mj-lt"/>
              </a:defRPr>
            </a:lvl1pPr>
          </a:lstStyle>
          <a:p>
            <a:pPr lvl="0"/>
            <a:r>
              <a:rPr lang="en-US"/>
              <a:t>Year</a:t>
            </a:r>
            <a:endParaRPr lang="en-ZA"/>
          </a:p>
        </p:txBody>
      </p:sp>
      <p:sp>
        <p:nvSpPr>
          <p:cNvPr id="8" name="Text Placeholder 10">
            <a:extLst>
              <a:ext uri="{FF2B5EF4-FFF2-40B4-BE49-F238E27FC236}">
                <a16:creationId xmlns:a16="http://schemas.microsoft.com/office/drawing/2014/main" id="{0F15AF40-266A-4348-9B27-CBABA9E3D92A}"/>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ECD58177-9C19-4D24-9FFF-58EECDE7657F}"/>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ABE7486E-0AF8-4124-830C-420FA1F92BBB}"/>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F64A74A1-7AA0-4CCA-91E2-173B9CC7AFDC}"/>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128FF9BA-B29D-439F-A4A3-BFE6BC8B45C3}"/>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accent3"/>
                </a:solidFill>
                <a:latin typeface="+mj-lt"/>
              </a:defRPr>
            </a:lvl1pPr>
          </a:lstStyle>
          <a:p>
            <a:pPr lvl="0"/>
            <a:r>
              <a:rPr lang="en-US"/>
              <a:t>Year</a:t>
            </a:r>
            <a:endParaRPr lang="en-ZA"/>
          </a:p>
        </p:txBody>
      </p:sp>
      <p:sp>
        <p:nvSpPr>
          <p:cNvPr id="13" name="Text Placeholder 10">
            <a:extLst>
              <a:ext uri="{FF2B5EF4-FFF2-40B4-BE49-F238E27FC236}">
                <a16:creationId xmlns:a16="http://schemas.microsoft.com/office/drawing/2014/main" id="{671CD701-6647-40A3-B851-9CA1C8D3566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4" name="Text Placeholder 10">
            <a:extLst>
              <a:ext uri="{FF2B5EF4-FFF2-40B4-BE49-F238E27FC236}">
                <a16:creationId xmlns:a16="http://schemas.microsoft.com/office/drawing/2014/main" id="{B6A8BFC1-7FA0-4CAA-97FD-9A01BA00D2D5}"/>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ED0C2842-0D4E-486C-A993-1D0D75D49433}"/>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6" name="Text Placeholder 10">
            <a:extLst>
              <a:ext uri="{FF2B5EF4-FFF2-40B4-BE49-F238E27FC236}">
                <a16:creationId xmlns:a16="http://schemas.microsoft.com/office/drawing/2014/main" id="{A59B4F0E-8F16-42CC-8346-A00DADA20ED9}"/>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7" name="Text Placeholder 10">
            <a:extLst>
              <a:ext uri="{FF2B5EF4-FFF2-40B4-BE49-F238E27FC236}">
                <a16:creationId xmlns:a16="http://schemas.microsoft.com/office/drawing/2014/main" id="{99D7695C-A738-4500-B476-95B5729911DC}"/>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B3B984CB-A282-404B-8B4C-8FEE071EB279}"/>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5F337119-92E1-4057-81DB-A0B6F5747A38}"/>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0" name="Text Placeholder 10">
            <a:extLst>
              <a:ext uri="{FF2B5EF4-FFF2-40B4-BE49-F238E27FC236}">
                <a16:creationId xmlns:a16="http://schemas.microsoft.com/office/drawing/2014/main" id="{688EEFA1-753B-4733-8686-F3A10A131B81}"/>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C7B05348-942A-4131-9A3F-479F3F9A9A87}"/>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B3C00ACD-1C1A-4069-B8CB-DB8CA8A0B80F}"/>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CA74A790-DCD1-46EB-8261-607BEF403CCF}"/>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17825B37-7E7B-4D73-967B-AA07F007C074}"/>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DA6EB697-D6DD-4343-BAC9-49514C5D518A}"/>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9E70367E-C969-4F8A-AC6F-5E7AC2C0BC59}"/>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7" name="Text Placeholder 10">
            <a:extLst>
              <a:ext uri="{FF2B5EF4-FFF2-40B4-BE49-F238E27FC236}">
                <a16:creationId xmlns:a16="http://schemas.microsoft.com/office/drawing/2014/main" id="{30575E90-7198-47A0-805F-3162B2386DC9}"/>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3ED2274A-F2D9-4427-99BF-1D78414DBCD1}"/>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231D0A8C-CD54-4D10-A8F5-97CF139C25DF}"/>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AFC15A55-7462-4E94-8DA3-5549FE7AAC87}"/>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4D808E3A-2D47-4508-B487-97E7B840A17C}"/>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
        <p:nvSpPr>
          <p:cNvPr id="32" name="Text Placeholder 10">
            <a:extLst>
              <a:ext uri="{FF2B5EF4-FFF2-40B4-BE49-F238E27FC236}">
                <a16:creationId xmlns:a16="http://schemas.microsoft.com/office/drawing/2014/main" id="{2B7FEF61-4C66-42E8-81B2-CB838535F7E5}"/>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accent3"/>
                </a:solidFill>
              </a:defRPr>
            </a:lvl1pPr>
          </a:lstStyle>
          <a:p>
            <a:pPr lvl="0"/>
            <a:r>
              <a:rPr lang="en-US"/>
              <a:t>Mm</a:t>
            </a:r>
            <a:endParaRPr lang="en-ZA"/>
          </a:p>
        </p:txBody>
      </p:sp>
    </p:spTree>
    <p:extLst>
      <p:ext uri="{BB962C8B-B14F-4D97-AF65-F5344CB8AC3E}">
        <p14:creationId xmlns:p14="http://schemas.microsoft.com/office/powerpoint/2010/main" val="22540800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pic>
        <p:nvPicPr>
          <p:cNvPr id="7" name="Picture 6" descr="A group of people riding horses&#10;&#10;Description automatically generated with medium confidence">
            <a:extLst>
              <a:ext uri="{FF2B5EF4-FFF2-40B4-BE49-F238E27FC236}">
                <a16:creationId xmlns:a16="http://schemas.microsoft.com/office/drawing/2014/main" id="{A88965D1-1506-43AA-A066-5CA60D2ADFC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9" name="Rectangle 8">
            <a:extLst>
              <a:ext uri="{FF2B5EF4-FFF2-40B4-BE49-F238E27FC236}">
                <a16:creationId xmlns:a16="http://schemas.microsoft.com/office/drawing/2014/main" id="{4345AFDE-8D65-480B-9D80-F8B2868463F1}"/>
              </a:ext>
            </a:extLst>
          </p:cNvPr>
          <p:cNvSpPr/>
          <p:nvPr userDrawn="1"/>
        </p:nvSpPr>
        <p:spPr>
          <a:xfrm>
            <a:off x="304800" y="365125"/>
            <a:ext cx="11582400" cy="612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a:lstStyle>
            <a:lvl1pPr algn="ctr">
              <a:defRPr>
                <a:solidFill>
                  <a:schemeClr val="accent3"/>
                </a:solidFill>
              </a:defRPr>
            </a:lvl1pPr>
          </a:lstStyle>
          <a:p>
            <a:r>
              <a:rPr lang="en-US"/>
              <a:t>Click to edit Master title style</a:t>
            </a:r>
          </a:p>
        </p:txBody>
      </p:sp>
      <p:sp>
        <p:nvSpPr>
          <p:cNvPr id="11" name="Chart Placeholder 10">
            <a:extLst>
              <a:ext uri="{FF2B5EF4-FFF2-40B4-BE49-F238E27FC236}">
                <a16:creationId xmlns:a16="http://schemas.microsoft.com/office/drawing/2014/main" id="{2F91974B-F58F-4C8E-8D68-7DBAD42BE6CE}"/>
              </a:ext>
            </a:extLst>
          </p:cNvPr>
          <p:cNvSpPr>
            <a:spLocks noGrp="1"/>
          </p:cNvSpPr>
          <p:nvPr>
            <p:ph type="chart" sz="quarter" idx="13"/>
          </p:nvPr>
        </p:nvSpPr>
        <p:spPr>
          <a:xfrm>
            <a:off x="838200" y="1690688"/>
            <a:ext cx="10515600" cy="3984625"/>
          </a:xfrm>
        </p:spPr>
        <p:txBody>
          <a:bodyPr/>
          <a:lstStyle/>
          <a:p>
            <a:r>
              <a:rPr lang="en-US"/>
              <a:t>Click icon to add chart</a:t>
            </a:r>
            <a:endParaRPr lang="en-US" dirty="0"/>
          </a:p>
        </p:txBody>
      </p:sp>
      <p:sp>
        <p:nvSpPr>
          <p:cNvPr id="12" name="Footer Placeholder 5">
            <a:extLst>
              <a:ext uri="{FF2B5EF4-FFF2-40B4-BE49-F238E27FC236}">
                <a16:creationId xmlns:a16="http://schemas.microsoft.com/office/drawing/2014/main" id="{ED055213-4B28-4DFA-B283-C64E50841BCA}"/>
              </a:ext>
            </a:extLst>
          </p:cNvPr>
          <p:cNvSpPr>
            <a:spLocks noGrp="1"/>
          </p:cNvSpPr>
          <p:nvPr>
            <p:ph type="ftr" sz="quarter" idx="10"/>
          </p:nvPr>
        </p:nvSpPr>
        <p:spPr>
          <a:xfrm>
            <a:off x="4038600" y="6497865"/>
            <a:ext cx="4114800" cy="365125"/>
          </a:xfrm>
        </p:spPr>
        <p:txBody>
          <a:bodyPr/>
          <a:lstStyle>
            <a:lvl1pPr>
              <a:defRPr>
                <a:solidFill>
                  <a:schemeClr val="accent1"/>
                </a:solidFill>
              </a:defRPr>
            </a:lvl1pPr>
          </a:lstStyle>
          <a:p>
            <a:r>
              <a:rPr lang="en-ZA" dirty="0"/>
              <a:t>Pitch deck</a:t>
            </a:r>
          </a:p>
        </p:txBody>
      </p:sp>
      <p:sp>
        <p:nvSpPr>
          <p:cNvPr id="13" name="Slide Number Placeholder 6">
            <a:extLst>
              <a:ext uri="{FF2B5EF4-FFF2-40B4-BE49-F238E27FC236}">
                <a16:creationId xmlns:a16="http://schemas.microsoft.com/office/drawing/2014/main" id="{C4C9E28E-8406-48BC-8F90-9483DF3E2618}"/>
              </a:ext>
            </a:extLst>
          </p:cNvPr>
          <p:cNvSpPr>
            <a:spLocks noGrp="1"/>
          </p:cNvSpPr>
          <p:nvPr>
            <p:ph type="sldNum" sz="quarter" idx="11"/>
          </p:nvPr>
        </p:nvSpPr>
        <p:spPr>
          <a:xfrm>
            <a:off x="8610600" y="6497865"/>
            <a:ext cx="2743200" cy="365125"/>
          </a:xfrm>
        </p:spPr>
        <p:txBody>
          <a:bodyPr/>
          <a:lstStyle>
            <a:lvl1pPr>
              <a:defRPr>
                <a:solidFill>
                  <a:schemeClr val="accent1"/>
                </a:solidFill>
              </a:defRPr>
            </a:lvl1pPr>
          </a:lstStyle>
          <a:p>
            <a:fld id="{19B51A1E-902D-48AF-9020-955120F399B6}" type="slidenum">
              <a:rPr lang="en-ZA" smtClean="0"/>
              <a:pPr/>
              <a:t>‹#›</a:t>
            </a:fld>
            <a:endParaRPr lang="en-ZA" dirty="0"/>
          </a:p>
        </p:txBody>
      </p:sp>
      <p:sp>
        <p:nvSpPr>
          <p:cNvPr id="14" name="Date Placeholder 3">
            <a:extLst>
              <a:ext uri="{FF2B5EF4-FFF2-40B4-BE49-F238E27FC236}">
                <a16:creationId xmlns:a16="http://schemas.microsoft.com/office/drawing/2014/main" id="{A592DA0A-15A7-4B7C-BDC1-6C40C548BD2E}"/>
              </a:ext>
            </a:extLst>
          </p:cNvPr>
          <p:cNvSpPr>
            <a:spLocks noGrp="1"/>
          </p:cNvSpPr>
          <p:nvPr>
            <p:ph type="dt" sz="half" idx="2"/>
          </p:nvPr>
        </p:nvSpPr>
        <p:spPr>
          <a:xfrm>
            <a:off x="838200" y="6497865"/>
            <a:ext cx="2743200" cy="365125"/>
          </a:xfrm>
          <a:prstGeom prst="rect">
            <a:avLst/>
          </a:prstGeom>
        </p:spPr>
        <p:txBody>
          <a:bodyPr vert="horz" lIns="91440" tIns="45720" rIns="91440" bIns="45720" rtlCol="0" anchor="ctr"/>
          <a:lstStyle>
            <a:lvl1pPr algn="l">
              <a:defRPr sz="900">
                <a:solidFill>
                  <a:schemeClr val="accent1"/>
                </a:solidFill>
              </a:defRPr>
            </a:lvl1pPr>
          </a:lstStyle>
          <a:p>
            <a:r>
              <a:rPr lang="en-US"/>
              <a:t>6/22/20XX</a:t>
            </a:r>
            <a:endParaRPr lang="en-US" dirty="0"/>
          </a:p>
        </p:txBody>
      </p:sp>
    </p:spTree>
    <p:extLst>
      <p:ext uri="{BB962C8B-B14F-4D97-AF65-F5344CB8AC3E}">
        <p14:creationId xmlns:p14="http://schemas.microsoft.com/office/powerpoint/2010/main" val="9411513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eam - 4 up">
    <p:bg>
      <p:bgPr>
        <a:solidFill>
          <a:schemeClr val="accent2"/>
        </a:solidFill>
        <a:effectLst/>
      </p:bgPr>
    </p:bg>
    <p:spTree>
      <p:nvGrpSpPr>
        <p:cNvPr id="1" name=""/>
        <p:cNvGrpSpPr/>
        <p:nvPr/>
      </p:nvGrpSpPr>
      <p:grpSpPr>
        <a:xfrm>
          <a:off x="0" y="0"/>
          <a:ext cx="0" cy="0"/>
          <a:chOff x="0" y="0"/>
          <a:chExt cx="0" cy="0"/>
        </a:xfrm>
      </p:grpSpPr>
      <p:pic>
        <p:nvPicPr>
          <p:cNvPr id="9" name="Picture 8" descr="A group of people riding horses&#10;&#10;Description automatically generated with medium confidence">
            <a:extLst>
              <a:ext uri="{FF2B5EF4-FFF2-40B4-BE49-F238E27FC236}">
                <a16:creationId xmlns:a16="http://schemas.microsoft.com/office/drawing/2014/main" id="{92722E05-40B7-4586-82D6-7C5F7330DF5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5240" y="0"/>
            <a:ext cx="12207240" cy="3803330"/>
          </a:xfrm>
          <a:prstGeom prst="rect">
            <a:avLst/>
          </a:prstGeom>
        </p:spPr>
      </p:pic>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a:xfrm>
            <a:off x="838200" y="4007165"/>
            <a:ext cx="10515600" cy="1004255"/>
          </a:xfrm>
        </p:spPr>
        <p:txBody>
          <a:bodyPr/>
          <a:lstStyle>
            <a:lvl1pPr algn="ctr">
              <a:defRPr>
                <a:solidFill>
                  <a:schemeClr val="accent1"/>
                </a:solidFill>
              </a:defRPr>
            </a:lvl1pPr>
          </a:lstStyle>
          <a:p>
            <a:r>
              <a:rPr lang="en-US"/>
              <a:t>Click to edit Master title style</a:t>
            </a:r>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a:lstStyle>
            <a:lvl1pPr>
              <a:defRPr>
                <a:solidFill>
                  <a:schemeClr val="accent1"/>
                </a:solidFill>
              </a:defRPr>
            </a:lvl1pPr>
          </a:lstStyle>
          <a:p>
            <a:r>
              <a:rPr lang="en-US"/>
              <a:t>6/22/20XX</a:t>
            </a:r>
            <a:endParaRPr lang="en-US" dirty="0"/>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a:lstStyle>
            <a:lvl1pPr>
              <a:defRPr>
                <a:solidFill>
                  <a:schemeClr val="accent1"/>
                </a:solidFill>
              </a:defRPr>
            </a:lvl1pPr>
          </a:lstStyle>
          <a:p>
            <a:r>
              <a:rPr lang="en-US" dirty="0"/>
              <a:t>Pitch deck</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11" name="Picture Placeholder 10">
            <a:extLst>
              <a:ext uri="{FF2B5EF4-FFF2-40B4-BE49-F238E27FC236}">
                <a16:creationId xmlns:a16="http://schemas.microsoft.com/office/drawing/2014/main" id="{0439DA59-3D52-4E19-81F6-B5ABF87E1D86}"/>
              </a:ext>
            </a:extLst>
          </p:cNvPr>
          <p:cNvSpPr>
            <a:spLocks noGrp="1"/>
          </p:cNvSpPr>
          <p:nvPr>
            <p:ph type="pic" sz="quarter" idx="13"/>
          </p:nvPr>
        </p:nvSpPr>
        <p:spPr>
          <a:xfrm>
            <a:off x="604520" y="518474"/>
            <a:ext cx="2743200" cy="2743200"/>
          </a:xfrm>
        </p:spPr>
        <p:txBody>
          <a:bodyPr/>
          <a:lstStyle/>
          <a:p>
            <a:r>
              <a:rPr lang="en-US"/>
              <a:t>Click icon to add picture</a:t>
            </a:r>
            <a:endParaRPr lang="en-US" dirty="0"/>
          </a:p>
        </p:txBody>
      </p:sp>
      <p:sp>
        <p:nvSpPr>
          <p:cNvPr id="14" name="Picture Placeholder 10">
            <a:extLst>
              <a:ext uri="{FF2B5EF4-FFF2-40B4-BE49-F238E27FC236}">
                <a16:creationId xmlns:a16="http://schemas.microsoft.com/office/drawing/2014/main" id="{5C9FFDAF-229D-4FED-B81C-20FB820A0E2F}"/>
              </a:ext>
            </a:extLst>
          </p:cNvPr>
          <p:cNvSpPr>
            <a:spLocks noGrp="1"/>
          </p:cNvSpPr>
          <p:nvPr>
            <p:ph type="pic" sz="quarter" idx="14"/>
          </p:nvPr>
        </p:nvSpPr>
        <p:spPr>
          <a:xfrm>
            <a:off x="3347720" y="518474"/>
            <a:ext cx="2743200" cy="2743200"/>
          </a:xfrm>
        </p:spPr>
        <p:txBody>
          <a:bodyPr/>
          <a:lstStyle/>
          <a:p>
            <a:r>
              <a:rPr lang="en-US"/>
              <a:t>Click icon to add picture</a:t>
            </a:r>
            <a:endParaRPr lang="en-US" dirty="0"/>
          </a:p>
        </p:txBody>
      </p:sp>
      <p:sp>
        <p:nvSpPr>
          <p:cNvPr id="15" name="Picture Placeholder 10">
            <a:extLst>
              <a:ext uri="{FF2B5EF4-FFF2-40B4-BE49-F238E27FC236}">
                <a16:creationId xmlns:a16="http://schemas.microsoft.com/office/drawing/2014/main" id="{DEC1D1B6-BF8B-41EF-B2E1-ED1471B19F25}"/>
              </a:ext>
            </a:extLst>
          </p:cNvPr>
          <p:cNvSpPr>
            <a:spLocks noGrp="1"/>
          </p:cNvSpPr>
          <p:nvPr>
            <p:ph type="pic" sz="quarter" idx="15"/>
          </p:nvPr>
        </p:nvSpPr>
        <p:spPr>
          <a:xfrm>
            <a:off x="6090920" y="518474"/>
            <a:ext cx="2743200" cy="2743200"/>
          </a:xfrm>
        </p:spPr>
        <p:txBody>
          <a:bodyPr/>
          <a:lstStyle/>
          <a:p>
            <a:r>
              <a:rPr lang="en-US"/>
              <a:t>Click icon to add picture</a:t>
            </a:r>
            <a:endParaRPr lang="en-US" dirty="0"/>
          </a:p>
        </p:txBody>
      </p:sp>
      <p:sp>
        <p:nvSpPr>
          <p:cNvPr id="16" name="Picture Placeholder 10">
            <a:extLst>
              <a:ext uri="{FF2B5EF4-FFF2-40B4-BE49-F238E27FC236}">
                <a16:creationId xmlns:a16="http://schemas.microsoft.com/office/drawing/2014/main" id="{686FC79D-5E8C-4928-AEB6-5F8C282E3C75}"/>
              </a:ext>
            </a:extLst>
          </p:cNvPr>
          <p:cNvSpPr>
            <a:spLocks noGrp="1"/>
          </p:cNvSpPr>
          <p:nvPr>
            <p:ph type="pic" sz="quarter" idx="16"/>
          </p:nvPr>
        </p:nvSpPr>
        <p:spPr>
          <a:xfrm>
            <a:off x="8834120" y="518474"/>
            <a:ext cx="2743200" cy="2743200"/>
          </a:xfrm>
        </p:spPr>
        <p:txBody>
          <a:bodyPr/>
          <a:lstStyle/>
          <a:p>
            <a:r>
              <a:rPr lang="en-US"/>
              <a:t>Click icon to add picture</a:t>
            </a:r>
            <a:endParaRPr lang="en-US" dirty="0"/>
          </a:p>
        </p:txBody>
      </p:sp>
      <p:sp>
        <p:nvSpPr>
          <p:cNvPr id="18" name="Text Placeholder 8">
            <a:extLst>
              <a:ext uri="{FF2B5EF4-FFF2-40B4-BE49-F238E27FC236}">
                <a16:creationId xmlns:a16="http://schemas.microsoft.com/office/drawing/2014/main" id="{1BB6C15B-8373-47B7-B8A7-194BD68DDFD3}"/>
              </a:ext>
            </a:extLst>
          </p:cNvPr>
          <p:cNvSpPr>
            <a:spLocks noGrp="1"/>
          </p:cNvSpPr>
          <p:nvPr>
            <p:ph type="body" sz="quarter" idx="33" hasCustomPrompt="1"/>
          </p:nvPr>
        </p:nvSpPr>
        <p:spPr>
          <a:xfrm>
            <a:off x="604520" y="5229500"/>
            <a:ext cx="2743200" cy="422721"/>
          </a:xfrm>
        </p:spPr>
        <p:txBody>
          <a:bodyPr anchor="ctr">
            <a:noAutofit/>
          </a:bodyPr>
          <a:lstStyle>
            <a:lvl1pPr marL="0" indent="0" algn="ctr">
              <a:buFont typeface="Arial" panose="020B0604020202020204" pitchFamily="34" charset="0"/>
              <a:buNone/>
              <a:defRPr lang="en-ZA" sz="1600" kern="1200" dirty="0">
                <a:solidFill>
                  <a:schemeClr val="accent1"/>
                </a:solidFill>
                <a:latin typeface="+mj-lt"/>
                <a:ea typeface="+mn-ea"/>
                <a:cs typeface="+mn-cs"/>
              </a:defRPr>
            </a:lvl1pPr>
          </a:lstStyle>
          <a:p>
            <a:pPr lvl="0"/>
            <a:r>
              <a:rPr lang="en-US"/>
              <a:t>Name</a:t>
            </a:r>
            <a:endParaRPr lang="en-ZA"/>
          </a:p>
        </p:txBody>
      </p:sp>
      <p:sp>
        <p:nvSpPr>
          <p:cNvPr id="19" name="Text Placeholder 10">
            <a:extLst>
              <a:ext uri="{FF2B5EF4-FFF2-40B4-BE49-F238E27FC236}">
                <a16:creationId xmlns:a16="http://schemas.microsoft.com/office/drawing/2014/main" id="{61C257EA-B130-4866-8A65-1EF11737168F}"/>
              </a:ext>
            </a:extLst>
          </p:cNvPr>
          <p:cNvSpPr>
            <a:spLocks noGrp="1"/>
          </p:cNvSpPr>
          <p:nvPr>
            <p:ph type="body" sz="quarter" idx="34" hasCustomPrompt="1"/>
          </p:nvPr>
        </p:nvSpPr>
        <p:spPr>
          <a:xfrm>
            <a:off x="604520" y="5693075"/>
            <a:ext cx="2743200" cy="365125"/>
          </a:xfrm>
        </p:spPr>
        <p:txBody>
          <a:bodyPr>
            <a:normAutofit/>
          </a:bodyPr>
          <a:lstStyle>
            <a:lvl1pPr marL="0" indent="0" algn="ctr">
              <a:buNone/>
              <a:defRPr lang="en-ZA" sz="1200" kern="1200" dirty="0">
                <a:solidFill>
                  <a:schemeClr val="accent1"/>
                </a:solidFill>
                <a:latin typeface="+mn-lt"/>
                <a:ea typeface="+mn-ea"/>
                <a:cs typeface="+mn-cs"/>
              </a:defRPr>
            </a:lvl1pPr>
          </a:lstStyle>
          <a:p>
            <a:pPr lvl="0"/>
            <a:r>
              <a:rPr lang="en-US"/>
              <a:t>Title</a:t>
            </a:r>
            <a:endParaRPr lang="en-ZA"/>
          </a:p>
        </p:txBody>
      </p:sp>
      <p:sp>
        <p:nvSpPr>
          <p:cNvPr id="20" name="Text Placeholder 8">
            <a:extLst>
              <a:ext uri="{FF2B5EF4-FFF2-40B4-BE49-F238E27FC236}">
                <a16:creationId xmlns:a16="http://schemas.microsoft.com/office/drawing/2014/main" id="{9C2B29A0-592A-4DF1-809E-B5265DACA3A6}"/>
              </a:ext>
            </a:extLst>
          </p:cNvPr>
          <p:cNvSpPr>
            <a:spLocks noGrp="1"/>
          </p:cNvSpPr>
          <p:nvPr>
            <p:ph type="body" sz="quarter" idx="35" hasCustomPrompt="1"/>
          </p:nvPr>
        </p:nvSpPr>
        <p:spPr>
          <a:xfrm>
            <a:off x="8834120" y="5224905"/>
            <a:ext cx="2753360" cy="422721"/>
          </a:xfrm>
        </p:spPr>
        <p:txBody>
          <a:bodyPr anchor="ctr">
            <a:noAutofit/>
          </a:bodyPr>
          <a:lstStyle>
            <a:lvl1pPr marL="0" indent="0" algn="ctr">
              <a:buFont typeface="Arial" panose="020B0604020202020204" pitchFamily="34" charset="0"/>
              <a:buNone/>
              <a:defRPr sz="1600">
                <a:solidFill>
                  <a:schemeClr val="accent1"/>
                </a:solidFill>
                <a:latin typeface="+mj-lt"/>
              </a:defRPr>
            </a:lvl1pPr>
          </a:lstStyle>
          <a:p>
            <a:pPr lvl="0"/>
            <a:r>
              <a:rPr lang="en-US"/>
              <a:t>Name</a:t>
            </a:r>
            <a:endParaRPr lang="en-ZA"/>
          </a:p>
        </p:txBody>
      </p:sp>
      <p:sp>
        <p:nvSpPr>
          <p:cNvPr id="21" name="Text Placeholder 10">
            <a:extLst>
              <a:ext uri="{FF2B5EF4-FFF2-40B4-BE49-F238E27FC236}">
                <a16:creationId xmlns:a16="http://schemas.microsoft.com/office/drawing/2014/main" id="{203C6378-59CC-47B4-9E9F-BAC6C2C389E2}"/>
              </a:ext>
            </a:extLst>
          </p:cNvPr>
          <p:cNvSpPr>
            <a:spLocks noGrp="1"/>
          </p:cNvSpPr>
          <p:nvPr>
            <p:ph type="body" sz="quarter" idx="36" hasCustomPrompt="1"/>
          </p:nvPr>
        </p:nvSpPr>
        <p:spPr>
          <a:xfrm>
            <a:off x="8834120" y="5688480"/>
            <a:ext cx="2753360" cy="365125"/>
          </a:xfrm>
        </p:spPr>
        <p:txBody>
          <a:bodyPr>
            <a:normAutofit/>
          </a:bodyPr>
          <a:lstStyle>
            <a:lvl1pPr marL="0" indent="0" algn="ctr">
              <a:buNone/>
              <a:defRPr sz="1200">
                <a:solidFill>
                  <a:schemeClr val="accent1"/>
                </a:solidFill>
              </a:defRPr>
            </a:lvl1pPr>
          </a:lstStyle>
          <a:p>
            <a:pPr lvl="0"/>
            <a:r>
              <a:rPr lang="en-US"/>
              <a:t>Title</a:t>
            </a:r>
            <a:endParaRPr lang="en-ZA"/>
          </a:p>
        </p:txBody>
      </p:sp>
      <p:sp>
        <p:nvSpPr>
          <p:cNvPr id="22" name="Text Placeholder 8">
            <a:extLst>
              <a:ext uri="{FF2B5EF4-FFF2-40B4-BE49-F238E27FC236}">
                <a16:creationId xmlns:a16="http://schemas.microsoft.com/office/drawing/2014/main" id="{448AA424-5B3D-40C4-BBDC-2C338C03859C}"/>
              </a:ext>
            </a:extLst>
          </p:cNvPr>
          <p:cNvSpPr>
            <a:spLocks noGrp="1"/>
          </p:cNvSpPr>
          <p:nvPr>
            <p:ph type="body" sz="quarter" idx="37" hasCustomPrompt="1"/>
          </p:nvPr>
        </p:nvSpPr>
        <p:spPr>
          <a:xfrm>
            <a:off x="3347720" y="5229500"/>
            <a:ext cx="2743200" cy="422721"/>
          </a:xfrm>
        </p:spPr>
        <p:txBody>
          <a:bodyPr anchor="ctr">
            <a:noAutofit/>
          </a:bodyPr>
          <a:lstStyle>
            <a:lvl1pPr marL="0" indent="0" algn="ctr">
              <a:buFont typeface="Arial" panose="020B0604020202020204" pitchFamily="34" charset="0"/>
              <a:buNone/>
              <a:defRPr sz="1600">
                <a:solidFill>
                  <a:schemeClr val="accent1"/>
                </a:solidFill>
                <a:latin typeface="+mj-lt"/>
              </a:defRPr>
            </a:lvl1pPr>
          </a:lstStyle>
          <a:p>
            <a:pPr lvl="0"/>
            <a:r>
              <a:rPr lang="en-US"/>
              <a:t>Name</a:t>
            </a:r>
            <a:endParaRPr lang="en-ZA"/>
          </a:p>
        </p:txBody>
      </p:sp>
      <p:sp>
        <p:nvSpPr>
          <p:cNvPr id="23" name="Text Placeholder 10">
            <a:extLst>
              <a:ext uri="{FF2B5EF4-FFF2-40B4-BE49-F238E27FC236}">
                <a16:creationId xmlns:a16="http://schemas.microsoft.com/office/drawing/2014/main" id="{B9AE277D-FC5E-4B64-A3FA-A9BD4919D97E}"/>
              </a:ext>
            </a:extLst>
          </p:cNvPr>
          <p:cNvSpPr>
            <a:spLocks noGrp="1"/>
          </p:cNvSpPr>
          <p:nvPr>
            <p:ph type="body" sz="quarter" idx="38" hasCustomPrompt="1"/>
          </p:nvPr>
        </p:nvSpPr>
        <p:spPr>
          <a:xfrm>
            <a:off x="3347720" y="5693075"/>
            <a:ext cx="2743200" cy="365125"/>
          </a:xfrm>
        </p:spPr>
        <p:txBody>
          <a:bodyPr>
            <a:normAutofit/>
          </a:bodyPr>
          <a:lstStyle>
            <a:lvl1pPr marL="0" indent="0" algn="ctr">
              <a:buNone/>
              <a:defRPr sz="1200">
                <a:solidFill>
                  <a:schemeClr val="accent1"/>
                </a:solidFill>
              </a:defRPr>
            </a:lvl1pPr>
          </a:lstStyle>
          <a:p>
            <a:pPr lvl="0"/>
            <a:r>
              <a:rPr lang="en-US"/>
              <a:t>Title</a:t>
            </a:r>
            <a:endParaRPr lang="en-ZA"/>
          </a:p>
        </p:txBody>
      </p:sp>
      <p:sp>
        <p:nvSpPr>
          <p:cNvPr id="24" name="Text Placeholder 8">
            <a:extLst>
              <a:ext uri="{FF2B5EF4-FFF2-40B4-BE49-F238E27FC236}">
                <a16:creationId xmlns:a16="http://schemas.microsoft.com/office/drawing/2014/main" id="{4FC21568-200C-4310-B462-B36358C4D233}"/>
              </a:ext>
            </a:extLst>
          </p:cNvPr>
          <p:cNvSpPr>
            <a:spLocks noGrp="1"/>
          </p:cNvSpPr>
          <p:nvPr>
            <p:ph type="body" sz="quarter" idx="39" hasCustomPrompt="1"/>
          </p:nvPr>
        </p:nvSpPr>
        <p:spPr>
          <a:xfrm>
            <a:off x="6101082" y="5229500"/>
            <a:ext cx="2733038" cy="422721"/>
          </a:xfrm>
        </p:spPr>
        <p:txBody>
          <a:bodyPr anchor="ctr">
            <a:noAutofit/>
          </a:bodyPr>
          <a:lstStyle>
            <a:lvl1pPr marL="0" indent="0" algn="ctr">
              <a:buFont typeface="Arial" panose="020B0604020202020204" pitchFamily="34" charset="0"/>
              <a:buNone/>
              <a:defRPr sz="1600">
                <a:solidFill>
                  <a:schemeClr val="accent1"/>
                </a:solidFill>
                <a:latin typeface="+mj-lt"/>
              </a:defRPr>
            </a:lvl1pPr>
          </a:lstStyle>
          <a:p>
            <a:pPr lvl="0"/>
            <a:r>
              <a:rPr lang="en-US"/>
              <a:t>Name</a:t>
            </a:r>
            <a:endParaRPr lang="en-ZA"/>
          </a:p>
        </p:txBody>
      </p:sp>
      <p:sp>
        <p:nvSpPr>
          <p:cNvPr id="25" name="Text Placeholder 10">
            <a:extLst>
              <a:ext uri="{FF2B5EF4-FFF2-40B4-BE49-F238E27FC236}">
                <a16:creationId xmlns:a16="http://schemas.microsoft.com/office/drawing/2014/main" id="{B24FCA02-7F7F-4B5F-833A-CE244C22096F}"/>
              </a:ext>
            </a:extLst>
          </p:cNvPr>
          <p:cNvSpPr>
            <a:spLocks noGrp="1"/>
          </p:cNvSpPr>
          <p:nvPr>
            <p:ph type="body" sz="quarter" idx="40" hasCustomPrompt="1"/>
          </p:nvPr>
        </p:nvSpPr>
        <p:spPr>
          <a:xfrm>
            <a:off x="6101082" y="5693075"/>
            <a:ext cx="2733038" cy="365125"/>
          </a:xfrm>
        </p:spPr>
        <p:txBody>
          <a:bodyPr>
            <a:normAutofit/>
          </a:bodyPr>
          <a:lstStyle>
            <a:lvl1pPr marL="0" indent="0" algn="ctr">
              <a:buNone/>
              <a:defRPr sz="1200">
                <a:solidFill>
                  <a:schemeClr val="accent1"/>
                </a:solidFill>
              </a:defRPr>
            </a:lvl1pPr>
          </a:lstStyle>
          <a:p>
            <a:pPr lvl="0"/>
            <a:r>
              <a:rPr lang="en-US"/>
              <a:t>Title</a:t>
            </a:r>
            <a:endParaRPr lang="en-ZA"/>
          </a:p>
        </p:txBody>
      </p:sp>
    </p:spTree>
    <p:extLst>
      <p:ext uri="{BB962C8B-B14F-4D97-AF65-F5344CB8AC3E}">
        <p14:creationId xmlns:p14="http://schemas.microsoft.com/office/powerpoint/2010/main" val="30826585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eam - 8 up">
    <p:bg>
      <p:bgPr>
        <a:solidFill>
          <a:schemeClr val="accent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2722E05-40B7-4586-82D6-7C5F7330DF52}"/>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713740" y="1737360"/>
            <a:ext cx="10764520" cy="1741253"/>
          </a:xfrm>
          <a:prstGeom prst="rect">
            <a:avLst/>
          </a:prstGeom>
        </p:spPr>
      </p:pic>
      <p:sp>
        <p:nvSpPr>
          <p:cNvPr id="11" name="Picture Placeholder 10">
            <a:extLst>
              <a:ext uri="{FF2B5EF4-FFF2-40B4-BE49-F238E27FC236}">
                <a16:creationId xmlns:a16="http://schemas.microsoft.com/office/drawing/2014/main" id="{0439DA59-3D52-4E19-81F6-B5ABF87E1D86}"/>
              </a:ext>
            </a:extLst>
          </p:cNvPr>
          <p:cNvSpPr>
            <a:spLocks noGrp="1"/>
          </p:cNvSpPr>
          <p:nvPr>
            <p:ph type="pic" sz="quarter" idx="13"/>
          </p:nvPr>
        </p:nvSpPr>
        <p:spPr>
          <a:xfrm>
            <a:off x="924561" y="1967906"/>
            <a:ext cx="1280160" cy="1280160"/>
          </a:xfrm>
        </p:spPr>
        <p:txBody>
          <a:bodyPr>
            <a:normAutofit/>
          </a:bodyPr>
          <a:lstStyle>
            <a:lvl1pPr marL="0" indent="0">
              <a:buNone/>
              <a:defRPr sz="18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5C9FFDAF-229D-4FED-B81C-20FB820A0E2F}"/>
              </a:ext>
            </a:extLst>
          </p:cNvPr>
          <p:cNvSpPr>
            <a:spLocks noGrp="1"/>
          </p:cNvSpPr>
          <p:nvPr>
            <p:ph type="pic" sz="quarter" idx="14"/>
          </p:nvPr>
        </p:nvSpPr>
        <p:spPr>
          <a:xfrm>
            <a:off x="2218029" y="1967906"/>
            <a:ext cx="1280160" cy="1280160"/>
          </a:xfrm>
        </p:spPr>
        <p:txBody>
          <a:bodyPr>
            <a:normAutofit/>
          </a:bodyPr>
          <a:lstStyle>
            <a:lvl1pPr marL="0" indent="0">
              <a:buNone/>
              <a:defRPr sz="1800"/>
            </a:lvl1pPr>
          </a:lstStyle>
          <a:p>
            <a:r>
              <a:rPr lang="en-US"/>
              <a:t>Click icon to add picture</a:t>
            </a:r>
            <a:endParaRPr lang="en-US" dirty="0"/>
          </a:p>
        </p:txBody>
      </p:sp>
      <p:sp>
        <p:nvSpPr>
          <p:cNvPr id="15" name="Picture Placeholder 10">
            <a:extLst>
              <a:ext uri="{FF2B5EF4-FFF2-40B4-BE49-F238E27FC236}">
                <a16:creationId xmlns:a16="http://schemas.microsoft.com/office/drawing/2014/main" id="{DEC1D1B6-BF8B-41EF-B2E1-ED1471B19F25}"/>
              </a:ext>
            </a:extLst>
          </p:cNvPr>
          <p:cNvSpPr>
            <a:spLocks noGrp="1"/>
          </p:cNvSpPr>
          <p:nvPr>
            <p:ph type="pic" sz="quarter" idx="15"/>
          </p:nvPr>
        </p:nvSpPr>
        <p:spPr>
          <a:xfrm>
            <a:off x="3511497" y="1967906"/>
            <a:ext cx="1280160" cy="1280160"/>
          </a:xfrm>
        </p:spPr>
        <p:txBody>
          <a:bodyPr>
            <a:normAutofit/>
          </a:bodyPr>
          <a:lstStyle>
            <a:lvl1pPr marL="0" indent="0">
              <a:buNone/>
              <a:defRPr sz="1800"/>
            </a:lvl1pPr>
          </a:lstStyle>
          <a:p>
            <a:r>
              <a:rPr lang="en-US"/>
              <a:t>Click icon to add picture</a:t>
            </a:r>
            <a:endParaRPr lang="en-US" dirty="0"/>
          </a:p>
        </p:txBody>
      </p:sp>
      <p:sp>
        <p:nvSpPr>
          <p:cNvPr id="16" name="Picture Placeholder 10">
            <a:extLst>
              <a:ext uri="{FF2B5EF4-FFF2-40B4-BE49-F238E27FC236}">
                <a16:creationId xmlns:a16="http://schemas.microsoft.com/office/drawing/2014/main" id="{686FC79D-5E8C-4928-AEB6-5F8C282E3C75}"/>
              </a:ext>
            </a:extLst>
          </p:cNvPr>
          <p:cNvSpPr>
            <a:spLocks noGrp="1"/>
          </p:cNvSpPr>
          <p:nvPr>
            <p:ph type="pic" sz="quarter" idx="16"/>
          </p:nvPr>
        </p:nvSpPr>
        <p:spPr>
          <a:xfrm>
            <a:off x="4804965" y="1967906"/>
            <a:ext cx="1280160" cy="1280160"/>
          </a:xfrm>
        </p:spPr>
        <p:txBody>
          <a:bodyPr>
            <a:normAutofit/>
          </a:bodyPr>
          <a:lstStyle>
            <a:lvl1pPr marL="0" indent="0">
              <a:buNone/>
              <a:defRPr sz="1800"/>
            </a:lvl1pPr>
          </a:lstStyle>
          <a:p>
            <a:r>
              <a:rPr lang="en-US"/>
              <a:t>Click icon to add picture</a:t>
            </a:r>
            <a:endParaRPr lang="en-US" dirty="0"/>
          </a:p>
        </p:txBody>
      </p:sp>
      <p:sp>
        <p:nvSpPr>
          <p:cNvPr id="18" name="Text Placeholder 8">
            <a:extLst>
              <a:ext uri="{FF2B5EF4-FFF2-40B4-BE49-F238E27FC236}">
                <a16:creationId xmlns:a16="http://schemas.microsoft.com/office/drawing/2014/main" id="{1BB6C15B-8373-47B7-B8A7-194BD68DDFD3}"/>
              </a:ext>
            </a:extLst>
          </p:cNvPr>
          <p:cNvSpPr>
            <a:spLocks noGrp="1"/>
          </p:cNvSpPr>
          <p:nvPr>
            <p:ph type="body" sz="quarter" idx="33" hasCustomPrompt="1"/>
          </p:nvPr>
        </p:nvSpPr>
        <p:spPr>
          <a:xfrm>
            <a:off x="65955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19" name="Text Placeholder 10">
            <a:extLst>
              <a:ext uri="{FF2B5EF4-FFF2-40B4-BE49-F238E27FC236}">
                <a16:creationId xmlns:a16="http://schemas.microsoft.com/office/drawing/2014/main" id="{61C257EA-B130-4866-8A65-1EF11737168F}"/>
              </a:ext>
            </a:extLst>
          </p:cNvPr>
          <p:cNvSpPr>
            <a:spLocks noGrp="1"/>
          </p:cNvSpPr>
          <p:nvPr>
            <p:ph type="body" sz="quarter" idx="34" hasCustomPrompt="1"/>
          </p:nvPr>
        </p:nvSpPr>
        <p:spPr>
          <a:xfrm>
            <a:off x="65955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26" name="Picture Placeholder 10">
            <a:extLst>
              <a:ext uri="{FF2B5EF4-FFF2-40B4-BE49-F238E27FC236}">
                <a16:creationId xmlns:a16="http://schemas.microsoft.com/office/drawing/2014/main" id="{6BF177F2-C312-4467-A8E7-2F7C06DF7D6E}"/>
              </a:ext>
            </a:extLst>
          </p:cNvPr>
          <p:cNvSpPr>
            <a:spLocks noGrp="1"/>
          </p:cNvSpPr>
          <p:nvPr>
            <p:ph type="pic" sz="quarter" idx="41"/>
          </p:nvPr>
        </p:nvSpPr>
        <p:spPr>
          <a:xfrm>
            <a:off x="6098433" y="1967906"/>
            <a:ext cx="1280160" cy="1280160"/>
          </a:xfrm>
        </p:spPr>
        <p:txBody>
          <a:bodyPr>
            <a:normAutofit/>
          </a:bodyPr>
          <a:lstStyle>
            <a:lvl1pPr marL="0" indent="0">
              <a:buNone/>
              <a:defRPr sz="1800"/>
            </a:lvl1pPr>
          </a:lstStyle>
          <a:p>
            <a:r>
              <a:rPr lang="en-US"/>
              <a:t>Click icon to add picture</a:t>
            </a:r>
            <a:endParaRPr lang="en-US" dirty="0"/>
          </a:p>
        </p:txBody>
      </p:sp>
      <p:sp>
        <p:nvSpPr>
          <p:cNvPr id="27" name="Picture Placeholder 10">
            <a:extLst>
              <a:ext uri="{FF2B5EF4-FFF2-40B4-BE49-F238E27FC236}">
                <a16:creationId xmlns:a16="http://schemas.microsoft.com/office/drawing/2014/main" id="{5D26BA3A-860A-4168-9872-0A0D22BEA7AB}"/>
              </a:ext>
            </a:extLst>
          </p:cNvPr>
          <p:cNvSpPr>
            <a:spLocks noGrp="1"/>
          </p:cNvSpPr>
          <p:nvPr>
            <p:ph type="pic" sz="quarter" idx="42"/>
          </p:nvPr>
        </p:nvSpPr>
        <p:spPr>
          <a:xfrm>
            <a:off x="7391901" y="1967906"/>
            <a:ext cx="1280160" cy="1280160"/>
          </a:xfrm>
        </p:spPr>
        <p:txBody>
          <a:bodyPr>
            <a:normAutofit/>
          </a:bodyPr>
          <a:lstStyle>
            <a:lvl1pPr marL="0" indent="0">
              <a:buNone/>
              <a:defRPr sz="1800"/>
            </a:lvl1pPr>
          </a:lstStyle>
          <a:p>
            <a:r>
              <a:rPr lang="en-US"/>
              <a:t>Click icon to add picture</a:t>
            </a:r>
            <a:endParaRPr lang="en-US" dirty="0"/>
          </a:p>
        </p:txBody>
      </p:sp>
      <p:sp>
        <p:nvSpPr>
          <p:cNvPr id="28" name="Picture Placeholder 10">
            <a:extLst>
              <a:ext uri="{FF2B5EF4-FFF2-40B4-BE49-F238E27FC236}">
                <a16:creationId xmlns:a16="http://schemas.microsoft.com/office/drawing/2014/main" id="{A95FA78C-CC95-43FC-8BB5-17A796D7B9E0}"/>
              </a:ext>
            </a:extLst>
          </p:cNvPr>
          <p:cNvSpPr>
            <a:spLocks noGrp="1"/>
          </p:cNvSpPr>
          <p:nvPr>
            <p:ph type="pic" sz="quarter" idx="43"/>
          </p:nvPr>
        </p:nvSpPr>
        <p:spPr>
          <a:xfrm>
            <a:off x="8685369" y="1967906"/>
            <a:ext cx="1280160" cy="1280160"/>
          </a:xfrm>
        </p:spPr>
        <p:txBody>
          <a:bodyPr>
            <a:normAutofit/>
          </a:bodyPr>
          <a:lstStyle>
            <a:lvl1pPr marL="0" indent="0">
              <a:buNone/>
              <a:defRPr sz="1800"/>
            </a:lvl1pPr>
          </a:lstStyle>
          <a:p>
            <a:r>
              <a:rPr lang="en-US"/>
              <a:t>Click icon to add picture</a:t>
            </a:r>
            <a:endParaRPr lang="en-US" dirty="0"/>
          </a:p>
        </p:txBody>
      </p:sp>
      <p:sp>
        <p:nvSpPr>
          <p:cNvPr id="29" name="Picture Placeholder 10">
            <a:extLst>
              <a:ext uri="{FF2B5EF4-FFF2-40B4-BE49-F238E27FC236}">
                <a16:creationId xmlns:a16="http://schemas.microsoft.com/office/drawing/2014/main" id="{7EA70B51-4FF2-42F8-BAFF-83B593ADB78D}"/>
              </a:ext>
            </a:extLst>
          </p:cNvPr>
          <p:cNvSpPr>
            <a:spLocks noGrp="1"/>
          </p:cNvSpPr>
          <p:nvPr>
            <p:ph type="pic" sz="quarter" idx="44"/>
          </p:nvPr>
        </p:nvSpPr>
        <p:spPr>
          <a:xfrm>
            <a:off x="9978838" y="1967906"/>
            <a:ext cx="1280160" cy="1280160"/>
          </a:xfrm>
        </p:spPr>
        <p:txBody>
          <a:bodyPr>
            <a:normAutofit/>
          </a:bodyPr>
          <a:lstStyle>
            <a:lvl1pPr marL="0" indent="0">
              <a:buNone/>
              <a:defRPr sz="1800"/>
            </a:lvl1pPr>
          </a:lstStyle>
          <a:p>
            <a:r>
              <a:rPr lang="en-US"/>
              <a:t>Click icon to add picture</a:t>
            </a:r>
            <a:endParaRPr lang="en-US" dirty="0"/>
          </a:p>
        </p:txBody>
      </p:sp>
      <p:sp>
        <p:nvSpPr>
          <p:cNvPr id="30" name="Title 1">
            <a:extLst>
              <a:ext uri="{FF2B5EF4-FFF2-40B4-BE49-F238E27FC236}">
                <a16:creationId xmlns:a16="http://schemas.microsoft.com/office/drawing/2014/main" id="{708EF00C-774E-4D73-AFEF-EEC6196DC7D3}"/>
              </a:ext>
            </a:extLst>
          </p:cNvPr>
          <p:cNvSpPr>
            <a:spLocks noGrp="1"/>
          </p:cNvSpPr>
          <p:nvPr>
            <p:ph type="title"/>
          </p:nvPr>
        </p:nvSpPr>
        <p:spPr>
          <a:xfrm>
            <a:off x="713740" y="365125"/>
            <a:ext cx="10764520" cy="1325563"/>
          </a:xfrm>
        </p:spPr>
        <p:txBody>
          <a:bodyPr/>
          <a:lstStyle>
            <a:lvl1pPr algn="ctr">
              <a:defRPr>
                <a:solidFill>
                  <a:schemeClr val="accent3"/>
                </a:solidFill>
              </a:defRPr>
            </a:lvl1pPr>
          </a:lstStyle>
          <a:p>
            <a:r>
              <a:rPr lang="en-US"/>
              <a:t>Click to edit Master title style</a:t>
            </a:r>
            <a:endParaRPr lang="en-ZA"/>
          </a:p>
        </p:txBody>
      </p:sp>
      <p:sp>
        <p:nvSpPr>
          <p:cNvPr id="31" name="Text Placeholder 8">
            <a:extLst>
              <a:ext uri="{FF2B5EF4-FFF2-40B4-BE49-F238E27FC236}">
                <a16:creationId xmlns:a16="http://schemas.microsoft.com/office/drawing/2014/main" id="{7633A346-456C-4917-800A-85F73F876E77}"/>
              </a:ext>
            </a:extLst>
          </p:cNvPr>
          <p:cNvSpPr>
            <a:spLocks noGrp="1"/>
          </p:cNvSpPr>
          <p:nvPr>
            <p:ph type="body" sz="quarter" idx="45" hasCustomPrompt="1"/>
          </p:nvPr>
        </p:nvSpPr>
        <p:spPr>
          <a:xfrm>
            <a:off x="324019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2" name="Text Placeholder 10">
            <a:extLst>
              <a:ext uri="{FF2B5EF4-FFF2-40B4-BE49-F238E27FC236}">
                <a16:creationId xmlns:a16="http://schemas.microsoft.com/office/drawing/2014/main" id="{E0C31CC6-C8A8-4831-94CD-366DC97C2B15}"/>
              </a:ext>
            </a:extLst>
          </p:cNvPr>
          <p:cNvSpPr>
            <a:spLocks noGrp="1"/>
          </p:cNvSpPr>
          <p:nvPr>
            <p:ph type="body" sz="quarter" idx="46" hasCustomPrompt="1"/>
          </p:nvPr>
        </p:nvSpPr>
        <p:spPr>
          <a:xfrm>
            <a:off x="324019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3" name="Text Placeholder 8">
            <a:extLst>
              <a:ext uri="{FF2B5EF4-FFF2-40B4-BE49-F238E27FC236}">
                <a16:creationId xmlns:a16="http://schemas.microsoft.com/office/drawing/2014/main" id="{CB652A06-2CE0-42F0-8186-DBBD4219FC86}"/>
              </a:ext>
            </a:extLst>
          </p:cNvPr>
          <p:cNvSpPr>
            <a:spLocks noGrp="1"/>
          </p:cNvSpPr>
          <p:nvPr>
            <p:ph type="body" sz="quarter" idx="47" hasCustomPrompt="1"/>
          </p:nvPr>
        </p:nvSpPr>
        <p:spPr>
          <a:xfrm>
            <a:off x="582083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4" name="Text Placeholder 10">
            <a:extLst>
              <a:ext uri="{FF2B5EF4-FFF2-40B4-BE49-F238E27FC236}">
                <a16:creationId xmlns:a16="http://schemas.microsoft.com/office/drawing/2014/main" id="{CE6091FC-D3C2-46A7-9A51-90A64C97CF87}"/>
              </a:ext>
            </a:extLst>
          </p:cNvPr>
          <p:cNvSpPr>
            <a:spLocks noGrp="1"/>
          </p:cNvSpPr>
          <p:nvPr>
            <p:ph type="body" sz="quarter" idx="48" hasCustomPrompt="1"/>
          </p:nvPr>
        </p:nvSpPr>
        <p:spPr>
          <a:xfrm>
            <a:off x="582083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5" name="Text Placeholder 8">
            <a:extLst>
              <a:ext uri="{FF2B5EF4-FFF2-40B4-BE49-F238E27FC236}">
                <a16:creationId xmlns:a16="http://schemas.microsoft.com/office/drawing/2014/main" id="{B663F697-5494-47B5-8888-F76EE36A561E}"/>
              </a:ext>
            </a:extLst>
          </p:cNvPr>
          <p:cNvSpPr>
            <a:spLocks noGrp="1"/>
          </p:cNvSpPr>
          <p:nvPr>
            <p:ph type="body" sz="quarter" idx="49" hasCustomPrompt="1"/>
          </p:nvPr>
        </p:nvSpPr>
        <p:spPr>
          <a:xfrm>
            <a:off x="8401471" y="3921355"/>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6" name="Text Placeholder 10">
            <a:extLst>
              <a:ext uri="{FF2B5EF4-FFF2-40B4-BE49-F238E27FC236}">
                <a16:creationId xmlns:a16="http://schemas.microsoft.com/office/drawing/2014/main" id="{95B42005-A70C-498A-A357-1492B1393F4D}"/>
              </a:ext>
            </a:extLst>
          </p:cNvPr>
          <p:cNvSpPr>
            <a:spLocks noGrp="1"/>
          </p:cNvSpPr>
          <p:nvPr>
            <p:ph type="body" sz="quarter" idx="50" hasCustomPrompt="1"/>
          </p:nvPr>
        </p:nvSpPr>
        <p:spPr>
          <a:xfrm>
            <a:off x="8401471" y="4354090"/>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7" name="Text Placeholder 8">
            <a:extLst>
              <a:ext uri="{FF2B5EF4-FFF2-40B4-BE49-F238E27FC236}">
                <a16:creationId xmlns:a16="http://schemas.microsoft.com/office/drawing/2014/main" id="{FA3E4CA4-4074-4C29-853C-A8857A156AC8}"/>
              </a:ext>
            </a:extLst>
          </p:cNvPr>
          <p:cNvSpPr>
            <a:spLocks noGrp="1"/>
          </p:cNvSpPr>
          <p:nvPr>
            <p:ph type="body" sz="quarter" idx="51" hasCustomPrompt="1"/>
          </p:nvPr>
        </p:nvSpPr>
        <p:spPr>
          <a:xfrm>
            <a:off x="194987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38" name="Text Placeholder 10">
            <a:extLst>
              <a:ext uri="{FF2B5EF4-FFF2-40B4-BE49-F238E27FC236}">
                <a16:creationId xmlns:a16="http://schemas.microsoft.com/office/drawing/2014/main" id="{1308FE93-15B6-4FC2-A5CF-53AA6064DAB0}"/>
              </a:ext>
            </a:extLst>
          </p:cNvPr>
          <p:cNvSpPr>
            <a:spLocks noGrp="1"/>
          </p:cNvSpPr>
          <p:nvPr>
            <p:ph type="body" sz="quarter" idx="52" hasCustomPrompt="1"/>
          </p:nvPr>
        </p:nvSpPr>
        <p:spPr>
          <a:xfrm>
            <a:off x="194987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39" name="Text Placeholder 8">
            <a:extLst>
              <a:ext uri="{FF2B5EF4-FFF2-40B4-BE49-F238E27FC236}">
                <a16:creationId xmlns:a16="http://schemas.microsoft.com/office/drawing/2014/main" id="{B08AE9FA-2EBC-416A-B525-59A5F1258E56}"/>
              </a:ext>
            </a:extLst>
          </p:cNvPr>
          <p:cNvSpPr>
            <a:spLocks noGrp="1"/>
          </p:cNvSpPr>
          <p:nvPr>
            <p:ph type="body" sz="quarter" idx="53" hasCustomPrompt="1"/>
          </p:nvPr>
        </p:nvSpPr>
        <p:spPr>
          <a:xfrm>
            <a:off x="453051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40" name="Text Placeholder 10">
            <a:extLst>
              <a:ext uri="{FF2B5EF4-FFF2-40B4-BE49-F238E27FC236}">
                <a16:creationId xmlns:a16="http://schemas.microsoft.com/office/drawing/2014/main" id="{EE168CBD-2F60-4551-9129-2ED8A59499B4}"/>
              </a:ext>
            </a:extLst>
          </p:cNvPr>
          <p:cNvSpPr>
            <a:spLocks noGrp="1"/>
          </p:cNvSpPr>
          <p:nvPr>
            <p:ph type="body" sz="quarter" idx="54" hasCustomPrompt="1"/>
          </p:nvPr>
        </p:nvSpPr>
        <p:spPr>
          <a:xfrm>
            <a:off x="453051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41" name="Text Placeholder 8">
            <a:extLst>
              <a:ext uri="{FF2B5EF4-FFF2-40B4-BE49-F238E27FC236}">
                <a16:creationId xmlns:a16="http://schemas.microsoft.com/office/drawing/2014/main" id="{E05EDFD4-CA70-451D-A8F0-BF688EDBFC7B}"/>
              </a:ext>
            </a:extLst>
          </p:cNvPr>
          <p:cNvSpPr>
            <a:spLocks noGrp="1"/>
          </p:cNvSpPr>
          <p:nvPr>
            <p:ph type="body" sz="quarter" idx="55" hasCustomPrompt="1"/>
          </p:nvPr>
        </p:nvSpPr>
        <p:spPr>
          <a:xfrm>
            <a:off x="711115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42" name="Text Placeholder 10">
            <a:extLst>
              <a:ext uri="{FF2B5EF4-FFF2-40B4-BE49-F238E27FC236}">
                <a16:creationId xmlns:a16="http://schemas.microsoft.com/office/drawing/2014/main" id="{8E47CD55-3098-4BD6-A269-794D40911ED0}"/>
              </a:ext>
            </a:extLst>
          </p:cNvPr>
          <p:cNvSpPr>
            <a:spLocks noGrp="1"/>
          </p:cNvSpPr>
          <p:nvPr>
            <p:ph type="body" sz="quarter" idx="56" hasCustomPrompt="1"/>
          </p:nvPr>
        </p:nvSpPr>
        <p:spPr>
          <a:xfrm>
            <a:off x="711115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sp>
        <p:nvSpPr>
          <p:cNvPr id="43" name="Text Placeholder 8">
            <a:extLst>
              <a:ext uri="{FF2B5EF4-FFF2-40B4-BE49-F238E27FC236}">
                <a16:creationId xmlns:a16="http://schemas.microsoft.com/office/drawing/2014/main" id="{EA65938B-08CE-4FA4-A95B-5A66E901ACD0}"/>
              </a:ext>
            </a:extLst>
          </p:cNvPr>
          <p:cNvSpPr>
            <a:spLocks noGrp="1"/>
          </p:cNvSpPr>
          <p:nvPr>
            <p:ph type="body" sz="quarter" idx="57" hasCustomPrompt="1"/>
          </p:nvPr>
        </p:nvSpPr>
        <p:spPr>
          <a:xfrm>
            <a:off x="9691791" y="5183351"/>
            <a:ext cx="1839807" cy="422721"/>
          </a:xfrm>
        </p:spPr>
        <p:txBody>
          <a:bodyPr anchor="ctr">
            <a:noAutofit/>
          </a:bodyPr>
          <a:lstStyle>
            <a:lvl1pPr marL="0" indent="0" algn="ctr">
              <a:buFont typeface="Arial" panose="020B0604020202020204" pitchFamily="34" charset="0"/>
              <a:buNone/>
              <a:defRPr sz="2400" baseline="-25000">
                <a:solidFill>
                  <a:schemeClr val="accent3"/>
                </a:solidFill>
                <a:latin typeface="+mj-lt"/>
              </a:defRPr>
            </a:lvl1pPr>
          </a:lstStyle>
          <a:p>
            <a:pPr lvl="0"/>
            <a:r>
              <a:rPr lang="en-US"/>
              <a:t>Name</a:t>
            </a:r>
            <a:endParaRPr lang="en-ZA"/>
          </a:p>
        </p:txBody>
      </p:sp>
      <p:sp>
        <p:nvSpPr>
          <p:cNvPr id="44" name="Text Placeholder 10">
            <a:extLst>
              <a:ext uri="{FF2B5EF4-FFF2-40B4-BE49-F238E27FC236}">
                <a16:creationId xmlns:a16="http://schemas.microsoft.com/office/drawing/2014/main" id="{A72442A0-E7C5-4604-A4AA-9A86DD298412}"/>
              </a:ext>
            </a:extLst>
          </p:cNvPr>
          <p:cNvSpPr>
            <a:spLocks noGrp="1"/>
          </p:cNvSpPr>
          <p:nvPr>
            <p:ph type="body" sz="quarter" idx="58" hasCustomPrompt="1"/>
          </p:nvPr>
        </p:nvSpPr>
        <p:spPr>
          <a:xfrm>
            <a:off x="9691791" y="5616086"/>
            <a:ext cx="1839807" cy="365125"/>
          </a:xfrm>
        </p:spPr>
        <p:txBody>
          <a:bodyPr>
            <a:normAutofit/>
          </a:bodyPr>
          <a:lstStyle>
            <a:lvl1pPr marL="0" indent="0" algn="ctr">
              <a:buNone/>
              <a:defRPr lang="en-ZA" sz="1050" kern="1200" dirty="0">
                <a:solidFill>
                  <a:schemeClr val="accent3"/>
                </a:solidFill>
                <a:latin typeface="+mn-lt"/>
                <a:ea typeface="+mn-ea"/>
                <a:cs typeface="+mn-cs"/>
              </a:defRPr>
            </a:lvl1pPr>
          </a:lstStyle>
          <a:p>
            <a:pPr lvl="0"/>
            <a:r>
              <a:rPr lang="en-US"/>
              <a:t>Title</a:t>
            </a:r>
            <a:endParaRPr lang="en-ZA"/>
          </a:p>
        </p:txBody>
      </p:sp>
      <p:cxnSp>
        <p:nvCxnSpPr>
          <p:cNvPr id="46" name="Straight Connector 45">
            <a:extLst>
              <a:ext uri="{FF2B5EF4-FFF2-40B4-BE49-F238E27FC236}">
                <a16:creationId xmlns:a16="http://schemas.microsoft.com/office/drawing/2014/main" id="{66946F89-1A32-4CE8-9F85-45EDF090AB96}"/>
              </a:ext>
            </a:extLst>
          </p:cNvPr>
          <p:cNvCxnSpPr>
            <a:cxnSpLocks/>
            <a:stCxn id="11" idx="2"/>
          </p:cNvCxnSpPr>
          <p:nvPr userDrawn="1"/>
        </p:nvCxnSpPr>
        <p:spPr>
          <a:xfrm flipH="1">
            <a:off x="1558635" y="3248066"/>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3EE9F58-7707-4E5A-8C6B-C3D66810327C}"/>
              </a:ext>
            </a:extLst>
          </p:cNvPr>
          <p:cNvCxnSpPr>
            <a:cxnSpLocks/>
          </p:cNvCxnSpPr>
          <p:nvPr userDrawn="1"/>
        </p:nvCxnSpPr>
        <p:spPr>
          <a:xfrm flipH="1">
            <a:off x="4145279" y="3250315"/>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D1897E7-33EE-452E-B67F-D676DB9630EB}"/>
              </a:ext>
            </a:extLst>
          </p:cNvPr>
          <p:cNvCxnSpPr>
            <a:cxnSpLocks/>
          </p:cNvCxnSpPr>
          <p:nvPr userDrawn="1"/>
        </p:nvCxnSpPr>
        <p:spPr>
          <a:xfrm flipH="1">
            <a:off x="6732507" y="3243467"/>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DF35791-C763-4163-9B05-68EE7814EDBD}"/>
              </a:ext>
            </a:extLst>
          </p:cNvPr>
          <p:cNvCxnSpPr>
            <a:cxnSpLocks/>
          </p:cNvCxnSpPr>
          <p:nvPr userDrawn="1"/>
        </p:nvCxnSpPr>
        <p:spPr>
          <a:xfrm flipH="1">
            <a:off x="9316732" y="3243467"/>
            <a:ext cx="6006" cy="67328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96F2A3C7-B018-4022-B2BB-D8D2B03190AB}"/>
              </a:ext>
            </a:extLst>
          </p:cNvPr>
          <p:cNvCxnSpPr>
            <a:cxnSpLocks/>
          </p:cNvCxnSpPr>
          <p:nvPr userDrawn="1"/>
        </p:nvCxnSpPr>
        <p:spPr>
          <a:xfrm>
            <a:off x="2854035" y="3254943"/>
            <a:ext cx="0" cy="1926159"/>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3F52EF5B-4C4F-451E-B0B4-8226109ADE91}"/>
              </a:ext>
            </a:extLst>
          </p:cNvPr>
          <p:cNvCxnSpPr>
            <a:cxnSpLocks/>
          </p:cNvCxnSpPr>
          <p:nvPr userDrawn="1"/>
        </p:nvCxnSpPr>
        <p:spPr>
          <a:xfrm>
            <a:off x="5440679" y="3233453"/>
            <a:ext cx="0" cy="1949898"/>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7D6748B-4A98-4935-BC51-E43412110392}"/>
              </a:ext>
            </a:extLst>
          </p:cNvPr>
          <p:cNvCxnSpPr>
            <a:cxnSpLocks/>
          </p:cNvCxnSpPr>
          <p:nvPr userDrawn="1"/>
        </p:nvCxnSpPr>
        <p:spPr>
          <a:xfrm>
            <a:off x="8027907" y="3257242"/>
            <a:ext cx="0" cy="1919261"/>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BA0E4AC-BE6A-45AA-B639-A8288815E8F9}"/>
              </a:ext>
            </a:extLst>
          </p:cNvPr>
          <p:cNvCxnSpPr>
            <a:cxnSpLocks/>
          </p:cNvCxnSpPr>
          <p:nvPr userDrawn="1"/>
        </p:nvCxnSpPr>
        <p:spPr>
          <a:xfrm>
            <a:off x="10612132" y="3254943"/>
            <a:ext cx="0" cy="1929384"/>
          </a:xfrm>
          <a:prstGeom prst="line">
            <a:avLst/>
          </a:prstGeom>
          <a:ln>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8" name="Footer Placeholder 5">
            <a:extLst>
              <a:ext uri="{FF2B5EF4-FFF2-40B4-BE49-F238E27FC236}">
                <a16:creationId xmlns:a16="http://schemas.microsoft.com/office/drawing/2014/main" id="{12CD4C44-15F4-4517-B3CC-D07D4B93DD6D}"/>
              </a:ext>
            </a:extLst>
          </p:cNvPr>
          <p:cNvSpPr>
            <a:spLocks noGrp="1"/>
          </p:cNvSpPr>
          <p:nvPr>
            <p:ph type="ftr" sz="quarter" idx="10"/>
          </p:nvPr>
        </p:nvSpPr>
        <p:spPr>
          <a:xfrm>
            <a:off x="4038600" y="6356350"/>
            <a:ext cx="4114800" cy="365125"/>
          </a:xfrm>
        </p:spPr>
        <p:txBody>
          <a:bodyPr/>
          <a:lstStyle>
            <a:lvl1pPr>
              <a:defRPr>
                <a:solidFill>
                  <a:schemeClr val="accent3">
                    <a:lumMod val="60000"/>
                    <a:lumOff val="40000"/>
                  </a:schemeClr>
                </a:solidFill>
              </a:defRPr>
            </a:lvl1pPr>
          </a:lstStyle>
          <a:p>
            <a:r>
              <a:rPr lang="en-ZA" dirty="0"/>
              <a:t>Pitch deck</a:t>
            </a:r>
          </a:p>
        </p:txBody>
      </p:sp>
      <p:sp>
        <p:nvSpPr>
          <p:cNvPr id="79" name="Slide Number Placeholder 6">
            <a:extLst>
              <a:ext uri="{FF2B5EF4-FFF2-40B4-BE49-F238E27FC236}">
                <a16:creationId xmlns:a16="http://schemas.microsoft.com/office/drawing/2014/main" id="{9F988C33-C2E3-49AE-9BC1-9123EADC3EA7}"/>
              </a:ext>
            </a:extLst>
          </p:cNvPr>
          <p:cNvSpPr>
            <a:spLocks noGrp="1"/>
          </p:cNvSpPr>
          <p:nvPr>
            <p:ph type="sldNum" sz="quarter" idx="11"/>
          </p:nvPr>
        </p:nvSpPr>
        <p:spPr>
          <a:xfrm>
            <a:off x="8610600" y="6356350"/>
            <a:ext cx="2743200" cy="365125"/>
          </a:xfrm>
        </p:spPr>
        <p:txBody>
          <a:bodyPr/>
          <a:lstStyle>
            <a:lvl1pPr>
              <a:defRPr>
                <a:solidFill>
                  <a:schemeClr val="accent3">
                    <a:lumMod val="60000"/>
                    <a:lumOff val="40000"/>
                  </a:schemeClr>
                </a:solidFill>
              </a:defRPr>
            </a:lvl1pPr>
          </a:lstStyle>
          <a:p>
            <a:fld id="{19B51A1E-902D-48AF-9020-955120F399B6}" type="slidenum">
              <a:rPr lang="en-ZA" smtClean="0"/>
              <a:pPr/>
              <a:t>‹#›</a:t>
            </a:fld>
            <a:endParaRPr lang="en-ZA" dirty="0"/>
          </a:p>
        </p:txBody>
      </p:sp>
      <p:sp>
        <p:nvSpPr>
          <p:cNvPr id="80" name="Date Placeholder 3">
            <a:extLst>
              <a:ext uri="{FF2B5EF4-FFF2-40B4-BE49-F238E27FC236}">
                <a16:creationId xmlns:a16="http://schemas.microsoft.com/office/drawing/2014/main" id="{757004CA-7955-4C10-8542-83D291BFF6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accent3">
                    <a:lumMod val="60000"/>
                    <a:lumOff val="40000"/>
                  </a:schemeClr>
                </a:solidFill>
              </a:defRPr>
            </a:lvl1pPr>
          </a:lstStyle>
          <a:p>
            <a:r>
              <a:rPr lang="en-US"/>
              <a:t>6/22/20XX</a:t>
            </a:r>
            <a:endParaRPr lang="en-US" dirty="0"/>
          </a:p>
        </p:txBody>
      </p:sp>
    </p:spTree>
    <p:extLst>
      <p:ext uri="{BB962C8B-B14F-4D97-AF65-F5344CB8AC3E}">
        <p14:creationId xmlns:p14="http://schemas.microsoft.com/office/powerpoint/2010/main" val="1704598769"/>
      </p:ext>
    </p:extLst>
  </p:cSld>
  <p:clrMapOvr>
    <a:masterClrMapping/>
  </p:clrMapOvr>
  <p:extLst>
    <p:ext uri="{DCECCB84-F9BA-43D5-87BE-67443E8EF086}">
      <p15:sldGuideLst xmlns:p15="http://schemas.microsoft.com/office/powerpoint/2012/main">
        <p15:guide id="1" pos="576">
          <p15:clr>
            <a:srgbClr val="FBAE40"/>
          </p15:clr>
        </p15:guide>
        <p15:guide id="2" pos="1392">
          <p15:clr>
            <a:srgbClr val="FBAE40"/>
          </p15:clr>
        </p15:guide>
        <p15:guide id="3" pos="2208">
          <p15:clr>
            <a:srgbClr val="FBAE40"/>
          </p15:clr>
        </p15:guide>
        <p15:guide id="4" pos="3024">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1"/>
        </a:solidFill>
        <a:effectLst/>
      </p:bgPr>
    </p:bg>
    <p:spTree>
      <p:nvGrpSpPr>
        <p:cNvPr id="1" name=""/>
        <p:cNvGrpSpPr/>
        <p:nvPr/>
      </p:nvGrpSpPr>
      <p:grpSpPr>
        <a:xfrm>
          <a:off x="0" y="0"/>
          <a:ext cx="0" cy="0"/>
          <a:chOff x="0" y="0"/>
          <a:chExt cx="0" cy="0"/>
        </a:xfrm>
      </p:grpSpPr>
      <p:pic>
        <p:nvPicPr>
          <p:cNvPr id="20" name="Picture 19" descr="A group of people riding horses&#10;&#10;Description automatically generated with medium confidence">
            <a:extLst>
              <a:ext uri="{FF2B5EF4-FFF2-40B4-BE49-F238E27FC236}">
                <a16:creationId xmlns:a16="http://schemas.microsoft.com/office/drawing/2014/main" id="{0E805C5A-1029-4D1B-94B3-422EC2CA34F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ADF9E512-1300-47FB-86AC-F8C946EE6985}"/>
              </a:ext>
            </a:extLst>
          </p:cNvPr>
          <p:cNvSpPr/>
          <p:nvPr userDrawn="1"/>
        </p:nvSpPr>
        <p:spPr>
          <a:xfrm>
            <a:off x="304800" y="365125"/>
            <a:ext cx="11582400" cy="6127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Content Placeholder 7">
            <a:extLst>
              <a:ext uri="{FF2B5EF4-FFF2-40B4-BE49-F238E27FC236}">
                <a16:creationId xmlns:a16="http://schemas.microsoft.com/office/drawing/2014/main" id="{A399EA4A-18B9-4C3F-A6B1-0D80C2598D3A}"/>
              </a:ext>
            </a:extLst>
          </p:cNvPr>
          <p:cNvSpPr>
            <a:spLocks noGrp="1"/>
          </p:cNvSpPr>
          <p:nvPr>
            <p:ph sz="quarter" idx="13"/>
          </p:nvPr>
        </p:nvSpPr>
        <p:spPr>
          <a:xfrm>
            <a:off x="1282700" y="913448"/>
            <a:ext cx="5041900" cy="5134927"/>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itle 1">
            <a:extLst>
              <a:ext uri="{FF2B5EF4-FFF2-40B4-BE49-F238E27FC236}">
                <a16:creationId xmlns:a16="http://schemas.microsoft.com/office/drawing/2014/main" id="{98907808-FD8D-4C4A-A5E4-068D94BFD64D}"/>
              </a:ext>
            </a:extLst>
          </p:cNvPr>
          <p:cNvSpPr>
            <a:spLocks noGrp="1"/>
          </p:cNvSpPr>
          <p:nvPr>
            <p:ph type="title"/>
          </p:nvPr>
        </p:nvSpPr>
        <p:spPr>
          <a:xfrm>
            <a:off x="1282700" y="2766219"/>
            <a:ext cx="5041900" cy="1325563"/>
          </a:xfrm>
        </p:spPr>
        <p:txBody>
          <a:bodyPr>
            <a:normAutofit/>
          </a:bodyPr>
          <a:lstStyle>
            <a:lvl1pPr algn="ctr">
              <a:defRPr sz="3600" spc="0" baseline="0">
                <a:solidFill>
                  <a:schemeClr val="accent3"/>
                </a:solidFill>
              </a:defRPr>
            </a:lvl1pPr>
          </a:lstStyle>
          <a:p>
            <a:r>
              <a:rPr lang="en-US"/>
              <a:t>Click to edit Master title style</a:t>
            </a:r>
          </a:p>
        </p:txBody>
      </p:sp>
      <p:sp>
        <p:nvSpPr>
          <p:cNvPr id="7" name="Text Placeholder 6">
            <a:extLst>
              <a:ext uri="{FF2B5EF4-FFF2-40B4-BE49-F238E27FC236}">
                <a16:creationId xmlns:a16="http://schemas.microsoft.com/office/drawing/2014/main" id="{8FC98BF5-ED87-4BF7-BB07-29187F8C8BEC}"/>
              </a:ext>
            </a:extLst>
          </p:cNvPr>
          <p:cNvSpPr>
            <a:spLocks noGrp="1"/>
          </p:cNvSpPr>
          <p:nvPr>
            <p:ph type="body" sz="quarter" idx="14"/>
          </p:nvPr>
        </p:nvSpPr>
        <p:spPr>
          <a:xfrm>
            <a:off x="7467600" y="913448"/>
            <a:ext cx="3886200" cy="419100"/>
          </a:xfrm>
        </p:spPr>
        <p:txBody>
          <a:bodyPr>
            <a:noAutofit/>
          </a:bodyPr>
          <a:lstStyle>
            <a:lvl1pPr marL="0" indent="0">
              <a:buNone/>
              <a:defRPr sz="2400" b="0" spc="0" baseline="0">
                <a:solidFill>
                  <a:schemeClr val="accent1">
                    <a:lumMod val="50000"/>
                  </a:schemeClr>
                </a:solidFill>
                <a:latin typeface="+mj-lt"/>
              </a:defRPr>
            </a:lvl1pPr>
          </a:lstStyle>
          <a:p>
            <a:pPr lvl="0"/>
            <a:r>
              <a:rPr lang="en-US"/>
              <a:t>Click to edit Master text styles</a:t>
            </a:r>
          </a:p>
        </p:txBody>
      </p:sp>
      <p:sp>
        <p:nvSpPr>
          <p:cNvPr id="8" name="Text Placeholder 6">
            <a:extLst>
              <a:ext uri="{FF2B5EF4-FFF2-40B4-BE49-F238E27FC236}">
                <a16:creationId xmlns:a16="http://schemas.microsoft.com/office/drawing/2014/main" id="{90E0AB9E-D60D-4299-B73A-B96F7B7F81C6}"/>
              </a:ext>
            </a:extLst>
          </p:cNvPr>
          <p:cNvSpPr>
            <a:spLocks noGrp="1"/>
          </p:cNvSpPr>
          <p:nvPr>
            <p:ph type="body" sz="quarter" idx="15"/>
          </p:nvPr>
        </p:nvSpPr>
        <p:spPr>
          <a:xfrm>
            <a:off x="7467600" y="1275398"/>
            <a:ext cx="3886200" cy="307975"/>
          </a:xfrm>
        </p:spPr>
        <p:txBody>
          <a:bodyPr>
            <a:noAutofit/>
          </a:bodyPr>
          <a:lstStyle>
            <a:lvl1pPr marL="0" indent="0">
              <a:buNone/>
              <a:defRPr sz="1800" b="0" spc="0" baseline="0">
                <a:solidFill>
                  <a:schemeClr val="accent1">
                    <a:lumMod val="50000"/>
                  </a:schemeClr>
                </a:solidFill>
                <a:latin typeface="+mj-lt"/>
              </a:defRPr>
            </a:lvl1pPr>
          </a:lstStyle>
          <a:p>
            <a:pPr lvl="0"/>
            <a:r>
              <a:rPr lang="en-US"/>
              <a:t>Click to edit Master text styles</a:t>
            </a:r>
          </a:p>
        </p:txBody>
      </p:sp>
      <p:sp>
        <p:nvSpPr>
          <p:cNvPr id="9" name="Text Placeholder 6">
            <a:extLst>
              <a:ext uri="{FF2B5EF4-FFF2-40B4-BE49-F238E27FC236}">
                <a16:creationId xmlns:a16="http://schemas.microsoft.com/office/drawing/2014/main" id="{ED9663C9-EA8F-404F-A640-85028F6F30A1}"/>
              </a:ext>
            </a:extLst>
          </p:cNvPr>
          <p:cNvSpPr>
            <a:spLocks noGrp="1"/>
          </p:cNvSpPr>
          <p:nvPr>
            <p:ph type="body" sz="quarter" idx="16"/>
          </p:nvPr>
        </p:nvSpPr>
        <p:spPr>
          <a:xfrm>
            <a:off x="7467600" y="1672273"/>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10" name="Text Placeholder 6">
            <a:extLst>
              <a:ext uri="{FF2B5EF4-FFF2-40B4-BE49-F238E27FC236}">
                <a16:creationId xmlns:a16="http://schemas.microsoft.com/office/drawing/2014/main" id="{BD9C0574-6721-4F80-A5F8-8C4C5D2B9725}"/>
              </a:ext>
            </a:extLst>
          </p:cNvPr>
          <p:cNvSpPr>
            <a:spLocks noGrp="1"/>
          </p:cNvSpPr>
          <p:nvPr>
            <p:ph type="body" sz="quarter" idx="17"/>
          </p:nvPr>
        </p:nvSpPr>
        <p:spPr>
          <a:xfrm>
            <a:off x="7467600" y="2231390"/>
            <a:ext cx="3886200" cy="419100"/>
          </a:xfrm>
        </p:spPr>
        <p:txBody>
          <a:bodyPr>
            <a:noAutofit/>
          </a:bodyPr>
          <a:lstStyle>
            <a:lvl1pPr marL="0" indent="0">
              <a:buNone/>
              <a:defRPr sz="2400" b="0" spc="0" baseline="0">
                <a:solidFill>
                  <a:schemeClr val="accent6">
                    <a:lumMod val="75000"/>
                  </a:schemeClr>
                </a:solidFill>
                <a:latin typeface="+mj-lt"/>
              </a:defRPr>
            </a:lvl1pPr>
          </a:lstStyle>
          <a:p>
            <a:pPr lvl="0"/>
            <a:r>
              <a:rPr lang="en-US"/>
              <a:t>Click to edit Master text styles</a:t>
            </a:r>
          </a:p>
        </p:txBody>
      </p:sp>
      <p:sp>
        <p:nvSpPr>
          <p:cNvPr id="11" name="Text Placeholder 6">
            <a:extLst>
              <a:ext uri="{FF2B5EF4-FFF2-40B4-BE49-F238E27FC236}">
                <a16:creationId xmlns:a16="http://schemas.microsoft.com/office/drawing/2014/main" id="{386F510A-D29A-4582-ADA6-290E1D6A0B6D}"/>
              </a:ext>
            </a:extLst>
          </p:cNvPr>
          <p:cNvSpPr>
            <a:spLocks noGrp="1"/>
          </p:cNvSpPr>
          <p:nvPr>
            <p:ph type="body" sz="quarter" idx="18"/>
          </p:nvPr>
        </p:nvSpPr>
        <p:spPr>
          <a:xfrm>
            <a:off x="7467600" y="2593340"/>
            <a:ext cx="3886200" cy="307975"/>
          </a:xfrm>
        </p:spPr>
        <p:txBody>
          <a:bodyPr>
            <a:noAutofit/>
          </a:bodyPr>
          <a:lstStyle>
            <a:lvl1pPr marL="0" indent="0">
              <a:buNone/>
              <a:defRPr sz="1800" b="0" spc="0" baseline="0">
                <a:solidFill>
                  <a:schemeClr val="accent6">
                    <a:lumMod val="75000"/>
                  </a:schemeClr>
                </a:solidFill>
                <a:latin typeface="+mj-lt"/>
              </a:defRPr>
            </a:lvl1pPr>
          </a:lstStyle>
          <a:p>
            <a:pPr lvl="0"/>
            <a:r>
              <a:rPr lang="en-US"/>
              <a:t>Click to edit Master text styles</a:t>
            </a:r>
          </a:p>
        </p:txBody>
      </p:sp>
      <p:sp>
        <p:nvSpPr>
          <p:cNvPr id="12" name="Text Placeholder 6">
            <a:extLst>
              <a:ext uri="{FF2B5EF4-FFF2-40B4-BE49-F238E27FC236}">
                <a16:creationId xmlns:a16="http://schemas.microsoft.com/office/drawing/2014/main" id="{7576EF89-ABF3-4312-A3E7-E1909CA744B6}"/>
              </a:ext>
            </a:extLst>
          </p:cNvPr>
          <p:cNvSpPr>
            <a:spLocks noGrp="1"/>
          </p:cNvSpPr>
          <p:nvPr>
            <p:ph type="body" sz="quarter" idx="19"/>
          </p:nvPr>
        </p:nvSpPr>
        <p:spPr>
          <a:xfrm>
            <a:off x="7467600" y="2990215"/>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13" name="Text Placeholder 6">
            <a:extLst>
              <a:ext uri="{FF2B5EF4-FFF2-40B4-BE49-F238E27FC236}">
                <a16:creationId xmlns:a16="http://schemas.microsoft.com/office/drawing/2014/main" id="{0B198549-FECA-4B92-9906-8D1F79E14DCE}"/>
              </a:ext>
            </a:extLst>
          </p:cNvPr>
          <p:cNvSpPr>
            <a:spLocks noGrp="1"/>
          </p:cNvSpPr>
          <p:nvPr>
            <p:ph type="body" sz="quarter" idx="20"/>
          </p:nvPr>
        </p:nvSpPr>
        <p:spPr>
          <a:xfrm>
            <a:off x="7467600" y="3543935"/>
            <a:ext cx="3886200" cy="419100"/>
          </a:xfrm>
        </p:spPr>
        <p:txBody>
          <a:bodyPr>
            <a:noAutofit/>
          </a:bodyPr>
          <a:lstStyle>
            <a:lvl1pPr marL="0" indent="0">
              <a:buNone/>
              <a:defRPr sz="2400" b="0" spc="0" baseline="0">
                <a:solidFill>
                  <a:schemeClr val="accent4"/>
                </a:solidFill>
                <a:latin typeface="+mj-lt"/>
              </a:defRPr>
            </a:lvl1pPr>
          </a:lstStyle>
          <a:p>
            <a:pPr lvl="0"/>
            <a:r>
              <a:rPr lang="en-US"/>
              <a:t>Click to edit Master text styles</a:t>
            </a:r>
          </a:p>
        </p:txBody>
      </p:sp>
      <p:sp>
        <p:nvSpPr>
          <p:cNvPr id="14" name="Text Placeholder 6">
            <a:extLst>
              <a:ext uri="{FF2B5EF4-FFF2-40B4-BE49-F238E27FC236}">
                <a16:creationId xmlns:a16="http://schemas.microsoft.com/office/drawing/2014/main" id="{210D5A62-4015-4F75-A2AC-D3C1B70911D6}"/>
              </a:ext>
            </a:extLst>
          </p:cNvPr>
          <p:cNvSpPr>
            <a:spLocks noGrp="1"/>
          </p:cNvSpPr>
          <p:nvPr>
            <p:ph type="body" sz="quarter" idx="21"/>
          </p:nvPr>
        </p:nvSpPr>
        <p:spPr>
          <a:xfrm>
            <a:off x="7467600" y="3905885"/>
            <a:ext cx="3886200" cy="307975"/>
          </a:xfrm>
        </p:spPr>
        <p:txBody>
          <a:bodyPr>
            <a:noAutofit/>
          </a:bodyPr>
          <a:lstStyle>
            <a:lvl1pPr marL="0" indent="0">
              <a:buNone/>
              <a:defRPr sz="1800" b="0" spc="0" baseline="0">
                <a:solidFill>
                  <a:schemeClr val="accent4"/>
                </a:solidFill>
                <a:latin typeface="+mj-lt"/>
              </a:defRPr>
            </a:lvl1pPr>
          </a:lstStyle>
          <a:p>
            <a:pPr lvl="0"/>
            <a:r>
              <a:rPr lang="en-US"/>
              <a:t>Click to edit Master text styles</a:t>
            </a:r>
          </a:p>
        </p:txBody>
      </p:sp>
      <p:sp>
        <p:nvSpPr>
          <p:cNvPr id="15" name="Text Placeholder 6">
            <a:extLst>
              <a:ext uri="{FF2B5EF4-FFF2-40B4-BE49-F238E27FC236}">
                <a16:creationId xmlns:a16="http://schemas.microsoft.com/office/drawing/2014/main" id="{267DEAF9-25BD-404A-A5F3-30A81E38D256}"/>
              </a:ext>
            </a:extLst>
          </p:cNvPr>
          <p:cNvSpPr>
            <a:spLocks noGrp="1"/>
          </p:cNvSpPr>
          <p:nvPr>
            <p:ph type="body" sz="quarter" idx="22"/>
          </p:nvPr>
        </p:nvSpPr>
        <p:spPr>
          <a:xfrm>
            <a:off x="7467600" y="4302760"/>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16" name="Text Placeholder 6">
            <a:extLst>
              <a:ext uri="{FF2B5EF4-FFF2-40B4-BE49-F238E27FC236}">
                <a16:creationId xmlns:a16="http://schemas.microsoft.com/office/drawing/2014/main" id="{A03C6E4A-B7FD-4BD7-A807-52FE5D27E384}"/>
              </a:ext>
            </a:extLst>
          </p:cNvPr>
          <p:cNvSpPr>
            <a:spLocks noGrp="1"/>
          </p:cNvSpPr>
          <p:nvPr>
            <p:ph type="body" sz="quarter" idx="23"/>
          </p:nvPr>
        </p:nvSpPr>
        <p:spPr>
          <a:xfrm>
            <a:off x="7467600" y="4856480"/>
            <a:ext cx="3886200" cy="419100"/>
          </a:xfrm>
        </p:spPr>
        <p:txBody>
          <a:bodyPr>
            <a:noAutofit/>
          </a:bodyPr>
          <a:lstStyle>
            <a:lvl1pPr marL="0" indent="0">
              <a:buNone/>
              <a:defRPr sz="2400" b="0" spc="0" baseline="0">
                <a:solidFill>
                  <a:schemeClr val="accent1">
                    <a:lumMod val="25000"/>
                  </a:schemeClr>
                </a:solidFill>
                <a:latin typeface="+mj-lt"/>
              </a:defRPr>
            </a:lvl1pPr>
          </a:lstStyle>
          <a:p>
            <a:pPr lvl="0"/>
            <a:r>
              <a:rPr lang="en-US"/>
              <a:t>Click to edit Master text styles</a:t>
            </a:r>
          </a:p>
        </p:txBody>
      </p:sp>
      <p:sp>
        <p:nvSpPr>
          <p:cNvPr id="17" name="Text Placeholder 6">
            <a:extLst>
              <a:ext uri="{FF2B5EF4-FFF2-40B4-BE49-F238E27FC236}">
                <a16:creationId xmlns:a16="http://schemas.microsoft.com/office/drawing/2014/main" id="{69798A4B-546D-497E-8DC4-67F69916B677}"/>
              </a:ext>
            </a:extLst>
          </p:cNvPr>
          <p:cNvSpPr>
            <a:spLocks noGrp="1"/>
          </p:cNvSpPr>
          <p:nvPr>
            <p:ph type="body" sz="quarter" idx="24"/>
          </p:nvPr>
        </p:nvSpPr>
        <p:spPr>
          <a:xfrm>
            <a:off x="7467600" y="5218430"/>
            <a:ext cx="3886200" cy="307975"/>
          </a:xfrm>
        </p:spPr>
        <p:txBody>
          <a:bodyPr>
            <a:noAutofit/>
          </a:bodyPr>
          <a:lstStyle>
            <a:lvl1pPr marL="0" indent="0">
              <a:buNone/>
              <a:defRPr sz="1800" b="0" spc="0" baseline="0">
                <a:solidFill>
                  <a:schemeClr val="accent1">
                    <a:lumMod val="25000"/>
                  </a:schemeClr>
                </a:solidFill>
                <a:latin typeface="+mj-lt"/>
              </a:defRPr>
            </a:lvl1pPr>
          </a:lstStyle>
          <a:p>
            <a:pPr lvl="0"/>
            <a:r>
              <a:rPr lang="en-US"/>
              <a:t>Click to edit Master text styles</a:t>
            </a:r>
          </a:p>
        </p:txBody>
      </p:sp>
      <p:sp>
        <p:nvSpPr>
          <p:cNvPr id="18" name="Text Placeholder 6">
            <a:extLst>
              <a:ext uri="{FF2B5EF4-FFF2-40B4-BE49-F238E27FC236}">
                <a16:creationId xmlns:a16="http://schemas.microsoft.com/office/drawing/2014/main" id="{B0720791-8657-4D3A-9912-1CF7D48EA1AD}"/>
              </a:ext>
            </a:extLst>
          </p:cNvPr>
          <p:cNvSpPr>
            <a:spLocks noGrp="1"/>
          </p:cNvSpPr>
          <p:nvPr>
            <p:ph type="body" sz="quarter" idx="25"/>
          </p:nvPr>
        </p:nvSpPr>
        <p:spPr>
          <a:xfrm>
            <a:off x="7467600" y="5615305"/>
            <a:ext cx="3886200" cy="274320"/>
          </a:xfrm>
        </p:spPr>
        <p:txBody>
          <a:bodyPr>
            <a:noAutofit/>
          </a:bodyPr>
          <a:lstStyle>
            <a:lvl1pPr marL="0" indent="0">
              <a:lnSpc>
                <a:spcPct val="100000"/>
              </a:lnSpc>
              <a:buNone/>
              <a:defRPr sz="1200" b="0" spc="0">
                <a:solidFill>
                  <a:schemeClr val="accent3"/>
                </a:solidFill>
              </a:defRPr>
            </a:lvl1pPr>
          </a:lstStyle>
          <a:p>
            <a:pPr lvl="0"/>
            <a:r>
              <a:rPr lang="en-US"/>
              <a:t>Click to edit Master text styles</a:t>
            </a:r>
          </a:p>
        </p:txBody>
      </p:sp>
      <p:sp>
        <p:nvSpPr>
          <p:cNvPr id="26" name="Footer Placeholder 5">
            <a:extLst>
              <a:ext uri="{FF2B5EF4-FFF2-40B4-BE49-F238E27FC236}">
                <a16:creationId xmlns:a16="http://schemas.microsoft.com/office/drawing/2014/main" id="{8AD16A67-F6AC-4CFA-B638-3076C15682F6}"/>
              </a:ext>
            </a:extLst>
          </p:cNvPr>
          <p:cNvSpPr>
            <a:spLocks noGrp="1"/>
          </p:cNvSpPr>
          <p:nvPr>
            <p:ph type="ftr" sz="quarter" idx="10"/>
          </p:nvPr>
        </p:nvSpPr>
        <p:spPr>
          <a:xfrm>
            <a:off x="4038600" y="6497865"/>
            <a:ext cx="4114800" cy="365125"/>
          </a:xfrm>
        </p:spPr>
        <p:txBody>
          <a:bodyPr/>
          <a:lstStyle>
            <a:lvl1pPr>
              <a:defRPr>
                <a:solidFill>
                  <a:schemeClr val="accent1"/>
                </a:solidFill>
              </a:defRPr>
            </a:lvl1pPr>
          </a:lstStyle>
          <a:p>
            <a:r>
              <a:rPr lang="en-ZA" dirty="0"/>
              <a:t>Pitch deck</a:t>
            </a:r>
          </a:p>
        </p:txBody>
      </p:sp>
      <p:sp>
        <p:nvSpPr>
          <p:cNvPr id="27" name="Slide Number Placeholder 6">
            <a:extLst>
              <a:ext uri="{FF2B5EF4-FFF2-40B4-BE49-F238E27FC236}">
                <a16:creationId xmlns:a16="http://schemas.microsoft.com/office/drawing/2014/main" id="{8619925E-10F5-4FE2-B665-672B18AF9EFA}"/>
              </a:ext>
            </a:extLst>
          </p:cNvPr>
          <p:cNvSpPr>
            <a:spLocks noGrp="1"/>
          </p:cNvSpPr>
          <p:nvPr>
            <p:ph type="sldNum" sz="quarter" idx="11"/>
          </p:nvPr>
        </p:nvSpPr>
        <p:spPr>
          <a:xfrm>
            <a:off x="8610600" y="6497865"/>
            <a:ext cx="2743200" cy="365125"/>
          </a:xfrm>
        </p:spPr>
        <p:txBody>
          <a:bodyPr/>
          <a:lstStyle>
            <a:lvl1pPr>
              <a:defRPr spc="0">
                <a:solidFill>
                  <a:schemeClr val="accent1"/>
                </a:solidFill>
              </a:defRPr>
            </a:lvl1pPr>
          </a:lstStyle>
          <a:p>
            <a:fld id="{19B51A1E-902D-48AF-9020-955120F399B6}" type="slidenum">
              <a:rPr lang="en-ZA" smtClean="0"/>
              <a:pPr/>
              <a:t>‹#›</a:t>
            </a:fld>
            <a:endParaRPr lang="en-ZA" dirty="0"/>
          </a:p>
        </p:txBody>
      </p:sp>
      <p:sp>
        <p:nvSpPr>
          <p:cNvPr id="28" name="Date Placeholder 3">
            <a:extLst>
              <a:ext uri="{FF2B5EF4-FFF2-40B4-BE49-F238E27FC236}">
                <a16:creationId xmlns:a16="http://schemas.microsoft.com/office/drawing/2014/main" id="{99B42EE4-8774-49D2-8B69-8D680E8012D6}"/>
              </a:ext>
            </a:extLst>
          </p:cNvPr>
          <p:cNvSpPr>
            <a:spLocks noGrp="1"/>
          </p:cNvSpPr>
          <p:nvPr>
            <p:ph type="dt" sz="half" idx="2"/>
          </p:nvPr>
        </p:nvSpPr>
        <p:spPr>
          <a:xfrm>
            <a:off x="838200" y="6497865"/>
            <a:ext cx="2743200" cy="365125"/>
          </a:xfrm>
          <a:prstGeom prst="rect">
            <a:avLst/>
          </a:prstGeom>
        </p:spPr>
        <p:txBody>
          <a:bodyPr vert="horz" lIns="91440" tIns="45720" rIns="91440" bIns="45720" rtlCol="0" anchor="ctr"/>
          <a:lstStyle>
            <a:lvl1pPr algn="l">
              <a:defRPr sz="900">
                <a:solidFill>
                  <a:schemeClr val="accent1"/>
                </a:solidFill>
              </a:defRPr>
            </a:lvl1pPr>
          </a:lstStyle>
          <a:p>
            <a:r>
              <a:rPr lang="en-US"/>
              <a:t>6/22/20XX</a:t>
            </a:r>
            <a:endParaRPr lang="en-US" dirty="0"/>
          </a:p>
        </p:txBody>
      </p:sp>
    </p:spTree>
    <p:extLst>
      <p:ext uri="{BB962C8B-B14F-4D97-AF65-F5344CB8AC3E}">
        <p14:creationId xmlns:p14="http://schemas.microsoft.com/office/powerpoint/2010/main" val="39254976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1162050" y="4662486"/>
            <a:ext cx="3975804" cy="1514476"/>
          </a:xfrm>
        </p:spPr>
        <p:txBody>
          <a:bodyPr lIns="0" rIns="0">
            <a:normAutofit/>
          </a:bodyPr>
          <a:lstStyle>
            <a:lvl1pPr marL="0" indent="0">
              <a:lnSpc>
                <a:spcPts val="1700"/>
              </a:lnSpc>
              <a:buNone/>
              <a:defRPr sz="1200">
                <a:solidFill>
                  <a:schemeClr val="accent3"/>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925285" cy="365125"/>
          </a:xfrm>
        </p:spPr>
        <p:txBody>
          <a:bodyPr/>
          <a:lstStyle>
            <a:lvl1pPr>
              <a:defRPr>
                <a:solidFill>
                  <a:schemeClr val="accent3">
                    <a:lumMod val="60000"/>
                    <a:lumOff val="40000"/>
                  </a:schemeClr>
                </a:solidFill>
              </a:defRPr>
            </a:lvl1pPr>
          </a:lstStyle>
          <a:p>
            <a:r>
              <a:rPr lang="en-US"/>
              <a:t>6/22/20XX</a:t>
            </a:r>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2764971" y="6356350"/>
            <a:ext cx="2372881" cy="365125"/>
          </a:xfrm>
        </p:spPr>
        <p:txBody>
          <a:bodyPr/>
          <a:lstStyle>
            <a:lvl1pPr algn="r">
              <a:defRPr>
                <a:solidFill>
                  <a:schemeClr val="accent3">
                    <a:lumMod val="60000"/>
                    <a:lumOff val="40000"/>
                  </a:schemeClr>
                </a:solidFill>
              </a:defRPr>
            </a:lvl1pPr>
          </a:lstStyle>
          <a:p>
            <a:r>
              <a:rPr lang="en-US" dirty="0"/>
              <a:t>Pitch deck</a:t>
            </a:r>
          </a:p>
        </p:txBody>
      </p:sp>
      <p:sp>
        <p:nvSpPr>
          <p:cNvPr id="12" name="Picture Placeholder 11">
            <a:extLst>
              <a:ext uri="{FF2B5EF4-FFF2-40B4-BE49-F238E27FC236}">
                <a16:creationId xmlns:a16="http://schemas.microsoft.com/office/drawing/2014/main" id="{E3A83D3B-4878-44A9-ADD4-00764E5E82E9}"/>
              </a:ext>
            </a:extLst>
          </p:cNvPr>
          <p:cNvSpPr>
            <a:spLocks noGrp="1"/>
          </p:cNvSpPr>
          <p:nvPr>
            <p:ph type="pic" sz="quarter" idx="13"/>
          </p:nvPr>
        </p:nvSpPr>
        <p:spPr>
          <a:xfrm>
            <a:off x="6644640" y="0"/>
            <a:ext cx="5547360" cy="6858000"/>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FFB9B857-A210-44D8-8C91-781E2B69B771}"/>
              </a:ext>
            </a:extLst>
          </p:cNvPr>
          <p:cNvCxnSpPr/>
          <p:nvPr userDrawn="1"/>
        </p:nvCxnSpPr>
        <p:spPr>
          <a:xfrm>
            <a:off x="1162050" y="2333625"/>
            <a:ext cx="0" cy="200025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pic>
        <p:nvPicPr>
          <p:cNvPr id="9" name="Picture 8" descr="A picture containing tree, nature, spring&#10;&#10;Description automatically generated">
            <a:extLst>
              <a:ext uri="{FF2B5EF4-FFF2-40B4-BE49-F238E27FC236}">
                <a16:creationId xmlns:a16="http://schemas.microsoft.com/office/drawing/2014/main" id="{4A63342F-743C-459F-B121-7E344300D8B6}"/>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6200000">
            <a:off x="3078480" y="3291840"/>
            <a:ext cx="6858000" cy="274320"/>
          </a:xfrm>
          <a:prstGeom prst="rect">
            <a:avLst/>
          </a:prstGeom>
        </p:spPr>
      </p:pic>
      <p:sp>
        <p:nvSpPr>
          <p:cNvPr id="10" name="Text Placeholder 4">
            <a:extLst>
              <a:ext uri="{FF2B5EF4-FFF2-40B4-BE49-F238E27FC236}">
                <a16:creationId xmlns:a16="http://schemas.microsoft.com/office/drawing/2014/main" id="{5E13AA0B-9749-4C5F-A7F8-7C789F442937}"/>
              </a:ext>
            </a:extLst>
          </p:cNvPr>
          <p:cNvSpPr>
            <a:spLocks noGrp="1"/>
          </p:cNvSpPr>
          <p:nvPr>
            <p:ph type="body" sz="quarter" idx="14"/>
          </p:nvPr>
        </p:nvSpPr>
        <p:spPr>
          <a:xfrm>
            <a:off x="640080" y="768096"/>
            <a:ext cx="1856232" cy="185623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a:lstStyle>
            <a:lvl1pPr>
              <a:defRPr>
                <a:solidFill>
                  <a:schemeClr val="accent1"/>
                </a:solidFill>
              </a:defRPr>
            </a:lvl1pPr>
          </a:lstStyle>
          <a:p>
            <a:fld id="{B5CEABB6-07DC-46E8-9B57-56EC44A396E5}" type="slidenum">
              <a:rPr lang="en-US" smtClean="0"/>
              <a:pPr/>
              <a:t>‹#›</a:t>
            </a:fld>
            <a:endParaRPr lang="en-US" dirty="0"/>
          </a:p>
        </p:txBody>
      </p:sp>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1162050" y="523875"/>
            <a:ext cx="3975802" cy="1514476"/>
          </a:xfrm>
        </p:spPr>
        <p:txBody>
          <a:bodyPr lIns="0" rIns="0" anchor="b"/>
          <a:lstStyle>
            <a:lvl1pPr>
              <a:defRPr>
                <a:solidFill>
                  <a:schemeClr val="accent3"/>
                </a:solidFill>
              </a:defRPr>
            </a:lvl1pPr>
          </a:lstStyle>
          <a:p>
            <a:r>
              <a:rPr lang="en-US"/>
              <a:t>Click to edit Master title style</a:t>
            </a:r>
          </a:p>
        </p:txBody>
      </p:sp>
    </p:spTree>
    <p:extLst>
      <p:ext uri="{BB962C8B-B14F-4D97-AF65-F5344CB8AC3E}">
        <p14:creationId xmlns:p14="http://schemas.microsoft.com/office/powerpoint/2010/main" val="12543626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solidFill>
        <a:effectLst/>
      </p:bgPr>
    </p:bg>
    <p:spTree>
      <p:nvGrpSpPr>
        <p:cNvPr id="1" name=""/>
        <p:cNvGrpSpPr/>
        <p:nvPr/>
      </p:nvGrpSpPr>
      <p:grpSpPr>
        <a:xfrm>
          <a:off x="0" y="0"/>
          <a:ext cx="0" cy="0"/>
          <a:chOff x="0" y="0"/>
          <a:chExt cx="0" cy="0"/>
        </a:xfrm>
      </p:grpSpPr>
      <p:pic>
        <p:nvPicPr>
          <p:cNvPr id="6" name="Picture 5" descr="A picture containing tree, nature, spring&#10;&#10;Description automatically generated">
            <a:extLst>
              <a:ext uri="{FF2B5EF4-FFF2-40B4-BE49-F238E27FC236}">
                <a16:creationId xmlns:a16="http://schemas.microsoft.com/office/drawing/2014/main" id="{518D6250-5EE6-4875-8BAD-D7140B01B23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6200000">
            <a:off x="4392931" y="-941071"/>
            <a:ext cx="6858000" cy="8740141"/>
          </a:xfrm>
          <a:prstGeom prst="rect">
            <a:avLst/>
          </a:prstGeom>
        </p:spPr>
      </p:pic>
      <p:sp>
        <p:nvSpPr>
          <p:cNvPr id="10" name="Picture Placeholder 9">
            <a:extLst>
              <a:ext uri="{FF2B5EF4-FFF2-40B4-BE49-F238E27FC236}">
                <a16:creationId xmlns:a16="http://schemas.microsoft.com/office/drawing/2014/main" id="{0D510E1D-A8A6-4E4B-8055-B484B4853348}"/>
              </a:ext>
            </a:extLst>
          </p:cNvPr>
          <p:cNvSpPr>
            <a:spLocks noGrp="1"/>
          </p:cNvSpPr>
          <p:nvPr>
            <p:ph type="pic" sz="quarter" idx="13"/>
          </p:nvPr>
        </p:nvSpPr>
        <p:spPr>
          <a:xfrm>
            <a:off x="3931921" y="536574"/>
            <a:ext cx="7780020" cy="5784853"/>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495300" y="1122363"/>
            <a:ext cx="4446270" cy="1874837"/>
          </a:xfrm>
        </p:spPr>
        <p:txBody>
          <a:bodyPr anchor="t">
            <a:noAutofit/>
          </a:bodyPr>
          <a:lstStyle>
            <a:lvl1pPr algn="l">
              <a:defRPr sz="6600">
                <a:solidFill>
                  <a:schemeClr val="accent3"/>
                </a:solidFill>
              </a:defRPr>
            </a:lvl1pPr>
          </a:lstStyle>
          <a:p>
            <a:r>
              <a:rPr lang="en-US"/>
              <a:t>Click to edit Master title style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1145858" y="3779212"/>
            <a:ext cx="1708784" cy="1156332"/>
          </a:xfrm>
        </p:spPr>
        <p:txBody>
          <a:bodyPr/>
          <a:lstStyle>
            <a:lvl1pPr marL="0" indent="0" algn="l">
              <a:buNone/>
              <a:defRPr sz="240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14" name="Straight Connector 13">
            <a:extLst>
              <a:ext uri="{FF2B5EF4-FFF2-40B4-BE49-F238E27FC236}">
                <a16:creationId xmlns:a16="http://schemas.microsoft.com/office/drawing/2014/main" id="{E6BAFCD4-E08A-4CBF-B3C6-F99D6523EB03}"/>
              </a:ext>
            </a:extLst>
          </p:cNvPr>
          <p:cNvCxnSpPr>
            <a:cxnSpLocks/>
          </p:cNvCxnSpPr>
          <p:nvPr userDrawn="1"/>
        </p:nvCxnSpPr>
        <p:spPr>
          <a:xfrm flipH="1">
            <a:off x="1145859" y="4757108"/>
            <a:ext cx="2306001" cy="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Text Placeholder 10">
            <a:extLst>
              <a:ext uri="{FF2B5EF4-FFF2-40B4-BE49-F238E27FC236}">
                <a16:creationId xmlns:a16="http://schemas.microsoft.com/office/drawing/2014/main" id="{ACDE2589-A5DF-4CFB-80DA-F3EB6E9A25A6}"/>
              </a:ext>
            </a:extLst>
          </p:cNvPr>
          <p:cNvSpPr>
            <a:spLocks noGrp="1"/>
          </p:cNvSpPr>
          <p:nvPr>
            <p:ph type="body" sz="quarter" idx="34" hasCustomPrompt="1"/>
          </p:nvPr>
        </p:nvSpPr>
        <p:spPr>
          <a:xfrm>
            <a:off x="1145858" y="5579334"/>
            <a:ext cx="1708784" cy="1116118"/>
          </a:xfrm>
        </p:spPr>
        <p:txBody>
          <a:bodyPr>
            <a:normAutofit/>
          </a:bodyPr>
          <a:lstStyle>
            <a:lvl1pPr marL="0" indent="0" algn="l">
              <a:lnSpc>
                <a:spcPts val="1700"/>
              </a:lnSpc>
              <a:buNone/>
              <a:defRPr sz="1200">
                <a:solidFill>
                  <a:schemeClr val="accent3"/>
                </a:solidFill>
              </a:defRPr>
            </a:lvl1pPr>
          </a:lstStyle>
          <a:p>
            <a:pPr lvl="0"/>
            <a:r>
              <a:rPr lang="en-US"/>
              <a:t>Bullet Description</a:t>
            </a:r>
            <a:endParaRPr lang="en-ZA"/>
          </a:p>
        </p:txBody>
      </p:sp>
      <p:sp>
        <p:nvSpPr>
          <p:cNvPr id="11" name="Text Placeholder 4">
            <a:extLst>
              <a:ext uri="{FF2B5EF4-FFF2-40B4-BE49-F238E27FC236}">
                <a16:creationId xmlns:a16="http://schemas.microsoft.com/office/drawing/2014/main" id="{5CE3F9E1-78CA-4716-9303-F5DE95A9077D}"/>
              </a:ext>
            </a:extLst>
          </p:cNvPr>
          <p:cNvSpPr>
            <a:spLocks noGrp="1"/>
          </p:cNvSpPr>
          <p:nvPr>
            <p:ph type="body" sz="quarter" idx="14"/>
          </p:nvPr>
        </p:nvSpPr>
        <p:spPr>
          <a:xfrm>
            <a:off x="722376" y="3264408"/>
            <a:ext cx="1993392" cy="1993392"/>
          </a:xfrm>
          <a:noFill/>
        </p:spPr>
        <p:txBody>
          <a:bodyPr spcFirstLastPara="1" wrap="square" lIns="91440" tIns="45720" rIns="91440" bIns="45720" numCol="1">
            <a:prstTxWarp prst="textCircle">
              <a:avLst/>
            </a:prstTxWarp>
            <a:spAutoFit/>
          </a:bodyPr>
          <a:lstStyle>
            <a:lvl1pPr>
              <a:defRPr lang="en-US" sz="2000" b="0" cap="all" spc="0" baseline="0" dirty="0">
                <a:ln w="0"/>
                <a:solidFill>
                  <a:schemeClr val="accent1">
                    <a:lumMod val="75000"/>
                  </a:schemeClr>
                </a:solidFill>
              </a:defRPr>
            </a:lvl1pPr>
          </a:lstStyle>
          <a:p>
            <a:pPr marL="0" lvl="0" algn="ctr"/>
            <a:r>
              <a:rPr lang="en-US"/>
              <a:t>Click to edit Master text styles</a:t>
            </a:r>
          </a:p>
        </p:txBody>
      </p:sp>
    </p:spTree>
    <p:extLst>
      <p:ext uri="{BB962C8B-B14F-4D97-AF65-F5344CB8AC3E}">
        <p14:creationId xmlns:p14="http://schemas.microsoft.com/office/powerpoint/2010/main" val="1138353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r>
              <a:rPr lang="en-US"/>
              <a:t>6/22/20XX</a:t>
            </a:r>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r>
              <a:rPr lang="en-US"/>
              <a:t>Pitch deck</a:t>
            </a:r>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B5CEABB6-07DC-46E8-9B57-56EC44A396E5}"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220926073"/>
      </p:ext>
    </p:extLst>
  </p:cSld>
  <p:clrMap bg1="lt1" tx1="dk1" bg2="lt2" tx2="dk2" accent1="accent1" accent2="accent2" accent3="accent3" accent4="accent4" accent5="accent5" accent6="accent6" hlink="hlink" folHlink="folHlink"/>
  <p:sldLayoutIdLst>
    <p:sldLayoutId id="2147484156" r:id="rId1"/>
    <p:sldLayoutId id="2147484157" r:id="rId2"/>
    <p:sldLayoutId id="2147484158" r:id="rId3"/>
    <p:sldLayoutId id="2147484159" r:id="rId4"/>
    <p:sldLayoutId id="2147484160" r:id="rId5"/>
    <p:sldLayoutId id="2147484161" r:id="rId6"/>
    <p:sldLayoutId id="2147484162" r:id="rId7"/>
    <p:sldLayoutId id="2147484163" r:id="rId8"/>
    <p:sldLayoutId id="2147484164" r:id="rId9"/>
    <p:sldLayoutId id="2147484165" r:id="rId10"/>
    <p:sldLayoutId id="2147484166" r:id="rId11"/>
    <p:sldLayoutId id="2147484167" r:id="rId12"/>
    <p:sldLayoutId id="2147484168" r:id="rId13"/>
    <p:sldLayoutId id="2147484169" r:id="rId14"/>
    <p:sldLayoutId id="2147484170" r:id="rId15"/>
    <p:sldLayoutId id="2147483651" r:id="rId16"/>
    <p:sldLayoutId id="2147483661" r:id="rId17"/>
    <p:sldLayoutId id="2147483654" r:id="rId18"/>
    <p:sldLayoutId id="2147483669" r:id="rId19"/>
    <p:sldLayoutId id="2147483671" r:id="rId20"/>
    <p:sldLayoutId id="2147483672" r:id="rId21"/>
    <p:sldLayoutId id="2147483653" r:id="rId22"/>
    <p:sldLayoutId id="2147483666" r:id="rId23"/>
    <p:sldLayoutId id="2147483678" r:id="rId24"/>
    <p:sldLayoutId id="2147483680" r:id="rId25"/>
    <p:sldLayoutId id="2147483679" r:id="rId26"/>
    <p:sldLayoutId id="2147483674" r:id="rId27"/>
    <p:sldLayoutId id="2147483675" r:id="rId28"/>
    <p:sldLayoutId id="2147483655" r:id="rId29"/>
    <p:sldLayoutId id="2147483676" r:id="rId30"/>
    <p:sldLayoutId id="2147483677" r:id="rId31"/>
  </p:sldLayoutIdLst>
  <p:hf hdr="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global.com/news/work-culture/89-of-uk-employees-suffers-from-workplace-stress-23963" TargetMode="External"/><Relationship Id="rId2" Type="http://schemas.openxmlformats.org/officeDocument/2006/relationships/image" Target="../media/image19.jpg"/><Relationship Id="rId1" Type="http://schemas.openxmlformats.org/officeDocument/2006/relationships/slideLayout" Target="../slideLayouts/slideLayout1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8" Type="http://schemas.openxmlformats.org/officeDocument/2006/relationships/hyperlink" Target="https://commons.wikimedia.org/wiki/File:An%C3%A1lisis_PESTEL.svg" TargetMode="External"/><Relationship Id="rId3" Type="http://schemas.openxmlformats.org/officeDocument/2006/relationships/hyperlink" Target="https://ecampusontario.pressbooks.pub/strategicmanagement/chapter/evaluating-the-general-environment/" TargetMode="External"/><Relationship Id="rId7"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s://decisionstats.com/2016/07/04/critical-thinking-for-data-scientists-and-hackers/" TargetMode="External"/><Relationship Id="rId5" Type="http://schemas.openxmlformats.org/officeDocument/2006/relationships/image" Target="../media/image21.jpg"/><Relationship Id="rId4" Type="http://schemas.openxmlformats.org/officeDocument/2006/relationships/hyperlink" Target="https://creativecommons.org/licenses/by-nc-sa/3.0/" TargetMode="External"/><Relationship Id="rId9"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F3681453-7D9D-4A14-9C59-E4E79BC631E5}"/>
              </a:ext>
            </a:extLst>
          </p:cNvPr>
          <p:cNvSpPr txBox="1"/>
          <p:nvPr/>
        </p:nvSpPr>
        <p:spPr>
          <a:xfrm>
            <a:off x="139485" y="139485"/>
            <a:ext cx="11716717" cy="6740307"/>
          </a:xfrm>
          <a:prstGeom prst="rect">
            <a:avLst/>
          </a:prstGeom>
          <a:noFill/>
        </p:spPr>
        <p:txBody>
          <a:bodyPr wrap="square">
            <a:spAutoFit/>
          </a:bodyPr>
          <a:lstStyle/>
          <a:p>
            <a:pPr algn="ctr"/>
            <a:r>
              <a:rPr lang="en-US" sz="5400" b="1" dirty="0"/>
              <a:t>Understanding and resolving the problem of stress among UK workers</a:t>
            </a:r>
          </a:p>
          <a:p>
            <a:pPr algn="ctr"/>
            <a:r>
              <a:rPr lang="en-US" sz="5400" b="1" dirty="0"/>
              <a:t>Saeed Ahmad </a:t>
            </a:r>
          </a:p>
          <a:p>
            <a:pPr algn="ctr"/>
            <a:r>
              <a:rPr lang="en-US" sz="5400" b="1" dirty="0"/>
              <a:t>2027769</a:t>
            </a:r>
          </a:p>
          <a:p>
            <a:pPr algn="ctr"/>
            <a:r>
              <a:rPr lang="en-US" sz="5400" b="1" dirty="0"/>
              <a:t>Module: Problem Solving and Decision Making. </a:t>
            </a:r>
          </a:p>
          <a:p>
            <a:pPr algn="ctr"/>
            <a:r>
              <a:rPr lang="en-US" sz="5400" b="1" dirty="0"/>
              <a:t>BMSW4004</a:t>
            </a:r>
          </a:p>
          <a:p>
            <a:pPr algn="ctr"/>
            <a:r>
              <a:rPr lang="en-US" sz="5400" b="1" dirty="0"/>
              <a:t>Lecturer: </a:t>
            </a:r>
            <a:r>
              <a:rPr lang="en-US" sz="5400" b="1" dirty="0" err="1"/>
              <a:t>Chijiok</a:t>
            </a:r>
            <a:r>
              <a:rPr lang="en-US" sz="5400" b="1" dirty="0"/>
              <a:t> Uba</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C6429C2D-F381-5844-8E05-DFF81C0C97B0}"/>
              </a:ext>
            </a:extLst>
          </p:cNvPr>
          <p:cNvSpPr>
            <a:spLocks noGrp="1"/>
          </p:cNvSpPr>
          <p:nvPr>
            <p:ph type="subTitle" idx="1"/>
          </p:nvPr>
        </p:nvSpPr>
        <p:spPr>
          <a:xfrm flipH="1" flipV="1">
            <a:off x="11477623" y="4676930"/>
            <a:ext cx="2268357" cy="119921"/>
          </a:xfrm>
        </p:spPr>
        <p:txBody>
          <a:bodyPr>
            <a:normAutofit fontScale="25000" lnSpcReduction="20000"/>
          </a:bodyPr>
          <a:lstStyle/>
          <a:p>
            <a:endParaRPr lang="en-US" dirty="0"/>
          </a:p>
        </p:txBody>
      </p:sp>
      <p:sp>
        <p:nvSpPr>
          <p:cNvPr id="5" name="Text Placeholder 4">
            <a:extLst>
              <a:ext uri="{FF2B5EF4-FFF2-40B4-BE49-F238E27FC236}">
                <a16:creationId xmlns:a16="http://schemas.microsoft.com/office/drawing/2014/main" id="{7AF353CA-D0EB-4649-B87D-8BCDD11ABFCD}"/>
              </a:ext>
            </a:extLst>
          </p:cNvPr>
          <p:cNvSpPr>
            <a:spLocks noGrp="1"/>
          </p:cNvSpPr>
          <p:nvPr>
            <p:ph type="body" sz="quarter" idx="14"/>
          </p:nvPr>
        </p:nvSpPr>
        <p:spPr>
          <a:xfrm>
            <a:off x="9201873" y="4069309"/>
            <a:ext cx="1993392" cy="1993392"/>
          </a:xfrm>
        </p:spPr>
        <p:txBody>
          <a:bodyPr/>
          <a:lstStyle/>
          <a:p>
            <a:pPr marL="0" indent="0">
              <a:buNone/>
            </a:pPr>
            <a:endParaRPr lang="en-US" dirty="0"/>
          </a:p>
          <a:p>
            <a:pPr marL="0" indent="0">
              <a:buNone/>
            </a:pPr>
            <a:endParaRPr lang="en-US" dirty="0"/>
          </a:p>
          <a:p>
            <a:endParaRPr lang="en-US" dirty="0"/>
          </a:p>
          <a:p>
            <a:endParaRPr lang="en-US" dirty="0"/>
          </a:p>
          <a:p>
            <a:endParaRPr lang="en-US" dirty="0"/>
          </a:p>
        </p:txBody>
      </p:sp>
      <p:pic>
        <p:nvPicPr>
          <p:cNvPr id="74" name="Picture Placeholder 73">
            <a:extLst>
              <a:ext uri="{FF2B5EF4-FFF2-40B4-BE49-F238E27FC236}">
                <a16:creationId xmlns:a16="http://schemas.microsoft.com/office/drawing/2014/main" id="{0040F679-DC31-2B4E-894F-A2E114A48EDF}"/>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12953" r="12953"/>
          <a:stretch>
            <a:fillRect/>
          </a:stretch>
        </p:blipFill>
        <p:spPr>
          <a:xfrm>
            <a:off x="495300" y="1459902"/>
            <a:ext cx="11201400" cy="5144545"/>
          </a:xfrm>
        </p:spPr>
      </p:pic>
      <p:sp>
        <p:nvSpPr>
          <p:cNvPr id="75" name="TextBox 74">
            <a:extLst>
              <a:ext uri="{FF2B5EF4-FFF2-40B4-BE49-F238E27FC236}">
                <a16:creationId xmlns:a16="http://schemas.microsoft.com/office/drawing/2014/main" id="{7A774316-586A-7843-BED5-DCCB9017A7B8}"/>
              </a:ext>
            </a:extLst>
          </p:cNvPr>
          <p:cNvSpPr txBox="1"/>
          <p:nvPr/>
        </p:nvSpPr>
        <p:spPr>
          <a:xfrm>
            <a:off x="495300" y="6321427"/>
            <a:ext cx="7620000" cy="230832"/>
          </a:xfrm>
          <a:prstGeom prst="rect">
            <a:avLst/>
          </a:prstGeom>
          <a:noFill/>
        </p:spPr>
        <p:txBody>
          <a:bodyPr wrap="square" rtlCol="0">
            <a:spAutoFit/>
          </a:bodyPr>
          <a:lstStyle/>
          <a:p>
            <a:r>
              <a:rPr lang="en-US" sz="900">
                <a:hlinkClick r:id="rId3" tooltip="https://www.peoplemattersglobal.com/news/work-culture/89-of-uk-employees-suffers-from-workplace-stress-23963"/>
              </a:rPr>
              <a:t>This Photo</a:t>
            </a:r>
            <a:r>
              <a:rPr lang="en-US" sz="900"/>
              <a:t> by Unknown Author is licensed under </a:t>
            </a:r>
            <a:r>
              <a:rPr lang="en-US" sz="900">
                <a:hlinkClick r:id="rId4" tooltip="https://creativecommons.org/licenses/by-nc-sa/3.0/"/>
              </a:rPr>
              <a:t>CC BY-SA-NC</a:t>
            </a:r>
            <a:endParaRPr lang="en-US" sz="900"/>
          </a:p>
        </p:txBody>
      </p:sp>
      <p:sp>
        <p:nvSpPr>
          <p:cNvPr id="76" name="Rectangle 75">
            <a:extLst>
              <a:ext uri="{FF2B5EF4-FFF2-40B4-BE49-F238E27FC236}">
                <a16:creationId xmlns:a16="http://schemas.microsoft.com/office/drawing/2014/main" id="{96B76DE4-7DE8-934D-AC9F-3BFFDF16889B}"/>
              </a:ext>
            </a:extLst>
          </p:cNvPr>
          <p:cNvSpPr/>
          <p:nvPr/>
        </p:nvSpPr>
        <p:spPr>
          <a:xfrm>
            <a:off x="945396" y="253552"/>
            <a:ext cx="9847939" cy="923330"/>
          </a:xfrm>
          <a:prstGeom prst="rect">
            <a:avLst/>
          </a:prstGeom>
          <a:noFill/>
        </p:spPr>
        <p:txBody>
          <a:bodyPr wrap="square" lIns="91440" tIns="45720" rIns="91440" bIns="45720">
            <a:spAutoFit/>
          </a:bodyPr>
          <a:lstStyle/>
          <a:p>
            <a:pPr algn="ctr"/>
            <a:r>
              <a:rPr lang="en-GB" sz="5400" dirty="0">
                <a:ln w="0"/>
                <a:effectLst>
                  <a:outerShdw blurRad="38100" dist="19050" dir="2700000" algn="tl" rotWithShape="0">
                    <a:schemeClr val="dk1">
                      <a:alpha val="40000"/>
                    </a:schemeClr>
                  </a:outerShdw>
                </a:effectLst>
              </a:rPr>
              <a:t>Stress In The UK.</a:t>
            </a:r>
            <a:endParaRPr lang="en-GB"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377973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3682821" y="0"/>
            <a:ext cx="3975802" cy="1514476"/>
          </a:xfrm>
        </p:spPr>
        <p:txBody>
          <a:bodyPr>
            <a:normAutofit/>
          </a:bodyPr>
          <a:lstStyle/>
          <a:p>
            <a:r>
              <a:rPr lang="en-ZA" dirty="0"/>
              <a:t>Introduction:</a:t>
            </a:r>
          </a:p>
        </p:txBody>
      </p:sp>
      <p:sp>
        <p:nvSpPr>
          <p:cNvPr id="3" name="Subtitle 2">
            <a:extLst>
              <a:ext uri="{FF2B5EF4-FFF2-40B4-BE49-F238E27FC236}">
                <a16:creationId xmlns:a16="http://schemas.microsoft.com/office/drawing/2014/main" id="{35E3EA69-4E0E-41BD-8095-A124225A2647}"/>
              </a:ext>
            </a:extLst>
          </p:cNvPr>
          <p:cNvSpPr>
            <a:spLocks noGrp="1"/>
          </p:cNvSpPr>
          <p:nvPr>
            <p:ph idx="1"/>
          </p:nvPr>
        </p:nvSpPr>
        <p:spPr>
          <a:xfrm>
            <a:off x="135468" y="1896533"/>
            <a:ext cx="11732878" cy="4961467"/>
          </a:xfrm>
        </p:spPr>
        <p:txBody>
          <a:bodyPr vert="horz" lIns="0" tIns="45720" rIns="91440" bIns="45720" rtlCol="0" anchor="t">
            <a:normAutofit/>
          </a:bodyPr>
          <a:lstStyle/>
          <a:p>
            <a:pPr algn="just">
              <a:lnSpc>
                <a:spcPct val="150000"/>
              </a:lnSpc>
            </a:pPr>
            <a:r>
              <a:rPr lang="en-US" sz="2400" b="0" i="0" u="none" strike="noStrike" dirty="0">
                <a:solidFill>
                  <a:schemeClr val="tx1"/>
                </a:solidFill>
                <a:effectLst/>
                <a:latin typeface="Times New Roman" panose="02020603050405020304" pitchFamily="18" charset="0"/>
                <a:cs typeface="Times New Roman" panose="02020603050405020304" pitchFamily="18" charset="0"/>
              </a:rPr>
              <a:t>The process of comprehending a problem and working toward an appropriate solution is known as problem-solving (Aken and Berends, 2018). Depending on the nature and seriousness of the problem, it may be required to perform mathematical procedures, and overall essential abilities will be put to the test.</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p:txBody>
          <a:bodyPr/>
          <a:lstStyle/>
          <a:p>
            <a:r>
              <a:rPr lang="en-ZA" dirty="0"/>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p:txBody>
          <a:bodyPr/>
          <a:lstStyle/>
          <a:p>
            <a:fld id="{19B51A1E-902D-48AF-9020-955120F399B6}" type="slidenum">
              <a:rPr lang="en-ZA" smtClean="0"/>
              <a:pPr/>
              <a:t>3</a:t>
            </a:fld>
            <a:endParaRPr lang="en-ZA" dirty="0"/>
          </a:p>
        </p:txBody>
      </p:sp>
    </p:spTree>
    <p:extLst>
      <p:ext uri="{BB962C8B-B14F-4D97-AF65-F5344CB8AC3E}">
        <p14:creationId xmlns:p14="http://schemas.microsoft.com/office/powerpoint/2010/main" val="2243494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2B08ED2-B5CB-4A21-B342-DF828DCAA40A}"/>
              </a:ext>
            </a:extLst>
          </p:cNvPr>
          <p:cNvSpPr>
            <a:spLocks noGrp="1"/>
          </p:cNvSpPr>
          <p:nvPr>
            <p:ph type="ctrTitle"/>
          </p:nvPr>
        </p:nvSpPr>
        <p:spPr>
          <a:xfrm>
            <a:off x="0" y="135466"/>
            <a:ext cx="12192000" cy="880532"/>
          </a:xfrm>
        </p:spPr>
        <p:txBody>
          <a:bodyPr/>
          <a:lstStyle/>
          <a:p>
            <a:r>
              <a:rPr lang="en-US" sz="3200" b="1" i="0" u="none" strike="noStrike" dirty="0">
                <a:solidFill>
                  <a:srgbClr val="0E101A"/>
                </a:solidFill>
                <a:effectLst/>
                <a:latin typeface="Times New Roman" panose="02020603050405020304" pitchFamily="18" charset="0"/>
              </a:rPr>
              <a:t>A research-informed discussion on the nature and impact of the complex problem on employees and their organisations.</a:t>
            </a:r>
            <a:endParaRPr lang="en-US" sz="3200" dirty="0"/>
          </a:p>
        </p:txBody>
      </p:sp>
      <p:sp>
        <p:nvSpPr>
          <p:cNvPr id="9" name="TextBox 8">
            <a:extLst>
              <a:ext uri="{FF2B5EF4-FFF2-40B4-BE49-F238E27FC236}">
                <a16:creationId xmlns:a16="http://schemas.microsoft.com/office/drawing/2014/main" id="{5C59E5E5-FE9A-447F-A076-243CD0263E9B}"/>
              </a:ext>
            </a:extLst>
          </p:cNvPr>
          <p:cNvSpPr txBox="1"/>
          <p:nvPr/>
        </p:nvSpPr>
        <p:spPr>
          <a:xfrm>
            <a:off x="406400" y="1490133"/>
            <a:ext cx="11785600" cy="5016758"/>
          </a:xfrm>
          <a:prstGeom prst="rect">
            <a:avLst/>
          </a:prstGeom>
          <a:noFill/>
        </p:spPr>
        <p:txBody>
          <a:bodyPr wrap="square">
            <a:spAutoFit/>
          </a:bodyPr>
          <a:lstStyle/>
          <a:p>
            <a:pPr marL="342900" indent="-342900" algn="just" rtl="0">
              <a:spcBef>
                <a:spcPts val="0"/>
              </a:spcBef>
              <a:spcAft>
                <a:spcPts val="0"/>
              </a:spcAft>
              <a:buFont typeface="Wingdings" panose="05000000000000000000" pitchFamily="2" charset="2"/>
              <a:buChar char="v"/>
            </a:pPr>
            <a:r>
              <a:rPr lang="en-US" sz="2000" b="0" i="0" u="none" strike="noStrike" dirty="0">
                <a:solidFill>
                  <a:srgbClr val="0E101A"/>
                </a:solidFill>
                <a:effectLst/>
                <a:latin typeface="Times New Roman" panose="02020603050405020304" pitchFamily="18" charset="0"/>
              </a:rPr>
              <a:t>Complex problems are often characterized as those that may be approached from various, sometimes conflicting, viewpoints and may have multiple answers (Chevallier, 2016).</a:t>
            </a:r>
          </a:p>
          <a:p>
            <a:pPr marL="342900" indent="-342900" algn="just" rtl="0">
              <a:spcBef>
                <a:spcPts val="0"/>
              </a:spcBef>
              <a:spcAft>
                <a:spcPts val="0"/>
              </a:spcAft>
              <a:buFont typeface="Wingdings" panose="05000000000000000000" pitchFamily="2" charset="2"/>
              <a:buChar char="v"/>
            </a:pPr>
            <a:endParaRPr lang="en-US" sz="2000" b="0" dirty="0">
              <a:effectLst/>
            </a:endParaRPr>
          </a:p>
          <a:p>
            <a:pPr marL="342900" indent="-342900" algn="just" rtl="0">
              <a:spcBef>
                <a:spcPts val="0"/>
              </a:spcBef>
              <a:spcAft>
                <a:spcPts val="0"/>
              </a:spcAft>
              <a:buFont typeface="Wingdings" panose="05000000000000000000" pitchFamily="2" charset="2"/>
              <a:buChar char="v"/>
            </a:pPr>
            <a:r>
              <a:rPr lang="en-US" sz="2000" b="0" i="0" u="none" strike="noStrike" dirty="0">
                <a:solidFill>
                  <a:srgbClr val="0E101A"/>
                </a:solidFill>
                <a:effectLst/>
                <a:latin typeface="Times New Roman" panose="02020603050405020304" pitchFamily="18" charset="0"/>
              </a:rPr>
              <a:t>It  combining it with the four types of team processes </a:t>
            </a:r>
          </a:p>
          <a:p>
            <a:pPr marL="342900" indent="-342900" algn="just" rtl="0">
              <a:spcBef>
                <a:spcPts val="0"/>
              </a:spcBef>
              <a:spcAft>
                <a:spcPts val="0"/>
              </a:spcAft>
              <a:buFont typeface="Wingdings" panose="05000000000000000000" pitchFamily="2" charset="2"/>
              <a:buChar char="v"/>
            </a:pPr>
            <a:endParaRPr lang="en-US" sz="2000" dirty="0">
              <a:solidFill>
                <a:srgbClr val="0E101A"/>
              </a:solidFill>
              <a:latin typeface="Times New Roman" panose="02020603050405020304" pitchFamily="18" charset="0"/>
            </a:endParaRPr>
          </a:p>
          <a:p>
            <a:pPr marL="342900" indent="-342900" algn="just" rtl="0">
              <a:spcBef>
                <a:spcPts val="0"/>
              </a:spcBef>
              <a:spcAft>
                <a:spcPts val="0"/>
              </a:spcAft>
              <a:buFont typeface="Wingdings" panose="05000000000000000000" pitchFamily="2" charset="2"/>
              <a:buChar char="ü"/>
            </a:pPr>
            <a:r>
              <a:rPr lang="en-US" sz="2000" dirty="0">
                <a:solidFill>
                  <a:srgbClr val="0E101A"/>
                </a:solidFill>
                <a:latin typeface="Times New Roman" panose="02020603050405020304" pitchFamily="18" charset="0"/>
              </a:rPr>
              <a:t>T</a:t>
            </a:r>
            <a:r>
              <a:rPr lang="en-US" sz="2000" b="0" i="0" u="none" strike="noStrike" dirty="0">
                <a:solidFill>
                  <a:srgbClr val="0E101A"/>
                </a:solidFill>
                <a:effectLst/>
                <a:latin typeface="Times New Roman" panose="02020603050405020304" pitchFamily="18" charset="0"/>
              </a:rPr>
              <a:t>ransition,</a:t>
            </a:r>
          </a:p>
          <a:p>
            <a:pPr marL="342900" indent="-342900" algn="just" rtl="0">
              <a:spcBef>
                <a:spcPts val="0"/>
              </a:spcBef>
              <a:spcAft>
                <a:spcPts val="0"/>
              </a:spcAft>
              <a:buFont typeface="Wingdings" panose="05000000000000000000" pitchFamily="2" charset="2"/>
              <a:buChar char="ü"/>
            </a:pPr>
            <a:endParaRPr lang="en-US" sz="2000" b="0" i="0" u="none" strike="noStrike" dirty="0">
              <a:solidFill>
                <a:srgbClr val="0E101A"/>
              </a:solidFill>
              <a:effectLst/>
              <a:latin typeface="Times New Roman" panose="02020603050405020304" pitchFamily="18" charset="0"/>
            </a:endParaRPr>
          </a:p>
          <a:p>
            <a:pPr marL="342900" indent="-342900" algn="just" rtl="0">
              <a:spcBef>
                <a:spcPts val="0"/>
              </a:spcBef>
              <a:spcAft>
                <a:spcPts val="0"/>
              </a:spcAft>
              <a:buFont typeface="Wingdings" panose="05000000000000000000" pitchFamily="2" charset="2"/>
              <a:buChar char="ü"/>
            </a:pPr>
            <a:r>
              <a:rPr lang="en-US" sz="2000" dirty="0">
                <a:solidFill>
                  <a:srgbClr val="0E101A"/>
                </a:solidFill>
                <a:latin typeface="Times New Roman" panose="02020603050405020304" pitchFamily="18" charset="0"/>
              </a:rPr>
              <a:t>A</a:t>
            </a:r>
            <a:r>
              <a:rPr lang="en-US" sz="2000" b="0" i="0" u="none" strike="noStrike" dirty="0">
                <a:solidFill>
                  <a:srgbClr val="0E101A"/>
                </a:solidFill>
                <a:effectLst/>
                <a:latin typeface="Times New Roman" panose="02020603050405020304" pitchFamily="18" charset="0"/>
              </a:rPr>
              <a:t>ction,</a:t>
            </a:r>
          </a:p>
          <a:p>
            <a:pPr marL="342900" indent="-342900" algn="just" rtl="0">
              <a:spcBef>
                <a:spcPts val="0"/>
              </a:spcBef>
              <a:spcAft>
                <a:spcPts val="0"/>
              </a:spcAft>
              <a:buFont typeface="Wingdings" panose="05000000000000000000" pitchFamily="2" charset="2"/>
              <a:buChar char="ü"/>
            </a:pPr>
            <a:endParaRPr lang="en-US" sz="2000" b="0" i="0" u="none" strike="noStrike" dirty="0">
              <a:solidFill>
                <a:srgbClr val="0E101A"/>
              </a:solidFill>
              <a:effectLst/>
              <a:latin typeface="Times New Roman" panose="02020603050405020304" pitchFamily="18" charset="0"/>
            </a:endParaRPr>
          </a:p>
          <a:p>
            <a:pPr marL="342900" indent="-342900" algn="just" rtl="0">
              <a:spcBef>
                <a:spcPts val="0"/>
              </a:spcBef>
              <a:spcAft>
                <a:spcPts val="0"/>
              </a:spcAft>
              <a:buFont typeface="Wingdings" panose="05000000000000000000" pitchFamily="2" charset="2"/>
              <a:buChar char="ü"/>
            </a:pPr>
            <a:r>
              <a:rPr lang="en-US" sz="2000" b="0" i="0" u="none" strike="noStrike" dirty="0">
                <a:solidFill>
                  <a:srgbClr val="0E101A"/>
                </a:solidFill>
                <a:effectLst/>
                <a:latin typeface="Times New Roman" panose="02020603050405020304" pitchFamily="18" charset="0"/>
              </a:rPr>
              <a:t>Interpersonal</a:t>
            </a:r>
            <a:endParaRPr lang="en-US" sz="2000" dirty="0">
              <a:solidFill>
                <a:srgbClr val="0E101A"/>
              </a:solidFill>
              <a:latin typeface="Times New Roman" panose="02020603050405020304" pitchFamily="18" charset="0"/>
            </a:endParaRPr>
          </a:p>
          <a:p>
            <a:pPr marL="342900" indent="-342900" algn="just" rtl="0">
              <a:spcBef>
                <a:spcPts val="0"/>
              </a:spcBef>
              <a:spcAft>
                <a:spcPts val="0"/>
              </a:spcAft>
              <a:buFont typeface="Wingdings" panose="05000000000000000000" pitchFamily="2" charset="2"/>
              <a:buChar char="ü"/>
            </a:pPr>
            <a:endParaRPr lang="en-US" sz="2000" b="0" i="0" u="none" strike="noStrike" dirty="0">
              <a:solidFill>
                <a:srgbClr val="0E101A"/>
              </a:solidFill>
              <a:effectLst/>
              <a:latin typeface="Times New Roman" panose="02020603050405020304" pitchFamily="18" charset="0"/>
            </a:endParaRPr>
          </a:p>
          <a:p>
            <a:pPr marL="342900" indent="-342900" algn="just" rtl="0">
              <a:spcBef>
                <a:spcPts val="0"/>
              </a:spcBef>
              <a:spcAft>
                <a:spcPts val="0"/>
              </a:spcAft>
              <a:buFont typeface="Wingdings" panose="05000000000000000000" pitchFamily="2" charset="2"/>
              <a:buChar char="ü"/>
            </a:pPr>
            <a:r>
              <a:rPr lang="en-US" sz="2000" dirty="0">
                <a:solidFill>
                  <a:srgbClr val="0E101A"/>
                </a:solidFill>
                <a:latin typeface="Times New Roman" panose="02020603050405020304" pitchFamily="18" charset="0"/>
              </a:rPr>
              <a:t>L</a:t>
            </a:r>
            <a:r>
              <a:rPr lang="en-US" sz="2000" b="0" i="0" u="none" strike="noStrike" dirty="0">
                <a:solidFill>
                  <a:srgbClr val="0E101A"/>
                </a:solidFill>
                <a:effectLst/>
                <a:latin typeface="Times New Roman" panose="02020603050405020304" pitchFamily="18" charset="0"/>
              </a:rPr>
              <a:t>earning processes</a:t>
            </a:r>
          </a:p>
          <a:p>
            <a:pPr marL="342900" indent="-342900" algn="just" rtl="0">
              <a:spcBef>
                <a:spcPts val="0"/>
              </a:spcBef>
              <a:spcAft>
                <a:spcPts val="0"/>
              </a:spcAft>
              <a:buFont typeface="Wingdings" panose="05000000000000000000" pitchFamily="2" charset="2"/>
              <a:buChar char="v"/>
            </a:pPr>
            <a:endParaRPr lang="en-US" sz="2000" b="0" i="0" u="none" strike="noStrike" dirty="0">
              <a:solidFill>
                <a:srgbClr val="0E101A"/>
              </a:solidFill>
              <a:effectLst/>
              <a:latin typeface="Times New Roman" panose="02020603050405020304" pitchFamily="18" charset="0"/>
            </a:endParaRPr>
          </a:p>
          <a:p>
            <a:pPr marL="342900" indent="-342900" algn="just" rtl="0">
              <a:spcBef>
                <a:spcPts val="0"/>
              </a:spcBef>
              <a:spcAft>
                <a:spcPts val="0"/>
              </a:spcAft>
              <a:buFont typeface="Wingdings" panose="05000000000000000000" pitchFamily="2" charset="2"/>
              <a:buChar char="v"/>
            </a:pPr>
            <a:r>
              <a:rPr lang="en-US" sz="2000" b="0" i="0" u="none" strike="noStrike" dirty="0">
                <a:solidFill>
                  <a:srgbClr val="0E101A"/>
                </a:solidFill>
                <a:effectLst/>
                <a:latin typeface="Times New Roman" panose="02020603050405020304" pitchFamily="18" charset="0"/>
              </a:rPr>
              <a:t>As a consequence, the findings of controlled team research conducted in complicated scenarios are given.</a:t>
            </a:r>
            <a:endParaRPr lang="en-US" sz="2000" b="0" dirty="0">
              <a:effectLst/>
            </a:endParaRPr>
          </a:p>
          <a:p>
            <a:br>
              <a:rPr lang="en-US" sz="2000" dirty="0"/>
            </a:br>
            <a:endParaRPr lang="en-US" sz="2000" dirty="0"/>
          </a:p>
        </p:txBody>
      </p:sp>
    </p:spTree>
    <p:extLst>
      <p:ext uri="{BB962C8B-B14F-4D97-AF65-F5344CB8AC3E}">
        <p14:creationId xmlns:p14="http://schemas.microsoft.com/office/powerpoint/2010/main" val="707789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2B08ED2-B5CB-4A21-B342-DF828DCAA40A}"/>
              </a:ext>
            </a:extLst>
          </p:cNvPr>
          <p:cNvSpPr>
            <a:spLocks noGrp="1"/>
          </p:cNvSpPr>
          <p:nvPr>
            <p:ph type="ctrTitle"/>
          </p:nvPr>
        </p:nvSpPr>
        <p:spPr>
          <a:xfrm>
            <a:off x="0" y="135466"/>
            <a:ext cx="12192000" cy="880532"/>
          </a:xfrm>
        </p:spPr>
        <p:txBody>
          <a:bodyPr/>
          <a:lstStyle/>
          <a:p>
            <a:r>
              <a:rPr lang="en-US" sz="3200" b="1" i="0" u="none" strike="noStrike" dirty="0">
                <a:solidFill>
                  <a:srgbClr val="0E101A"/>
                </a:solidFill>
                <a:effectLst/>
                <a:latin typeface="Times New Roman" panose="02020603050405020304" pitchFamily="18" charset="0"/>
              </a:rPr>
              <a:t>Cont.</a:t>
            </a:r>
            <a:endParaRPr lang="en-US" sz="3200" dirty="0"/>
          </a:p>
        </p:txBody>
      </p:sp>
      <p:sp>
        <p:nvSpPr>
          <p:cNvPr id="4" name="TextBox 3">
            <a:extLst>
              <a:ext uri="{FF2B5EF4-FFF2-40B4-BE49-F238E27FC236}">
                <a16:creationId xmlns:a16="http://schemas.microsoft.com/office/drawing/2014/main" id="{243C167F-7FB6-4ECD-BC23-746D1A024CE7}"/>
              </a:ext>
            </a:extLst>
          </p:cNvPr>
          <p:cNvSpPr txBox="1"/>
          <p:nvPr/>
        </p:nvSpPr>
        <p:spPr>
          <a:xfrm>
            <a:off x="23812" y="1609754"/>
            <a:ext cx="11958638" cy="4524315"/>
          </a:xfrm>
          <a:prstGeom prst="rect">
            <a:avLst/>
          </a:prstGeom>
          <a:noFill/>
        </p:spPr>
        <p:txBody>
          <a:bodyPr wrap="square">
            <a:spAutoFit/>
          </a:bodyPr>
          <a:lstStyle/>
          <a:p>
            <a:pPr marL="285750" indent="-285750">
              <a:buFont typeface="Wingdings" panose="05000000000000000000" pitchFamily="2" charset="2"/>
              <a:buChar char="v"/>
            </a:pPr>
            <a:r>
              <a:rPr lang="en-US" sz="2400" dirty="0"/>
              <a:t>Teams are engaged in tasks linked to achieving goals and, at other times, reflecting on previous performance and preparing for future actions. </a:t>
            </a:r>
          </a:p>
          <a:p>
            <a:pPr marL="285750" indent="-285750">
              <a:buFont typeface="Wingdings" panose="05000000000000000000" pitchFamily="2" charset="2"/>
              <a:buChar char="v"/>
            </a:pPr>
            <a:endParaRPr lang="en-US" sz="2400" dirty="0"/>
          </a:p>
          <a:p>
            <a:pPr marL="285750" indent="-285750">
              <a:buFont typeface="Wingdings" panose="05000000000000000000" pitchFamily="2" charset="2"/>
              <a:buChar char="v"/>
            </a:pPr>
            <a:r>
              <a:rPr lang="en-US" sz="2400" dirty="0"/>
              <a:t>Teams analyze their performance throughout transition periods, compare the current condition to goals, reflect on their techniques, and plan future activities to help them achieve their goals. </a:t>
            </a:r>
          </a:p>
          <a:p>
            <a:pPr marL="285750" indent="-285750">
              <a:buFont typeface="Wingdings" panose="05000000000000000000" pitchFamily="2" charset="2"/>
              <a:buChar char="v"/>
            </a:pPr>
            <a:endParaRPr lang="en-US" sz="2400" dirty="0"/>
          </a:p>
          <a:p>
            <a:pPr marL="285750" indent="-285750">
              <a:buFont typeface="Wingdings" panose="05000000000000000000" pitchFamily="2" charset="2"/>
              <a:buChar char="v"/>
            </a:pPr>
            <a:r>
              <a:rPr lang="en-US" sz="2400" dirty="0"/>
              <a:t>During the action phases, teams concentrate only on the job at hand (Okes, 2019).</a:t>
            </a:r>
          </a:p>
          <a:p>
            <a:pPr marL="285750" indent="-285750">
              <a:buFont typeface="Wingdings" panose="05000000000000000000" pitchFamily="2" charset="2"/>
              <a:buChar char="v"/>
            </a:pPr>
            <a:endParaRPr lang="en-US" sz="2400" dirty="0"/>
          </a:p>
          <a:p>
            <a:pPr marL="285750" indent="-285750">
              <a:buFont typeface="Wingdings" panose="05000000000000000000" pitchFamily="2" charset="2"/>
              <a:buChar char="v"/>
            </a:pPr>
            <a:r>
              <a:rPr lang="en-US" sz="2400" dirty="0"/>
              <a:t>For example, a team member sees another team member's heavy workload and assists him or her in gathering information or taking over needed communication with other parties.</a:t>
            </a:r>
          </a:p>
        </p:txBody>
      </p:sp>
    </p:spTree>
    <p:extLst>
      <p:ext uri="{BB962C8B-B14F-4D97-AF65-F5344CB8AC3E}">
        <p14:creationId xmlns:p14="http://schemas.microsoft.com/office/powerpoint/2010/main" val="642398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2B08ED2-B5CB-4A21-B342-DF828DCAA40A}"/>
              </a:ext>
            </a:extLst>
          </p:cNvPr>
          <p:cNvSpPr>
            <a:spLocks noGrp="1"/>
          </p:cNvSpPr>
          <p:nvPr>
            <p:ph type="ctrTitle"/>
          </p:nvPr>
        </p:nvSpPr>
        <p:spPr>
          <a:xfrm>
            <a:off x="0" y="135466"/>
            <a:ext cx="12192000" cy="880532"/>
          </a:xfrm>
        </p:spPr>
        <p:txBody>
          <a:bodyPr/>
          <a:lstStyle/>
          <a:p>
            <a:r>
              <a:rPr lang="en-US" sz="3200" b="1" i="0" u="none" strike="noStrike" dirty="0">
                <a:solidFill>
                  <a:srgbClr val="0E101A"/>
                </a:solidFill>
                <a:effectLst/>
                <a:latin typeface="Times New Roman" panose="02020603050405020304" pitchFamily="18" charset="0"/>
              </a:rPr>
              <a:t>A research-informed cause-and-effect analysis of the complex problem.</a:t>
            </a:r>
            <a:endParaRPr lang="en-US" sz="3200" dirty="0"/>
          </a:p>
        </p:txBody>
      </p:sp>
      <p:sp>
        <p:nvSpPr>
          <p:cNvPr id="4" name="TextBox 3">
            <a:extLst>
              <a:ext uri="{FF2B5EF4-FFF2-40B4-BE49-F238E27FC236}">
                <a16:creationId xmlns:a16="http://schemas.microsoft.com/office/drawing/2014/main" id="{0720F45B-5553-4280-AFA7-5F682E837E89}"/>
              </a:ext>
            </a:extLst>
          </p:cNvPr>
          <p:cNvSpPr txBox="1"/>
          <p:nvPr/>
        </p:nvSpPr>
        <p:spPr>
          <a:xfrm>
            <a:off x="0" y="1692265"/>
            <a:ext cx="12192000" cy="4524315"/>
          </a:xfrm>
          <a:prstGeom prst="rect">
            <a:avLst/>
          </a:prstGeom>
          <a:noFill/>
        </p:spPr>
        <p:txBody>
          <a:bodyPr wrap="square">
            <a:spAutoFit/>
          </a:bodyPr>
          <a:lstStyle/>
          <a:p>
            <a:pPr marL="342900" indent="-342900">
              <a:buFont typeface="Wingdings" panose="05000000000000000000" pitchFamily="2" charset="2"/>
              <a:buChar char="v"/>
            </a:pPr>
            <a:r>
              <a:rPr lang="en-US" sz="2400" dirty="0"/>
              <a:t>Cause and effect analysis is a type of analysis that employs a combination of brainstorming and mapping approaches to look into the various causes of a problem (Wiklund, M. et. al ,2016). </a:t>
            </a:r>
          </a:p>
          <a:p>
            <a:pPr marL="342900" indent="-342900">
              <a:buFont typeface="Wingdings" panose="05000000000000000000" pitchFamily="2" charset="2"/>
              <a:buChar char="v"/>
            </a:pPr>
            <a:endParaRPr lang="en-US" sz="2400" dirty="0"/>
          </a:p>
          <a:p>
            <a:pPr marL="342900" indent="-342900">
              <a:buFont typeface="Wingdings" panose="05000000000000000000" pitchFamily="2" charset="2"/>
              <a:buChar char="v"/>
            </a:pPr>
            <a:r>
              <a:rPr lang="en-US" sz="2400" dirty="0"/>
              <a:t>While cause and effect analysis is not limited to a single industry, management and business experts often use it. </a:t>
            </a:r>
          </a:p>
          <a:p>
            <a:pPr marL="342900" indent="-342900">
              <a:buFont typeface="Wingdings" panose="05000000000000000000" pitchFamily="2" charset="2"/>
              <a:buChar char="v"/>
            </a:pPr>
            <a:endParaRPr lang="en-US" sz="2400" dirty="0"/>
          </a:p>
          <a:p>
            <a:pPr marL="342900" indent="-342900">
              <a:buFont typeface="Wingdings" panose="05000000000000000000" pitchFamily="2" charset="2"/>
              <a:buChar char="v"/>
            </a:pPr>
            <a:r>
              <a:rPr lang="en-US" sz="2400" dirty="0"/>
              <a:t>These specialists utilize brainstorming sessions and visual tools to discover workplace or project problems and probable research reasons. </a:t>
            </a:r>
          </a:p>
          <a:p>
            <a:pPr marL="342900" indent="-342900">
              <a:buFont typeface="Wingdings" panose="05000000000000000000" pitchFamily="2" charset="2"/>
              <a:buChar char="v"/>
            </a:pPr>
            <a:endParaRPr lang="en-US" sz="2400" dirty="0"/>
          </a:p>
          <a:p>
            <a:pPr marL="342900" indent="-342900">
              <a:buFont typeface="Wingdings" panose="05000000000000000000" pitchFamily="2" charset="2"/>
              <a:buChar char="v"/>
            </a:pPr>
            <a:r>
              <a:rPr lang="en-US" sz="2400" dirty="0"/>
              <a:t>Cause and effect analysis is done in various ways by professionals, including the most frequent methods of fishbone analysis and why tree analysis.</a:t>
            </a:r>
          </a:p>
        </p:txBody>
      </p:sp>
    </p:spTree>
    <p:extLst>
      <p:ext uri="{BB962C8B-B14F-4D97-AF65-F5344CB8AC3E}">
        <p14:creationId xmlns:p14="http://schemas.microsoft.com/office/powerpoint/2010/main" val="3113859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2B08ED2-B5CB-4A21-B342-DF828DCAA40A}"/>
              </a:ext>
            </a:extLst>
          </p:cNvPr>
          <p:cNvSpPr>
            <a:spLocks noGrp="1"/>
          </p:cNvSpPr>
          <p:nvPr>
            <p:ph type="ctrTitle"/>
          </p:nvPr>
        </p:nvSpPr>
        <p:spPr>
          <a:xfrm>
            <a:off x="0" y="0"/>
            <a:ext cx="12192000" cy="880532"/>
          </a:xfrm>
        </p:spPr>
        <p:txBody>
          <a:bodyPr/>
          <a:lstStyle/>
          <a:p>
            <a:r>
              <a:rPr lang="en-US" sz="3200" b="1" i="0" u="none" strike="noStrike" dirty="0">
                <a:solidFill>
                  <a:srgbClr val="0E101A"/>
                </a:solidFill>
                <a:effectLst/>
                <a:latin typeface="Times New Roman" panose="02020603050405020304" pitchFamily="18" charset="0"/>
              </a:rPr>
              <a:t>Cont.</a:t>
            </a:r>
            <a:endParaRPr lang="en-US" sz="3200" dirty="0"/>
          </a:p>
        </p:txBody>
      </p:sp>
      <p:sp>
        <p:nvSpPr>
          <p:cNvPr id="4" name="TextBox 3">
            <a:extLst>
              <a:ext uri="{FF2B5EF4-FFF2-40B4-BE49-F238E27FC236}">
                <a16:creationId xmlns:a16="http://schemas.microsoft.com/office/drawing/2014/main" id="{8DB70704-5E34-43C8-AA74-58D3A155B7A4}"/>
              </a:ext>
            </a:extLst>
          </p:cNvPr>
          <p:cNvSpPr txBox="1"/>
          <p:nvPr/>
        </p:nvSpPr>
        <p:spPr>
          <a:xfrm>
            <a:off x="0" y="994703"/>
            <a:ext cx="12058589" cy="5324535"/>
          </a:xfrm>
          <a:prstGeom prst="rect">
            <a:avLst/>
          </a:prstGeom>
          <a:noFill/>
        </p:spPr>
        <p:txBody>
          <a:bodyPr wrap="square">
            <a:spAutoFit/>
          </a:bodyPr>
          <a:lstStyle/>
          <a:p>
            <a:r>
              <a:rPr lang="en-US" sz="2000" dirty="0"/>
              <a:t>Cause and effect analysis has the following advantages:</a:t>
            </a:r>
          </a:p>
          <a:p>
            <a:endParaRPr lang="en-US" sz="2000" dirty="0"/>
          </a:p>
          <a:p>
            <a:endParaRPr lang="en-US" sz="2000" dirty="0"/>
          </a:p>
          <a:p>
            <a:pPr marL="285750" indent="-285750">
              <a:buFont typeface="Wingdings" panose="05000000000000000000" pitchFamily="2" charset="2"/>
              <a:buChar char="Ø"/>
            </a:pPr>
            <a:r>
              <a:rPr lang="en-US" sz="2000" dirty="0"/>
              <a:t>It simplifies an issue: It might be challenging to know where to begin when dealing with a complex problem. </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Concentrating the efforts: When working toward solutions, cause and effect analysis may help it stay focused. </a:t>
            </a:r>
          </a:p>
          <a:p>
            <a:endParaRPr lang="en-US" sz="2000" dirty="0"/>
          </a:p>
          <a:p>
            <a:pPr marL="285750" indent="-285750">
              <a:buFont typeface="Wingdings" panose="05000000000000000000" pitchFamily="2" charset="2"/>
              <a:buChar char="Ø"/>
            </a:pPr>
            <a:r>
              <a:rPr lang="en-US" sz="2000" dirty="0"/>
              <a:t>Solving fundamental problems: A cause and effect analysis focuses on a problem until it reach the core difficulties that lead to additional problems in the process.</a:t>
            </a:r>
          </a:p>
          <a:p>
            <a:endParaRPr lang="en-US" sz="2000" dirty="0"/>
          </a:p>
          <a:p>
            <a:pPr marL="285750" indent="-285750">
              <a:buFont typeface="Wingdings" panose="05000000000000000000" pitchFamily="2" charset="2"/>
              <a:buChar char="Ø"/>
            </a:pPr>
            <a:r>
              <a:rPr lang="en-US" sz="2000" dirty="0"/>
              <a:t>Improving structural elements: Identifying and addressing underlying flaws with the procedures is a fantastic method to lay the groundwork for future work</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Encourage discussion: A cause and effect analysis meeting is a great way to interact with the employees and get their feedback on company challenges</a:t>
            </a:r>
          </a:p>
        </p:txBody>
      </p:sp>
    </p:spTree>
    <p:extLst>
      <p:ext uri="{BB962C8B-B14F-4D97-AF65-F5344CB8AC3E}">
        <p14:creationId xmlns:p14="http://schemas.microsoft.com/office/powerpoint/2010/main" val="4004157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59" name="Rectangle 43">
            <a:extLst>
              <a:ext uri="{FF2B5EF4-FFF2-40B4-BE49-F238E27FC236}">
                <a16:creationId xmlns:a16="http://schemas.microsoft.com/office/drawing/2014/main" id="{A6F2F142-5CA1-D243-803A-3CBA94A6E171}"/>
              </a:ext>
            </a:extLst>
          </p:cNvPr>
          <p:cNvSpPr>
            <a:spLocks noChangeArrowheads="1"/>
          </p:cNvSpPr>
          <p:nvPr/>
        </p:nvSpPr>
        <p:spPr bwMode="auto">
          <a:xfrm>
            <a:off x="1867218" y="103558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0" name="Rectangle 60">
            <a:extLst>
              <a:ext uri="{FF2B5EF4-FFF2-40B4-BE49-F238E27FC236}">
                <a16:creationId xmlns:a16="http://schemas.microsoft.com/office/drawing/2014/main" id="{E83DD5DF-6E42-2C49-84A8-FA86BE69EFC5}"/>
              </a:ext>
            </a:extLst>
          </p:cNvPr>
          <p:cNvSpPr>
            <a:spLocks noChangeArrowheads="1"/>
          </p:cNvSpPr>
          <p:nvPr/>
        </p:nvSpPr>
        <p:spPr bwMode="auto">
          <a:xfrm>
            <a:off x="1867218" y="14927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1" name="Rectangle 62">
            <a:extLst>
              <a:ext uri="{FF2B5EF4-FFF2-40B4-BE49-F238E27FC236}">
                <a16:creationId xmlns:a16="http://schemas.microsoft.com/office/drawing/2014/main" id="{7BDB019C-3B86-4144-B0EF-4CFE749D63B9}"/>
              </a:ext>
            </a:extLst>
          </p:cNvPr>
          <p:cNvSpPr>
            <a:spLocks noChangeArrowheads="1"/>
          </p:cNvSpPr>
          <p:nvPr/>
        </p:nvSpPr>
        <p:spPr bwMode="auto">
          <a:xfrm>
            <a:off x="1867218" y="14927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2" name="Rectangle 64">
            <a:extLst>
              <a:ext uri="{FF2B5EF4-FFF2-40B4-BE49-F238E27FC236}">
                <a16:creationId xmlns:a16="http://schemas.microsoft.com/office/drawing/2014/main" id="{4F27CED3-F0F7-1C48-A4E0-5F88BA5AF0F3}"/>
              </a:ext>
            </a:extLst>
          </p:cNvPr>
          <p:cNvSpPr>
            <a:spLocks noChangeArrowheads="1"/>
          </p:cNvSpPr>
          <p:nvPr/>
        </p:nvSpPr>
        <p:spPr bwMode="auto">
          <a:xfrm>
            <a:off x="1867218" y="14927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3" name="Rectangle 66">
            <a:extLst>
              <a:ext uri="{FF2B5EF4-FFF2-40B4-BE49-F238E27FC236}">
                <a16:creationId xmlns:a16="http://schemas.microsoft.com/office/drawing/2014/main" id="{9F89E303-4A33-E645-AE59-7F78D3D699BC}"/>
              </a:ext>
            </a:extLst>
          </p:cNvPr>
          <p:cNvSpPr>
            <a:spLocks noChangeArrowheads="1"/>
          </p:cNvSpPr>
          <p:nvPr/>
        </p:nvSpPr>
        <p:spPr bwMode="auto">
          <a:xfrm>
            <a:off x="1867218" y="14927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64" name="Rectangle 68">
            <a:extLst>
              <a:ext uri="{FF2B5EF4-FFF2-40B4-BE49-F238E27FC236}">
                <a16:creationId xmlns:a16="http://schemas.microsoft.com/office/drawing/2014/main" id="{5217F1DD-6783-1048-863D-7D551CB34D37}"/>
              </a:ext>
            </a:extLst>
          </p:cNvPr>
          <p:cNvSpPr>
            <a:spLocks noChangeArrowheads="1"/>
          </p:cNvSpPr>
          <p:nvPr/>
        </p:nvSpPr>
        <p:spPr bwMode="auto">
          <a:xfrm>
            <a:off x="1867218" y="1492786"/>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sz="1000" b="0" i="0" u="none" strike="noStrike" cap="none" normalizeH="0" baseline="0" dirty="0">
                <a:ln>
                  <a:noFill/>
                </a:ln>
                <a:solidFill>
                  <a:schemeClr val="tx1"/>
                </a:solidFill>
                <a:effectLst/>
                <a:latin typeface="Arial" panose="020B0604020202020204" pitchFamily="34"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4" name="Rectangle 111">
            <a:extLst>
              <a:ext uri="{FF2B5EF4-FFF2-40B4-BE49-F238E27FC236}">
                <a16:creationId xmlns:a16="http://schemas.microsoft.com/office/drawing/2014/main" id="{24CD694F-5AE0-274F-A660-9698C5F52E2E}"/>
              </a:ext>
            </a:extLst>
          </p:cNvPr>
          <p:cNvSpPr>
            <a:spLocks noChangeArrowheads="1"/>
          </p:cNvSpPr>
          <p:nvPr/>
        </p:nvSpPr>
        <p:spPr bwMode="auto">
          <a:xfrm>
            <a:off x="1912938" y="39782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15" name="Rectangle 126">
            <a:extLst>
              <a:ext uri="{FF2B5EF4-FFF2-40B4-BE49-F238E27FC236}">
                <a16:creationId xmlns:a16="http://schemas.microsoft.com/office/drawing/2014/main" id="{5E0784E9-57E2-BD48-AC95-9CDD90B69E8E}"/>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6" name="Rectangle 129">
            <a:extLst>
              <a:ext uri="{FF2B5EF4-FFF2-40B4-BE49-F238E27FC236}">
                <a16:creationId xmlns:a16="http://schemas.microsoft.com/office/drawing/2014/main" id="{46C08717-5A5C-4542-84FE-323A708B9DE0}"/>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7" name="Rectangle 131">
            <a:extLst>
              <a:ext uri="{FF2B5EF4-FFF2-40B4-BE49-F238E27FC236}">
                <a16:creationId xmlns:a16="http://schemas.microsoft.com/office/drawing/2014/main" id="{29DBEE37-1176-1646-9DCE-30699C3C9C40}"/>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8" name="Rectangle 133">
            <a:extLst>
              <a:ext uri="{FF2B5EF4-FFF2-40B4-BE49-F238E27FC236}">
                <a16:creationId xmlns:a16="http://schemas.microsoft.com/office/drawing/2014/main" id="{2D3AE20D-F860-824F-BFF7-3633F1039F8C}"/>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6" name="Rectangle 179">
            <a:extLst>
              <a:ext uri="{FF2B5EF4-FFF2-40B4-BE49-F238E27FC236}">
                <a16:creationId xmlns:a16="http://schemas.microsoft.com/office/drawing/2014/main" id="{B8A77478-9B46-9F46-95C6-A8CE80A5CD5B}"/>
              </a:ext>
            </a:extLst>
          </p:cNvPr>
          <p:cNvSpPr>
            <a:spLocks noChangeArrowheads="1"/>
          </p:cNvSpPr>
          <p:nvPr/>
        </p:nvSpPr>
        <p:spPr bwMode="auto">
          <a:xfrm>
            <a:off x="1912938" y="39782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167" name="Rectangle 194">
            <a:extLst>
              <a:ext uri="{FF2B5EF4-FFF2-40B4-BE49-F238E27FC236}">
                <a16:creationId xmlns:a16="http://schemas.microsoft.com/office/drawing/2014/main" id="{3A0BC2B6-E105-DE4A-811F-DF72A6734049}"/>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8" name="Rectangle 197">
            <a:extLst>
              <a:ext uri="{FF2B5EF4-FFF2-40B4-BE49-F238E27FC236}">
                <a16:creationId xmlns:a16="http://schemas.microsoft.com/office/drawing/2014/main" id="{81EEF1E3-B652-F240-A77A-19620D893A94}"/>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9" name="Rectangle 199">
            <a:extLst>
              <a:ext uri="{FF2B5EF4-FFF2-40B4-BE49-F238E27FC236}">
                <a16:creationId xmlns:a16="http://schemas.microsoft.com/office/drawing/2014/main" id="{C55871D9-68DC-1940-BE08-0312D44FB01B}"/>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	</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0" name="Rectangle 201">
            <a:extLst>
              <a:ext uri="{FF2B5EF4-FFF2-40B4-BE49-F238E27FC236}">
                <a16:creationId xmlns:a16="http://schemas.microsoft.com/office/drawing/2014/main" id="{47BBACF4-8B5C-2641-A7B5-67806FBADCA6}"/>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18" name="Rectangle 247">
            <a:extLst>
              <a:ext uri="{FF2B5EF4-FFF2-40B4-BE49-F238E27FC236}">
                <a16:creationId xmlns:a16="http://schemas.microsoft.com/office/drawing/2014/main" id="{6B913700-3019-9B45-941F-56981B015096}"/>
              </a:ext>
            </a:extLst>
          </p:cNvPr>
          <p:cNvSpPr>
            <a:spLocks noChangeArrowheads="1"/>
          </p:cNvSpPr>
          <p:nvPr/>
        </p:nvSpPr>
        <p:spPr bwMode="auto">
          <a:xfrm>
            <a:off x="1912938" y="39782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19" name="Rectangle 262">
            <a:extLst>
              <a:ext uri="{FF2B5EF4-FFF2-40B4-BE49-F238E27FC236}">
                <a16:creationId xmlns:a16="http://schemas.microsoft.com/office/drawing/2014/main" id="{98BCC625-DC2C-8446-B992-6A0F0E5AEA19}"/>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0" name="Rectangle 265">
            <a:extLst>
              <a:ext uri="{FF2B5EF4-FFF2-40B4-BE49-F238E27FC236}">
                <a16:creationId xmlns:a16="http://schemas.microsoft.com/office/drawing/2014/main" id="{6E2857E5-941C-3949-84EB-1E2517C76315}"/>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1" name="Rectangle 267">
            <a:extLst>
              <a:ext uri="{FF2B5EF4-FFF2-40B4-BE49-F238E27FC236}">
                <a16:creationId xmlns:a16="http://schemas.microsoft.com/office/drawing/2014/main" id="{CBA84560-A272-DA42-8FE1-0191B4756301}"/>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r>
              <a:rPr kumimoji="0" lang="en-US" altLang="en-US"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	</a:t>
            </a: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2" name="Rectangle 269">
            <a:extLst>
              <a:ext uri="{FF2B5EF4-FFF2-40B4-BE49-F238E27FC236}">
                <a16:creationId xmlns:a16="http://schemas.microsoft.com/office/drawing/2014/main" id="{37613A3D-2EB4-BA4A-AD93-AE3F2B11442F}"/>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23" name="Rectangle 272">
            <a:extLst>
              <a:ext uri="{FF2B5EF4-FFF2-40B4-BE49-F238E27FC236}">
                <a16:creationId xmlns:a16="http://schemas.microsoft.com/office/drawing/2014/main" id="{72D5B49C-BA0E-1543-8998-39BF64111356}"/>
              </a:ext>
            </a:extLst>
          </p:cNvPr>
          <p:cNvSpPr>
            <a:spLocks noChangeArrowheads="1"/>
          </p:cNvSpPr>
          <p:nvPr/>
        </p:nvSpPr>
        <p:spPr bwMode="auto">
          <a:xfrm>
            <a:off x="1912938" y="4158476"/>
            <a:ext cx="184731"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6232525" algn="l"/>
              </a:tabLst>
              <a:defRPr>
                <a:solidFill>
                  <a:schemeClr val="tx1"/>
                </a:solidFill>
                <a:latin typeface="Arial" panose="020B0604020202020204" pitchFamily="34" charset="0"/>
              </a:defRPr>
            </a:lvl1pPr>
            <a:lvl2pPr eaLnBrk="0" fontAlgn="base" hangingPunct="0">
              <a:spcBef>
                <a:spcPct val="0"/>
              </a:spcBef>
              <a:spcAft>
                <a:spcPct val="0"/>
              </a:spcAft>
              <a:tabLst>
                <a:tab pos="6232525" algn="l"/>
              </a:tabLst>
              <a:defRPr>
                <a:solidFill>
                  <a:schemeClr val="tx1"/>
                </a:solidFill>
                <a:latin typeface="Arial" panose="020B0604020202020204" pitchFamily="34" charset="0"/>
              </a:defRPr>
            </a:lvl2pPr>
            <a:lvl3pPr eaLnBrk="0" fontAlgn="base" hangingPunct="0">
              <a:spcBef>
                <a:spcPct val="0"/>
              </a:spcBef>
              <a:spcAft>
                <a:spcPct val="0"/>
              </a:spcAft>
              <a:tabLst>
                <a:tab pos="6232525" algn="l"/>
              </a:tabLst>
              <a:defRPr>
                <a:solidFill>
                  <a:schemeClr val="tx1"/>
                </a:solidFill>
                <a:latin typeface="Arial" panose="020B0604020202020204" pitchFamily="34" charset="0"/>
              </a:defRPr>
            </a:lvl3pPr>
            <a:lvl4pPr eaLnBrk="0" fontAlgn="base" hangingPunct="0">
              <a:spcBef>
                <a:spcPct val="0"/>
              </a:spcBef>
              <a:spcAft>
                <a:spcPct val="0"/>
              </a:spcAft>
              <a:tabLst>
                <a:tab pos="6232525" algn="l"/>
              </a:tabLst>
              <a:defRPr>
                <a:solidFill>
                  <a:schemeClr val="tx1"/>
                </a:solidFill>
                <a:latin typeface="Arial" panose="020B0604020202020204" pitchFamily="34" charset="0"/>
              </a:defRPr>
            </a:lvl4pPr>
            <a:lvl5pPr eaLnBrk="0" fontAlgn="base" hangingPunct="0">
              <a:spcBef>
                <a:spcPct val="0"/>
              </a:spcBef>
              <a:spcAft>
                <a:spcPct val="0"/>
              </a:spcAft>
              <a:tabLst>
                <a:tab pos="6232525" algn="l"/>
              </a:tabLst>
              <a:defRPr>
                <a:solidFill>
                  <a:schemeClr val="tx1"/>
                </a:solidFill>
                <a:latin typeface="Arial" panose="020B0604020202020204" pitchFamily="34" charset="0"/>
              </a:defRPr>
            </a:lvl5pPr>
            <a:lvl6pPr eaLnBrk="0" fontAlgn="base" hangingPunct="0">
              <a:spcBef>
                <a:spcPct val="0"/>
              </a:spcBef>
              <a:spcAft>
                <a:spcPct val="0"/>
              </a:spcAft>
              <a:tabLst>
                <a:tab pos="6232525" algn="l"/>
              </a:tabLst>
              <a:defRPr>
                <a:solidFill>
                  <a:schemeClr val="tx1"/>
                </a:solidFill>
                <a:latin typeface="Arial" panose="020B0604020202020204" pitchFamily="34" charset="0"/>
              </a:defRPr>
            </a:lvl6pPr>
            <a:lvl7pPr eaLnBrk="0" fontAlgn="base" hangingPunct="0">
              <a:spcBef>
                <a:spcPct val="0"/>
              </a:spcBef>
              <a:spcAft>
                <a:spcPct val="0"/>
              </a:spcAft>
              <a:tabLst>
                <a:tab pos="6232525" algn="l"/>
              </a:tabLst>
              <a:defRPr>
                <a:solidFill>
                  <a:schemeClr val="tx1"/>
                </a:solidFill>
                <a:latin typeface="Arial" panose="020B0604020202020204" pitchFamily="34" charset="0"/>
              </a:defRPr>
            </a:lvl7pPr>
            <a:lvl8pPr eaLnBrk="0" fontAlgn="base" hangingPunct="0">
              <a:spcBef>
                <a:spcPct val="0"/>
              </a:spcBef>
              <a:spcAft>
                <a:spcPct val="0"/>
              </a:spcAft>
              <a:tabLst>
                <a:tab pos="6232525" algn="l"/>
              </a:tabLst>
              <a:defRPr>
                <a:solidFill>
                  <a:schemeClr val="tx1"/>
                </a:solidFill>
                <a:latin typeface="Arial" panose="020B0604020202020204" pitchFamily="34" charset="0"/>
              </a:defRPr>
            </a:lvl8pPr>
            <a:lvl9pPr eaLnBrk="0" fontAlgn="base" hangingPunct="0">
              <a:spcBef>
                <a:spcPct val="0"/>
              </a:spcBef>
              <a:spcAft>
                <a:spcPct val="0"/>
              </a:spcAft>
              <a:tabLst>
                <a:tab pos="623252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6232525" algn="l"/>
              </a:tabLst>
            </a:pP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232525"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67" name="Rectangle 315">
            <a:extLst>
              <a:ext uri="{FF2B5EF4-FFF2-40B4-BE49-F238E27FC236}">
                <a16:creationId xmlns:a16="http://schemas.microsoft.com/office/drawing/2014/main" id="{61F36150-0D1A-BC45-883F-489A63BC1014}"/>
              </a:ext>
            </a:extLst>
          </p:cNvPr>
          <p:cNvSpPr>
            <a:spLocks noChangeArrowheads="1"/>
          </p:cNvSpPr>
          <p:nvPr/>
        </p:nvSpPr>
        <p:spPr bwMode="auto">
          <a:xfrm>
            <a:off x="1912938" y="39782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68" name="Rectangle 330">
            <a:extLst>
              <a:ext uri="{FF2B5EF4-FFF2-40B4-BE49-F238E27FC236}">
                <a16:creationId xmlns:a16="http://schemas.microsoft.com/office/drawing/2014/main" id="{2A079002-F5AA-824A-B37E-7EF970EDA699}"/>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69" name="Rectangle 333">
            <a:extLst>
              <a:ext uri="{FF2B5EF4-FFF2-40B4-BE49-F238E27FC236}">
                <a16:creationId xmlns:a16="http://schemas.microsoft.com/office/drawing/2014/main" id="{A45ECDFD-50BE-A146-A578-8B4FB7051476}"/>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70" name="Rectangle 335">
            <a:extLst>
              <a:ext uri="{FF2B5EF4-FFF2-40B4-BE49-F238E27FC236}">
                <a16:creationId xmlns:a16="http://schemas.microsoft.com/office/drawing/2014/main" id="{73871E5E-DB8A-4C4F-8A99-9E17CCA39ACC}"/>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1" name="Rectangle 337">
            <a:extLst>
              <a:ext uri="{FF2B5EF4-FFF2-40B4-BE49-F238E27FC236}">
                <a16:creationId xmlns:a16="http://schemas.microsoft.com/office/drawing/2014/main" id="{AE5DC089-B14C-1548-8215-0A43C435D97F}"/>
              </a:ext>
            </a:extLst>
          </p:cNvPr>
          <p:cNvSpPr>
            <a:spLocks noChangeArrowheads="1"/>
          </p:cNvSpPr>
          <p:nvPr/>
        </p:nvSpPr>
        <p:spPr bwMode="auto">
          <a:xfrm>
            <a:off x="1912938" y="443547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274" name="Table 273">
            <a:extLst>
              <a:ext uri="{FF2B5EF4-FFF2-40B4-BE49-F238E27FC236}">
                <a16:creationId xmlns:a16="http://schemas.microsoft.com/office/drawing/2014/main" id="{528C68EA-A434-B544-B904-65E0752C4E25}"/>
              </a:ext>
            </a:extLst>
          </p:cNvPr>
          <p:cNvGraphicFramePr>
            <a:graphicFrameLocks noGrp="1"/>
          </p:cNvGraphicFramePr>
          <p:nvPr>
            <p:extLst>
              <p:ext uri="{D42A27DB-BD31-4B8C-83A1-F6EECF244321}">
                <p14:modId xmlns:p14="http://schemas.microsoft.com/office/powerpoint/2010/main" val="2996611852"/>
              </p:ext>
            </p:extLst>
          </p:nvPr>
        </p:nvGraphicFramePr>
        <p:xfrm>
          <a:off x="7270624" y="3519594"/>
          <a:ext cx="1458050" cy="382020"/>
        </p:xfrm>
        <a:graphic>
          <a:graphicData uri="http://schemas.openxmlformats.org/drawingml/2006/table">
            <a:tbl>
              <a:tblPr firstRow="1" firstCol="1" bandRow="1">
                <a:tableStyleId>{5C22544A-7EE6-4342-B048-85BDC9FD1C3A}</a:tableStyleId>
              </a:tblPr>
              <a:tblGrid>
                <a:gridCol w="1458050">
                  <a:extLst>
                    <a:ext uri="{9D8B030D-6E8A-4147-A177-3AD203B41FA5}">
                      <a16:colId xmlns:a16="http://schemas.microsoft.com/office/drawing/2014/main" val="2897234654"/>
                    </a:ext>
                  </a:extLst>
                </a:gridCol>
              </a:tblGrid>
              <a:tr h="382020">
                <a:tc>
                  <a:txBody>
                    <a:bodyPr/>
                    <a:lstStyle/>
                    <a:p>
                      <a:pPr algn="l"/>
                      <a:r>
                        <a:rPr lang="en-US" sz="1200" dirty="0">
                          <a:effectLst/>
                        </a:rPr>
                        <a:t>Moving home</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145864206"/>
                  </a:ext>
                </a:extLst>
              </a:tr>
            </a:tbl>
          </a:graphicData>
        </a:graphic>
      </p:graphicFrame>
      <p:sp>
        <p:nvSpPr>
          <p:cNvPr id="275" name="Line 382">
            <a:extLst>
              <a:ext uri="{FF2B5EF4-FFF2-40B4-BE49-F238E27FC236}">
                <a16:creationId xmlns:a16="http://schemas.microsoft.com/office/drawing/2014/main" id="{A0C18B68-EA9E-6F4E-A90C-CE1770765258}"/>
              </a:ext>
            </a:extLst>
          </p:cNvPr>
          <p:cNvSpPr>
            <a:spLocks noChangeShapeType="1"/>
          </p:cNvSpPr>
          <p:nvPr/>
        </p:nvSpPr>
        <p:spPr bwMode="auto">
          <a:xfrm>
            <a:off x="2505428" y="252158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6" name="Text Box 381">
            <a:extLst>
              <a:ext uri="{FF2B5EF4-FFF2-40B4-BE49-F238E27FC236}">
                <a16:creationId xmlns:a16="http://schemas.microsoft.com/office/drawing/2014/main" id="{F8F6227A-B3CC-A349-8634-7977825F5DBB}"/>
              </a:ext>
            </a:extLst>
          </p:cNvPr>
          <p:cNvSpPr txBox="1">
            <a:spLocks noChangeArrowheads="1"/>
          </p:cNvSpPr>
          <p:nvPr/>
        </p:nvSpPr>
        <p:spPr bwMode="auto">
          <a:xfrm>
            <a:off x="1444978" y="2349840"/>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Overworked / underpaid</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77" name="Line 380">
            <a:extLst>
              <a:ext uri="{FF2B5EF4-FFF2-40B4-BE49-F238E27FC236}">
                <a16:creationId xmlns:a16="http://schemas.microsoft.com/office/drawing/2014/main" id="{097BC541-8F1D-6D4C-8B6C-35E655410CFA}"/>
              </a:ext>
            </a:extLst>
          </p:cNvPr>
          <p:cNvSpPr>
            <a:spLocks noChangeShapeType="1"/>
          </p:cNvSpPr>
          <p:nvPr/>
        </p:nvSpPr>
        <p:spPr bwMode="auto">
          <a:xfrm>
            <a:off x="2990851" y="302312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8" name="Text Box 379">
            <a:extLst>
              <a:ext uri="{FF2B5EF4-FFF2-40B4-BE49-F238E27FC236}">
                <a16:creationId xmlns:a16="http://schemas.microsoft.com/office/drawing/2014/main" id="{6458E2D0-AE95-C949-9299-5EC997F3AF1E}"/>
              </a:ext>
            </a:extLst>
          </p:cNvPr>
          <p:cNvSpPr txBox="1">
            <a:spLocks noChangeArrowheads="1"/>
          </p:cNvSpPr>
          <p:nvPr/>
        </p:nvSpPr>
        <p:spPr bwMode="auto">
          <a:xfrm>
            <a:off x="1923961" y="2887357"/>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Working long hours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79" name="Line 378">
            <a:extLst>
              <a:ext uri="{FF2B5EF4-FFF2-40B4-BE49-F238E27FC236}">
                <a16:creationId xmlns:a16="http://schemas.microsoft.com/office/drawing/2014/main" id="{556C826E-3D29-B741-AEB2-B7B8508CCCAE}"/>
              </a:ext>
            </a:extLst>
          </p:cNvPr>
          <p:cNvSpPr>
            <a:spLocks noChangeShapeType="1"/>
          </p:cNvSpPr>
          <p:nvPr/>
        </p:nvSpPr>
        <p:spPr bwMode="auto">
          <a:xfrm>
            <a:off x="3784656" y="375279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0" name="Text Box 377">
            <a:extLst>
              <a:ext uri="{FF2B5EF4-FFF2-40B4-BE49-F238E27FC236}">
                <a16:creationId xmlns:a16="http://schemas.microsoft.com/office/drawing/2014/main" id="{D745545A-3E0E-1A4E-A9F5-B90C4A289DD5}"/>
              </a:ext>
            </a:extLst>
          </p:cNvPr>
          <p:cNvSpPr txBox="1">
            <a:spLocks noChangeArrowheads="1"/>
          </p:cNvSpPr>
          <p:nvPr/>
        </p:nvSpPr>
        <p:spPr bwMode="auto">
          <a:xfrm>
            <a:off x="2710354" y="3593307"/>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Bullying at work</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81" name="Line 376">
            <a:extLst>
              <a:ext uri="{FF2B5EF4-FFF2-40B4-BE49-F238E27FC236}">
                <a16:creationId xmlns:a16="http://schemas.microsoft.com/office/drawing/2014/main" id="{9A6954FC-D35E-3A48-8FB6-AE4E61A40027}"/>
              </a:ext>
            </a:extLst>
          </p:cNvPr>
          <p:cNvSpPr>
            <a:spLocks noChangeShapeType="1"/>
          </p:cNvSpPr>
          <p:nvPr/>
        </p:nvSpPr>
        <p:spPr bwMode="auto">
          <a:xfrm>
            <a:off x="4904826" y="258019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2" name="Text Box 375">
            <a:extLst>
              <a:ext uri="{FF2B5EF4-FFF2-40B4-BE49-F238E27FC236}">
                <a16:creationId xmlns:a16="http://schemas.microsoft.com/office/drawing/2014/main" id="{B3FE942A-7386-0E47-BBE7-0419E1582ACC}"/>
              </a:ext>
            </a:extLst>
          </p:cNvPr>
          <p:cNvSpPr txBox="1">
            <a:spLocks noChangeArrowheads="1"/>
          </p:cNvSpPr>
          <p:nvPr/>
        </p:nvSpPr>
        <p:spPr bwMode="auto">
          <a:xfrm>
            <a:off x="3802375" y="2398426"/>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Bill / Rent /Mortgage etc</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83" name="Line 374">
            <a:extLst>
              <a:ext uri="{FF2B5EF4-FFF2-40B4-BE49-F238E27FC236}">
                <a16:creationId xmlns:a16="http://schemas.microsoft.com/office/drawing/2014/main" id="{AB13F16A-417B-514C-93CA-C7521F6F65B8}"/>
              </a:ext>
            </a:extLst>
          </p:cNvPr>
          <p:cNvSpPr>
            <a:spLocks noChangeShapeType="1"/>
          </p:cNvSpPr>
          <p:nvPr/>
        </p:nvSpPr>
        <p:spPr bwMode="auto">
          <a:xfrm>
            <a:off x="5549351" y="313002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4" name="Line 373">
            <a:extLst>
              <a:ext uri="{FF2B5EF4-FFF2-40B4-BE49-F238E27FC236}">
                <a16:creationId xmlns:a16="http://schemas.microsoft.com/office/drawing/2014/main" id="{1C4E05F2-5BD9-2A46-B94A-5BB9F5EFCE44}"/>
              </a:ext>
            </a:extLst>
          </p:cNvPr>
          <p:cNvSpPr>
            <a:spLocks noChangeShapeType="1"/>
          </p:cNvSpPr>
          <p:nvPr/>
        </p:nvSpPr>
        <p:spPr bwMode="auto">
          <a:xfrm>
            <a:off x="5960725" y="3737127"/>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5" name="Text Box 344">
            <a:extLst>
              <a:ext uri="{FF2B5EF4-FFF2-40B4-BE49-F238E27FC236}">
                <a16:creationId xmlns:a16="http://schemas.microsoft.com/office/drawing/2014/main" id="{E8EE2F16-A61B-D248-9C99-C2532C82A0B9}"/>
              </a:ext>
            </a:extLst>
          </p:cNvPr>
          <p:cNvSpPr txBox="1">
            <a:spLocks noChangeArrowheads="1"/>
          </p:cNvSpPr>
          <p:nvPr/>
        </p:nvSpPr>
        <p:spPr bwMode="auto">
          <a:xfrm>
            <a:off x="4988986" y="3579587"/>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Covid / jabs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86" name="Line 372">
            <a:extLst>
              <a:ext uri="{FF2B5EF4-FFF2-40B4-BE49-F238E27FC236}">
                <a16:creationId xmlns:a16="http://schemas.microsoft.com/office/drawing/2014/main" id="{9F66C3B0-6804-9540-B9F8-3AD71DA5158E}"/>
              </a:ext>
            </a:extLst>
          </p:cNvPr>
          <p:cNvSpPr>
            <a:spLocks noChangeShapeType="1"/>
          </p:cNvSpPr>
          <p:nvPr/>
        </p:nvSpPr>
        <p:spPr bwMode="auto">
          <a:xfrm>
            <a:off x="7502731" y="2521582"/>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7" name="Text Box 371">
            <a:extLst>
              <a:ext uri="{FF2B5EF4-FFF2-40B4-BE49-F238E27FC236}">
                <a16:creationId xmlns:a16="http://schemas.microsoft.com/office/drawing/2014/main" id="{DB509DD9-4776-F64C-93BB-F4DA9D00FAFA}"/>
              </a:ext>
            </a:extLst>
          </p:cNvPr>
          <p:cNvSpPr txBox="1">
            <a:spLocks noChangeArrowheads="1"/>
          </p:cNvSpPr>
          <p:nvPr/>
        </p:nvSpPr>
        <p:spPr bwMode="auto">
          <a:xfrm>
            <a:off x="6424003" y="2217845"/>
            <a:ext cx="1060450" cy="54540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Not spending enough time together</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88" name="Line 370">
            <a:extLst>
              <a:ext uri="{FF2B5EF4-FFF2-40B4-BE49-F238E27FC236}">
                <a16:creationId xmlns:a16="http://schemas.microsoft.com/office/drawing/2014/main" id="{5F8F292F-A381-764B-8FF9-EC4C8A68F9E7}"/>
              </a:ext>
            </a:extLst>
          </p:cNvPr>
          <p:cNvSpPr>
            <a:spLocks noChangeShapeType="1"/>
          </p:cNvSpPr>
          <p:nvPr/>
        </p:nvSpPr>
        <p:spPr bwMode="auto">
          <a:xfrm>
            <a:off x="7983722" y="2905582"/>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9" name="Text Box 369">
            <a:extLst>
              <a:ext uri="{FF2B5EF4-FFF2-40B4-BE49-F238E27FC236}">
                <a16:creationId xmlns:a16="http://schemas.microsoft.com/office/drawing/2014/main" id="{8BC35DFB-D28D-A049-8B33-ACFBADB91833}"/>
              </a:ext>
            </a:extLst>
          </p:cNvPr>
          <p:cNvSpPr txBox="1">
            <a:spLocks noChangeArrowheads="1"/>
          </p:cNvSpPr>
          <p:nvPr/>
        </p:nvSpPr>
        <p:spPr bwMode="auto">
          <a:xfrm>
            <a:off x="4502561" y="3043564"/>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Economy</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90" name="Line 368">
            <a:extLst>
              <a:ext uri="{FF2B5EF4-FFF2-40B4-BE49-F238E27FC236}">
                <a16:creationId xmlns:a16="http://schemas.microsoft.com/office/drawing/2014/main" id="{1B01F4D7-31C7-F546-A428-46833A3130A0}"/>
              </a:ext>
            </a:extLst>
          </p:cNvPr>
          <p:cNvSpPr>
            <a:spLocks noChangeShapeType="1"/>
          </p:cNvSpPr>
          <p:nvPr/>
        </p:nvSpPr>
        <p:spPr bwMode="auto">
          <a:xfrm>
            <a:off x="8761060" y="3727496"/>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1" name="Text Box 367">
            <a:extLst>
              <a:ext uri="{FF2B5EF4-FFF2-40B4-BE49-F238E27FC236}">
                <a16:creationId xmlns:a16="http://schemas.microsoft.com/office/drawing/2014/main" id="{79A15F53-5700-0F4E-96EA-349F79568272}"/>
              </a:ext>
            </a:extLst>
          </p:cNvPr>
          <p:cNvSpPr txBox="1">
            <a:spLocks noChangeArrowheads="1"/>
          </p:cNvSpPr>
          <p:nvPr/>
        </p:nvSpPr>
        <p:spPr bwMode="auto">
          <a:xfrm>
            <a:off x="6954228" y="2833709"/>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Missing family events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292" name="Line 366">
            <a:extLst>
              <a:ext uri="{FF2B5EF4-FFF2-40B4-BE49-F238E27FC236}">
                <a16:creationId xmlns:a16="http://schemas.microsoft.com/office/drawing/2014/main" id="{3399D928-18C0-4748-AEAA-68056B9994E7}"/>
              </a:ext>
            </a:extLst>
          </p:cNvPr>
          <p:cNvSpPr>
            <a:spLocks noChangeShapeType="1"/>
          </p:cNvSpPr>
          <p:nvPr/>
        </p:nvSpPr>
        <p:spPr bwMode="auto">
          <a:xfrm>
            <a:off x="7755938" y="443547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3" name="Text Box 365">
            <a:extLst>
              <a:ext uri="{FF2B5EF4-FFF2-40B4-BE49-F238E27FC236}">
                <a16:creationId xmlns:a16="http://schemas.microsoft.com/office/drawing/2014/main" id="{569F4C1F-F9E5-4446-9E78-AE98AC8683FC}"/>
              </a:ext>
            </a:extLst>
          </p:cNvPr>
          <p:cNvSpPr txBox="1">
            <a:spLocks noChangeArrowheads="1"/>
          </p:cNvSpPr>
          <p:nvPr/>
        </p:nvSpPr>
        <p:spPr bwMode="auto">
          <a:xfrm>
            <a:off x="6695488" y="423619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Getting Married</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94" name="Line 364">
            <a:extLst>
              <a:ext uri="{FF2B5EF4-FFF2-40B4-BE49-F238E27FC236}">
                <a16:creationId xmlns:a16="http://schemas.microsoft.com/office/drawing/2014/main" id="{76FE5D6D-4424-F545-97FB-74D450173314}"/>
              </a:ext>
            </a:extLst>
          </p:cNvPr>
          <p:cNvSpPr>
            <a:spLocks noChangeShapeType="1"/>
          </p:cNvSpPr>
          <p:nvPr/>
        </p:nvSpPr>
        <p:spPr bwMode="auto">
          <a:xfrm>
            <a:off x="7091869" y="5062576"/>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5" name="Text Box 363">
            <a:extLst>
              <a:ext uri="{FF2B5EF4-FFF2-40B4-BE49-F238E27FC236}">
                <a16:creationId xmlns:a16="http://schemas.microsoft.com/office/drawing/2014/main" id="{98A5CD2F-8062-CE46-8A81-EA07AE1519C2}"/>
              </a:ext>
            </a:extLst>
          </p:cNvPr>
          <p:cNvSpPr txBox="1">
            <a:spLocks noChangeArrowheads="1"/>
          </p:cNvSpPr>
          <p:nvPr/>
        </p:nvSpPr>
        <p:spPr bwMode="auto">
          <a:xfrm>
            <a:off x="6020362" y="4806952"/>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No sexual relationship</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96" name="Line 362">
            <a:extLst>
              <a:ext uri="{FF2B5EF4-FFF2-40B4-BE49-F238E27FC236}">
                <a16:creationId xmlns:a16="http://schemas.microsoft.com/office/drawing/2014/main" id="{BA53B734-688E-7846-BEC0-E55C4A8E7A87}"/>
              </a:ext>
            </a:extLst>
          </p:cNvPr>
          <p:cNvSpPr>
            <a:spLocks noChangeShapeType="1"/>
          </p:cNvSpPr>
          <p:nvPr/>
        </p:nvSpPr>
        <p:spPr bwMode="auto">
          <a:xfrm>
            <a:off x="6560527" y="569929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7" name="Text Box 342">
            <a:extLst>
              <a:ext uri="{FF2B5EF4-FFF2-40B4-BE49-F238E27FC236}">
                <a16:creationId xmlns:a16="http://schemas.microsoft.com/office/drawing/2014/main" id="{33C0C7F0-A7FE-E84F-A890-655B7255E6CF}"/>
              </a:ext>
            </a:extLst>
          </p:cNvPr>
          <p:cNvSpPr txBox="1">
            <a:spLocks noChangeArrowheads="1"/>
          </p:cNvSpPr>
          <p:nvPr/>
        </p:nvSpPr>
        <p:spPr bwMode="auto">
          <a:xfrm>
            <a:off x="5490137" y="5484902"/>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Divorce</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98" name="Line 361">
            <a:extLst>
              <a:ext uri="{FF2B5EF4-FFF2-40B4-BE49-F238E27FC236}">
                <a16:creationId xmlns:a16="http://schemas.microsoft.com/office/drawing/2014/main" id="{6ADCBA09-A8E4-074F-9C61-F3A055904ECA}"/>
              </a:ext>
            </a:extLst>
          </p:cNvPr>
          <p:cNvSpPr>
            <a:spLocks noChangeShapeType="1"/>
          </p:cNvSpPr>
          <p:nvPr/>
        </p:nvSpPr>
        <p:spPr bwMode="auto">
          <a:xfrm>
            <a:off x="3431521" y="45257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9" name="Text Box 360">
            <a:extLst>
              <a:ext uri="{FF2B5EF4-FFF2-40B4-BE49-F238E27FC236}">
                <a16:creationId xmlns:a16="http://schemas.microsoft.com/office/drawing/2014/main" id="{FC085C37-D721-2845-B0FE-EBEEA8971A31}"/>
              </a:ext>
            </a:extLst>
          </p:cNvPr>
          <p:cNvSpPr txBox="1">
            <a:spLocks noChangeArrowheads="1"/>
          </p:cNvSpPr>
          <p:nvPr/>
        </p:nvSpPr>
        <p:spPr bwMode="auto">
          <a:xfrm>
            <a:off x="2356815" y="4281745"/>
            <a:ext cx="1060450" cy="52014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Death of someone close to u</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00" name="Line 359">
            <a:extLst>
              <a:ext uri="{FF2B5EF4-FFF2-40B4-BE49-F238E27FC236}">
                <a16:creationId xmlns:a16="http://schemas.microsoft.com/office/drawing/2014/main" id="{36586BDF-6245-0D49-B9A4-1144F7A99E90}"/>
              </a:ext>
            </a:extLst>
          </p:cNvPr>
          <p:cNvSpPr>
            <a:spLocks noChangeShapeType="1"/>
          </p:cNvSpPr>
          <p:nvPr/>
        </p:nvSpPr>
        <p:spPr bwMode="auto">
          <a:xfrm>
            <a:off x="2967039" y="5062576"/>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1" name="Text Box 358">
            <a:extLst>
              <a:ext uri="{FF2B5EF4-FFF2-40B4-BE49-F238E27FC236}">
                <a16:creationId xmlns:a16="http://schemas.microsoft.com/office/drawing/2014/main" id="{AFA0E38D-83E5-8649-AECD-DE375E8AC55E}"/>
              </a:ext>
            </a:extLst>
          </p:cNvPr>
          <p:cNvSpPr txBox="1">
            <a:spLocks noChangeArrowheads="1"/>
          </p:cNvSpPr>
          <p:nvPr/>
        </p:nvSpPr>
        <p:spPr bwMode="auto">
          <a:xfrm>
            <a:off x="1591791" y="4811350"/>
            <a:ext cx="1421637" cy="50693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Not getting any doc appointments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02" name="Line 357">
            <a:extLst>
              <a:ext uri="{FF2B5EF4-FFF2-40B4-BE49-F238E27FC236}">
                <a16:creationId xmlns:a16="http://schemas.microsoft.com/office/drawing/2014/main" id="{8ED107BC-A8AA-F54B-AE42-CA8C229A4C2B}"/>
              </a:ext>
            </a:extLst>
          </p:cNvPr>
          <p:cNvSpPr>
            <a:spLocks noChangeShapeType="1"/>
          </p:cNvSpPr>
          <p:nvPr/>
        </p:nvSpPr>
        <p:spPr bwMode="auto">
          <a:xfrm>
            <a:off x="2383553" y="56752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Text Box 356">
            <a:extLst>
              <a:ext uri="{FF2B5EF4-FFF2-40B4-BE49-F238E27FC236}">
                <a16:creationId xmlns:a16="http://schemas.microsoft.com/office/drawing/2014/main" id="{C053E6AA-B559-5B45-AF30-8A25113D5EE0}"/>
              </a:ext>
            </a:extLst>
          </p:cNvPr>
          <p:cNvSpPr txBox="1">
            <a:spLocks noChangeArrowheads="1"/>
          </p:cNvSpPr>
          <p:nvPr/>
        </p:nvSpPr>
        <p:spPr bwMode="auto">
          <a:xfrm>
            <a:off x="1332290" y="5493526"/>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Facing big changes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04" name="Rectangle 355">
            <a:extLst>
              <a:ext uri="{FF2B5EF4-FFF2-40B4-BE49-F238E27FC236}">
                <a16:creationId xmlns:a16="http://schemas.microsoft.com/office/drawing/2014/main" id="{14F878E1-D912-7C44-9D48-1CE9A98C9D28}"/>
              </a:ext>
            </a:extLst>
          </p:cNvPr>
          <p:cNvSpPr>
            <a:spLocks noChangeArrowheads="1"/>
          </p:cNvSpPr>
          <p:nvPr/>
        </p:nvSpPr>
        <p:spPr bwMode="auto">
          <a:xfrm>
            <a:off x="1790391" y="1654161"/>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Work Stress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05" name="Rectangle 354">
            <a:extLst>
              <a:ext uri="{FF2B5EF4-FFF2-40B4-BE49-F238E27FC236}">
                <a16:creationId xmlns:a16="http://schemas.microsoft.com/office/drawing/2014/main" id="{2113737B-3928-1F46-ABF5-2A7AD52B1AB9}"/>
              </a:ext>
            </a:extLst>
          </p:cNvPr>
          <p:cNvSpPr>
            <a:spLocks noChangeArrowheads="1"/>
          </p:cNvSpPr>
          <p:nvPr/>
        </p:nvSpPr>
        <p:spPr bwMode="auto">
          <a:xfrm>
            <a:off x="4161295" y="1773402"/>
            <a:ext cx="998538" cy="4873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Financial Stress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06" name="Rectangle 353">
            <a:extLst>
              <a:ext uri="{FF2B5EF4-FFF2-40B4-BE49-F238E27FC236}">
                <a16:creationId xmlns:a16="http://schemas.microsoft.com/office/drawing/2014/main" id="{0C0DA858-E28A-E946-85AA-07CAB2F51E14}"/>
              </a:ext>
            </a:extLst>
          </p:cNvPr>
          <p:cNvSpPr>
            <a:spLocks noChangeArrowheads="1"/>
          </p:cNvSpPr>
          <p:nvPr/>
        </p:nvSpPr>
        <p:spPr bwMode="auto">
          <a:xfrm>
            <a:off x="6902794" y="1623750"/>
            <a:ext cx="998537" cy="4873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Family Stress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07" name="Line 352">
            <a:extLst>
              <a:ext uri="{FF2B5EF4-FFF2-40B4-BE49-F238E27FC236}">
                <a16:creationId xmlns:a16="http://schemas.microsoft.com/office/drawing/2014/main" id="{21762436-1A7E-5842-A2A3-5FDBB00C0D54}"/>
              </a:ext>
            </a:extLst>
          </p:cNvPr>
          <p:cNvSpPr>
            <a:spLocks noChangeShapeType="1"/>
          </p:cNvSpPr>
          <p:nvPr/>
        </p:nvSpPr>
        <p:spPr bwMode="auto">
          <a:xfrm>
            <a:off x="2089944" y="4048403"/>
            <a:ext cx="8012112" cy="158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Line 351">
            <a:extLst>
              <a:ext uri="{FF2B5EF4-FFF2-40B4-BE49-F238E27FC236}">
                <a16:creationId xmlns:a16="http://schemas.microsoft.com/office/drawing/2014/main" id="{47A4C4A3-F74F-CA45-8168-A1C7FD68E691}"/>
              </a:ext>
            </a:extLst>
          </p:cNvPr>
          <p:cNvSpPr>
            <a:spLocks noChangeShapeType="1"/>
          </p:cNvSpPr>
          <p:nvPr/>
        </p:nvSpPr>
        <p:spPr bwMode="auto">
          <a:xfrm>
            <a:off x="2852000" y="2072210"/>
            <a:ext cx="1865312"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 name="Line 350">
            <a:extLst>
              <a:ext uri="{FF2B5EF4-FFF2-40B4-BE49-F238E27FC236}">
                <a16:creationId xmlns:a16="http://schemas.microsoft.com/office/drawing/2014/main" id="{0AEF43C4-167B-4945-A441-F85F17146192}"/>
              </a:ext>
            </a:extLst>
          </p:cNvPr>
          <p:cNvSpPr>
            <a:spLocks noChangeShapeType="1"/>
          </p:cNvSpPr>
          <p:nvPr/>
        </p:nvSpPr>
        <p:spPr bwMode="auto">
          <a:xfrm>
            <a:off x="5158826" y="2179110"/>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 name="Line 349">
            <a:extLst>
              <a:ext uri="{FF2B5EF4-FFF2-40B4-BE49-F238E27FC236}">
                <a16:creationId xmlns:a16="http://schemas.microsoft.com/office/drawing/2014/main" id="{DB2EFD0D-418B-A04B-89EE-27ABA5437A7E}"/>
              </a:ext>
            </a:extLst>
          </p:cNvPr>
          <p:cNvSpPr>
            <a:spLocks noChangeShapeType="1"/>
          </p:cNvSpPr>
          <p:nvPr/>
        </p:nvSpPr>
        <p:spPr bwMode="auto">
          <a:xfrm>
            <a:off x="7848248" y="2086261"/>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 name="Rectangle 348">
            <a:extLst>
              <a:ext uri="{FF2B5EF4-FFF2-40B4-BE49-F238E27FC236}">
                <a16:creationId xmlns:a16="http://schemas.microsoft.com/office/drawing/2014/main" id="{1A8432BD-23C5-264D-9D2C-64F0ED856C76}"/>
              </a:ext>
            </a:extLst>
          </p:cNvPr>
          <p:cNvSpPr>
            <a:spLocks noChangeArrowheads="1"/>
          </p:cNvSpPr>
          <p:nvPr/>
        </p:nvSpPr>
        <p:spPr bwMode="auto">
          <a:xfrm>
            <a:off x="1992313" y="6080919"/>
            <a:ext cx="998538" cy="5000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Health Stress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12" name="Line 347">
            <a:extLst>
              <a:ext uri="{FF2B5EF4-FFF2-40B4-BE49-F238E27FC236}">
                <a16:creationId xmlns:a16="http://schemas.microsoft.com/office/drawing/2014/main" id="{F69D9CDB-8014-A743-8662-7C4DE10903D8}"/>
              </a:ext>
            </a:extLst>
          </p:cNvPr>
          <p:cNvSpPr>
            <a:spLocks noChangeShapeType="1"/>
          </p:cNvSpPr>
          <p:nvPr/>
        </p:nvSpPr>
        <p:spPr bwMode="auto">
          <a:xfrm flipV="1">
            <a:off x="2625071" y="416401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3" name="Rectangle 343">
            <a:extLst>
              <a:ext uri="{FF2B5EF4-FFF2-40B4-BE49-F238E27FC236}">
                <a16:creationId xmlns:a16="http://schemas.microsoft.com/office/drawing/2014/main" id="{AEC99871-62B7-A449-8A24-A1E5291AD358}"/>
              </a:ext>
            </a:extLst>
          </p:cNvPr>
          <p:cNvSpPr>
            <a:spLocks noChangeArrowheads="1"/>
          </p:cNvSpPr>
          <p:nvPr/>
        </p:nvSpPr>
        <p:spPr bwMode="auto">
          <a:xfrm>
            <a:off x="6392448" y="5997581"/>
            <a:ext cx="1255712" cy="60023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Relationship Stress</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314" name="Line 346">
            <a:extLst>
              <a:ext uri="{FF2B5EF4-FFF2-40B4-BE49-F238E27FC236}">
                <a16:creationId xmlns:a16="http://schemas.microsoft.com/office/drawing/2014/main" id="{4E424C4A-9F13-D344-B571-8D81A80BF679}"/>
              </a:ext>
            </a:extLst>
          </p:cNvPr>
          <p:cNvSpPr>
            <a:spLocks noChangeShapeType="1"/>
          </p:cNvSpPr>
          <p:nvPr/>
        </p:nvSpPr>
        <p:spPr bwMode="auto">
          <a:xfrm flipV="1">
            <a:off x="6955876" y="4034795"/>
            <a:ext cx="1671637"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5" name="Rectangle 345">
            <a:extLst>
              <a:ext uri="{FF2B5EF4-FFF2-40B4-BE49-F238E27FC236}">
                <a16:creationId xmlns:a16="http://schemas.microsoft.com/office/drawing/2014/main" id="{BF6656C9-A4D8-3E47-8269-73C973F007E5}"/>
              </a:ext>
            </a:extLst>
          </p:cNvPr>
          <p:cNvSpPr>
            <a:spLocks noChangeArrowheads="1"/>
          </p:cNvSpPr>
          <p:nvPr/>
        </p:nvSpPr>
        <p:spPr bwMode="auto">
          <a:xfrm>
            <a:off x="13288963" y="6475413"/>
            <a:ext cx="1028700" cy="211137"/>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6" name="Text Box 341">
            <a:extLst>
              <a:ext uri="{FF2B5EF4-FFF2-40B4-BE49-F238E27FC236}">
                <a16:creationId xmlns:a16="http://schemas.microsoft.com/office/drawing/2014/main" id="{2CFBB6CC-3B4E-D945-9189-62E8860A24E5}"/>
              </a:ext>
            </a:extLst>
          </p:cNvPr>
          <p:cNvSpPr txBox="1">
            <a:spLocks noChangeArrowheads="1"/>
          </p:cNvSpPr>
          <p:nvPr/>
        </p:nvSpPr>
        <p:spPr bwMode="auto">
          <a:xfrm>
            <a:off x="10118844" y="3752796"/>
            <a:ext cx="1060450" cy="565150"/>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STRESS IN THE UK.</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17" name="Rectangle 383">
            <a:extLst>
              <a:ext uri="{FF2B5EF4-FFF2-40B4-BE49-F238E27FC236}">
                <a16:creationId xmlns:a16="http://schemas.microsoft.com/office/drawing/2014/main" id="{C2C00197-B289-C345-A91F-C97EBFE6E4F8}"/>
              </a:ext>
            </a:extLst>
          </p:cNvPr>
          <p:cNvSpPr>
            <a:spLocks noChangeArrowheads="1"/>
          </p:cNvSpPr>
          <p:nvPr/>
        </p:nvSpPr>
        <p:spPr bwMode="auto">
          <a:xfrm>
            <a:off x="5593465" y="406859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18" name="Rectangle 401">
            <a:extLst>
              <a:ext uri="{FF2B5EF4-FFF2-40B4-BE49-F238E27FC236}">
                <a16:creationId xmlns:a16="http://schemas.microsoft.com/office/drawing/2014/main" id="{669DBC6D-6761-7746-A43C-C81222AA3ADE}"/>
              </a:ext>
            </a:extLst>
          </p:cNvPr>
          <p:cNvSpPr>
            <a:spLocks noChangeArrowheads="1"/>
          </p:cNvSpPr>
          <p:nvPr/>
        </p:nvSpPr>
        <p:spPr bwMode="auto">
          <a:xfrm>
            <a:off x="9959492" y="6707103"/>
            <a:ext cx="142088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486400" algn="l"/>
              </a:tabLst>
              <a:defRPr>
                <a:solidFill>
                  <a:schemeClr val="tx1"/>
                </a:solidFill>
                <a:latin typeface="Arial" panose="020B0604020202020204" pitchFamily="34" charset="0"/>
              </a:defRPr>
            </a:lvl1pPr>
            <a:lvl2pPr eaLnBrk="0" fontAlgn="base" hangingPunct="0">
              <a:spcBef>
                <a:spcPct val="0"/>
              </a:spcBef>
              <a:spcAft>
                <a:spcPct val="0"/>
              </a:spcAft>
              <a:tabLst>
                <a:tab pos="5486400" algn="l"/>
              </a:tabLst>
              <a:defRPr>
                <a:solidFill>
                  <a:schemeClr val="tx1"/>
                </a:solidFill>
                <a:latin typeface="Arial" panose="020B0604020202020204" pitchFamily="34" charset="0"/>
              </a:defRPr>
            </a:lvl2pPr>
            <a:lvl3pPr eaLnBrk="0" fontAlgn="base" hangingPunct="0">
              <a:spcBef>
                <a:spcPct val="0"/>
              </a:spcBef>
              <a:spcAft>
                <a:spcPct val="0"/>
              </a:spcAft>
              <a:tabLst>
                <a:tab pos="5486400" algn="l"/>
              </a:tabLst>
              <a:defRPr>
                <a:solidFill>
                  <a:schemeClr val="tx1"/>
                </a:solidFill>
                <a:latin typeface="Arial" panose="020B0604020202020204" pitchFamily="34" charset="0"/>
              </a:defRPr>
            </a:lvl3pPr>
            <a:lvl4pPr eaLnBrk="0" fontAlgn="base" hangingPunct="0">
              <a:spcBef>
                <a:spcPct val="0"/>
              </a:spcBef>
              <a:spcAft>
                <a:spcPct val="0"/>
              </a:spcAft>
              <a:tabLst>
                <a:tab pos="5486400" algn="l"/>
              </a:tabLst>
              <a:defRPr>
                <a:solidFill>
                  <a:schemeClr val="tx1"/>
                </a:solidFill>
                <a:latin typeface="Arial" panose="020B0604020202020204" pitchFamily="34" charset="0"/>
              </a:defRPr>
            </a:lvl4pPr>
            <a:lvl5pPr eaLnBrk="0" fontAlgn="base" hangingPunct="0">
              <a:spcBef>
                <a:spcPct val="0"/>
              </a:spcBef>
              <a:spcAft>
                <a:spcPct val="0"/>
              </a:spcAft>
              <a:tabLst>
                <a:tab pos="5486400" algn="l"/>
              </a:tabLst>
              <a:defRPr>
                <a:solidFill>
                  <a:schemeClr val="tx1"/>
                </a:solidFill>
                <a:latin typeface="Arial" panose="020B0604020202020204" pitchFamily="34" charset="0"/>
              </a:defRPr>
            </a:lvl5pPr>
            <a:lvl6pPr eaLnBrk="0" fontAlgn="base" hangingPunct="0">
              <a:spcBef>
                <a:spcPct val="0"/>
              </a:spcBef>
              <a:spcAft>
                <a:spcPct val="0"/>
              </a:spcAft>
              <a:tabLst>
                <a:tab pos="5486400" algn="l"/>
              </a:tabLst>
              <a:defRPr>
                <a:solidFill>
                  <a:schemeClr val="tx1"/>
                </a:solidFill>
                <a:latin typeface="Arial" panose="020B0604020202020204" pitchFamily="34" charset="0"/>
              </a:defRPr>
            </a:lvl6pPr>
            <a:lvl7pPr eaLnBrk="0" fontAlgn="base" hangingPunct="0">
              <a:spcBef>
                <a:spcPct val="0"/>
              </a:spcBef>
              <a:spcAft>
                <a:spcPct val="0"/>
              </a:spcAft>
              <a:tabLst>
                <a:tab pos="5486400" algn="l"/>
              </a:tabLst>
              <a:defRPr>
                <a:solidFill>
                  <a:schemeClr val="tx1"/>
                </a:solidFill>
                <a:latin typeface="Arial" panose="020B0604020202020204" pitchFamily="34" charset="0"/>
              </a:defRPr>
            </a:lvl7pPr>
            <a:lvl8pPr eaLnBrk="0" fontAlgn="base" hangingPunct="0">
              <a:spcBef>
                <a:spcPct val="0"/>
              </a:spcBef>
              <a:spcAft>
                <a:spcPct val="0"/>
              </a:spcAft>
              <a:tabLst>
                <a:tab pos="5486400" algn="l"/>
              </a:tabLst>
              <a:defRPr>
                <a:solidFill>
                  <a:schemeClr val="tx1"/>
                </a:solidFill>
                <a:latin typeface="Arial" panose="020B0604020202020204" pitchFamily="34" charset="0"/>
              </a:defRPr>
            </a:lvl8pPr>
            <a:lvl9pPr eaLnBrk="0" fontAlgn="base" hangingPunct="0">
              <a:spcBef>
                <a:spcPct val="0"/>
              </a:spcBef>
              <a:spcAft>
                <a:spcPct val="0"/>
              </a:spcAft>
              <a:tabLst>
                <a:tab pos="54864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486400" algn="l"/>
              </a:tabLst>
            </a:pPr>
            <a:br>
              <a:rPr kumimoji="0" lang="en-US" altLang="en-US" sz="1000" b="0" i="0" u="none" strike="noStrike" cap="none" normalizeH="0" baseline="0" dirty="0">
                <a:ln>
                  <a:noFill/>
                </a:ln>
                <a:solidFill>
                  <a:schemeClr val="tx1"/>
                </a:solidFill>
                <a:effectLst/>
                <a:latin typeface="Arial" panose="020B0604020202020204" pitchFamily="34" charset="0"/>
              </a:rPr>
            </a:b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486400"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19" name="Rectangle 404">
            <a:extLst>
              <a:ext uri="{FF2B5EF4-FFF2-40B4-BE49-F238E27FC236}">
                <a16:creationId xmlns:a16="http://schemas.microsoft.com/office/drawing/2014/main" id="{4B9650D9-4AF4-1E48-8103-043C7873E95B}"/>
              </a:ext>
            </a:extLst>
          </p:cNvPr>
          <p:cNvSpPr>
            <a:spLocks noChangeArrowheads="1"/>
          </p:cNvSpPr>
          <p:nvPr/>
        </p:nvSpPr>
        <p:spPr bwMode="auto">
          <a:xfrm>
            <a:off x="5491163" y="439261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20" name="Rectangle 406">
            <a:extLst>
              <a:ext uri="{FF2B5EF4-FFF2-40B4-BE49-F238E27FC236}">
                <a16:creationId xmlns:a16="http://schemas.microsoft.com/office/drawing/2014/main" id="{07A8A2C8-E507-6E4B-B6BC-B3B060157183}"/>
              </a:ext>
            </a:extLst>
          </p:cNvPr>
          <p:cNvSpPr>
            <a:spLocks noChangeArrowheads="1"/>
          </p:cNvSpPr>
          <p:nvPr/>
        </p:nvSpPr>
        <p:spPr bwMode="auto">
          <a:xfrm flipV="1">
            <a:off x="10627702" y="5048005"/>
            <a:ext cx="846734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6232525" algn="l"/>
              </a:tabLst>
              <a:defRPr>
                <a:solidFill>
                  <a:schemeClr val="tx1"/>
                </a:solidFill>
                <a:latin typeface="Arial" panose="020B0604020202020204" pitchFamily="34" charset="0"/>
              </a:defRPr>
            </a:lvl1pPr>
            <a:lvl2pPr eaLnBrk="0" fontAlgn="base" hangingPunct="0">
              <a:spcBef>
                <a:spcPct val="0"/>
              </a:spcBef>
              <a:spcAft>
                <a:spcPct val="0"/>
              </a:spcAft>
              <a:tabLst>
                <a:tab pos="6232525" algn="l"/>
              </a:tabLst>
              <a:defRPr>
                <a:solidFill>
                  <a:schemeClr val="tx1"/>
                </a:solidFill>
                <a:latin typeface="Arial" panose="020B0604020202020204" pitchFamily="34" charset="0"/>
              </a:defRPr>
            </a:lvl2pPr>
            <a:lvl3pPr eaLnBrk="0" fontAlgn="base" hangingPunct="0">
              <a:spcBef>
                <a:spcPct val="0"/>
              </a:spcBef>
              <a:spcAft>
                <a:spcPct val="0"/>
              </a:spcAft>
              <a:tabLst>
                <a:tab pos="6232525" algn="l"/>
              </a:tabLst>
              <a:defRPr>
                <a:solidFill>
                  <a:schemeClr val="tx1"/>
                </a:solidFill>
                <a:latin typeface="Arial" panose="020B0604020202020204" pitchFamily="34" charset="0"/>
              </a:defRPr>
            </a:lvl3pPr>
            <a:lvl4pPr eaLnBrk="0" fontAlgn="base" hangingPunct="0">
              <a:spcBef>
                <a:spcPct val="0"/>
              </a:spcBef>
              <a:spcAft>
                <a:spcPct val="0"/>
              </a:spcAft>
              <a:tabLst>
                <a:tab pos="6232525" algn="l"/>
              </a:tabLst>
              <a:defRPr>
                <a:solidFill>
                  <a:schemeClr val="tx1"/>
                </a:solidFill>
                <a:latin typeface="Arial" panose="020B0604020202020204" pitchFamily="34" charset="0"/>
              </a:defRPr>
            </a:lvl4pPr>
            <a:lvl5pPr eaLnBrk="0" fontAlgn="base" hangingPunct="0">
              <a:spcBef>
                <a:spcPct val="0"/>
              </a:spcBef>
              <a:spcAft>
                <a:spcPct val="0"/>
              </a:spcAft>
              <a:tabLst>
                <a:tab pos="6232525" algn="l"/>
              </a:tabLst>
              <a:defRPr>
                <a:solidFill>
                  <a:schemeClr val="tx1"/>
                </a:solidFill>
                <a:latin typeface="Arial" panose="020B0604020202020204" pitchFamily="34" charset="0"/>
              </a:defRPr>
            </a:lvl5pPr>
            <a:lvl6pPr eaLnBrk="0" fontAlgn="base" hangingPunct="0">
              <a:spcBef>
                <a:spcPct val="0"/>
              </a:spcBef>
              <a:spcAft>
                <a:spcPct val="0"/>
              </a:spcAft>
              <a:tabLst>
                <a:tab pos="6232525" algn="l"/>
              </a:tabLst>
              <a:defRPr>
                <a:solidFill>
                  <a:schemeClr val="tx1"/>
                </a:solidFill>
                <a:latin typeface="Arial" panose="020B0604020202020204" pitchFamily="34" charset="0"/>
              </a:defRPr>
            </a:lvl6pPr>
            <a:lvl7pPr eaLnBrk="0" fontAlgn="base" hangingPunct="0">
              <a:spcBef>
                <a:spcPct val="0"/>
              </a:spcBef>
              <a:spcAft>
                <a:spcPct val="0"/>
              </a:spcAft>
              <a:tabLst>
                <a:tab pos="6232525" algn="l"/>
              </a:tabLst>
              <a:defRPr>
                <a:solidFill>
                  <a:schemeClr val="tx1"/>
                </a:solidFill>
                <a:latin typeface="Arial" panose="020B0604020202020204" pitchFamily="34" charset="0"/>
              </a:defRPr>
            </a:lvl7pPr>
            <a:lvl8pPr eaLnBrk="0" fontAlgn="base" hangingPunct="0">
              <a:spcBef>
                <a:spcPct val="0"/>
              </a:spcBef>
              <a:spcAft>
                <a:spcPct val="0"/>
              </a:spcAft>
              <a:tabLst>
                <a:tab pos="6232525" algn="l"/>
              </a:tabLst>
              <a:defRPr>
                <a:solidFill>
                  <a:schemeClr val="tx1"/>
                </a:solidFill>
                <a:latin typeface="Arial" panose="020B0604020202020204" pitchFamily="34" charset="0"/>
              </a:defRPr>
            </a:lvl8pPr>
            <a:lvl9pPr eaLnBrk="0" fontAlgn="base" hangingPunct="0">
              <a:spcBef>
                <a:spcPct val="0"/>
              </a:spcBef>
              <a:spcAft>
                <a:spcPct val="0"/>
              </a:spcAft>
              <a:tabLst>
                <a:tab pos="6232525"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6232525" algn="l"/>
              </a:tabLst>
            </a:pP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6232525" algn="l"/>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22" name="TextBox 321">
            <a:extLst>
              <a:ext uri="{FF2B5EF4-FFF2-40B4-BE49-F238E27FC236}">
                <a16:creationId xmlns:a16="http://schemas.microsoft.com/office/drawing/2014/main" id="{40EEB0D2-BD38-254C-B684-50638BDEF42E}"/>
              </a:ext>
            </a:extLst>
          </p:cNvPr>
          <p:cNvSpPr txBox="1"/>
          <p:nvPr/>
        </p:nvSpPr>
        <p:spPr>
          <a:xfrm>
            <a:off x="1173879" y="-24396"/>
            <a:ext cx="8634568" cy="873252"/>
          </a:xfrm>
          <a:prstGeom prst="rect">
            <a:avLst/>
          </a:prstGeom>
          <a:noFill/>
        </p:spPr>
        <p:txBody>
          <a:bodyPr wrap="square">
            <a:spAutoFit/>
          </a:bodyPr>
          <a:lstStyle/>
          <a:p>
            <a:pPr algn="ctr">
              <a:lnSpc>
                <a:spcPct val="150000"/>
              </a:lnSpc>
              <a:tabLst>
                <a:tab pos="2743200" algn="ctr"/>
                <a:tab pos="5486400" algn="r"/>
              </a:tabLst>
            </a:pPr>
            <a:r>
              <a:rPr lang="en-US" sz="1800" b="1" dirty="0">
                <a:effectLst/>
                <a:latin typeface="Arial" panose="020B0604020202020204" pitchFamily="34" charset="0"/>
                <a:ea typeface="Times New Roman" panose="02020603050405020304" pitchFamily="18" charset="0"/>
              </a:rPr>
              <a:t>Cause and Effect (Fishbone) Diagram              </a:t>
            </a:r>
            <a:endParaRPr lang="en-GB" sz="1600" dirty="0">
              <a:effectLst/>
              <a:latin typeface="Times New Roman" panose="02020603050405020304" pitchFamily="18" charset="0"/>
              <a:ea typeface="Times New Roman" panose="02020603050405020304" pitchFamily="18" charset="0"/>
            </a:endParaRPr>
          </a:p>
          <a:p>
            <a:pPr>
              <a:lnSpc>
                <a:spcPct val="150000"/>
              </a:lnSpc>
              <a:tabLst>
                <a:tab pos="2743200" algn="ctr"/>
                <a:tab pos="5486400" algn="r"/>
              </a:tabLst>
            </a:pPr>
            <a:r>
              <a:rPr lang="en-US" sz="1800" b="1" dirty="0">
                <a:effectLst/>
                <a:latin typeface="Arial" panose="020B0604020202020204" pitchFamily="34" charset="0"/>
                <a:ea typeface="Times New Roman" panose="02020603050405020304" pitchFamily="18" charset="0"/>
              </a:rPr>
              <a:t>Student Name: Saeed Ahmad               Student No: 2027769</a:t>
            </a: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199935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569D3E73-413D-BB4D-9E97-A33972E47A3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199710" y="3109003"/>
            <a:ext cx="3620500" cy="2926672"/>
          </a:xfrm>
        </p:spPr>
      </p:pic>
      <p:sp>
        <p:nvSpPr>
          <p:cNvPr id="4" name="Date Placeholder 3">
            <a:extLst>
              <a:ext uri="{FF2B5EF4-FFF2-40B4-BE49-F238E27FC236}">
                <a16:creationId xmlns:a16="http://schemas.microsoft.com/office/drawing/2014/main" id="{E0A72DE1-AFCA-2643-BA7C-707849CA76D9}"/>
              </a:ext>
            </a:extLst>
          </p:cNvPr>
          <p:cNvSpPr>
            <a:spLocks noGrp="1"/>
          </p:cNvSpPr>
          <p:nvPr>
            <p:ph type="dt" sz="half" idx="10"/>
          </p:nvPr>
        </p:nvSpPr>
        <p:spPr/>
        <p:txBody>
          <a:bodyPr/>
          <a:lstStyle/>
          <a:p>
            <a:r>
              <a:rPr lang="en-US"/>
              <a:t>6/22/20XX</a:t>
            </a:r>
            <a:endParaRPr lang="en-US" dirty="0"/>
          </a:p>
        </p:txBody>
      </p:sp>
      <p:sp>
        <p:nvSpPr>
          <p:cNvPr id="5" name="Footer Placeholder 4">
            <a:extLst>
              <a:ext uri="{FF2B5EF4-FFF2-40B4-BE49-F238E27FC236}">
                <a16:creationId xmlns:a16="http://schemas.microsoft.com/office/drawing/2014/main" id="{3332E5AE-DDF2-A247-AAC9-8EE1D5D7A542}"/>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1C06B054-60DB-5440-954C-EE56D881706F}"/>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
        <p:nvSpPr>
          <p:cNvPr id="9" name="TextBox 8">
            <a:extLst>
              <a:ext uri="{FF2B5EF4-FFF2-40B4-BE49-F238E27FC236}">
                <a16:creationId xmlns:a16="http://schemas.microsoft.com/office/drawing/2014/main" id="{AA565DD7-6B3D-9D40-AA26-38BCEE6E0308}"/>
              </a:ext>
            </a:extLst>
          </p:cNvPr>
          <p:cNvSpPr txBox="1"/>
          <p:nvPr/>
        </p:nvSpPr>
        <p:spPr>
          <a:xfrm>
            <a:off x="4199710" y="6035675"/>
            <a:ext cx="3620500" cy="230832"/>
          </a:xfrm>
          <a:prstGeom prst="rect">
            <a:avLst/>
          </a:prstGeom>
          <a:noFill/>
        </p:spPr>
        <p:txBody>
          <a:bodyPr wrap="square" rtlCol="0">
            <a:spAutoFit/>
          </a:bodyPr>
          <a:lstStyle/>
          <a:p>
            <a:r>
              <a:rPr lang="en-US" sz="900">
                <a:hlinkClick r:id="rId3" tooltip="https://ecampusontario.pressbooks.pub/strategicmanagement/chapter/evaluating-the-general-environment/"/>
              </a:rPr>
              <a:t>This Photo</a:t>
            </a:r>
            <a:r>
              <a:rPr lang="en-US" sz="900"/>
              <a:t> by Unknown Author is licensed under </a:t>
            </a:r>
            <a:r>
              <a:rPr lang="en-US" sz="900">
                <a:hlinkClick r:id="rId4" tooltip="https://creativecommons.org/licenses/by-nc-sa/3.0/"/>
              </a:rPr>
              <a:t>CC BY-SA-NC</a:t>
            </a:r>
            <a:endParaRPr lang="en-US" sz="900"/>
          </a:p>
        </p:txBody>
      </p:sp>
      <p:pic>
        <p:nvPicPr>
          <p:cNvPr id="11" name="Picture 10">
            <a:extLst>
              <a:ext uri="{FF2B5EF4-FFF2-40B4-BE49-F238E27FC236}">
                <a16:creationId xmlns:a16="http://schemas.microsoft.com/office/drawing/2014/main" id="{2219E048-2A71-9741-933A-6A213DC90A2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34911" y="1903750"/>
            <a:ext cx="11667625" cy="5104249"/>
          </a:xfrm>
          <a:prstGeom prst="rect">
            <a:avLst/>
          </a:prstGeom>
        </p:spPr>
      </p:pic>
      <p:sp>
        <p:nvSpPr>
          <p:cNvPr id="12" name="TextBox 11">
            <a:extLst>
              <a:ext uri="{FF2B5EF4-FFF2-40B4-BE49-F238E27FC236}">
                <a16:creationId xmlns:a16="http://schemas.microsoft.com/office/drawing/2014/main" id="{8F44F3F1-5884-2245-8C3E-42DCEA6035F9}"/>
              </a:ext>
            </a:extLst>
          </p:cNvPr>
          <p:cNvSpPr txBox="1"/>
          <p:nvPr/>
        </p:nvSpPr>
        <p:spPr>
          <a:xfrm>
            <a:off x="134911" y="7008000"/>
            <a:ext cx="11667625" cy="230832"/>
          </a:xfrm>
          <a:prstGeom prst="rect">
            <a:avLst/>
          </a:prstGeom>
          <a:noFill/>
        </p:spPr>
        <p:txBody>
          <a:bodyPr wrap="square" rtlCol="0">
            <a:spAutoFit/>
          </a:bodyPr>
          <a:lstStyle/>
          <a:p>
            <a:r>
              <a:rPr lang="en-US" sz="900">
                <a:hlinkClick r:id="rId6" tooltip="https://decisionstats.com/2016/07/04/critical-thinking-for-data-scientists-and-hackers/"/>
              </a:rPr>
              <a:t>This Photo</a:t>
            </a:r>
            <a:r>
              <a:rPr lang="en-US" sz="900"/>
              <a:t> by Unknown Author is licensed under </a:t>
            </a:r>
            <a:r>
              <a:rPr lang="en-US" sz="900">
                <a:hlinkClick r:id="rId4" tooltip="https://creativecommons.org/licenses/by-nc-sa/3.0/"/>
              </a:rPr>
              <a:t>CC BY-SA-NC</a:t>
            </a:r>
            <a:endParaRPr lang="en-US" sz="900"/>
          </a:p>
        </p:txBody>
      </p:sp>
      <p:pic>
        <p:nvPicPr>
          <p:cNvPr id="14" name="Picture 13">
            <a:extLst>
              <a:ext uri="{FF2B5EF4-FFF2-40B4-BE49-F238E27FC236}">
                <a16:creationId xmlns:a16="http://schemas.microsoft.com/office/drawing/2014/main" id="{FE0DC4D7-5050-B645-91F0-EF009969A91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927069" y="1010"/>
            <a:ext cx="8128000" cy="1676400"/>
          </a:xfrm>
          <a:prstGeom prst="rect">
            <a:avLst/>
          </a:prstGeom>
        </p:spPr>
      </p:pic>
      <p:sp>
        <p:nvSpPr>
          <p:cNvPr id="15" name="TextBox 14">
            <a:extLst>
              <a:ext uri="{FF2B5EF4-FFF2-40B4-BE49-F238E27FC236}">
                <a16:creationId xmlns:a16="http://schemas.microsoft.com/office/drawing/2014/main" id="{D0E891FA-77F7-3740-8F17-F52E974FD6CD}"/>
              </a:ext>
            </a:extLst>
          </p:cNvPr>
          <p:cNvSpPr txBox="1"/>
          <p:nvPr/>
        </p:nvSpPr>
        <p:spPr>
          <a:xfrm>
            <a:off x="1927069" y="1677410"/>
            <a:ext cx="8128000" cy="230832"/>
          </a:xfrm>
          <a:prstGeom prst="rect">
            <a:avLst/>
          </a:prstGeom>
          <a:noFill/>
        </p:spPr>
        <p:txBody>
          <a:bodyPr wrap="square" rtlCol="0">
            <a:spAutoFit/>
          </a:bodyPr>
          <a:lstStyle/>
          <a:p>
            <a:r>
              <a:rPr lang="en-US" sz="900">
                <a:hlinkClick r:id="rId8" tooltip="https://commons.wikimedia.org/wiki/File:An%C3%A1lisis_PESTEL.svg"/>
              </a:rPr>
              <a:t>This Photo</a:t>
            </a:r>
            <a:r>
              <a:rPr lang="en-US" sz="900"/>
              <a:t> by Unknown Author is licensed under </a:t>
            </a:r>
            <a:r>
              <a:rPr lang="en-US" sz="900">
                <a:hlinkClick r:id="rId9" tooltip="https://creativecommons.org/licenses/by-sa/3.0/"/>
              </a:rPr>
              <a:t>CC BY-SA</a:t>
            </a:r>
            <a:endParaRPr lang="en-US" sz="900"/>
          </a:p>
        </p:txBody>
      </p:sp>
    </p:spTree>
    <p:extLst>
      <p:ext uri="{BB962C8B-B14F-4D97-AF65-F5344CB8AC3E}">
        <p14:creationId xmlns:p14="http://schemas.microsoft.com/office/powerpoint/2010/main" val="1544252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0" y="0"/>
            <a:ext cx="12192000" cy="752354"/>
          </a:xfrm>
        </p:spPr>
        <p:txBody>
          <a:bodyPr>
            <a:normAutofit/>
          </a:bodyPr>
          <a:lstStyle/>
          <a:p>
            <a:r>
              <a:rPr lang="en-US" sz="2400" b="1" i="0" u="none" strike="noStrike" dirty="0">
                <a:solidFill>
                  <a:srgbClr val="0E101A"/>
                </a:solidFill>
                <a:effectLst/>
                <a:latin typeface="Times New Roman" panose="02020603050405020304" pitchFamily="18" charset="0"/>
              </a:rPr>
              <a:t> A PESTLE analysis of the macro-environmental factors contributing to the complex problem.</a:t>
            </a:r>
            <a:endParaRPr lang="en-US" sz="2400" dirty="0"/>
          </a:p>
        </p:txBody>
      </p:sp>
      <p:sp>
        <p:nvSpPr>
          <p:cNvPr id="7" name="TextBox 6">
            <a:extLst>
              <a:ext uri="{FF2B5EF4-FFF2-40B4-BE49-F238E27FC236}">
                <a16:creationId xmlns:a16="http://schemas.microsoft.com/office/drawing/2014/main" id="{1667A7F7-CDE5-42CA-A3D1-1A930053BE13}"/>
              </a:ext>
            </a:extLst>
          </p:cNvPr>
          <p:cNvSpPr txBox="1"/>
          <p:nvPr/>
        </p:nvSpPr>
        <p:spPr>
          <a:xfrm>
            <a:off x="0" y="1691511"/>
            <a:ext cx="12192000" cy="4247317"/>
          </a:xfrm>
          <a:prstGeom prst="rect">
            <a:avLst/>
          </a:prstGeom>
          <a:noFill/>
        </p:spPr>
        <p:txBody>
          <a:bodyPr wrap="square">
            <a:spAutoFit/>
          </a:bodyPr>
          <a:lstStyle/>
          <a:p>
            <a:pPr marL="285750" indent="-285750">
              <a:buFont typeface="Wingdings" panose="05000000000000000000" pitchFamily="2" charset="2"/>
              <a:buChar char="v"/>
            </a:pPr>
            <a:r>
              <a:rPr lang="en-US" dirty="0"/>
              <a:t>PESTLE assists it in analyzing external variables that may have an impact on the organization. Political, economic, social, technical, legal, and environmental considerations are among the six. it can better grasp the company's position and potential in the market if it have a comprehensive picture of these aspects.</a:t>
            </a:r>
          </a:p>
          <a:p>
            <a:endParaRPr lang="en-US" dirty="0"/>
          </a:p>
          <a:p>
            <a:endParaRPr lang="en-US" dirty="0"/>
          </a:p>
          <a:p>
            <a:pPr marL="285750" indent="-285750">
              <a:buFont typeface="Wingdings" panose="05000000000000000000" pitchFamily="2" charset="2"/>
              <a:buChar char="Ø"/>
            </a:pPr>
            <a:r>
              <a:rPr lang="en-US" dirty="0"/>
              <a:t>Factors of politics</a:t>
            </a:r>
          </a:p>
          <a:p>
            <a:r>
              <a:rPr lang="en-US" dirty="0"/>
              <a:t>The government's decisions are political. Governments have a tremendous effect on a country's public services as well as its economy (Jung and Krebs, 2019).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Economic considerations</a:t>
            </a:r>
          </a:p>
          <a:p>
            <a:r>
              <a:rPr lang="en-US" dirty="0"/>
              <a:t>The economic state of a country has a significant impact on how the company may function and succeed.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Social determinants</a:t>
            </a:r>
          </a:p>
          <a:p>
            <a:r>
              <a:rPr lang="en-US" dirty="0"/>
              <a:t>The demographics of a country or area, as well as cultural features, are social variables. The population's attitudes, beliefs, and values are referred to as cultural elements</a:t>
            </a:r>
          </a:p>
        </p:txBody>
      </p:sp>
    </p:spTree>
    <p:extLst>
      <p:ext uri="{BB962C8B-B14F-4D97-AF65-F5344CB8AC3E}">
        <p14:creationId xmlns:p14="http://schemas.microsoft.com/office/powerpoint/2010/main" val="3368750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0" y="104172"/>
            <a:ext cx="12073467" cy="625033"/>
          </a:xfrm>
        </p:spPr>
        <p:txBody>
          <a:bodyPr>
            <a:normAutofit/>
          </a:bodyPr>
          <a:lstStyle/>
          <a:p>
            <a:r>
              <a:rPr lang="en-US" sz="2800" b="1" i="0" u="none" strike="noStrike" dirty="0">
                <a:solidFill>
                  <a:srgbClr val="0E101A"/>
                </a:solidFill>
                <a:effectLst/>
                <a:latin typeface="Times New Roman" panose="02020603050405020304" pitchFamily="18" charset="0"/>
              </a:rPr>
              <a:t>Cont.</a:t>
            </a:r>
            <a:endParaRPr lang="en-US" sz="2800" dirty="0"/>
          </a:p>
        </p:txBody>
      </p:sp>
      <p:sp>
        <p:nvSpPr>
          <p:cNvPr id="4" name="TextBox 3">
            <a:extLst>
              <a:ext uri="{FF2B5EF4-FFF2-40B4-BE49-F238E27FC236}">
                <a16:creationId xmlns:a16="http://schemas.microsoft.com/office/drawing/2014/main" id="{1C7140B1-862E-46C8-87A0-CF24BE2BE5ED}"/>
              </a:ext>
            </a:extLst>
          </p:cNvPr>
          <p:cNvSpPr txBox="1"/>
          <p:nvPr/>
        </p:nvSpPr>
        <p:spPr>
          <a:xfrm>
            <a:off x="59266" y="1305738"/>
            <a:ext cx="11954934" cy="4401205"/>
          </a:xfrm>
          <a:prstGeom prst="rect">
            <a:avLst/>
          </a:prstGeom>
          <a:noFill/>
        </p:spPr>
        <p:txBody>
          <a:bodyPr wrap="square">
            <a:spAutoFit/>
          </a:bodyPr>
          <a:lstStyle/>
          <a:p>
            <a:pPr marL="285750" indent="-285750">
              <a:buFont typeface="Wingdings" panose="05000000000000000000" pitchFamily="2" charset="2"/>
              <a:buChar char="Ø"/>
            </a:pPr>
            <a:r>
              <a:rPr lang="en-US" sz="2000" dirty="0"/>
              <a:t>Factors technological</a:t>
            </a:r>
          </a:p>
          <a:p>
            <a:r>
              <a:rPr lang="en-US" sz="2000" dirty="0"/>
              <a:t>The market's technological evolution influences the technologies the company must spend to stay current. Automation, technological advancements, R&amp;D spending, and the rate of technology interchange are all examples of technology factors. </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Factors of law</a:t>
            </a:r>
          </a:p>
          <a:p>
            <a:r>
              <a:rPr lang="en-US" sz="2000" dirty="0"/>
              <a:t>Several laws have an impact on how the company runs. Consider labor laws, data privacy, and security, discrimination laws, tax laws, advertising, and marketing rules, internet business legislation, and so on</a:t>
            </a:r>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endParaRPr lang="en-US" sz="2000" dirty="0"/>
          </a:p>
          <a:p>
            <a:pPr marL="285750" indent="-285750">
              <a:buFont typeface="Wingdings" panose="05000000000000000000" pitchFamily="2" charset="2"/>
              <a:buChar char="Ø"/>
            </a:pPr>
            <a:r>
              <a:rPr lang="en-US" sz="2000" dirty="0"/>
              <a:t>Environmental determinants</a:t>
            </a:r>
          </a:p>
          <a:p>
            <a:r>
              <a:rPr lang="en-US" sz="2000" dirty="0"/>
              <a:t>Weather, geographic location, climate, and climate change are examples of environmental influences. Environmental factors such as limited natural resources, recycling, waste management, and other factors are critical. Make a list of the environmental issues that affect the business.</a:t>
            </a:r>
          </a:p>
        </p:txBody>
      </p:sp>
    </p:spTree>
    <p:extLst>
      <p:ext uri="{BB962C8B-B14F-4D97-AF65-F5344CB8AC3E}">
        <p14:creationId xmlns:p14="http://schemas.microsoft.com/office/powerpoint/2010/main" val="487200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0" y="0"/>
            <a:ext cx="12073467" cy="748186"/>
          </a:xfrm>
        </p:spPr>
        <p:txBody>
          <a:bodyPr>
            <a:noAutofit/>
          </a:bodyPr>
          <a:lstStyle/>
          <a:p>
            <a:r>
              <a:rPr lang="en-US" sz="2400" b="1" i="0" u="none" strike="noStrike" dirty="0">
                <a:solidFill>
                  <a:srgbClr val="0E101A"/>
                </a:solidFill>
                <a:effectLst/>
                <a:latin typeface="Times New Roman" panose="02020603050405020304" pitchFamily="18" charset="0"/>
              </a:rPr>
              <a:t>An evaluation of alternative solutions to work-related stress with an aim of choosing the most appropriate solution among these alternatives.</a:t>
            </a:r>
            <a:endParaRPr lang="en-US" sz="2400" dirty="0"/>
          </a:p>
        </p:txBody>
      </p:sp>
      <p:sp>
        <p:nvSpPr>
          <p:cNvPr id="6" name="TextBox 5">
            <a:extLst>
              <a:ext uri="{FF2B5EF4-FFF2-40B4-BE49-F238E27FC236}">
                <a16:creationId xmlns:a16="http://schemas.microsoft.com/office/drawing/2014/main" id="{0E3A30D7-CD8F-4793-9E17-85E1F9936F80}"/>
              </a:ext>
            </a:extLst>
          </p:cNvPr>
          <p:cNvSpPr txBox="1"/>
          <p:nvPr/>
        </p:nvSpPr>
        <p:spPr>
          <a:xfrm>
            <a:off x="159151" y="1074362"/>
            <a:ext cx="11914315" cy="4893647"/>
          </a:xfrm>
          <a:prstGeom prst="rect">
            <a:avLst/>
          </a:prstGeom>
          <a:noFill/>
        </p:spPr>
        <p:txBody>
          <a:bodyPr wrap="square">
            <a:spAutoFit/>
          </a:bodyPr>
          <a:lstStyle/>
          <a:p>
            <a:r>
              <a:rPr lang="en-US" sz="2400" dirty="0"/>
              <a:t>While stress is an inevitable aspect of work and life, enough of it can harm team performance and productivity. It can help it de-stress the workers' life so they can perform at their best as a business leaders. There are a few suggestions.</a:t>
            </a:r>
          </a:p>
          <a:p>
            <a:endParaRPr lang="en-US" sz="2400" dirty="0"/>
          </a:p>
          <a:p>
            <a:endParaRPr lang="en-US" sz="2400" dirty="0"/>
          </a:p>
          <a:p>
            <a:pPr marL="285750" indent="-285750">
              <a:buFont typeface="Wingdings" panose="05000000000000000000" pitchFamily="2" charset="2"/>
              <a:buChar char="q"/>
            </a:pPr>
            <a:r>
              <a:rPr lang="en-US" sz="2400" dirty="0"/>
              <a:t>Encourage ongoing discussion</a:t>
            </a:r>
          </a:p>
          <a:p>
            <a:pPr marL="285750" indent="-285750">
              <a:buFont typeface="Wingdings" panose="05000000000000000000" pitchFamily="2" charset="2"/>
              <a:buChar char="q"/>
            </a:pPr>
            <a:endParaRPr lang="en-US" sz="2400" dirty="0"/>
          </a:p>
          <a:p>
            <a:pPr marL="285750" indent="-285750">
              <a:buFont typeface="Wingdings" panose="05000000000000000000" pitchFamily="2" charset="2"/>
              <a:buChar char="q"/>
            </a:pPr>
            <a:r>
              <a:rPr lang="en-US" sz="2400" dirty="0"/>
              <a:t>Provide Psychological and Physical Healing Properties</a:t>
            </a:r>
          </a:p>
          <a:p>
            <a:pPr marL="285750" indent="-285750">
              <a:buFont typeface="Wingdings" panose="05000000000000000000" pitchFamily="2" charset="2"/>
              <a:buChar char="q"/>
            </a:pPr>
            <a:endParaRPr lang="en-US" sz="2400" dirty="0"/>
          </a:p>
          <a:p>
            <a:pPr marL="285750" indent="-285750">
              <a:buFont typeface="Wingdings" panose="05000000000000000000" pitchFamily="2" charset="2"/>
              <a:buChar char="q"/>
            </a:pPr>
            <a:r>
              <a:rPr lang="en-US" sz="2400" dirty="0"/>
              <a:t>Meditation classes should be introduced</a:t>
            </a:r>
          </a:p>
          <a:p>
            <a:pPr marL="285750" indent="-285750">
              <a:buFont typeface="Wingdings" panose="05000000000000000000" pitchFamily="2" charset="2"/>
              <a:buChar char="q"/>
            </a:pPr>
            <a:endParaRPr lang="en-US" sz="2400" dirty="0"/>
          </a:p>
          <a:p>
            <a:pPr marL="285750" indent="-285750">
              <a:buFont typeface="Wingdings" panose="05000000000000000000" pitchFamily="2" charset="2"/>
              <a:buChar char="q"/>
            </a:pPr>
            <a:r>
              <a:rPr lang="en-US" sz="2400" dirty="0"/>
              <a:t>Make Paid Time Off Available</a:t>
            </a:r>
          </a:p>
          <a:p>
            <a:endParaRPr lang="en-US" sz="2400" dirty="0"/>
          </a:p>
        </p:txBody>
      </p:sp>
    </p:spTree>
    <p:extLst>
      <p:ext uri="{BB962C8B-B14F-4D97-AF65-F5344CB8AC3E}">
        <p14:creationId xmlns:p14="http://schemas.microsoft.com/office/powerpoint/2010/main" val="1712521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0" y="255397"/>
            <a:ext cx="11979198" cy="479894"/>
          </a:xfrm>
        </p:spPr>
        <p:txBody>
          <a:bodyPr>
            <a:noAutofit/>
          </a:bodyPr>
          <a:lstStyle/>
          <a:p>
            <a:r>
              <a:rPr lang="en-US" sz="3600" b="1" i="0" u="none" strike="noStrike" dirty="0">
                <a:solidFill>
                  <a:srgbClr val="0E101A"/>
                </a:solidFill>
                <a:effectLst/>
                <a:latin typeface="Times New Roman" panose="02020603050405020304" pitchFamily="18" charset="0"/>
              </a:rPr>
              <a:t>Conclusion:</a:t>
            </a:r>
            <a:endParaRPr lang="en-US" sz="3600" dirty="0"/>
          </a:p>
        </p:txBody>
      </p:sp>
      <p:sp>
        <p:nvSpPr>
          <p:cNvPr id="4" name="TextBox 3">
            <a:extLst>
              <a:ext uri="{FF2B5EF4-FFF2-40B4-BE49-F238E27FC236}">
                <a16:creationId xmlns:a16="http://schemas.microsoft.com/office/drawing/2014/main" id="{636DF7E8-CEB5-4577-8BC1-F1071CFCF4C8}"/>
              </a:ext>
            </a:extLst>
          </p:cNvPr>
          <p:cNvSpPr txBox="1"/>
          <p:nvPr/>
        </p:nvSpPr>
        <p:spPr>
          <a:xfrm>
            <a:off x="94268" y="735291"/>
            <a:ext cx="11726944" cy="2677656"/>
          </a:xfrm>
          <a:prstGeom prst="rect">
            <a:avLst/>
          </a:prstGeom>
          <a:noFill/>
        </p:spPr>
        <p:txBody>
          <a:bodyPr wrap="square">
            <a:spAutoFit/>
          </a:bodyPr>
          <a:lstStyle/>
          <a:p>
            <a:endParaRPr lang="en-US" sz="2400" dirty="0"/>
          </a:p>
          <a:p>
            <a:endParaRPr lang="en-US" sz="2400" dirty="0"/>
          </a:p>
          <a:p>
            <a:r>
              <a:rPr lang="en-US" sz="2400" dirty="0"/>
              <a:t>When recruitment agencies talk about discussing problem-solving, they're typically trying to figure out if it have the aptitude and abilities to cope with challenging situations and complex business issues. Almost all businesses regard problem-solving abilities and seek individuals who possess these characteristics to assist in the decision-making process in the company's day-to-day operations.</a:t>
            </a:r>
          </a:p>
        </p:txBody>
      </p:sp>
    </p:spTree>
    <p:extLst>
      <p:ext uri="{BB962C8B-B14F-4D97-AF65-F5344CB8AC3E}">
        <p14:creationId xmlns:p14="http://schemas.microsoft.com/office/powerpoint/2010/main" val="8579817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2"/>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C0770-A36E-4500-AA2E-F3DE8416AD1E}"/>
              </a:ext>
            </a:extLst>
          </p:cNvPr>
          <p:cNvSpPr>
            <a:spLocks noGrp="1"/>
          </p:cNvSpPr>
          <p:nvPr>
            <p:ph type="title"/>
          </p:nvPr>
        </p:nvSpPr>
        <p:spPr>
          <a:xfrm>
            <a:off x="364066" y="-159809"/>
            <a:ext cx="10515600" cy="1325563"/>
          </a:xfrm>
        </p:spPr>
        <p:txBody>
          <a:bodyPr/>
          <a:lstStyle/>
          <a:p>
            <a:r>
              <a:rPr lang="en-ZA" dirty="0"/>
              <a:t>References:</a:t>
            </a:r>
          </a:p>
        </p:txBody>
      </p:sp>
      <p:sp>
        <p:nvSpPr>
          <p:cNvPr id="45" name="TextBox 44">
            <a:extLst>
              <a:ext uri="{FF2B5EF4-FFF2-40B4-BE49-F238E27FC236}">
                <a16:creationId xmlns:a16="http://schemas.microsoft.com/office/drawing/2014/main" id="{328926E6-BB67-4D65-9319-1B46E3881974}"/>
              </a:ext>
            </a:extLst>
          </p:cNvPr>
          <p:cNvSpPr txBox="1"/>
          <p:nvPr/>
        </p:nvSpPr>
        <p:spPr>
          <a:xfrm>
            <a:off x="427566" y="999067"/>
            <a:ext cx="11336867" cy="5324535"/>
          </a:xfrm>
          <a:prstGeom prst="rect">
            <a:avLst/>
          </a:prstGeom>
          <a:noFill/>
        </p:spPr>
        <p:txBody>
          <a:bodyPr wrap="square">
            <a:spAutoFit/>
          </a:bodyPr>
          <a:lstStyle/>
          <a:p>
            <a:pPr marL="342900" indent="-342900">
              <a:buFont typeface="Wingdings" panose="05000000000000000000" pitchFamily="2" charset="2"/>
              <a:buChar char="v"/>
            </a:pPr>
            <a:r>
              <a:rPr lang="en-US" sz="2000" dirty="0"/>
              <a:t>Aken, J. E. V., Berends, H. (2018) ‘Problem Solving in Organizations’ in London: Cambridge University Press.</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Chevallier, A. (2016) ‘Strategic Thinking in Complex Problem Solving’ in London: Oxford University Press.</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Okes, D. (2019) ‘Root Cause Analysis, Second Edition: The Core of Problem Solving and Corrective Action’ in London: Quality Press.</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Wiklund, M., Dwyer, A., Davis, E. (2016) ‘Medical Device Use Error: Root Cause Analysis in London: CRC Press.</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Jung, S., Krebs, P. (2019) ‘The Essentials of Contract Negotiation’ in London: Springer.</a:t>
            </a:r>
          </a:p>
          <a:p>
            <a:pPr marL="342900" indent="-342900">
              <a:buFont typeface="Wingdings" panose="05000000000000000000" pitchFamily="2" charset="2"/>
              <a:buChar char="v"/>
            </a:pPr>
            <a:endParaRPr lang="en-US" sz="2000" dirty="0"/>
          </a:p>
          <a:p>
            <a:pPr marL="342900" indent="-342900">
              <a:buFont typeface="Wingdings" panose="05000000000000000000" pitchFamily="2" charset="2"/>
              <a:buChar char="v"/>
            </a:pPr>
            <a:r>
              <a:rPr lang="en-US" sz="2000" dirty="0"/>
              <a:t>Meyer, N. D. (2017) ‘Principle-based Organizational Structure: A Handbook to Help You Engineer Entrepreneurial Thinking and Teamwork Into Organizations of Any Size’ in London: NDMA Publishing.</a:t>
            </a:r>
          </a:p>
        </p:txBody>
      </p:sp>
    </p:spTree>
    <p:extLst>
      <p:ext uri="{BB962C8B-B14F-4D97-AF65-F5344CB8AC3E}">
        <p14:creationId xmlns:p14="http://schemas.microsoft.com/office/powerpoint/2010/main" val="14173967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B071DB-81D7-454C-B973-21A172F54F13}">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7FB0D94B-5A32-4AAB-B55C-DC457E4CE0C4}">
  <ds:schemaRefs>
    <ds:schemaRef ds:uri="http://schemas.microsoft.com/sharepoint/v3/contenttype/forms"/>
  </ds:schemaRefs>
</ds:datastoreItem>
</file>

<file path=customXml/itemProps3.xml><?xml version="1.0" encoding="utf-8"?>
<ds:datastoreItem xmlns:ds="http://schemas.openxmlformats.org/officeDocument/2006/customXml" ds:itemID="{C8F3EECA-3A4D-4005-BFAD-C4D5A471E28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{25D19DF0-9FEE-A14F-B07D-B1A2860D2FE8}tf10001067_mac</Template>
  <TotalTime>2273</TotalTime>
  <Words>1275</Words>
  <Application>Microsoft Macintosh PowerPoint</Application>
  <PresentationFormat>Widescreen</PresentationFormat>
  <Paragraphs>183</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Garamond</vt:lpstr>
      <vt:lpstr>Times New Roman</vt:lpstr>
      <vt:lpstr>Wingdings</vt:lpstr>
      <vt:lpstr>Savon</vt:lpstr>
      <vt:lpstr>PowerPoint Presentation</vt:lpstr>
      <vt:lpstr>PowerPoint Presentation</vt:lpstr>
      <vt:lpstr>Introduction:</vt:lpstr>
      <vt:lpstr>A research-informed discussion on the nature and impact of the complex problem on employees and their organisations.</vt:lpstr>
      <vt:lpstr>Cont.</vt:lpstr>
      <vt:lpstr>A research-informed cause-and-effect analysis of the complex problem.</vt:lpstr>
      <vt:lpstr>Cont.</vt:lpstr>
      <vt:lpstr>PowerPoint Presentation</vt:lpstr>
      <vt:lpstr>PowerPoint Presentation</vt:lpstr>
      <vt:lpstr> A PESTLE analysis of the macro-environmental factors contributing to the complex problem.</vt:lpstr>
      <vt:lpstr>Cont.</vt:lpstr>
      <vt:lpstr>An evaluation of alternative solutions to work-related stress with an aim of choosing the most appropriate solution among these alternatives.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0419311017 - Shakawat Hossain</dc:creator>
  <cp:lastModifiedBy>Saeed Ahmad (2027769)</cp:lastModifiedBy>
  <cp:revision>5</cp:revision>
  <dcterms:created xsi:type="dcterms:W3CDTF">2021-11-04T08:52:09Z</dcterms:created>
  <dcterms:modified xsi:type="dcterms:W3CDTF">2021-11-11T23:55:28Z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