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27"/>
  </p:notesMasterIdLst>
  <p:sldIdLst>
    <p:sldId id="256" r:id="rId2"/>
    <p:sldId id="290" r:id="rId3"/>
    <p:sldId id="265" r:id="rId4"/>
    <p:sldId id="269" r:id="rId5"/>
    <p:sldId id="270" r:id="rId6"/>
    <p:sldId id="271" r:id="rId7"/>
    <p:sldId id="294" r:id="rId8"/>
    <p:sldId id="292" r:id="rId9"/>
    <p:sldId id="293" r:id="rId10"/>
    <p:sldId id="280" r:id="rId11"/>
    <p:sldId id="284" r:id="rId12"/>
    <p:sldId id="281" r:id="rId13"/>
    <p:sldId id="282" r:id="rId14"/>
    <p:sldId id="263" r:id="rId15"/>
    <p:sldId id="273" r:id="rId16"/>
    <p:sldId id="274" r:id="rId17"/>
    <p:sldId id="272" r:id="rId18"/>
    <p:sldId id="275" r:id="rId19"/>
    <p:sldId id="279" r:id="rId20"/>
    <p:sldId id="287" r:id="rId21"/>
    <p:sldId id="285" r:id="rId22"/>
    <p:sldId id="258" r:id="rId23"/>
    <p:sldId id="278" r:id="rId24"/>
    <p:sldId id="288" r:id="rId25"/>
    <p:sldId id="28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B099D6-22A4-4A5D-8D3C-115E3F04DB39}" v="708" dt="2023-02-28T17:14:44.0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02" autoAdjust="0"/>
    <p:restoredTop sz="93447" autoAdjust="0"/>
  </p:normalViewPr>
  <p:slideViewPr>
    <p:cSldViewPr snapToGrid="0">
      <p:cViewPr>
        <p:scale>
          <a:sx n="50" d="100"/>
          <a:sy n="50" d="100"/>
        </p:scale>
        <p:origin x="1320" y="324"/>
      </p:cViewPr>
      <p:guideLst/>
    </p:cSldViewPr>
  </p:slideViewPr>
  <p:notesTextViewPr>
    <p:cViewPr>
      <p:scale>
        <a:sx n="75" d="100"/>
        <a:sy n="75"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iza hersi" userId="239b71e60abdef52" providerId="LiveId" clId="{F6B099D6-22A4-4A5D-8D3C-115E3F04DB39}"/>
    <pc:docChg chg="undo redo custSel addSld delSld modSld sldOrd">
      <pc:chgData name="faiza hersi" userId="239b71e60abdef52" providerId="LiveId" clId="{F6B099D6-22A4-4A5D-8D3C-115E3F04DB39}" dt="2023-02-28T17:14:44.083" v="3358" actId="20577"/>
      <pc:docMkLst>
        <pc:docMk/>
      </pc:docMkLst>
      <pc:sldChg chg="modSp mod">
        <pc:chgData name="faiza hersi" userId="239b71e60abdef52" providerId="LiveId" clId="{F6B099D6-22A4-4A5D-8D3C-115E3F04DB39}" dt="2023-02-28T16:23:02.916" v="2881" actId="122"/>
        <pc:sldMkLst>
          <pc:docMk/>
          <pc:sldMk cId="1809016023" sldId="256"/>
        </pc:sldMkLst>
        <pc:spChg chg="mod">
          <ac:chgData name="faiza hersi" userId="239b71e60abdef52" providerId="LiveId" clId="{F6B099D6-22A4-4A5D-8D3C-115E3F04DB39}" dt="2023-02-28T16:21:06.952" v="2797" actId="14100"/>
          <ac:spMkLst>
            <pc:docMk/>
            <pc:sldMk cId="1809016023" sldId="256"/>
            <ac:spMk id="2" creationId="{5469E25E-61EE-F12B-FEBF-16A66C1171F7}"/>
          </ac:spMkLst>
        </pc:spChg>
        <pc:spChg chg="mod">
          <ac:chgData name="faiza hersi" userId="239b71e60abdef52" providerId="LiveId" clId="{F6B099D6-22A4-4A5D-8D3C-115E3F04DB39}" dt="2023-02-28T16:23:02.916" v="2881" actId="122"/>
          <ac:spMkLst>
            <pc:docMk/>
            <pc:sldMk cId="1809016023" sldId="256"/>
            <ac:spMk id="3" creationId="{ED28A679-C4F5-016D-F640-96AE83E49019}"/>
          </ac:spMkLst>
        </pc:spChg>
      </pc:sldChg>
      <pc:sldChg chg="modSp mod">
        <pc:chgData name="faiza hersi" userId="239b71e60abdef52" providerId="LiveId" clId="{F6B099D6-22A4-4A5D-8D3C-115E3F04DB39}" dt="2023-02-28T11:51:57.809" v="1073" actId="20577"/>
        <pc:sldMkLst>
          <pc:docMk/>
          <pc:sldMk cId="3061602622" sldId="258"/>
        </pc:sldMkLst>
        <pc:spChg chg="mod">
          <ac:chgData name="faiza hersi" userId="239b71e60abdef52" providerId="LiveId" clId="{F6B099D6-22A4-4A5D-8D3C-115E3F04DB39}" dt="2023-02-28T09:42:31.289" v="512" actId="2711"/>
          <ac:spMkLst>
            <pc:docMk/>
            <pc:sldMk cId="3061602622" sldId="258"/>
            <ac:spMk id="2" creationId="{2920A723-1B1B-399C-E71D-69A18738D56E}"/>
          </ac:spMkLst>
        </pc:spChg>
        <pc:spChg chg="mod">
          <ac:chgData name="faiza hersi" userId="239b71e60abdef52" providerId="LiveId" clId="{F6B099D6-22A4-4A5D-8D3C-115E3F04DB39}" dt="2023-02-28T11:51:57.809" v="1073" actId="20577"/>
          <ac:spMkLst>
            <pc:docMk/>
            <pc:sldMk cId="3061602622" sldId="258"/>
            <ac:spMk id="3" creationId="{C934474C-ACAA-4E2E-A238-4E5E0A84F891}"/>
          </ac:spMkLst>
        </pc:spChg>
      </pc:sldChg>
      <pc:sldChg chg="modSp mod ord">
        <pc:chgData name="faiza hersi" userId="239b71e60abdef52" providerId="LiveId" clId="{F6B099D6-22A4-4A5D-8D3C-115E3F04DB39}" dt="2023-02-28T15:04:30.344" v="1202"/>
        <pc:sldMkLst>
          <pc:docMk/>
          <pc:sldMk cId="2625578858" sldId="263"/>
        </pc:sldMkLst>
        <pc:spChg chg="mod">
          <ac:chgData name="faiza hersi" userId="239b71e60abdef52" providerId="LiveId" clId="{F6B099D6-22A4-4A5D-8D3C-115E3F04DB39}" dt="2023-02-28T09:41:46.118" v="500" actId="113"/>
          <ac:spMkLst>
            <pc:docMk/>
            <pc:sldMk cId="2625578858" sldId="263"/>
            <ac:spMk id="2" creationId="{FEFB3A05-913B-318F-4F54-A23B97EAE602}"/>
          </ac:spMkLst>
        </pc:spChg>
        <pc:graphicFrameChg chg="mod">
          <ac:chgData name="faiza hersi" userId="239b71e60abdef52" providerId="LiveId" clId="{F6B099D6-22A4-4A5D-8D3C-115E3F04DB39}" dt="2023-02-28T12:00:25.619" v="1120" actId="255"/>
          <ac:graphicFrameMkLst>
            <pc:docMk/>
            <pc:sldMk cId="2625578858" sldId="263"/>
            <ac:graphicFrameMk id="18" creationId="{635DB698-C6D0-0664-13E4-D8B89B4F95D4}"/>
          </ac:graphicFrameMkLst>
        </pc:graphicFrameChg>
      </pc:sldChg>
      <pc:sldChg chg="addSp delSp modSp del mod ord modClrScheme delDesignElem chgLayout">
        <pc:chgData name="faiza hersi" userId="239b71e60abdef52" providerId="LiveId" clId="{F6B099D6-22A4-4A5D-8D3C-115E3F04DB39}" dt="2023-02-28T14:45:05.149" v="1157" actId="47"/>
        <pc:sldMkLst>
          <pc:docMk/>
          <pc:sldMk cId="4031466578" sldId="264"/>
        </pc:sldMkLst>
        <pc:spChg chg="mod ord">
          <ac:chgData name="faiza hersi" userId="239b71e60abdef52" providerId="LiveId" clId="{F6B099D6-22A4-4A5D-8D3C-115E3F04DB39}" dt="2023-02-28T14:43:52.202" v="1135" actId="14100"/>
          <ac:spMkLst>
            <pc:docMk/>
            <pc:sldMk cId="4031466578" sldId="264"/>
            <ac:spMk id="2" creationId="{C94C3E33-33F3-DABD-F4D8-9A40BDC9CD54}"/>
          </ac:spMkLst>
        </pc:spChg>
        <pc:spChg chg="add mod ord">
          <ac:chgData name="faiza hersi" userId="239b71e60abdef52" providerId="LiveId" clId="{F6B099D6-22A4-4A5D-8D3C-115E3F04DB39}" dt="2023-02-28T14:44:31.692" v="1156" actId="5793"/>
          <ac:spMkLst>
            <pc:docMk/>
            <pc:sldMk cId="4031466578" sldId="264"/>
            <ac:spMk id="3" creationId="{05206489-A576-EC16-2560-0F8D811E69CD}"/>
          </ac:spMkLst>
        </pc:spChg>
        <pc:spChg chg="add del mod">
          <ac:chgData name="faiza hersi" userId="239b71e60abdef52" providerId="LiveId" clId="{F6B099D6-22A4-4A5D-8D3C-115E3F04DB39}" dt="2023-02-23T16:54:12.283" v="323" actId="478"/>
          <ac:spMkLst>
            <pc:docMk/>
            <pc:sldMk cId="4031466578" sldId="264"/>
            <ac:spMk id="4" creationId="{FBA5832E-AD89-9663-7164-4C9416E02E3F}"/>
          </ac:spMkLst>
        </pc:spChg>
        <pc:spChg chg="del">
          <ac:chgData name="faiza hersi" userId="239b71e60abdef52" providerId="LiveId" clId="{F6B099D6-22A4-4A5D-8D3C-115E3F04DB39}" dt="2023-02-23T16:54:49.927" v="338" actId="26606"/>
          <ac:spMkLst>
            <pc:docMk/>
            <pc:sldMk cId="4031466578" sldId="264"/>
            <ac:spMk id="9" creationId="{A2AD6B69-E0A0-476D-9EE1-6B69F04C59F8}"/>
          </ac:spMkLst>
        </pc:spChg>
        <pc:spChg chg="del">
          <ac:chgData name="faiza hersi" userId="239b71e60abdef52" providerId="LiveId" clId="{F6B099D6-22A4-4A5D-8D3C-115E3F04DB39}" dt="2023-02-23T16:54:49.927" v="338" actId="26606"/>
          <ac:spMkLst>
            <pc:docMk/>
            <pc:sldMk cId="4031466578" sldId="264"/>
            <ac:spMk id="11" creationId="{16BE10A1-AD5F-4AB3-8A94-41D62B494ADB}"/>
          </ac:spMkLst>
        </pc:spChg>
        <pc:spChg chg="del">
          <ac:chgData name="faiza hersi" userId="239b71e60abdef52" providerId="LiveId" clId="{F6B099D6-22A4-4A5D-8D3C-115E3F04DB39}" dt="2023-02-23T16:54:49.927" v="338" actId="26606"/>
          <ac:spMkLst>
            <pc:docMk/>
            <pc:sldMk cId="4031466578" sldId="264"/>
            <ac:spMk id="13" creationId="{5684BFFE-6A90-4311-ACD5-B34177D46462}"/>
          </ac:spMkLst>
        </pc:spChg>
        <pc:spChg chg="add del">
          <ac:chgData name="faiza hersi" userId="239b71e60abdef52" providerId="LiveId" clId="{F6B099D6-22A4-4A5D-8D3C-115E3F04DB39}" dt="2023-02-28T14:43:16.006" v="1128" actId="700"/>
          <ac:spMkLst>
            <pc:docMk/>
            <pc:sldMk cId="4031466578" sldId="264"/>
            <ac:spMk id="18" creationId="{904DB13E-F722-4ED6-BB00-556651E95281}"/>
          </ac:spMkLst>
        </pc:spChg>
        <pc:spChg chg="add del">
          <ac:chgData name="faiza hersi" userId="239b71e60abdef52" providerId="LiveId" clId="{F6B099D6-22A4-4A5D-8D3C-115E3F04DB39}" dt="2023-02-28T14:43:16.006" v="1128" actId="700"/>
          <ac:spMkLst>
            <pc:docMk/>
            <pc:sldMk cId="4031466578" sldId="264"/>
            <ac:spMk id="20" creationId="{7B58A187-A4B1-42EB-A4C7-8635BA507BCE}"/>
          </ac:spMkLst>
        </pc:spChg>
        <pc:spChg chg="add del">
          <ac:chgData name="faiza hersi" userId="239b71e60abdef52" providerId="LiveId" clId="{F6B099D6-22A4-4A5D-8D3C-115E3F04DB39}" dt="2023-02-28T14:43:16.006" v="1128" actId="700"/>
          <ac:spMkLst>
            <pc:docMk/>
            <pc:sldMk cId="4031466578" sldId="264"/>
            <ac:spMk id="22" creationId="{37F14E7F-3054-458C-ACF9-A8DA1757C65C}"/>
          </ac:spMkLst>
        </pc:spChg>
        <pc:spChg chg="add del">
          <ac:chgData name="faiza hersi" userId="239b71e60abdef52" providerId="LiveId" clId="{F6B099D6-22A4-4A5D-8D3C-115E3F04DB39}" dt="2023-02-28T14:43:16.006" v="1128" actId="700"/>
          <ac:spMkLst>
            <pc:docMk/>
            <pc:sldMk cId="4031466578" sldId="264"/>
            <ac:spMk id="24" creationId="{93747C1C-97FC-4D70-A6C8-A01FBCF5A9DC}"/>
          </ac:spMkLst>
        </pc:spChg>
        <pc:spChg chg="add del">
          <ac:chgData name="faiza hersi" userId="239b71e60abdef52" providerId="LiveId" clId="{F6B099D6-22A4-4A5D-8D3C-115E3F04DB39}" dt="2023-02-28T14:43:16.006" v="1128" actId="700"/>
          <ac:spMkLst>
            <pc:docMk/>
            <pc:sldMk cId="4031466578" sldId="264"/>
            <ac:spMk id="31" creationId="{6EB4BFD6-A85D-4A13-A54A-9A5C9E31C69E}"/>
          </ac:spMkLst>
        </pc:spChg>
        <pc:spChg chg="add del">
          <ac:chgData name="faiza hersi" userId="239b71e60abdef52" providerId="LiveId" clId="{F6B099D6-22A4-4A5D-8D3C-115E3F04DB39}" dt="2023-02-28T14:43:16.006" v="1128" actId="700"/>
          <ac:spMkLst>
            <pc:docMk/>
            <pc:sldMk cId="4031466578" sldId="264"/>
            <ac:spMk id="33" creationId="{B5DD78E9-DE0D-47AF-A0DB-F475221E3DC7}"/>
          </ac:spMkLst>
        </pc:spChg>
        <pc:spChg chg="add del">
          <ac:chgData name="faiza hersi" userId="239b71e60abdef52" providerId="LiveId" clId="{F6B099D6-22A4-4A5D-8D3C-115E3F04DB39}" dt="2023-02-28T14:43:16.006" v="1128" actId="700"/>
          <ac:spMkLst>
            <pc:docMk/>
            <pc:sldMk cId="4031466578" sldId="264"/>
            <ac:spMk id="35" creationId="{A118D329-2010-4A15-B57C-429FFAE35B11}"/>
          </ac:spMkLst>
        </pc:spChg>
        <pc:grpChg chg="add del">
          <ac:chgData name="faiza hersi" userId="239b71e60abdef52" providerId="LiveId" clId="{F6B099D6-22A4-4A5D-8D3C-115E3F04DB39}" dt="2023-02-28T14:43:16.006" v="1128" actId="700"/>
          <ac:grpSpMkLst>
            <pc:docMk/>
            <pc:sldMk cId="4031466578" sldId="264"/>
            <ac:grpSpMk id="26" creationId="{E26428D7-C6F3-473D-A360-A3F5C3E8728C}"/>
          </ac:grpSpMkLst>
        </pc:grpChg>
        <pc:graphicFrameChg chg="del mod">
          <ac:chgData name="faiza hersi" userId="239b71e60abdef52" providerId="LiveId" clId="{F6B099D6-22A4-4A5D-8D3C-115E3F04DB39}" dt="2023-02-23T16:54:09.631" v="322" actId="478"/>
          <ac:graphicFrameMkLst>
            <pc:docMk/>
            <pc:sldMk cId="4031466578" sldId="264"/>
            <ac:graphicFrameMk id="5" creationId="{93AE648A-4F09-7270-4EFA-0EDD37AE9637}"/>
          </ac:graphicFrameMkLst>
        </pc:graphicFrameChg>
        <pc:cxnChg chg="add del">
          <ac:chgData name="faiza hersi" userId="239b71e60abdef52" providerId="LiveId" clId="{F6B099D6-22A4-4A5D-8D3C-115E3F04DB39}" dt="2023-02-28T14:43:16.006" v="1128" actId="700"/>
          <ac:cxnSpMkLst>
            <pc:docMk/>
            <pc:sldMk cId="4031466578" sldId="264"/>
            <ac:cxnSpMk id="37" creationId="{994262BC-EE98-4BD6-82DB-4955E8DCC290}"/>
          </ac:cxnSpMkLst>
        </pc:cxnChg>
      </pc:sldChg>
      <pc:sldChg chg="modSp mod ord">
        <pc:chgData name="faiza hersi" userId="239b71e60abdef52" providerId="LiveId" clId="{F6B099D6-22A4-4A5D-8D3C-115E3F04DB39}" dt="2023-02-28T16:25:46.479" v="2906" actId="20577"/>
        <pc:sldMkLst>
          <pc:docMk/>
          <pc:sldMk cId="2331068226" sldId="265"/>
        </pc:sldMkLst>
        <pc:spChg chg="mod">
          <ac:chgData name="faiza hersi" userId="239b71e60abdef52" providerId="LiveId" clId="{F6B099D6-22A4-4A5D-8D3C-115E3F04DB39}" dt="2023-02-28T09:40:27.775" v="484" actId="113"/>
          <ac:spMkLst>
            <pc:docMk/>
            <pc:sldMk cId="2331068226" sldId="265"/>
            <ac:spMk id="2" creationId="{05F7D102-DA14-FB46-7805-784C58787B24}"/>
          </ac:spMkLst>
        </pc:spChg>
        <pc:graphicFrameChg chg="mod">
          <ac:chgData name="faiza hersi" userId="239b71e60abdef52" providerId="LiveId" clId="{F6B099D6-22A4-4A5D-8D3C-115E3F04DB39}" dt="2023-02-28T16:25:46.479" v="2906" actId="20577"/>
          <ac:graphicFrameMkLst>
            <pc:docMk/>
            <pc:sldMk cId="2331068226" sldId="265"/>
            <ac:graphicFrameMk id="5" creationId="{1696CF6B-EFE0-5B09-0AC4-A14C09A80DB9}"/>
          </ac:graphicFrameMkLst>
        </pc:graphicFrameChg>
      </pc:sldChg>
      <pc:sldChg chg="modSp del mod">
        <pc:chgData name="faiza hersi" userId="239b71e60abdef52" providerId="LiveId" clId="{F6B099D6-22A4-4A5D-8D3C-115E3F04DB39}" dt="2023-02-28T16:53:19.626" v="3236" actId="47"/>
        <pc:sldMkLst>
          <pc:docMk/>
          <pc:sldMk cId="2237188229" sldId="267"/>
        </pc:sldMkLst>
        <pc:spChg chg="mod">
          <ac:chgData name="faiza hersi" userId="239b71e60abdef52" providerId="LiveId" clId="{F6B099D6-22A4-4A5D-8D3C-115E3F04DB39}" dt="2023-02-28T09:39:46.220" v="475" actId="113"/>
          <ac:spMkLst>
            <pc:docMk/>
            <pc:sldMk cId="2237188229" sldId="267"/>
            <ac:spMk id="2" creationId="{047A4BCF-BF5D-1B8A-2BBD-3B5C44A416EE}"/>
          </ac:spMkLst>
        </pc:spChg>
        <pc:graphicFrameChg chg="mod modGraphic">
          <ac:chgData name="faiza hersi" userId="239b71e60abdef52" providerId="LiveId" clId="{F6B099D6-22A4-4A5D-8D3C-115E3F04DB39}" dt="2023-02-28T12:10:01.473" v="1127" actId="14100"/>
          <ac:graphicFrameMkLst>
            <pc:docMk/>
            <pc:sldMk cId="2237188229" sldId="267"/>
            <ac:graphicFrameMk id="5" creationId="{6FDF8BB6-2E3A-9D41-C3BE-9EC7B484088B}"/>
          </ac:graphicFrameMkLst>
        </pc:graphicFrameChg>
      </pc:sldChg>
      <pc:sldChg chg="modSp mod">
        <pc:chgData name="faiza hersi" userId="239b71e60abdef52" providerId="LiveId" clId="{F6B099D6-22A4-4A5D-8D3C-115E3F04DB39}" dt="2023-02-28T17:13:22.656" v="3348" actId="255"/>
        <pc:sldMkLst>
          <pc:docMk/>
          <pc:sldMk cId="2649306057" sldId="269"/>
        </pc:sldMkLst>
        <pc:spChg chg="mod">
          <ac:chgData name="faiza hersi" userId="239b71e60abdef52" providerId="LiveId" clId="{F6B099D6-22A4-4A5D-8D3C-115E3F04DB39}" dt="2023-02-28T17:13:10.736" v="3346" actId="14100"/>
          <ac:spMkLst>
            <pc:docMk/>
            <pc:sldMk cId="2649306057" sldId="269"/>
            <ac:spMk id="2" creationId="{7EE4C0EA-F0FE-B511-4049-F8A221E570C6}"/>
          </ac:spMkLst>
        </pc:spChg>
        <pc:spChg chg="mod">
          <ac:chgData name="faiza hersi" userId="239b71e60abdef52" providerId="LiveId" clId="{F6B099D6-22A4-4A5D-8D3C-115E3F04DB39}" dt="2023-02-28T17:13:22.656" v="3348" actId="255"/>
          <ac:spMkLst>
            <pc:docMk/>
            <pc:sldMk cId="2649306057" sldId="269"/>
            <ac:spMk id="1030" creationId="{B19A792D-E76E-B651-9A4F-11AF050F9E3D}"/>
          </ac:spMkLst>
        </pc:spChg>
      </pc:sldChg>
      <pc:sldChg chg="modSp mod">
        <pc:chgData name="faiza hersi" userId="239b71e60abdef52" providerId="LiveId" clId="{F6B099D6-22A4-4A5D-8D3C-115E3F04DB39}" dt="2023-02-28T17:13:56.586" v="3352" actId="6549"/>
        <pc:sldMkLst>
          <pc:docMk/>
          <pc:sldMk cId="3892643664" sldId="270"/>
        </pc:sldMkLst>
        <pc:spChg chg="mod">
          <ac:chgData name="faiza hersi" userId="239b71e60abdef52" providerId="LiveId" clId="{F6B099D6-22A4-4A5D-8D3C-115E3F04DB39}" dt="2023-02-28T17:03:15.653" v="3290" actId="1076"/>
          <ac:spMkLst>
            <pc:docMk/>
            <pc:sldMk cId="3892643664" sldId="270"/>
            <ac:spMk id="2" creationId="{F22BBEF7-154D-D2E5-FE13-AC509B33602D}"/>
          </ac:spMkLst>
        </pc:spChg>
        <pc:spChg chg="mod">
          <ac:chgData name="faiza hersi" userId="239b71e60abdef52" providerId="LiveId" clId="{F6B099D6-22A4-4A5D-8D3C-115E3F04DB39}" dt="2023-02-28T17:13:56.586" v="3352" actId="6549"/>
          <ac:spMkLst>
            <pc:docMk/>
            <pc:sldMk cId="3892643664" sldId="270"/>
            <ac:spMk id="2054" creationId="{25D0099A-0BA7-BFC0-BB6E-7A6EE73F2AE1}"/>
          </ac:spMkLst>
        </pc:spChg>
        <pc:picChg chg="mod">
          <ac:chgData name="faiza hersi" userId="239b71e60abdef52" providerId="LiveId" clId="{F6B099D6-22A4-4A5D-8D3C-115E3F04DB39}" dt="2023-02-28T09:37:13.181" v="455" actId="1076"/>
          <ac:picMkLst>
            <pc:docMk/>
            <pc:sldMk cId="3892643664" sldId="270"/>
            <ac:picMk id="2050" creationId="{4C94CC65-1CDD-C629-F653-5513FDC0A35C}"/>
          </ac:picMkLst>
        </pc:picChg>
      </pc:sldChg>
      <pc:sldChg chg="addSp delSp modSp mod">
        <pc:chgData name="faiza hersi" userId="239b71e60abdef52" providerId="LiveId" clId="{F6B099D6-22A4-4A5D-8D3C-115E3F04DB39}" dt="2023-02-28T17:14:21.655" v="3356" actId="20577"/>
        <pc:sldMkLst>
          <pc:docMk/>
          <pc:sldMk cId="82739333" sldId="271"/>
        </pc:sldMkLst>
        <pc:spChg chg="mod">
          <ac:chgData name="faiza hersi" userId="239b71e60abdef52" providerId="LiveId" clId="{F6B099D6-22A4-4A5D-8D3C-115E3F04DB39}" dt="2023-02-28T17:04:26.407" v="3298" actId="27636"/>
          <ac:spMkLst>
            <pc:docMk/>
            <pc:sldMk cId="82739333" sldId="271"/>
            <ac:spMk id="2" creationId="{E63F95B0-8F99-DF1E-C3DE-DE8620883EA1}"/>
          </ac:spMkLst>
        </pc:spChg>
        <pc:spChg chg="mod">
          <ac:chgData name="faiza hersi" userId="239b71e60abdef52" providerId="LiveId" clId="{F6B099D6-22A4-4A5D-8D3C-115E3F04DB39}" dt="2023-02-28T17:14:21.655" v="3356" actId="20577"/>
          <ac:spMkLst>
            <pc:docMk/>
            <pc:sldMk cId="82739333" sldId="271"/>
            <ac:spMk id="3" creationId="{20544B83-28A6-9840-1E30-6F4ABE3DF6FB}"/>
          </ac:spMkLst>
        </pc:spChg>
        <pc:spChg chg="mod">
          <ac:chgData name="faiza hersi" userId="239b71e60abdef52" providerId="LiveId" clId="{F6B099D6-22A4-4A5D-8D3C-115E3F04DB39}" dt="2023-02-28T17:07:07.725" v="3305" actId="14100"/>
          <ac:spMkLst>
            <pc:docMk/>
            <pc:sldMk cId="82739333" sldId="271"/>
            <ac:spMk id="3078" creationId="{1D5870D6-7182-A260-3631-7556C4404802}"/>
          </ac:spMkLst>
        </pc:spChg>
        <pc:spChg chg="del">
          <ac:chgData name="faiza hersi" userId="239b71e60abdef52" providerId="LiveId" clId="{F6B099D6-22A4-4A5D-8D3C-115E3F04DB39}" dt="2023-02-23T15:51:47.766" v="256" actId="26606"/>
          <ac:spMkLst>
            <pc:docMk/>
            <pc:sldMk cId="82739333" sldId="271"/>
            <ac:spMk id="3089" creationId="{D5851415-CF4E-4C41-9E36-04E444B517EB}"/>
          </ac:spMkLst>
        </pc:spChg>
        <pc:spChg chg="del">
          <ac:chgData name="faiza hersi" userId="239b71e60abdef52" providerId="LiveId" clId="{F6B099D6-22A4-4A5D-8D3C-115E3F04DB39}" dt="2023-02-23T15:51:47.766" v="256" actId="26606"/>
          <ac:spMkLst>
            <pc:docMk/>
            <pc:sldMk cId="82739333" sldId="271"/>
            <ac:spMk id="3090" creationId="{4B516B89-DEA0-4832-8C56-F048168DAD88}"/>
          </ac:spMkLst>
        </pc:spChg>
        <pc:spChg chg="del">
          <ac:chgData name="faiza hersi" userId="239b71e60abdef52" providerId="LiveId" clId="{F6B099D6-22A4-4A5D-8D3C-115E3F04DB39}" dt="2023-02-23T15:51:47.766" v="256" actId="26606"/>
          <ac:spMkLst>
            <pc:docMk/>
            <pc:sldMk cId="82739333" sldId="271"/>
            <ac:spMk id="3096" creationId="{3EA2D33E-BAA2-467B-80B0-8887D9A99FBE}"/>
          </ac:spMkLst>
        </pc:spChg>
        <pc:spChg chg="del">
          <ac:chgData name="faiza hersi" userId="239b71e60abdef52" providerId="LiveId" clId="{F6B099D6-22A4-4A5D-8D3C-115E3F04DB39}" dt="2023-02-23T15:51:47.766" v="256" actId="26606"/>
          <ac:spMkLst>
            <pc:docMk/>
            <pc:sldMk cId="82739333" sldId="271"/>
            <ac:spMk id="3098" creationId="{6067C508-2065-42E3-98D2-F3A9B8339BA0}"/>
          </ac:spMkLst>
        </pc:spChg>
        <pc:spChg chg="add">
          <ac:chgData name="faiza hersi" userId="239b71e60abdef52" providerId="LiveId" clId="{F6B099D6-22A4-4A5D-8D3C-115E3F04DB39}" dt="2023-02-23T15:51:47.766" v="256" actId="26606"/>
          <ac:spMkLst>
            <pc:docMk/>
            <pc:sldMk cId="82739333" sldId="271"/>
            <ac:spMk id="3103" creationId="{0BBB6B01-5B73-410C-B70E-8CF2FA470D11}"/>
          </ac:spMkLst>
        </pc:spChg>
        <pc:spChg chg="add">
          <ac:chgData name="faiza hersi" userId="239b71e60abdef52" providerId="LiveId" clId="{F6B099D6-22A4-4A5D-8D3C-115E3F04DB39}" dt="2023-02-23T15:51:47.766" v="256" actId="26606"/>
          <ac:spMkLst>
            <pc:docMk/>
            <pc:sldMk cId="82739333" sldId="271"/>
            <ac:spMk id="3105" creationId="{8712F587-12D0-435C-8E3F-F44C36EE71B8}"/>
          </ac:spMkLst>
        </pc:spChg>
        <pc:picChg chg="mod ord">
          <ac:chgData name="faiza hersi" userId="239b71e60abdef52" providerId="LiveId" clId="{F6B099D6-22A4-4A5D-8D3C-115E3F04DB39}" dt="2023-02-28T11:03:27.105" v="811" actId="1036"/>
          <ac:picMkLst>
            <pc:docMk/>
            <pc:sldMk cId="82739333" sldId="271"/>
            <ac:picMk id="1026" creationId="{EC2E4F71-5C4D-2AA8-BA79-3CEA0A73A67A}"/>
          </ac:picMkLst>
        </pc:picChg>
      </pc:sldChg>
      <pc:sldChg chg="modSp mod">
        <pc:chgData name="faiza hersi" userId="239b71e60abdef52" providerId="LiveId" clId="{F6B099D6-22A4-4A5D-8D3C-115E3F04DB39}" dt="2023-02-28T11:33:38.102" v="945" actId="20577"/>
        <pc:sldMkLst>
          <pc:docMk/>
          <pc:sldMk cId="1855470480" sldId="272"/>
        </pc:sldMkLst>
        <pc:spChg chg="mod">
          <ac:chgData name="faiza hersi" userId="239b71e60abdef52" providerId="LiveId" clId="{F6B099D6-22A4-4A5D-8D3C-115E3F04DB39}" dt="2023-02-28T09:39:07.320" v="468" actId="113"/>
          <ac:spMkLst>
            <pc:docMk/>
            <pc:sldMk cId="1855470480" sldId="272"/>
            <ac:spMk id="2" creationId="{89E7F241-CD3C-0A90-9171-167AE6CAA452}"/>
          </ac:spMkLst>
        </pc:spChg>
        <pc:graphicFrameChg chg="mod">
          <ac:chgData name="faiza hersi" userId="239b71e60abdef52" providerId="LiveId" clId="{F6B099D6-22A4-4A5D-8D3C-115E3F04DB39}" dt="2023-02-28T11:33:38.102" v="945" actId="20577"/>
          <ac:graphicFrameMkLst>
            <pc:docMk/>
            <pc:sldMk cId="1855470480" sldId="272"/>
            <ac:graphicFrameMk id="10" creationId="{E956B8FA-E3CB-52D0-F670-4260C9791C74}"/>
          </ac:graphicFrameMkLst>
        </pc:graphicFrameChg>
      </pc:sldChg>
      <pc:sldChg chg="modSp mod">
        <pc:chgData name="faiza hersi" userId="239b71e60abdef52" providerId="LiveId" clId="{F6B099D6-22A4-4A5D-8D3C-115E3F04DB39}" dt="2023-02-28T11:04:28.753" v="825" actId="20577"/>
        <pc:sldMkLst>
          <pc:docMk/>
          <pc:sldMk cId="771958041" sldId="273"/>
        </pc:sldMkLst>
        <pc:spChg chg="mod">
          <ac:chgData name="faiza hersi" userId="239b71e60abdef52" providerId="LiveId" clId="{F6B099D6-22A4-4A5D-8D3C-115E3F04DB39}" dt="2023-02-28T11:04:04.736" v="812" actId="20577"/>
          <ac:spMkLst>
            <pc:docMk/>
            <pc:sldMk cId="771958041" sldId="273"/>
            <ac:spMk id="2" creationId="{1C3294DF-7953-8D31-A71C-A9174984C848}"/>
          </ac:spMkLst>
        </pc:spChg>
        <pc:graphicFrameChg chg="mod">
          <ac:chgData name="faiza hersi" userId="239b71e60abdef52" providerId="LiveId" clId="{F6B099D6-22A4-4A5D-8D3C-115E3F04DB39}" dt="2023-02-28T11:04:28.753" v="825" actId="20577"/>
          <ac:graphicFrameMkLst>
            <pc:docMk/>
            <pc:sldMk cId="771958041" sldId="273"/>
            <ac:graphicFrameMk id="5" creationId="{E5D79C59-DAEE-5363-0D8A-61F835C82D2D}"/>
          </ac:graphicFrameMkLst>
        </pc:graphicFrameChg>
      </pc:sldChg>
      <pc:sldChg chg="modSp mod">
        <pc:chgData name="faiza hersi" userId="239b71e60abdef52" providerId="LiveId" clId="{F6B099D6-22A4-4A5D-8D3C-115E3F04DB39}" dt="2023-02-28T09:39:20.752" v="471" actId="2711"/>
        <pc:sldMkLst>
          <pc:docMk/>
          <pc:sldMk cId="569282424" sldId="274"/>
        </pc:sldMkLst>
        <pc:spChg chg="mod">
          <ac:chgData name="faiza hersi" userId="239b71e60abdef52" providerId="LiveId" clId="{F6B099D6-22A4-4A5D-8D3C-115E3F04DB39}" dt="2023-02-28T09:39:20.752" v="471" actId="2711"/>
          <ac:spMkLst>
            <pc:docMk/>
            <pc:sldMk cId="569282424" sldId="274"/>
            <ac:spMk id="2" creationId="{F49FA528-C91E-5096-86DC-D0AD669C1161}"/>
          </ac:spMkLst>
        </pc:spChg>
      </pc:sldChg>
      <pc:sldChg chg="modSp mod">
        <pc:chgData name="faiza hersi" userId="239b71e60abdef52" providerId="LiveId" clId="{F6B099D6-22A4-4A5D-8D3C-115E3F04DB39}" dt="2023-02-28T11:37:17.336" v="951" actId="14100"/>
        <pc:sldMkLst>
          <pc:docMk/>
          <pc:sldMk cId="2921121249" sldId="275"/>
        </pc:sldMkLst>
        <pc:spChg chg="mod">
          <ac:chgData name="faiza hersi" userId="239b71e60abdef52" providerId="LiveId" clId="{F6B099D6-22A4-4A5D-8D3C-115E3F04DB39}" dt="2023-02-28T09:38:59.475" v="466" actId="255"/>
          <ac:spMkLst>
            <pc:docMk/>
            <pc:sldMk cId="2921121249" sldId="275"/>
            <ac:spMk id="2" creationId="{ED94C061-60B9-D247-53CC-F20B302965A2}"/>
          </ac:spMkLst>
        </pc:spChg>
        <pc:graphicFrameChg chg="mod">
          <ac:chgData name="faiza hersi" userId="239b71e60abdef52" providerId="LiveId" clId="{F6B099D6-22A4-4A5D-8D3C-115E3F04DB39}" dt="2023-02-28T11:37:17.336" v="951" actId="14100"/>
          <ac:graphicFrameMkLst>
            <pc:docMk/>
            <pc:sldMk cId="2921121249" sldId="275"/>
            <ac:graphicFrameMk id="5" creationId="{38CEB430-4756-04ED-C261-C53AD6DF21FE}"/>
          </ac:graphicFrameMkLst>
        </pc:graphicFrameChg>
      </pc:sldChg>
      <pc:sldChg chg="modSp del mod ord">
        <pc:chgData name="faiza hersi" userId="239b71e60abdef52" providerId="LiveId" clId="{F6B099D6-22A4-4A5D-8D3C-115E3F04DB39}" dt="2023-02-28T16:09:25.234" v="2641" actId="47"/>
        <pc:sldMkLst>
          <pc:docMk/>
          <pc:sldMk cId="3373641721" sldId="276"/>
        </pc:sldMkLst>
        <pc:spChg chg="mod">
          <ac:chgData name="faiza hersi" userId="239b71e60abdef52" providerId="LiveId" clId="{F6B099D6-22A4-4A5D-8D3C-115E3F04DB39}" dt="2023-02-28T09:41:07.503" v="489" actId="2711"/>
          <ac:spMkLst>
            <pc:docMk/>
            <pc:sldMk cId="3373641721" sldId="276"/>
            <ac:spMk id="2" creationId="{8CF2DBA5-7029-179D-3A8F-D90731983F0B}"/>
          </ac:spMkLst>
        </pc:spChg>
        <pc:spChg chg="mod">
          <ac:chgData name="faiza hersi" userId="239b71e60abdef52" providerId="LiveId" clId="{F6B099D6-22A4-4A5D-8D3C-115E3F04DB39}" dt="2023-02-23T18:05:31.163" v="388" actId="123"/>
          <ac:spMkLst>
            <pc:docMk/>
            <pc:sldMk cId="3373641721" sldId="276"/>
            <ac:spMk id="3" creationId="{84AD80D1-A97B-54F5-56B6-2AA8FA07448A}"/>
          </ac:spMkLst>
        </pc:spChg>
      </pc:sldChg>
      <pc:sldChg chg="modSp del mod ord">
        <pc:chgData name="faiza hersi" userId="239b71e60abdef52" providerId="LiveId" clId="{F6B099D6-22A4-4A5D-8D3C-115E3F04DB39}" dt="2023-02-28T16:09:30.003" v="2642" actId="47"/>
        <pc:sldMkLst>
          <pc:docMk/>
          <pc:sldMk cId="41437088" sldId="277"/>
        </pc:sldMkLst>
        <pc:spChg chg="mod">
          <ac:chgData name="faiza hersi" userId="239b71e60abdef52" providerId="LiveId" clId="{F6B099D6-22A4-4A5D-8D3C-115E3F04DB39}" dt="2023-02-28T09:38:45.017" v="463" actId="113"/>
          <ac:spMkLst>
            <pc:docMk/>
            <pc:sldMk cId="41437088" sldId="277"/>
            <ac:spMk id="2" creationId="{BB266BEE-D6F9-1C4B-7AAF-814AC4F0CB16}"/>
          </ac:spMkLst>
        </pc:spChg>
        <pc:spChg chg="mod">
          <ac:chgData name="faiza hersi" userId="239b71e60abdef52" providerId="LiveId" clId="{F6B099D6-22A4-4A5D-8D3C-115E3F04DB39}" dt="2023-02-23T18:05:43.730" v="389" actId="120"/>
          <ac:spMkLst>
            <pc:docMk/>
            <pc:sldMk cId="41437088" sldId="277"/>
            <ac:spMk id="3" creationId="{2FAAE5A2-B2F3-0AE1-1590-62C4142FBEAD}"/>
          </ac:spMkLst>
        </pc:spChg>
        <pc:spChg chg="mod">
          <ac:chgData name="faiza hersi" userId="239b71e60abdef52" providerId="LiveId" clId="{F6B099D6-22A4-4A5D-8D3C-115E3F04DB39}" dt="2023-02-23T18:04:15.284" v="356" actId="20577"/>
          <ac:spMkLst>
            <pc:docMk/>
            <pc:sldMk cId="41437088" sldId="277"/>
            <ac:spMk id="9" creationId="{B065B836-9AA3-0F33-551E-C8A185AD5FFA}"/>
          </ac:spMkLst>
        </pc:spChg>
      </pc:sldChg>
      <pc:sldChg chg="modSp mod">
        <pc:chgData name="faiza hersi" userId="239b71e60abdef52" providerId="LiveId" clId="{F6B099D6-22A4-4A5D-8D3C-115E3F04DB39}" dt="2023-02-28T11:52:21.276" v="1082" actId="20577"/>
        <pc:sldMkLst>
          <pc:docMk/>
          <pc:sldMk cId="3752138821" sldId="278"/>
        </pc:sldMkLst>
        <pc:spChg chg="mod">
          <ac:chgData name="faiza hersi" userId="239b71e60abdef52" providerId="LiveId" clId="{F6B099D6-22A4-4A5D-8D3C-115E3F04DB39}" dt="2023-02-28T11:52:21.276" v="1082" actId="20577"/>
          <ac:spMkLst>
            <pc:docMk/>
            <pc:sldMk cId="3752138821" sldId="278"/>
            <ac:spMk id="3" creationId="{3CDECAF2-79B6-A631-47DD-6ADE2FA020EB}"/>
          </ac:spMkLst>
        </pc:spChg>
      </pc:sldChg>
      <pc:sldChg chg="addSp delSp modSp mod ord setBg setClrOvrMap">
        <pc:chgData name="faiza hersi" userId="239b71e60abdef52" providerId="LiveId" clId="{F6B099D6-22A4-4A5D-8D3C-115E3F04DB39}" dt="2023-02-28T17:12:25.993" v="3344" actId="478"/>
        <pc:sldMkLst>
          <pc:docMk/>
          <pc:sldMk cId="776258142" sldId="279"/>
        </pc:sldMkLst>
        <pc:spChg chg="mod">
          <ac:chgData name="faiza hersi" userId="239b71e60abdef52" providerId="LiveId" clId="{F6B099D6-22A4-4A5D-8D3C-115E3F04DB39}" dt="2023-02-28T09:42:11.467" v="506" actId="2711"/>
          <ac:spMkLst>
            <pc:docMk/>
            <pc:sldMk cId="776258142" sldId="279"/>
            <ac:spMk id="2" creationId="{9E598EAB-0577-5B7A-6137-10782744987C}"/>
          </ac:spMkLst>
        </pc:spChg>
        <pc:spChg chg="add del mod">
          <ac:chgData name="faiza hersi" userId="239b71e60abdef52" providerId="LiveId" clId="{F6B099D6-22A4-4A5D-8D3C-115E3F04DB39}" dt="2023-02-28T17:12:25.340" v="3343" actId="11529"/>
          <ac:spMkLst>
            <pc:docMk/>
            <pc:sldMk cId="776258142" sldId="279"/>
            <ac:spMk id="3" creationId="{B39637EA-1BC1-BB54-247C-E232FD2C1AF6}"/>
          </ac:spMkLst>
        </pc:spChg>
        <pc:spChg chg="del mod">
          <ac:chgData name="faiza hersi" userId="239b71e60abdef52" providerId="LiveId" clId="{F6B099D6-22A4-4A5D-8D3C-115E3F04DB39}" dt="2023-02-23T16:52:29.599" v="317" actId="478"/>
          <ac:spMkLst>
            <pc:docMk/>
            <pc:sldMk cId="776258142" sldId="279"/>
            <ac:spMk id="3" creationId="{D7F2EBE2-2BF1-0EFB-DA4E-8222CDDE6881}"/>
          </ac:spMkLst>
        </pc:spChg>
        <pc:spChg chg="add del">
          <ac:chgData name="faiza hersi" userId="239b71e60abdef52" providerId="LiveId" clId="{F6B099D6-22A4-4A5D-8D3C-115E3F04DB39}" dt="2023-02-23T16:52:46.704" v="320" actId="26606"/>
          <ac:spMkLst>
            <pc:docMk/>
            <pc:sldMk cId="776258142" sldId="279"/>
            <ac:spMk id="8" creationId="{ED15573D-0E45-4691-B525-471152EC18CD}"/>
          </ac:spMkLst>
        </pc:spChg>
        <pc:spChg chg="add del">
          <ac:chgData name="faiza hersi" userId="239b71e60abdef52" providerId="LiveId" clId="{F6B099D6-22A4-4A5D-8D3C-115E3F04DB39}" dt="2023-02-23T16:52:46.704" v="320" actId="26606"/>
          <ac:spMkLst>
            <pc:docMk/>
            <pc:sldMk cId="776258142" sldId="279"/>
            <ac:spMk id="10" creationId="{9E448559-19A4-4252-8C27-54C1DA906F8A}"/>
          </ac:spMkLst>
        </pc:spChg>
        <pc:spChg chg="add del">
          <ac:chgData name="faiza hersi" userId="239b71e60abdef52" providerId="LiveId" clId="{F6B099D6-22A4-4A5D-8D3C-115E3F04DB39}" dt="2023-02-23T16:52:46.704" v="320" actId="26606"/>
          <ac:spMkLst>
            <pc:docMk/>
            <pc:sldMk cId="776258142" sldId="279"/>
            <ac:spMk id="12" creationId="{1B19C35E-4E30-4F1D-9FC2-F2FA6191E453}"/>
          </ac:spMkLst>
        </pc:spChg>
        <pc:spChg chg="add del">
          <ac:chgData name="faiza hersi" userId="239b71e60abdef52" providerId="LiveId" clId="{F6B099D6-22A4-4A5D-8D3C-115E3F04DB39}" dt="2023-02-23T16:52:46.673" v="319" actId="26606"/>
          <ac:spMkLst>
            <pc:docMk/>
            <pc:sldMk cId="776258142" sldId="279"/>
            <ac:spMk id="17" creationId="{904DB13E-F722-4ED6-BB00-556651E95281}"/>
          </ac:spMkLst>
        </pc:spChg>
        <pc:spChg chg="add del">
          <ac:chgData name="faiza hersi" userId="239b71e60abdef52" providerId="LiveId" clId="{F6B099D6-22A4-4A5D-8D3C-115E3F04DB39}" dt="2023-02-23T16:52:46.673" v="319" actId="26606"/>
          <ac:spMkLst>
            <pc:docMk/>
            <pc:sldMk cId="776258142" sldId="279"/>
            <ac:spMk id="19" creationId="{7B58A187-A4B1-42EB-A4C7-8635BA507BCE}"/>
          </ac:spMkLst>
        </pc:spChg>
        <pc:spChg chg="add del">
          <ac:chgData name="faiza hersi" userId="239b71e60abdef52" providerId="LiveId" clId="{F6B099D6-22A4-4A5D-8D3C-115E3F04DB39}" dt="2023-02-23T16:52:46.673" v="319" actId="26606"/>
          <ac:spMkLst>
            <pc:docMk/>
            <pc:sldMk cId="776258142" sldId="279"/>
            <ac:spMk id="21" creationId="{37F14E7F-3054-458C-ACF9-A8DA1757C65C}"/>
          </ac:spMkLst>
        </pc:spChg>
        <pc:spChg chg="add del">
          <ac:chgData name="faiza hersi" userId="239b71e60abdef52" providerId="LiveId" clId="{F6B099D6-22A4-4A5D-8D3C-115E3F04DB39}" dt="2023-02-23T16:52:46.673" v="319" actId="26606"/>
          <ac:spMkLst>
            <pc:docMk/>
            <pc:sldMk cId="776258142" sldId="279"/>
            <ac:spMk id="23" creationId="{93747C1C-97FC-4D70-A6C8-A01FBCF5A9DC}"/>
          </ac:spMkLst>
        </pc:spChg>
        <pc:spChg chg="add del">
          <ac:chgData name="faiza hersi" userId="239b71e60abdef52" providerId="LiveId" clId="{F6B099D6-22A4-4A5D-8D3C-115E3F04DB39}" dt="2023-02-23T16:52:46.673" v="319" actId="26606"/>
          <ac:spMkLst>
            <pc:docMk/>
            <pc:sldMk cId="776258142" sldId="279"/>
            <ac:spMk id="30" creationId="{B645BD8A-B13F-463A-9101-4FB883F064BD}"/>
          </ac:spMkLst>
        </pc:spChg>
        <pc:spChg chg="add del">
          <ac:chgData name="faiza hersi" userId="239b71e60abdef52" providerId="LiveId" clId="{F6B099D6-22A4-4A5D-8D3C-115E3F04DB39}" dt="2023-02-23T16:52:46.673" v="319" actId="26606"/>
          <ac:spMkLst>
            <pc:docMk/>
            <pc:sldMk cId="776258142" sldId="279"/>
            <ac:spMk id="32" creationId="{94003B42-F17E-473C-9366-9369C047115C}"/>
          </ac:spMkLst>
        </pc:spChg>
        <pc:spChg chg="add del">
          <ac:chgData name="faiza hersi" userId="239b71e60abdef52" providerId="LiveId" clId="{F6B099D6-22A4-4A5D-8D3C-115E3F04DB39}" dt="2023-02-23T16:52:46.673" v="319" actId="26606"/>
          <ac:spMkLst>
            <pc:docMk/>
            <pc:sldMk cId="776258142" sldId="279"/>
            <ac:spMk id="34" creationId="{149DDF01-2EFB-49D0-864E-0CE29F33A69F}"/>
          </ac:spMkLst>
        </pc:spChg>
        <pc:spChg chg="add del">
          <ac:chgData name="faiza hersi" userId="239b71e60abdef52" providerId="LiveId" clId="{F6B099D6-22A4-4A5D-8D3C-115E3F04DB39}" dt="2023-02-23T16:52:46.673" v="319" actId="26606"/>
          <ac:spMkLst>
            <pc:docMk/>
            <pc:sldMk cId="776258142" sldId="279"/>
            <ac:spMk id="36" creationId="{8EEA5BB7-5B71-4B52-AD7F-3BA82A6177F2}"/>
          </ac:spMkLst>
        </pc:spChg>
        <pc:spChg chg="add">
          <ac:chgData name="faiza hersi" userId="239b71e60abdef52" providerId="LiveId" clId="{F6B099D6-22A4-4A5D-8D3C-115E3F04DB39}" dt="2023-02-23T16:52:46.704" v="320" actId="26606"/>
          <ac:spMkLst>
            <pc:docMk/>
            <pc:sldMk cId="776258142" sldId="279"/>
            <ac:spMk id="45" creationId="{904DB13E-F722-4ED6-BB00-556651E95281}"/>
          </ac:spMkLst>
        </pc:spChg>
        <pc:spChg chg="add">
          <ac:chgData name="faiza hersi" userId="239b71e60abdef52" providerId="LiveId" clId="{F6B099D6-22A4-4A5D-8D3C-115E3F04DB39}" dt="2023-02-23T16:52:46.704" v="320" actId="26606"/>
          <ac:spMkLst>
            <pc:docMk/>
            <pc:sldMk cId="776258142" sldId="279"/>
            <ac:spMk id="47" creationId="{1E8D93C5-28EB-42D0-86CE-D804955653CC}"/>
          </ac:spMkLst>
        </pc:spChg>
        <pc:spChg chg="add">
          <ac:chgData name="faiza hersi" userId="239b71e60abdef52" providerId="LiveId" clId="{F6B099D6-22A4-4A5D-8D3C-115E3F04DB39}" dt="2023-02-23T16:52:46.704" v="320" actId="26606"/>
          <ac:spMkLst>
            <pc:docMk/>
            <pc:sldMk cId="776258142" sldId="279"/>
            <ac:spMk id="49" creationId="{AB1B1E7D-F76D-4744-AF85-239E6998A4C5}"/>
          </ac:spMkLst>
        </pc:spChg>
        <pc:spChg chg="add">
          <ac:chgData name="faiza hersi" userId="239b71e60abdef52" providerId="LiveId" clId="{F6B099D6-22A4-4A5D-8D3C-115E3F04DB39}" dt="2023-02-23T16:52:46.704" v="320" actId="26606"/>
          <ac:spMkLst>
            <pc:docMk/>
            <pc:sldMk cId="776258142" sldId="279"/>
            <ac:spMk id="50" creationId="{3BB65211-00DB-45B6-A223-033B2D19CBE8}"/>
          </ac:spMkLst>
        </pc:spChg>
        <pc:spChg chg="add">
          <ac:chgData name="faiza hersi" userId="239b71e60abdef52" providerId="LiveId" clId="{F6B099D6-22A4-4A5D-8D3C-115E3F04DB39}" dt="2023-02-23T16:52:46.704" v="320" actId="26606"/>
          <ac:spMkLst>
            <pc:docMk/>
            <pc:sldMk cId="776258142" sldId="279"/>
            <ac:spMk id="52" creationId="{EA4E4267-CAF0-4C38-8DC6-CD3B1A9F046E}"/>
          </ac:spMkLst>
        </pc:spChg>
        <pc:spChg chg="add">
          <ac:chgData name="faiza hersi" userId="239b71e60abdef52" providerId="LiveId" clId="{F6B099D6-22A4-4A5D-8D3C-115E3F04DB39}" dt="2023-02-23T16:52:46.704" v="320" actId="26606"/>
          <ac:spMkLst>
            <pc:docMk/>
            <pc:sldMk cId="776258142" sldId="279"/>
            <ac:spMk id="53" creationId="{0EE3ACC5-126D-4BA4-8B45-7F0B5B839C51}"/>
          </ac:spMkLst>
        </pc:spChg>
        <pc:spChg chg="add">
          <ac:chgData name="faiza hersi" userId="239b71e60abdef52" providerId="LiveId" clId="{F6B099D6-22A4-4A5D-8D3C-115E3F04DB39}" dt="2023-02-23T16:52:46.704" v="320" actId="26606"/>
          <ac:spMkLst>
            <pc:docMk/>
            <pc:sldMk cId="776258142" sldId="279"/>
            <ac:spMk id="54" creationId="{AB2868F7-FE10-4289-A5BD-90763C7A2F5A}"/>
          </ac:spMkLst>
        </pc:spChg>
        <pc:spChg chg="add">
          <ac:chgData name="faiza hersi" userId="239b71e60abdef52" providerId="LiveId" clId="{F6B099D6-22A4-4A5D-8D3C-115E3F04DB39}" dt="2023-02-23T16:52:46.704" v="320" actId="26606"/>
          <ac:spMkLst>
            <pc:docMk/>
            <pc:sldMk cId="776258142" sldId="279"/>
            <ac:spMk id="55" creationId="{BD94142C-10EE-487C-A327-404FDF358F22}"/>
          </ac:spMkLst>
        </pc:spChg>
        <pc:spChg chg="add">
          <ac:chgData name="faiza hersi" userId="239b71e60abdef52" providerId="LiveId" clId="{F6B099D6-22A4-4A5D-8D3C-115E3F04DB39}" dt="2023-02-23T16:52:46.704" v="320" actId="26606"/>
          <ac:spMkLst>
            <pc:docMk/>
            <pc:sldMk cId="776258142" sldId="279"/>
            <ac:spMk id="56" creationId="{5F7FAC2D-7A74-4939-A917-A1A5AF935685}"/>
          </ac:spMkLst>
        </pc:spChg>
        <pc:spChg chg="add">
          <ac:chgData name="faiza hersi" userId="239b71e60abdef52" providerId="LiveId" clId="{F6B099D6-22A4-4A5D-8D3C-115E3F04DB39}" dt="2023-02-23T16:52:46.704" v="320" actId="26606"/>
          <ac:spMkLst>
            <pc:docMk/>
            <pc:sldMk cId="776258142" sldId="279"/>
            <ac:spMk id="57" creationId="{BA53A868-C420-4BAE-9244-EC162AF05CFC}"/>
          </ac:spMkLst>
        </pc:spChg>
        <pc:grpChg chg="add del">
          <ac:chgData name="faiza hersi" userId="239b71e60abdef52" providerId="LiveId" clId="{F6B099D6-22A4-4A5D-8D3C-115E3F04DB39}" dt="2023-02-23T16:52:46.673" v="319" actId="26606"/>
          <ac:grpSpMkLst>
            <pc:docMk/>
            <pc:sldMk cId="776258142" sldId="279"/>
            <ac:grpSpMk id="25" creationId="{E26428D7-C6F3-473D-A360-A3F5C3E8728C}"/>
          </ac:grpSpMkLst>
        </pc:grpChg>
        <pc:grpChg chg="add">
          <ac:chgData name="faiza hersi" userId="239b71e60abdef52" providerId="LiveId" clId="{F6B099D6-22A4-4A5D-8D3C-115E3F04DB39}" dt="2023-02-23T16:52:46.704" v="320" actId="26606"/>
          <ac:grpSpMkLst>
            <pc:docMk/>
            <pc:sldMk cId="776258142" sldId="279"/>
            <ac:grpSpMk id="27" creationId="{E26428D7-C6F3-473D-A360-A3F5C3E8728C}"/>
          </ac:grpSpMkLst>
        </pc:grpChg>
        <pc:picChg chg="add del">
          <ac:chgData name="faiza hersi" userId="239b71e60abdef52" providerId="LiveId" clId="{F6B099D6-22A4-4A5D-8D3C-115E3F04DB39}" dt="2023-02-28T17:12:25.993" v="3344" actId="478"/>
          <ac:picMkLst>
            <pc:docMk/>
            <pc:sldMk cId="776258142" sldId="279"/>
            <ac:picMk id="16" creationId="{B6FF3A94-9DEE-3E52-1FD2-AE939983B2C8}"/>
          </ac:picMkLst>
        </pc:picChg>
        <pc:cxnChg chg="add del">
          <ac:chgData name="faiza hersi" userId="239b71e60abdef52" providerId="LiveId" clId="{F6B099D6-22A4-4A5D-8D3C-115E3F04DB39}" dt="2023-02-23T16:52:46.673" v="319" actId="26606"/>
          <ac:cxnSpMkLst>
            <pc:docMk/>
            <pc:sldMk cId="776258142" sldId="279"/>
            <ac:cxnSpMk id="38" creationId="{2A1BDD5A-B952-463D-8BF6-F89EC6F21CAA}"/>
          </ac:cxnSpMkLst>
        </pc:cxnChg>
        <pc:cxnChg chg="add del">
          <ac:chgData name="faiza hersi" userId="239b71e60abdef52" providerId="LiveId" clId="{F6B099D6-22A4-4A5D-8D3C-115E3F04DB39}" dt="2023-02-23T16:52:46.673" v="319" actId="26606"/>
          <ac:cxnSpMkLst>
            <pc:docMk/>
            <pc:sldMk cId="776258142" sldId="279"/>
            <ac:cxnSpMk id="40" creationId="{A2C2EF86-4721-4AC5-AC3A-5343FE12BA8C}"/>
          </ac:cxnSpMkLst>
        </pc:cxnChg>
        <pc:cxnChg chg="add del">
          <ac:chgData name="faiza hersi" userId="239b71e60abdef52" providerId="LiveId" clId="{F6B099D6-22A4-4A5D-8D3C-115E3F04DB39}" dt="2023-02-23T16:52:46.673" v="319" actId="26606"/>
          <ac:cxnSpMkLst>
            <pc:docMk/>
            <pc:sldMk cId="776258142" sldId="279"/>
            <ac:cxnSpMk id="42" creationId="{F42A6C7C-49DA-4D7E-9647-1696C74DF81F}"/>
          </ac:cxnSpMkLst>
        </pc:cxnChg>
        <pc:cxnChg chg="add">
          <ac:chgData name="faiza hersi" userId="239b71e60abdef52" providerId="LiveId" clId="{F6B099D6-22A4-4A5D-8D3C-115E3F04DB39}" dt="2023-02-23T16:52:46.704" v="320" actId="26606"/>
          <ac:cxnSpMkLst>
            <pc:docMk/>
            <pc:sldMk cId="776258142" sldId="279"/>
            <ac:cxnSpMk id="44" creationId="{C2686EF3-81CC-419F-96C3-002A75880309}"/>
          </ac:cxnSpMkLst>
        </pc:cxnChg>
        <pc:cxnChg chg="add">
          <ac:chgData name="faiza hersi" userId="239b71e60abdef52" providerId="LiveId" clId="{F6B099D6-22A4-4A5D-8D3C-115E3F04DB39}" dt="2023-02-23T16:52:46.704" v="320" actId="26606"/>
          <ac:cxnSpMkLst>
            <pc:docMk/>
            <pc:sldMk cId="776258142" sldId="279"/>
            <ac:cxnSpMk id="46" creationId="{F8D93CCA-A85E-4529-A6F0-8BB54D27BCD1}"/>
          </ac:cxnSpMkLst>
        </pc:cxnChg>
        <pc:cxnChg chg="add">
          <ac:chgData name="faiza hersi" userId="239b71e60abdef52" providerId="LiveId" clId="{F6B099D6-22A4-4A5D-8D3C-115E3F04DB39}" dt="2023-02-23T16:52:46.704" v="320" actId="26606"/>
          <ac:cxnSpMkLst>
            <pc:docMk/>
            <pc:sldMk cId="776258142" sldId="279"/>
            <ac:cxnSpMk id="48" creationId="{1ECFA516-C18C-41AE-AFF2-A0D0A59C9E90}"/>
          </ac:cxnSpMkLst>
        </pc:cxnChg>
      </pc:sldChg>
      <pc:sldChg chg="modSp mod ord">
        <pc:chgData name="faiza hersi" userId="239b71e60abdef52" providerId="LiveId" clId="{F6B099D6-22A4-4A5D-8D3C-115E3F04DB39}" dt="2023-02-28T16:57:17.023" v="3272" actId="20577"/>
        <pc:sldMkLst>
          <pc:docMk/>
          <pc:sldMk cId="4055910794" sldId="280"/>
        </pc:sldMkLst>
        <pc:spChg chg="mod">
          <ac:chgData name="faiza hersi" userId="239b71e60abdef52" providerId="LiveId" clId="{F6B099D6-22A4-4A5D-8D3C-115E3F04DB39}" dt="2023-02-28T09:41:13.872" v="491" actId="114"/>
          <ac:spMkLst>
            <pc:docMk/>
            <pc:sldMk cId="4055910794" sldId="280"/>
            <ac:spMk id="2" creationId="{F08121B5-A698-7E28-9B4B-C9DB8823FCB3}"/>
          </ac:spMkLst>
        </pc:spChg>
        <pc:spChg chg="mod">
          <ac:chgData name="faiza hersi" userId="239b71e60abdef52" providerId="LiveId" clId="{F6B099D6-22A4-4A5D-8D3C-115E3F04DB39}" dt="2023-02-28T16:57:17.023" v="3272" actId="20577"/>
          <ac:spMkLst>
            <pc:docMk/>
            <pc:sldMk cId="4055910794" sldId="280"/>
            <ac:spMk id="3" creationId="{ADA22FA7-1433-9DBA-29EF-98F5DECBCB18}"/>
          </ac:spMkLst>
        </pc:spChg>
      </pc:sldChg>
      <pc:sldChg chg="modSp mod ord">
        <pc:chgData name="faiza hersi" userId="239b71e60abdef52" providerId="LiveId" clId="{F6B099D6-22A4-4A5D-8D3C-115E3F04DB39}" dt="2023-02-28T15:03:35.466" v="1198"/>
        <pc:sldMkLst>
          <pc:docMk/>
          <pc:sldMk cId="3664511639" sldId="281"/>
        </pc:sldMkLst>
        <pc:spChg chg="mod">
          <ac:chgData name="faiza hersi" userId="239b71e60abdef52" providerId="LiveId" clId="{F6B099D6-22A4-4A5D-8D3C-115E3F04DB39}" dt="2023-02-28T09:41:32.609" v="496" actId="113"/>
          <ac:spMkLst>
            <pc:docMk/>
            <pc:sldMk cId="3664511639" sldId="281"/>
            <ac:spMk id="2" creationId="{F544C812-41FC-3155-16EB-D86EEB078D43}"/>
          </ac:spMkLst>
        </pc:spChg>
        <pc:graphicFrameChg chg="mod">
          <ac:chgData name="faiza hersi" userId="239b71e60abdef52" providerId="LiveId" clId="{F6B099D6-22A4-4A5D-8D3C-115E3F04DB39}" dt="2023-02-23T18:02:39.883" v="354"/>
          <ac:graphicFrameMkLst>
            <pc:docMk/>
            <pc:sldMk cId="3664511639" sldId="281"/>
            <ac:graphicFrameMk id="5" creationId="{F4C87FCA-0244-E86F-B716-080004AE785A}"/>
          </ac:graphicFrameMkLst>
        </pc:graphicFrameChg>
      </pc:sldChg>
      <pc:sldChg chg="modSp mod ord">
        <pc:chgData name="faiza hersi" userId="239b71e60abdef52" providerId="LiveId" clId="{F6B099D6-22A4-4A5D-8D3C-115E3F04DB39}" dt="2023-02-28T15:03:42.404" v="1200"/>
        <pc:sldMkLst>
          <pc:docMk/>
          <pc:sldMk cId="396577298" sldId="282"/>
        </pc:sldMkLst>
        <pc:spChg chg="mod">
          <ac:chgData name="faiza hersi" userId="239b71e60abdef52" providerId="LiveId" clId="{F6B099D6-22A4-4A5D-8D3C-115E3F04DB39}" dt="2023-02-28T09:41:39.241" v="498" actId="113"/>
          <ac:spMkLst>
            <pc:docMk/>
            <pc:sldMk cId="396577298" sldId="282"/>
            <ac:spMk id="2" creationId="{8ABCF005-E934-AC9F-5D14-457F88CBD58F}"/>
          </ac:spMkLst>
        </pc:spChg>
        <pc:graphicFrameChg chg="mod">
          <ac:chgData name="faiza hersi" userId="239b71e60abdef52" providerId="LiveId" clId="{F6B099D6-22A4-4A5D-8D3C-115E3F04DB39}" dt="2023-02-23T18:01:55.936" v="348" actId="2711"/>
          <ac:graphicFrameMkLst>
            <pc:docMk/>
            <pc:sldMk cId="396577298" sldId="282"/>
            <ac:graphicFrameMk id="5" creationId="{A854B059-C5CA-196B-70FE-6EE12B004B4A}"/>
          </ac:graphicFrameMkLst>
        </pc:graphicFrameChg>
      </pc:sldChg>
      <pc:sldChg chg="modSp mod ord">
        <pc:chgData name="faiza hersi" userId="239b71e60abdef52" providerId="LiveId" clId="{F6B099D6-22A4-4A5D-8D3C-115E3F04DB39}" dt="2023-02-28T16:57:38.888" v="3274" actId="14100"/>
        <pc:sldMkLst>
          <pc:docMk/>
          <pc:sldMk cId="3765965529" sldId="284"/>
        </pc:sldMkLst>
        <pc:spChg chg="mod">
          <ac:chgData name="faiza hersi" userId="239b71e60abdef52" providerId="LiveId" clId="{F6B099D6-22A4-4A5D-8D3C-115E3F04DB39}" dt="2023-02-28T09:41:26.320" v="494" actId="2711"/>
          <ac:spMkLst>
            <pc:docMk/>
            <pc:sldMk cId="3765965529" sldId="284"/>
            <ac:spMk id="2" creationId="{77083341-ED15-A566-8BB4-2CC97C5D33CC}"/>
          </ac:spMkLst>
        </pc:spChg>
        <pc:graphicFrameChg chg="mod">
          <ac:chgData name="faiza hersi" userId="239b71e60abdef52" providerId="LiveId" clId="{F6B099D6-22A4-4A5D-8D3C-115E3F04DB39}" dt="2023-02-28T16:57:38.888" v="3274" actId="14100"/>
          <ac:graphicFrameMkLst>
            <pc:docMk/>
            <pc:sldMk cId="3765965529" sldId="284"/>
            <ac:graphicFrameMk id="5" creationId="{0F52B41F-6D18-3A92-AB54-C8D35FCBCE29}"/>
          </ac:graphicFrameMkLst>
        </pc:graphicFrameChg>
      </pc:sldChg>
      <pc:sldChg chg="modSp mod">
        <pc:chgData name="faiza hersi" userId="239b71e60abdef52" providerId="LiveId" clId="{F6B099D6-22A4-4A5D-8D3C-115E3F04DB39}" dt="2023-02-28T09:42:20.350" v="509" actId="113"/>
        <pc:sldMkLst>
          <pc:docMk/>
          <pc:sldMk cId="1578697103" sldId="285"/>
        </pc:sldMkLst>
        <pc:spChg chg="mod">
          <ac:chgData name="faiza hersi" userId="239b71e60abdef52" providerId="LiveId" clId="{F6B099D6-22A4-4A5D-8D3C-115E3F04DB39}" dt="2023-02-28T09:42:20.350" v="509" actId="113"/>
          <ac:spMkLst>
            <pc:docMk/>
            <pc:sldMk cId="1578697103" sldId="285"/>
            <ac:spMk id="2" creationId="{31708EE0-00EF-DD7A-20AE-F2DB0B95C937}"/>
          </ac:spMkLst>
        </pc:spChg>
      </pc:sldChg>
      <pc:sldChg chg="addSp modSp del mod">
        <pc:chgData name="faiza hersi" userId="239b71e60abdef52" providerId="LiveId" clId="{F6B099D6-22A4-4A5D-8D3C-115E3F04DB39}" dt="2023-02-28T16:53:18.210" v="3235" actId="47"/>
        <pc:sldMkLst>
          <pc:docMk/>
          <pc:sldMk cId="215861009" sldId="286"/>
        </pc:sldMkLst>
        <pc:spChg chg="add mod">
          <ac:chgData name="faiza hersi" userId="239b71e60abdef52" providerId="LiveId" clId="{F6B099D6-22A4-4A5D-8D3C-115E3F04DB39}" dt="2023-02-28T11:28:45.135" v="914" actId="1076"/>
          <ac:spMkLst>
            <pc:docMk/>
            <pc:sldMk cId="215861009" sldId="286"/>
            <ac:spMk id="2" creationId="{F1D34C2E-3391-E7BC-0531-E38F40B96554}"/>
          </ac:spMkLst>
        </pc:spChg>
        <pc:graphicFrameChg chg="mod">
          <ac:chgData name="faiza hersi" userId="239b71e60abdef52" providerId="LiveId" clId="{F6B099D6-22A4-4A5D-8D3C-115E3F04DB39}" dt="2023-02-28T12:09:12.619" v="1124" actId="20577"/>
          <ac:graphicFrameMkLst>
            <pc:docMk/>
            <pc:sldMk cId="215861009" sldId="286"/>
            <ac:graphicFrameMk id="5" creationId="{D811E206-F72B-E523-1C04-D93C06A75323}"/>
          </ac:graphicFrameMkLst>
        </pc:graphicFrameChg>
      </pc:sldChg>
      <pc:sldChg chg="modSp mod ord">
        <pc:chgData name="faiza hersi" userId="239b71e60abdef52" providerId="LiveId" clId="{F6B099D6-22A4-4A5D-8D3C-115E3F04DB39}" dt="2023-02-28T17:08:39.169" v="3324" actId="255"/>
        <pc:sldMkLst>
          <pc:docMk/>
          <pc:sldMk cId="2181625626" sldId="287"/>
        </pc:sldMkLst>
        <pc:spChg chg="mod">
          <ac:chgData name="faiza hersi" userId="239b71e60abdef52" providerId="LiveId" clId="{F6B099D6-22A4-4A5D-8D3C-115E3F04DB39}" dt="2023-02-28T17:08:39.169" v="3324" actId="255"/>
          <ac:spMkLst>
            <pc:docMk/>
            <pc:sldMk cId="2181625626" sldId="287"/>
            <ac:spMk id="2" creationId="{87165564-D6D4-56D7-B4C8-5FCE9602B79E}"/>
          </ac:spMkLst>
        </pc:spChg>
        <pc:spChg chg="mod">
          <ac:chgData name="faiza hersi" userId="239b71e60abdef52" providerId="LiveId" clId="{F6B099D6-22A4-4A5D-8D3C-115E3F04DB39}" dt="2023-02-28T11:25:55.325" v="909" actId="20577"/>
          <ac:spMkLst>
            <pc:docMk/>
            <pc:sldMk cId="2181625626" sldId="287"/>
            <ac:spMk id="4" creationId="{6CB36CAE-E6F6-0962-D15A-3489B3E39D28}"/>
          </ac:spMkLst>
        </pc:spChg>
      </pc:sldChg>
      <pc:sldChg chg="modSp mod">
        <pc:chgData name="faiza hersi" userId="239b71e60abdef52" providerId="LiveId" clId="{F6B099D6-22A4-4A5D-8D3C-115E3F04DB39}" dt="2023-02-28T16:28:27.862" v="2963" actId="20577"/>
        <pc:sldMkLst>
          <pc:docMk/>
          <pc:sldMk cId="4121336991" sldId="288"/>
        </pc:sldMkLst>
        <pc:spChg chg="mod">
          <ac:chgData name="faiza hersi" userId="239b71e60abdef52" providerId="LiveId" clId="{F6B099D6-22A4-4A5D-8D3C-115E3F04DB39}" dt="2023-02-28T16:28:27.862" v="2963" actId="20577"/>
          <ac:spMkLst>
            <pc:docMk/>
            <pc:sldMk cId="4121336991" sldId="288"/>
            <ac:spMk id="3" creationId="{57958C6E-AA3B-02EE-8E92-3975E428AD1C}"/>
          </ac:spMkLst>
        </pc:spChg>
      </pc:sldChg>
      <pc:sldChg chg="modSp mod">
        <pc:chgData name="faiza hersi" userId="239b71e60abdef52" providerId="LiveId" clId="{F6B099D6-22A4-4A5D-8D3C-115E3F04DB39}" dt="2023-02-28T11:52:41.430" v="1091" actId="20577"/>
        <pc:sldMkLst>
          <pc:docMk/>
          <pc:sldMk cId="1666709123" sldId="289"/>
        </pc:sldMkLst>
        <pc:spChg chg="mod">
          <ac:chgData name="faiza hersi" userId="239b71e60abdef52" providerId="LiveId" clId="{F6B099D6-22A4-4A5D-8D3C-115E3F04DB39}" dt="2023-02-28T11:52:41.430" v="1091" actId="20577"/>
          <ac:spMkLst>
            <pc:docMk/>
            <pc:sldMk cId="1666709123" sldId="289"/>
            <ac:spMk id="3" creationId="{7EE26751-AFFE-EE61-FDB8-8600BDE9440C}"/>
          </ac:spMkLst>
        </pc:spChg>
      </pc:sldChg>
      <pc:sldChg chg="delSp modSp new mod">
        <pc:chgData name="faiza hersi" userId="239b71e60abdef52" providerId="LiveId" clId="{F6B099D6-22A4-4A5D-8D3C-115E3F04DB39}" dt="2023-02-28T16:23:13.550" v="2882" actId="478"/>
        <pc:sldMkLst>
          <pc:docMk/>
          <pc:sldMk cId="458860581" sldId="290"/>
        </pc:sldMkLst>
        <pc:spChg chg="mod">
          <ac:chgData name="faiza hersi" userId="239b71e60abdef52" providerId="LiveId" clId="{F6B099D6-22A4-4A5D-8D3C-115E3F04DB39}" dt="2023-02-28T11:01:40.125" v="808" actId="20577"/>
          <ac:spMkLst>
            <pc:docMk/>
            <pc:sldMk cId="458860581" sldId="290"/>
            <ac:spMk id="2" creationId="{AC2767D7-E27D-1854-5986-E0039E91927D}"/>
          </ac:spMkLst>
        </pc:spChg>
        <pc:spChg chg="del">
          <ac:chgData name="faiza hersi" userId="239b71e60abdef52" providerId="LiveId" clId="{F6B099D6-22A4-4A5D-8D3C-115E3F04DB39}" dt="2023-02-28T16:23:13.550" v="2882" actId="478"/>
          <ac:spMkLst>
            <pc:docMk/>
            <pc:sldMk cId="458860581" sldId="290"/>
            <ac:spMk id="3" creationId="{F847A6BF-C174-DDE4-44E7-4F2F6A370EFA}"/>
          </ac:spMkLst>
        </pc:spChg>
      </pc:sldChg>
      <pc:sldChg chg="new del">
        <pc:chgData name="faiza hersi" userId="239b71e60abdef52" providerId="LiveId" clId="{F6B099D6-22A4-4A5D-8D3C-115E3F04DB39}" dt="2023-02-28T11:28:24.812" v="912" actId="47"/>
        <pc:sldMkLst>
          <pc:docMk/>
          <pc:sldMk cId="2024486576" sldId="291"/>
        </pc:sldMkLst>
      </pc:sldChg>
      <pc:sldChg chg="addSp delSp modSp new del mod ord setBg">
        <pc:chgData name="faiza hersi" userId="239b71e60abdef52" providerId="LiveId" clId="{F6B099D6-22A4-4A5D-8D3C-115E3F04DB39}" dt="2023-02-28T16:34:23.228" v="2964" actId="47"/>
        <pc:sldMkLst>
          <pc:docMk/>
          <pc:sldMk cId="2224545323" sldId="291"/>
        </pc:sldMkLst>
        <pc:spChg chg="mod">
          <ac:chgData name="faiza hersi" userId="239b71e60abdef52" providerId="LiveId" clId="{F6B099D6-22A4-4A5D-8D3C-115E3F04DB39}" dt="2023-02-28T14:51:49.456" v="1186" actId="26606"/>
          <ac:spMkLst>
            <pc:docMk/>
            <pc:sldMk cId="2224545323" sldId="291"/>
            <ac:spMk id="2" creationId="{B8ACCD94-29CA-B1EE-A8B5-B695D34B753B}"/>
          </ac:spMkLst>
        </pc:spChg>
        <pc:spChg chg="del mod">
          <ac:chgData name="faiza hersi" userId="239b71e60abdef52" providerId="LiveId" clId="{F6B099D6-22A4-4A5D-8D3C-115E3F04DB39}" dt="2023-02-28T14:51:49.456" v="1186" actId="26606"/>
          <ac:spMkLst>
            <pc:docMk/>
            <pc:sldMk cId="2224545323" sldId="291"/>
            <ac:spMk id="3" creationId="{18BC4A96-5AEF-174B-FFCE-07C3290BBFD8}"/>
          </ac:spMkLst>
        </pc:spChg>
        <pc:spChg chg="add">
          <ac:chgData name="faiza hersi" userId="239b71e60abdef52" providerId="LiveId" clId="{F6B099D6-22A4-4A5D-8D3C-115E3F04DB39}" dt="2023-02-28T14:51:49.456" v="1186" actId="26606"/>
          <ac:spMkLst>
            <pc:docMk/>
            <pc:sldMk cId="2224545323" sldId="291"/>
            <ac:spMk id="9" creationId="{A2AD6B69-E0A0-476D-9EE1-6B69F04C59F8}"/>
          </ac:spMkLst>
        </pc:spChg>
        <pc:spChg chg="add">
          <ac:chgData name="faiza hersi" userId="239b71e60abdef52" providerId="LiveId" clId="{F6B099D6-22A4-4A5D-8D3C-115E3F04DB39}" dt="2023-02-28T14:51:49.456" v="1186" actId="26606"/>
          <ac:spMkLst>
            <pc:docMk/>
            <pc:sldMk cId="2224545323" sldId="291"/>
            <ac:spMk id="11" creationId="{16BE10A1-AD5F-4AB3-8A94-41D62B494ADB}"/>
          </ac:spMkLst>
        </pc:spChg>
        <pc:spChg chg="add">
          <ac:chgData name="faiza hersi" userId="239b71e60abdef52" providerId="LiveId" clId="{F6B099D6-22A4-4A5D-8D3C-115E3F04DB39}" dt="2023-02-28T14:51:49.456" v="1186" actId="26606"/>
          <ac:spMkLst>
            <pc:docMk/>
            <pc:sldMk cId="2224545323" sldId="291"/>
            <ac:spMk id="13" creationId="{5684BFFE-6A90-4311-ACD5-B34177D46462}"/>
          </ac:spMkLst>
        </pc:spChg>
        <pc:graphicFrameChg chg="add">
          <ac:chgData name="faiza hersi" userId="239b71e60abdef52" providerId="LiveId" clId="{F6B099D6-22A4-4A5D-8D3C-115E3F04DB39}" dt="2023-02-28T14:51:49.456" v="1186" actId="26606"/>
          <ac:graphicFrameMkLst>
            <pc:docMk/>
            <pc:sldMk cId="2224545323" sldId="291"/>
            <ac:graphicFrameMk id="5" creationId="{166AF86C-970D-A868-AE3E-208EDD44757D}"/>
          </ac:graphicFrameMkLst>
        </pc:graphicFrameChg>
      </pc:sldChg>
      <pc:sldChg chg="addSp delSp modSp new mod setBg">
        <pc:chgData name="faiza hersi" userId="239b71e60abdef52" providerId="LiveId" clId="{F6B099D6-22A4-4A5D-8D3C-115E3F04DB39}" dt="2023-02-28T16:37:44.246" v="3073" actId="1076"/>
        <pc:sldMkLst>
          <pc:docMk/>
          <pc:sldMk cId="1451718761" sldId="292"/>
        </pc:sldMkLst>
        <pc:spChg chg="mod">
          <ac:chgData name="faiza hersi" userId="239b71e60abdef52" providerId="LiveId" clId="{F6B099D6-22A4-4A5D-8D3C-115E3F04DB39}" dt="2023-02-28T15:41:15.205" v="2186" actId="20577"/>
          <ac:spMkLst>
            <pc:docMk/>
            <pc:sldMk cId="1451718761" sldId="292"/>
            <ac:spMk id="2" creationId="{5AA1E24C-3251-37E2-0BB3-D3042DB837AF}"/>
          </ac:spMkLst>
        </pc:spChg>
        <pc:spChg chg="del mod">
          <ac:chgData name="faiza hersi" userId="239b71e60abdef52" providerId="LiveId" clId="{F6B099D6-22A4-4A5D-8D3C-115E3F04DB39}" dt="2023-02-28T15:39:45.884" v="2167" actId="26606"/>
          <ac:spMkLst>
            <pc:docMk/>
            <pc:sldMk cId="1451718761" sldId="292"/>
            <ac:spMk id="3" creationId="{E00E3195-3496-6942-1648-2FF9AEF78CA0}"/>
          </ac:spMkLst>
        </pc:spChg>
        <pc:spChg chg="add del mod">
          <ac:chgData name="faiza hersi" userId="239b71e60abdef52" providerId="LiveId" clId="{F6B099D6-22A4-4A5D-8D3C-115E3F04DB39}" dt="2023-02-28T15:42:28.788" v="2196" actId="478"/>
          <ac:spMkLst>
            <pc:docMk/>
            <pc:sldMk cId="1451718761" sldId="292"/>
            <ac:spMk id="6" creationId="{2E4D76B9-6B9C-F54D-31F0-DF93960F6A89}"/>
          </ac:spMkLst>
        </pc:spChg>
        <pc:spChg chg="add mod">
          <ac:chgData name="faiza hersi" userId="239b71e60abdef52" providerId="LiveId" clId="{F6B099D6-22A4-4A5D-8D3C-115E3F04DB39}" dt="2023-02-28T16:37:44.246" v="3073" actId="1076"/>
          <ac:spMkLst>
            <pc:docMk/>
            <pc:sldMk cId="1451718761" sldId="292"/>
            <ac:spMk id="7" creationId="{2B55740C-2B5E-1073-89D6-472C01A8A384}"/>
          </ac:spMkLst>
        </pc:spChg>
        <pc:spChg chg="add mod">
          <ac:chgData name="faiza hersi" userId="239b71e60abdef52" providerId="LiveId" clId="{F6B099D6-22A4-4A5D-8D3C-115E3F04DB39}" dt="2023-02-28T15:42:46.637" v="2200" actId="14100"/>
          <ac:spMkLst>
            <pc:docMk/>
            <pc:sldMk cId="1451718761" sldId="292"/>
            <ac:spMk id="8" creationId="{AD231C43-78A5-0EC6-AE60-44E1A3920B9D}"/>
          </ac:spMkLst>
        </pc:spChg>
        <pc:spChg chg="add">
          <ac:chgData name="faiza hersi" userId="239b71e60abdef52" providerId="LiveId" clId="{F6B099D6-22A4-4A5D-8D3C-115E3F04DB39}" dt="2023-02-28T15:39:45.884" v="2167" actId="26606"/>
          <ac:spMkLst>
            <pc:docMk/>
            <pc:sldMk cId="1451718761" sldId="292"/>
            <ac:spMk id="9" creationId="{A2AD6B69-E0A0-476D-9EE1-6B69F04C59F8}"/>
          </ac:spMkLst>
        </pc:spChg>
        <pc:spChg chg="add">
          <ac:chgData name="faiza hersi" userId="239b71e60abdef52" providerId="LiveId" clId="{F6B099D6-22A4-4A5D-8D3C-115E3F04DB39}" dt="2023-02-28T15:39:45.884" v="2167" actId="26606"/>
          <ac:spMkLst>
            <pc:docMk/>
            <pc:sldMk cId="1451718761" sldId="292"/>
            <ac:spMk id="11" creationId="{16BE10A1-AD5F-4AB3-8A94-41D62B494ADB}"/>
          </ac:spMkLst>
        </pc:spChg>
        <pc:spChg chg="add">
          <ac:chgData name="faiza hersi" userId="239b71e60abdef52" providerId="LiveId" clId="{F6B099D6-22A4-4A5D-8D3C-115E3F04DB39}" dt="2023-02-28T15:39:45.884" v="2167" actId="26606"/>
          <ac:spMkLst>
            <pc:docMk/>
            <pc:sldMk cId="1451718761" sldId="292"/>
            <ac:spMk id="13" creationId="{5684BFFE-6A90-4311-ACD5-B34177D46462}"/>
          </ac:spMkLst>
        </pc:spChg>
        <pc:graphicFrameChg chg="add mod">
          <ac:chgData name="faiza hersi" userId="239b71e60abdef52" providerId="LiveId" clId="{F6B099D6-22A4-4A5D-8D3C-115E3F04DB39}" dt="2023-02-28T16:37:37.100" v="3072" actId="20577"/>
          <ac:graphicFrameMkLst>
            <pc:docMk/>
            <pc:sldMk cId="1451718761" sldId="292"/>
            <ac:graphicFrameMk id="5" creationId="{2CC9D23E-08D7-8805-9881-E12B31204ED1}"/>
          </ac:graphicFrameMkLst>
        </pc:graphicFrameChg>
        <pc:picChg chg="add mod">
          <ac:chgData name="faiza hersi" userId="239b71e60abdef52" providerId="LiveId" clId="{F6B099D6-22A4-4A5D-8D3C-115E3F04DB39}" dt="2023-02-28T15:41:28.232" v="2189" actId="1076"/>
          <ac:picMkLst>
            <pc:docMk/>
            <pc:sldMk cId="1451718761" sldId="292"/>
            <ac:picMk id="4" creationId="{59C79E55-3ABB-7048-5E1F-02CAC643C701}"/>
          </ac:picMkLst>
        </pc:picChg>
      </pc:sldChg>
      <pc:sldChg chg="addSp delSp modSp new mod setBg">
        <pc:chgData name="faiza hersi" userId="239b71e60abdef52" providerId="LiveId" clId="{F6B099D6-22A4-4A5D-8D3C-115E3F04DB39}" dt="2023-02-28T16:35:39.504" v="2979" actId="20577"/>
        <pc:sldMkLst>
          <pc:docMk/>
          <pc:sldMk cId="3230941689" sldId="293"/>
        </pc:sldMkLst>
        <pc:spChg chg="mod">
          <ac:chgData name="faiza hersi" userId="239b71e60abdef52" providerId="LiveId" clId="{F6B099D6-22A4-4A5D-8D3C-115E3F04DB39}" dt="2023-02-28T16:08:32.803" v="2632" actId="20577"/>
          <ac:spMkLst>
            <pc:docMk/>
            <pc:sldMk cId="3230941689" sldId="293"/>
            <ac:spMk id="2" creationId="{792F7442-DE48-7E99-E9C8-20764A571558}"/>
          </ac:spMkLst>
        </pc:spChg>
        <pc:spChg chg="del mod">
          <ac:chgData name="faiza hersi" userId="239b71e60abdef52" providerId="LiveId" clId="{F6B099D6-22A4-4A5D-8D3C-115E3F04DB39}" dt="2023-02-28T16:04:12.070" v="2508" actId="26606"/>
          <ac:spMkLst>
            <pc:docMk/>
            <pc:sldMk cId="3230941689" sldId="293"/>
            <ac:spMk id="3" creationId="{B54D4CD6-BA0E-2A62-D621-DF6E5B96CC3C}"/>
          </ac:spMkLst>
        </pc:spChg>
        <pc:spChg chg="add mod">
          <ac:chgData name="faiza hersi" userId="239b71e60abdef52" providerId="LiveId" clId="{F6B099D6-22A4-4A5D-8D3C-115E3F04DB39}" dt="2023-02-28T16:08:02.467" v="2620" actId="20577"/>
          <ac:spMkLst>
            <pc:docMk/>
            <pc:sldMk cId="3230941689" sldId="293"/>
            <ac:spMk id="4" creationId="{11E36683-E8C9-2D5B-4A7C-CF4F2304E431}"/>
          </ac:spMkLst>
        </pc:spChg>
        <pc:spChg chg="add del mod">
          <ac:chgData name="faiza hersi" userId="239b71e60abdef52" providerId="LiveId" clId="{F6B099D6-22A4-4A5D-8D3C-115E3F04DB39}" dt="2023-02-28T16:08:26.403" v="2628" actId="478"/>
          <ac:spMkLst>
            <pc:docMk/>
            <pc:sldMk cId="3230941689" sldId="293"/>
            <ac:spMk id="7" creationId="{70E9E303-2B5C-5CE9-8213-3599DE2D2705}"/>
          </ac:spMkLst>
        </pc:spChg>
        <pc:spChg chg="add mod">
          <ac:chgData name="faiza hersi" userId="239b71e60abdef52" providerId="LiveId" clId="{F6B099D6-22A4-4A5D-8D3C-115E3F04DB39}" dt="2023-02-28T16:09:10.070" v="2640" actId="14100"/>
          <ac:spMkLst>
            <pc:docMk/>
            <pc:sldMk cId="3230941689" sldId="293"/>
            <ac:spMk id="8" creationId="{13741E59-9FB3-D3EF-50AB-45A9F0ECD6B3}"/>
          </ac:spMkLst>
        </pc:spChg>
        <pc:spChg chg="add">
          <ac:chgData name="faiza hersi" userId="239b71e60abdef52" providerId="LiveId" clId="{F6B099D6-22A4-4A5D-8D3C-115E3F04DB39}" dt="2023-02-28T16:04:12.070" v="2508" actId="26606"/>
          <ac:spMkLst>
            <pc:docMk/>
            <pc:sldMk cId="3230941689" sldId="293"/>
            <ac:spMk id="9" creationId="{A2AD6B69-E0A0-476D-9EE1-6B69F04C59F8}"/>
          </ac:spMkLst>
        </pc:spChg>
        <pc:spChg chg="add">
          <ac:chgData name="faiza hersi" userId="239b71e60abdef52" providerId="LiveId" clId="{F6B099D6-22A4-4A5D-8D3C-115E3F04DB39}" dt="2023-02-28T16:04:12.070" v="2508" actId="26606"/>
          <ac:spMkLst>
            <pc:docMk/>
            <pc:sldMk cId="3230941689" sldId="293"/>
            <ac:spMk id="11" creationId="{16BE10A1-AD5F-4AB3-8A94-41D62B494ADB}"/>
          </ac:spMkLst>
        </pc:spChg>
        <pc:spChg chg="add">
          <ac:chgData name="faiza hersi" userId="239b71e60abdef52" providerId="LiveId" clId="{F6B099D6-22A4-4A5D-8D3C-115E3F04DB39}" dt="2023-02-28T16:04:12.070" v="2508" actId="26606"/>
          <ac:spMkLst>
            <pc:docMk/>
            <pc:sldMk cId="3230941689" sldId="293"/>
            <ac:spMk id="13" creationId="{5684BFFE-6A90-4311-ACD5-B34177D46462}"/>
          </ac:spMkLst>
        </pc:spChg>
        <pc:graphicFrameChg chg="add mod">
          <ac:chgData name="faiza hersi" userId="239b71e60abdef52" providerId="LiveId" clId="{F6B099D6-22A4-4A5D-8D3C-115E3F04DB39}" dt="2023-02-28T16:35:39.504" v="2979" actId="20577"/>
          <ac:graphicFrameMkLst>
            <pc:docMk/>
            <pc:sldMk cId="3230941689" sldId="293"/>
            <ac:graphicFrameMk id="5" creationId="{1E620B2A-00CE-37C3-879C-E62562FCA303}"/>
          </ac:graphicFrameMkLst>
        </pc:graphicFrameChg>
        <pc:picChg chg="add mod">
          <ac:chgData name="faiza hersi" userId="239b71e60abdef52" providerId="LiveId" clId="{F6B099D6-22A4-4A5D-8D3C-115E3F04DB39}" dt="2023-02-28T16:08:49.693" v="2637" actId="1076"/>
          <ac:picMkLst>
            <pc:docMk/>
            <pc:sldMk cId="3230941689" sldId="293"/>
            <ac:picMk id="6" creationId="{6C076D70-3DA8-4F5C-5793-9583CC2EFEAC}"/>
          </ac:picMkLst>
        </pc:picChg>
      </pc:sldChg>
      <pc:sldChg chg="addSp delSp modSp new mod setBg">
        <pc:chgData name="faiza hersi" userId="239b71e60abdef52" providerId="LiveId" clId="{F6B099D6-22A4-4A5D-8D3C-115E3F04DB39}" dt="2023-02-28T17:14:44.083" v="3358" actId="20577"/>
        <pc:sldMkLst>
          <pc:docMk/>
          <pc:sldMk cId="4237812304" sldId="294"/>
        </pc:sldMkLst>
        <pc:spChg chg="mod">
          <ac:chgData name="faiza hersi" userId="239b71e60abdef52" providerId="LiveId" clId="{F6B099D6-22A4-4A5D-8D3C-115E3F04DB39}" dt="2023-02-28T16:43:53.256" v="3106" actId="26606"/>
          <ac:spMkLst>
            <pc:docMk/>
            <pc:sldMk cId="4237812304" sldId="294"/>
            <ac:spMk id="2" creationId="{3413D2F9-6246-0890-D12B-7A321C074D17}"/>
          </ac:spMkLst>
        </pc:spChg>
        <pc:spChg chg="del mod">
          <ac:chgData name="faiza hersi" userId="239b71e60abdef52" providerId="LiveId" clId="{F6B099D6-22A4-4A5D-8D3C-115E3F04DB39}" dt="2023-02-28T16:43:53.256" v="3106" actId="26606"/>
          <ac:spMkLst>
            <pc:docMk/>
            <pc:sldMk cId="4237812304" sldId="294"/>
            <ac:spMk id="3" creationId="{208D5815-48C0-E94B-2DCD-72461DFB969B}"/>
          </ac:spMkLst>
        </pc:spChg>
        <pc:spChg chg="add">
          <ac:chgData name="faiza hersi" userId="239b71e60abdef52" providerId="LiveId" clId="{F6B099D6-22A4-4A5D-8D3C-115E3F04DB39}" dt="2023-02-28T16:43:53.256" v="3106" actId="26606"/>
          <ac:spMkLst>
            <pc:docMk/>
            <pc:sldMk cId="4237812304" sldId="294"/>
            <ac:spMk id="9" creationId="{A2AD6B69-E0A0-476D-9EE1-6B69F04C59F8}"/>
          </ac:spMkLst>
        </pc:spChg>
        <pc:spChg chg="add">
          <ac:chgData name="faiza hersi" userId="239b71e60abdef52" providerId="LiveId" clId="{F6B099D6-22A4-4A5D-8D3C-115E3F04DB39}" dt="2023-02-28T16:43:53.256" v="3106" actId="26606"/>
          <ac:spMkLst>
            <pc:docMk/>
            <pc:sldMk cId="4237812304" sldId="294"/>
            <ac:spMk id="11" creationId="{16BE10A1-AD5F-4AB3-8A94-41D62B494ADB}"/>
          </ac:spMkLst>
        </pc:spChg>
        <pc:spChg chg="add">
          <ac:chgData name="faiza hersi" userId="239b71e60abdef52" providerId="LiveId" clId="{F6B099D6-22A4-4A5D-8D3C-115E3F04DB39}" dt="2023-02-28T16:43:53.256" v="3106" actId="26606"/>
          <ac:spMkLst>
            <pc:docMk/>
            <pc:sldMk cId="4237812304" sldId="294"/>
            <ac:spMk id="13" creationId="{5684BFFE-6A90-4311-ACD5-B34177D46462}"/>
          </ac:spMkLst>
        </pc:spChg>
        <pc:graphicFrameChg chg="add mod">
          <ac:chgData name="faiza hersi" userId="239b71e60abdef52" providerId="LiveId" clId="{F6B099D6-22A4-4A5D-8D3C-115E3F04DB39}" dt="2023-02-28T17:14:44.083" v="3358" actId="20577"/>
          <ac:graphicFrameMkLst>
            <pc:docMk/>
            <pc:sldMk cId="4237812304" sldId="294"/>
            <ac:graphicFrameMk id="5" creationId="{91145206-4ABC-0C67-780B-690476F1FDB1}"/>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4E2F42-F640-49EA-95EE-9191DD0E144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24CE907-98E4-46F7-BDDE-43552AA3FB40}">
      <dgm:prSet/>
      <dgm:spPr/>
      <dgm:t>
        <a:bodyPr/>
        <a:lstStyle/>
        <a:p>
          <a:r>
            <a:rPr lang="en-GB" dirty="0">
              <a:latin typeface="Arial" panose="020B0604020202020204" pitchFamily="34" charset="0"/>
              <a:cs typeface="Arial" panose="020B0604020202020204" pitchFamily="34" charset="0"/>
            </a:rPr>
            <a:t>As per the (NHS,2019) and (NICE, 2019) guide end of life care is defined as care being given during the last week month or year of life.</a:t>
          </a:r>
          <a:endParaRPr lang="en-US" dirty="0">
            <a:latin typeface="Arial" panose="020B0604020202020204" pitchFamily="34" charset="0"/>
            <a:cs typeface="Arial" panose="020B0604020202020204" pitchFamily="34" charset="0"/>
          </a:endParaRPr>
        </a:p>
      </dgm:t>
    </dgm:pt>
    <dgm:pt modelId="{4AD57D08-C69A-4DAA-B073-AFE3225A9045}" type="parTrans" cxnId="{8D5550D5-D24F-4C67-86F4-23C89ED24B01}">
      <dgm:prSet/>
      <dgm:spPr/>
      <dgm:t>
        <a:bodyPr/>
        <a:lstStyle/>
        <a:p>
          <a:endParaRPr lang="en-US"/>
        </a:p>
      </dgm:t>
    </dgm:pt>
    <dgm:pt modelId="{C17F975A-17C4-427F-B389-E397A0C727B2}" type="sibTrans" cxnId="{8D5550D5-D24F-4C67-86F4-23C89ED24B01}">
      <dgm:prSet/>
      <dgm:spPr/>
      <dgm:t>
        <a:bodyPr/>
        <a:lstStyle/>
        <a:p>
          <a:endParaRPr lang="en-US"/>
        </a:p>
      </dgm:t>
    </dgm:pt>
    <dgm:pt modelId="{4BA19E39-3269-4843-B1D0-07CBADE5B86D}">
      <dgm:prSet/>
      <dgm:spPr/>
      <dgm:t>
        <a:bodyPr/>
        <a:lstStyle/>
        <a:p>
          <a:r>
            <a:rPr lang="en-GB" dirty="0">
              <a:latin typeface="Arial" panose="020B0604020202020204" pitchFamily="34" charset="0"/>
              <a:cs typeface="Arial" panose="020B0604020202020204" pitchFamily="34" charset="0"/>
            </a:rPr>
            <a:t>Palliative care on the other hand is a type of medical care that is focused on relieving symptoms, improving quality of life, and providing support to individuals with serious or life limiting illnesses regardless of their prognosis (NHS, 2018a).</a:t>
          </a:r>
          <a:endParaRPr lang="en-US" dirty="0">
            <a:latin typeface="Arial" panose="020B0604020202020204" pitchFamily="34" charset="0"/>
            <a:cs typeface="Arial" panose="020B0604020202020204" pitchFamily="34" charset="0"/>
          </a:endParaRPr>
        </a:p>
      </dgm:t>
    </dgm:pt>
    <dgm:pt modelId="{C4499AA1-F022-4BF3-9046-F74D2E2EF19D}" type="parTrans" cxnId="{DBCAC90B-B388-40F1-B551-86CF034F9EF3}">
      <dgm:prSet/>
      <dgm:spPr/>
      <dgm:t>
        <a:bodyPr/>
        <a:lstStyle/>
        <a:p>
          <a:endParaRPr lang="en-US"/>
        </a:p>
      </dgm:t>
    </dgm:pt>
    <dgm:pt modelId="{37E5319D-A352-4AD4-88CE-0DF1A0E7B8AC}" type="sibTrans" cxnId="{DBCAC90B-B388-40F1-B551-86CF034F9EF3}">
      <dgm:prSet/>
      <dgm:spPr/>
      <dgm:t>
        <a:bodyPr/>
        <a:lstStyle/>
        <a:p>
          <a:endParaRPr lang="en-US"/>
        </a:p>
      </dgm:t>
    </dgm:pt>
    <dgm:pt modelId="{0F32F1D7-85ED-40A5-BBF3-9C61143B48B0}">
      <dgm:prSet/>
      <dgm:spPr/>
      <dgm:t>
        <a:bodyPr/>
        <a:lstStyle/>
        <a:p>
          <a:r>
            <a:rPr lang="en-GB" dirty="0">
              <a:latin typeface="Arial" panose="020B0604020202020204" pitchFamily="34" charset="0"/>
              <a:cs typeface="Arial" panose="020B0604020202020204" pitchFamily="34" charset="0"/>
            </a:rPr>
            <a:t>Unlike end-of life care which is only provided in the final stage of life, palliative care can begin at any point during an illness and continue alongside curative treatment (</a:t>
          </a:r>
          <a:r>
            <a:rPr lang="en-GB" b="0" i="0" dirty="0"/>
            <a:t>Marie Curie, 2018)</a:t>
          </a:r>
          <a:endParaRPr lang="en-US" dirty="0">
            <a:latin typeface="Arial" panose="020B0604020202020204" pitchFamily="34" charset="0"/>
            <a:cs typeface="Arial" panose="020B0604020202020204" pitchFamily="34" charset="0"/>
          </a:endParaRPr>
        </a:p>
      </dgm:t>
    </dgm:pt>
    <dgm:pt modelId="{883B1D50-B445-49F5-98ED-E0041754B83B}" type="parTrans" cxnId="{0D6D893D-8CF7-407A-8893-C44308FE10A6}">
      <dgm:prSet/>
      <dgm:spPr/>
      <dgm:t>
        <a:bodyPr/>
        <a:lstStyle/>
        <a:p>
          <a:endParaRPr lang="en-US"/>
        </a:p>
      </dgm:t>
    </dgm:pt>
    <dgm:pt modelId="{9E81D1F5-34AA-405D-ADAE-7094ED17A181}" type="sibTrans" cxnId="{0D6D893D-8CF7-407A-8893-C44308FE10A6}">
      <dgm:prSet/>
      <dgm:spPr/>
      <dgm:t>
        <a:bodyPr/>
        <a:lstStyle/>
        <a:p>
          <a:endParaRPr lang="en-US"/>
        </a:p>
      </dgm:t>
    </dgm:pt>
    <dgm:pt modelId="{2D86173F-6E2C-488A-95B6-EB290FD380E6}" type="pres">
      <dgm:prSet presAssocID="{264E2F42-F640-49EA-95EE-9191DD0E1445}" presName="linear" presStyleCnt="0">
        <dgm:presLayoutVars>
          <dgm:animLvl val="lvl"/>
          <dgm:resizeHandles val="exact"/>
        </dgm:presLayoutVars>
      </dgm:prSet>
      <dgm:spPr/>
    </dgm:pt>
    <dgm:pt modelId="{8B98C69B-A977-4500-94F8-853FF4726E0B}" type="pres">
      <dgm:prSet presAssocID="{C24CE907-98E4-46F7-BDDE-43552AA3FB40}" presName="parentText" presStyleLbl="node1" presStyleIdx="0" presStyleCnt="3" custScaleY="114413" custLinFactY="-16834" custLinFactNeighborY="-100000">
        <dgm:presLayoutVars>
          <dgm:chMax val="0"/>
          <dgm:bulletEnabled val="1"/>
        </dgm:presLayoutVars>
      </dgm:prSet>
      <dgm:spPr/>
    </dgm:pt>
    <dgm:pt modelId="{2EB6119A-CA8C-4AEA-B56F-A12A8E65EFAA}" type="pres">
      <dgm:prSet presAssocID="{C17F975A-17C4-427F-B389-E397A0C727B2}" presName="spacer" presStyleCnt="0"/>
      <dgm:spPr/>
    </dgm:pt>
    <dgm:pt modelId="{DB6AC0CB-500C-445D-B08D-D74BE2C351B6}" type="pres">
      <dgm:prSet presAssocID="{4BA19E39-3269-4843-B1D0-07CBADE5B86D}" presName="parentText" presStyleLbl="node1" presStyleIdx="1" presStyleCnt="3" custScaleY="101240" custLinFactNeighborX="-970" custLinFactNeighborY="88194">
        <dgm:presLayoutVars>
          <dgm:chMax val="0"/>
          <dgm:bulletEnabled val="1"/>
        </dgm:presLayoutVars>
      </dgm:prSet>
      <dgm:spPr/>
    </dgm:pt>
    <dgm:pt modelId="{8F93B24A-59A4-431E-8344-624D65624CAF}" type="pres">
      <dgm:prSet presAssocID="{37E5319D-A352-4AD4-88CE-0DF1A0E7B8AC}" presName="spacer" presStyleCnt="0"/>
      <dgm:spPr/>
    </dgm:pt>
    <dgm:pt modelId="{D1637DE0-F8CB-489C-9675-388E3A354AFC}" type="pres">
      <dgm:prSet presAssocID="{0F32F1D7-85ED-40A5-BBF3-9C61143B48B0}" presName="parentText" presStyleLbl="node1" presStyleIdx="2" presStyleCnt="3" custLinFactY="16628" custLinFactNeighborX="162" custLinFactNeighborY="100000">
        <dgm:presLayoutVars>
          <dgm:chMax val="0"/>
          <dgm:bulletEnabled val="1"/>
        </dgm:presLayoutVars>
      </dgm:prSet>
      <dgm:spPr/>
    </dgm:pt>
  </dgm:ptLst>
  <dgm:cxnLst>
    <dgm:cxn modelId="{DBCAC90B-B388-40F1-B551-86CF034F9EF3}" srcId="{264E2F42-F640-49EA-95EE-9191DD0E1445}" destId="{4BA19E39-3269-4843-B1D0-07CBADE5B86D}" srcOrd="1" destOrd="0" parTransId="{C4499AA1-F022-4BF3-9046-F74D2E2EF19D}" sibTransId="{37E5319D-A352-4AD4-88CE-0DF1A0E7B8AC}"/>
    <dgm:cxn modelId="{0D6D893D-8CF7-407A-8893-C44308FE10A6}" srcId="{264E2F42-F640-49EA-95EE-9191DD0E1445}" destId="{0F32F1D7-85ED-40A5-BBF3-9C61143B48B0}" srcOrd="2" destOrd="0" parTransId="{883B1D50-B445-49F5-98ED-E0041754B83B}" sibTransId="{9E81D1F5-34AA-405D-ADAE-7094ED17A181}"/>
    <dgm:cxn modelId="{395E2479-4F0B-4ADB-BEAF-728020BD558B}" type="presOf" srcId="{C24CE907-98E4-46F7-BDDE-43552AA3FB40}" destId="{8B98C69B-A977-4500-94F8-853FF4726E0B}" srcOrd="0" destOrd="0" presId="urn:microsoft.com/office/officeart/2005/8/layout/vList2"/>
    <dgm:cxn modelId="{B4B22496-43B0-4A5D-B8E5-55D9E20AE60B}" type="presOf" srcId="{4BA19E39-3269-4843-B1D0-07CBADE5B86D}" destId="{DB6AC0CB-500C-445D-B08D-D74BE2C351B6}" srcOrd="0" destOrd="0" presId="urn:microsoft.com/office/officeart/2005/8/layout/vList2"/>
    <dgm:cxn modelId="{7D1469AD-7D16-4672-8647-9EF42CFD8D1D}" type="presOf" srcId="{264E2F42-F640-49EA-95EE-9191DD0E1445}" destId="{2D86173F-6E2C-488A-95B6-EB290FD380E6}" srcOrd="0" destOrd="0" presId="urn:microsoft.com/office/officeart/2005/8/layout/vList2"/>
    <dgm:cxn modelId="{8D5550D5-D24F-4C67-86F4-23C89ED24B01}" srcId="{264E2F42-F640-49EA-95EE-9191DD0E1445}" destId="{C24CE907-98E4-46F7-BDDE-43552AA3FB40}" srcOrd="0" destOrd="0" parTransId="{4AD57D08-C69A-4DAA-B073-AFE3225A9045}" sibTransId="{C17F975A-17C4-427F-B389-E397A0C727B2}"/>
    <dgm:cxn modelId="{11D36CFB-B36E-45E8-9CA3-EC3F0FD59A97}" type="presOf" srcId="{0F32F1D7-85ED-40A5-BBF3-9C61143B48B0}" destId="{D1637DE0-F8CB-489C-9675-388E3A354AFC}" srcOrd="0" destOrd="0" presId="urn:microsoft.com/office/officeart/2005/8/layout/vList2"/>
    <dgm:cxn modelId="{DFFADF05-763B-451C-8653-9E232047479C}" type="presParOf" srcId="{2D86173F-6E2C-488A-95B6-EB290FD380E6}" destId="{8B98C69B-A977-4500-94F8-853FF4726E0B}" srcOrd="0" destOrd="0" presId="urn:microsoft.com/office/officeart/2005/8/layout/vList2"/>
    <dgm:cxn modelId="{B3A1C039-D036-46C7-9724-0621A50D9B8F}" type="presParOf" srcId="{2D86173F-6E2C-488A-95B6-EB290FD380E6}" destId="{2EB6119A-CA8C-4AEA-B56F-A12A8E65EFAA}" srcOrd="1" destOrd="0" presId="urn:microsoft.com/office/officeart/2005/8/layout/vList2"/>
    <dgm:cxn modelId="{AE9846A6-5A89-40DB-9706-F6DD392D4B72}" type="presParOf" srcId="{2D86173F-6E2C-488A-95B6-EB290FD380E6}" destId="{DB6AC0CB-500C-445D-B08D-D74BE2C351B6}" srcOrd="2" destOrd="0" presId="urn:microsoft.com/office/officeart/2005/8/layout/vList2"/>
    <dgm:cxn modelId="{1D98624B-99CE-420B-BC58-68A9E3A20D5F}" type="presParOf" srcId="{2D86173F-6E2C-488A-95B6-EB290FD380E6}" destId="{8F93B24A-59A4-431E-8344-624D65624CAF}" srcOrd="3" destOrd="0" presId="urn:microsoft.com/office/officeart/2005/8/layout/vList2"/>
    <dgm:cxn modelId="{060C2D54-2EE4-4302-8B04-0C46D2E9B159}" type="presParOf" srcId="{2D86173F-6E2C-488A-95B6-EB290FD380E6}" destId="{D1637DE0-F8CB-489C-9675-388E3A354AF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3402CD-FED3-4963-953D-3515C0CC1DAE}"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4D438003-2A66-46DE-938F-F3977D4FF253}">
      <dgm:prSet/>
      <dgm:spPr/>
      <dgm:t>
        <a:bodyPr/>
        <a:lstStyle/>
        <a:p>
          <a:r>
            <a:rPr lang="en-GB" dirty="0">
              <a:latin typeface="Arial" panose="020B0604020202020204" pitchFamily="34" charset="0"/>
              <a:cs typeface="Arial" panose="020B0604020202020204" pitchFamily="34" charset="0"/>
            </a:rPr>
            <a:t>Lack of resources: According to</a:t>
          </a:r>
          <a:r>
            <a:rPr lang="en-GB" b="0" i="0" dirty="0">
              <a:latin typeface="Arial" panose="020B0604020202020204" pitchFamily="34" charset="0"/>
              <a:cs typeface="Arial" panose="020B0604020202020204" pitchFamily="34" charset="0"/>
            </a:rPr>
            <a:t>(Clarke, 2021) </a:t>
          </a:r>
          <a:endParaRPr lang="en-US" dirty="0">
            <a:latin typeface="Arial" panose="020B0604020202020204" pitchFamily="34" charset="0"/>
            <a:cs typeface="Arial" panose="020B0604020202020204" pitchFamily="34" charset="0"/>
          </a:endParaRPr>
        </a:p>
      </dgm:t>
    </dgm:pt>
    <dgm:pt modelId="{463EF6C1-E8CD-43B6-AE9D-609858CC9B5D}" type="parTrans" cxnId="{E82B17CF-1165-4FFF-9573-A7B23E59D18A}">
      <dgm:prSet/>
      <dgm:spPr/>
      <dgm:t>
        <a:bodyPr/>
        <a:lstStyle/>
        <a:p>
          <a:endParaRPr lang="en-US"/>
        </a:p>
      </dgm:t>
    </dgm:pt>
    <dgm:pt modelId="{1B8E9CF6-F98A-42CE-AC19-4D221F02190D}" type="sibTrans" cxnId="{E82B17CF-1165-4FFF-9573-A7B23E59D18A}">
      <dgm:prSet/>
      <dgm:spPr/>
      <dgm:t>
        <a:bodyPr/>
        <a:lstStyle/>
        <a:p>
          <a:endParaRPr lang="en-US"/>
        </a:p>
      </dgm:t>
    </dgm:pt>
    <dgm:pt modelId="{3CC4AC2A-F235-4614-BB37-21E0919980EC}">
      <dgm:prSet/>
      <dgm:spPr/>
      <dgm:t>
        <a:bodyPr/>
        <a:lstStyle/>
        <a:p>
          <a:r>
            <a:rPr lang="en-GB" dirty="0">
              <a:latin typeface="Arial" panose="020B0604020202020204" pitchFamily="34" charset="0"/>
              <a:cs typeface="Arial" panose="020B0604020202020204" pitchFamily="34" charset="0"/>
            </a:rPr>
            <a:t>Lack of education: As said by </a:t>
          </a:r>
          <a:r>
            <a:rPr lang="en-GB" b="0" i="0" dirty="0">
              <a:latin typeface="Arial" panose="020B0604020202020204" pitchFamily="34" charset="0"/>
              <a:cs typeface="Arial" panose="020B0604020202020204" pitchFamily="34" charset="0"/>
            </a:rPr>
            <a:t>(Anstey et al., 2016)</a:t>
          </a:r>
          <a:endParaRPr lang="en-US" dirty="0">
            <a:latin typeface="Arial" panose="020B0604020202020204" pitchFamily="34" charset="0"/>
            <a:cs typeface="Arial" panose="020B0604020202020204" pitchFamily="34" charset="0"/>
          </a:endParaRPr>
        </a:p>
      </dgm:t>
    </dgm:pt>
    <dgm:pt modelId="{454036E6-7D96-4E89-8503-ED8ED2E9100A}" type="parTrans" cxnId="{E4D5D526-5F90-4CBE-A54C-66D2E09034D6}">
      <dgm:prSet/>
      <dgm:spPr/>
      <dgm:t>
        <a:bodyPr/>
        <a:lstStyle/>
        <a:p>
          <a:endParaRPr lang="en-US"/>
        </a:p>
      </dgm:t>
    </dgm:pt>
    <dgm:pt modelId="{E844200D-1FA5-4F76-B0DF-5B8895E823AD}" type="sibTrans" cxnId="{E4D5D526-5F90-4CBE-A54C-66D2E09034D6}">
      <dgm:prSet/>
      <dgm:spPr/>
      <dgm:t>
        <a:bodyPr/>
        <a:lstStyle/>
        <a:p>
          <a:endParaRPr lang="en-US"/>
        </a:p>
      </dgm:t>
    </dgm:pt>
    <dgm:pt modelId="{7972E871-550E-4EAD-89F4-A98DA1FC9F9C}">
      <dgm:prSet/>
      <dgm:spPr/>
      <dgm:t>
        <a:bodyPr/>
        <a:lstStyle/>
        <a:p>
          <a:r>
            <a:rPr lang="en-GB" dirty="0">
              <a:latin typeface="Arial" panose="020B0604020202020204" pitchFamily="34" charset="0"/>
              <a:cs typeface="Arial" panose="020B0604020202020204" pitchFamily="34" charset="0"/>
            </a:rPr>
            <a:t>Accessibility issues: As stated by </a:t>
          </a:r>
          <a:r>
            <a:rPr lang="en-GB" b="0" i="0" dirty="0">
              <a:latin typeface="Arial" panose="020B0604020202020204" pitchFamily="34" charset="0"/>
              <a:cs typeface="Arial" panose="020B0604020202020204" pitchFamily="34" charset="0"/>
            </a:rPr>
            <a:t>(The Nuffield Trust</a:t>
          </a:r>
          <a:r>
            <a:rPr lang="en-GB" b="0" i="0">
              <a:latin typeface="Arial" panose="020B0604020202020204" pitchFamily="34" charset="0"/>
              <a:cs typeface="Arial" panose="020B0604020202020204" pitchFamily="34" charset="0"/>
            </a:rPr>
            <a:t>, 2022)</a:t>
          </a:r>
          <a:endParaRPr lang="en-US" dirty="0">
            <a:latin typeface="Arial" panose="020B0604020202020204" pitchFamily="34" charset="0"/>
            <a:cs typeface="Arial" panose="020B0604020202020204" pitchFamily="34" charset="0"/>
          </a:endParaRPr>
        </a:p>
      </dgm:t>
    </dgm:pt>
    <dgm:pt modelId="{8065E510-39A1-4187-92B6-3A938B3335DF}" type="parTrans" cxnId="{7EFB64CD-D503-4020-97A8-DD50E32D5DAB}">
      <dgm:prSet/>
      <dgm:spPr/>
      <dgm:t>
        <a:bodyPr/>
        <a:lstStyle/>
        <a:p>
          <a:endParaRPr lang="en-US"/>
        </a:p>
      </dgm:t>
    </dgm:pt>
    <dgm:pt modelId="{631A3A57-85A2-4E45-8B5B-632DFED67A2A}" type="sibTrans" cxnId="{7EFB64CD-D503-4020-97A8-DD50E32D5DAB}">
      <dgm:prSet/>
      <dgm:spPr/>
      <dgm:t>
        <a:bodyPr/>
        <a:lstStyle/>
        <a:p>
          <a:endParaRPr lang="en-US"/>
        </a:p>
      </dgm:t>
    </dgm:pt>
    <dgm:pt modelId="{10805333-0A65-4732-97CF-9B8BB9E609F3}">
      <dgm:prSet/>
      <dgm:spPr/>
      <dgm:t>
        <a:bodyPr/>
        <a:lstStyle/>
        <a:p>
          <a:r>
            <a:rPr lang="en-GB" dirty="0">
              <a:latin typeface="Arial" panose="020B0604020202020204" pitchFamily="34" charset="0"/>
              <a:cs typeface="Arial" panose="020B0604020202020204" pitchFamily="34" charset="0"/>
            </a:rPr>
            <a:t>Cultural approaches: </a:t>
          </a:r>
          <a:r>
            <a:rPr lang="en-GB" b="0" i="0" dirty="0">
              <a:latin typeface="Arial" panose="020B0604020202020204" pitchFamily="34" charset="0"/>
              <a:cs typeface="Arial" panose="020B0604020202020204" pitchFamily="34" charset="0"/>
            </a:rPr>
            <a:t>(Iida et al., 2022) Says</a:t>
          </a:r>
          <a:endParaRPr lang="en-US" dirty="0">
            <a:latin typeface="Arial" panose="020B0604020202020204" pitchFamily="34" charset="0"/>
            <a:cs typeface="Arial" panose="020B0604020202020204" pitchFamily="34" charset="0"/>
          </a:endParaRPr>
        </a:p>
      </dgm:t>
    </dgm:pt>
    <dgm:pt modelId="{6F06B20C-E592-4954-BD1E-C77100A6E435}" type="parTrans" cxnId="{C2527681-A33F-499C-80B5-31281480CB51}">
      <dgm:prSet/>
      <dgm:spPr/>
      <dgm:t>
        <a:bodyPr/>
        <a:lstStyle/>
        <a:p>
          <a:endParaRPr lang="en-US"/>
        </a:p>
      </dgm:t>
    </dgm:pt>
    <dgm:pt modelId="{046BFC23-5035-437F-9256-512AF7574964}" type="sibTrans" cxnId="{C2527681-A33F-499C-80B5-31281480CB51}">
      <dgm:prSet/>
      <dgm:spPr/>
      <dgm:t>
        <a:bodyPr/>
        <a:lstStyle/>
        <a:p>
          <a:endParaRPr lang="en-US"/>
        </a:p>
      </dgm:t>
    </dgm:pt>
    <dgm:pt modelId="{75A4E60A-FE77-40F7-B202-0F5A861991F0}" type="pres">
      <dgm:prSet presAssocID="{103402CD-FED3-4963-953D-3515C0CC1DAE}" presName="vert0" presStyleCnt="0">
        <dgm:presLayoutVars>
          <dgm:dir/>
          <dgm:animOne val="branch"/>
          <dgm:animLvl val="lvl"/>
        </dgm:presLayoutVars>
      </dgm:prSet>
      <dgm:spPr/>
    </dgm:pt>
    <dgm:pt modelId="{DF22DB5A-C3A4-4D9D-B9C0-56292EC72797}" type="pres">
      <dgm:prSet presAssocID="{4D438003-2A66-46DE-938F-F3977D4FF253}" presName="thickLine" presStyleLbl="alignNode1" presStyleIdx="0" presStyleCnt="4"/>
      <dgm:spPr/>
    </dgm:pt>
    <dgm:pt modelId="{D4DD6078-D01A-4264-B62E-8F1F0C247A0F}" type="pres">
      <dgm:prSet presAssocID="{4D438003-2A66-46DE-938F-F3977D4FF253}" presName="horz1" presStyleCnt="0"/>
      <dgm:spPr/>
    </dgm:pt>
    <dgm:pt modelId="{94FB504F-402C-4D49-BFD8-2CFF2789A554}" type="pres">
      <dgm:prSet presAssocID="{4D438003-2A66-46DE-938F-F3977D4FF253}" presName="tx1" presStyleLbl="revTx" presStyleIdx="0" presStyleCnt="4"/>
      <dgm:spPr/>
    </dgm:pt>
    <dgm:pt modelId="{7113E238-2F86-4162-8583-A00A5C7B0A4E}" type="pres">
      <dgm:prSet presAssocID="{4D438003-2A66-46DE-938F-F3977D4FF253}" presName="vert1" presStyleCnt="0"/>
      <dgm:spPr/>
    </dgm:pt>
    <dgm:pt modelId="{716281CC-0821-45AA-A035-F2A138923075}" type="pres">
      <dgm:prSet presAssocID="{3CC4AC2A-F235-4614-BB37-21E0919980EC}" presName="thickLine" presStyleLbl="alignNode1" presStyleIdx="1" presStyleCnt="4"/>
      <dgm:spPr/>
    </dgm:pt>
    <dgm:pt modelId="{A505FA30-6194-43C3-BC1F-5444DA309E8E}" type="pres">
      <dgm:prSet presAssocID="{3CC4AC2A-F235-4614-BB37-21E0919980EC}" presName="horz1" presStyleCnt="0"/>
      <dgm:spPr/>
    </dgm:pt>
    <dgm:pt modelId="{5C6F59DA-408C-4039-983E-7A423A28E3E5}" type="pres">
      <dgm:prSet presAssocID="{3CC4AC2A-F235-4614-BB37-21E0919980EC}" presName="tx1" presStyleLbl="revTx" presStyleIdx="1" presStyleCnt="4"/>
      <dgm:spPr/>
    </dgm:pt>
    <dgm:pt modelId="{BC5D0E78-1A60-4391-9F57-7861AE7C3924}" type="pres">
      <dgm:prSet presAssocID="{3CC4AC2A-F235-4614-BB37-21E0919980EC}" presName="vert1" presStyleCnt="0"/>
      <dgm:spPr/>
    </dgm:pt>
    <dgm:pt modelId="{2F2AB400-C3E4-4268-8EFA-08A1B50DD638}" type="pres">
      <dgm:prSet presAssocID="{7972E871-550E-4EAD-89F4-A98DA1FC9F9C}" presName="thickLine" presStyleLbl="alignNode1" presStyleIdx="2" presStyleCnt="4"/>
      <dgm:spPr/>
    </dgm:pt>
    <dgm:pt modelId="{D93AE761-4864-49BF-8F37-78665CD2CE18}" type="pres">
      <dgm:prSet presAssocID="{7972E871-550E-4EAD-89F4-A98DA1FC9F9C}" presName="horz1" presStyleCnt="0"/>
      <dgm:spPr/>
    </dgm:pt>
    <dgm:pt modelId="{8F17A517-BDD0-47D6-A951-E43168805CED}" type="pres">
      <dgm:prSet presAssocID="{7972E871-550E-4EAD-89F4-A98DA1FC9F9C}" presName="tx1" presStyleLbl="revTx" presStyleIdx="2" presStyleCnt="4"/>
      <dgm:spPr/>
    </dgm:pt>
    <dgm:pt modelId="{41DA521D-E8B5-4024-980F-F3685266CE5C}" type="pres">
      <dgm:prSet presAssocID="{7972E871-550E-4EAD-89F4-A98DA1FC9F9C}" presName="vert1" presStyleCnt="0"/>
      <dgm:spPr/>
    </dgm:pt>
    <dgm:pt modelId="{3AC24168-9A27-4495-9DE6-E26C7B54FC63}" type="pres">
      <dgm:prSet presAssocID="{10805333-0A65-4732-97CF-9B8BB9E609F3}" presName="thickLine" presStyleLbl="alignNode1" presStyleIdx="3" presStyleCnt="4"/>
      <dgm:spPr/>
    </dgm:pt>
    <dgm:pt modelId="{110C1B91-80F7-45C6-BAF9-33CF184F8813}" type="pres">
      <dgm:prSet presAssocID="{10805333-0A65-4732-97CF-9B8BB9E609F3}" presName="horz1" presStyleCnt="0"/>
      <dgm:spPr/>
    </dgm:pt>
    <dgm:pt modelId="{8C264AA0-98FE-4D01-92FE-8671FA4B864E}" type="pres">
      <dgm:prSet presAssocID="{10805333-0A65-4732-97CF-9B8BB9E609F3}" presName="tx1" presStyleLbl="revTx" presStyleIdx="3" presStyleCnt="4"/>
      <dgm:spPr/>
    </dgm:pt>
    <dgm:pt modelId="{0550ADC3-3FDC-45C7-9ECD-B4D8B8805801}" type="pres">
      <dgm:prSet presAssocID="{10805333-0A65-4732-97CF-9B8BB9E609F3}" presName="vert1" presStyleCnt="0"/>
      <dgm:spPr/>
    </dgm:pt>
  </dgm:ptLst>
  <dgm:cxnLst>
    <dgm:cxn modelId="{E4D5D526-5F90-4CBE-A54C-66D2E09034D6}" srcId="{103402CD-FED3-4963-953D-3515C0CC1DAE}" destId="{3CC4AC2A-F235-4614-BB37-21E0919980EC}" srcOrd="1" destOrd="0" parTransId="{454036E6-7D96-4E89-8503-ED8ED2E9100A}" sibTransId="{E844200D-1FA5-4F76-B0DF-5B8895E823AD}"/>
    <dgm:cxn modelId="{D8160232-3845-40C0-873F-E2CBDCF26577}" type="presOf" srcId="{7972E871-550E-4EAD-89F4-A98DA1FC9F9C}" destId="{8F17A517-BDD0-47D6-A951-E43168805CED}" srcOrd="0" destOrd="0" presId="urn:microsoft.com/office/officeart/2008/layout/LinedList"/>
    <dgm:cxn modelId="{78AE523C-3B37-41B2-97F7-392D0D9292FB}" type="presOf" srcId="{4D438003-2A66-46DE-938F-F3977D4FF253}" destId="{94FB504F-402C-4D49-BFD8-2CFF2789A554}" srcOrd="0" destOrd="0" presId="urn:microsoft.com/office/officeart/2008/layout/LinedList"/>
    <dgm:cxn modelId="{F3E9E95A-D07E-47F0-A329-4E140956F828}" type="presOf" srcId="{103402CD-FED3-4963-953D-3515C0CC1DAE}" destId="{75A4E60A-FE77-40F7-B202-0F5A861991F0}" srcOrd="0" destOrd="0" presId="urn:microsoft.com/office/officeart/2008/layout/LinedList"/>
    <dgm:cxn modelId="{C2527681-A33F-499C-80B5-31281480CB51}" srcId="{103402CD-FED3-4963-953D-3515C0CC1DAE}" destId="{10805333-0A65-4732-97CF-9B8BB9E609F3}" srcOrd="3" destOrd="0" parTransId="{6F06B20C-E592-4954-BD1E-C77100A6E435}" sibTransId="{046BFC23-5035-437F-9256-512AF7574964}"/>
    <dgm:cxn modelId="{BCA5F3B5-2FD8-4279-AEE1-AB127E82D2A0}" type="presOf" srcId="{10805333-0A65-4732-97CF-9B8BB9E609F3}" destId="{8C264AA0-98FE-4D01-92FE-8671FA4B864E}" srcOrd="0" destOrd="0" presId="urn:microsoft.com/office/officeart/2008/layout/LinedList"/>
    <dgm:cxn modelId="{7EFB64CD-D503-4020-97A8-DD50E32D5DAB}" srcId="{103402CD-FED3-4963-953D-3515C0CC1DAE}" destId="{7972E871-550E-4EAD-89F4-A98DA1FC9F9C}" srcOrd="2" destOrd="0" parTransId="{8065E510-39A1-4187-92B6-3A938B3335DF}" sibTransId="{631A3A57-85A2-4E45-8B5B-632DFED67A2A}"/>
    <dgm:cxn modelId="{E95694CE-6D41-4F8F-89CC-B9828F49ED32}" type="presOf" srcId="{3CC4AC2A-F235-4614-BB37-21E0919980EC}" destId="{5C6F59DA-408C-4039-983E-7A423A28E3E5}" srcOrd="0" destOrd="0" presId="urn:microsoft.com/office/officeart/2008/layout/LinedList"/>
    <dgm:cxn modelId="{E82B17CF-1165-4FFF-9573-A7B23E59D18A}" srcId="{103402CD-FED3-4963-953D-3515C0CC1DAE}" destId="{4D438003-2A66-46DE-938F-F3977D4FF253}" srcOrd="0" destOrd="0" parTransId="{463EF6C1-E8CD-43B6-AE9D-609858CC9B5D}" sibTransId="{1B8E9CF6-F98A-42CE-AC19-4D221F02190D}"/>
    <dgm:cxn modelId="{9A147459-1E29-46E6-86FF-E40C72DA1D44}" type="presParOf" srcId="{75A4E60A-FE77-40F7-B202-0F5A861991F0}" destId="{DF22DB5A-C3A4-4D9D-B9C0-56292EC72797}" srcOrd="0" destOrd="0" presId="urn:microsoft.com/office/officeart/2008/layout/LinedList"/>
    <dgm:cxn modelId="{E7880E52-D35F-4019-9AC3-27D9583E2D34}" type="presParOf" srcId="{75A4E60A-FE77-40F7-B202-0F5A861991F0}" destId="{D4DD6078-D01A-4264-B62E-8F1F0C247A0F}" srcOrd="1" destOrd="0" presId="urn:microsoft.com/office/officeart/2008/layout/LinedList"/>
    <dgm:cxn modelId="{1CEFA44A-5C94-4783-A7D9-FD9F4E4A2263}" type="presParOf" srcId="{D4DD6078-D01A-4264-B62E-8F1F0C247A0F}" destId="{94FB504F-402C-4D49-BFD8-2CFF2789A554}" srcOrd="0" destOrd="0" presId="urn:microsoft.com/office/officeart/2008/layout/LinedList"/>
    <dgm:cxn modelId="{CED3AB13-809B-4569-A93F-1A64E3FA1467}" type="presParOf" srcId="{D4DD6078-D01A-4264-B62E-8F1F0C247A0F}" destId="{7113E238-2F86-4162-8583-A00A5C7B0A4E}" srcOrd="1" destOrd="0" presId="urn:microsoft.com/office/officeart/2008/layout/LinedList"/>
    <dgm:cxn modelId="{E78B0FDC-9DA0-40DF-82F6-818EC9E66C94}" type="presParOf" srcId="{75A4E60A-FE77-40F7-B202-0F5A861991F0}" destId="{716281CC-0821-45AA-A035-F2A138923075}" srcOrd="2" destOrd="0" presId="urn:microsoft.com/office/officeart/2008/layout/LinedList"/>
    <dgm:cxn modelId="{E4CA6AFC-BAC2-49BC-B871-A57E14C9D2EC}" type="presParOf" srcId="{75A4E60A-FE77-40F7-B202-0F5A861991F0}" destId="{A505FA30-6194-43C3-BC1F-5444DA309E8E}" srcOrd="3" destOrd="0" presId="urn:microsoft.com/office/officeart/2008/layout/LinedList"/>
    <dgm:cxn modelId="{549782A2-78AF-4880-86C5-F27C85A8862B}" type="presParOf" srcId="{A505FA30-6194-43C3-BC1F-5444DA309E8E}" destId="{5C6F59DA-408C-4039-983E-7A423A28E3E5}" srcOrd="0" destOrd="0" presId="urn:microsoft.com/office/officeart/2008/layout/LinedList"/>
    <dgm:cxn modelId="{6693E754-7417-42EC-8F50-6965A0308382}" type="presParOf" srcId="{A505FA30-6194-43C3-BC1F-5444DA309E8E}" destId="{BC5D0E78-1A60-4391-9F57-7861AE7C3924}" srcOrd="1" destOrd="0" presId="urn:microsoft.com/office/officeart/2008/layout/LinedList"/>
    <dgm:cxn modelId="{7638B43C-53BC-47C7-A718-5B18D314D206}" type="presParOf" srcId="{75A4E60A-FE77-40F7-B202-0F5A861991F0}" destId="{2F2AB400-C3E4-4268-8EFA-08A1B50DD638}" srcOrd="4" destOrd="0" presId="urn:microsoft.com/office/officeart/2008/layout/LinedList"/>
    <dgm:cxn modelId="{43F50FE8-9550-419D-9C3E-7422C2BF9109}" type="presParOf" srcId="{75A4E60A-FE77-40F7-B202-0F5A861991F0}" destId="{D93AE761-4864-49BF-8F37-78665CD2CE18}" srcOrd="5" destOrd="0" presId="urn:microsoft.com/office/officeart/2008/layout/LinedList"/>
    <dgm:cxn modelId="{F10C5BDF-8817-472C-AF84-57675E5CAF55}" type="presParOf" srcId="{D93AE761-4864-49BF-8F37-78665CD2CE18}" destId="{8F17A517-BDD0-47D6-A951-E43168805CED}" srcOrd="0" destOrd="0" presId="urn:microsoft.com/office/officeart/2008/layout/LinedList"/>
    <dgm:cxn modelId="{4DE04970-AD70-4A01-953E-6B13FC65985D}" type="presParOf" srcId="{D93AE761-4864-49BF-8F37-78665CD2CE18}" destId="{41DA521D-E8B5-4024-980F-F3685266CE5C}" srcOrd="1" destOrd="0" presId="urn:microsoft.com/office/officeart/2008/layout/LinedList"/>
    <dgm:cxn modelId="{FFC480D2-E073-4993-9E9D-0B8BD7AFE563}" type="presParOf" srcId="{75A4E60A-FE77-40F7-B202-0F5A861991F0}" destId="{3AC24168-9A27-4495-9DE6-E26C7B54FC63}" srcOrd="6" destOrd="0" presId="urn:microsoft.com/office/officeart/2008/layout/LinedList"/>
    <dgm:cxn modelId="{740B0F6F-94FB-44D4-A2F0-4F541354D40A}" type="presParOf" srcId="{75A4E60A-FE77-40F7-B202-0F5A861991F0}" destId="{110C1B91-80F7-45C6-BAF9-33CF184F8813}" srcOrd="7" destOrd="0" presId="urn:microsoft.com/office/officeart/2008/layout/LinedList"/>
    <dgm:cxn modelId="{13269FE2-FCDC-466F-A587-18FE1DFE67FF}" type="presParOf" srcId="{110C1B91-80F7-45C6-BAF9-33CF184F8813}" destId="{8C264AA0-98FE-4D01-92FE-8671FA4B864E}" srcOrd="0" destOrd="0" presId="urn:microsoft.com/office/officeart/2008/layout/LinedList"/>
    <dgm:cxn modelId="{F910A506-F206-49F5-8699-A988BC0A37AB}" type="presParOf" srcId="{110C1B91-80F7-45C6-BAF9-33CF184F8813}" destId="{0550ADC3-3FDC-45C7-9ECD-B4D8B880580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7AD12D-C255-4AE3-B758-CAB7C152434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B1311994-7CEA-495A-9D04-E505B7A3F0C3}">
      <dgm:prSet custT="1"/>
      <dgm:spPr/>
      <dgm:t>
        <a:bodyPr/>
        <a:lstStyle/>
        <a:p>
          <a:r>
            <a:rPr lang="en-GB" sz="2800" dirty="0">
              <a:latin typeface="Arial" panose="020B0604020202020204" pitchFamily="34" charset="0"/>
              <a:cs typeface="Arial" panose="020B0604020202020204" pitchFamily="34" charset="0"/>
            </a:rPr>
            <a:t>Living will is a legal document that stats an individual wishes for medical treatment and end of life care.</a:t>
          </a:r>
          <a:endParaRPr lang="en-US" sz="2800" dirty="0">
            <a:latin typeface="Arial" panose="020B0604020202020204" pitchFamily="34" charset="0"/>
            <a:cs typeface="Arial" panose="020B0604020202020204" pitchFamily="34" charset="0"/>
          </a:endParaRPr>
        </a:p>
      </dgm:t>
    </dgm:pt>
    <dgm:pt modelId="{632400CB-E33C-4790-926E-BEE6F955106E}" type="parTrans" cxnId="{1D43B23B-7B48-472B-A3EE-D406B2E969D8}">
      <dgm:prSet/>
      <dgm:spPr/>
      <dgm:t>
        <a:bodyPr/>
        <a:lstStyle/>
        <a:p>
          <a:endParaRPr lang="en-US"/>
        </a:p>
      </dgm:t>
    </dgm:pt>
    <dgm:pt modelId="{11DCEABE-8C38-4F8F-ABA5-EA412E9DAD79}" type="sibTrans" cxnId="{1D43B23B-7B48-472B-A3EE-D406B2E969D8}">
      <dgm:prSet/>
      <dgm:spPr/>
      <dgm:t>
        <a:bodyPr/>
        <a:lstStyle/>
        <a:p>
          <a:endParaRPr lang="en-US"/>
        </a:p>
      </dgm:t>
    </dgm:pt>
    <dgm:pt modelId="{CB5684E2-26E8-4CC0-862C-A4CF7C16065C}">
      <dgm:prSet custT="1"/>
      <dgm:spPr/>
      <dgm:t>
        <a:bodyPr/>
        <a:lstStyle/>
        <a:p>
          <a:r>
            <a:rPr lang="en-GB" sz="2400" dirty="0">
              <a:latin typeface="Arial" panose="020B0604020202020204" pitchFamily="34" charset="0"/>
              <a:cs typeface="Arial" panose="020B0604020202020204" pitchFamily="34" charset="0"/>
            </a:rPr>
            <a:t>It is important because an individual has the control over their own medical care, but it also respects their wishes if they are unable to do so. </a:t>
          </a:r>
          <a:endParaRPr lang="en-US" sz="2400" dirty="0">
            <a:latin typeface="Arial" panose="020B0604020202020204" pitchFamily="34" charset="0"/>
            <a:cs typeface="Arial" panose="020B0604020202020204" pitchFamily="34" charset="0"/>
          </a:endParaRPr>
        </a:p>
      </dgm:t>
    </dgm:pt>
    <dgm:pt modelId="{76F3FC05-F108-4852-B08D-216CEE3F3994}" type="parTrans" cxnId="{1E9B985B-81E8-4DC8-910F-9EA3F194B4AA}">
      <dgm:prSet/>
      <dgm:spPr/>
      <dgm:t>
        <a:bodyPr/>
        <a:lstStyle/>
        <a:p>
          <a:endParaRPr lang="en-US"/>
        </a:p>
      </dgm:t>
    </dgm:pt>
    <dgm:pt modelId="{E930BF6B-B97E-4986-AAB5-961AEF934CB8}" type="sibTrans" cxnId="{1E9B985B-81E8-4DC8-910F-9EA3F194B4AA}">
      <dgm:prSet/>
      <dgm:spPr/>
      <dgm:t>
        <a:bodyPr/>
        <a:lstStyle/>
        <a:p>
          <a:endParaRPr lang="en-US"/>
        </a:p>
      </dgm:t>
    </dgm:pt>
    <dgm:pt modelId="{D536DF87-0ED6-4B48-8A5A-E8D8B3F3BF12}">
      <dgm:prSet custT="1"/>
      <dgm:spPr/>
      <dgm:t>
        <a:bodyPr/>
        <a:lstStyle/>
        <a:p>
          <a:r>
            <a:rPr lang="en-GB" sz="2400" dirty="0">
              <a:latin typeface="Arial" panose="020B0604020202020204" pitchFamily="34" charset="0"/>
              <a:cs typeface="Arial" panose="020B0604020202020204" pitchFamily="34" charset="0"/>
            </a:rPr>
            <a:t>It offers direction to health care providers and family members regarding the medical treatments that should be given or withheld.</a:t>
          </a:r>
          <a:endParaRPr lang="en-US" sz="2400" dirty="0">
            <a:latin typeface="Arial" panose="020B0604020202020204" pitchFamily="34" charset="0"/>
            <a:cs typeface="Arial" panose="020B0604020202020204" pitchFamily="34" charset="0"/>
          </a:endParaRPr>
        </a:p>
      </dgm:t>
    </dgm:pt>
    <dgm:pt modelId="{8E3B8E2D-9F88-4002-A8D3-27471D35DC8E}" type="parTrans" cxnId="{AD724A7A-05DD-4135-AE2C-CA28B6525083}">
      <dgm:prSet/>
      <dgm:spPr/>
      <dgm:t>
        <a:bodyPr/>
        <a:lstStyle/>
        <a:p>
          <a:endParaRPr lang="en-US"/>
        </a:p>
      </dgm:t>
    </dgm:pt>
    <dgm:pt modelId="{96914813-4DE1-4835-A983-6D0B47B534CA}" type="sibTrans" cxnId="{AD724A7A-05DD-4135-AE2C-CA28B6525083}">
      <dgm:prSet/>
      <dgm:spPr/>
      <dgm:t>
        <a:bodyPr/>
        <a:lstStyle/>
        <a:p>
          <a:endParaRPr lang="en-US"/>
        </a:p>
      </dgm:t>
    </dgm:pt>
    <dgm:pt modelId="{22CD1781-91FF-46E7-9BC3-F24927F10411}">
      <dgm:prSet/>
      <dgm:spPr/>
      <dgm:t>
        <a:bodyPr/>
        <a:lstStyle/>
        <a:p>
          <a:r>
            <a:rPr lang="en-GB" dirty="0">
              <a:latin typeface="Arial" panose="020B0604020202020204" pitchFamily="34" charset="0"/>
              <a:cs typeface="Arial" panose="020B0604020202020204" pitchFamily="34" charset="0"/>
            </a:rPr>
            <a:t>A living will ensure that the wishes are honoured throughout the final stage. individuals may choose to avoid medical treatment to save needless suffering and instead focus on palliative care.</a:t>
          </a:r>
          <a:endParaRPr lang="en-US" dirty="0">
            <a:latin typeface="Arial" panose="020B0604020202020204" pitchFamily="34" charset="0"/>
            <a:cs typeface="Arial" panose="020B0604020202020204" pitchFamily="34" charset="0"/>
          </a:endParaRPr>
        </a:p>
      </dgm:t>
    </dgm:pt>
    <dgm:pt modelId="{246F34C0-C02B-4D9D-A762-406350922A28}" type="parTrans" cxnId="{4F60BEF2-5293-42CE-BBE7-1836C7980E8A}">
      <dgm:prSet/>
      <dgm:spPr/>
      <dgm:t>
        <a:bodyPr/>
        <a:lstStyle/>
        <a:p>
          <a:endParaRPr lang="en-US"/>
        </a:p>
      </dgm:t>
    </dgm:pt>
    <dgm:pt modelId="{B370A8A3-138E-4DC7-A302-A34AB2FBDF89}" type="sibTrans" cxnId="{4F60BEF2-5293-42CE-BBE7-1836C7980E8A}">
      <dgm:prSet/>
      <dgm:spPr/>
      <dgm:t>
        <a:bodyPr/>
        <a:lstStyle/>
        <a:p>
          <a:endParaRPr lang="en-US"/>
        </a:p>
      </dgm:t>
    </dgm:pt>
    <dgm:pt modelId="{21F76466-7941-4A8B-9EA3-343732E3CCDF}" type="pres">
      <dgm:prSet presAssocID="{B37AD12D-C255-4AE3-B758-CAB7C1524348}" presName="vert0" presStyleCnt="0">
        <dgm:presLayoutVars>
          <dgm:dir/>
          <dgm:animOne val="branch"/>
          <dgm:animLvl val="lvl"/>
        </dgm:presLayoutVars>
      </dgm:prSet>
      <dgm:spPr/>
    </dgm:pt>
    <dgm:pt modelId="{B3DC8150-09EB-4348-B82D-E7E81F501195}" type="pres">
      <dgm:prSet presAssocID="{B1311994-7CEA-495A-9D04-E505B7A3F0C3}" presName="thickLine" presStyleLbl="alignNode1" presStyleIdx="0" presStyleCnt="4"/>
      <dgm:spPr/>
    </dgm:pt>
    <dgm:pt modelId="{F58A5E15-5CA9-4710-BE8C-61D09D08BFE1}" type="pres">
      <dgm:prSet presAssocID="{B1311994-7CEA-495A-9D04-E505B7A3F0C3}" presName="horz1" presStyleCnt="0"/>
      <dgm:spPr/>
    </dgm:pt>
    <dgm:pt modelId="{68C0D41E-6D20-4BBF-ADA1-BD089049A1B1}" type="pres">
      <dgm:prSet presAssocID="{B1311994-7CEA-495A-9D04-E505B7A3F0C3}" presName="tx1" presStyleLbl="revTx" presStyleIdx="0" presStyleCnt="4"/>
      <dgm:spPr/>
    </dgm:pt>
    <dgm:pt modelId="{3896D5CD-6DFD-49EA-B935-129D0027CD46}" type="pres">
      <dgm:prSet presAssocID="{B1311994-7CEA-495A-9D04-E505B7A3F0C3}" presName="vert1" presStyleCnt="0"/>
      <dgm:spPr/>
    </dgm:pt>
    <dgm:pt modelId="{709F536E-181E-403E-B642-6F480FD6C3A9}" type="pres">
      <dgm:prSet presAssocID="{CB5684E2-26E8-4CC0-862C-A4CF7C16065C}" presName="thickLine" presStyleLbl="alignNode1" presStyleIdx="1" presStyleCnt="4"/>
      <dgm:spPr/>
    </dgm:pt>
    <dgm:pt modelId="{54C8D89D-181E-4D52-9C62-90A3A0CD1634}" type="pres">
      <dgm:prSet presAssocID="{CB5684E2-26E8-4CC0-862C-A4CF7C16065C}" presName="horz1" presStyleCnt="0"/>
      <dgm:spPr/>
    </dgm:pt>
    <dgm:pt modelId="{C4E5501B-58DC-4296-8275-1E783B0D12CF}" type="pres">
      <dgm:prSet presAssocID="{CB5684E2-26E8-4CC0-862C-A4CF7C16065C}" presName="tx1" presStyleLbl="revTx" presStyleIdx="1" presStyleCnt="4"/>
      <dgm:spPr/>
    </dgm:pt>
    <dgm:pt modelId="{B936A797-87F3-4140-B52C-EC322C694C81}" type="pres">
      <dgm:prSet presAssocID="{CB5684E2-26E8-4CC0-862C-A4CF7C16065C}" presName="vert1" presStyleCnt="0"/>
      <dgm:spPr/>
    </dgm:pt>
    <dgm:pt modelId="{FE018640-1932-4D8F-8C48-4AF650B21393}" type="pres">
      <dgm:prSet presAssocID="{D536DF87-0ED6-4B48-8A5A-E8D8B3F3BF12}" presName="thickLine" presStyleLbl="alignNode1" presStyleIdx="2" presStyleCnt="4"/>
      <dgm:spPr/>
    </dgm:pt>
    <dgm:pt modelId="{501B52C0-567A-49A0-8789-192B1567EC37}" type="pres">
      <dgm:prSet presAssocID="{D536DF87-0ED6-4B48-8A5A-E8D8B3F3BF12}" presName="horz1" presStyleCnt="0"/>
      <dgm:spPr/>
    </dgm:pt>
    <dgm:pt modelId="{27477BA5-CD12-41D5-877E-1B125E8592B0}" type="pres">
      <dgm:prSet presAssocID="{D536DF87-0ED6-4B48-8A5A-E8D8B3F3BF12}" presName="tx1" presStyleLbl="revTx" presStyleIdx="2" presStyleCnt="4"/>
      <dgm:spPr/>
    </dgm:pt>
    <dgm:pt modelId="{5BCCFDEF-32E9-4401-8A21-F9BD4673262C}" type="pres">
      <dgm:prSet presAssocID="{D536DF87-0ED6-4B48-8A5A-E8D8B3F3BF12}" presName="vert1" presStyleCnt="0"/>
      <dgm:spPr/>
    </dgm:pt>
    <dgm:pt modelId="{6B771E6C-D2FB-460E-B944-8D2CC2A0FAF9}" type="pres">
      <dgm:prSet presAssocID="{22CD1781-91FF-46E7-9BC3-F24927F10411}" presName="thickLine" presStyleLbl="alignNode1" presStyleIdx="3" presStyleCnt="4"/>
      <dgm:spPr/>
    </dgm:pt>
    <dgm:pt modelId="{032D7804-D906-4E11-81A2-A552137FD186}" type="pres">
      <dgm:prSet presAssocID="{22CD1781-91FF-46E7-9BC3-F24927F10411}" presName="horz1" presStyleCnt="0"/>
      <dgm:spPr/>
    </dgm:pt>
    <dgm:pt modelId="{84D93473-E3B5-41C0-A15E-344CD62E2681}" type="pres">
      <dgm:prSet presAssocID="{22CD1781-91FF-46E7-9BC3-F24927F10411}" presName="tx1" presStyleLbl="revTx" presStyleIdx="3" presStyleCnt="4"/>
      <dgm:spPr/>
    </dgm:pt>
    <dgm:pt modelId="{47A65352-2E56-4FF3-89C7-641C3B843763}" type="pres">
      <dgm:prSet presAssocID="{22CD1781-91FF-46E7-9BC3-F24927F10411}" presName="vert1" presStyleCnt="0"/>
      <dgm:spPr/>
    </dgm:pt>
  </dgm:ptLst>
  <dgm:cxnLst>
    <dgm:cxn modelId="{15F81107-333C-4AF8-BFBB-1921E1A143ED}" type="presOf" srcId="{B37AD12D-C255-4AE3-B758-CAB7C1524348}" destId="{21F76466-7941-4A8B-9EA3-343732E3CCDF}" srcOrd="0" destOrd="0" presId="urn:microsoft.com/office/officeart/2008/layout/LinedList"/>
    <dgm:cxn modelId="{1D43B23B-7B48-472B-A3EE-D406B2E969D8}" srcId="{B37AD12D-C255-4AE3-B758-CAB7C1524348}" destId="{B1311994-7CEA-495A-9D04-E505B7A3F0C3}" srcOrd="0" destOrd="0" parTransId="{632400CB-E33C-4790-926E-BEE6F955106E}" sibTransId="{11DCEABE-8C38-4F8F-ABA5-EA412E9DAD79}"/>
    <dgm:cxn modelId="{1E9B985B-81E8-4DC8-910F-9EA3F194B4AA}" srcId="{B37AD12D-C255-4AE3-B758-CAB7C1524348}" destId="{CB5684E2-26E8-4CC0-862C-A4CF7C16065C}" srcOrd="1" destOrd="0" parTransId="{76F3FC05-F108-4852-B08D-216CEE3F3994}" sibTransId="{E930BF6B-B97E-4986-AAB5-961AEF934CB8}"/>
    <dgm:cxn modelId="{172B3C63-6140-48B5-838E-E30AD892C092}" type="presOf" srcId="{D536DF87-0ED6-4B48-8A5A-E8D8B3F3BF12}" destId="{27477BA5-CD12-41D5-877E-1B125E8592B0}" srcOrd="0" destOrd="0" presId="urn:microsoft.com/office/officeart/2008/layout/LinedList"/>
    <dgm:cxn modelId="{AD724A7A-05DD-4135-AE2C-CA28B6525083}" srcId="{B37AD12D-C255-4AE3-B758-CAB7C1524348}" destId="{D536DF87-0ED6-4B48-8A5A-E8D8B3F3BF12}" srcOrd="2" destOrd="0" parTransId="{8E3B8E2D-9F88-4002-A8D3-27471D35DC8E}" sibTransId="{96914813-4DE1-4835-A983-6D0B47B534CA}"/>
    <dgm:cxn modelId="{5BD8B484-2971-486A-9759-DE7A1AF1D0E8}" type="presOf" srcId="{22CD1781-91FF-46E7-9BC3-F24927F10411}" destId="{84D93473-E3B5-41C0-A15E-344CD62E2681}" srcOrd="0" destOrd="0" presId="urn:microsoft.com/office/officeart/2008/layout/LinedList"/>
    <dgm:cxn modelId="{6A51948E-B247-4386-B614-C6CFF0DB9551}" type="presOf" srcId="{CB5684E2-26E8-4CC0-862C-A4CF7C16065C}" destId="{C4E5501B-58DC-4296-8275-1E783B0D12CF}" srcOrd="0" destOrd="0" presId="urn:microsoft.com/office/officeart/2008/layout/LinedList"/>
    <dgm:cxn modelId="{F5D14BD3-1698-4E7D-B87B-64F57D13CE39}" type="presOf" srcId="{B1311994-7CEA-495A-9D04-E505B7A3F0C3}" destId="{68C0D41E-6D20-4BBF-ADA1-BD089049A1B1}" srcOrd="0" destOrd="0" presId="urn:microsoft.com/office/officeart/2008/layout/LinedList"/>
    <dgm:cxn modelId="{4F60BEF2-5293-42CE-BBE7-1836C7980E8A}" srcId="{B37AD12D-C255-4AE3-B758-CAB7C1524348}" destId="{22CD1781-91FF-46E7-9BC3-F24927F10411}" srcOrd="3" destOrd="0" parTransId="{246F34C0-C02B-4D9D-A762-406350922A28}" sibTransId="{B370A8A3-138E-4DC7-A302-A34AB2FBDF89}"/>
    <dgm:cxn modelId="{13CC1FD7-6445-4581-8965-6FE3844F98F6}" type="presParOf" srcId="{21F76466-7941-4A8B-9EA3-343732E3CCDF}" destId="{B3DC8150-09EB-4348-B82D-E7E81F501195}" srcOrd="0" destOrd="0" presId="urn:microsoft.com/office/officeart/2008/layout/LinedList"/>
    <dgm:cxn modelId="{39CD7733-9D79-402B-9177-1902992AA382}" type="presParOf" srcId="{21F76466-7941-4A8B-9EA3-343732E3CCDF}" destId="{F58A5E15-5CA9-4710-BE8C-61D09D08BFE1}" srcOrd="1" destOrd="0" presId="urn:microsoft.com/office/officeart/2008/layout/LinedList"/>
    <dgm:cxn modelId="{0756214C-9578-45FF-8524-3F83B7346FAD}" type="presParOf" srcId="{F58A5E15-5CA9-4710-BE8C-61D09D08BFE1}" destId="{68C0D41E-6D20-4BBF-ADA1-BD089049A1B1}" srcOrd="0" destOrd="0" presId="urn:microsoft.com/office/officeart/2008/layout/LinedList"/>
    <dgm:cxn modelId="{35C2D8AE-C3B9-46EB-9AC5-7BAB690CACD9}" type="presParOf" srcId="{F58A5E15-5CA9-4710-BE8C-61D09D08BFE1}" destId="{3896D5CD-6DFD-49EA-B935-129D0027CD46}" srcOrd="1" destOrd="0" presId="urn:microsoft.com/office/officeart/2008/layout/LinedList"/>
    <dgm:cxn modelId="{19C9D84A-66D1-4096-926D-28A2B6AEC01B}" type="presParOf" srcId="{21F76466-7941-4A8B-9EA3-343732E3CCDF}" destId="{709F536E-181E-403E-B642-6F480FD6C3A9}" srcOrd="2" destOrd="0" presId="urn:microsoft.com/office/officeart/2008/layout/LinedList"/>
    <dgm:cxn modelId="{61334428-ADF2-4043-85D5-24C65A48E9CE}" type="presParOf" srcId="{21F76466-7941-4A8B-9EA3-343732E3CCDF}" destId="{54C8D89D-181E-4D52-9C62-90A3A0CD1634}" srcOrd="3" destOrd="0" presId="urn:microsoft.com/office/officeart/2008/layout/LinedList"/>
    <dgm:cxn modelId="{8E7F3BDC-829F-4B4A-9DF4-CD00BB643A63}" type="presParOf" srcId="{54C8D89D-181E-4D52-9C62-90A3A0CD1634}" destId="{C4E5501B-58DC-4296-8275-1E783B0D12CF}" srcOrd="0" destOrd="0" presId="urn:microsoft.com/office/officeart/2008/layout/LinedList"/>
    <dgm:cxn modelId="{6748EF80-E6EB-4B26-B871-100925AD5A30}" type="presParOf" srcId="{54C8D89D-181E-4D52-9C62-90A3A0CD1634}" destId="{B936A797-87F3-4140-B52C-EC322C694C81}" srcOrd="1" destOrd="0" presId="urn:microsoft.com/office/officeart/2008/layout/LinedList"/>
    <dgm:cxn modelId="{24041439-625A-48B9-B0CF-E3D85DCE396A}" type="presParOf" srcId="{21F76466-7941-4A8B-9EA3-343732E3CCDF}" destId="{FE018640-1932-4D8F-8C48-4AF650B21393}" srcOrd="4" destOrd="0" presId="urn:microsoft.com/office/officeart/2008/layout/LinedList"/>
    <dgm:cxn modelId="{00BA4453-6BBD-43D7-AD55-5C753E3F2DFC}" type="presParOf" srcId="{21F76466-7941-4A8B-9EA3-343732E3CCDF}" destId="{501B52C0-567A-49A0-8789-192B1567EC37}" srcOrd="5" destOrd="0" presId="urn:microsoft.com/office/officeart/2008/layout/LinedList"/>
    <dgm:cxn modelId="{A137BC04-48A7-4E6F-BB87-658E47995185}" type="presParOf" srcId="{501B52C0-567A-49A0-8789-192B1567EC37}" destId="{27477BA5-CD12-41D5-877E-1B125E8592B0}" srcOrd="0" destOrd="0" presId="urn:microsoft.com/office/officeart/2008/layout/LinedList"/>
    <dgm:cxn modelId="{979AB7F5-8AC2-4516-835C-2C6430241BC9}" type="presParOf" srcId="{501B52C0-567A-49A0-8789-192B1567EC37}" destId="{5BCCFDEF-32E9-4401-8A21-F9BD4673262C}" srcOrd="1" destOrd="0" presId="urn:microsoft.com/office/officeart/2008/layout/LinedList"/>
    <dgm:cxn modelId="{BF8532FF-8748-41FA-ACB8-0CDABBDE2E60}" type="presParOf" srcId="{21F76466-7941-4A8B-9EA3-343732E3CCDF}" destId="{6B771E6C-D2FB-460E-B944-8D2CC2A0FAF9}" srcOrd="6" destOrd="0" presId="urn:microsoft.com/office/officeart/2008/layout/LinedList"/>
    <dgm:cxn modelId="{6EA8BD60-1F3E-4432-81A4-A3E0D0AF91AC}" type="presParOf" srcId="{21F76466-7941-4A8B-9EA3-343732E3CCDF}" destId="{032D7804-D906-4E11-81A2-A552137FD186}" srcOrd="7" destOrd="0" presId="urn:microsoft.com/office/officeart/2008/layout/LinedList"/>
    <dgm:cxn modelId="{E966B650-DC13-4167-9781-D2826A62DD06}" type="presParOf" srcId="{032D7804-D906-4E11-81A2-A552137FD186}" destId="{84D93473-E3B5-41C0-A15E-344CD62E2681}" srcOrd="0" destOrd="0" presId="urn:microsoft.com/office/officeart/2008/layout/LinedList"/>
    <dgm:cxn modelId="{68132E92-3268-4F97-86CA-0B9A9A3F4D1E}" type="presParOf" srcId="{032D7804-D906-4E11-81A2-A552137FD186}" destId="{47A65352-2E56-4FF3-89C7-641C3B84376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954D03D-07F2-4A2E-8E84-26281D02353D}"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8413B117-3A15-4E1F-AC2D-1352036A12B6}">
      <dgm:prSet/>
      <dgm:spPr/>
      <dgm:t>
        <a:bodyPr/>
        <a:lstStyle/>
        <a:p>
          <a:r>
            <a:rPr lang="en-GB" dirty="0"/>
            <a:t>Do Not Resuscitate, or DNR is medical order a healthcare professionals must avoid from doing cardiopulmonary resuscitation in the event of cardiac arrest or respiratory failure (CPR).</a:t>
          </a:r>
          <a:endParaRPr lang="en-US" dirty="0"/>
        </a:p>
      </dgm:t>
    </dgm:pt>
    <dgm:pt modelId="{945DC05D-3721-4B08-90C4-0B1FCCEE807C}" type="parTrans" cxnId="{361F9224-2BDF-4764-A055-61FB3F4F7F2A}">
      <dgm:prSet/>
      <dgm:spPr/>
      <dgm:t>
        <a:bodyPr/>
        <a:lstStyle/>
        <a:p>
          <a:endParaRPr lang="en-US"/>
        </a:p>
      </dgm:t>
    </dgm:pt>
    <dgm:pt modelId="{C80A66B0-223B-45C6-B884-AC598E3D90A1}" type="sibTrans" cxnId="{361F9224-2BDF-4764-A055-61FB3F4F7F2A}">
      <dgm:prSet/>
      <dgm:spPr/>
      <dgm:t>
        <a:bodyPr/>
        <a:lstStyle/>
        <a:p>
          <a:endParaRPr lang="en-US"/>
        </a:p>
      </dgm:t>
    </dgm:pt>
    <dgm:pt modelId="{23B8F32C-0C73-4807-B356-2237542DA2BC}">
      <dgm:prSet/>
      <dgm:spPr/>
      <dgm:t>
        <a:bodyPr/>
        <a:lstStyle/>
        <a:p>
          <a:r>
            <a:rPr lang="en-GB" dirty="0"/>
            <a:t>DNR are important  to end of life patients, it is a chance for them to express their wishes and prevent potentially suffering.</a:t>
          </a:r>
          <a:endParaRPr lang="en-US" dirty="0"/>
        </a:p>
      </dgm:t>
    </dgm:pt>
    <dgm:pt modelId="{5A90DD53-43DD-4567-B689-A472FAAB50CA}" type="parTrans" cxnId="{4AF40845-60AD-49DC-80ED-56C8AC45DC15}">
      <dgm:prSet/>
      <dgm:spPr/>
      <dgm:t>
        <a:bodyPr/>
        <a:lstStyle/>
        <a:p>
          <a:endParaRPr lang="en-US"/>
        </a:p>
      </dgm:t>
    </dgm:pt>
    <dgm:pt modelId="{DA801095-82BE-4F5E-8D77-B394C4D6DDCA}" type="sibTrans" cxnId="{4AF40845-60AD-49DC-80ED-56C8AC45DC15}">
      <dgm:prSet/>
      <dgm:spPr/>
      <dgm:t>
        <a:bodyPr/>
        <a:lstStyle/>
        <a:p>
          <a:endParaRPr lang="en-US"/>
        </a:p>
      </dgm:t>
    </dgm:pt>
    <dgm:pt modelId="{156C894B-A393-4B35-BC0B-4E1B4B19D5B1}">
      <dgm:prSet/>
      <dgm:spPr/>
      <dgm:t>
        <a:bodyPr/>
        <a:lstStyle/>
        <a:p>
          <a:r>
            <a:rPr lang="en-GB"/>
            <a:t>Making their wishes known will help them receive care that is centred on their comfort and quality of life and will be in line with their values and preferences.</a:t>
          </a:r>
          <a:endParaRPr lang="en-US"/>
        </a:p>
      </dgm:t>
    </dgm:pt>
    <dgm:pt modelId="{18CDC6E7-DE5B-4796-9F58-6CF68CCF5572}" type="parTrans" cxnId="{42E2145C-1D75-40DD-A9C9-5C781AA228D5}">
      <dgm:prSet/>
      <dgm:spPr/>
      <dgm:t>
        <a:bodyPr/>
        <a:lstStyle/>
        <a:p>
          <a:endParaRPr lang="en-US"/>
        </a:p>
      </dgm:t>
    </dgm:pt>
    <dgm:pt modelId="{565A0767-71DA-42AA-AB6F-798D550AEE7B}" type="sibTrans" cxnId="{42E2145C-1D75-40DD-A9C9-5C781AA228D5}">
      <dgm:prSet/>
      <dgm:spPr/>
      <dgm:t>
        <a:bodyPr/>
        <a:lstStyle/>
        <a:p>
          <a:endParaRPr lang="en-US"/>
        </a:p>
      </dgm:t>
    </dgm:pt>
    <dgm:pt modelId="{73E62994-D337-4512-8054-E86A675CFCEF}" type="pres">
      <dgm:prSet presAssocID="{C954D03D-07F2-4A2E-8E84-26281D02353D}" presName="vert0" presStyleCnt="0">
        <dgm:presLayoutVars>
          <dgm:dir/>
          <dgm:animOne val="branch"/>
          <dgm:animLvl val="lvl"/>
        </dgm:presLayoutVars>
      </dgm:prSet>
      <dgm:spPr/>
    </dgm:pt>
    <dgm:pt modelId="{4581CCA7-16C2-44CE-993E-B1318BB17B2F}" type="pres">
      <dgm:prSet presAssocID="{8413B117-3A15-4E1F-AC2D-1352036A12B6}" presName="thickLine" presStyleLbl="alignNode1" presStyleIdx="0" presStyleCnt="3"/>
      <dgm:spPr/>
    </dgm:pt>
    <dgm:pt modelId="{7E835F0D-6335-4CA7-BB7D-8FCB02CCE1F9}" type="pres">
      <dgm:prSet presAssocID="{8413B117-3A15-4E1F-AC2D-1352036A12B6}" presName="horz1" presStyleCnt="0"/>
      <dgm:spPr/>
    </dgm:pt>
    <dgm:pt modelId="{E89428FA-90E5-4F18-A2C6-04982E0D3218}" type="pres">
      <dgm:prSet presAssocID="{8413B117-3A15-4E1F-AC2D-1352036A12B6}" presName="tx1" presStyleLbl="revTx" presStyleIdx="0" presStyleCnt="3"/>
      <dgm:spPr/>
    </dgm:pt>
    <dgm:pt modelId="{BB271681-FB9D-486B-B62C-263FFA35C377}" type="pres">
      <dgm:prSet presAssocID="{8413B117-3A15-4E1F-AC2D-1352036A12B6}" presName="vert1" presStyleCnt="0"/>
      <dgm:spPr/>
    </dgm:pt>
    <dgm:pt modelId="{2FD6B1D5-B271-435E-9757-632B2D8AA301}" type="pres">
      <dgm:prSet presAssocID="{23B8F32C-0C73-4807-B356-2237542DA2BC}" presName="thickLine" presStyleLbl="alignNode1" presStyleIdx="1" presStyleCnt="3"/>
      <dgm:spPr/>
    </dgm:pt>
    <dgm:pt modelId="{BF2043F7-2F1B-4646-BFC5-806440C5B573}" type="pres">
      <dgm:prSet presAssocID="{23B8F32C-0C73-4807-B356-2237542DA2BC}" presName="horz1" presStyleCnt="0"/>
      <dgm:spPr/>
    </dgm:pt>
    <dgm:pt modelId="{2737F472-E4A9-49BB-A49A-CD919A7FE728}" type="pres">
      <dgm:prSet presAssocID="{23B8F32C-0C73-4807-B356-2237542DA2BC}" presName="tx1" presStyleLbl="revTx" presStyleIdx="1" presStyleCnt="3"/>
      <dgm:spPr/>
    </dgm:pt>
    <dgm:pt modelId="{8A718EB9-990B-49D8-813F-C79419B3110A}" type="pres">
      <dgm:prSet presAssocID="{23B8F32C-0C73-4807-B356-2237542DA2BC}" presName="vert1" presStyleCnt="0"/>
      <dgm:spPr/>
    </dgm:pt>
    <dgm:pt modelId="{B8E935BE-685D-4CD4-9383-4D467F512D94}" type="pres">
      <dgm:prSet presAssocID="{156C894B-A393-4B35-BC0B-4E1B4B19D5B1}" presName="thickLine" presStyleLbl="alignNode1" presStyleIdx="2" presStyleCnt="3"/>
      <dgm:spPr/>
    </dgm:pt>
    <dgm:pt modelId="{F0589729-5C37-4CA8-B4DC-123522C5C834}" type="pres">
      <dgm:prSet presAssocID="{156C894B-A393-4B35-BC0B-4E1B4B19D5B1}" presName="horz1" presStyleCnt="0"/>
      <dgm:spPr/>
    </dgm:pt>
    <dgm:pt modelId="{62F36481-4AD2-4625-AAA9-F575876D407F}" type="pres">
      <dgm:prSet presAssocID="{156C894B-A393-4B35-BC0B-4E1B4B19D5B1}" presName="tx1" presStyleLbl="revTx" presStyleIdx="2" presStyleCnt="3"/>
      <dgm:spPr/>
    </dgm:pt>
    <dgm:pt modelId="{788025D1-C313-458E-8837-E4CC010ECECE}" type="pres">
      <dgm:prSet presAssocID="{156C894B-A393-4B35-BC0B-4E1B4B19D5B1}" presName="vert1" presStyleCnt="0"/>
      <dgm:spPr/>
    </dgm:pt>
  </dgm:ptLst>
  <dgm:cxnLst>
    <dgm:cxn modelId="{361F9224-2BDF-4764-A055-61FB3F4F7F2A}" srcId="{C954D03D-07F2-4A2E-8E84-26281D02353D}" destId="{8413B117-3A15-4E1F-AC2D-1352036A12B6}" srcOrd="0" destOrd="0" parTransId="{945DC05D-3721-4B08-90C4-0B1FCCEE807C}" sibTransId="{C80A66B0-223B-45C6-B884-AC598E3D90A1}"/>
    <dgm:cxn modelId="{42E2145C-1D75-40DD-A9C9-5C781AA228D5}" srcId="{C954D03D-07F2-4A2E-8E84-26281D02353D}" destId="{156C894B-A393-4B35-BC0B-4E1B4B19D5B1}" srcOrd="2" destOrd="0" parTransId="{18CDC6E7-DE5B-4796-9F58-6CF68CCF5572}" sibTransId="{565A0767-71DA-42AA-AB6F-798D550AEE7B}"/>
    <dgm:cxn modelId="{4AF40845-60AD-49DC-80ED-56C8AC45DC15}" srcId="{C954D03D-07F2-4A2E-8E84-26281D02353D}" destId="{23B8F32C-0C73-4807-B356-2237542DA2BC}" srcOrd="1" destOrd="0" parTransId="{5A90DD53-43DD-4567-B689-A472FAAB50CA}" sibTransId="{DA801095-82BE-4F5E-8D77-B394C4D6DDCA}"/>
    <dgm:cxn modelId="{9E8E014D-0477-414C-BC24-AD1136E58755}" type="presOf" srcId="{C954D03D-07F2-4A2E-8E84-26281D02353D}" destId="{73E62994-D337-4512-8054-E86A675CFCEF}" srcOrd="0" destOrd="0" presId="urn:microsoft.com/office/officeart/2008/layout/LinedList"/>
    <dgm:cxn modelId="{93C34B74-991D-4E93-ACAB-64201AC4BA90}" type="presOf" srcId="{23B8F32C-0C73-4807-B356-2237542DA2BC}" destId="{2737F472-E4A9-49BB-A49A-CD919A7FE728}" srcOrd="0" destOrd="0" presId="urn:microsoft.com/office/officeart/2008/layout/LinedList"/>
    <dgm:cxn modelId="{1B5A8FC1-1D19-483B-8F15-3FC2E3C63414}" type="presOf" srcId="{156C894B-A393-4B35-BC0B-4E1B4B19D5B1}" destId="{62F36481-4AD2-4625-AAA9-F575876D407F}" srcOrd="0" destOrd="0" presId="urn:microsoft.com/office/officeart/2008/layout/LinedList"/>
    <dgm:cxn modelId="{23BA17D5-4703-44BC-8742-31868E365B1B}" type="presOf" srcId="{8413B117-3A15-4E1F-AC2D-1352036A12B6}" destId="{E89428FA-90E5-4F18-A2C6-04982E0D3218}" srcOrd="0" destOrd="0" presId="urn:microsoft.com/office/officeart/2008/layout/LinedList"/>
    <dgm:cxn modelId="{03307887-6756-4673-BFB5-37CBEA626A99}" type="presParOf" srcId="{73E62994-D337-4512-8054-E86A675CFCEF}" destId="{4581CCA7-16C2-44CE-993E-B1318BB17B2F}" srcOrd="0" destOrd="0" presId="urn:microsoft.com/office/officeart/2008/layout/LinedList"/>
    <dgm:cxn modelId="{C095606D-CF0B-4FB8-A358-F2E7E7BC9804}" type="presParOf" srcId="{73E62994-D337-4512-8054-E86A675CFCEF}" destId="{7E835F0D-6335-4CA7-BB7D-8FCB02CCE1F9}" srcOrd="1" destOrd="0" presId="urn:microsoft.com/office/officeart/2008/layout/LinedList"/>
    <dgm:cxn modelId="{917C0C88-B561-4CF7-A722-C5E98ABDF961}" type="presParOf" srcId="{7E835F0D-6335-4CA7-BB7D-8FCB02CCE1F9}" destId="{E89428FA-90E5-4F18-A2C6-04982E0D3218}" srcOrd="0" destOrd="0" presId="urn:microsoft.com/office/officeart/2008/layout/LinedList"/>
    <dgm:cxn modelId="{2273412D-4B95-4F3D-AEF9-524FA48BE610}" type="presParOf" srcId="{7E835F0D-6335-4CA7-BB7D-8FCB02CCE1F9}" destId="{BB271681-FB9D-486B-B62C-263FFA35C377}" srcOrd="1" destOrd="0" presId="urn:microsoft.com/office/officeart/2008/layout/LinedList"/>
    <dgm:cxn modelId="{7B9E0D25-AE8E-4DD0-92D5-FC6A916E535D}" type="presParOf" srcId="{73E62994-D337-4512-8054-E86A675CFCEF}" destId="{2FD6B1D5-B271-435E-9757-632B2D8AA301}" srcOrd="2" destOrd="0" presId="urn:microsoft.com/office/officeart/2008/layout/LinedList"/>
    <dgm:cxn modelId="{2575D5A7-6999-4479-9064-9311866A2F76}" type="presParOf" srcId="{73E62994-D337-4512-8054-E86A675CFCEF}" destId="{BF2043F7-2F1B-4646-BFC5-806440C5B573}" srcOrd="3" destOrd="0" presId="urn:microsoft.com/office/officeart/2008/layout/LinedList"/>
    <dgm:cxn modelId="{5227F2FA-188C-407B-82AA-CCF78252EAF2}" type="presParOf" srcId="{BF2043F7-2F1B-4646-BFC5-806440C5B573}" destId="{2737F472-E4A9-49BB-A49A-CD919A7FE728}" srcOrd="0" destOrd="0" presId="urn:microsoft.com/office/officeart/2008/layout/LinedList"/>
    <dgm:cxn modelId="{18A9B055-B2E3-4D60-BA8D-951015BDF7CF}" type="presParOf" srcId="{BF2043F7-2F1B-4646-BFC5-806440C5B573}" destId="{8A718EB9-990B-49D8-813F-C79419B3110A}" srcOrd="1" destOrd="0" presId="urn:microsoft.com/office/officeart/2008/layout/LinedList"/>
    <dgm:cxn modelId="{B0D0DB2C-F9AB-424B-9C34-88AED65274CF}" type="presParOf" srcId="{73E62994-D337-4512-8054-E86A675CFCEF}" destId="{B8E935BE-685D-4CD4-9383-4D467F512D94}" srcOrd="4" destOrd="0" presId="urn:microsoft.com/office/officeart/2008/layout/LinedList"/>
    <dgm:cxn modelId="{316CC21C-D4A8-4343-A784-6F7373C5E085}" type="presParOf" srcId="{73E62994-D337-4512-8054-E86A675CFCEF}" destId="{F0589729-5C37-4CA8-B4DC-123522C5C834}" srcOrd="5" destOrd="0" presId="urn:microsoft.com/office/officeart/2008/layout/LinedList"/>
    <dgm:cxn modelId="{5F7CDA79-C3CF-4D7E-8CE5-4D51061D26CD}" type="presParOf" srcId="{F0589729-5C37-4CA8-B4DC-123522C5C834}" destId="{62F36481-4AD2-4625-AAA9-F575876D407F}" srcOrd="0" destOrd="0" presId="urn:microsoft.com/office/officeart/2008/layout/LinedList"/>
    <dgm:cxn modelId="{0C66A77D-FC7C-47C8-8EDA-F6609594AB5E}" type="presParOf" srcId="{F0589729-5C37-4CA8-B4DC-123522C5C834}" destId="{788025D1-C313-458E-8837-E4CC010ECEC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022CC42-F1D6-4EDD-8D40-062B3C91ACE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AFFDBD5-E910-4BF5-9430-A93EE6DE847F}">
      <dgm:prSet/>
      <dgm:spPr/>
      <dgm:t>
        <a:bodyPr/>
        <a:lstStyle/>
        <a:p>
          <a:r>
            <a:rPr lang="en-GB" dirty="0"/>
            <a:t>Assisted suicide is the purposeful act of aiding another person in ending their life. Usually, this is done by giving the individual who wants to end their life deadly medicines to use (Right to life UK, 2022b).</a:t>
          </a:r>
          <a:endParaRPr lang="en-US" dirty="0"/>
        </a:p>
      </dgm:t>
    </dgm:pt>
    <dgm:pt modelId="{3451E6EB-3156-4934-8A9A-B731E221DC62}" type="parTrans" cxnId="{1A66DE9B-EC9A-47B2-B041-5F4C8F1948CE}">
      <dgm:prSet/>
      <dgm:spPr/>
      <dgm:t>
        <a:bodyPr/>
        <a:lstStyle/>
        <a:p>
          <a:endParaRPr lang="en-US"/>
        </a:p>
      </dgm:t>
    </dgm:pt>
    <dgm:pt modelId="{63F8C2D5-B325-4DF6-AA4E-92557AD279E4}" type="sibTrans" cxnId="{1A66DE9B-EC9A-47B2-B041-5F4C8F1948CE}">
      <dgm:prSet/>
      <dgm:spPr/>
      <dgm:t>
        <a:bodyPr/>
        <a:lstStyle/>
        <a:p>
          <a:endParaRPr lang="en-US"/>
        </a:p>
      </dgm:t>
    </dgm:pt>
    <dgm:pt modelId="{82BA7CD4-3FAA-4AFA-8D53-E5EEE4EBD785}">
      <dgm:prSet/>
      <dgm:spPr/>
      <dgm:t>
        <a:bodyPr/>
        <a:lstStyle/>
        <a:p>
          <a:r>
            <a:rPr lang="en-GB" dirty="0"/>
            <a:t>According to the Suicide Act of 1961 </a:t>
          </a:r>
          <a:r>
            <a:rPr lang="en-GB" b="0" i="0" dirty="0"/>
            <a:t>(CPS, 2019)</a:t>
          </a:r>
          <a:r>
            <a:rPr lang="en-GB" dirty="0"/>
            <a:t>, assisted suicide is against the law and is subject to a 14-year prison sentence. It is not illegal to attempt suicide (</a:t>
          </a:r>
          <a:r>
            <a:rPr lang="en-GB" b="0" i="0" dirty="0"/>
            <a:t>NHS, 2020) but it is illegal to assist.</a:t>
          </a:r>
          <a:endParaRPr lang="en-US" dirty="0"/>
        </a:p>
      </dgm:t>
    </dgm:pt>
    <dgm:pt modelId="{F943AADD-57FE-4C60-9DDD-67732613BA8C}" type="parTrans" cxnId="{7BB1578B-64F2-479B-A1EC-84D8DD137F5B}">
      <dgm:prSet/>
      <dgm:spPr/>
      <dgm:t>
        <a:bodyPr/>
        <a:lstStyle/>
        <a:p>
          <a:endParaRPr lang="en-US"/>
        </a:p>
      </dgm:t>
    </dgm:pt>
    <dgm:pt modelId="{2BF47C8B-B3BE-419E-9CCC-A50455262616}" type="sibTrans" cxnId="{7BB1578B-64F2-479B-A1EC-84D8DD137F5B}">
      <dgm:prSet/>
      <dgm:spPr/>
      <dgm:t>
        <a:bodyPr/>
        <a:lstStyle/>
        <a:p>
          <a:endParaRPr lang="en-US"/>
        </a:p>
      </dgm:t>
    </dgm:pt>
    <dgm:pt modelId="{74929437-64AC-42FC-AC36-3F6A0D8AE8DF}">
      <dgm:prSet/>
      <dgm:spPr/>
      <dgm:t>
        <a:bodyPr/>
        <a:lstStyle/>
        <a:p>
          <a:r>
            <a:rPr lang="en-GB" dirty="0"/>
            <a:t>The difference between assisted suicide and euthanasia is, with assisted suicide you help the person to end their lives whereas, euthanasia is carried out by a medical professional that gives patient a deadly injection (</a:t>
          </a:r>
          <a:r>
            <a:rPr lang="en-GB" b="0" i="0" dirty="0"/>
            <a:t>BBC News, 2019)</a:t>
          </a:r>
          <a:endParaRPr lang="en-US" dirty="0"/>
        </a:p>
      </dgm:t>
    </dgm:pt>
    <dgm:pt modelId="{22EDCD9D-2004-4F57-9D55-739E6FD557DD}" type="parTrans" cxnId="{711770E3-78DA-4635-847A-979770F99EF1}">
      <dgm:prSet/>
      <dgm:spPr/>
      <dgm:t>
        <a:bodyPr/>
        <a:lstStyle/>
        <a:p>
          <a:endParaRPr lang="en-US"/>
        </a:p>
      </dgm:t>
    </dgm:pt>
    <dgm:pt modelId="{FFED36F1-17BE-42B6-AC27-5F4315362E60}" type="sibTrans" cxnId="{711770E3-78DA-4635-847A-979770F99EF1}">
      <dgm:prSet/>
      <dgm:spPr/>
      <dgm:t>
        <a:bodyPr/>
        <a:lstStyle/>
        <a:p>
          <a:endParaRPr lang="en-US"/>
        </a:p>
      </dgm:t>
    </dgm:pt>
    <dgm:pt modelId="{7F2BE474-E050-4869-B2BE-72D37DBBD4C2}" type="pres">
      <dgm:prSet presAssocID="{4022CC42-F1D6-4EDD-8D40-062B3C91ACEC}" presName="linear" presStyleCnt="0">
        <dgm:presLayoutVars>
          <dgm:animLvl val="lvl"/>
          <dgm:resizeHandles val="exact"/>
        </dgm:presLayoutVars>
      </dgm:prSet>
      <dgm:spPr/>
    </dgm:pt>
    <dgm:pt modelId="{EAA1BDE2-524D-48AB-B36F-E037ED6D2742}" type="pres">
      <dgm:prSet presAssocID="{FAFFDBD5-E910-4BF5-9430-A93EE6DE847F}" presName="parentText" presStyleLbl="node1" presStyleIdx="0" presStyleCnt="3">
        <dgm:presLayoutVars>
          <dgm:chMax val="0"/>
          <dgm:bulletEnabled val="1"/>
        </dgm:presLayoutVars>
      </dgm:prSet>
      <dgm:spPr/>
    </dgm:pt>
    <dgm:pt modelId="{A85C9DF7-832B-4D70-8B08-9DEE5D2E9775}" type="pres">
      <dgm:prSet presAssocID="{63F8C2D5-B325-4DF6-AA4E-92557AD279E4}" presName="spacer" presStyleCnt="0"/>
      <dgm:spPr/>
    </dgm:pt>
    <dgm:pt modelId="{EFC22894-0163-4370-8CCA-FA0EA0C20C7E}" type="pres">
      <dgm:prSet presAssocID="{82BA7CD4-3FAA-4AFA-8D53-E5EEE4EBD785}" presName="parentText" presStyleLbl="node1" presStyleIdx="1" presStyleCnt="3">
        <dgm:presLayoutVars>
          <dgm:chMax val="0"/>
          <dgm:bulletEnabled val="1"/>
        </dgm:presLayoutVars>
      </dgm:prSet>
      <dgm:spPr/>
    </dgm:pt>
    <dgm:pt modelId="{CF168A07-8F37-4633-8D12-55E5D773C206}" type="pres">
      <dgm:prSet presAssocID="{2BF47C8B-B3BE-419E-9CCC-A50455262616}" presName="spacer" presStyleCnt="0"/>
      <dgm:spPr/>
    </dgm:pt>
    <dgm:pt modelId="{25482053-E326-437D-82B5-B64B7C6C15EC}" type="pres">
      <dgm:prSet presAssocID="{74929437-64AC-42FC-AC36-3F6A0D8AE8DF}" presName="parentText" presStyleLbl="node1" presStyleIdx="2" presStyleCnt="3">
        <dgm:presLayoutVars>
          <dgm:chMax val="0"/>
          <dgm:bulletEnabled val="1"/>
        </dgm:presLayoutVars>
      </dgm:prSet>
      <dgm:spPr/>
    </dgm:pt>
  </dgm:ptLst>
  <dgm:cxnLst>
    <dgm:cxn modelId="{89A03E0A-4BCE-4D40-8F7C-B98496D4205C}" type="presOf" srcId="{82BA7CD4-3FAA-4AFA-8D53-E5EEE4EBD785}" destId="{EFC22894-0163-4370-8CCA-FA0EA0C20C7E}" srcOrd="0" destOrd="0" presId="urn:microsoft.com/office/officeart/2005/8/layout/vList2"/>
    <dgm:cxn modelId="{7BB1578B-64F2-479B-A1EC-84D8DD137F5B}" srcId="{4022CC42-F1D6-4EDD-8D40-062B3C91ACEC}" destId="{82BA7CD4-3FAA-4AFA-8D53-E5EEE4EBD785}" srcOrd="1" destOrd="0" parTransId="{F943AADD-57FE-4C60-9DDD-67732613BA8C}" sibTransId="{2BF47C8B-B3BE-419E-9CCC-A50455262616}"/>
    <dgm:cxn modelId="{1A66DE9B-EC9A-47B2-B041-5F4C8F1948CE}" srcId="{4022CC42-F1D6-4EDD-8D40-062B3C91ACEC}" destId="{FAFFDBD5-E910-4BF5-9430-A93EE6DE847F}" srcOrd="0" destOrd="0" parTransId="{3451E6EB-3156-4934-8A9A-B731E221DC62}" sibTransId="{63F8C2D5-B325-4DF6-AA4E-92557AD279E4}"/>
    <dgm:cxn modelId="{734F86B7-B67D-4910-92B5-9A6317674B1D}" type="presOf" srcId="{74929437-64AC-42FC-AC36-3F6A0D8AE8DF}" destId="{25482053-E326-437D-82B5-B64B7C6C15EC}" srcOrd="0" destOrd="0" presId="urn:microsoft.com/office/officeart/2005/8/layout/vList2"/>
    <dgm:cxn modelId="{711770E3-78DA-4635-847A-979770F99EF1}" srcId="{4022CC42-F1D6-4EDD-8D40-062B3C91ACEC}" destId="{74929437-64AC-42FC-AC36-3F6A0D8AE8DF}" srcOrd="2" destOrd="0" parTransId="{22EDCD9D-2004-4F57-9D55-739E6FD557DD}" sibTransId="{FFED36F1-17BE-42B6-AC27-5F4315362E60}"/>
    <dgm:cxn modelId="{172D18E8-28E8-4F32-9E22-613E62FCF722}" type="presOf" srcId="{4022CC42-F1D6-4EDD-8D40-062B3C91ACEC}" destId="{7F2BE474-E050-4869-B2BE-72D37DBBD4C2}" srcOrd="0" destOrd="0" presId="urn:microsoft.com/office/officeart/2005/8/layout/vList2"/>
    <dgm:cxn modelId="{B4C1A6E9-131E-4D40-AF8A-4585DFA0D9D1}" type="presOf" srcId="{FAFFDBD5-E910-4BF5-9430-A93EE6DE847F}" destId="{EAA1BDE2-524D-48AB-B36F-E037ED6D2742}" srcOrd="0" destOrd="0" presId="urn:microsoft.com/office/officeart/2005/8/layout/vList2"/>
    <dgm:cxn modelId="{DFC37D1B-0B8C-4CD0-92F0-A5FE316288C2}" type="presParOf" srcId="{7F2BE474-E050-4869-B2BE-72D37DBBD4C2}" destId="{EAA1BDE2-524D-48AB-B36F-E037ED6D2742}" srcOrd="0" destOrd="0" presId="urn:microsoft.com/office/officeart/2005/8/layout/vList2"/>
    <dgm:cxn modelId="{5A23213A-99C7-4D36-AE2A-72D2BBFA7F97}" type="presParOf" srcId="{7F2BE474-E050-4869-B2BE-72D37DBBD4C2}" destId="{A85C9DF7-832B-4D70-8B08-9DEE5D2E9775}" srcOrd="1" destOrd="0" presId="urn:microsoft.com/office/officeart/2005/8/layout/vList2"/>
    <dgm:cxn modelId="{F2417F5B-FB79-41DF-9EAA-AD662E31868A}" type="presParOf" srcId="{7F2BE474-E050-4869-B2BE-72D37DBBD4C2}" destId="{EFC22894-0163-4370-8CCA-FA0EA0C20C7E}" srcOrd="2" destOrd="0" presId="urn:microsoft.com/office/officeart/2005/8/layout/vList2"/>
    <dgm:cxn modelId="{6335FA52-2806-4506-8D35-C4987D1CECBA}" type="presParOf" srcId="{7F2BE474-E050-4869-B2BE-72D37DBBD4C2}" destId="{CF168A07-8F37-4633-8D12-55E5D773C206}" srcOrd="3" destOrd="0" presId="urn:microsoft.com/office/officeart/2005/8/layout/vList2"/>
    <dgm:cxn modelId="{A3E61B9D-E9F1-4084-8F7A-77D04259AF42}" type="presParOf" srcId="{7F2BE474-E050-4869-B2BE-72D37DBBD4C2}" destId="{25482053-E326-437D-82B5-B64B7C6C15E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C1713C8-723E-4716-A2CD-5956E6166066}" type="doc">
      <dgm:prSet loTypeId="urn:microsoft.com/office/officeart/2005/8/layout/vList5" loCatId="list" qsTypeId="urn:microsoft.com/office/officeart/2005/8/quickstyle/simple2" qsCatId="simple" csTypeId="urn:microsoft.com/office/officeart/2005/8/colors/colorful2" csCatId="colorful" phldr="1"/>
      <dgm:spPr/>
      <dgm:t>
        <a:bodyPr/>
        <a:lstStyle/>
        <a:p>
          <a:endParaRPr lang="en-US"/>
        </a:p>
      </dgm:t>
    </dgm:pt>
    <dgm:pt modelId="{A840375A-15BD-4B30-90A9-D0475537FF9A}">
      <dgm:prSet/>
      <dgm:spPr/>
      <dgm:t>
        <a:bodyPr/>
        <a:lstStyle/>
        <a:p>
          <a:r>
            <a:rPr lang="en-GB" dirty="0"/>
            <a:t>Quality of life</a:t>
          </a:r>
          <a:endParaRPr lang="en-US" dirty="0"/>
        </a:p>
      </dgm:t>
    </dgm:pt>
    <dgm:pt modelId="{094FBA80-7EB2-4DAB-9143-06417E8EEC91}" type="parTrans" cxnId="{20CC0DF4-1A8F-4644-95B4-153EFAEFD2F3}">
      <dgm:prSet/>
      <dgm:spPr/>
      <dgm:t>
        <a:bodyPr/>
        <a:lstStyle/>
        <a:p>
          <a:endParaRPr lang="en-US"/>
        </a:p>
      </dgm:t>
    </dgm:pt>
    <dgm:pt modelId="{42496D3C-E6FE-411B-AFB2-17E99F89F6F1}" type="sibTrans" cxnId="{20CC0DF4-1A8F-4644-95B4-153EFAEFD2F3}">
      <dgm:prSet/>
      <dgm:spPr/>
      <dgm:t>
        <a:bodyPr/>
        <a:lstStyle/>
        <a:p>
          <a:endParaRPr lang="en-US"/>
        </a:p>
      </dgm:t>
    </dgm:pt>
    <dgm:pt modelId="{31851963-F724-4646-8E34-2394F39C8108}">
      <dgm:prSet/>
      <dgm:spPr/>
      <dgm:t>
        <a:bodyPr/>
        <a:lstStyle/>
        <a:p>
          <a:r>
            <a:rPr lang="en-GB" dirty="0"/>
            <a:t>Personal Autonomy</a:t>
          </a:r>
          <a:endParaRPr lang="en-US" dirty="0"/>
        </a:p>
      </dgm:t>
    </dgm:pt>
    <dgm:pt modelId="{F5641E53-DACD-4AE1-92E8-C3C400CC7BC6}" type="parTrans" cxnId="{5D220439-4D60-4E01-9984-EDB99A859FC7}">
      <dgm:prSet/>
      <dgm:spPr/>
      <dgm:t>
        <a:bodyPr/>
        <a:lstStyle/>
        <a:p>
          <a:endParaRPr lang="en-US"/>
        </a:p>
      </dgm:t>
    </dgm:pt>
    <dgm:pt modelId="{C1D7E63D-7CEF-4753-A2B7-EAE3492671C4}" type="sibTrans" cxnId="{5D220439-4D60-4E01-9984-EDB99A859FC7}">
      <dgm:prSet/>
      <dgm:spPr/>
      <dgm:t>
        <a:bodyPr/>
        <a:lstStyle/>
        <a:p>
          <a:endParaRPr lang="en-US"/>
        </a:p>
      </dgm:t>
    </dgm:pt>
    <dgm:pt modelId="{A888ED80-6C85-4B81-A6D4-75B8278E1E24}">
      <dgm:prSet/>
      <dgm:spPr/>
      <dgm:t>
        <a:bodyPr/>
        <a:lstStyle/>
        <a:p>
          <a:r>
            <a:rPr lang="en-GB"/>
            <a:t>Compassion </a:t>
          </a:r>
          <a:endParaRPr lang="en-US"/>
        </a:p>
      </dgm:t>
    </dgm:pt>
    <dgm:pt modelId="{8FC252D5-7B25-4547-B63E-F995601548E2}" type="parTrans" cxnId="{310E81BD-C3DD-4B9B-890C-8589800B261B}">
      <dgm:prSet/>
      <dgm:spPr/>
      <dgm:t>
        <a:bodyPr/>
        <a:lstStyle/>
        <a:p>
          <a:endParaRPr lang="en-US"/>
        </a:p>
      </dgm:t>
    </dgm:pt>
    <dgm:pt modelId="{6142991D-44DA-450A-92E6-B69EB3DE3A2C}" type="sibTrans" cxnId="{310E81BD-C3DD-4B9B-890C-8589800B261B}">
      <dgm:prSet/>
      <dgm:spPr/>
      <dgm:t>
        <a:bodyPr/>
        <a:lstStyle/>
        <a:p>
          <a:endParaRPr lang="en-US"/>
        </a:p>
      </dgm:t>
    </dgm:pt>
    <dgm:pt modelId="{955D1A0F-9993-4053-BB6C-E30FE081AED7}">
      <dgm:prSet/>
      <dgm:spPr/>
      <dgm:t>
        <a:bodyPr/>
        <a:lstStyle/>
        <a:p>
          <a:r>
            <a:rPr lang="en-GB" dirty="0"/>
            <a:t>Finance-related factors</a:t>
          </a:r>
          <a:endParaRPr lang="en-US" dirty="0"/>
        </a:p>
      </dgm:t>
    </dgm:pt>
    <dgm:pt modelId="{854BA5C2-6FE5-4608-8517-FAC49C9ECD6A}" type="parTrans" cxnId="{608F9BCE-A7B4-48F1-A003-43F3D552B46A}">
      <dgm:prSet/>
      <dgm:spPr/>
      <dgm:t>
        <a:bodyPr/>
        <a:lstStyle/>
        <a:p>
          <a:endParaRPr lang="en-US"/>
        </a:p>
      </dgm:t>
    </dgm:pt>
    <dgm:pt modelId="{59CC8E14-C2C0-40F5-9B9D-5E0DF9C60048}" type="sibTrans" cxnId="{608F9BCE-A7B4-48F1-A003-43F3D552B46A}">
      <dgm:prSet/>
      <dgm:spPr/>
      <dgm:t>
        <a:bodyPr/>
        <a:lstStyle/>
        <a:p>
          <a:endParaRPr lang="en-US"/>
        </a:p>
      </dgm:t>
    </dgm:pt>
    <dgm:pt modelId="{3BA84ABC-8B60-40B2-81A7-29C55350789C}">
      <dgm:prSet/>
      <dgm:spPr/>
      <dgm:t>
        <a:bodyPr/>
        <a:lstStyle/>
        <a:p>
          <a:r>
            <a:rPr lang="en-US" dirty="0"/>
            <a:t>Safeguarding </a:t>
          </a:r>
        </a:p>
      </dgm:t>
    </dgm:pt>
    <dgm:pt modelId="{C4379EBC-F851-46C4-A67C-579193E8306E}" type="parTrans" cxnId="{63E2B6AF-6709-4EDE-A1EA-D824EF97A9E6}">
      <dgm:prSet/>
      <dgm:spPr/>
      <dgm:t>
        <a:bodyPr/>
        <a:lstStyle/>
        <a:p>
          <a:endParaRPr lang="en-GB"/>
        </a:p>
      </dgm:t>
    </dgm:pt>
    <dgm:pt modelId="{616FA771-D50C-468D-956D-44B3C8B6013A}" type="sibTrans" cxnId="{63E2B6AF-6709-4EDE-A1EA-D824EF97A9E6}">
      <dgm:prSet/>
      <dgm:spPr/>
      <dgm:t>
        <a:bodyPr/>
        <a:lstStyle/>
        <a:p>
          <a:endParaRPr lang="en-GB"/>
        </a:p>
      </dgm:t>
    </dgm:pt>
    <dgm:pt modelId="{9F0AFB62-27B0-4E49-B525-79951523236B}" type="pres">
      <dgm:prSet presAssocID="{6C1713C8-723E-4716-A2CD-5956E6166066}" presName="Name0" presStyleCnt="0">
        <dgm:presLayoutVars>
          <dgm:dir/>
          <dgm:animLvl val="lvl"/>
          <dgm:resizeHandles val="exact"/>
        </dgm:presLayoutVars>
      </dgm:prSet>
      <dgm:spPr/>
    </dgm:pt>
    <dgm:pt modelId="{161F4B0E-1D11-41A4-9E7C-DB4E6A949D19}" type="pres">
      <dgm:prSet presAssocID="{A840375A-15BD-4B30-90A9-D0475537FF9A}" presName="linNode" presStyleCnt="0"/>
      <dgm:spPr/>
    </dgm:pt>
    <dgm:pt modelId="{E5CF4FFE-88BF-49DD-AAE8-91DFB9C6BFA5}" type="pres">
      <dgm:prSet presAssocID="{A840375A-15BD-4B30-90A9-D0475537FF9A}" presName="parentText" presStyleLbl="node1" presStyleIdx="0" presStyleCnt="5" custLinFactNeighborY="5719">
        <dgm:presLayoutVars>
          <dgm:chMax val="1"/>
          <dgm:bulletEnabled val="1"/>
        </dgm:presLayoutVars>
      </dgm:prSet>
      <dgm:spPr/>
    </dgm:pt>
    <dgm:pt modelId="{C2E2F1B4-92D8-4FF2-8812-59D27E32692C}" type="pres">
      <dgm:prSet presAssocID="{42496D3C-E6FE-411B-AFB2-17E99F89F6F1}" presName="sp" presStyleCnt="0"/>
      <dgm:spPr/>
    </dgm:pt>
    <dgm:pt modelId="{F36A31DA-6A72-4C82-B9EF-1A76A58CC9EB}" type="pres">
      <dgm:prSet presAssocID="{31851963-F724-4646-8E34-2394F39C8108}" presName="linNode" presStyleCnt="0"/>
      <dgm:spPr/>
    </dgm:pt>
    <dgm:pt modelId="{8C87193A-0BDB-45E6-AAB1-3A3F79A09547}" type="pres">
      <dgm:prSet presAssocID="{31851963-F724-4646-8E34-2394F39C8108}" presName="parentText" presStyleLbl="node1" presStyleIdx="1" presStyleCnt="5">
        <dgm:presLayoutVars>
          <dgm:chMax val="1"/>
          <dgm:bulletEnabled val="1"/>
        </dgm:presLayoutVars>
      </dgm:prSet>
      <dgm:spPr/>
    </dgm:pt>
    <dgm:pt modelId="{B009F95B-DFB2-4817-BBB1-E59148361129}" type="pres">
      <dgm:prSet presAssocID="{C1D7E63D-7CEF-4753-A2B7-EAE3492671C4}" presName="sp" presStyleCnt="0"/>
      <dgm:spPr/>
    </dgm:pt>
    <dgm:pt modelId="{C16DE3DA-6F33-4910-B8D8-818B4D0DBCFF}" type="pres">
      <dgm:prSet presAssocID="{A888ED80-6C85-4B81-A6D4-75B8278E1E24}" presName="linNode" presStyleCnt="0"/>
      <dgm:spPr/>
    </dgm:pt>
    <dgm:pt modelId="{1746D27D-E56B-4B90-986C-222AE759B37E}" type="pres">
      <dgm:prSet presAssocID="{A888ED80-6C85-4B81-A6D4-75B8278E1E24}" presName="parentText" presStyleLbl="node1" presStyleIdx="2" presStyleCnt="5">
        <dgm:presLayoutVars>
          <dgm:chMax val="1"/>
          <dgm:bulletEnabled val="1"/>
        </dgm:presLayoutVars>
      </dgm:prSet>
      <dgm:spPr/>
    </dgm:pt>
    <dgm:pt modelId="{3129A8F6-D2C7-428E-A4BE-E3F8C84E220A}" type="pres">
      <dgm:prSet presAssocID="{6142991D-44DA-450A-92E6-B69EB3DE3A2C}" presName="sp" presStyleCnt="0"/>
      <dgm:spPr/>
    </dgm:pt>
    <dgm:pt modelId="{7AB3DC1C-3CE0-4ABA-BF71-8532B6F32CA2}" type="pres">
      <dgm:prSet presAssocID="{955D1A0F-9993-4053-BB6C-E30FE081AED7}" presName="linNode" presStyleCnt="0"/>
      <dgm:spPr/>
    </dgm:pt>
    <dgm:pt modelId="{CC91ABC5-E320-4D39-908B-69E28C7A7D6B}" type="pres">
      <dgm:prSet presAssocID="{955D1A0F-9993-4053-BB6C-E30FE081AED7}" presName="parentText" presStyleLbl="node1" presStyleIdx="3" presStyleCnt="5">
        <dgm:presLayoutVars>
          <dgm:chMax val="1"/>
          <dgm:bulletEnabled val="1"/>
        </dgm:presLayoutVars>
      </dgm:prSet>
      <dgm:spPr/>
    </dgm:pt>
    <dgm:pt modelId="{6CF1C2A5-457F-4F7B-8837-47A0274DCE6A}" type="pres">
      <dgm:prSet presAssocID="{59CC8E14-C2C0-40F5-9B9D-5E0DF9C60048}" presName="sp" presStyleCnt="0"/>
      <dgm:spPr/>
    </dgm:pt>
    <dgm:pt modelId="{46D1362F-E0C7-4665-A4AD-6BBA34209995}" type="pres">
      <dgm:prSet presAssocID="{3BA84ABC-8B60-40B2-81A7-29C55350789C}" presName="linNode" presStyleCnt="0"/>
      <dgm:spPr/>
    </dgm:pt>
    <dgm:pt modelId="{9CB18E4C-F2AA-4590-B9DC-07FDEAEB5961}" type="pres">
      <dgm:prSet presAssocID="{3BA84ABC-8B60-40B2-81A7-29C55350789C}" presName="parentText" presStyleLbl="node1" presStyleIdx="4" presStyleCnt="5">
        <dgm:presLayoutVars>
          <dgm:chMax val="1"/>
          <dgm:bulletEnabled val="1"/>
        </dgm:presLayoutVars>
      </dgm:prSet>
      <dgm:spPr/>
    </dgm:pt>
  </dgm:ptLst>
  <dgm:cxnLst>
    <dgm:cxn modelId="{63243A07-164F-4B2D-AF25-23E1801FB0A5}" type="presOf" srcId="{3BA84ABC-8B60-40B2-81A7-29C55350789C}" destId="{9CB18E4C-F2AA-4590-B9DC-07FDEAEB5961}" srcOrd="0" destOrd="0" presId="urn:microsoft.com/office/officeart/2005/8/layout/vList5"/>
    <dgm:cxn modelId="{CBCB902D-6724-4A4B-9FE8-FB244E541AFA}" type="presOf" srcId="{6C1713C8-723E-4716-A2CD-5956E6166066}" destId="{9F0AFB62-27B0-4E49-B525-79951523236B}" srcOrd="0" destOrd="0" presId="urn:microsoft.com/office/officeart/2005/8/layout/vList5"/>
    <dgm:cxn modelId="{5D220439-4D60-4E01-9984-EDB99A859FC7}" srcId="{6C1713C8-723E-4716-A2CD-5956E6166066}" destId="{31851963-F724-4646-8E34-2394F39C8108}" srcOrd="1" destOrd="0" parTransId="{F5641E53-DACD-4AE1-92E8-C3C400CC7BC6}" sibTransId="{C1D7E63D-7CEF-4753-A2B7-EAE3492671C4}"/>
    <dgm:cxn modelId="{F0054A7A-73CA-46BC-A2DC-CB7E733C9D2B}" type="presOf" srcId="{A840375A-15BD-4B30-90A9-D0475537FF9A}" destId="{E5CF4FFE-88BF-49DD-AAE8-91DFB9C6BFA5}" srcOrd="0" destOrd="0" presId="urn:microsoft.com/office/officeart/2005/8/layout/vList5"/>
    <dgm:cxn modelId="{1DB42F7C-8F75-4B3A-B99E-9D3BD6FBBA2B}" type="presOf" srcId="{31851963-F724-4646-8E34-2394F39C8108}" destId="{8C87193A-0BDB-45E6-AAB1-3A3F79A09547}" srcOrd="0" destOrd="0" presId="urn:microsoft.com/office/officeart/2005/8/layout/vList5"/>
    <dgm:cxn modelId="{C1CA1AA9-9B33-4839-A4D0-A023BAFC9DFD}" type="presOf" srcId="{955D1A0F-9993-4053-BB6C-E30FE081AED7}" destId="{CC91ABC5-E320-4D39-908B-69E28C7A7D6B}" srcOrd="0" destOrd="0" presId="urn:microsoft.com/office/officeart/2005/8/layout/vList5"/>
    <dgm:cxn modelId="{63E2B6AF-6709-4EDE-A1EA-D824EF97A9E6}" srcId="{6C1713C8-723E-4716-A2CD-5956E6166066}" destId="{3BA84ABC-8B60-40B2-81A7-29C55350789C}" srcOrd="4" destOrd="0" parTransId="{C4379EBC-F851-46C4-A67C-579193E8306E}" sibTransId="{616FA771-D50C-468D-956D-44B3C8B6013A}"/>
    <dgm:cxn modelId="{310E81BD-C3DD-4B9B-890C-8589800B261B}" srcId="{6C1713C8-723E-4716-A2CD-5956E6166066}" destId="{A888ED80-6C85-4B81-A6D4-75B8278E1E24}" srcOrd="2" destOrd="0" parTransId="{8FC252D5-7B25-4547-B63E-F995601548E2}" sibTransId="{6142991D-44DA-450A-92E6-B69EB3DE3A2C}"/>
    <dgm:cxn modelId="{823328C8-6D4E-4378-8664-8F6350135F2A}" type="presOf" srcId="{A888ED80-6C85-4B81-A6D4-75B8278E1E24}" destId="{1746D27D-E56B-4B90-986C-222AE759B37E}" srcOrd="0" destOrd="0" presId="urn:microsoft.com/office/officeart/2005/8/layout/vList5"/>
    <dgm:cxn modelId="{608F9BCE-A7B4-48F1-A003-43F3D552B46A}" srcId="{6C1713C8-723E-4716-A2CD-5956E6166066}" destId="{955D1A0F-9993-4053-BB6C-E30FE081AED7}" srcOrd="3" destOrd="0" parTransId="{854BA5C2-6FE5-4608-8517-FAC49C9ECD6A}" sibTransId="{59CC8E14-C2C0-40F5-9B9D-5E0DF9C60048}"/>
    <dgm:cxn modelId="{20CC0DF4-1A8F-4644-95B4-153EFAEFD2F3}" srcId="{6C1713C8-723E-4716-A2CD-5956E6166066}" destId="{A840375A-15BD-4B30-90A9-D0475537FF9A}" srcOrd="0" destOrd="0" parTransId="{094FBA80-7EB2-4DAB-9143-06417E8EEC91}" sibTransId="{42496D3C-E6FE-411B-AFB2-17E99F89F6F1}"/>
    <dgm:cxn modelId="{A9A995E2-DFE1-41E1-9941-DBC73BBE2288}" type="presParOf" srcId="{9F0AFB62-27B0-4E49-B525-79951523236B}" destId="{161F4B0E-1D11-41A4-9E7C-DB4E6A949D19}" srcOrd="0" destOrd="0" presId="urn:microsoft.com/office/officeart/2005/8/layout/vList5"/>
    <dgm:cxn modelId="{C1FB108A-DA41-4560-8943-8540BF83C350}" type="presParOf" srcId="{161F4B0E-1D11-41A4-9E7C-DB4E6A949D19}" destId="{E5CF4FFE-88BF-49DD-AAE8-91DFB9C6BFA5}" srcOrd="0" destOrd="0" presId="urn:microsoft.com/office/officeart/2005/8/layout/vList5"/>
    <dgm:cxn modelId="{A3B76CF0-53E5-449F-9CD1-45D9978E0128}" type="presParOf" srcId="{9F0AFB62-27B0-4E49-B525-79951523236B}" destId="{C2E2F1B4-92D8-4FF2-8812-59D27E32692C}" srcOrd="1" destOrd="0" presId="urn:microsoft.com/office/officeart/2005/8/layout/vList5"/>
    <dgm:cxn modelId="{BA9D592D-BC14-4402-9CED-9BDBAAB03DF0}" type="presParOf" srcId="{9F0AFB62-27B0-4E49-B525-79951523236B}" destId="{F36A31DA-6A72-4C82-B9EF-1A76A58CC9EB}" srcOrd="2" destOrd="0" presId="urn:microsoft.com/office/officeart/2005/8/layout/vList5"/>
    <dgm:cxn modelId="{7AAB12B4-3F87-4A35-9551-7194CEF9629B}" type="presParOf" srcId="{F36A31DA-6A72-4C82-B9EF-1A76A58CC9EB}" destId="{8C87193A-0BDB-45E6-AAB1-3A3F79A09547}" srcOrd="0" destOrd="0" presId="urn:microsoft.com/office/officeart/2005/8/layout/vList5"/>
    <dgm:cxn modelId="{A52345B3-308E-41D2-B3C5-80F9898A0C45}" type="presParOf" srcId="{9F0AFB62-27B0-4E49-B525-79951523236B}" destId="{B009F95B-DFB2-4817-BBB1-E59148361129}" srcOrd="3" destOrd="0" presId="urn:microsoft.com/office/officeart/2005/8/layout/vList5"/>
    <dgm:cxn modelId="{BB280951-203F-4946-9540-A95F268C8624}" type="presParOf" srcId="{9F0AFB62-27B0-4E49-B525-79951523236B}" destId="{C16DE3DA-6F33-4910-B8D8-818B4D0DBCFF}" srcOrd="4" destOrd="0" presId="urn:microsoft.com/office/officeart/2005/8/layout/vList5"/>
    <dgm:cxn modelId="{480DA0D5-80F8-4E86-AC1E-91B7CE0B2480}" type="presParOf" srcId="{C16DE3DA-6F33-4910-B8D8-818B4D0DBCFF}" destId="{1746D27D-E56B-4B90-986C-222AE759B37E}" srcOrd="0" destOrd="0" presId="urn:microsoft.com/office/officeart/2005/8/layout/vList5"/>
    <dgm:cxn modelId="{45B256F3-0A34-4F75-BD86-0CA68DDD8278}" type="presParOf" srcId="{9F0AFB62-27B0-4E49-B525-79951523236B}" destId="{3129A8F6-D2C7-428E-A4BE-E3F8C84E220A}" srcOrd="5" destOrd="0" presId="urn:microsoft.com/office/officeart/2005/8/layout/vList5"/>
    <dgm:cxn modelId="{19CC6966-AFF6-42EB-9F98-E9B6427C7C2B}" type="presParOf" srcId="{9F0AFB62-27B0-4E49-B525-79951523236B}" destId="{7AB3DC1C-3CE0-4ABA-BF71-8532B6F32CA2}" srcOrd="6" destOrd="0" presId="urn:microsoft.com/office/officeart/2005/8/layout/vList5"/>
    <dgm:cxn modelId="{73A12ABC-95F8-4D2C-9AD7-DAD1BBB2C27D}" type="presParOf" srcId="{7AB3DC1C-3CE0-4ABA-BF71-8532B6F32CA2}" destId="{CC91ABC5-E320-4D39-908B-69E28C7A7D6B}" srcOrd="0" destOrd="0" presId="urn:microsoft.com/office/officeart/2005/8/layout/vList5"/>
    <dgm:cxn modelId="{B83A3B95-A2A2-41B5-9024-A9CE8E1A60E0}" type="presParOf" srcId="{9F0AFB62-27B0-4E49-B525-79951523236B}" destId="{6CF1C2A5-457F-4F7B-8837-47A0274DCE6A}" srcOrd="7" destOrd="0" presId="urn:microsoft.com/office/officeart/2005/8/layout/vList5"/>
    <dgm:cxn modelId="{12CB5873-4042-425C-B3FC-14A54EFFD91C}" type="presParOf" srcId="{9F0AFB62-27B0-4E49-B525-79951523236B}" destId="{46D1362F-E0C7-4665-A4AD-6BBA34209995}" srcOrd="8" destOrd="0" presId="urn:microsoft.com/office/officeart/2005/8/layout/vList5"/>
    <dgm:cxn modelId="{A0CDECF9-9596-413A-9C12-B8DA890EE956}" type="presParOf" srcId="{46D1362F-E0C7-4665-A4AD-6BBA34209995}" destId="{9CB18E4C-F2AA-4590-B9DC-07FDEAEB5961}"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6D81D74-90DA-4883-BD14-27BD588DD27B}" type="doc">
      <dgm:prSet loTypeId="urn:microsoft.com/office/officeart/2005/8/layout/default" loCatId="list" qsTypeId="urn:microsoft.com/office/officeart/2005/8/quickstyle/simple2" qsCatId="simple" csTypeId="urn:microsoft.com/office/officeart/2005/8/colors/colorful2" csCatId="colorful"/>
      <dgm:spPr/>
      <dgm:t>
        <a:bodyPr/>
        <a:lstStyle/>
        <a:p>
          <a:endParaRPr lang="en-US"/>
        </a:p>
      </dgm:t>
    </dgm:pt>
    <dgm:pt modelId="{BC49A82E-886E-4C2B-BB09-E453F76B5392}">
      <dgm:prSet/>
      <dgm:spPr/>
      <dgm:t>
        <a:bodyPr/>
        <a:lstStyle/>
        <a:p>
          <a:r>
            <a:rPr lang="en-GB" dirty="0">
              <a:latin typeface="Arial" panose="020B0604020202020204" pitchFamily="34" charset="0"/>
              <a:cs typeface="Arial" panose="020B0604020202020204" pitchFamily="34" charset="0"/>
            </a:rPr>
            <a:t>integrity of life</a:t>
          </a:r>
          <a:endParaRPr lang="en-US" dirty="0">
            <a:latin typeface="Arial" panose="020B0604020202020204" pitchFamily="34" charset="0"/>
            <a:cs typeface="Arial" panose="020B0604020202020204" pitchFamily="34" charset="0"/>
          </a:endParaRPr>
        </a:p>
      </dgm:t>
    </dgm:pt>
    <dgm:pt modelId="{284668E3-E6F4-4272-B3D2-94E99087C9FA}" type="parTrans" cxnId="{82D2934B-ABF0-407C-85ED-1E63D5D1623D}">
      <dgm:prSet/>
      <dgm:spPr/>
      <dgm:t>
        <a:bodyPr/>
        <a:lstStyle/>
        <a:p>
          <a:endParaRPr lang="en-US"/>
        </a:p>
      </dgm:t>
    </dgm:pt>
    <dgm:pt modelId="{B4E4C59F-240B-4D23-8E38-0265A83CC588}" type="sibTrans" cxnId="{82D2934B-ABF0-407C-85ED-1E63D5D1623D}">
      <dgm:prSet/>
      <dgm:spPr/>
      <dgm:t>
        <a:bodyPr/>
        <a:lstStyle/>
        <a:p>
          <a:endParaRPr lang="en-US"/>
        </a:p>
      </dgm:t>
    </dgm:pt>
    <dgm:pt modelId="{F2100D7A-A03F-4413-AE97-29BE1C5A2490}">
      <dgm:prSet/>
      <dgm:spPr/>
      <dgm:t>
        <a:bodyPr/>
        <a:lstStyle/>
        <a:p>
          <a:r>
            <a:rPr lang="en-GB" dirty="0">
              <a:latin typeface="Arial" panose="020B0604020202020204" pitchFamily="34" charset="0"/>
              <a:cs typeface="Arial" panose="020B0604020202020204" pitchFamily="34" charset="0"/>
            </a:rPr>
            <a:t>Slippery slope </a:t>
          </a:r>
          <a:endParaRPr lang="en-US" dirty="0">
            <a:latin typeface="Arial" panose="020B0604020202020204" pitchFamily="34" charset="0"/>
            <a:cs typeface="Arial" panose="020B0604020202020204" pitchFamily="34" charset="0"/>
          </a:endParaRPr>
        </a:p>
      </dgm:t>
    </dgm:pt>
    <dgm:pt modelId="{F68C93C0-9797-4F77-9D27-6FA3516783E0}" type="parTrans" cxnId="{9FE3B34C-54CF-43B1-B88C-ED58D0754743}">
      <dgm:prSet/>
      <dgm:spPr/>
      <dgm:t>
        <a:bodyPr/>
        <a:lstStyle/>
        <a:p>
          <a:endParaRPr lang="en-US"/>
        </a:p>
      </dgm:t>
    </dgm:pt>
    <dgm:pt modelId="{F159CD25-AEF7-4FC1-8442-5898CAD4BCC7}" type="sibTrans" cxnId="{9FE3B34C-54CF-43B1-B88C-ED58D0754743}">
      <dgm:prSet/>
      <dgm:spPr/>
      <dgm:t>
        <a:bodyPr/>
        <a:lstStyle/>
        <a:p>
          <a:endParaRPr lang="en-US"/>
        </a:p>
      </dgm:t>
    </dgm:pt>
    <dgm:pt modelId="{823BA969-48E3-4E95-B8E7-03A696A57EFE}">
      <dgm:prSet/>
      <dgm:spPr/>
      <dgm:t>
        <a:bodyPr/>
        <a:lstStyle/>
        <a:p>
          <a:r>
            <a:rPr lang="en-GB" dirty="0">
              <a:latin typeface="Arial" panose="020B0604020202020204" pitchFamily="34" charset="0"/>
              <a:cs typeface="Arial" panose="020B0604020202020204" pitchFamily="34" charset="0"/>
            </a:rPr>
            <a:t>Possibility of making errors</a:t>
          </a:r>
          <a:endParaRPr lang="en-US" dirty="0">
            <a:latin typeface="Arial" panose="020B0604020202020204" pitchFamily="34" charset="0"/>
            <a:cs typeface="Arial" panose="020B0604020202020204" pitchFamily="34" charset="0"/>
          </a:endParaRPr>
        </a:p>
      </dgm:t>
    </dgm:pt>
    <dgm:pt modelId="{4464D64A-2379-4524-86E3-CBFDBB758B5D}" type="parTrans" cxnId="{EC06FFA7-BE24-4929-90EB-D64272856A19}">
      <dgm:prSet/>
      <dgm:spPr/>
      <dgm:t>
        <a:bodyPr/>
        <a:lstStyle/>
        <a:p>
          <a:endParaRPr lang="en-US"/>
        </a:p>
      </dgm:t>
    </dgm:pt>
    <dgm:pt modelId="{8A13F128-4EEC-4BDD-AE58-510FB53F3CEF}" type="sibTrans" cxnId="{EC06FFA7-BE24-4929-90EB-D64272856A19}">
      <dgm:prSet/>
      <dgm:spPr/>
      <dgm:t>
        <a:bodyPr/>
        <a:lstStyle/>
        <a:p>
          <a:endParaRPr lang="en-US"/>
        </a:p>
      </dgm:t>
    </dgm:pt>
    <dgm:pt modelId="{D4668E45-9244-4338-A03E-30265D657C27}">
      <dgm:prSet/>
      <dgm:spPr/>
      <dgm:t>
        <a:bodyPr/>
        <a:lstStyle/>
        <a:p>
          <a:r>
            <a:rPr lang="en-GB" dirty="0">
              <a:latin typeface="Arial" panose="020B0604020202020204" pitchFamily="34" charset="0"/>
              <a:cs typeface="Arial" panose="020B0604020202020204" pitchFamily="34" charset="0"/>
            </a:rPr>
            <a:t>medical ethics being broken</a:t>
          </a:r>
          <a:endParaRPr lang="en-US" dirty="0">
            <a:latin typeface="Arial" panose="020B0604020202020204" pitchFamily="34" charset="0"/>
            <a:cs typeface="Arial" panose="020B0604020202020204" pitchFamily="34" charset="0"/>
          </a:endParaRPr>
        </a:p>
      </dgm:t>
    </dgm:pt>
    <dgm:pt modelId="{779FA0FF-78A5-4417-8182-4E521822BF34}" type="parTrans" cxnId="{F491F09A-74A9-4A63-A7B3-183314A22E3A}">
      <dgm:prSet/>
      <dgm:spPr/>
      <dgm:t>
        <a:bodyPr/>
        <a:lstStyle/>
        <a:p>
          <a:endParaRPr lang="en-US"/>
        </a:p>
      </dgm:t>
    </dgm:pt>
    <dgm:pt modelId="{53331270-371D-4537-8B71-DB3182AFE4F4}" type="sibTrans" cxnId="{F491F09A-74A9-4A63-A7B3-183314A22E3A}">
      <dgm:prSet/>
      <dgm:spPr/>
      <dgm:t>
        <a:bodyPr/>
        <a:lstStyle/>
        <a:p>
          <a:endParaRPr lang="en-US"/>
        </a:p>
      </dgm:t>
    </dgm:pt>
    <dgm:pt modelId="{F6AEAECD-478E-4DA2-AD64-50E975ED58E4}">
      <dgm:prSet/>
      <dgm:spPr/>
      <dgm:t>
        <a:bodyPr/>
        <a:lstStyle/>
        <a:p>
          <a:r>
            <a:rPr lang="en-GB" dirty="0">
              <a:latin typeface="Arial" panose="020B0604020202020204" pitchFamily="34" charset="0"/>
              <a:cs typeface="Arial" panose="020B0604020202020204" pitchFamily="34" charset="0"/>
            </a:rPr>
            <a:t>Religious prohibitions</a:t>
          </a:r>
          <a:endParaRPr lang="en-US" dirty="0">
            <a:latin typeface="Arial" panose="020B0604020202020204" pitchFamily="34" charset="0"/>
            <a:cs typeface="Arial" panose="020B0604020202020204" pitchFamily="34" charset="0"/>
          </a:endParaRPr>
        </a:p>
      </dgm:t>
    </dgm:pt>
    <dgm:pt modelId="{936301F8-67A6-41E8-A665-92820F4E8CA7}" type="parTrans" cxnId="{805370A2-CA17-40A9-B9B1-BF58F60E43E6}">
      <dgm:prSet/>
      <dgm:spPr/>
      <dgm:t>
        <a:bodyPr/>
        <a:lstStyle/>
        <a:p>
          <a:endParaRPr lang="en-US"/>
        </a:p>
      </dgm:t>
    </dgm:pt>
    <dgm:pt modelId="{E5CC0254-4C93-4609-AB74-657A244F5AEA}" type="sibTrans" cxnId="{805370A2-CA17-40A9-B9B1-BF58F60E43E6}">
      <dgm:prSet/>
      <dgm:spPr/>
      <dgm:t>
        <a:bodyPr/>
        <a:lstStyle/>
        <a:p>
          <a:endParaRPr lang="en-US"/>
        </a:p>
      </dgm:t>
    </dgm:pt>
    <dgm:pt modelId="{146CE907-F050-4555-BDB0-E241298E745E}">
      <dgm:prSet/>
      <dgm:spPr/>
      <dgm:t>
        <a:bodyPr/>
        <a:lstStyle/>
        <a:p>
          <a:r>
            <a:rPr lang="en-GB" dirty="0">
              <a:latin typeface="Arial" panose="020B0604020202020204" pitchFamily="34" charset="0"/>
              <a:cs typeface="Arial" panose="020B0604020202020204" pitchFamily="34" charset="0"/>
            </a:rPr>
            <a:t>Alternatives to palliative care</a:t>
          </a:r>
          <a:endParaRPr lang="en-US" dirty="0">
            <a:latin typeface="Arial" panose="020B0604020202020204" pitchFamily="34" charset="0"/>
            <a:cs typeface="Arial" panose="020B0604020202020204" pitchFamily="34" charset="0"/>
          </a:endParaRPr>
        </a:p>
      </dgm:t>
    </dgm:pt>
    <dgm:pt modelId="{AB1AC263-8369-462B-93EB-FB30926F7622}" type="parTrans" cxnId="{0839189D-0272-4F62-83C6-1541EA700CC5}">
      <dgm:prSet/>
      <dgm:spPr/>
      <dgm:t>
        <a:bodyPr/>
        <a:lstStyle/>
        <a:p>
          <a:endParaRPr lang="en-US"/>
        </a:p>
      </dgm:t>
    </dgm:pt>
    <dgm:pt modelId="{2071F5F7-AEFC-4613-874C-9E44F23A4CA5}" type="sibTrans" cxnId="{0839189D-0272-4F62-83C6-1541EA700CC5}">
      <dgm:prSet/>
      <dgm:spPr/>
      <dgm:t>
        <a:bodyPr/>
        <a:lstStyle/>
        <a:p>
          <a:endParaRPr lang="en-US"/>
        </a:p>
      </dgm:t>
    </dgm:pt>
    <dgm:pt modelId="{12D0FC3E-99FB-4180-8DA4-8E34742432A2}">
      <dgm:prSet/>
      <dgm:spPr/>
      <dgm:t>
        <a:bodyPr/>
        <a:lstStyle/>
        <a:p>
          <a:r>
            <a:rPr lang="en-GB" dirty="0">
              <a:latin typeface="Arial" panose="020B0604020202020204" pitchFamily="34" charset="0"/>
              <a:cs typeface="Arial" panose="020B0604020202020204" pitchFamily="34" charset="0"/>
            </a:rPr>
            <a:t>Ethical issues </a:t>
          </a:r>
          <a:endParaRPr lang="en-US" dirty="0">
            <a:latin typeface="Arial" panose="020B0604020202020204" pitchFamily="34" charset="0"/>
            <a:cs typeface="Arial" panose="020B0604020202020204" pitchFamily="34" charset="0"/>
          </a:endParaRPr>
        </a:p>
      </dgm:t>
    </dgm:pt>
    <dgm:pt modelId="{C4C387A1-4047-4C7F-91B5-27EC7A15689D}" type="parTrans" cxnId="{BEE16033-04E2-4966-B1DD-88E923F3624C}">
      <dgm:prSet/>
      <dgm:spPr/>
      <dgm:t>
        <a:bodyPr/>
        <a:lstStyle/>
        <a:p>
          <a:endParaRPr lang="en-US"/>
        </a:p>
      </dgm:t>
    </dgm:pt>
    <dgm:pt modelId="{FF5EEE80-032B-4190-8B0B-E8DBA12E446C}" type="sibTrans" cxnId="{BEE16033-04E2-4966-B1DD-88E923F3624C}">
      <dgm:prSet/>
      <dgm:spPr/>
      <dgm:t>
        <a:bodyPr/>
        <a:lstStyle/>
        <a:p>
          <a:endParaRPr lang="en-US"/>
        </a:p>
      </dgm:t>
    </dgm:pt>
    <dgm:pt modelId="{5A2B3D7A-0427-484A-B8C7-CCADA45CB811}" type="pres">
      <dgm:prSet presAssocID="{36D81D74-90DA-4883-BD14-27BD588DD27B}" presName="diagram" presStyleCnt="0">
        <dgm:presLayoutVars>
          <dgm:dir/>
          <dgm:resizeHandles val="exact"/>
        </dgm:presLayoutVars>
      </dgm:prSet>
      <dgm:spPr/>
    </dgm:pt>
    <dgm:pt modelId="{EB1117FA-D266-4F2C-886D-FF0E67BC3032}" type="pres">
      <dgm:prSet presAssocID="{BC49A82E-886E-4C2B-BB09-E453F76B5392}" presName="node" presStyleLbl="node1" presStyleIdx="0" presStyleCnt="7">
        <dgm:presLayoutVars>
          <dgm:bulletEnabled val="1"/>
        </dgm:presLayoutVars>
      </dgm:prSet>
      <dgm:spPr/>
    </dgm:pt>
    <dgm:pt modelId="{DF7A205E-61E8-4C5A-B740-01B385B8A5EA}" type="pres">
      <dgm:prSet presAssocID="{B4E4C59F-240B-4D23-8E38-0265A83CC588}" presName="sibTrans" presStyleCnt="0"/>
      <dgm:spPr/>
    </dgm:pt>
    <dgm:pt modelId="{8908AD7D-6254-4B1F-971C-F51D440ABD50}" type="pres">
      <dgm:prSet presAssocID="{F2100D7A-A03F-4413-AE97-29BE1C5A2490}" presName="node" presStyleLbl="node1" presStyleIdx="1" presStyleCnt="7">
        <dgm:presLayoutVars>
          <dgm:bulletEnabled val="1"/>
        </dgm:presLayoutVars>
      </dgm:prSet>
      <dgm:spPr/>
    </dgm:pt>
    <dgm:pt modelId="{6E436188-4E6F-41A7-9A96-69129FD0A284}" type="pres">
      <dgm:prSet presAssocID="{F159CD25-AEF7-4FC1-8442-5898CAD4BCC7}" presName="sibTrans" presStyleCnt="0"/>
      <dgm:spPr/>
    </dgm:pt>
    <dgm:pt modelId="{288EAAA8-3A45-4110-9409-0844E08F73F6}" type="pres">
      <dgm:prSet presAssocID="{823BA969-48E3-4E95-B8E7-03A696A57EFE}" presName="node" presStyleLbl="node1" presStyleIdx="2" presStyleCnt="7">
        <dgm:presLayoutVars>
          <dgm:bulletEnabled val="1"/>
        </dgm:presLayoutVars>
      </dgm:prSet>
      <dgm:spPr/>
    </dgm:pt>
    <dgm:pt modelId="{83FDE768-4ABA-4782-84AB-3B13BEFFD7F6}" type="pres">
      <dgm:prSet presAssocID="{8A13F128-4EEC-4BDD-AE58-510FB53F3CEF}" presName="sibTrans" presStyleCnt="0"/>
      <dgm:spPr/>
    </dgm:pt>
    <dgm:pt modelId="{E49778D1-045F-4863-8920-2A6A87D1BF35}" type="pres">
      <dgm:prSet presAssocID="{D4668E45-9244-4338-A03E-30265D657C27}" presName="node" presStyleLbl="node1" presStyleIdx="3" presStyleCnt="7">
        <dgm:presLayoutVars>
          <dgm:bulletEnabled val="1"/>
        </dgm:presLayoutVars>
      </dgm:prSet>
      <dgm:spPr/>
    </dgm:pt>
    <dgm:pt modelId="{D9DCEA55-2DF4-4DF4-B5F6-066152C57CB5}" type="pres">
      <dgm:prSet presAssocID="{53331270-371D-4537-8B71-DB3182AFE4F4}" presName="sibTrans" presStyleCnt="0"/>
      <dgm:spPr/>
    </dgm:pt>
    <dgm:pt modelId="{429C32D7-ABC9-4C02-AD4B-117CDBB1E3F0}" type="pres">
      <dgm:prSet presAssocID="{F6AEAECD-478E-4DA2-AD64-50E975ED58E4}" presName="node" presStyleLbl="node1" presStyleIdx="4" presStyleCnt="7">
        <dgm:presLayoutVars>
          <dgm:bulletEnabled val="1"/>
        </dgm:presLayoutVars>
      </dgm:prSet>
      <dgm:spPr/>
    </dgm:pt>
    <dgm:pt modelId="{2268F260-433B-47AE-8FE2-15A89A2018E1}" type="pres">
      <dgm:prSet presAssocID="{E5CC0254-4C93-4609-AB74-657A244F5AEA}" presName="sibTrans" presStyleCnt="0"/>
      <dgm:spPr/>
    </dgm:pt>
    <dgm:pt modelId="{BD10F1AF-F257-497E-AD74-8526978A47FD}" type="pres">
      <dgm:prSet presAssocID="{146CE907-F050-4555-BDB0-E241298E745E}" presName="node" presStyleLbl="node1" presStyleIdx="5" presStyleCnt="7">
        <dgm:presLayoutVars>
          <dgm:bulletEnabled val="1"/>
        </dgm:presLayoutVars>
      </dgm:prSet>
      <dgm:spPr/>
    </dgm:pt>
    <dgm:pt modelId="{6BB113F1-CD9C-4F9D-BBCD-AFEA4B70A151}" type="pres">
      <dgm:prSet presAssocID="{2071F5F7-AEFC-4613-874C-9E44F23A4CA5}" presName="sibTrans" presStyleCnt="0"/>
      <dgm:spPr/>
    </dgm:pt>
    <dgm:pt modelId="{1E5FCF12-4A69-49A5-B117-99A41464F118}" type="pres">
      <dgm:prSet presAssocID="{12D0FC3E-99FB-4180-8DA4-8E34742432A2}" presName="node" presStyleLbl="node1" presStyleIdx="6" presStyleCnt="7">
        <dgm:presLayoutVars>
          <dgm:bulletEnabled val="1"/>
        </dgm:presLayoutVars>
      </dgm:prSet>
      <dgm:spPr/>
    </dgm:pt>
  </dgm:ptLst>
  <dgm:cxnLst>
    <dgm:cxn modelId="{22DBD61B-F7ED-4D71-A22C-DCE7B653098C}" type="presOf" srcId="{12D0FC3E-99FB-4180-8DA4-8E34742432A2}" destId="{1E5FCF12-4A69-49A5-B117-99A41464F118}" srcOrd="0" destOrd="0" presId="urn:microsoft.com/office/officeart/2005/8/layout/default"/>
    <dgm:cxn modelId="{ECCDDE21-3525-48A4-9BEF-D04E83CF1BD4}" type="presOf" srcId="{823BA969-48E3-4E95-B8E7-03A696A57EFE}" destId="{288EAAA8-3A45-4110-9409-0844E08F73F6}" srcOrd="0" destOrd="0" presId="urn:microsoft.com/office/officeart/2005/8/layout/default"/>
    <dgm:cxn modelId="{BEE16033-04E2-4966-B1DD-88E923F3624C}" srcId="{36D81D74-90DA-4883-BD14-27BD588DD27B}" destId="{12D0FC3E-99FB-4180-8DA4-8E34742432A2}" srcOrd="6" destOrd="0" parTransId="{C4C387A1-4047-4C7F-91B5-27EC7A15689D}" sibTransId="{FF5EEE80-032B-4190-8B0B-E8DBA12E446C}"/>
    <dgm:cxn modelId="{D6C98366-678B-4814-8ABE-B10C6BAADAC3}" type="presOf" srcId="{BC49A82E-886E-4C2B-BB09-E453F76B5392}" destId="{EB1117FA-D266-4F2C-886D-FF0E67BC3032}" srcOrd="0" destOrd="0" presId="urn:microsoft.com/office/officeart/2005/8/layout/default"/>
    <dgm:cxn modelId="{C1DA1949-B539-48CC-8336-84081B9B7A3F}" type="presOf" srcId="{146CE907-F050-4555-BDB0-E241298E745E}" destId="{BD10F1AF-F257-497E-AD74-8526978A47FD}" srcOrd="0" destOrd="0" presId="urn:microsoft.com/office/officeart/2005/8/layout/default"/>
    <dgm:cxn modelId="{82D2934B-ABF0-407C-85ED-1E63D5D1623D}" srcId="{36D81D74-90DA-4883-BD14-27BD588DD27B}" destId="{BC49A82E-886E-4C2B-BB09-E453F76B5392}" srcOrd="0" destOrd="0" parTransId="{284668E3-E6F4-4272-B3D2-94E99087C9FA}" sibTransId="{B4E4C59F-240B-4D23-8E38-0265A83CC588}"/>
    <dgm:cxn modelId="{9FE3B34C-54CF-43B1-B88C-ED58D0754743}" srcId="{36D81D74-90DA-4883-BD14-27BD588DD27B}" destId="{F2100D7A-A03F-4413-AE97-29BE1C5A2490}" srcOrd="1" destOrd="0" parTransId="{F68C93C0-9797-4F77-9D27-6FA3516783E0}" sibTransId="{F159CD25-AEF7-4FC1-8442-5898CAD4BCC7}"/>
    <dgm:cxn modelId="{F491F09A-74A9-4A63-A7B3-183314A22E3A}" srcId="{36D81D74-90DA-4883-BD14-27BD588DD27B}" destId="{D4668E45-9244-4338-A03E-30265D657C27}" srcOrd="3" destOrd="0" parTransId="{779FA0FF-78A5-4417-8182-4E521822BF34}" sibTransId="{53331270-371D-4537-8B71-DB3182AFE4F4}"/>
    <dgm:cxn modelId="{0839189D-0272-4F62-83C6-1541EA700CC5}" srcId="{36D81D74-90DA-4883-BD14-27BD588DD27B}" destId="{146CE907-F050-4555-BDB0-E241298E745E}" srcOrd="5" destOrd="0" parTransId="{AB1AC263-8369-462B-93EB-FB30926F7622}" sibTransId="{2071F5F7-AEFC-4613-874C-9E44F23A4CA5}"/>
    <dgm:cxn modelId="{805370A2-CA17-40A9-B9B1-BF58F60E43E6}" srcId="{36D81D74-90DA-4883-BD14-27BD588DD27B}" destId="{F6AEAECD-478E-4DA2-AD64-50E975ED58E4}" srcOrd="4" destOrd="0" parTransId="{936301F8-67A6-41E8-A665-92820F4E8CA7}" sibTransId="{E5CC0254-4C93-4609-AB74-657A244F5AEA}"/>
    <dgm:cxn modelId="{EC06FFA7-BE24-4929-90EB-D64272856A19}" srcId="{36D81D74-90DA-4883-BD14-27BD588DD27B}" destId="{823BA969-48E3-4E95-B8E7-03A696A57EFE}" srcOrd="2" destOrd="0" parTransId="{4464D64A-2379-4524-86E3-CBFDBB758B5D}" sibTransId="{8A13F128-4EEC-4BDD-AE58-510FB53F3CEF}"/>
    <dgm:cxn modelId="{350630AE-176E-4616-87F5-CDD90C124ADC}" type="presOf" srcId="{D4668E45-9244-4338-A03E-30265D657C27}" destId="{E49778D1-045F-4863-8920-2A6A87D1BF35}" srcOrd="0" destOrd="0" presId="urn:microsoft.com/office/officeart/2005/8/layout/default"/>
    <dgm:cxn modelId="{FCF55DAF-B3DF-4337-8F69-D64018BB003F}" type="presOf" srcId="{36D81D74-90DA-4883-BD14-27BD588DD27B}" destId="{5A2B3D7A-0427-484A-B8C7-CCADA45CB811}" srcOrd="0" destOrd="0" presId="urn:microsoft.com/office/officeart/2005/8/layout/default"/>
    <dgm:cxn modelId="{166922D5-2085-4D1F-8918-F9CACE4721FE}" type="presOf" srcId="{F6AEAECD-478E-4DA2-AD64-50E975ED58E4}" destId="{429C32D7-ABC9-4C02-AD4B-117CDBB1E3F0}" srcOrd="0" destOrd="0" presId="urn:microsoft.com/office/officeart/2005/8/layout/default"/>
    <dgm:cxn modelId="{995E85E4-4279-4111-B098-0879F3D462D4}" type="presOf" srcId="{F2100D7A-A03F-4413-AE97-29BE1C5A2490}" destId="{8908AD7D-6254-4B1F-971C-F51D440ABD50}" srcOrd="0" destOrd="0" presId="urn:microsoft.com/office/officeart/2005/8/layout/default"/>
    <dgm:cxn modelId="{2C4DAB18-1039-4F5F-94E2-D8ABAB697589}" type="presParOf" srcId="{5A2B3D7A-0427-484A-B8C7-CCADA45CB811}" destId="{EB1117FA-D266-4F2C-886D-FF0E67BC3032}" srcOrd="0" destOrd="0" presId="urn:microsoft.com/office/officeart/2005/8/layout/default"/>
    <dgm:cxn modelId="{63D59880-2322-41F9-A10B-5BB724D3470C}" type="presParOf" srcId="{5A2B3D7A-0427-484A-B8C7-CCADA45CB811}" destId="{DF7A205E-61E8-4C5A-B740-01B385B8A5EA}" srcOrd="1" destOrd="0" presId="urn:microsoft.com/office/officeart/2005/8/layout/default"/>
    <dgm:cxn modelId="{50777682-577A-4B6F-847C-5E4C06EFA3C0}" type="presParOf" srcId="{5A2B3D7A-0427-484A-B8C7-CCADA45CB811}" destId="{8908AD7D-6254-4B1F-971C-F51D440ABD50}" srcOrd="2" destOrd="0" presId="urn:microsoft.com/office/officeart/2005/8/layout/default"/>
    <dgm:cxn modelId="{E92B23DA-E4BF-43A5-84B2-B527447E2E50}" type="presParOf" srcId="{5A2B3D7A-0427-484A-B8C7-CCADA45CB811}" destId="{6E436188-4E6F-41A7-9A96-69129FD0A284}" srcOrd="3" destOrd="0" presId="urn:microsoft.com/office/officeart/2005/8/layout/default"/>
    <dgm:cxn modelId="{049E056A-3AA9-4BFB-9A97-3EDF99D63FDB}" type="presParOf" srcId="{5A2B3D7A-0427-484A-B8C7-CCADA45CB811}" destId="{288EAAA8-3A45-4110-9409-0844E08F73F6}" srcOrd="4" destOrd="0" presId="urn:microsoft.com/office/officeart/2005/8/layout/default"/>
    <dgm:cxn modelId="{C35D0C44-4836-4CC6-A1EE-CEA8367FB7C3}" type="presParOf" srcId="{5A2B3D7A-0427-484A-B8C7-CCADA45CB811}" destId="{83FDE768-4ABA-4782-84AB-3B13BEFFD7F6}" srcOrd="5" destOrd="0" presId="urn:microsoft.com/office/officeart/2005/8/layout/default"/>
    <dgm:cxn modelId="{A8AB4A0D-C1F2-4544-8CE9-0C3FE45F83F2}" type="presParOf" srcId="{5A2B3D7A-0427-484A-B8C7-CCADA45CB811}" destId="{E49778D1-045F-4863-8920-2A6A87D1BF35}" srcOrd="6" destOrd="0" presId="urn:microsoft.com/office/officeart/2005/8/layout/default"/>
    <dgm:cxn modelId="{C59A60D6-819E-4F40-869D-46DBF274CFC8}" type="presParOf" srcId="{5A2B3D7A-0427-484A-B8C7-CCADA45CB811}" destId="{D9DCEA55-2DF4-4DF4-B5F6-066152C57CB5}" srcOrd="7" destOrd="0" presId="urn:microsoft.com/office/officeart/2005/8/layout/default"/>
    <dgm:cxn modelId="{6AF2E40E-BC40-4B4C-9884-09C759747605}" type="presParOf" srcId="{5A2B3D7A-0427-484A-B8C7-CCADA45CB811}" destId="{429C32D7-ABC9-4C02-AD4B-117CDBB1E3F0}" srcOrd="8" destOrd="0" presId="urn:microsoft.com/office/officeart/2005/8/layout/default"/>
    <dgm:cxn modelId="{E801A320-BC8A-4AA2-9153-390C4C39E7CB}" type="presParOf" srcId="{5A2B3D7A-0427-484A-B8C7-CCADA45CB811}" destId="{2268F260-433B-47AE-8FE2-15A89A2018E1}" srcOrd="9" destOrd="0" presId="urn:microsoft.com/office/officeart/2005/8/layout/default"/>
    <dgm:cxn modelId="{14868763-2BF6-4FF7-8CAF-457997041DE0}" type="presParOf" srcId="{5A2B3D7A-0427-484A-B8C7-CCADA45CB811}" destId="{BD10F1AF-F257-497E-AD74-8526978A47FD}" srcOrd="10" destOrd="0" presId="urn:microsoft.com/office/officeart/2005/8/layout/default"/>
    <dgm:cxn modelId="{4AAE2D04-4413-4DDB-9189-4C18BC2D855A}" type="presParOf" srcId="{5A2B3D7A-0427-484A-B8C7-CCADA45CB811}" destId="{6BB113F1-CD9C-4F9D-BBCD-AFEA4B70A151}" srcOrd="11" destOrd="0" presId="urn:microsoft.com/office/officeart/2005/8/layout/default"/>
    <dgm:cxn modelId="{70F45364-7F31-4E21-83D7-0EEA68C51C75}" type="presParOf" srcId="{5A2B3D7A-0427-484A-B8C7-CCADA45CB811}" destId="{1E5FCF12-4A69-49A5-B117-99A41464F118}"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B087367-0A6E-46F8-8CD3-3E66106CBF6C}" type="doc">
      <dgm:prSet loTypeId="urn:microsoft.com/office/officeart/2005/8/layout/vProcess5" loCatId="process" qsTypeId="urn:microsoft.com/office/officeart/2005/8/quickstyle/simple5" qsCatId="simple" csTypeId="urn:microsoft.com/office/officeart/2005/8/colors/colorful2" csCatId="colorful" phldr="1"/>
      <dgm:spPr/>
      <dgm:t>
        <a:bodyPr/>
        <a:lstStyle/>
        <a:p>
          <a:endParaRPr lang="en-US"/>
        </a:p>
      </dgm:t>
    </dgm:pt>
    <dgm:pt modelId="{3019EF8A-ADB3-431F-B02A-185372CA1DAA}">
      <dgm:prSet custT="1"/>
      <dgm:spPr/>
      <dgm:t>
        <a:bodyPr/>
        <a:lstStyle/>
        <a:p>
          <a:r>
            <a:rPr lang="en-GB" sz="2400" dirty="0">
              <a:latin typeface="Arial" panose="020B0604020202020204" pitchFamily="34" charset="0"/>
              <a:cs typeface="Arial" panose="020B0604020202020204" pitchFamily="34" charset="0"/>
            </a:rPr>
            <a:t>The Netherlands became the first nation to legalise euthanasia in 2002.</a:t>
          </a:r>
        </a:p>
        <a:p>
          <a:r>
            <a:rPr lang="en-GB" sz="2400" dirty="0">
              <a:latin typeface="Arial" panose="020B0604020202020204" pitchFamily="34" charset="0"/>
              <a:cs typeface="Arial" panose="020B0604020202020204" pitchFamily="34" charset="0"/>
            </a:rPr>
            <a:t>In order for euthanasia to be legal, two doctors must also agree </a:t>
          </a:r>
          <a:r>
            <a:rPr lang="en-GB" sz="2400" b="0" i="0" dirty="0"/>
            <a:t>(Government of the Netherlands, 2017)</a:t>
          </a:r>
          <a:endParaRPr lang="en-US" sz="2400" dirty="0">
            <a:latin typeface="Arial" panose="020B0604020202020204" pitchFamily="34" charset="0"/>
            <a:cs typeface="Arial" panose="020B0604020202020204" pitchFamily="34" charset="0"/>
          </a:endParaRPr>
        </a:p>
      </dgm:t>
    </dgm:pt>
    <dgm:pt modelId="{BD984D3B-2728-4FED-9EA6-FF564D645880}" type="parTrans" cxnId="{294CBD3A-850E-4FFA-9BD9-DF37611DBD27}">
      <dgm:prSet/>
      <dgm:spPr/>
      <dgm:t>
        <a:bodyPr/>
        <a:lstStyle/>
        <a:p>
          <a:endParaRPr lang="en-US"/>
        </a:p>
      </dgm:t>
    </dgm:pt>
    <dgm:pt modelId="{0CD4B6A1-6469-434A-A52C-3FA2FB60B3F5}" type="sibTrans" cxnId="{294CBD3A-850E-4FFA-9BD9-DF37611DBD27}">
      <dgm:prSet/>
      <dgm:spPr/>
      <dgm:t>
        <a:bodyPr/>
        <a:lstStyle/>
        <a:p>
          <a:endParaRPr lang="en-US"/>
        </a:p>
      </dgm:t>
    </dgm:pt>
    <dgm:pt modelId="{9D21926E-2F2F-488A-B79A-ADA43EE3587E}">
      <dgm:prSet custT="1"/>
      <dgm:spPr/>
      <dgm:t>
        <a:bodyPr/>
        <a:lstStyle/>
        <a:p>
          <a:r>
            <a:rPr lang="en-GB" sz="2800" dirty="0">
              <a:latin typeface="Arial" panose="020B0604020202020204" pitchFamily="34" charset="0"/>
              <a:cs typeface="Arial" panose="020B0604020202020204" pitchFamily="34" charset="0"/>
            </a:rPr>
            <a:t>Euthanasia is not permitted in Switzerland, but assisted suicide is.</a:t>
          </a:r>
          <a:r>
            <a:rPr lang="en-GB" sz="2800" dirty="0"/>
            <a:t> According</a:t>
          </a:r>
          <a:r>
            <a:rPr lang="en-GB" sz="2800" dirty="0">
              <a:latin typeface="Arial" panose="020B0604020202020204" pitchFamily="34" charset="0"/>
              <a:cs typeface="Arial" panose="020B0604020202020204" pitchFamily="34" charset="0"/>
            </a:rPr>
            <a:t> </a:t>
          </a:r>
          <a:r>
            <a:rPr lang="en-GB" sz="2800" b="0" i="0" dirty="0"/>
            <a:t>(Dignity in dying, 2016).</a:t>
          </a:r>
          <a:r>
            <a:rPr lang="en-GB" sz="2800" dirty="0">
              <a:latin typeface="Arial" panose="020B0604020202020204" pitchFamily="34" charset="0"/>
              <a:cs typeface="Arial" panose="020B0604020202020204" pitchFamily="34" charset="0"/>
            </a:rPr>
            <a:t> All forms of euthanasia are against the law in Switzerland</a:t>
          </a:r>
          <a:endParaRPr lang="en-US" sz="2800" dirty="0">
            <a:latin typeface="Arial" panose="020B0604020202020204" pitchFamily="34" charset="0"/>
            <a:cs typeface="Arial" panose="020B0604020202020204" pitchFamily="34" charset="0"/>
          </a:endParaRPr>
        </a:p>
      </dgm:t>
    </dgm:pt>
    <dgm:pt modelId="{07DDEE1A-6222-40CE-8452-7F65C4418997}" type="parTrans" cxnId="{9C6605BB-0D6F-4EB5-83D0-6DBC2BEE0499}">
      <dgm:prSet/>
      <dgm:spPr/>
      <dgm:t>
        <a:bodyPr/>
        <a:lstStyle/>
        <a:p>
          <a:endParaRPr lang="en-US"/>
        </a:p>
      </dgm:t>
    </dgm:pt>
    <dgm:pt modelId="{5590EEFE-AD6C-4AE5-B0EF-B8A160234AA2}" type="sibTrans" cxnId="{9C6605BB-0D6F-4EB5-83D0-6DBC2BEE0499}">
      <dgm:prSet/>
      <dgm:spPr/>
      <dgm:t>
        <a:bodyPr/>
        <a:lstStyle/>
        <a:p>
          <a:endParaRPr lang="en-US"/>
        </a:p>
      </dgm:t>
    </dgm:pt>
    <dgm:pt modelId="{3B1650D8-0191-4B08-AB64-91E2069FCF52}" type="pres">
      <dgm:prSet presAssocID="{2B087367-0A6E-46F8-8CD3-3E66106CBF6C}" presName="outerComposite" presStyleCnt="0">
        <dgm:presLayoutVars>
          <dgm:chMax val="5"/>
          <dgm:dir/>
          <dgm:resizeHandles val="exact"/>
        </dgm:presLayoutVars>
      </dgm:prSet>
      <dgm:spPr/>
    </dgm:pt>
    <dgm:pt modelId="{716512F5-A5F0-40F5-B12E-CC08E770A1B2}" type="pres">
      <dgm:prSet presAssocID="{2B087367-0A6E-46F8-8CD3-3E66106CBF6C}" presName="dummyMaxCanvas" presStyleCnt="0">
        <dgm:presLayoutVars/>
      </dgm:prSet>
      <dgm:spPr/>
    </dgm:pt>
    <dgm:pt modelId="{B2766FA3-1879-475B-AB13-5F16ABDFDB05}" type="pres">
      <dgm:prSet presAssocID="{2B087367-0A6E-46F8-8CD3-3E66106CBF6C}" presName="TwoNodes_1" presStyleLbl="node1" presStyleIdx="0" presStyleCnt="2" custScaleY="106582">
        <dgm:presLayoutVars>
          <dgm:bulletEnabled val="1"/>
        </dgm:presLayoutVars>
      </dgm:prSet>
      <dgm:spPr/>
    </dgm:pt>
    <dgm:pt modelId="{D0D009BE-C573-4606-8A5A-73945265F33A}" type="pres">
      <dgm:prSet presAssocID="{2B087367-0A6E-46F8-8CD3-3E66106CBF6C}" presName="TwoNodes_2" presStyleLbl="node1" presStyleIdx="1" presStyleCnt="2" custScaleY="106478" custLinFactNeighborX="-984" custLinFactNeighborY="-3265">
        <dgm:presLayoutVars>
          <dgm:bulletEnabled val="1"/>
        </dgm:presLayoutVars>
      </dgm:prSet>
      <dgm:spPr/>
    </dgm:pt>
    <dgm:pt modelId="{A1C190DC-E31A-4D9B-8A98-CE4F41369E82}" type="pres">
      <dgm:prSet presAssocID="{2B087367-0A6E-46F8-8CD3-3E66106CBF6C}" presName="TwoConn_1-2" presStyleLbl="fgAccFollowNode1" presStyleIdx="0" presStyleCnt="1" custAng="10800000" custFlipVert="1" custFlipHor="1" custScaleX="77499" custScaleY="78404" custLinFactNeighborX="66497" custLinFactNeighborY="-24600">
        <dgm:presLayoutVars>
          <dgm:bulletEnabled val="1"/>
        </dgm:presLayoutVars>
      </dgm:prSet>
      <dgm:spPr/>
    </dgm:pt>
    <dgm:pt modelId="{BF79CC08-340A-4E97-A58B-C503B2064381}" type="pres">
      <dgm:prSet presAssocID="{2B087367-0A6E-46F8-8CD3-3E66106CBF6C}" presName="TwoNodes_1_text" presStyleLbl="node1" presStyleIdx="1" presStyleCnt="2">
        <dgm:presLayoutVars>
          <dgm:bulletEnabled val="1"/>
        </dgm:presLayoutVars>
      </dgm:prSet>
      <dgm:spPr/>
    </dgm:pt>
    <dgm:pt modelId="{866F4F3A-9D96-4982-B30C-915AEBD0B25B}" type="pres">
      <dgm:prSet presAssocID="{2B087367-0A6E-46F8-8CD3-3E66106CBF6C}" presName="TwoNodes_2_text" presStyleLbl="node1" presStyleIdx="1" presStyleCnt="2">
        <dgm:presLayoutVars>
          <dgm:bulletEnabled val="1"/>
        </dgm:presLayoutVars>
      </dgm:prSet>
      <dgm:spPr/>
    </dgm:pt>
  </dgm:ptLst>
  <dgm:cxnLst>
    <dgm:cxn modelId="{F2C67201-D9E8-4311-BA9C-7FB569D58AB5}" type="presOf" srcId="{3019EF8A-ADB3-431F-B02A-185372CA1DAA}" destId="{BF79CC08-340A-4E97-A58B-C503B2064381}" srcOrd="1" destOrd="0" presId="urn:microsoft.com/office/officeart/2005/8/layout/vProcess5"/>
    <dgm:cxn modelId="{EDE2F221-23A9-4FC3-AD28-DA5C33EDC168}" type="presOf" srcId="{2B087367-0A6E-46F8-8CD3-3E66106CBF6C}" destId="{3B1650D8-0191-4B08-AB64-91E2069FCF52}" srcOrd="0" destOrd="0" presId="urn:microsoft.com/office/officeart/2005/8/layout/vProcess5"/>
    <dgm:cxn modelId="{DB767D2B-44C4-451D-B717-6F190DFB4A91}" type="presOf" srcId="{9D21926E-2F2F-488A-B79A-ADA43EE3587E}" destId="{D0D009BE-C573-4606-8A5A-73945265F33A}" srcOrd="0" destOrd="0" presId="urn:microsoft.com/office/officeart/2005/8/layout/vProcess5"/>
    <dgm:cxn modelId="{294CBD3A-850E-4FFA-9BD9-DF37611DBD27}" srcId="{2B087367-0A6E-46F8-8CD3-3E66106CBF6C}" destId="{3019EF8A-ADB3-431F-B02A-185372CA1DAA}" srcOrd="0" destOrd="0" parTransId="{BD984D3B-2728-4FED-9EA6-FF564D645880}" sibTransId="{0CD4B6A1-6469-434A-A52C-3FA2FB60B3F5}"/>
    <dgm:cxn modelId="{B2BFBD4C-3CA3-45CF-9A7D-0193E48136FD}" type="presOf" srcId="{0CD4B6A1-6469-434A-A52C-3FA2FB60B3F5}" destId="{A1C190DC-E31A-4D9B-8A98-CE4F41369E82}" srcOrd="0" destOrd="0" presId="urn:microsoft.com/office/officeart/2005/8/layout/vProcess5"/>
    <dgm:cxn modelId="{9C6605BB-0D6F-4EB5-83D0-6DBC2BEE0499}" srcId="{2B087367-0A6E-46F8-8CD3-3E66106CBF6C}" destId="{9D21926E-2F2F-488A-B79A-ADA43EE3587E}" srcOrd="1" destOrd="0" parTransId="{07DDEE1A-6222-40CE-8452-7F65C4418997}" sibTransId="{5590EEFE-AD6C-4AE5-B0EF-B8A160234AA2}"/>
    <dgm:cxn modelId="{E1258FE3-E335-478D-B20F-04805FDAE865}" type="presOf" srcId="{9D21926E-2F2F-488A-B79A-ADA43EE3587E}" destId="{866F4F3A-9D96-4982-B30C-915AEBD0B25B}" srcOrd="1" destOrd="0" presId="urn:microsoft.com/office/officeart/2005/8/layout/vProcess5"/>
    <dgm:cxn modelId="{DFF691F4-457D-4121-9D38-DACFD78E4657}" type="presOf" srcId="{3019EF8A-ADB3-431F-B02A-185372CA1DAA}" destId="{B2766FA3-1879-475B-AB13-5F16ABDFDB05}" srcOrd="0" destOrd="0" presId="urn:microsoft.com/office/officeart/2005/8/layout/vProcess5"/>
    <dgm:cxn modelId="{9B0EE7AA-552A-4239-82EB-8E569C5D065C}" type="presParOf" srcId="{3B1650D8-0191-4B08-AB64-91E2069FCF52}" destId="{716512F5-A5F0-40F5-B12E-CC08E770A1B2}" srcOrd="0" destOrd="0" presId="urn:microsoft.com/office/officeart/2005/8/layout/vProcess5"/>
    <dgm:cxn modelId="{354269E6-9CA5-408B-9F78-CEBA59C5FCFC}" type="presParOf" srcId="{3B1650D8-0191-4B08-AB64-91E2069FCF52}" destId="{B2766FA3-1879-475B-AB13-5F16ABDFDB05}" srcOrd="1" destOrd="0" presId="urn:microsoft.com/office/officeart/2005/8/layout/vProcess5"/>
    <dgm:cxn modelId="{0DF6FCB6-52FC-415C-848E-7A8433B6D980}" type="presParOf" srcId="{3B1650D8-0191-4B08-AB64-91E2069FCF52}" destId="{D0D009BE-C573-4606-8A5A-73945265F33A}" srcOrd="2" destOrd="0" presId="urn:microsoft.com/office/officeart/2005/8/layout/vProcess5"/>
    <dgm:cxn modelId="{0F5FE252-3FD8-4099-A1E2-3EE096D183F3}" type="presParOf" srcId="{3B1650D8-0191-4B08-AB64-91E2069FCF52}" destId="{A1C190DC-E31A-4D9B-8A98-CE4F41369E82}" srcOrd="3" destOrd="0" presId="urn:microsoft.com/office/officeart/2005/8/layout/vProcess5"/>
    <dgm:cxn modelId="{B0E37C39-F32C-478E-B4A4-C498AB68E325}" type="presParOf" srcId="{3B1650D8-0191-4B08-AB64-91E2069FCF52}" destId="{BF79CC08-340A-4E97-A58B-C503B2064381}" srcOrd="4" destOrd="0" presId="urn:microsoft.com/office/officeart/2005/8/layout/vProcess5"/>
    <dgm:cxn modelId="{D4373992-E05B-460C-8F43-9357452AB127}" type="presParOf" srcId="{3B1650D8-0191-4B08-AB64-91E2069FCF52}" destId="{866F4F3A-9D96-4982-B30C-915AEBD0B25B}"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6DD05DB-72B4-4FEC-927C-00EFD2D5686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296AEE2-F76D-4BF0-A61E-AA26DC2C11FD}">
      <dgm:prSet/>
      <dgm:spPr/>
      <dgm:t>
        <a:bodyPr/>
        <a:lstStyle/>
        <a:p>
          <a:r>
            <a:rPr lang="en-GB" dirty="0"/>
            <a:t>The right to life</a:t>
          </a:r>
          <a:endParaRPr lang="en-US" dirty="0"/>
        </a:p>
      </dgm:t>
    </dgm:pt>
    <dgm:pt modelId="{72BC70FD-9171-4A05-A761-309BB8AA782A}" type="parTrans" cxnId="{404572A2-C0BF-4E8E-8165-376C610FFD7C}">
      <dgm:prSet/>
      <dgm:spPr/>
      <dgm:t>
        <a:bodyPr/>
        <a:lstStyle/>
        <a:p>
          <a:endParaRPr lang="en-US"/>
        </a:p>
      </dgm:t>
    </dgm:pt>
    <dgm:pt modelId="{A0C65E7E-3BDB-4A90-93B9-E82692924AF8}" type="sibTrans" cxnId="{404572A2-C0BF-4E8E-8165-376C610FFD7C}">
      <dgm:prSet/>
      <dgm:spPr/>
      <dgm:t>
        <a:bodyPr/>
        <a:lstStyle/>
        <a:p>
          <a:endParaRPr lang="en-US"/>
        </a:p>
      </dgm:t>
    </dgm:pt>
    <dgm:pt modelId="{75315DB9-A841-4952-B40A-0B974BF4C05F}">
      <dgm:prSet/>
      <dgm:spPr/>
      <dgm:t>
        <a:bodyPr/>
        <a:lstStyle/>
        <a:p>
          <a:r>
            <a:rPr lang="en-GB"/>
            <a:t>The right to be free from torture and degrading treatment</a:t>
          </a:r>
          <a:endParaRPr lang="en-US"/>
        </a:p>
      </dgm:t>
    </dgm:pt>
    <dgm:pt modelId="{C37B1216-02C7-4819-B4A3-52897C3569AC}" type="parTrans" cxnId="{9926AC68-C022-43B9-A82D-34FDE403C54D}">
      <dgm:prSet/>
      <dgm:spPr/>
      <dgm:t>
        <a:bodyPr/>
        <a:lstStyle/>
        <a:p>
          <a:endParaRPr lang="en-US"/>
        </a:p>
      </dgm:t>
    </dgm:pt>
    <dgm:pt modelId="{B1A9024D-8E63-4D4E-9945-F58803AB1602}" type="sibTrans" cxnId="{9926AC68-C022-43B9-A82D-34FDE403C54D}">
      <dgm:prSet/>
      <dgm:spPr/>
      <dgm:t>
        <a:bodyPr/>
        <a:lstStyle/>
        <a:p>
          <a:endParaRPr lang="en-US"/>
        </a:p>
      </dgm:t>
    </dgm:pt>
    <dgm:pt modelId="{785B0434-3221-4605-A7AC-FF2C63481207}">
      <dgm:prSet/>
      <dgm:spPr/>
      <dgm:t>
        <a:bodyPr/>
        <a:lstStyle/>
        <a:p>
          <a:r>
            <a:rPr lang="en-GB" dirty="0"/>
            <a:t>The right to private and family life</a:t>
          </a:r>
          <a:endParaRPr lang="en-US" dirty="0"/>
        </a:p>
      </dgm:t>
    </dgm:pt>
    <dgm:pt modelId="{25F14717-51A7-488C-AE39-EB514AFF3C1B}" type="parTrans" cxnId="{45D547B2-47B0-412C-9060-E1E18A8255E1}">
      <dgm:prSet/>
      <dgm:spPr/>
      <dgm:t>
        <a:bodyPr/>
        <a:lstStyle/>
        <a:p>
          <a:endParaRPr lang="en-US"/>
        </a:p>
      </dgm:t>
    </dgm:pt>
    <dgm:pt modelId="{5DACA566-DB44-497A-9415-0539E3FB8A82}" type="sibTrans" cxnId="{45D547B2-47B0-412C-9060-E1E18A8255E1}">
      <dgm:prSet/>
      <dgm:spPr/>
      <dgm:t>
        <a:bodyPr/>
        <a:lstStyle/>
        <a:p>
          <a:endParaRPr lang="en-US"/>
        </a:p>
      </dgm:t>
    </dgm:pt>
    <dgm:pt modelId="{4FC8A2BC-9A62-4DFA-B056-234B9B81518A}">
      <dgm:prSet/>
      <dgm:spPr/>
      <dgm:t>
        <a:bodyPr/>
        <a:lstStyle/>
        <a:p>
          <a:r>
            <a:rPr lang="en-GB"/>
            <a:t>The right to be free from discrimination </a:t>
          </a:r>
          <a:endParaRPr lang="en-US"/>
        </a:p>
      </dgm:t>
    </dgm:pt>
    <dgm:pt modelId="{BD823F8A-9D3D-44DC-BDBF-691862E4B777}" type="parTrans" cxnId="{DCC9FBBA-B97E-47E8-AFAE-60D1758A1991}">
      <dgm:prSet/>
      <dgm:spPr/>
      <dgm:t>
        <a:bodyPr/>
        <a:lstStyle/>
        <a:p>
          <a:endParaRPr lang="en-US"/>
        </a:p>
      </dgm:t>
    </dgm:pt>
    <dgm:pt modelId="{15564DCB-0134-478B-AC7F-B5DD1236443D}" type="sibTrans" cxnId="{DCC9FBBA-B97E-47E8-AFAE-60D1758A1991}">
      <dgm:prSet/>
      <dgm:spPr/>
      <dgm:t>
        <a:bodyPr/>
        <a:lstStyle/>
        <a:p>
          <a:endParaRPr lang="en-US"/>
        </a:p>
      </dgm:t>
    </dgm:pt>
    <dgm:pt modelId="{F85CA653-4D42-4953-9F17-932FADA17F37}" type="pres">
      <dgm:prSet presAssocID="{96DD05DB-72B4-4FEC-927C-00EFD2D56868}" presName="linear" presStyleCnt="0">
        <dgm:presLayoutVars>
          <dgm:animLvl val="lvl"/>
          <dgm:resizeHandles val="exact"/>
        </dgm:presLayoutVars>
      </dgm:prSet>
      <dgm:spPr/>
    </dgm:pt>
    <dgm:pt modelId="{8026239B-3BA4-4BDA-A648-11A452C04A99}" type="pres">
      <dgm:prSet presAssocID="{C296AEE2-F76D-4BF0-A61E-AA26DC2C11FD}" presName="parentText" presStyleLbl="node1" presStyleIdx="0" presStyleCnt="4">
        <dgm:presLayoutVars>
          <dgm:chMax val="0"/>
          <dgm:bulletEnabled val="1"/>
        </dgm:presLayoutVars>
      </dgm:prSet>
      <dgm:spPr/>
    </dgm:pt>
    <dgm:pt modelId="{F8B4176C-7A30-48E1-BB4E-EBFD743D3E4A}" type="pres">
      <dgm:prSet presAssocID="{A0C65E7E-3BDB-4A90-93B9-E82692924AF8}" presName="spacer" presStyleCnt="0"/>
      <dgm:spPr/>
    </dgm:pt>
    <dgm:pt modelId="{D4BE9142-0C42-4CDB-9B74-D84CF33D20B5}" type="pres">
      <dgm:prSet presAssocID="{75315DB9-A841-4952-B40A-0B974BF4C05F}" presName="parentText" presStyleLbl="node1" presStyleIdx="1" presStyleCnt="4">
        <dgm:presLayoutVars>
          <dgm:chMax val="0"/>
          <dgm:bulletEnabled val="1"/>
        </dgm:presLayoutVars>
      </dgm:prSet>
      <dgm:spPr/>
    </dgm:pt>
    <dgm:pt modelId="{8237A493-23F2-424E-86F6-360A77FAF4DE}" type="pres">
      <dgm:prSet presAssocID="{B1A9024D-8E63-4D4E-9945-F58803AB1602}" presName="spacer" presStyleCnt="0"/>
      <dgm:spPr/>
    </dgm:pt>
    <dgm:pt modelId="{B358A65A-3013-470E-9137-6061A036E2D0}" type="pres">
      <dgm:prSet presAssocID="{785B0434-3221-4605-A7AC-FF2C63481207}" presName="parentText" presStyleLbl="node1" presStyleIdx="2" presStyleCnt="4">
        <dgm:presLayoutVars>
          <dgm:chMax val="0"/>
          <dgm:bulletEnabled val="1"/>
        </dgm:presLayoutVars>
      </dgm:prSet>
      <dgm:spPr/>
    </dgm:pt>
    <dgm:pt modelId="{47625029-FEC6-48CB-91C8-216A498077E7}" type="pres">
      <dgm:prSet presAssocID="{5DACA566-DB44-497A-9415-0539E3FB8A82}" presName="spacer" presStyleCnt="0"/>
      <dgm:spPr/>
    </dgm:pt>
    <dgm:pt modelId="{C66D6AAF-DAF6-4043-B78E-23E534551D49}" type="pres">
      <dgm:prSet presAssocID="{4FC8A2BC-9A62-4DFA-B056-234B9B81518A}" presName="parentText" presStyleLbl="node1" presStyleIdx="3" presStyleCnt="4">
        <dgm:presLayoutVars>
          <dgm:chMax val="0"/>
          <dgm:bulletEnabled val="1"/>
        </dgm:presLayoutVars>
      </dgm:prSet>
      <dgm:spPr/>
    </dgm:pt>
  </dgm:ptLst>
  <dgm:cxnLst>
    <dgm:cxn modelId="{E41E1C2E-86F7-4FBA-90DA-2CAB123E76E0}" type="presOf" srcId="{4FC8A2BC-9A62-4DFA-B056-234B9B81518A}" destId="{C66D6AAF-DAF6-4043-B78E-23E534551D49}" srcOrd="0" destOrd="0" presId="urn:microsoft.com/office/officeart/2005/8/layout/vList2"/>
    <dgm:cxn modelId="{C77A9A5F-CBFD-4CA3-8C9E-0DDEF18620F4}" type="presOf" srcId="{96DD05DB-72B4-4FEC-927C-00EFD2D56868}" destId="{F85CA653-4D42-4953-9F17-932FADA17F37}" srcOrd="0" destOrd="0" presId="urn:microsoft.com/office/officeart/2005/8/layout/vList2"/>
    <dgm:cxn modelId="{9926AC68-C022-43B9-A82D-34FDE403C54D}" srcId="{96DD05DB-72B4-4FEC-927C-00EFD2D56868}" destId="{75315DB9-A841-4952-B40A-0B974BF4C05F}" srcOrd="1" destOrd="0" parTransId="{C37B1216-02C7-4819-B4A3-52897C3569AC}" sibTransId="{B1A9024D-8E63-4D4E-9945-F58803AB1602}"/>
    <dgm:cxn modelId="{67BD878D-4567-4074-8E09-4B7B23611C4F}" type="presOf" srcId="{75315DB9-A841-4952-B40A-0B974BF4C05F}" destId="{D4BE9142-0C42-4CDB-9B74-D84CF33D20B5}" srcOrd="0" destOrd="0" presId="urn:microsoft.com/office/officeart/2005/8/layout/vList2"/>
    <dgm:cxn modelId="{88976A9F-B783-4714-BED9-A13EC78E4047}" type="presOf" srcId="{C296AEE2-F76D-4BF0-A61E-AA26DC2C11FD}" destId="{8026239B-3BA4-4BDA-A648-11A452C04A99}" srcOrd="0" destOrd="0" presId="urn:microsoft.com/office/officeart/2005/8/layout/vList2"/>
    <dgm:cxn modelId="{404572A2-C0BF-4E8E-8165-376C610FFD7C}" srcId="{96DD05DB-72B4-4FEC-927C-00EFD2D56868}" destId="{C296AEE2-F76D-4BF0-A61E-AA26DC2C11FD}" srcOrd="0" destOrd="0" parTransId="{72BC70FD-9171-4A05-A761-309BB8AA782A}" sibTransId="{A0C65E7E-3BDB-4A90-93B9-E82692924AF8}"/>
    <dgm:cxn modelId="{45D547B2-47B0-412C-9060-E1E18A8255E1}" srcId="{96DD05DB-72B4-4FEC-927C-00EFD2D56868}" destId="{785B0434-3221-4605-A7AC-FF2C63481207}" srcOrd="2" destOrd="0" parTransId="{25F14717-51A7-488C-AE39-EB514AFF3C1B}" sibTransId="{5DACA566-DB44-497A-9415-0539E3FB8A82}"/>
    <dgm:cxn modelId="{DCC9FBBA-B97E-47E8-AFAE-60D1758A1991}" srcId="{96DD05DB-72B4-4FEC-927C-00EFD2D56868}" destId="{4FC8A2BC-9A62-4DFA-B056-234B9B81518A}" srcOrd="3" destOrd="0" parTransId="{BD823F8A-9D3D-44DC-BDBF-691862E4B777}" sibTransId="{15564DCB-0134-478B-AC7F-B5DD1236443D}"/>
    <dgm:cxn modelId="{44642BF7-9B1C-47C7-82A9-93567F9E8EF2}" type="presOf" srcId="{785B0434-3221-4605-A7AC-FF2C63481207}" destId="{B358A65A-3013-470E-9137-6061A036E2D0}" srcOrd="0" destOrd="0" presId="urn:microsoft.com/office/officeart/2005/8/layout/vList2"/>
    <dgm:cxn modelId="{D2D00F4E-3897-4F9B-AB30-C3F403BFD8ED}" type="presParOf" srcId="{F85CA653-4D42-4953-9F17-932FADA17F37}" destId="{8026239B-3BA4-4BDA-A648-11A452C04A99}" srcOrd="0" destOrd="0" presId="urn:microsoft.com/office/officeart/2005/8/layout/vList2"/>
    <dgm:cxn modelId="{0F7021F3-CF0E-49BD-A496-653FCFB32B4E}" type="presParOf" srcId="{F85CA653-4D42-4953-9F17-932FADA17F37}" destId="{F8B4176C-7A30-48E1-BB4E-EBFD743D3E4A}" srcOrd="1" destOrd="0" presId="urn:microsoft.com/office/officeart/2005/8/layout/vList2"/>
    <dgm:cxn modelId="{2470E803-BC1A-48B0-9626-B23249985978}" type="presParOf" srcId="{F85CA653-4D42-4953-9F17-932FADA17F37}" destId="{D4BE9142-0C42-4CDB-9B74-D84CF33D20B5}" srcOrd="2" destOrd="0" presId="urn:microsoft.com/office/officeart/2005/8/layout/vList2"/>
    <dgm:cxn modelId="{1DE372DF-BAF2-4F89-85B3-2CFEA7912939}" type="presParOf" srcId="{F85CA653-4D42-4953-9F17-932FADA17F37}" destId="{8237A493-23F2-424E-86F6-360A77FAF4DE}" srcOrd="3" destOrd="0" presId="urn:microsoft.com/office/officeart/2005/8/layout/vList2"/>
    <dgm:cxn modelId="{7FB8F5B5-84B7-495E-A692-3410DCC834D9}" type="presParOf" srcId="{F85CA653-4D42-4953-9F17-932FADA17F37}" destId="{B358A65A-3013-470E-9137-6061A036E2D0}" srcOrd="4" destOrd="0" presId="urn:microsoft.com/office/officeart/2005/8/layout/vList2"/>
    <dgm:cxn modelId="{DC3A3E76-75E3-4038-AA92-0BDCFB141BC2}" type="presParOf" srcId="{F85CA653-4D42-4953-9F17-932FADA17F37}" destId="{47625029-FEC6-48CB-91C8-216A498077E7}" srcOrd="5" destOrd="0" presId="urn:microsoft.com/office/officeart/2005/8/layout/vList2"/>
    <dgm:cxn modelId="{C3ADDD57-E3FC-4014-966F-7B8E4C56A625}" type="presParOf" srcId="{F85CA653-4D42-4953-9F17-932FADA17F37}" destId="{C66D6AAF-DAF6-4043-B78E-23E534551D4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0E4CAC6-B55D-4CEE-810E-DA468CA2837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A20F37E-FFDE-4206-8BBA-07B604B9D2C3}">
      <dgm:prSet/>
      <dgm:spPr/>
      <dgm:t>
        <a:bodyPr/>
        <a:lstStyle/>
        <a:p>
          <a:r>
            <a:rPr lang="en-GB" dirty="0"/>
            <a:t>Assessment and support planning</a:t>
          </a:r>
          <a:endParaRPr lang="en-US" dirty="0"/>
        </a:p>
      </dgm:t>
    </dgm:pt>
    <dgm:pt modelId="{C6C815AE-BDE4-4B4B-8B63-33FF54368FEA}" type="parTrans" cxnId="{14523DC9-910B-4119-AC8A-716FB7CD0672}">
      <dgm:prSet/>
      <dgm:spPr/>
      <dgm:t>
        <a:bodyPr/>
        <a:lstStyle/>
        <a:p>
          <a:endParaRPr lang="en-US"/>
        </a:p>
      </dgm:t>
    </dgm:pt>
    <dgm:pt modelId="{1FB46316-DCEA-405B-A2CE-C3461938EE04}" type="sibTrans" cxnId="{14523DC9-910B-4119-AC8A-716FB7CD0672}">
      <dgm:prSet/>
      <dgm:spPr/>
      <dgm:t>
        <a:bodyPr/>
        <a:lstStyle/>
        <a:p>
          <a:endParaRPr lang="en-US"/>
        </a:p>
      </dgm:t>
    </dgm:pt>
    <dgm:pt modelId="{197A5241-D808-4311-909F-EA42C6AACDEC}">
      <dgm:prSet/>
      <dgm:spPr/>
      <dgm:t>
        <a:bodyPr/>
        <a:lstStyle/>
        <a:p>
          <a:r>
            <a:rPr lang="en-GB"/>
            <a:t>Choice and control </a:t>
          </a:r>
          <a:endParaRPr lang="en-US"/>
        </a:p>
      </dgm:t>
    </dgm:pt>
    <dgm:pt modelId="{A9C05213-F23B-4935-9D34-149F9FB9A0E9}" type="parTrans" cxnId="{58E08695-891B-433A-B936-A608307B8044}">
      <dgm:prSet/>
      <dgm:spPr/>
      <dgm:t>
        <a:bodyPr/>
        <a:lstStyle/>
        <a:p>
          <a:endParaRPr lang="en-US"/>
        </a:p>
      </dgm:t>
    </dgm:pt>
    <dgm:pt modelId="{FBDF645B-ED9A-4C49-A9E8-B20022A7B94D}" type="sibTrans" cxnId="{58E08695-891B-433A-B936-A608307B8044}">
      <dgm:prSet/>
      <dgm:spPr/>
      <dgm:t>
        <a:bodyPr/>
        <a:lstStyle/>
        <a:p>
          <a:endParaRPr lang="en-US"/>
        </a:p>
      </dgm:t>
    </dgm:pt>
    <dgm:pt modelId="{339917C2-7A71-4AEB-9BCF-1154D4A3D8D6}">
      <dgm:prSet/>
      <dgm:spPr/>
      <dgm:t>
        <a:bodyPr/>
        <a:lstStyle/>
        <a:p>
          <a:r>
            <a:rPr lang="en-GB"/>
            <a:t>Safeguarding </a:t>
          </a:r>
          <a:endParaRPr lang="en-US"/>
        </a:p>
      </dgm:t>
    </dgm:pt>
    <dgm:pt modelId="{5F777198-EB66-4798-9939-76359BBB239A}" type="parTrans" cxnId="{E8236C0E-4B10-4319-8596-F2CDBB499528}">
      <dgm:prSet/>
      <dgm:spPr/>
      <dgm:t>
        <a:bodyPr/>
        <a:lstStyle/>
        <a:p>
          <a:endParaRPr lang="en-US"/>
        </a:p>
      </dgm:t>
    </dgm:pt>
    <dgm:pt modelId="{01F8C342-6E60-40B1-A52D-EBC7720F45D7}" type="sibTrans" cxnId="{E8236C0E-4B10-4319-8596-F2CDBB499528}">
      <dgm:prSet/>
      <dgm:spPr/>
      <dgm:t>
        <a:bodyPr/>
        <a:lstStyle/>
        <a:p>
          <a:endParaRPr lang="en-US"/>
        </a:p>
      </dgm:t>
    </dgm:pt>
    <dgm:pt modelId="{B3657E6E-814A-40BB-B59F-2A18A4D6408B}">
      <dgm:prSet/>
      <dgm:spPr/>
      <dgm:t>
        <a:bodyPr/>
        <a:lstStyle/>
        <a:p>
          <a:r>
            <a:rPr lang="en-GB"/>
            <a:t>Care and support</a:t>
          </a:r>
          <a:endParaRPr lang="en-US"/>
        </a:p>
      </dgm:t>
    </dgm:pt>
    <dgm:pt modelId="{0192B51D-D3E4-49D7-9D3D-BFEA604F774A}" type="parTrans" cxnId="{6569C74D-05A4-41D4-99E6-56AE63A675CA}">
      <dgm:prSet/>
      <dgm:spPr/>
      <dgm:t>
        <a:bodyPr/>
        <a:lstStyle/>
        <a:p>
          <a:endParaRPr lang="en-US"/>
        </a:p>
      </dgm:t>
    </dgm:pt>
    <dgm:pt modelId="{2B76B615-8BB0-46BF-9A2C-967A3179B548}" type="sibTrans" cxnId="{6569C74D-05A4-41D4-99E6-56AE63A675CA}">
      <dgm:prSet/>
      <dgm:spPr/>
      <dgm:t>
        <a:bodyPr/>
        <a:lstStyle/>
        <a:p>
          <a:endParaRPr lang="en-US"/>
        </a:p>
      </dgm:t>
    </dgm:pt>
    <dgm:pt modelId="{46842D29-BC49-4973-B496-F0FB66966E6A}" type="pres">
      <dgm:prSet presAssocID="{60E4CAC6-B55D-4CEE-810E-DA468CA2837E}" presName="linear" presStyleCnt="0">
        <dgm:presLayoutVars>
          <dgm:animLvl val="lvl"/>
          <dgm:resizeHandles val="exact"/>
        </dgm:presLayoutVars>
      </dgm:prSet>
      <dgm:spPr/>
    </dgm:pt>
    <dgm:pt modelId="{F88B4304-17D9-4F9E-AB43-A5EA3C7D0CE3}" type="pres">
      <dgm:prSet presAssocID="{AA20F37E-FFDE-4206-8BBA-07B604B9D2C3}" presName="parentText" presStyleLbl="node1" presStyleIdx="0" presStyleCnt="4">
        <dgm:presLayoutVars>
          <dgm:chMax val="0"/>
          <dgm:bulletEnabled val="1"/>
        </dgm:presLayoutVars>
      </dgm:prSet>
      <dgm:spPr/>
    </dgm:pt>
    <dgm:pt modelId="{DBD34915-ED40-4ED1-9EA2-BB81351D2AB2}" type="pres">
      <dgm:prSet presAssocID="{1FB46316-DCEA-405B-A2CE-C3461938EE04}" presName="spacer" presStyleCnt="0"/>
      <dgm:spPr/>
    </dgm:pt>
    <dgm:pt modelId="{37C18999-64D8-432C-BCA1-8BBDB71C0A67}" type="pres">
      <dgm:prSet presAssocID="{197A5241-D808-4311-909F-EA42C6AACDEC}" presName="parentText" presStyleLbl="node1" presStyleIdx="1" presStyleCnt="4">
        <dgm:presLayoutVars>
          <dgm:chMax val="0"/>
          <dgm:bulletEnabled val="1"/>
        </dgm:presLayoutVars>
      </dgm:prSet>
      <dgm:spPr/>
    </dgm:pt>
    <dgm:pt modelId="{E07DF3D4-7771-472A-A929-0B4BD0890A62}" type="pres">
      <dgm:prSet presAssocID="{FBDF645B-ED9A-4C49-A9E8-B20022A7B94D}" presName="spacer" presStyleCnt="0"/>
      <dgm:spPr/>
    </dgm:pt>
    <dgm:pt modelId="{A20D0B52-E96F-4D91-BB20-B9FB0DDC888A}" type="pres">
      <dgm:prSet presAssocID="{339917C2-7A71-4AEB-9BCF-1154D4A3D8D6}" presName="parentText" presStyleLbl="node1" presStyleIdx="2" presStyleCnt="4">
        <dgm:presLayoutVars>
          <dgm:chMax val="0"/>
          <dgm:bulletEnabled val="1"/>
        </dgm:presLayoutVars>
      </dgm:prSet>
      <dgm:spPr/>
    </dgm:pt>
    <dgm:pt modelId="{47180739-07B7-41C5-8084-D81B0F2A3878}" type="pres">
      <dgm:prSet presAssocID="{01F8C342-6E60-40B1-A52D-EBC7720F45D7}" presName="spacer" presStyleCnt="0"/>
      <dgm:spPr/>
    </dgm:pt>
    <dgm:pt modelId="{90A8DA41-24FC-4DE7-A319-2C1356493C69}" type="pres">
      <dgm:prSet presAssocID="{B3657E6E-814A-40BB-B59F-2A18A4D6408B}" presName="parentText" presStyleLbl="node1" presStyleIdx="3" presStyleCnt="4">
        <dgm:presLayoutVars>
          <dgm:chMax val="0"/>
          <dgm:bulletEnabled val="1"/>
        </dgm:presLayoutVars>
      </dgm:prSet>
      <dgm:spPr/>
    </dgm:pt>
  </dgm:ptLst>
  <dgm:cxnLst>
    <dgm:cxn modelId="{E8236C0E-4B10-4319-8596-F2CDBB499528}" srcId="{60E4CAC6-B55D-4CEE-810E-DA468CA2837E}" destId="{339917C2-7A71-4AEB-9BCF-1154D4A3D8D6}" srcOrd="2" destOrd="0" parTransId="{5F777198-EB66-4798-9939-76359BBB239A}" sibTransId="{01F8C342-6E60-40B1-A52D-EBC7720F45D7}"/>
    <dgm:cxn modelId="{C992E95F-D5A5-4F7E-9B3E-A0E9E1C29FEF}" type="presOf" srcId="{AA20F37E-FFDE-4206-8BBA-07B604B9D2C3}" destId="{F88B4304-17D9-4F9E-AB43-A5EA3C7D0CE3}" srcOrd="0" destOrd="0" presId="urn:microsoft.com/office/officeart/2005/8/layout/vList2"/>
    <dgm:cxn modelId="{8083B361-92BD-4369-846A-7FA11A110810}" type="presOf" srcId="{339917C2-7A71-4AEB-9BCF-1154D4A3D8D6}" destId="{A20D0B52-E96F-4D91-BB20-B9FB0DDC888A}" srcOrd="0" destOrd="0" presId="urn:microsoft.com/office/officeart/2005/8/layout/vList2"/>
    <dgm:cxn modelId="{6569C74D-05A4-41D4-99E6-56AE63A675CA}" srcId="{60E4CAC6-B55D-4CEE-810E-DA468CA2837E}" destId="{B3657E6E-814A-40BB-B59F-2A18A4D6408B}" srcOrd="3" destOrd="0" parTransId="{0192B51D-D3E4-49D7-9D3D-BFEA604F774A}" sibTransId="{2B76B615-8BB0-46BF-9A2C-967A3179B548}"/>
    <dgm:cxn modelId="{D14FF14D-BA3C-4372-B92C-CE1CCA8DC9A4}" type="presOf" srcId="{B3657E6E-814A-40BB-B59F-2A18A4D6408B}" destId="{90A8DA41-24FC-4DE7-A319-2C1356493C69}" srcOrd="0" destOrd="0" presId="urn:microsoft.com/office/officeart/2005/8/layout/vList2"/>
    <dgm:cxn modelId="{58E08695-891B-433A-B936-A608307B8044}" srcId="{60E4CAC6-B55D-4CEE-810E-DA468CA2837E}" destId="{197A5241-D808-4311-909F-EA42C6AACDEC}" srcOrd="1" destOrd="0" parTransId="{A9C05213-F23B-4935-9D34-149F9FB9A0E9}" sibTransId="{FBDF645B-ED9A-4C49-A9E8-B20022A7B94D}"/>
    <dgm:cxn modelId="{DC8D27B5-C570-48BE-8926-43F458A8C2C8}" type="presOf" srcId="{197A5241-D808-4311-909F-EA42C6AACDEC}" destId="{37C18999-64D8-432C-BCA1-8BBDB71C0A67}" srcOrd="0" destOrd="0" presId="urn:microsoft.com/office/officeart/2005/8/layout/vList2"/>
    <dgm:cxn modelId="{DEAB0CC4-07A5-4F48-AC5E-1F79AE9A3949}" type="presOf" srcId="{60E4CAC6-B55D-4CEE-810E-DA468CA2837E}" destId="{46842D29-BC49-4973-B496-F0FB66966E6A}" srcOrd="0" destOrd="0" presId="urn:microsoft.com/office/officeart/2005/8/layout/vList2"/>
    <dgm:cxn modelId="{14523DC9-910B-4119-AC8A-716FB7CD0672}" srcId="{60E4CAC6-B55D-4CEE-810E-DA468CA2837E}" destId="{AA20F37E-FFDE-4206-8BBA-07B604B9D2C3}" srcOrd="0" destOrd="0" parTransId="{C6C815AE-BDE4-4B4B-8B63-33FF54368FEA}" sibTransId="{1FB46316-DCEA-405B-A2CE-C3461938EE04}"/>
    <dgm:cxn modelId="{6157D01A-0EE9-45CC-A3E4-DFF5D6B64258}" type="presParOf" srcId="{46842D29-BC49-4973-B496-F0FB66966E6A}" destId="{F88B4304-17D9-4F9E-AB43-A5EA3C7D0CE3}" srcOrd="0" destOrd="0" presId="urn:microsoft.com/office/officeart/2005/8/layout/vList2"/>
    <dgm:cxn modelId="{7970D297-6294-4906-A8C7-CB9BCE27C1C2}" type="presParOf" srcId="{46842D29-BC49-4973-B496-F0FB66966E6A}" destId="{DBD34915-ED40-4ED1-9EA2-BB81351D2AB2}" srcOrd="1" destOrd="0" presId="urn:microsoft.com/office/officeart/2005/8/layout/vList2"/>
    <dgm:cxn modelId="{04ABBEBD-E3B5-4C48-BADA-7D519F01C139}" type="presParOf" srcId="{46842D29-BC49-4973-B496-F0FB66966E6A}" destId="{37C18999-64D8-432C-BCA1-8BBDB71C0A67}" srcOrd="2" destOrd="0" presId="urn:microsoft.com/office/officeart/2005/8/layout/vList2"/>
    <dgm:cxn modelId="{F81E0598-1BBB-45F2-A2ED-07E4AAB52032}" type="presParOf" srcId="{46842D29-BC49-4973-B496-F0FB66966E6A}" destId="{E07DF3D4-7771-472A-A929-0B4BD0890A62}" srcOrd="3" destOrd="0" presId="urn:microsoft.com/office/officeart/2005/8/layout/vList2"/>
    <dgm:cxn modelId="{2BC14721-4039-4EA9-A629-66230AF43AD7}" type="presParOf" srcId="{46842D29-BC49-4973-B496-F0FB66966E6A}" destId="{A20D0B52-E96F-4D91-BB20-B9FB0DDC888A}" srcOrd="4" destOrd="0" presId="urn:microsoft.com/office/officeart/2005/8/layout/vList2"/>
    <dgm:cxn modelId="{7B701A51-7337-47CA-93CE-00BF919C55A2}" type="presParOf" srcId="{46842D29-BC49-4973-B496-F0FB66966E6A}" destId="{47180739-07B7-41C5-8084-D81B0F2A3878}" srcOrd="5" destOrd="0" presId="urn:microsoft.com/office/officeart/2005/8/layout/vList2"/>
    <dgm:cxn modelId="{AF512B62-A1A9-4D81-B589-052719F5C664}" type="presParOf" srcId="{46842D29-BC49-4973-B496-F0FB66966E6A}" destId="{90A8DA41-24FC-4DE7-A319-2C1356493C6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9220FF9-0167-4224-8CF1-9244E352D73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AAF6DAB-C950-4C01-8046-629CE8C263FE}">
      <dgm:prSet custT="1"/>
      <dgm:spPr/>
      <dgm:t>
        <a:bodyPr/>
        <a:lstStyle/>
        <a:p>
          <a:r>
            <a:rPr lang="en-GB" sz="3200" dirty="0">
              <a:latin typeface="Arial" panose="020B0604020202020204" pitchFamily="34" charset="0"/>
              <a:cs typeface="Arial" panose="020B0604020202020204" pitchFamily="34" charset="0"/>
            </a:rPr>
            <a:t>According to the  Disengagement Theory, people gradually become less involved in society and social interactions as they get older.</a:t>
          </a:r>
          <a:endParaRPr lang="en-US" sz="3200" dirty="0">
            <a:latin typeface="Arial" panose="020B0604020202020204" pitchFamily="34" charset="0"/>
            <a:cs typeface="Arial" panose="020B0604020202020204" pitchFamily="34" charset="0"/>
          </a:endParaRPr>
        </a:p>
      </dgm:t>
    </dgm:pt>
    <dgm:pt modelId="{DBD9AB30-5641-4D26-A992-26BF19C578FC}" type="parTrans" cxnId="{A6B1CF65-B854-4D48-8E81-51C207667AB2}">
      <dgm:prSet/>
      <dgm:spPr/>
      <dgm:t>
        <a:bodyPr/>
        <a:lstStyle/>
        <a:p>
          <a:endParaRPr lang="en-US"/>
        </a:p>
      </dgm:t>
    </dgm:pt>
    <dgm:pt modelId="{15153F83-FB23-477F-BEBD-6AF79D385B4A}" type="sibTrans" cxnId="{A6B1CF65-B854-4D48-8E81-51C207667AB2}">
      <dgm:prSet/>
      <dgm:spPr/>
      <dgm:t>
        <a:bodyPr/>
        <a:lstStyle/>
        <a:p>
          <a:endParaRPr lang="en-US"/>
        </a:p>
      </dgm:t>
    </dgm:pt>
    <dgm:pt modelId="{516EA44B-31BC-4E1A-BCEC-65BA20C24701}">
      <dgm:prSet/>
      <dgm:spPr/>
      <dgm:t>
        <a:bodyPr/>
        <a:lstStyle/>
        <a:p>
          <a:r>
            <a:rPr lang="en-GB" dirty="0"/>
            <a:t>The Value of Social Interactions</a:t>
          </a:r>
          <a:endParaRPr lang="en-US" dirty="0"/>
        </a:p>
      </dgm:t>
    </dgm:pt>
    <dgm:pt modelId="{709BFD2F-988E-4920-9424-DBD82C8E9B58}" type="parTrans" cxnId="{81588ADF-FF8F-43C7-8F50-0B4531A3A4AF}">
      <dgm:prSet/>
      <dgm:spPr/>
      <dgm:t>
        <a:bodyPr/>
        <a:lstStyle/>
        <a:p>
          <a:endParaRPr lang="en-US"/>
        </a:p>
      </dgm:t>
    </dgm:pt>
    <dgm:pt modelId="{B4D301BA-DDDE-4548-A189-405C955444C2}" type="sibTrans" cxnId="{81588ADF-FF8F-43C7-8F50-0B4531A3A4AF}">
      <dgm:prSet/>
      <dgm:spPr/>
      <dgm:t>
        <a:bodyPr/>
        <a:lstStyle/>
        <a:p>
          <a:endParaRPr lang="en-US"/>
        </a:p>
      </dgm:t>
    </dgm:pt>
    <dgm:pt modelId="{5CB80638-3F87-4840-9FE2-0C5C072A05E7}">
      <dgm:prSet/>
      <dgm:spPr/>
      <dgm:t>
        <a:bodyPr/>
        <a:lstStyle/>
        <a:p>
          <a:r>
            <a:rPr lang="en-GB" dirty="0"/>
            <a:t>Support and Care for the Dying</a:t>
          </a:r>
          <a:endParaRPr lang="en-US" dirty="0"/>
        </a:p>
      </dgm:t>
    </dgm:pt>
    <dgm:pt modelId="{4FB62C3E-76D3-4D65-BD65-34B434FCCC72}" type="parTrans" cxnId="{287D0479-259B-45C4-A57D-361F1FAC06BA}">
      <dgm:prSet/>
      <dgm:spPr/>
      <dgm:t>
        <a:bodyPr/>
        <a:lstStyle/>
        <a:p>
          <a:endParaRPr lang="en-US"/>
        </a:p>
      </dgm:t>
    </dgm:pt>
    <dgm:pt modelId="{1AE50396-1D35-49AB-A68F-25E253AE18F2}" type="sibTrans" cxnId="{287D0479-259B-45C4-A57D-361F1FAC06BA}">
      <dgm:prSet/>
      <dgm:spPr/>
      <dgm:t>
        <a:bodyPr/>
        <a:lstStyle/>
        <a:p>
          <a:endParaRPr lang="en-US"/>
        </a:p>
      </dgm:t>
    </dgm:pt>
    <dgm:pt modelId="{2D0F542F-339D-40F6-B657-C92A739CC9B6}">
      <dgm:prSet/>
      <dgm:spPr/>
      <dgm:t>
        <a:bodyPr/>
        <a:lstStyle/>
        <a:p>
          <a:r>
            <a:rPr lang="en-GB" dirty="0"/>
            <a:t>Individual Variations </a:t>
          </a:r>
          <a:endParaRPr lang="en-US" dirty="0"/>
        </a:p>
      </dgm:t>
    </dgm:pt>
    <dgm:pt modelId="{AB383C81-0253-4C67-B38E-F1D01254D708}" type="parTrans" cxnId="{91B1B35F-9E7D-4450-AB84-F39DA9D0475E}">
      <dgm:prSet/>
      <dgm:spPr/>
      <dgm:t>
        <a:bodyPr/>
        <a:lstStyle/>
        <a:p>
          <a:endParaRPr lang="en-US"/>
        </a:p>
      </dgm:t>
    </dgm:pt>
    <dgm:pt modelId="{2B127465-A751-4CD9-B2E4-C5B807E03907}" type="sibTrans" cxnId="{91B1B35F-9E7D-4450-AB84-F39DA9D0475E}">
      <dgm:prSet/>
      <dgm:spPr/>
      <dgm:t>
        <a:bodyPr/>
        <a:lstStyle/>
        <a:p>
          <a:endParaRPr lang="en-US"/>
        </a:p>
      </dgm:t>
    </dgm:pt>
    <dgm:pt modelId="{9BEC9C16-C737-40E2-9AFD-54831E0DB5AE}" type="pres">
      <dgm:prSet presAssocID="{99220FF9-0167-4224-8CF1-9244E352D732}" presName="linear" presStyleCnt="0">
        <dgm:presLayoutVars>
          <dgm:animLvl val="lvl"/>
          <dgm:resizeHandles val="exact"/>
        </dgm:presLayoutVars>
      </dgm:prSet>
      <dgm:spPr/>
    </dgm:pt>
    <dgm:pt modelId="{6FD47800-9274-405D-980E-09F18DB3AAB1}" type="pres">
      <dgm:prSet presAssocID="{8AAF6DAB-C950-4C01-8046-629CE8C263FE}" presName="parentText" presStyleLbl="node1" presStyleIdx="0" presStyleCnt="1" custScaleY="99748">
        <dgm:presLayoutVars>
          <dgm:chMax val="0"/>
          <dgm:bulletEnabled val="1"/>
        </dgm:presLayoutVars>
      </dgm:prSet>
      <dgm:spPr/>
    </dgm:pt>
    <dgm:pt modelId="{6B2B1DDF-3E98-43EF-9C93-29FB1F38759D}" type="pres">
      <dgm:prSet presAssocID="{8AAF6DAB-C950-4C01-8046-629CE8C263FE}" presName="childText" presStyleLbl="revTx" presStyleIdx="0" presStyleCnt="1" custScaleY="116073">
        <dgm:presLayoutVars>
          <dgm:bulletEnabled val="1"/>
        </dgm:presLayoutVars>
      </dgm:prSet>
      <dgm:spPr/>
    </dgm:pt>
  </dgm:ptLst>
  <dgm:cxnLst>
    <dgm:cxn modelId="{6501C223-4487-44F1-B566-443B0638759F}" type="presOf" srcId="{99220FF9-0167-4224-8CF1-9244E352D732}" destId="{9BEC9C16-C737-40E2-9AFD-54831E0DB5AE}" srcOrd="0" destOrd="0" presId="urn:microsoft.com/office/officeart/2005/8/layout/vList2"/>
    <dgm:cxn modelId="{501AB42C-0B97-43A2-8546-F17103515151}" type="presOf" srcId="{5CB80638-3F87-4840-9FE2-0C5C072A05E7}" destId="{6B2B1DDF-3E98-43EF-9C93-29FB1F38759D}" srcOrd="0" destOrd="1" presId="urn:microsoft.com/office/officeart/2005/8/layout/vList2"/>
    <dgm:cxn modelId="{91B1B35F-9E7D-4450-AB84-F39DA9D0475E}" srcId="{8AAF6DAB-C950-4C01-8046-629CE8C263FE}" destId="{2D0F542F-339D-40F6-B657-C92A739CC9B6}" srcOrd="2" destOrd="0" parTransId="{AB383C81-0253-4C67-B38E-F1D01254D708}" sibTransId="{2B127465-A751-4CD9-B2E4-C5B807E03907}"/>
    <dgm:cxn modelId="{B121E35F-A287-4F1B-91D5-192CF36DD750}" type="presOf" srcId="{8AAF6DAB-C950-4C01-8046-629CE8C263FE}" destId="{6FD47800-9274-405D-980E-09F18DB3AAB1}" srcOrd="0" destOrd="0" presId="urn:microsoft.com/office/officeart/2005/8/layout/vList2"/>
    <dgm:cxn modelId="{A6B1CF65-B854-4D48-8E81-51C207667AB2}" srcId="{99220FF9-0167-4224-8CF1-9244E352D732}" destId="{8AAF6DAB-C950-4C01-8046-629CE8C263FE}" srcOrd="0" destOrd="0" parTransId="{DBD9AB30-5641-4D26-A992-26BF19C578FC}" sibTransId="{15153F83-FB23-477F-BEBD-6AF79D385B4A}"/>
    <dgm:cxn modelId="{287D0479-259B-45C4-A57D-361F1FAC06BA}" srcId="{8AAF6DAB-C950-4C01-8046-629CE8C263FE}" destId="{5CB80638-3F87-4840-9FE2-0C5C072A05E7}" srcOrd="1" destOrd="0" parTransId="{4FB62C3E-76D3-4D65-BD65-34B434FCCC72}" sibTransId="{1AE50396-1D35-49AB-A68F-25E253AE18F2}"/>
    <dgm:cxn modelId="{C8FA81A3-F916-41D5-8724-05B1B4513CAA}" type="presOf" srcId="{516EA44B-31BC-4E1A-BCEC-65BA20C24701}" destId="{6B2B1DDF-3E98-43EF-9C93-29FB1F38759D}" srcOrd="0" destOrd="0" presId="urn:microsoft.com/office/officeart/2005/8/layout/vList2"/>
    <dgm:cxn modelId="{50B9F1DB-B370-41F4-A7C5-BCCEE4C58E6D}" type="presOf" srcId="{2D0F542F-339D-40F6-B657-C92A739CC9B6}" destId="{6B2B1DDF-3E98-43EF-9C93-29FB1F38759D}" srcOrd="0" destOrd="2" presId="urn:microsoft.com/office/officeart/2005/8/layout/vList2"/>
    <dgm:cxn modelId="{81588ADF-FF8F-43C7-8F50-0B4531A3A4AF}" srcId="{8AAF6DAB-C950-4C01-8046-629CE8C263FE}" destId="{516EA44B-31BC-4E1A-BCEC-65BA20C24701}" srcOrd="0" destOrd="0" parTransId="{709BFD2F-988E-4920-9424-DBD82C8E9B58}" sibTransId="{B4D301BA-DDDE-4548-A189-405C955444C2}"/>
    <dgm:cxn modelId="{B5781E54-BF1F-42DE-9B4B-2A931C3E0731}" type="presParOf" srcId="{9BEC9C16-C737-40E2-9AFD-54831E0DB5AE}" destId="{6FD47800-9274-405D-980E-09F18DB3AAB1}" srcOrd="0" destOrd="0" presId="urn:microsoft.com/office/officeart/2005/8/layout/vList2"/>
    <dgm:cxn modelId="{B1597370-6936-476D-B04D-A92868B8B117}" type="presParOf" srcId="{9BEC9C16-C737-40E2-9AFD-54831E0DB5AE}" destId="{6B2B1DDF-3E98-43EF-9C93-29FB1F38759D}"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F44C0B5-BAC7-4004-AB56-112F816A8D9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450B4A7-9751-4171-9A03-F78528411321}">
      <dgm:prSet/>
      <dgm:spPr/>
      <dgm:t>
        <a:bodyPr/>
        <a:lstStyle/>
        <a:p>
          <a:r>
            <a:rPr lang="en-GB" dirty="0"/>
            <a:t>According to the continuity theory of ageing, as people get older, they try to keep their lives feeling consistent and continuous.</a:t>
          </a:r>
          <a:endParaRPr lang="en-US" dirty="0"/>
        </a:p>
      </dgm:t>
    </dgm:pt>
    <dgm:pt modelId="{9879E84D-8A3A-4112-A9FE-BC0D41169B67}" type="parTrans" cxnId="{82127852-DC18-48FF-B8B8-9B050FCDD452}">
      <dgm:prSet/>
      <dgm:spPr/>
      <dgm:t>
        <a:bodyPr/>
        <a:lstStyle/>
        <a:p>
          <a:endParaRPr lang="en-US"/>
        </a:p>
      </dgm:t>
    </dgm:pt>
    <dgm:pt modelId="{BA717CDC-C4FA-4F45-A32D-C5A23C97468C}" type="sibTrans" cxnId="{82127852-DC18-48FF-B8B8-9B050FCDD452}">
      <dgm:prSet/>
      <dgm:spPr/>
      <dgm:t>
        <a:bodyPr/>
        <a:lstStyle/>
        <a:p>
          <a:endParaRPr lang="en-US"/>
        </a:p>
      </dgm:t>
    </dgm:pt>
    <dgm:pt modelId="{BC518BD7-3CA1-4BBD-B37F-7D32304151EF}">
      <dgm:prSet/>
      <dgm:spPr/>
      <dgm:t>
        <a:bodyPr/>
        <a:lstStyle/>
        <a:p>
          <a:r>
            <a:rPr lang="en-GB" dirty="0"/>
            <a:t>Sense of identity</a:t>
          </a:r>
          <a:endParaRPr lang="en-US" dirty="0"/>
        </a:p>
      </dgm:t>
    </dgm:pt>
    <dgm:pt modelId="{D840521E-110A-4B6B-B621-F2EDDAF0EC42}" type="parTrans" cxnId="{9FF248A5-CC44-4517-A19F-56CE2E278FB0}">
      <dgm:prSet/>
      <dgm:spPr/>
      <dgm:t>
        <a:bodyPr/>
        <a:lstStyle/>
        <a:p>
          <a:endParaRPr lang="en-US"/>
        </a:p>
      </dgm:t>
    </dgm:pt>
    <dgm:pt modelId="{86A1A878-AB82-43BC-8167-96B2320A8392}" type="sibTrans" cxnId="{9FF248A5-CC44-4517-A19F-56CE2E278FB0}">
      <dgm:prSet/>
      <dgm:spPr/>
      <dgm:t>
        <a:bodyPr/>
        <a:lstStyle/>
        <a:p>
          <a:endParaRPr lang="en-US"/>
        </a:p>
      </dgm:t>
    </dgm:pt>
    <dgm:pt modelId="{CE48FAAD-4B4B-416A-9793-2A219B7A585D}">
      <dgm:prSet/>
      <dgm:spPr/>
      <dgm:t>
        <a:bodyPr/>
        <a:lstStyle/>
        <a:p>
          <a:r>
            <a:rPr lang="en-GB"/>
            <a:t>Coping with changes </a:t>
          </a:r>
          <a:endParaRPr lang="en-US"/>
        </a:p>
      </dgm:t>
    </dgm:pt>
    <dgm:pt modelId="{2D904B6F-C168-4495-9561-7889C0F2233D}" type="parTrans" cxnId="{2A93AE8C-629B-4E66-9874-B698A69775A2}">
      <dgm:prSet/>
      <dgm:spPr/>
      <dgm:t>
        <a:bodyPr/>
        <a:lstStyle/>
        <a:p>
          <a:endParaRPr lang="en-US"/>
        </a:p>
      </dgm:t>
    </dgm:pt>
    <dgm:pt modelId="{F21566FE-1AB7-4D94-A3D1-1318AD7F3C26}" type="sibTrans" cxnId="{2A93AE8C-629B-4E66-9874-B698A69775A2}">
      <dgm:prSet/>
      <dgm:spPr/>
      <dgm:t>
        <a:bodyPr/>
        <a:lstStyle/>
        <a:p>
          <a:endParaRPr lang="en-US"/>
        </a:p>
      </dgm:t>
    </dgm:pt>
    <dgm:pt modelId="{7D8943FF-FA83-4F9D-B9EE-54A771333791}">
      <dgm:prSet/>
      <dgm:spPr/>
      <dgm:t>
        <a:bodyPr/>
        <a:lstStyle/>
        <a:p>
          <a:r>
            <a:rPr lang="en-GB"/>
            <a:t>Maintaining relationships  </a:t>
          </a:r>
          <a:endParaRPr lang="en-US"/>
        </a:p>
      </dgm:t>
    </dgm:pt>
    <dgm:pt modelId="{4FF676DF-4242-4B78-A23A-3213D59ED2AC}" type="parTrans" cxnId="{41725D16-F420-4C40-BE6D-75BF9C54E807}">
      <dgm:prSet/>
      <dgm:spPr/>
      <dgm:t>
        <a:bodyPr/>
        <a:lstStyle/>
        <a:p>
          <a:endParaRPr lang="en-US"/>
        </a:p>
      </dgm:t>
    </dgm:pt>
    <dgm:pt modelId="{6B363329-1083-4AB0-8B14-A45FB561D5A2}" type="sibTrans" cxnId="{41725D16-F420-4C40-BE6D-75BF9C54E807}">
      <dgm:prSet/>
      <dgm:spPr/>
      <dgm:t>
        <a:bodyPr/>
        <a:lstStyle/>
        <a:p>
          <a:endParaRPr lang="en-US"/>
        </a:p>
      </dgm:t>
    </dgm:pt>
    <dgm:pt modelId="{B1BD0BFF-BD75-4FF4-A7B4-0DF66FB57CF4}">
      <dgm:prSet/>
      <dgm:spPr/>
      <dgm:t>
        <a:bodyPr/>
        <a:lstStyle/>
        <a:p>
          <a:r>
            <a:rPr lang="en-GB"/>
            <a:t>Fulfilment and purposes </a:t>
          </a:r>
          <a:endParaRPr lang="en-US"/>
        </a:p>
      </dgm:t>
    </dgm:pt>
    <dgm:pt modelId="{B18D116F-F73A-4EAF-BC3F-CE66E6D17A65}" type="parTrans" cxnId="{E1021113-1FB7-4007-9221-0F03D8AD0BDE}">
      <dgm:prSet/>
      <dgm:spPr/>
      <dgm:t>
        <a:bodyPr/>
        <a:lstStyle/>
        <a:p>
          <a:endParaRPr lang="en-US"/>
        </a:p>
      </dgm:t>
    </dgm:pt>
    <dgm:pt modelId="{144D0026-B237-49B1-B65C-1E8470E9330E}" type="sibTrans" cxnId="{E1021113-1FB7-4007-9221-0F03D8AD0BDE}">
      <dgm:prSet/>
      <dgm:spPr/>
      <dgm:t>
        <a:bodyPr/>
        <a:lstStyle/>
        <a:p>
          <a:endParaRPr lang="en-US"/>
        </a:p>
      </dgm:t>
    </dgm:pt>
    <dgm:pt modelId="{26E9D5BA-EE38-40BF-9EA8-51C476526B13}" type="pres">
      <dgm:prSet presAssocID="{CF44C0B5-BAC7-4004-AB56-112F816A8D9F}" presName="linear" presStyleCnt="0">
        <dgm:presLayoutVars>
          <dgm:animLvl val="lvl"/>
          <dgm:resizeHandles val="exact"/>
        </dgm:presLayoutVars>
      </dgm:prSet>
      <dgm:spPr/>
    </dgm:pt>
    <dgm:pt modelId="{62EAC9C1-AA1F-4D41-BDB8-A90DAE94BB83}" type="pres">
      <dgm:prSet presAssocID="{6450B4A7-9751-4171-9A03-F78528411321}" presName="parentText" presStyleLbl="node1" presStyleIdx="0" presStyleCnt="5" custScaleY="148123">
        <dgm:presLayoutVars>
          <dgm:chMax val="0"/>
          <dgm:bulletEnabled val="1"/>
        </dgm:presLayoutVars>
      </dgm:prSet>
      <dgm:spPr/>
    </dgm:pt>
    <dgm:pt modelId="{8B575451-BD77-42D7-94B2-CDF662319768}" type="pres">
      <dgm:prSet presAssocID="{BA717CDC-C4FA-4F45-A32D-C5A23C97468C}" presName="spacer" presStyleCnt="0"/>
      <dgm:spPr/>
    </dgm:pt>
    <dgm:pt modelId="{76AC061E-BD01-4839-A8AC-686A8B1E8FF9}" type="pres">
      <dgm:prSet presAssocID="{BC518BD7-3CA1-4BBD-B37F-7D32304151EF}" presName="parentText" presStyleLbl="node1" presStyleIdx="1" presStyleCnt="5">
        <dgm:presLayoutVars>
          <dgm:chMax val="0"/>
          <dgm:bulletEnabled val="1"/>
        </dgm:presLayoutVars>
      </dgm:prSet>
      <dgm:spPr/>
    </dgm:pt>
    <dgm:pt modelId="{6E8E6F79-AE1F-4766-8C51-1FFB1DBCC30C}" type="pres">
      <dgm:prSet presAssocID="{86A1A878-AB82-43BC-8167-96B2320A8392}" presName="spacer" presStyleCnt="0"/>
      <dgm:spPr/>
    </dgm:pt>
    <dgm:pt modelId="{464B36B9-C954-4F68-98BF-9B285E746FFB}" type="pres">
      <dgm:prSet presAssocID="{CE48FAAD-4B4B-416A-9793-2A219B7A585D}" presName="parentText" presStyleLbl="node1" presStyleIdx="2" presStyleCnt="5" custLinFactNeighborY="27136">
        <dgm:presLayoutVars>
          <dgm:chMax val="0"/>
          <dgm:bulletEnabled val="1"/>
        </dgm:presLayoutVars>
      </dgm:prSet>
      <dgm:spPr/>
    </dgm:pt>
    <dgm:pt modelId="{3CA678EF-32E4-4644-9CC9-D286D2A9D59A}" type="pres">
      <dgm:prSet presAssocID="{F21566FE-1AB7-4D94-A3D1-1318AD7F3C26}" presName="spacer" presStyleCnt="0"/>
      <dgm:spPr/>
    </dgm:pt>
    <dgm:pt modelId="{A7086FCA-8798-4C75-B0D5-38E52A657304}" type="pres">
      <dgm:prSet presAssocID="{7D8943FF-FA83-4F9D-B9EE-54A771333791}" presName="parentText" presStyleLbl="node1" presStyleIdx="3" presStyleCnt="5">
        <dgm:presLayoutVars>
          <dgm:chMax val="0"/>
          <dgm:bulletEnabled val="1"/>
        </dgm:presLayoutVars>
      </dgm:prSet>
      <dgm:spPr/>
    </dgm:pt>
    <dgm:pt modelId="{D2119253-1964-483C-80C0-29B5565036AD}" type="pres">
      <dgm:prSet presAssocID="{6B363329-1083-4AB0-8B14-A45FB561D5A2}" presName="spacer" presStyleCnt="0"/>
      <dgm:spPr/>
    </dgm:pt>
    <dgm:pt modelId="{98331ABF-0EDF-4816-9B10-32A211CC64D8}" type="pres">
      <dgm:prSet presAssocID="{B1BD0BFF-BD75-4FF4-A7B4-0DF66FB57CF4}" presName="parentText" presStyleLbl="node1" presStyleIdx="4" presStyleCnt="5">
        <dgm:presLayoutVars>
          <dgm:chMax val="0"/>
          <dgm:bulletEnabled val="1"/>
        </dgm:presLayoutVars>
      </dgm:prSet>
      <dgm:spPr/>
    </dgm:pt>
  </dgm:ptLst>
  <dgm:cxnLst>
    <dgm:cxn modelId="{E1021113-1FB7-4007-9221-0F03D8AD0BDE}" srcId="{CF44C0B5-BAC7-4004-AB56-112F816A8D9F}" destId="{B1BD0BFF-BD75-4FF4-A7B4-0DF66FB57CF4}" srcOrd="4" destOrd="0" parTransId="{B18D116F-F73A-4EAF-BC3F-CE66E6D17A65}" sibTransId="{144D0026-B237-49B1-B65C-1E8470E9330E}"/>
    <dgm:cxn modelId="{41725D16-F420-4C40-BE6D-75BF9C54E807}" srcId="{CF44C0B5-BAC7-4004-AB56-112F816A8D9F}" destId="{7D8943FF-FA83-4F9D-B9EE-54A771333791}" srcOrd="3" destOrd="0" parTransId="{4FF676DF-4242-4B78-A23A-3213D59ED2AC}" sibTransId="{6B363329-1083-4AB0-8B14-A45FB561D5A2}"/>
    <dgm:cxn modelId="{8F8C151D-02AB-44DD-884D-9A24817E17C5}" type="presOf" srcId="{BC518BD7-3CA1-4BBD-B37F-7D32304151EF}" destId="{76AC061E-BD01-4839-A8AC-686A8B1E8FF9}" srcOrd="0" destOrd="0" presId="urn:microsoft.com/office/officeart/2005/8/layout/vList2"/>
    <dgm:cxn modelId="{B871C81E-BBF0-40A2-86ED-FB4300A2516B}" type="presOf" srcId="{B1BD0BFF-BD75-4FF4-A7B4-0DF66FB57CF4}" destId="{98331ABF-0EDF-4816-9B10-32A211CC64D8}" srcOrd="0" destOrd="0" presId="urn:microsoft.com/office/officeart/2005/8/layout/vList2"/>
    <dgm:cxn modelId="{82127852-DC18-48FF-B8B8-9B050FCDD452}" srcId="{CF44C0B5-BAC7-4004-AB56-112F816A8D9F}" destId="{6450B4A7-9751-4171-9A03-F78528411321}" srcOrd="0" destOrd="0" parTransId="{9879E84D-8A3A-4112-A9FE-BC0D41169B67}" sibTransId="{BA717CDC-C4FA-4F45-A32D-C5A23C97468C}"/>
    <dgm:cxn modelId="{7D999956-BB81-4D72-A5E4-0E080823DBEE}" type="presOf" srcId="{CF44C0B5-BAC7-4004-AB56-112F816A8D9F}" destId="{26E9D5BA-EE38-40BF-9EA8-51C476526B13}" srcOrd="0" destOrd="0" presId="urn:microsoft.com/office/officeart/2005/8/layout/vList2"/>
    <dgm:cxn modelId="{2A93AE8C-629B-4E66-9874-B698A69775A2}" srcId="{CF44C0B5-BAC7-4004-AB56-112F816A8D9F}" destId="{CE48FAAD-4B4B-416A-9793-2A219B7A585D}" srcOrd="2" destOrd="0" parTransId="{2D904B6F-C168-4495-9561-7889C0F2233D}" sibTransId="{F21566FE-1AB7-4D94-A3D1-1318AD7F3C26}"/>
    <dgm:cxn modelId="{9FF248A5-CC44-4517-A19F-56CE2E278FB0}" srcId="{CF44C0B5-BAC7-4004-AB56-112F816A8D9F}" destId="{BC518BD7-3CA1-4BBD-B37F-7D32304151EF}" srcOrd="1" destOrd="0" parTransId="{D840521E-110A-4B6B-B621-F2EDDAF0EC42}" sibTransId="{86A1A878-AB82-43BC-8167-96B2320A8392}"/>
    <dgm:cxn modelId="{6AEB13AE-110A-4AE7-A884-A11AB6E3A72D}" type="presOf" srcId="{6450B4A7-9751-4171-9A03-F78528411321}" destId="{62EAC9C1-AA1F-4D41-BDB8-A90DAE94BB83}" srcOrd="0" destOrd="0" presId="urn:microsoft.com/office/officeart/2005/8/layout/vList2"/>
    <dgm:cxn modelId="{B23251B4-1446-46CB-AB24-C47F9B495726}" type="presOf" srcId="{CE48FAAD-4B4B-416A-9793-2A219B7A585D}" destId="{464B36B9-C954-4F68-98BF-9B285E746FFB}" srcOrd="0" destOrd="0" presId="urn:microsoft.com/office/officeart/2005/8/layout/vList2"/>
    <dgm:cxn modelId="{D6CEF7D1-8FB5-4E4D-B3BF-FA7E3106A7F2}" type="presOf" srcId="{7D8943FF-FA83-4F9D-B9EE-54A771333791}" destId="{A7086FCA-8798-4C75-B0D5-38E52A657304}" srcOrd="0" destOrd="0" presId="urn:microsoft.com/office/officeart/2005/8/layout/vList2"/>
    <dgm:cxn modelId="{4DA94168-CDBB-4D33-8B75-FDA22CB1BDCE}" type="presParOf" srcId="{26E9D5BA-EE38-40BF-9EA8-51C476526B13}" destId="{62EAC9C1-AA1F-4D41-BDB8-A90DAE94BB83}" srcOrd="0" destOrd="0" presId="urn:microsoft.com/office/officeart/2005/8/layout/vList2"/>
    <dgm:cxn modelId="{B0716218-3D03-48AC-93AB-7C2AB68EA52E}" type="presParOf" srcId="{26E9D5BA-EE38-40BF-9EA8-51C476526B13}" destId="{8B575451-BD77-42D7-94B2-CDF662319768}" srcOrd="1" destOrd="0" presId="urn:microsoft.com/office/officeart/2005/8/layout/vList2"/>
    <dgm:cxn modelId="{B09BE1FB-8529-420E-A4C7-CB11565C4BE4}" type="presParOf" srcId="{26E9D5BA-EE38-40BF-9EA8-51C476526B13}" destId="{76AC061E-BD01-4839-A8AC-686A8B1E8FF9}" srcOrd="2" destOrd="0" presId="urn:microsoft.com/office/officeart/2005/8/layout/vList2"/>
    <dgm:cxn modelId="{ECE2ABF7-A538-436E-9368-328B49F0CF4B}" type="presParOf" srcId="{26E9D5BA-EE38-40BF-9EA8-51C476526B13}" destId="{6E8E6F79-AE1F-4766-8C51-1FFB1DBCC30C}" srcOrd="3" destOrd="0" presId="urn:microsoft.com/office/officeart/2005/8/layout/vList2"/>
    <dgm:cxn modelId="{2237C5FD-1352-4145-BFAE-A1849192E46E}" type="presParOf" srcId="{26E9D5BA-EE38-40BF-9EA8-51C476526B13}" destId="{464B36B9-C954-4F68-98BF-9B285E746FFB}" srcOrd="4" destOrd="0" presId="urn:microsoft.com/office/officeart/2005/8/layout/vList2"/>
    <dgm:cxn modelId="{75E0F580-134F-469F-90FF-4C3B90DFC5C1}" type="presParOf" srcId="{26E9D5BA-EE38-40BF-9EA8-51C476526B13}" destId="{3CA678EF-32E4-4644-9CC9-D286D2A9D59A}" srcOrd="5" destOrd="0" presId="urn:microsoft.com/office/officeart/2005/8/layout/vList2"/>
    <dgm:cxn modelId="{BE6AD276-60FF-4822-9F6C-267A22B05FED}" type="presParOf" srcId="{26E9D5BA-EE38-40BF-9EA8-51C476526B13}" destId="{A7086FCA-8798-4C75-B0D5-38E52A657304}" srcOrd="6" destOrd="0" presId="urn:microsoft.com/office/officeart/2005/8/layout/vList2"/>
    <dgm:cxn modelId="{85253520-C6A9-47BE-8E6C-41D119622A33}" type="presParOf" srcId="{26E9D5BA-EE38-40BF-9EA8-51C476526B13}" destId="{D2119253-1964-483C-80C0-29B5565036AD}" srcOrd="7" destOrd="0" presId="urn:microsoft.com/office/officeart/2005/8/layout/vList2"/>
    <dgm:cxn modelId="{EC4BBF82-432A-49FC-B039-8FD274950889}" type="presParOf" srcId="{26E9D5BA-EE38-40BF-9EA8-51C476526B13}" destId="{98331ABF-0EDF-4816-9B10-32A211CC64D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BA9A7C3-E09E-41E2-9B6A-83963C8E08BB}"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399FB909-A910-4E76-B92B-0D22A1CB7AC2}">
      <dgm:prSet/>
      <dgm:spPr/>
      <dgm:t>
        <a:bodyPr/>
        <a:lstStyle/>
        <a:p>
          <a:endParaRPr lang="en-US" dirty="0"/>
        </a:p>
      </dgm:t>
    </dgm:pt>
    <dgm:pt modelId="{46AEAED7-C296-4430-BB82-3C3C15B9299B}" type="parTrans" cxnId="{510A5E16-0339-49E3-9744-662ABE692D07}">
      <dgm:prSet/>
      <dgm:spPr/>
      <dgm:t>
        <a:bodyPr/>
        <a:lstStyle/>
        <a:p>
          <a:endParaRPr lang="en-US"/>
        </a:p>
      </dgm:t>
    </dgm:pt>
    <dgm:pt modelId="{9BF57279-02BC-4D7B-AD9D-1D52AF246480}" type="sibTrans" cxnId="{510A5E16-0339-49E3-9744-662ABE692D07}">
      <dgm:prSet/>
      <dgm:spPr/>
      <dgm:t>
        <a:bodyPr/>
        <a:lstStyle/>
        <a:p>
          <a:endParaRPr lang="en-US"/>
        </a:p>
      </dgm:t>
    </dgm:pt>
    <dgm:pt modelId="{E4633857-2457-4FD1-A1B4-203C6DC12501}">
      <dgm:prSet/>
      <dgm:spPr/>
      <dgm:t>
        <a:bodyPr/>
        <a:lstStyle/>
        <a:p>
          <a:r>
            <a:rPr lang="en-GB"/>
            <a:t>Accesses to palliative care </a:t>
          </a:r>
          <a:endParaRPr lang="en-US"/>
        </a:p>
      </dgm:t>
    </dgm:pt>
    <dgm:pt modelId="{B3A59115-86C0-476D-A3D2-7BF628C88717}" type="parTrans" cxnId="{3DE100A9-FD9C-41EC-8DA3-F77FC0AE0974}">
      <dgm:prSet/>
      <dgm:spPr/>
      <dgm:t>
        <a:bodyPr/>
        <a:lstStyle/>
        <a:p>
          <a:endParaRPr lang="en-US"/>
        </a:p>
      </dgm:t>
    </dgm:pt>
    <dgm:pt modelId="{096C8CF9-8668-4587-B650-F9470A58B65C}" type="sibTrans" cxnId="{3DE100A9-FD9C-41EC-8DA3-F77FC0AE0974}">
      <dgm:prSet/>
      <dgm:spPr/>
      <dgm:t>
        <a:bodyPr/>
        <a:lstStyle/>
        <a:p>
          <a:endParaRPr lang="en-US"/>
        </a:p>
      </dgm:t>
    </dgm:pt>
    <dgm:pt modelId="{438BEC9F-7BF7-44B4-B5A0-DEBEE1030B46}">
      <dgm:prSet/>
      <dgm:spPr/>
      <dgm:t>
        <a:bodyPr/>
        <a:lstStyle/>
        <a:p>
          <a:r>
            <a:rPr lang="en-GB"/>
            <a:t>Advance care planning </a:t>
          </a:r>
          <a:endParaRPr lang="en-US"/>
        </a:p>
      </dgm:t>
    </dgm:pt>
    <dgm:pt modelId="{4A0D943B-66BB-43AA-A99B-B36B2586AD82}" type="parTrans" cxnId="{20E6B7CE-EC0D-4792-802D-D8817CCF2BA8}">
      <dgm:prSet/>
      <dgm:spPr/>
      <dgm:t>
        <a:bodyPr/>
        <a:lstStyle/>
        <a:p>
          <a:endParaRPr lang="en-US"/>
        </a:p>
      </dgm:t>
    </dgm:pt>
    <dgm:pt modelId="{09574D7D-D97B-41B4-AE7A-0A64270F0B50}" type="sibTrans" cxnId="{20E6B7CE-EC0D-4792-802D-D8817CCF2BA8}">
      <dgm:prSet/>
      <dgm:spPr/>
      <dgm:t>
        <a:bodyPr/>
        <a:lstStyle/>
        <a:p>
          <a:endParaRPr lang="en-US"/>
        </a:p>
      </dgm:t>
    </dgm:pt>
    <dgm:pt modelId="{90E88EBD-7E7F-4AA5-8031-76DD49147F87}">
      <dgm:prSet/>
      <dgm:spPr/>
      <dgm:t>
        <a:bodyPr/>
        <a:lstStyle/>
        <a:p>
          <a:r>
            <a:rPr lang="en-GB"/>
            <a:t>Fundings </a:t>
          </a:r>
          <a:endParaRPr lang="en-US"/>
        </a:p>
      </dgm:t>
    </dgm:pt>
    <dgm:pt modelId="{E8FF1B8D-922D-46B3-BA34-3EA291A6E2BB}" type="parTrans" cxnId="{C26E62B7-9347-4327-858B-CB751F91BE8E}">
      <dgm:prSet/>
      <dgm:spPr/>
      <dgm:t>
        <a:bodyPr/>
        <a:lstStyle/>
        <a:p>
          <a:endParaRPr lang="en-US"/>
        </a:p>
      </dgm:t>
    </dgm:pt>
    <dgm:pt modelId="{038B8A83-D2FF-458A-A922-B7ACCAC5121C}" type="sibTrans" cxnId="{C26E62B7-9347-4327-858B-CB751F91BE8E}">
      <dgm:prSet/>
      <dgm:spPr/>
      <dgm:t>
        <a:bodyPr/>
        <a:lstStyle/>
        <a:p>
          <a:endParaRPr lang="en-US"/>
        </a:p>
      </dgm:t>
    </dgm:pt>
    <dgm:pt modelId="{08D22B55-B916-491C-8A66-885D47E594DA}">
      <dgm:prSet/>
      <dgm:spPr/>
      <dgm:t>
        <a:bodyPr/>
        <a:lstStyle/>
        <a:p>
          <a:r>
            <a:rPr lang="en-GB"/>
            <a:t>Multi- disciplinary care</a:t>
          </a:r>
          <a:endParaRPr lang="en-US"/>
        </a:p>
      </dgm:t>
    </dgm:pt>
    <dgm:pt modelId="{07BD7180-B447-491F-A4C9-8FB878C3D10A}" type="parTrans" cxnId="{71A13714-000E-43B5-B678-B3FE0827B090}">
      <dgm:prSet/>
      <dgm:spPr/>
      <dgm:t>
        <a:bodyPr/>
        <a:lstStyle/>
        <a:p>
          <a:endParaRPr lang="en-US"/>
        </a:p>
      </dgm:t>
    </dgm:pt>
    <dgm:pt modelId="{299C97D4-DF20-479D-B2EB-DA7CF853342E}" type="sibTrans" cxnId="{71A13714-000E-43B5-B678-B3FE0827B090}">
      <dgm:prSet/>
      <dgm:spPr/>
      <dgm:t>
        <a:bodyPr/>
        <a:lstStyle/>
        <a:p>
          <a:endParaRPr lang="en-US"/>
        </a:p>
      </dgm:t>
    </dgm:pt>
    <dgm:pt modelId="{6D71FAA7-EF1E-4115-BFA0-76C09F49CD18}" type="pres">
      <dgm:prSet presAssocID="{ABA9A7C3-E09E-41E2-9B6A-83963C8E08BB}" presName="vert0" presStyleCnt="0">
        <dgm:presLayoutVars>
          <dgm:dir/>
          <dgm:animOne val="branch"/>
          <dgm:animLvl val="lvl"/>
        </dgm:presLayoutVars>
      </dgm:prSet>
      <dgm:spPr/>
    </dgm:pt>
    <dgm:pt modelId="{68207B94-607D-4197-BBE2-F257B188A2D2}" type="pres">
      <dgm:prSet presAssocID="{399FB909-A910-4E76-B92B-0D22A1CB7AC2}" presName="thickLine" presStyleLbl="alignNode1" presStyleIdx="0" presStyleCnt="1"/>
      <dgm:spPr/>
    </dgm:pt>
    <dgm:pt modelId="{BE85A810-B2FB-44D0-A675-87C400DFBFFF}" type="pres">
      <dgm:prSet presAssocID="{399FB909-A910-4E76-B92B-0D22A1CB7AC2}" presName="horz1" presStyleCnt="0"/>
      <dgm:spPr/>
    </dgm:pt>
    <dgm:pt modelId="{F27C7DD8-D1A9-480B-92EB-1B6C1C5BEB82}" type="pres">
      <dgm:prSet presAssocID="{399FB909-A910-4E76-B92B-0D22A1CB7AC2}" presName="tx1" presStyleLbl="revTx" presStyleIdx="0" presStyleCnt="5" custFlipHor="1" custScaleX="96879"/>
      <dgm:spPr/>
    </dgm:pt>
    <dgm:pt modelId="{D6727790-8389-41E7-9EF6-B70A02B2E9B0}" type="pres">
      <dgm:prSet presAssocID="{399FB909-A910-4E76-B92B-0D22A1CB7AC2}" presName="vert1" presStyleCnt="0"/>
      <dgm:spPr/>
    </dgm:pt>
    <dgm:pt modelId="{B5EF1E74-B2CE-45C7-8175-414030FA6D6E}" type="pres">
      <dgm:prSet presAssocID="{E4633857-2457-4FD1-A1B4-203C6DC12501}" presName="vertSpace2a" presStyleCnt="0"/>
      <dgm:spPr/>
    </dgm:pt>
    <dgm:pt modelId="{B9F49C05-EA6D-4DD7-A422-D67152179AD7}" type="pres">
      <dgm:prSet presAssocID="{E4633857-2457-4FD1-A1B4-203C6DC12501}" presName="horz2" presStyleCnt="0"/>
      <dgm:spPr/>
    </dgm:pt>
    <dgm:pt modelId="{8A293851-4D4D-49CC-A014-EB0A917B9E4F}" type="pres">
      <dgm:prSet presAssocID="{E4633857-2457-4FD1-A1B4-203C6DC12501}" presName="horzSpace2" presStyleCnt="0"/>
      <dgm:spPr/>
    </dgm:pt>
    <dgm:pt modelId="{B09D3E3A-224A-41B7-8D1C-1017435D07E1}" type="pres">
      <dgm:prSet presAssocID="{E4633857-2457-4FD1-A1B4-203C6DC12501}" presName="tx2" presStyleLbl="revTx" presStyleIdx="1" presStyleCnt="5"/>
      <dgm:spPr/>
    </dgm:pt>
    <dgm:pt modelId="{8908CD87-1E2F-40E4-8A2F-60FF1B5B4589}" type="pres">
      <dgm:prSet presAssocID="{E4633857-2457-4FD1-A1B4-203C6DC12501}" presName="vert2" presStyleCnt="0"/>
      <dgm:spPr/>
    </dgm:pt>
    <dgm:pt modelId="{73C9C495-9C53-4C5E-9690-0D9E68DEC52E}" type="pres">
      <dgm:prSet presAssocID="{E4633857-2457-4FD1-A1B4-203C6DC12501}" presName="thinLine2b" presStyleLbl="callout" presStyleIdx="0" presStyleCnt="4"/>
      <dgm:spPr/>
    </dgm:pt>
    <dgm:pt modelId="{751F0FEE-B181-4B2C-A9C4-E05B20CD2D27}" type="pres">
      <dgm:prSet presAssocID="{E4633857-2457-4FD1-A1B4-203C6DC12501}" presName="vertSpace2b" presStyleCnt="0"/>
      <dgm:spPr/>
    </dgm:pt>
    <dgm:pt modelId="{4F375FB4-6076-4998-8606-18E81F024C54}" type="pres">
      <dgm:prSet presAssocID="{438BEC9F-7BF7-44B4-B5A0-DEBEE1030B46}" presName="horz2" presStyleCnt="0"/>
      <dgm:spPr/>
    </dgm:pt>
    <dgm:pt modelId="{0DF33CBD-A87B-4BD2-9B5D-1A0B20BB7BE5}" type="pres">
      <dgm:prSet presAssocID="{438BEC9F-7BF7-44B4-B5A0-DEBEE1030B46}" presName="horzSpace2" presStyleCnt="0"/>
      <dgm:spPr/>
    </dgm:pt>
    <dgm:pt modelId="{B0DD9FCE-D6BB-46FD-AAB3-0B5CE70713A1}" type="pres">
      <dgm:prSet presAssocID="{438BEC9F-7BF7-44B4-B5A0-DEBEE1030B46}" presName="tx2" presStyleLbl="revTx" presStyleIdx="2" presStyleCnt="5"/>
      <dgm:spPr/>
    </dgm:pt>
    <dgm:pt modelId="{1F569087-7816-49C0-8EC5-1854A7B907C8}" type="pres">
      <dgm:prSet presAssocID="{438BEC9F-7BF7-44B4-B5A0-DEBEE1030B46}" presName="vert2" presStyleCnt="0"/>
      <dgm:spPr/>
    </dgm:pt>
    <dgm:pt modelId="{E0AF6C32-01B8-46BC-B5B3-58A7948EFE42}" type="pres">
      <dgm:prSet presAssocID="{438BEC9F-7BF7-44B4-B5A0-DEBEE1030B46}" presName="thinLine2b" presStyleLbl="callout" presStyleIdx="1" presStyleCnt="4"/>
      <dgm:spPr/>
    </dgm:pt>
    <dgm:pt modelId="{1955D144-86D2-44BD-B65F-B187B7AABFA5}" type="pres">
      <dgm:prSet presAssocID="{438BEC9F-7BF7-44B4-B5A0-DEBEE1030B46}" presName="vertSpace2b" presStyleCnt="0"/>
      <dgm:spPr/>
    </dgm:pt>
    <dgm:pt modelId="{8E7A9D25-00F8-4CB6-BA3B-C37F282D318F}" type="pres">
      <dgm:prSet presAssocID="{90E88EBD-7E7F-4AA5-8031-76DD49147F87}" presName="horz2" presStyleCnt="0"/>
      <dgm:spPr/>
    </dgm:pt>
    <dgm:pt modelId="{523202AD-9536-41D0-BC37-11F654BF3C17}" type="pres">
      <dgm:prSet presAssocID="{90E88EBD-7E7F-4AA5-8031-76DD49147F87}" presName="horzSpace2" presStyleCnt="0"/>
      <dgm:spPr/>
    </dgm:pt>
    <dgm:pt modelId="{2F0B365A-4C76-4DCF-A78F-47729C64A8F4}" type="pres">
      <dgm:prSet presAssocID="{90E88EBD-7E7F-4AA5-8031-76DD49147F87}" presName="tx2" presStyleLbl="revTx" presStyleIdx="3" presStyleCnt="5"/>
      <dgm:spPr/>
    </dgm:pt>
    <dgm:pt modelId="{606044EE-956D-4D86-B6EB-E7CD862EC056}" type="pres">
      <dgm:prSet presAssocID="{90E88EBD-7E7F-4AA5-8031-76DD49147F87}" presName="vert2" presStyleCnt="0"/>
      <dgm:spPr/>
    </dgm:pt>
    <dgm:pt modelId="{AD1EFD06-66F5-45CF-97DB-9CFD168C2C87}" type="pres">
      <dgm:prSet presAssocID="{90E88EBD-7E7F-4AA5-8031-76DD49147F87}" presName="thinLine2b" presStyleLbl="callout" presStyleIdx="2" presStyleCnt="4"/>
      <dgm:spPr/>
    </dgm:pt>
    <dgm:pt modelId="{C0CC7221-1086-420B-A5EA-EC93E388F8B1}" type="pres">
      <dgm:prSet presAssocID="{90E88EBD-7E7F-4AA5-8031-76DD49147F87}" presName="vertSpace2b" presStyleCnt="0"/>
      <dgm:spPr/>
    </dgm:pt>
    <dgm:pt modelId="{016ED712-F5F2-4C4C-9DC0-212DB4D373F7}" type="pres">
      <dgm:prSet presAssocID="{08D22B55-B916-491C-8A66-885D47E594DA}" presName="horz2" presStyleCnt="0"/>
      <dgm:spPr/>
    </dgm:pt>
    <dgm:pt modelId="{1E180CC4-A432-4279-B790-94122C9F03A7}" type="pres">
      <dgm:prSet presAssocID="{08D22B55-B916-491C-8A66-885D47E594DA}" presName="horzSpace2" presStyleCnt="0"/>
      <dgm:spPr/>
    </dgm:pt>
    <dgm:pt modelId="{8293427C-4245-4C27-A05A-7D2FC1ED39B9}" type="pres">
      <dgm:prSet presAssocID="{08D22B55-B916-491C-8A66-885D47E594DA}" presName="tx2" presStyleLbl="revTx" presStyleIdx="4" presStyleCnt="5"/>
      <dgm:spPr/>
    </dgm:pt>
    <dgm:pt modelId="{FE361682-D819-4DED-AB17-CAE202ACB362}" type="pres">
      <dgm:prSet presAssocID="{08D22B55-B916-491C-8A66-885D47E594DA}" presName="vert2" presStyleCnt="0"/>
      <dgm:spPr/>
    </dgm:pt>
    <dgm:pt modelId="{342E0DA3-4327-4744-9E0D-F7CA972A2CCE}" type="pres">
      <dgm:prSet presAssocID="{08D22B55-B916-491C-8A66-885D47E594DA}" presName="thinLine2b" presStyleLbl="callout" presStyleIdx="3" presStyleCnt="4"/>
      <dgm:spPr/>
    </dgm:pt>
    <dgm:pt modelId="{1DA99A49-5C30-4464-A02F-2347ABD68278}" type="pres">
      <dgm:prSet presAssocID="{08D22B55-B916-491C-8A66-885D47E594DA}" presName="vertSpace2b" presStyleCnt="0"/>
      <dgm:spPr/>
    </dgm:pt>
  </dgm:ptLst>
  <dgm:cxnLst>
    <dgm:cxn modelId="{11456E13-1185-4489-BC14-39EE3E1BFE83}" type="presOf" srcId="{ABA9A7C3-E09E-41E2-9B6A-83963C8E08BB}" destId="{6D71FAA7-EF1E-4115-BFA0-76C09F49CD18}" srcOrd="0" destOrd="0" presId="urn:microsoft.com/office/officeart/2008/layout/LinedList"/>
    <dgm:cxn modelId="{71A13714-000E-43B5-B678-B3FE0827B090}" srcId="{399FB909-A910-4E76-B92B-0D22A1CB7AC2}" destId="{08D22B55-B916-491C-8A66-885D47E594DA}" srcOrd="3" destOrd="0" parTransId="{07BD7180-B447-491F-A4C9-8FB878C3D10A}" sibTransId="{299C97D4-DF20-479D-B2EB-DA7CF853342E}"/>
    <dgm:cxn modelId="{510A5E16-0339-49E3-9744-662ABE692D07}" srcId="{ABA9A7C3-E09E-41E2-9B6A-83963C8E08BB}" destId="{399FB909-A910-4E76-B92B-0D22A1CB7AC2}" srcOrd="0" destOrd="0" parTransId="{46AEAED7-C296-4430-BB82-3C3C15B9299B}" sibTransId="{9BF57279-02BC-4D7B-AD9D-1D52AF246480}"/>
    <dgm:cxn modelId="{44E93D2A-577F-4ECD-A68D-5ADFC1F7340D}" type="presOf" srcId="{90E88EBD-7E7F-4AA5-8031-76DD49147F87}" destId="{2F0B365A-4C76-4DCF-A78F-47729C64A8F4}" srcOrd="0" destOrd="0" presId="urn:microsoft.com/office/officeart/2008/layout/LinedList"/>
    <dgm:cxn modelId="{5D04972C-3AFD-4EEE-8A37-C6F5B2B34432}" type="presOf" srcId="{438BEC9F-7BF7-44B4-B5A0-DEBEE1030B46}" destId="{B0DD9FCE-D6BB-46FD-AAB3-0B5CE70713A1}" srcOrd="0" destOrd="0" presId="urn:microsoft.com/office/officeart/2008/layout/LinedList"/>
    <dgm:cxn modelId="{3DE100A9-FD9C-41EC-8DA3-F77FC0AE0974}" srcId="{399FB909-A910-4E76-B92B-0D22A1CB7AC2}" destId="{E4633857-2457-4FD1-A1B4-203C6DC12501}" srcOrd="0" destOrd="0" parTransId="{B3A59115-86C0-476D-A3D2-7BF628C88717}" sibTransId="{096C8CF9-8668-4587-B650-F9470A58B65C}"/>
    <dgm:cxn modelId="{C26E62B7-9347-4327-858B-CB751F91BE8E}" srcId="{399FB909-A910-4E76-B92B-0D22A1CB7AC2}" destId="{90E88EBD-7E7F-4AA5-8031-76DD49147F87}" srcOrd="2" destOrd="0" parTransId="{E8FF1B8D-922D-46B3-BA34-3EA291A6E2BB}" sibTransId="{038B8A83-D2FF-458A-A922-B7ACCAC5121C}"/>
    <dgm:cxn modelId="{20E6B7CE-EC0D-4792-802D-D8817CCF2BA8}" srcId="{399FB909-A910-4E76-B92B-0D22A1CB7AC2}" destId="{438BEC9F-7BF7-44B4-B5A0-DEBEE1030B46}" srcOrd="1" destOrd="0" parTransId="{4A0D943B-66BB-43AA-A99B-B36B2586AD82}" sibTransId="{09574D7D-D97B-41B4-AE7A-0A64270F0B50}"/>
    <dgm:cxn modelId="{314BBDCF-8877-4FB7-B2DE-D9A94E903BEA}" type="presOf" srcId="{399FB909-A910-4E76-B92B-0D22A1CB7AC2}" destId="{F27C7DD8-D1A9-480B-92EB-1B6C1C5BEB82}" srcOrd="0" destOrd="0" presId="urn:microsoft.com/office/officeart/2008/layout/LinedList"/>
    <dgm:cxn modelId="{850FCDD1-FD5A-4098-B09C-0618C866F901}" type="presOf" srcId="{08D22B55-B916-491C-8A66-885D47E594DA}" destId="{8293427C-4245-4C27-A05A-7D2FC1ED39B9}" srcOrd="0" destOrd="0" presId="urn:microsoft.com/office/officeart/2008/layout/LinedList"/>
    <dgm:cxn modelId="{F0B7C5E1-A668-4C55-99E1-3402E8AD2B12}" type="presOf" srcId="{E4633857-2457-4FD1-A1B4-203C6DC12501}" destId="{B09D3E3A-224A-41B7-8D1C-1017435D07E1}" srcOrd="0" destOrd="0" presId="urn:microsoft.com/office/officeart/2008/layout/LinedList"/>
    <dgm:cxn modelId="{14985FCD-62BF-42C4-8E93-C62BBE13A817}" type="presParOf" srcId="{6D71FAA7-EF1E-4115-BFA0-76C09F49CD18}" destId="{68207B94-607D-4197-BBE2-F257B188A2D2}" srcOrd="0" destOrd="0" presId="urn:microsoft.com/office/officeart/2008/layout/LinedList"/>
    <dgm:cxn modelId="{AD7FCC56-4F62-4EC9-BA12-7A5B938F1C6B}" type="presParOf" srcId="{6D71FAA7-EF1E-4115-BFA0-76C09F49CD18}" destId="{BE85A810-B2FB-44D0-A675-87C400DFBFFF}" srcOrd="1" destOrd="0" presId="urn:microsoft.com/office/officeart/2008/layout/LinedList"/>
    <dgm:cxn modelId="{EA029988-A2C0-478C-92D3-141CCF4FEBCC}" type="presParOf" srcId="{BE85A810-B2FB-44D0-A675-87C400DFBFFF}" destId="{F27C7DD8-D1A9-480B-92EB-1B6C1C5BEB82}" srcOrd="0" destOrd="0" presId="urn:microsoft.com/office/officeart/2008/layout/LinedList"/>
    <dgm:cxn modelId="{6B71D082-D533-4708-84A8-126E06BD344E}" type="presParOf" srcId="{BE85A810-B2FB-44D0-A675-87C400DFBFFF}" destId="{D6727790-8389-41E7-9EF6-B70A02B2E9B0}" srcOrd="1" destOrd="0" presId="urn:microsoft.com/office/officeart/2008/layout/LinedList"/>
    <dgm:cxn modelId="{6069B425-A14E-4147-96C9-2A94BCF757A1}" type="presParOf" srcId="{D6727790-8389-41E7-9EF6-B70A02B2E9B0}" destId="{B5EF1E74-B2CE-45C7-8175-414030FA6D6E}" srcOrd="0" destOrd="0" presId="urn:microsoft.com/office/officeart/2008/layout/LinedList"/>
    <dgm:cxn modelId="{F67D329D-2482-437D-878A-2734DA7A831A}" type="presParOf" srcId="{D6727790-8389-41E7-9EF6-B70A02B2E9B0}" destId="{B9F49C05-EA6D-4DD7-A422-D67152179AD7}" srcOrd="1" destOrd="0" presId="urn:microsoft.com/office/officeart/2008/layout/LinedList"/>
    <dgm:cxn modelId="{0B5B3239-AEE9-46B8-8048-2928365E7F34}" type="presParOf" srcId="{B9F49C05-EA6D-4DD7-A422-D67152179AD7}" destId="{8A293851-4D4D-49CC-A014-EB0A917B9E4F}" srcOrd="0" destOrd="0" presId="urn:microsoft.com/office/officeart/2008/layout/LinedList"/>
    <dgm:cxn modelId="{F3356BC0-53C3-4C16-A153-21FB2840554D}" type="presParOf" srcId="{B9F49C05-EA6D-4DD7-A422-D67152179AD7}" destId="{B09D3E3A-224A-41B7-8D1C-1017435D07E1}" srcOrd="1" destOrd="0" presId="urn:microsoft.com/office/officeart/2008/layout/LinedList"/>
    <dgm:cxn modelId="{D8943A8C-07F1-40C5-AAAC-9BE782D005BE}" type="presParOf" srcId="{B9F49C05-EA6D-4DD7-A422-D67152179AD7}" destId="{8908CD87-1E2F-40E4-8A2F-60FF1B5B4589}" srcOrd="2" destOrd="0" presId="urn:microsoft.com/office/officeart/2008/layout/LinedList"/>
    <dgm:cxn modelId="{C76EDB99-855B-4F06-8AB8-6FC13E11D634}" type="presParOf" srcId="{D6727790-8389-41E7-9EF6-B70A02B2E9B0}" destId="{73C9C495-9C53-4C5E-9690-0D9E68DEC52E}" srcOrd="2" destOrd="0" presId="urn:microsoft.com/office/officeart/2008/layout/LinedList"/>
    <dgm:cxn modelId="{61A1BEDA-C673-43B0-9253-D0E21D95E91D}" type="presParOf" srcId="{D6727790-8389-41E7-9EF6-B70A02B2E9B0}" destId="{751F0FEE-B181-4B2C-A9C4-E05B20CD2D27}" srcOrd="3" destOrd="0" presId="urn:microsoft.com/office/officeart/2008/layout/LinedList"/>
    <dgm:cxn modelId="{C28EB582-5AC8-4E11-81C3-07BA509F2C8A}" type="presParOf" srcId="{D6727790-8389-41E7-9EF6-B70A02B2E9B0}" destId="{4F375FB4-6076-4998-8606-18E81F024C54}" srcOrd="4" destOrd="0" presId="urn:microsoft.com/office/officeart/2008/layout/LinedList"/>
    <dgm:cxn modelId="{4884D4E1-B4B7-4A68-B5CC-15169E5A4716}" type="presParOf" srcId="{4F375FB4-6076-4998-8606-18E81F024C54}" destId="{0DF33CBD-A87B-4BD2-9B5D-1A0B20BB7BE5}" srcOrd="0" destOrd="0" presId="urn:microsoft.com/office/officeart/2008/layout/LinedList"/>
    <dgm:cxn modelId="{20AEAB4D-B188-471B-907F-3425AE986EC9}" type="presParOf" srcId="{4F375FB4-6076-4998-8606-18E81F024C54}" destId="{B0DD9FCE-D6BB-46FD-AAB3-0B5CE70713A1}" srcOrd="1" destOrd="0" presId="urn:microsoft.com/office/officeart/2008/layout/LinedList"/>
    <dgm:cxn modelId="{A577E3CC-E0DE-4DBE-9B79-0ADAE67A6817}" type="presParOf" srcId="{4F375FB4-6076-4998-8606-18E81F024C54}" destId="{1F569087-7816-49C0-8EC5-1854A7B907C8}" srcOrd="2" destOrd="0" presId="urn:microsoft.com/office/officeart/2008/layout/LinedList"/>
    <dgm:cxn modelId="{EC4F2061-602F-4663-9510-2D89BA32D29B}" type="presParOf" srcId="{D6727790-8389-41E7-9EF6-B70A02B2E9B0}" destId="{E0AF6C32-01B8-46BC-B5B3-58A7948EFE42}" srcOrd="5" destOrd="0" presId="urn:microsoft.com/office/officeart/2008/layout/LinedList"/>
    <dgm:cxn modelId="{C13DA02A-0B87-42F4-8E50-54211ED611B7}" type="presParOf" srcId="{D6727790-8389-41E7-9EF6-B70A02B2E9B0}" destId="{1955D144-86D2-44BD-B65F-B187B7AABFA5}" srcOrd="6" destOrd="0" presId="urn:microsoft.com/office/officeart/2008/layout/LinedList"/>
    <dgm:cxn modelId="{B1C780F5-3FC4-409C-82A8-91A224C98A43}" type="presParOf" srcId="{D6727790-8389-41E7-9EF6-B70A02B2E9B0}" destId="{8E7A9D25-00F8-4CB6-BA3B-C37F282D318F}" srcOrd="7" destOrd="0" presId="urn:microsoft.com/office/officeart/2008/layout/LinedList"/>
    <dgm:cxn modelId="{90AA2A86-74D1-49E6-8E97-2AD579840361}" type="presParOf" srcId="{8E7A9D25-00F8-4CB6-BA3B-C37F282D318F}" destId="{523202AD-9536-41D0-BC37-11F654BF3C17}" srcOrd="0" destOrd="0" presId="urn:microsoft.com/office/officeart/2008/layout/LinedList"/>
    <dgm:cxn modelId="{ECA866EC-3643-42E8-BA2F-672B4301B570}" type="presParOf" srcId="{8E7A9D25-00F8-4CB6-BA3B-C37F282D318F}" destId="{2F0B365A-4C76-4DCF-A78F-47729C64A8F4}" srcOrd="1" destOrd="0" presId="urn:microsoft.com/office/officeart/2008/layout/LinedList"/>
    <dgm:cxn modelId="{6AB27ABE-0D35-4431-86C8-E4D9A9728D32}" type="presParOf" srcId="{8E7A9D25-00F8-4CB6-BA3B-C37F282D318F}" destId="{606044EE-956D-4D86-B6EB-E7CD862EC056}" srcOrd="2" destOrd="0" presId="urn:microsoft.com/office/officeart/2008/layout/LinedList"/>
    <dgm:cxn modelId="{A82EAF81-D64B-4B1F-8A29-00F482EC8A4C}" type="presParOf" srcId="{D6727790-8389-41E7-9EF6-B70A02B2E9B0}" destId="{AD1EFD06-66F5-45CF-97DB-9CFD168C2C87}" srcOrd="8" destOrd="0" presId="urn:microsoft.com/office/officeart/2008/layout/LinedList"/>
    <dgm:cxn modelId="{45DFB9DE-905C-422B-97C2-BC276A53C838}" type="presParOf" srcId="{D6727790-8389-41E7-9EF6-B70A02B2E9B0}" destId="{C0CC7221-1086-420B-A5EA-EC93E388F8B1}" srcOrd="9" destOrd="0" presId="urn:microsoft.com/office/officeart/2008/layout/LinedList"/>
    <dgm:cxn modelId="{89AFA2D6-65DD-4D5C-8677-16EC2BF79C18}" type="presParOf" srcId="{D6727790-8389-41E7-9EF6-B70A02B2E9B0}" destId="{016ED712-F5F2-4C4C-9DC0-212DB4D373F7}" srcOrd="10" destOrd="0" presId="urn:microsoft.com/office/officeart/2008/layout/LinedList"/>
    <dgm:cxn modelId="{5BDA4BA1-85BA-41B3-8AA3-7F9906CCD719}" type="presParOf" srcId="{016ED712-F5F2-4C4C-9DC0-212DB4D373F7}" destId="{1E180CC4-A432-4279-B790-94122C9F03A7}" srcOrd="0" destOrd="0" presId="urn:microsoft.com/office/officeart/2008/layout/LinedList"/>
    <dgm:cxn modelId="{C4DE2BBC-1867-458C-A7DC-2D3BABB2A70C}" type="presParOf" srcId="{016ED712-F5F2-4C4C-9DC0-212DB4D373F7}" destId="{8293427C-4245-4C27-A05A-7D2FC1ED39B9}" srcOrd="1" destOrd="0" presId="urn:microsoft.com/office/officeart/2008/layout/LinedList"/>
    <dgm:cxn modelId="{6E8FF396-1C8B-42A6-A31B-5C973CC5C11F}" type="presParOf" srcId="{016ED712-F5F2-4C4C-9DC0-212DB4D373F7}" destId="{FE361682-D819-4DED-AB17-CAE202ACB362}" srcOrd="2" destOrd="0" presId="urn:microsoft.com/office/officeart/2008/layout/LinedList"/>
    <dgm:cxn modelId="{45C77941-A158-4592-81D2-2CFCA41BCB34}" type="presParOf" srcId="{D6727790-8389-41E7-9EF6-B70A02B2E9B0}" destId="{342E0DA3-4327-4744-9E0D-F7CA972A2CCE}" srcOrd="11" destOrd="0" presId="urn:microsoft.com/office/officeart/2008/layout/LinedList"/>
    <dgm:cxn modelId="{433412D0-44BC-443D-B0E6-3C4018222FFB}" type="presParOf" srcId="{D6727790-8389-41E7-9EF6-B70A02B2E9B0}" destId="{1DA99A49-5C30-4464-A02F-2347ABD68278}" srcOrd="12"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98C69B-A977-4500-94F8-853FF4726E0B}">
      <dsp:nvSpPr>
        <dsp:cNvPr id="0" name=""/>
        <dsp:cNvSpPr/>
      </dsp:nvSpPr>
      <dsp:spPr>
        <a:xfrm>
          <a:off x="0" y="133764"/>
          <a:ext cx="6283984" cy="188245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As per the (NHS,2019) and (NICE, 2019) guide end of life care is defined as care being given during the last week month or year of life.</a:t>
          </a:r>
          <a:endParaRPr lang="en-US" sz="2000" kern="1200" dirty="0">
            <a:latin typeface="Arial" panose="020B0604020202020204" pitchFamily="34" charset="0"/>
            <a:cs typeface="Arial" panose="020B0604020202020204" pitchFamily="34" charset="0"/>
          </a:endParaRPr>
        </a:p>
      </dsp:txBody>
      <dsp:txXfrm>
        <a:off x="91894" y="225658"/>
        <a:ext cx="6100196" cy="1698663"/>
      </dsp:txXfrm>
    </dsp:sp>
    <dsp:sp modelId="{DB6AC0CB-500C-445D-B08D-D74BE2C351B6}">
      <dsp:nvSpPr>
        <dsp:cNvPr id="0" name=""/>
        <dsp:cNvSpPr/>
      </dsp:nvSpPr>
      <dsp:spPr>
        <a:xfrm>
          <a:off x="0" y="2459188"/>
          <a:ext cx="6283984" cy="1665714"/>
        </a:xfrm>
        <a:prstGeom prst="roundRect">
          <a:avLst/>
        </a:prstGeom>
        <a:solidFill>
          <a:schemeClr val="accent5">
            <a:hueOff val="-767689"/>
            <a:satOff val="126"/>
            <a:lumOff val="-313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Palliative care on the other hand is a type of medical care that is focused on relieving symptoms, improving quality of life, and providing support to individuals with serious or life limiting illnesses regardless of their prognosis (NHS, 2018a).</a:t>
          </a:r>
          <a:endParaRPr lang="en-US" sz="2000" kern="1200" dirty="0">
            <a:latin typeface="Arial" panose="020B0604020202020204" pitchFamily="34" charset="0"/>
            <a:cs typeface="Arial" panose="020B0604020202020204" pitchFamily="34" charset="0"/>
          </a:endParaRPr>
        </a:p>
      </dsp:txBody>
      <dsp:txXfrm>
        <a:off x="81313" y="2540501"/>
        <a:ext cx="6121358" cy="1503088"/>
      </dsp:txXfrm>
    </dsp:sp>
    <dsp:sp modelId="{D1637DE0-F8CB-489C-9675-388E3A354AFC}">
      <dsp:nvSpPr>
        <dsp:cNvPr id="0" name=""/>
        <dsp:cNvSpPr/>
      </dsp:nvSpPr>
      <dsp:spPr>
        <a:xfrm>
          <a:off x="0" y="4462885"/>
          <a:ext cx="6283984" cy="1645312"/>
        </a:xfrm>
        <a:prstGeom prst="roundRect">
          <a:avLst/>
        </a:prstGeom>
        <a:solidFill>
          <a:schemeClr val="accent5">
            <a:hueOff val="-1535378"/>
            <a:satOff val="252"/>
            <a:lumOff val="-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Unlike end-of life care which is only provided in the final stage of life, palliative care can begin at any point during an illness and continue alongside curative treatment (</a:t>
          </a:r>
          <a:r>
            <a:rPr lang="en-GB" sz="2000" b="0" i="0" kern="1200" dirty="0"/>
            <a:t>Marie Curie, 2018)</a:t>
          </a:r>
          <a:endParaRPr lang="en-US" sz="2000" kern="1200" dirty="0">
            <a:latin typeface="Arial" panose="020B0604020202020204" pitchFamily="34" charset="0"/>
            <a:cs typeface="Arial" panose="020B0604020202020204" pitchFamily="34" charset="0"/>
          </a:endParaRPr>
        </a:p>
      </dsp:txBody>
      <dsp:txXfrm>
        <a:off x="80318" y="4543203"/>
        <a:ext cx="6123348" cy="14846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22DB5A-C3A4-4D9D-B9C0-56292EC72797}">
      <dsp:nvSpPr>
        <dsp:cNvPr id="0" name=""/>
        <dsp:cNvSpPr/>
      </dsp:nvSpPr>
      <dsp:spPr>
        <a:xfrm>
          <a:off x="0" y="0"/>
          <a:ext cx="658774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FB504F-402C-4D49-BFD8-2CFF2789A554}">
      <dsp:nvSpPr>
        <dsp:cNvPr id="0" name=""/>
        <dsp:cNvSpPr/>
      </dsp:nvSpPr>
      <dsp:spPr>
        <a:xfrm>
          <a:off x="0" y="0"/>
          <a:ext cx="6587744" cy="156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latin typeface="Arial" panose="020B0604020202020204" pitchFamily="34" charset="0"/>
              <a:cs typeface="Arial" panose="020B0604020202020204" pitchFamily="34" charset="0"/>
            </a:rPr>
            <a:t>Lack of resources: According to</a:t>
          </a:r>
          <a:r>
            <a:rPr lang="en-GB" sz="3700" b="0" i="0" kern="1200" dirty="0">
              <a:latin typeface="Arial" panose="020B0604020202020204" pitchFamily="34" charset="0"/>
              <a:cs typeface="Arial" panose="020B0604020202020204" pitchFamily="34" charset="0"/>
            </a:rPr>
            <a:t>(Clarke, 2021) </a:t>
          </a:r>
          <a:endParaRPr lang="en-US" sz="3700" kern="1200" dirty="0">
            <a:latin typeface="Arial" panose="020B0604020202020204" pitchFamily="34" charset="0"/>
            <a:cs typeface="Arial" panose="020B0604020202020204" pitchFamily="34" charset="0"/>
          </a:endParaRPr>
        </a:p>
      </dsp:txBody>
      <dsp:txXfrm>
        <a:off x="0" y="0"/>
        <a:ext cx="6587744" cy="1561338"/>
      </dsp:txXfrm>
    </dsp:sp>
    <dsp:sp modelId="{716281CC-0821-45AA-A035-F2A138923075}">
      <dsp:nvSpPr>
        <dsp:cNvPr id="0" name=""/>
        <dsp:cNvSpPr/>
      </dsp:nvSpPr>
      <dsp:spPr>
        <a:xfrm>
          <a:off x="0" y="1561337"/>
          <a:ext cx="6587744" cy="0"/>
        </a:xfrm>
        <a:prstGeom prst="line">
          <a:avLst/>
        </a:prstGeom>
        <a:solidFill>
          <a:schemeClr val="accent2">
            <a:hueOff val="6698138"/>
            <a:satOff val="-84"/>
            <a:lumOff val="2092"/>
            <a:alphaOff val="0"/>
          </a:schemeClr>
        </a:solidFill>
        <a:ln w="12700" cap="flat" cmpd="sng" algn="ctr">
          <a:solidFill>
            <a:schemeClr val="accent2">
              <a:hueOff val="6698138"/>
              <a:satOff val="-84"/>
              <a:lumOff val="20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6F59DA-408C-4039-983E-7A423A28E3E5}">
      <dsp:nvSpPr>
        <dsp:cNvPr id="0" name=""/>
        <dsp:cNvSpPr/>
      </dsp:nvSpPr>
      <dsp:spPr>
        <a:xfrm>
          <a:off x="0" y="1561338"/>
          <a:ext cx="6587744" cy="156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latin typeface="Arial" panose="020B0604020202020204" pitchFamily="34" charset="0"/>
              <a:cs typeface="Arial" panose="020B0604020202020204" pitchFamily="34" charset="0"/>
            </a:rPr>
            <a:t>Lack of education: As said by </a:t>
          </a:r>
          <a:r>
            <a:rPr lang="en-GB" sz="3700" b="0" i="0" kern="1200" dirty="0">
              <a:latin typeface="Arial" panose="020B0604020202020204" pitchFamily="34" charset="0"/>
              <a:cs typeface="Arial" panose="020B0604020202020204" pitchFamily="34" charset="0"/>
            </a:rPr>
            <a:t>(Anstey et al., 2016)</a:t>
          </a:r>
          <a:endParaRPr lang="en-US" sz="3700" kern="1200" dirty="0">
            <a:latin typeface="Arial" panose="020B0604020202020204" pitchFamily="34" charset="0"/>
            <a:cs typeface="Arial" panose="020B0604020202020204" pitchFamily="34" charset="0"/>
          </a:endParaRPr>
        </a:p>
      </dsp:txBody>
      <dsp:txXfrm>
        <a:off x="0" y="1561338"/>
        <a:ext cx="6587744" cy="1561338"/>
      </dsp:txXfrm>
    </dsp:sp>
    <dsp:sp modelId="{2F2AB400-C3E4-4268-8EFA-08A1B50DD638}">
      <dsp:nvSpPr>
        <dsp:cNvPr id="0" name=""/>
        <dsp:cNvSpPr/>
      </dsp:nvSpPr>
      <dsp:spPr>
        <a:xfrm>
          <a:off x="0" y="3122675"/>
          <a:ext cx="6587744" cy="0"/>
        </a:xfrm>
        <a:prstGeom prst="line">
          <a:avLst/>
        </a:prstGeom>
        <a:solidFill>
          <a:schemeClr val="accent2">
            <a:hueOff val="13396276"/>
            <a:satOff val="-168"/>
            <a:lumOff val="4183"/>
            <a:alphaOff val="0"/>
          </a:schemeClr>
        </a:solidFill>
        <a:ln w="12700" cap="flat" cmpd="sng" algn="ctr">
          <a:solidFill>
            <a:schemeClr val="accent2">
              <a:hueOff val="13396276"/>
              <a:satOff val="-168"/>
              <a:lumOff val="41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17A517-BDD0-47D6-A951-E43168805CED}">
      <dsp:nvSpPr>
        <dsp:cNvPr id="0" name=""/>
        <dsp:cNvSpPr/>
      </dsp:nvSpPr>
      <dsp:spPr>
        <a:xfrm>
          <a:off x="0" y="3122676"/>
          <a:ext cx="6587744" cy="156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latin typeface="Arial" panose="020B0604020202020204" pitchFamily="34" charset="0"/>
              <a:cs typeface="Arial" panose="020B0604020202020204" pitchFamily="34" charset="0"/>
            </a:rPr>
            <a:t>Accessibility issues: As stated by </a:t>
          </a:r>
          <a:r>
            <a:rPr lang="en-GB" sz="3700" b="0" i="0" kern="1200" dirty="0">
              <a:latin typeface="Arial" panose="020B0604020202020204" pitchFamily="34" charset="0"/>
              <a:cs typeface="Arial" panose="020B0604020202020204" pitchFamily="34" charset="0"/>
            </a:rPr>
            <a:t>(The Nuffield Trust</a:t>
          </a:r>
          <a:r>
            <a:rPr lang="en-GB" sz="3700" b="0" i="0" kern="1200">
              <a:latin typeface="Arial" panose="020B0604020202020204" pitchFamily="34" charset="0"/>
              <a:cs typeface="Arial" panose="020B0604020202020204" pitchFamily="34" charset="0"/>
            </a:rPr>
            <a:t>, 2022)</a:t>
          </a:r>
          <a:endParaRPr lang="en-US" sz="3700" kern="1200" dirty="0">
            <a:latin typeface="Arial" panose="020B0604020202020204" pitchFamily="34" charset="0"/>
            <a:cs typeface="Arial" panose="020B0604020202020204" pitchFamily="34" charset="0"/>
          </a:endParaRPr>
        </a:p>
      </dsp:txBody>
      <dsp:txXfrm>
        <a:off x="0" y="3122676"/>
        <a:ext cx="6587744" cy="1561338"/>
      </dsp:txXfrm>
    </dsp:sp>
    <dsp:sp modelId="{3AC24168-9A27-4495-9DE6-E26C7B54FC63}">
      <dsp:nvSpPr>
        <dsp:cNvPr id="0" name=""/>
        <dsp:cNvSpPr/>
      </dsp:nvSpPr>
      <dsp:spPr>
        <a:xfrm>
          <a:off x="0" y="4684014"/>
          <a:ext cx="6587744" cy="0"/>
        </a:xfrm>
        <a:prstGeom prst="line">
          <a:avLst/>
        </a:prstGeom>
        <a:solidFill>
          <a:schemeClr val="accent2">
            <a:hueOff val="20094413"/>
            <a:satOff val="-252"/>
            <a:lumOff val="6275"/>
            <a:alphaOff val="0"/>
          </a:schemeClr>
        </a:solidFill>
        <a:ln w="12700" cap="flat" cmpd="sng" algn="ctr">
          <a:solidFill>
            <a:schemeClr val="accent2">
              <a:hueOff val="20094413"/>
              <a:satOff val="-252"/>
              <a:lumOff val="627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264AA0-98FE-4D01-92FE-8671FA4B864E}">
      <dsp:nvSpPr>
        <dsp:cNvPr id="0" name=""/>
        <dsp:cNvSpPr/>
      </dsp:nvSpPr>
      <dsp:spPr>
        <a:xfrm>
          <a:off x="0" y="4684014"/>
          <a:ext cx="6587744" cy="156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latin typeface="Arial" panose="020B0604020202020204" pitchFamily="34" charset="0"/>
              <a:cs typeface="Arial" panose="020B0604020202020204" pitchFamily="34" charset="0"/>
            </a:rPr>
            <a:t>Cultural approaches: </a:t>
          </a:r>
          <a:r>
            <a:rPr lang="en-GB" sz="3700" b="0" i="0" kern="1200" dirty="0">
              <a:latin typeface="Arial" panose="020B0604020202020204" pitchFamily="34" charset="0"/>
              <a:cs typeface="Arial" panose="020B0604020202020204" pitchFamily="34" charset="0"/>
            </a:rPr>
            <a:t>(Iida et al., 2022) Says</a:t>
          </a:r>
          <a:endParaRPr lang="en-US" sz="3700" kern="1200" dirty="0">
            <a:latin typeface="Arial" panose="020B0604020202020204" pitchFamily="34" charset="0"/>
            <a:cs typeface="Arial" panose="020B0604020202020204" pitchFamily="34" charset="0"/>
          </a:endParaRPr>
        </a:p>
      </dsp:txBody>
      <dsp:txXfrm>
        <a:off x="0" y="4684014"/>
        <a:ext cx="6587744" cy="15613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DC8150-09EB-4348-B82D-E7E81F501195}">
      <dsp:nvSpPr>
        <dsp:cNvPr id="0" name=""/>
        <dsp:cNvSpPr/>
      </dsp:nvSpPr>
      <dsp:spPr>
        <a:xfrm>
          <a:off x="0" y="0"/>
          <a:ext cx="621002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C0D41E-6D20-4BBF-ADA1-BD089049A1B1}">
      <dsp:nvSpPr>
        <dsp:cNvPr id="0" name=""/>
        <dsp:cNvSpPr/>
      </dsp:nvSpPr>
      <dsp:spPr>
        <a:xfrm>
          <a:off x="0" y="0"/>
          <a:ext cx="6210021" cy="1609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Living will is a legal document that stats an individual wishes for medical treatment and end of life care.</a:t>
          </a:r>
          <a:endParaRPr lang="en-US" sz="2800" kern="1200" dirty="0">
            <a:latin typeface="Arial" panose="020B0604020202020204" pitchFamily="34" charset="0"/>
            <a:cs typeface="Arial" panose="020B0604020202020204" pitchFamily="34" charset="0"/>
          </a:endParaRPr>
        </a:p>
      </dsp:txBody>
      <dsp:txXfrm>
        <a:off x="0" y="0"/>
        <a:ext cx="6210021" cy="1609002"/>
      </dsp:txXfrm>
    </dsp:sp>
    <dsp:sp modelId="{709F536E-181E-403E-B642-6F480FD6C3A9}">
      <dsp:nvSpPr>
        <dsp:cNvPr id="0" name=""/>
        <dsp:cNvSpPr/>
      </dsp:nvSpPr>
      <dsp:spPr>
        <a:xfrm>
          <a:off x="0" y="1609002"/>
          <a:ext cx="6210021" cy="0"/>
        </a:xfrm>
        <a:prstGeom prst="line">
          <a:avLst/>
        </a:prstGeom>
        <a:solidFill>
          <a:schemeClr val="accent2">
            <a:hueOff val="6698138"/>
            <a:satOff val="-84"/>
            <a:lumOff val="2092"/>
            <a:alphaOff val="0"/>
          </a:schemeClr>
        </a:solidFill>
        <a:ln w="12700" cap="flat" cmpd="sng" algn="ctr">
          <a:solidFill>
            <a:schemeClr val="accent2">
              <a:hueOff val="6698138"/>
              <a:satOff val="-84"/>
              <a:lumOff val="20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E5501B-58DC-4296-8275-1E783B0D12CF}">
      <dsp:nvSpPr>
        <dsp:cNvPr id="0" name=""/>
        <dsp:cNvSpPr/>
      </dsp:nvSpPr>
      <dsp:spPr>
        <a:xfrm>
          <a:off x="0" y="1609002"/>
          <a:ext cx="6210021" cy="1609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It is important because an individual has the control over their own medical care, but it also respects their wishes if they are unable to do so. </a:t>
          </a:r>
          <a:endParaRPr lang="en-US" sz="2400" kern="1200" dirty="0">
            <a:latin typeface="Arial" panose="020B0604020202020204" pitchFamily="34" charset="0"/>
            <a:cs typeface="Arial" panose="020B0604020202020204" pitchFamily="34" charset="0"/>
          </a:endParaRPr>
        </a:p>
      </dsp:txBody>
      <dsp:txXfrm>
        <a:off x="0" y="1609002"/>
        <a:ext cx="6210021" cy="1609002"/>
      </dsp:txXfrm>
    </dsp:sp>
    <dsp:sp modelId="{FE018640-1932-4D8F-8C48-4AF650B21393}">
      <dsp:nvSpPr>
        <dsp:cNvPr id="0" name=""/>
        <dsp:cNvSpPr/>
      </dsp:nvSpPr>
      <dsp:spPr>
        <a:xfrm>
          <a:off x="0" y="3218004"/>
          <a:ext cx="6210021" cy="0"/>
        </a:xfrm>
        <a:prstGeom prst="line">
          <a:avLst/>
        </a:prstGeom>
        <a:solidFill>
          <a:schemeClr val="accent2">
            <a:hueOff val="13396276"/>
            <a:satOff val="-168"/>
            <a:lumOff val="4183"/>
            <a:alphaOff val="0"/>
          </a:schemeClr>
        </a:solidFill>
        <a:ln w="12700" cap="flat" cmpd="sng" algn="ctr">
          <a:solidFill>
            <a:schemeClr val="accent2">
              <a:hueOff val="13396276"/>
              <a:satOff val="-168"/>
              <a:lumOff val="41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477BA5-CD12-41D5-877E-1B125E8592B0}">
      <dsp:nvSpPr>
        <dsp:cNvPr id="0" name=""/>
        <dsp:cNvSpPr/>
      </dsp:nvSpPr>
      <dsp:spPr>
        <a:xfrm>
          <a:off x="0" y="3218004"/>
          <a:ext cx="6210021" cy="1609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It offers direction to health care providers and family members regarding the medical treatments that should be given or withheld.</a:t>
          </a:r>
          <a:endParaRPr lang="en-US" sz="2400" kern="1200" dirty="0">
            <a:latin typeface="Arial" panose="020B0604020202020204" pitchFamily="34" charset="0"/>
            <a:cs typeface="Arial" panose="020B0604020202020204" pitchFamily="34" charset="0"/>
          </a:endParaRPr>
        </a:p>
      </dsp:txBody>
      <dsp:txXfrm>
        <a:off x="0" y="3218004"/>
        <a:ext cx="6210021" cy="1609002"/>
      </dsp:txXfrm>
    </dsp:sp>
    <dsp:sp modelId="{6B771E6C-D2FB-460E-B944-8D2CC2A0FAF9}">
      <dsp:nvSpPr>
        <dsp:cNvPr id="0" name=""/>
        <dsp:cNvSpPr/>
      </dsp:nvSpPr>
      <dsp:spPr>
        <a:xfrm>
          <a:off x="0" y="4827006"/>
          <a:ext cx="6210021" cy="0"/>
        </a:xfrm>
        <a:prstGeom prst="line">
          <a:avLst/>
        </a:prstGeom>
        <a:solidFill>
          <a:schemeClr val="accent2">
            <a:hueOff val="20094413"/>
            <a:satOff val="-252"/>
            <a:lumOff val="6275"/>
            <a:alphaOff val="0"/>
          </a:schemeClr>
        </a:solidFill>
        <a:ln w="12700" cap="flat" cmpd="sng" algn="ctr">
          <a:solidFill>
            <a:schemeClr val="accent2">
              <a:hueOff val="20094413"/>
              <a:satOff val="-252"/>
              <a:lumOff val="627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D93473-E3B5-41C0-A15E-344CD62E2681}">
      <dsp:nvSpPr>
        <dsp:cNvPr id="0" name=""/>
        <dsp:cNvSpPr/>
      </dsp:nvSpPr>
      <dsp:spPr>
        <a:xfrm>
          <a:off x="0" y="4827006"/>
          <a:ext cx="6210021" cy="1609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A living will ensure that the wishes are honoured throughout the final stage. individuals may choose to avoid medical treatment to save needless suffering and instead focus on palliative care.</a:t>
          </a:r>
          <a:endParaRPr lang="en-US" sz="2100" kern="1200" dirty="0">
            <a:latin typeface="Arial" panose="020B0604020202020204" pitchFamily="34" charset="0"/>
            <a:cs typeface="Arial" panose="020B0604020202020204" pitchFamily="34" charset="0"/>
          </a:endParaRPr>
        </a:p>
      </dsp:txBody>
      <dsp:txXfrm>
        <a:off x="0" y="4827006"/>
        <a:ext cx="6210021" cy="16090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81CCA7-16C2-44CE-993E-B1318BB17B2F}">
      <dsp:nvSpPr>
        <dsp:cNvPr id="0" name=""/>
        <dsp:cNvSpPr/>
      </dsp:nvSpPr>
      <dsp:spPr>
        <a:xfrm>
          <a:off x="0" y="2762"/>
          <a:ext cx="634202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9428FA-90E5-4F18-A2C6-04982E0D3218}">
      <dsp:nvSpPr>
        <dsp:cNvPr id="0" name=""/>
        <dsp:cNvSpPr/>
      </dsp:nvSpPr>
      <dsp:spPr>
        <a:xfrm>
          <a:off x="0" y="2762"/>
          <a:ext cx="6342020" cy="1883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Do Not Resuscitate, or DNR is medical order a healthcare professionals must avoid from doing cardiopulmonary resuscitation in the event of cardiac arrest or respiratory failure (CPR).</a:t>
          </a:r>
          <a:endParaRPr lang="en-US" sz="2500" kern="1200" dirty="0"/>
        </a:p>
      </dsp:txBody>
      <dsp:txXfrm>
        <a:off x="0" y="2762"/>
        <a:ext cx="6342020" cy="1883745"/>
      </dsp:txXfrm>
    </dsp:sp>
    <dsp:sp modelId="{2FD6B1D5-B271-435E-9757-632B2D8AA301}">
      <dsp:nvSpPr>
        <dsp:cNvPr id="0" name=""/>
        <dsp:cNvSpPr/>
      </dsp:nvSpPr>
      <dsp:spPr>
        <a:xfrm>
          <a:off x="0" y="1886507"/>
          <a:ext cx="634202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37F472-E4A9-49BB-A49A-CD919A7FE728}">
      <dsp:nvSpPr>
        <dsp:cNvPr id="0" name=""/>
        <dsp:cNvSpPr/>
      </dsp:nvSpPr>
      <dsp:spPr>
        <a:xfrm>
          <a:off x="0" y="1886507"/>
          <a:ext cx="6342020" cy="1883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DNR are important  to end of life patients, it is a chance for them to express their wishes and prevent potentially suffering.</a:t>
          </a:r>
          <a:endParaRPr lang="en-US" sz="2500" kern="1200" dirty="0"/>
        </a:p>
      </dsp:txBody>
      <dsp:txXfrm>
        <a:off x="0" y="1886507"/>
        <a:ext cx="6342020" cy="1883745"/>
      </dsp:txXfrm>
    </dsp:sp>
    <dsp:sp modelId="{B8E935BE-685D-4CD4-9383-4D467F512D94}">
      <dsp:nvSpPr>
        <dsp:cNvPr id="0" name=""/>
        <dsp:cNvSpPr/>
      </dsp:nvSpPr>
      <dsp:spPr>
        <a:xfrm>
          <a:off x="0" y="3770253"/>
          <a:ext cx="634202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F36481-4AD2-4625-AAA9-F575876D407F}">
      <dsp:nvSpPr>
        <dsp:cNvPr id="0" name=""/>
        <dsp:cNvSpPr/>
      </dsp:nvSpPr>
      <dsp:spPr>
        <a:xfrm>
          <a:off x="0" y="3770253"/>
          <a:ext cx="6342020" cy="1883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Making their wishes known will help them receive care that is centred on their comfort and quality of life and will be in line with their values and preferences.</a:t>
          </a:r>
          <a:endParaRPr lang="en-US" sz="2500" kern="1200"/>
        </a:p>
      </dsp:txBody>
      <dsp:txXfrm>
        <a:off x="0" y="3770253"/>
        <a:ext cx="6342020" cy="18837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1BDE2-524D-48AB-B36F-E037ED6D2742}">
      <dsp:nvSpPr>
        <dsp:cNvPr id="0" name=""/>
        <dsp:cNvSpPr/>
      </dsp:nvSpPr>
      <dsp:spPr>
        <a:xfrm>
          <a:off x="0" y="230885"/>
          <a:ext cx="6728460" cy="1883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Assisted suicide is the purposeful act of aiding another person in ending their life. Usually, this is done by giving the individual who wants to end their life deadly medicines to use (Right to life UK, 2022b).</a:t>
          </a:r>
          <a:endParaRPr lang="en-US" sz="2300" kern="1200" dirty="0"/>
        </a:p>
      </dsp:txBody>
      <dsp:txXfrm>
        <a:off x="91955" y="322840"/>
        <a:ext cx="6544550" cy="1699790"/>
      </dsp:txXfrm>
    </dsp:sp>
    <dsp:sp modelId="{EFC22894-0163-4370-8CCA-FA0EA0C20C7E}">
      <dsp:nvSpPr>
        <dsp:cNvPr id="0" name=""/>
        <dsp:cNvSpPr/>
      </dsp:nvSpPr>
      <dsp:spPr>
        <a:xfrm>
          <a:off x="0" y="2180825"/>
          <a:ext cx="6728460" cy="1883700"/>
        </a:xfrm>
        <a:prstGeom prst="roundRect">
          <a:avLst/>
        </a:prstGeom>
        <a:solidFill>
          <a:schemeClr val="accent2">
            <a:hueOff val="10047207"/>
            <a:satOff val="-126"/>
            <a:lumOff val="313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According to the Suicide Act of 1961 </a:t>
          </a:r>
          <a:r>
            <a:rPr lang="en-GB" sz="2300" b="0" i="0" kern="1200" dirty="0"/>
            <a:t>(CPS, 2019)</a:t>
          </a:r>
          <a:r>
            <a:rPr lang="en-GB" sz="2300" kern="1200" dirty="0"/>
            <a:t>, assisted suicide is against the law and is subject to a 14-year prison sentence. It is not illegal to attempt suicide (</a:t>
          </a:r>
          <a:r>
            <a:rPr lang="en-GB" sz="2300" b="0" i="0" kern="1200" dirty="0"/>
            <a:t>NHS, 2020) but it is illegal to assist.</a:t>
          </a:r>
          <a:endParaRPr lang="en-US" sz="2300" kern="1200" dirty="0"/>
        </a:p>
      </dsp:txBody>
      <dsp:txXfrm>
        <a:off x="91955" y="2272780"/>
        <a:ext cx="6544550" cy="1699790"/>
      </dsp:txXfrm>
    </dsp:sp>
    <dsp:sp modelId="{25482053-E326-437D-82B5-B64B7C6C15EC}">
      <dsp:nvSpPr>
        <dsp:cNvPr id="0" name=""/>
        <dsp:cNvSpPr/>
      </dsp:nvSpPr>
      <dsp:spPr>
        <a:xfrm>
          <a:off x="0" y="4130766"/>
          <a:ext cx="6728460" cy="1883700"/>
        </a:xfrm>
        <a:prstGeom prst="roundRect">
          <a:avLst/>
        </a:prstGeom>
        <a:solidFill>
          <a:schemeClr val="accent2">
            <a:hueOff val="20094413"/>
            <a:satOff val="-252"/>
            <a:lumOff val="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The difference between assisted suicide and euthanasia is, with assisted suicide you help the person to end their lives whereas, euthanasia is carried out by a medical professional that gives patient a deadly injection (</a:t>
          </a:r>
          <a:r>
            <a:rPr lang="en-GB" sz="2300" b="0" i="0" kern="1200" dirty="0"/>
            <a:t>BBC News, 2019)</a:t>
          </a:r>
          <a:endParaRPr lang="en-US" sz="2300" kern="1200" dirty="0"/>
        </a:p>
      </dsp:txBody>
      <dsp:txXfrm>
        <a:off x="91955" y="4222721"/>
        <a:ext cx="6544550" cy="16997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CF4FFE-88BF-49DD-AAE8-91DFB9C6BFA5}">
      <dsp:nvSpPr>
        <dsp:cNvPr id="0" name=""/>
        <dsp:cNvSpPr/>
      </dsp:nvSpPr>
      <dsp:spPr>
        <a:xfrm>
          <a:off x="3332479" y="52828"/>
          <a:ext cx="3749040" cy="888218"/>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Quality of life</a:t>
          </a:r>
          <a:endParaRPr lang="en-US" sz="2600" kern="1200" dirty="0"/>
        </a:p>
      </dsp:txBody>
      <dsp:txXfrm>
        <a:off x="3375838" y="96187"/>
        <a:ext cx="3662322" cy="801500"/>
      </dsp:txXfrm>
    </dsp:sp>
    <dsp:sp modelId="{8C87193A-0BDB-45E6-AAB1-3A3F79A09547}">
      <dsp:nvSpPr>
        <dsp:cNvPr id="0" name=""/>
        <dsp:cNvSpPr/>
      </dsp:nvSpPr>
      <dsp:spPr>
        <a:xfrm>
          <a:off x="3332479" y="934661"/>
          <a:ext cx="3749040" cy="888218"/>
        </a:xfrm>
        <a:prstGeom prst="roundRect">
          <a:avLst/>
        </a:prstGeom>
        <a:solidFill>
          <a:schemeClr val="accent2">
            <a:hueOff val="5023603"/>
            <a:satOff val="-63"/>
            <a:lumOff val="1569"/>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Personal Autonomy</a:t>
          </a:r>
          <a:endParaRPr lang="en-US" sz="2600" kern="1200" dirty="0"/>
        </a:p>
      </dsp:txBody>
      <dsp:txXfrm>
        <a:off x="3375838" y="978020"/>
        <a:ext cx="3662322" cy="801500"/>
      </dsp:txXfrm>
    </dsp:sp>
    <dsp:sp modelId="{1746D27D-E56B-4B90-986C-222AE759B37E}">
      <dsp:nvSpPr>
        <dsp:cNvPr id="0" name=""/>
        <dsp:cNvSpPr/>
      </dsp:nvSpPr>
      <dsp:spPr>
        <a:xfrm>
          <a:off x="3332479" y="1867290"/>
          <a:ext cx="3749040" cy="888218"/>
        </a:xfrm>
        <a:prstGeom prst="roundRect">
          <a:avLst/>
        </a:prstGeom>
        <a:solidFill>
          <a:schemeClr val="accent2">
            <a:hueOff val="10047207"/>
            <a:satOff val="-126"/>
            <a:lumOff val="313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a:t>Compassion </a:t>
          </a:r>
          <a:endParaRPr lang="en-US" sz="2600" kern="1200"/>
        </a:p>
      </dsp:txBody>
      <dsp:txXfrm>
        <a:off x="3375838" y="1910649"/>
        <a:ext cx="3662322" cy="801500"/>
      </dsp:txXfrm>
    </dsp:sp>
    <dsp:sp modelId="{CC91ABC5-E320-4D39-908B-69E28C7A7D6B}">
      <dsp:nvSpPr>
        <dsp:cNvPr id="0" name=""/>
        <dsp:cNvSpPr/>
      </dsp:nvSpPr>
      <dsp:spPr>
        <a:xfrm>
          <a:off x="3332479" y="2799920"/>
          <a:ext cx="3749040" cy="888218"/>
        </a:xfrm>
        <a:prstGeom prst="roundRect">
          <a:avLst/>
        </a:prstGeom>
        <a:solidFill>
          <a:schemeClr val="accent2">
            <a:hueOff val="15070811"/>
            <a:satOff val="-189"/>
            <a:lumOff val="4706"/>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Finance-related factors</a:t>
          </a:r>
          <a:endParaRPr lang="en-US" sz="2600" kern="1200" dirty="0"/>
        </a:p>
      </dsp:txBody>
      <dsp:txXfrm>
        <a:off x="3375838" y="2843279"/>
        <a:ext cx="3662322" cy="801500"/>
      </dsp:txXfrm>
    </dsp:sp>
    <dsp:sp modelId="{9CB18E4C-F2AA-4590-B9DC-07FDEAEB5961}">
      <dsp:nvSpPr>
        <dsp:cNvPr id="0" name=""/>
        <dsp:cNvSpPr/>
      </dsp:nvSpPr>
      <dsp:spPr>
        <a:xfrm>
          <a:off x="3332479" y="3732549"/>
          <a:ext cx="3749040" cy="888218"/>
        </a:xfrm>
        <a:prstGeom prst="roundRect">
          <a:avLst/>
        </a:prstGeom>
        <a:solidFill>
          <a:schemeClr val="accent2">
            <a:hueOff val="20094413"/>
            <a:satOff val="-252"/>
            <a:lumOff val="627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Safeguarding </a:t>
          </a:r>
        </a:p>
      </dsp:txBody>
      <dsp:txXfrm>
        <a:off x="3375838" y="3775908"/>
        <a:ext cx="3662322" cy="8015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1117FA-D266-4F2C-886D-FF0E67BC3032}">
      <dsp:nvSpPr>
        <dsp:cNvPr id="0" name=""/>
        <dsp:cNvSpPr/>
      </dsp:nvSpPr>
      <dsp:spPr>
        <a:xfrm>
          <a:off x="2946" y="343241"/>
          <a:ext cx="2337792" cy="1402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integrity of life</a:t>
          </a:r>
          <a:endParaRPr lang="en-US" sz="2900" kern="1200" dirty="0">
            <a:latin typeface="Arial" panose="020B0604020202020204" pitchFamily="34" charset="0"/>
            <a:cs typeface="Arial" panose="020B0604020202020204" pitchFamily="34" charset="0"/>
          </a:endParaRPr>
        </a:p>
      </dsp:txBody>
      <dsp:txXfrm>
        <a:off x="2946" y="343241"/>
        <a:ext cx="2337792" cy="1402675"/>
      </dsp:txXfrm>
    </dsp:sp>
    <dsp:sp modelId="{8908AD7D-6254-4B1F-971C-F51D440ABD50}">
      <dsp:nvSpPr>
        <dsp:cNvPr id="0" name=""/>
        <dsp:cNvSpPr/>
      </dsp:nvSpPr>
      <dsp:spPr>
        <a:xfrm>
          <a:off x="2574518" y="343241"/>
          <a:ext cx="2337792" cy="1402675"/>
        </a:xfrm>
        <a:prstGeom prst="rect">
          <a:avLst/>
        </a:prstGeom>
        <a:solidFill>
          <a:schemeClr val="accent2">
            <a:hueOff val="3349069"/>
            <a:satOff val="-42"/>
            <a:lumOff val="1046"/>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Slippery slope </a:t>
          </a:r>
          <a:endParaRPr lang="en-US" sz="2900" kern="1200" dirty="0">
            <a:latin typeface="Arial" panose="020B0604020202020204" pitchFamily="34" charset="0"/>
            <a:cs typeface="Arial" panose="020B0604020202020204" pitchFamily="34" charset="0"/>
          </a:endParaRPr>
        </a:p>
      </dsp:txBody>
      <dsp:txXfrm>
        <a:off x="2574518" y="343241"/>
        <a:ext cx="2337792" cy="1402675"/>
      </dsp:txXfrm>
    </dsp:sp>
    <dsp:sp modelId="{288EAAA8-3A45-4110-9409-0844E08F73F6}">
      <dsp:nvSpPr>
        <dsp:cNvPr id="0" name=""/>
        <dsp:cNvSpPr/>
      </dsp:nvSpPr>
      <dsp:spPr>
        <a:xfrm>
          <a:off x="5146089" y="343241"/>
          <a:ext cx="2337792" cy="1402675"/>
        </a:xfrm>
        <a:prstGeom prst="rect">
          <a:avLst/>
        </a:prstGeom>
        <a:solidFill>
          <a:schemeClr val="accent2">
            <a:hueOff val="6698138"/>
            <a:satOff val="-84"/>
            <a:lumOff val="2092"/>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Possibility of making errors</a:t>
          </a:r>
          <a:endParaRPr lang="en-US" sz="2900" kern="1200" dirty="0">
            <a:latin typeface="Arial" panose="020B0604020202020204" pitchFamily="34" charset="0"/>
            <a:cs typeface="Arial" panose="020B0604020202020204" pitchFamily="34" charset="0"/>
          </a:endParaRPr>
        </a:p>
      </dsp:txBody>
      <dsp:txXfrm>
        <a:off x="5146089" y="343241"/>
        <a:ext cx="2337792" cy="1402675"/>
      </dsp:txXfrm>
    </dsp:sp>
    <dsp:sp modelId="{E49778D1-045F-4863-8920-2A6A87D1BF35}">
      <dsp:nvSpPr>
        <dsp:cNvPr id="0" name=""/>
        <dsp:cNvSpPr/>
      </dsp:nvSpPr>
      <dsp:spPr>
        <a:xfrm>
          <a:off x="7717661" y="343241"/>
          <a:ext cx="2337792" cy="1402675"/>
        </a:xfrm>
        <a:prstGeom prst="rect">
          <a:avLst/>
        </a:prstGeom>
        <a:solidFill>
          <a:schemeClr val="accent2">
            <a:hueOff val="10047207"/>
            <a:satOff val="-126"/>
            <a:lumOff val="313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medical ethics being broken</a:t>
          </a:r>
          <a:endParaRPr lang="en-US" sz="2900" kern="1200" dirty="0">
            <a:latin typeface="Arial" panose="020B0604020202020204" pitchFamily="34" charset="0"/>
            <a:cs typeface="Arial" panose="020B0604020202020204" pitchFamily="34" charset="0"/>
          </a:endParaRPr>
        </a:p>
      </dsp:txBody>
      <dsp:txXfrm>
        <a:off x="7717661" y="343241"/>
        <a:ext cx="2337792" cy="1402675"/>
      </dsp:txXfrm>
    </dsp:sp>
    <dsp:sp modelId="{429C32D7-ABC9-4C02-AD4B-117CDBB1E3F0}">
      <dsp:nvSpPr>
        <dsp:cNvPr id="0" name=""/>
        <dsp:cNvSpPr/>
      </dsp:nvSpPr>
      <dsp:spPr>
        <a:xfrm>
          <a:off x="1288732" y="1979695"/>
          <a:ext cx="2337792" cy="1402675"/>
        </a:xfrm>
        <a:prstGeom prst="rect">
          <a:avLst/>
        </a:prstGeom>
        <a:solidFill>
          <a:schemeClr val="accent2">
            <a:hueOff val="13396276"/>
            <a:satOff val="-168"/>
            <a:lumOff val="418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Religious prohibitions</a:t>
          </a:r>
          <a:endParaRPr lang="en-US" sz="2900" kern="1200" dirty="0">
            <a:latin typeface="Arial" panose="020B0604020202020204" pitchFamily="34" charset="0"/>
            <a:cs typeface="Arial" panose="020B0604020202020204" pitchFamily="34" charset="0"/>
          </a:endParaRPr>
        </a:p>
      </dsp:txBody>
      <dsp:txXfrm>
        <a:off x="1288732" y="1979695"/>
        <a:ext cx="2337792" cy="1402675"/>
      </dsp:txXfrm>
    </dsp:sp>
    <dsp:sp modelId="{BD10F1AF-F257-497E-AD74-8526978A47FD}">
      <dsp:nvSpPr>
        <dsp:cNvPr id="0" name=""/>
        <dsp:cNvSpPr/>
      </dsp:nvSpPr>
      <dsp:spPr>
        <a:xfrm>
          <a:off x="3860303" y="1979695"/>
          <a:ext cx="2337792" cy="1402675"/>
        </a:xfrm>
        <a:prstGeom prst="rect">
          <a:avLst/>
        </a:prstGeom>
        <a:solidFill>
          <a:schemeClr val="accent2">
            <a:hueOff val="16745345"/>
            <a:satOff val="-210"/>
            <a:lumOff val="5229"/>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Alternatives to palliative care</a:t>
          </a:r>
          <a:endParaRPr lang="en-US" sz="2900" kern="1200" dirty="0">
            <a:latin typeface="Arial" panose="020B0604020202020204" pitchFamily="34" charset="0"/>
            <a:cs typeface="Arial" panose="020B0604020202020204" pitchFamily="34" charset="0"/>
          </a:endParaRPr>
        </a:p>
      </dsp:txBody>
      <dsp:txXfrm>
        <a:off x="3860303" y="1979695"/>
        <a:ext cx="2337792" cy="1402675"/>
      </dsp:txXfrm>
    </dsp:sp>
    <dsp:sp modelId="{1E5FCF12-4A69-49A5-B117-99A41464F118}">
      <dsp:nvSpPr>
        <dsp:cNvPr id="0" name=""/>
        <dsp:cNvSpPr/>
      </dsp:nvSpPr>
      <dsp:spPr>
        <a:xfrm>
          <a:off x="6431875" y="1979695"/>
          <a:ext cx="2337792" cy="1402675"/>
        </a:xfrm>
        <a:prstGeom prst="rect">
          <a:avLst/>
        </a:prstGeom>
        <a:solidFill>
          <a:schemeClr val="accent2">
            <a:hueOff val="20094413"/>
            <a:satOff val="-252"/>
            <a:lumOff val="627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Ethical issues </a:t>
          </a:r>
          <a:endParaRPr lang="en-US" sz="2900" kern="1200" dirty="0">
            <a:latin typeface="Arial" panose="020B0604020202020204" pitchFamily="34" charset="0"/>
            <a:cs typeface="Arial" panose="020B0604020202020204" pitchFamily="34" charset="0"/>
          </a:endParaRPr>
        </a:p>
      </dsp:txBody>
      <dsp:txXfrm>
        <a:off x="6431875" y="1979695"/>
        <a:ext cx="2337792" cy="14026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766FA3-1879-475B-AB13-5F16ABDFDB05}">
      <dsp:nvSpPr>
        <dsp:cNvPr id="0" name=""/>
        <dsp:cNvSpPr/>
      </dsp:nvSpPr>
      <dsp:spPr>
        <a:xfrm>
          <a:off x="0" y="-73662"/>
          <a:ext cx="9033256" cy="2404636"/>
        </a:xfrm>
        <a:prstGeom prst="roundRect">
          <a:avLst>
            <a:gd name="adj" fmla="val 10000"/>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The Netherlands became the first nation to legalise euthanasia in 2002.</a:t>
          </a:r>
        </a:p>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In order for euthanasia to be legal, two doctors must also agree </a:t>
          </a:r>
          <a:r>
            <a:rPr lang="en-GB" sz="2400" b="0" i="0" kern="1200" dirty="0"/>
            <a:t>(Government of the Netherlands, 2017)</a:t>
          </a:r>
          <a:endParaRPr lang="en-US" sz="2400" kern="1200" dirty="0">
            <a:latin typeface="Arial" panose="020B0604020202020204" pitchFamily="34" charset="0"/>
            <a:cs typeface="Arial" panose="020B0604020202020204" pitchFamily="34" charset="0"/>
          </a:endParaRPr>
        </a:p>
      </dsp:txBody>
      <dsp:txXfrm>
        <a:off x="70429" y="-3233"/>
        <a:ext cx="6692664" cy="2263778"/>
      </dsp:txXfrm>
    </dsp:sp>
    <dsp:sp modelId="{D0D009BE-C573-4606-8A5A-73945265F33A}">
      <dsp:nvSpPr>
        <dsp:cNvPr id="0" name=""/>
        <dsp:cNvSpPr/>
      </dsp:nvSpPr>
      <dsp:spPr>
        <a:xfrm>
          <a:off x="1505216" y="2611348"/>
          <a:ext cx="9033256" cy="2402290"/>
        </a:xfrm>
        <a:prstGeom prst="roundRect">
          <a:avLst>
            <a:gd name="adj" fmla="val 10000"/>
          </a:avLst>
        </a:prstGeom>
        <a:gradFill rotWithShape="0">
          <a:gsLst>
            <a:gs pos="0">
              <a:schemeClr val="accent2">
                <a:hueOff val="20094413"/>
                <a:satOff val="-252"/>
                <a:lumOff val="6275"/>
                <a:alphaOff val="0"/>
                <a:satMod val="100000"/>
                <a:lumMod val="100000"/>
              </a:schemeClr>
            </a:gs>
            <a:gs pos="50000">
              <a:schemeClr val="accent2">
                <a:hueOff val="20094413"/>
                <a:satOff val="-252"/>
                <a:lumOff val="6275"/>
                <a:alphaOff val="0"/>
                <a:shade val="99000"/>
                <a:satMod val="105000"/>
                <a:lumMod val="100000"/>
              </a:schemeClr>
            </a:gs>
            <a:gs pos="100000">
              <a:schemeClr val="accent2">
                <a:hueOff val="20094413"/>
                <a:satOff val="-252"/>
                <a:lumOff val="6275"/>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Euthanasia is not permitted in Switzerland, but assisted suicide is.</a:t>
          </a:r>
          <a:r>
            <a:rPr lang="en-GB" sz="2800" kern="1200" dirty="0"/>
            <a:t> According</a:t>
          </a:r>
          <a:r>
            <a:rPr lang="en-GB" sz="2800" kern="1200" dirty="0">
              <a:latin typeface="Arial" panose="020B0604020202020204" pitchFamily="34" charset="0"/>
              <a:cs typeface="Arial" panose="020B0604020202020204" pitchFamily="34" charset="0"/>
            </a:rPr>
            <a:t> </a:t>
          </a:r>
          <a:r>
            <a:rPr lang="en-GB" sz="2800" b="0" i="0" kern="1200" dirty="0"/>
            <a:t>(Dignity in dying, 2016).</a:t>
          </a:r>
          <a:r>
            <a:rPr lang="en-GB" sz="2800" kern="1200" dirty="0">
              <a:latin typeface="Arial" panose="020B0604020202020204" pitchFamily="34" charset="0"/>
              <a:cs typeface="Arial" panose="020B0604020202020204" pitchFamily="34" charset="0"/>
            </a:rPr>
            <a:t> All forms of euthanasia are against the law in Switzerland</a:t>
          </a:r>
          <a:endParaRPr lang="en-US" sz="2800" kern="1200" dirty="0">
            <a:latin typeface="Arial" panose="020B0604020202020204" pitchFamily="34" charset="0"/>
            <a:cs typeface="Arial" panose="020B0604020202020204" pitchFamily="34" charset="0"/>
          </a:endParaRPr>
        </a:p>
      </dsp:txBody>
      <dsp:txXfrm>
        <a:off x="1575577" y="2681709"/>
        <a:ext cx="5831941" cy="2261568"/>
      </dsp:txXfrm>
    </dsp:sp>
    <dsp:sp modelId="{A1C190DC-E31A-4D9B-8A98-CE4F41369E82}">
      <dsp:nvSpPr>
        <dsp:cNvPr id="0" name=""/>
        <dsp:cNvSpPr/>
      </dsp:nvSpPr>
      <dsp:spPr>
        <a:xfrm rot="10800000" flipH="1" flipV="1">
          <a:off x="8706926" y="1571756"/>
          <a:ext cx="1136514" cy="1149786"/>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ln>
        <a:effectLst>
          <a:outerShdw blurRad="38100" dist="12700" dir="5400000" algn="ctr" rotWithShape="0">
            <a:srgbClr val="000000">
              <a:alpha val="63000"/>
            </a:srgbClr>
          </a:outerShdw>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10800000">
        <a:off x="8962642" y="1571756"/>
        <a:ext cx="625082" cy="86849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26239B-3BA4-4BDA-A648-11A452C04A99}">
      <dsp:nvSpPr>
        <dsp:cNvPr id="0" name=""/>
        <dsp:cNvSpPr/>
      </dsp:nvSpPr>
      <dsp:spPr>
        <a:xfrm>
          <a:off x="0" y="824030"/>
          <a:ext cx="5906181" cy="111881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The right to life</a:t>
          </a:r>
          <a:endParaRPr lang="en-US" sz="3000" kern="1200" dirty="0"/>
        </a:p>
      </dsp:txBody>
      <dsp:txXfrm>
        <a:off x="54616" y="878646"/>
        <a:ext cx="5796949" cy="1009580"/>
      </dsp:txXfrm>
    </dsp:sp>
    <dsp:sp modelId="{D4BE9142-0C42-4CDB-9B74-D84CF33D20B5}">
      <dsp:nvSpPr>
        <dsp:cNvPr id="0" name=""/>
        <dsp:cNvSpPr/>
      </dsp:nvSpPr>
      <dsp:spPr>
        <a:xfrm>
          <a:off x="0" y="2029243"/>
          <a:ext cx="5906181" cy="1118812"/>
        </a:xfrm>
        <a:prstGeom prst="roundRect">
          <a:avLst/>
        </a:prstGeom>
        <a:solidFill>
          <a:schemeClr val="accent2">
            <a:hueOff val="6698138"/>
            <a:satOff val="-84"/>
            <a:lumOff val="20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The right to be free from torture and degrading treatment</a:t>
          </a:r>
          <a:endParaRPr lang="en-US" sz="3000" kern="1200"/>
        </a:p>
      </dsp:txBody>
      <dsp:txXfrm>
        <a:off x="54616" y="2083859"/>
        <a:ext cx="5796949" cy="1009580"/>
      </dsp:txXfrm>
    </dsp:sp>
    <dsp:sp modelId="{B358A65A-3013-470E-9137-6061A036E2D0}">
      <dsp:nvSpPr>
        <dsp:cNvPr id="0" name=""/>
        <dsp:cNvSpPr/>
      </dsp:nvSpPr>
      <dsp:spPr>
        <a:xfrm>
          <a:off x="0" y="3234456"/>
          <a:ext cx="5906181" cy="1118812"/>
        </a:xfrm>
        <a:prstGeom prst="roundRect">
          <a:avLst/>
        </a:prstGeom>
        <a:solidFill>
          <a:schemeClr val="accent2">
            <a:hueOff val="13396276"/>
            <a:satOff val="-168"/>
            <a:lumOff val="418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The right to private and family life</a:t>
          </a:r>
          <a:endParaRPr lang="en-US" sz="3000" kern="1200" dirty="0"/>
        </a:p>
      </dsp:txBody>
      <dsp:txXfrm>
        <a:off x="54616" y="3289072"/>
        <a:ext cx="5796949" cy="1009580"/>
      </dsp:txXfrm>
    </dsp:sp>
    <dsp:sp modelId="{C66D6AAF-DAF6-4043-B78E-23E534551D49}">
      <dsp:nvSpPr>
        <dsp:cNvPr id="0" name=""/>
        <dsp:cNvSpPr/>
      </dsp:nvSpPr>
      <dsp:spPr>
        <a:xfrm>
          <a:off x="0" y="4439668"/>
          <a:ext cx="5906181" cy="1118812"/>
        </a:xfrm>
        <a:prstGeom prst="roundRect">
          <a:avLst/>
        </a:prstGeom>
        <a:solidFill>
          <a:schemeClr val="accent2">
            <a:hueOff val="20094413"/>
            <a:satOff val="-252"/>
            <a:lumOff val="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The right to be free from discrimination </a:t>
          </a:r>
          <a:endParaRPr lang="en-US" sz="3000" kern="1200"/>
        </a:p>
      </dsp:txBody>
      <dsp:txXfrm>
        <a:off x="54616" y="4494284"/>
        <a:ext cx="5796949" cy="100958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8B4304-17D9-4F9E-AB43-A5EA3C7D0CE3}">
      <dsp:nvSpPr>
        <dsp:cNvPr id="0" name=""/>
        <dsp:cNvSpPr/>
      </dsp:nvSpPr>
      <dsp:spPr>
        <a:xfrm>
          <a:off x="0" y="1758"/>
          <a:ext cx="5906181" cy="12355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Assessment and support planning</a:t>
          </a:r>
          <a:endParaRPr lang="en-US" sz="3300" kern="1200" dirty="0"/>
        </a:p>
      </dsp:txBody>
      <dsp:txXfrm>
        <a:off x="60313" y="62071"/>
        <a:ext cx="5785555" cy="1114894"/>
      </dsp:txXfrm>
    </dsp:sp>
    <dsp:sp modelId="{37C18999-64D8-432C-BCA1-8BBDB71C0A67}">
      <dsp:nvSpPr>
        <dsp:cNvPr id="0" name=""/>
        <dsp:cNvSpPr/>
      </dsp:nvSpPr>
      <dsp:spPr>
        <a:xfrm>
          <a:off x="0" y="1332319"/>
          <a:ext cx="5906181" cy="1235520"/>
        </a:xfrm>
        <a:prstGeom prst="roundRect">
          <a:avLst/>
        </a:prstGeom>
        <a:solidFill>
          <a:schemeClr val="accent5">
            <a:hueOff val="-511793"/>
            <a:satOff val="84"/>
            <a:lumOff val="-20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Choice and control </a:t>
          </a:r>
          <a:endParaRPr lang="en-US" sz="3300" kern="1200"/>
        </a:p>
      </dsp:txBody>
      <dsp:txXfrm>
        <a:off x="60313" y="1392632"/>
        <a:ext cx="5785555" cy="1114894"/>
      </dsp:txXfrm>
    </dsp:sp>
    <dsp:sp modelId="{A20D0B52-E96F-4D91-BB20-B9FB0DDC888A}">
      <dsp:nvSpPr>
        <dsp:cNvPr id="0" name=""/>
        <dsp:cNvSpPr/>
      </dsp:nvSpPr>
      <dsp:spPr>
        <a:xfrm>
          <a:off x="0" y="2662879"/>
          <a:ext cx="5906181" cy="1235520"/>
        </a:xfrm>
        <a:prstGeom prst="roundRect">
          <a:avLst/>
        </a:prstGeom>
        <a:solidFill>
          <a:schemeClr val="accent5">
            <a:hueOff val="-1023585"/>
            <a:satOff val="168"/>
            <a:lumOff val="-418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Safeguarding </a:t>
          </a:r>
          <a:endParaRPr lang="en-US" sz="3300" kern="1200"/>
        </a:p>
      </dsp:txBody>
      <dsp:txXfrm>
        <a:off x="60313" y="2723192"/>
        <a:ext cx="5785555" cy="1114894"/>
      </dsp:txXfrm>
    </dsp:sp>
    <dsp:sp modelId="{90A8DA41-24FC-4DE7-A319-2C1356493C69}">
      <dsp:nvSpPr>
        <dsp:cNvPr id="0" name=""/>
        <dsp:cNvSpPr/>
      </dsp:nvSpPr>
      <dsp:spPr>
        <a:xfrm>
          <a:off x="0" y="3993439"/>
          <a:ext cx="5906181" cy="1235520"/>
        </a:xfrm>
        <a:prstGeom prst="roundRect">
          <a:avLst/>
        </a:prstGeom>
        <a:solidFill>
          <a:schemeClr val="accent5">
            <a:hueOff val="-1535378"/>
            <a:satOff val="252"/>
            <a:lumOff val="-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Care and support</a:t>
          </a:r>
          <a:endParaRPr lang="en-US" sz="3300" kern="1200"/>
        </a:p>
      </dsp:txBody>
      <dsp:txXfrm>
        <a:off x="60313" y="4053752"/>
        <a:ext cx="5785555" cy="111489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D47800-9274-405D-980E-09F18DB3AAB1}">
      <dsp:nvSpPr>
        <dsp:cNvPr id="0" name=""/>
        <dsp:cNvSpPr/>
      </dsp:nvSpPr>
      <dsp:spPr>
        <a:xfrm>
          <a:off x="0" y="8100"/>
          <a:ext cx="5906181" cy="30716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According to the  Disengagement Theory, people gradually become less involved in society and social interactions as they get older.</a:t>
          </a:r>
          <a:endParaRPr lang="en-US" sz="3200" kern="1200" dirty="0">
            <a:latin typeface="Arial" panose="020B0604020202020204" pitchFamily="34" charset="0"/>
            <a:cs typeface="Arial" panose="020B0604020202020204" pitchFamily="34" charset="0"/>
          </a:endParaRPr>
        </a:p>
      </dsp:txBody>
      <dsp:txXfrm>
        <a:off x="149947" y="158047"/>
        <a:ext cx="5606287" cy="2771785"/>
      </dsp:txXfrm>
    </dsp:sp>
    <dsp:sp modelId="{6B2B1DDF-3E98-43EF-9C93-29FB1F38759D}">
      <dsp:nvSpPr>
        <dsp:cNvPr id="0" name=""/>
        <dsp:cNvSpPr/>
      </dsp:nvSpPr>
      <dsp:spPr>
        <a:xfrm>
          <a:off x="0" y="3079780"/>
          <a:ext cx="5906181" cy="3218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521" tIns="59690" rIns="334264" bIns="59690" numCol="1" spcCol="1270" anchor="t" anchorCtr="0">
          <a:noAutofit/>
        </a:bodyPr>
        <a:lstStyle/>
        <a:p>
          <a:pPr marL="285750" lvl="1" indent="-285750" algn="l" defTabSz="1644650">
            <a:lnSpc>
              <a:spcPct val="90000"/>
            </a:lnSpc>
            <a:spcBef>
              <a:spcPct val="0"/>
            </a:spcBef>
            <a:spcAft>
              <a:spcPct val="20000"/>
            </a:spcAft>
            <a:buChar char="•"/>
          </a:pPr>
          <a:r>
            <a:rPr lang="en-GB" sz="3700" kern="1200" dirty="0"/>
            <a:t>The Value of Social Interactions</a:t>
          </a:r>
          <a:endParaRPr lang="en-US" sz="3700" kern="1200" dirty="0"/>
        </a:p>
        <a:p>
          <a:pPr marL="285750" lvl="1" indent="-285750" algn="l" defTabSz="1644650">
            <a:lnSpc>
              <a:spcPct val="90000"/>
            </a:lnSpc>
            <a:spcBef>
              <a:spcPct val="0"/>
            </a:spcBef>
            <a:spcAft>
              <a:spcPct val="20000"/>
            </a:spcAft>
            <a:buChar char="•"/>
          </a:pPr>
          <a:r>
            <a:rPr lang="en-GB" sz="3700" kern="1200" dirty="0"/>
            <a:t>Support and Care for the Dying</a:t>
          </a:r>
          <a:endParaRPr lang="en-US" sz="3700" kern="1200" dirty="0"/>
        </a:p>
        <a:p>
          <a:pPr marL="285750" lvl="1" indent="-285750" algn="l" defTabSz="1644650">
            <a:lnSpc>
              <a:spcPct val="90000"/>
            </a:lnSpc>
            <a:spcBef>
              <a:spcPct val="0"/>
            </a:spcBef>
            <a:spcAft>
              <a:spcPct val="20000"/>
            </a:spcAft>
            <a:buChar char="•"/>
          </a:pPr>
          <a:r>
            <a:rPr lang="en-GB" sz="3700" kern="1200" dirty="0"/>
            <a:t>Individual Variations </a:t>
          </a:r>
          <a:endParaRPr lang="en-US" sz="3700" kern="1200" dirty="0"/>
        </a:p>
      </dsp:txBody>
      <dsp:txXfrm>
        <a:off x="0" y="3079780"/>
        <a:ext cx="5906181" cy="321843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EAC9C1-AA1F-4D41-BDB8-A90DAE94BB83}">
      <dsp:nvSpPr>
        <dsp:cNvPr id="0" name=""/>
        <dsp:cNvSpPr/>
      </dsp:nvSpPr>
      <dsp:spPr>
        <a:xfrm>
          <a:off x="0" y="101856"/>
          <a:ext cx="5906181" cy="163772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According to the continuity theory of ageing, as people get older, they try to keep their lives feeling consistent and continuous.</a:t>
          </a:r>
          <a:endParaRPr lang="en-US" sz="2100" kern="1200" dirty="0"/>
        </a:p>
      </dsp:txBody>
      <dsp:txXfrm>
        <a:off x="79947" y="181803"/>
        <a:ext cx="5746287" cy="1477827"/>
      </dsp:txXfrm>
    </dsp:sp>
    <dsp:sp modelId="{76AC061E-BD01-4839-A8AC-686A8B1E8FF9}">
      <dsp:nvSpPr>
        <dsp:cNvPr id="0" name=""/>
        <dsp:cNvSpPr/>
      </dsp:nvSpPr>
      <dsp:spPr>
        <a:xfrm>
          <a:off x="0" y="1800058"/>
          <a:ext cx="5906181" cy="1105649"/>
        </a:xfrm>
        <a:prstGeom prst="roundRect">
          <a:avLst/>
        </a:prstGeom>
        <a:solidFill>
          <a:schemeClr val="accent2">
            <a:hueOff val="5023603"/>
            <a:satOff val="-63"/>
            <a:lumOff val="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Sense of identity</a:t>
          </a:r>
          <a:endParaRPr lang="en-US" sz="2100" kern="1200" dirty="0"/>
        </a:p>
      </dsp:txBody>
      <dsp:txXfrm>
        <a:off x="53973" y="1854031"/>
        <a:ext cx="5798235" cy="997703"/>
      </dsp:txXfrm>
    </dsp:sp>
    <dsp:sp modelId="{464B36B9-C954-4F68-98BF-9B285E746FFB}">
      <dsp:nvSpPr>
        <dsp:cNvPr id="0" name=""/>
        <dsp:cNvSpPr/>
      </dsp:nvSpPr>
      <dsp:spPr>
        <a:xfrm>
          <a:off x="0" y="2982600"/>
          <a:ext cx="5906181" cy="1105649"/>
        </a:xfrm>
        <a:prstGeom prst="roundRect">
          <a:avLst/>
        </a:prstGeom>
        <a:solidFill>
          <a:schemeClr val="accent2">
            <a:hueOff val="10047207"/>
            <a:satOff val="-126"/>
            <a:lumOff val="313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Coping with changes </a:t>
          </a:r>
          <a:endParaRPr lang="en-US" sz="2100" kern="1200"/>
        </a:p>
      </dsp:txBody>
      <dsp:txXfrm>
        <a:off x="53973" y="3036573"/>
        <a:ext cx="5798235" cy="997703"/>
      </dsp:txXfrm>
    </dsp:sp>
    <dsp:sp modelId="{A7086FCA-8798-4C75-B0D5-38E52A657304}">
      <dsp:nvSpPr>
        <dsp:cNvPr id="0" name=""/>
        <dsp:cNvSpPr/>
      </dsp:nvSpPr>
      <dsp:spPr>
        <a:xfrm>
          <a:off x="0" y="4132318"/>
          <a:ext cx="5906181" cy="1105649"/>
        </a:xfrm>
        <a:prstGeom prst="roundRect">
          <a:avLst/>
        </a:prstGeom>
        <a:solidFill>
          <a:schemeClr val="accent2">
            <a:hueOff val="15070811"/>
            <a:satOff val="-189"/>
            <a:lumOff val="470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Maintaining relationships  </a:t>
          </a:r>
          <a:endParaRPr lang="en-US" sz="2100" kern="1200"/>
        </a:p>
      </dsp:txBody>
      <dsp:txXfrm>
        <a:off x="53973" y="4186291"/>
        <a:ext cx="5798235" cy="997703"/>
      </dsp:txXfrm>
    </dsp:sp>
    <dsp:sp modelId="{98331ABF-0EDF-4816-9B10-32A211CC64D8}">
      <dsp:nvSpPr>
        <dsp:cNvPr id="0" name=""/>
        <dsp:cNvSpPr/>
      </dsp:nvSpPr>
      <dsp:spPr>
        <a:xfrm>
          <a:off x="0" y="5298448"/>
          <a:ext cx="5906181" cy="1105649"/>
        </a:xfrm>
        <a:prstGeom prst="roundRect">
          <a:avLst/>
        </a:prstGeom>
        <a:solidFill>
          <a:schemeClr val="accent2">
            <a:hueOff val="20094413"/>
            <a:satOff val="-252"/>
            <a:lumOff val="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Fulfilment and purposes </a:t>
          </a:r>
          <a:endParaRPr lang="en-US" sz="2100" kern="1200"/>
        </a:p>
      </dsp:txBody>
      <dsp:txXfrm>
        <a:off x="53973" y="5352421"/>
        <a:ext cx="5798235" cy="99770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207B94-607D-4197-BBE2-F257B188A2D2}">
      <dsp:nvSpPr>
        <dsp:cNvPr id="0" name=""/>
        <dsp:cNvSpPr/>
      </dsp:nvSpPr>
      <dsp:spPr>
        <a:xfrm>
          <a:off x="0" y="0"/>
          <a:ext cx="573534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7C7DD8-D1A9-480B-92EB-1B6C1C5BEB82}">
      <dsp:nvSpPr>
        <dsp:cNvPr id="0" name=""/>
        <dsp:cNvSpPr/>
      </dsp:nvSpPr>
      <dsp:spPr>
        <a:xfrm flipH="1">
          <a:off x="0" y="0"/>
          <a:ext cx="1111268" cy="5305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endParaRPr lang="en-US" sz="6500" kern="1200" dirty="0"/>
        </a:p>
      </dsp:txBody>
      <dsp:txXfrm>
        <a:off x="0" y="0"/>
        <a:ext cx="1111268" cy="5305212"/>
      </dsp:txXfrm>
    </dsp:sp>
    <dsp:sp modelId="{B09D3E3A-224A-41B7-8D1C-1017435D07E1}">
      <dsp:nvSpPr>
        <dsp:cNvPr id="0" name=""/>
        <dsp:cNvSpPr/>
      </dsp:nvSpPr>
      <dsp:spPr>
        <a:xfrm>
          <a:off x="1197299" y="62364"/>
          <a:ext cx="4502245" cy="124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Accesses to palliative care </a:t>
          </a:r>
          <a:endParaRPr lang="en-US" sz="3700" kern="1200"/>
        </a:p>
      </dsp:txBody>
      <dsp:txXfrm>
        <a:off x="1197299" y="62364"/>
        <a:ext cx="4502245" cy="1247294"/>
      </dsp:txXfrm>
    </dsp:sp>
    <dsp:sp modelId="{73C9C495-9C53-4C5E-9690-0D9E68DEC52E}">
      <dsp:nvSpPr>
        <dsp:cNvPr id="0" name=""/>
        <dsp:cNvSpPr/>
      </dsp:nvSpPr>
      <dsp:spPr>
        <a:xfrm>
          <a:off x="1111268" y="1309659"/>
          <a:ext cx="458827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0DD9FCE-D6BB-46FD-AAB3-0B5CE70713A1}">
      <dsp:nvSpPr>
        <dsp:cNvPr id="0" name=""/>
        <dsp:cNvSpPr/>
      </dsp:nvSpPr>
      <dsp:spPr>
        <a:xfrm>
          <a:off x="1197299" y="1372024"/>
          <a:ext cx="4502245" cy="124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Advance care planning </a:t>
          </a:r>
          <a:endParaRPr lang="en-US" sz="3700" kern="1200"/>
        </a:p>
      </dsp:txBody>
      <dsp:txXfrm>
        <a:off x="1197299" y="1372024"/>
        <a:ext cx="4502245" cy="1247294"/>
      </dsp:txXfrm>
    </dsp:sp>
    <dsp:sp modelId="{E0AF6C32-01B8-46BC-B5B3-58A7948EFE42}">
      <dsp:nvSpPr>
        <dsp:cNvPr id="0" name=""/>
        <dsp:cNvSpPr/>
      </dsp:nvSpPr>
      <dsp:spPr>
        <a:xfrm>
          <a:off x="1111268" y="2619319"/>
          <a:ext cx="458827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0B365A-4C76-4DCF-A78F-47729C64A8F4}">
      <dsp:nvSpPr>
        <dsp:cNvPr id="0" name=""/>
        <dsp:cNvSpPr/>
      </dsp:nvSpPr>
      <dsp:spPr>
        <a:xfrm>
          <a:off x="1197299" y="2681684"/>
          <a:ext cx="4502245" cy="124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Fundings </a:t>
          </a:r>
          <a:endParaRPr lang="en-US" sz="3700" kern="1200"/>
        </a:p>
      </dsp:txBody>
      <dsp:txXfrm>
        <a:off x="1197299" y="2681684"/>
        <a:ext cx="4502245" cy="1247294"/>
      </dsp:txXfrm>
    </dsp:sp>
    <dsp:sp modelId="{AD1EFD06-66F5-45CF-97DB-9CFD168C2C87}">
      <dsp:nvSpPr>
        <dsp:cNvPr id="0" name=""/>
        <dsp:cNvSpPr/>
      </dsp:nvSpPr>
      <dsp:spPr>
        <a:xfrm>
          <a:off x="1111268" y="3928979"/>
          <a:ext cx="458827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293427C-4245-4C27-A05A-7D2FC1ED39B9}">
      <dsp:nvSpPr>
        <dsp:cNvPr id="0" name=""/>
        <dsp:cNvSpPr/>
      </dsp:nvSpPr>
      <dsp:spPr>
        <a:xfrm>
          <a:off x="1197299" y="3991343"/>
          <a:ext cx="4502245" cy="124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Multi- disciplinary care</a:t>
          </a:r>
          <a:endParaRPr lang="en-US" sz="3700" kern="1200"/>
        </a:p>
      </dsp:txBody>
      <dsp:txXfrm>
        <a:off x="1197299" y="3991343"/>
        <a:ext cx="4502245" cy="1247294"/>
      </dsp:txXfrm>
    </dsp:sp>
    <dsp:sp modelId="{342E0DA3-4327-4744-9E0D-F7CA972A2CCE}">
      <dsp:nvSpPr>
        <dsp:cNvPr id="0" name=""/>
        <dsp:cNvSpPr/>
      </dsp:nvSpPr>
      <dsp:spPr>
        <a:xfrm>
          <a:off x="1111268" y="5238638"/>
          <a:ext cx="458827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E5E880-53CE-438F-BFE4-9010FDEE70C3}" type="datetimeFigureOut">
              <a:rPr lang="en-GB" smtClean="0"/>
              <a:t>27/02/2023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340783-6417-46D5-BD78-76D71BD96EFF}" type="slidenum">
              <a:rPr lang="en-GB" smtClean="0"/>
              <a:t>‹#›</a:t>
            </a:fld>
            <a:endParaRPr lang="en-GB"/>
          </a:p>
        </p:txBody>
      </p:sp>
    </p:spTree>
    <p:extLst>
      <p:ext uri="{BB962C8B-B14F-4D97-AF65-F5344CB8AC3E}">
        <p14:creationId xmlns:p14="http://schemas.microsoft.com/office/powerpoint/2010/main" val="16278291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The focus of end-of-life care is on managing symptoms, providing comfort, and supporting the patient and their family through the dying process</a:t>
            </a:r>
            <a:endParaRPr lang="en-GB" dirty="0"/>
          </a:p>
          <a:p>
            <a:endParaRPr lang="en-GB" dirty="0"/>
          </a:p>
          <a:p>
            <a:r>
              <a:rPr lang="en-GB" dirty="0"/>
              <a:t>while for some diseases, end-of-life care may be given for months or even years </a:t>
            </a:r>
            <a:r>
              <a:rPr lang="en-GB" b="0" i="0" dirty="0">
                <a:solidFill>
                  <a:srgbClr val="2C3E50"/>
                </a:solidFill>
                <a:effectLst/>
                <a:latin typeface="Roboto" panose="02000000000000000000" pitchFamily="2" charset="0"/>
              </a:rPr>
              <a:t>(Nice.org.uk, 2019)</a:t>
            </a:r>
            <a:endParaRPr lang="en-GB" dirty="0"/>
          </a:p>
          <a:p>
            <a:r>
              <a:rPr lang="en-GB" dirty="0"/>
              <a:t>End-of-life care should enable patients to live as comfortably as possible and pass away with respect. When working with the service users to organise their care, the professionals delivering the care should inquire about the wishes and preferences of the service users and take these into consideration (</a:t>
            </a:r>
            <a:r>
              <a:rPr lang="en-GB" dirty="0" err="1"/>
              <a:t>nhs</a:t>
            </a:r>
            <a:r>
              <a:rPr lang="en-GB" dirty="0"/>
              <a:t>. </a:t>
            </a:r>
            <a:r>
              <a:rPr lang="en-GB" dirty="0" err="1"/>
              <a:t>uk</a:t>
            </a:r>
            <a:r>
              <a:rPr lang="en-GB" dirty="0"/>
              <a:t>, 2018).</a:t>
            </a:r>
          </a:p>
          <a:p>
            <a:r>
              <a:rPr lang="en-GB" dirty="0"/>
              <a:t>Palliative care focusing on the patient and their loved ones while also managing pain and other symptoms and providing emotional, social, and spiritual support</a:t>
            </a:r>
          </a:p>
          <a:p>
            <a:endParaRPr lang="en-GB" dirty="0"/>
          </a:p>
        </p:txBody>
      </p:sp>
      <p:sp>
        <p:nvSpPr>
          <p:cNvPr id="4" name="Slide Number Placeholder 3"/>
          <p:cNvSpPr>
            <a:spLocks noGrp="1"/>
          </p:cNvSpPr>
          <p:nvPr>
            <p:ph type="sldNum" sz="quarter" idx="5"/>
          </p:nvPr>
        </p:nvSpPr>
        <p:spPr/>
        <p:txBody>
          <a:bodyPr/>
          <a:lstStyle/>
          <a:p>
            <a:fld id="{61340783-6417-46D5-BD78-76D71BD96EFF}" type="slidenum">
              <a:rPr lang="en-GB" smtClean="0"/>
              <a:t>3</a:t>
            </a:fld>
            <a:endParaRPr lang="en-GB"/>
          </a:p>
        </p:txBody>
      </p:sp>
    </p:spTree>
    <p:extLst>
      <p:ext uri="{BB962C8B-B14F-4D97-AF65-F5344CB8AC3E}">
        <p14:creationId xmlns:p14="http://schemas.microsoft.com/office/powerpoint/2010/main" val="1369635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t>The doctors, nurses, and other healthcare workers who work on the ward where the patient is staying will take care of end-of-life patients while they are in the hospital. Numerous hospitals offer specialised palliative care teams that assist hospital staff in providing care for patients who are reaching the end of their lives.</a:t>
            </a:r>
          </a:p>
          <a:p>
            <a:pPr marL="228600" indent="-228600">
              <a:buFont typeface="+mj-lt"/>
              <a:buAutoNum type="arabicPeriod"/>
            </a:pPr>
            <a:r>
              <a:rPr lang="en-GB" dirty="0"/>
              <a:t>If a patient is unable to breathe or eat on their own, end-of-life care in a hospital may also require the use of life support devices like ventilators or feeding tubes.</a:t>
            </a:r>
          </a:p>
          <a:p>
            <a:pPr marL="228600" indent="-228600">
              <a:buFont typeface="+mj-lt"/>
              <a:buAutoNum type="arabicPeriod"/>
            </a:pPr>
            <a:r>
              <a:rPr lang="en-GB" dirty="0"/>
              <a:t>Each patient's requirements and preferences are taken into account when providing care, and a hospice care team may also be sent in to offer further assistance. Patients with complicated medical needs may benefit from the hospital setting since it may enable more intense medical procedures and monitoring.</a:t>
            </a:r>
          </a:p>
        </p:txBody>
      </p:sp>
      <p:sp>
        <p:nvSpPr>
          <p:cNvPr id="4" name="Slide Number Placeholder 3"/>
          <p:cNvSpPr>
            <a:spLocks noGrp="1"/>
          </p:cNvSpPr>
          <p:nvPr>
            <p:ph type="sldNum" sz="quarter" idx="5"/>
          </p:nvPr>
        </p:nvSpPr>
        <p:spPr/>
        <p:txBody>
          <a:bodyPr/>
          <a:lstStyle/>
          <a:p>
            <a:fld id="{61340783-6417-46D5-BD78-76D71BD96EFF}" type="slidenum">
              <a:rPr lang="en-GB" smtClean="0"/>
              <a:t>4</a:t>
            </a:fld>
            <a:endParaRPr lang="en-GB"/>
          </a:p>
        </p:txBody>
      </p:sp>
    </p:spTree>
    <p:extLst>
      <p:ext uri="{BB962C8B-B14F-4D97-AF65-F5344CB8AC3E}">
        <p14:creationId xmlns:p14="http://schemas.microsoft.com/office/powerpoint/2010/main" val="1871401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 care home, end-of-life care often include managing symptoms, This could entail giving the patient pain medication, treating physical symptoms like nausea or shortness of breath, and offering emotional and social support to the patient and their family. Hospice care, which emphasises comfort and quality of life rather than cure, can also be a part of end-of-life care. </a:t>
            </a:r>
          </a:p>
        </p:txBody>
      </p:sp>
      <p:sp>
        <p:nvSpPr>
          <p:cNvPr id="4" name="Slide Number Placeholder 3"/>
          <p:cNvSpPr>
            <a:spLocks noGrp="1"/>
          </p:cNvSpPr>
          <p:nvPr>
            <p:ph type="sldNum" sz="quarter" idx="5"/>
          </p:nvPr>
        </p:nvSpPr>
        <p:spPr/>
        <p:txBody>
          <a:bodyPr/>
          <a:lstStyle/>
          <a:p>
            <a:fld id="{61340783-6417-46D5-BD78-76D71BD96EFF}" type="slidenum">
              <a:rPr lang="en-GB" smtClean="0"/>
              <a:t>5</a:t>
            </a:fld>
            <a:endParaRPr lang="en-GB"/>
          </a:p>
        </p:txBody>
      </p:sp>
    </p:spTree>
    <p:extLst>
      <p:ext uri="{BB962C8B-B14F-4D97-AF65-F5344CB8AC3E}">
        <p14:creationId xmlns:p14="http://schemas.microsoft.com/office/powerpoint/2010/main" val="17377732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Holistic approach: to provide support that looks at a whole person and not just their mental health needs. It considers a patients physical, emotional, social and spiritual wellbeing</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Regardless of the care setting, the goal of end-of-life care is to provide comfort, dignity, and support to the patient and their family.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374151"/>
                </a:solidFill>
                <a:effectLst/>
                <a:latin typeface="Söhne"/>
              </a:rPr>
              <a:t>In a hospice, patients receive care from a team of healthcare professionals, including doctors, nurses, hospice aides, social workers, and chaplains. This interdisciplinary team works together to address physical, emotional, and spiritual needs. Hospice care may also involve support for family members and caregivers, as well as grief counseling after the patient's death.</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a:p>
            <a:pPr lvl="0"/>
            <a:r>
              <a:rPr lang="en-GB" sz="1200" dirty="0"/>
              <a:t> </a:t>
            </a:r>
            <a:endParaRPr lang="en-GB" dirty="0"/>
          </a:p>
          <a:p>
            <a:endParaRPr lang="en-GB" dirty="0"/>
          </a:p>
          <a:p>
            <a:pPr algn="l"/>
            <a:r>
              <a:rPr lang="en-GB" b="0" i="0" dirty="0">
                <a:effectLst/>
                <a:latin typeface="Söhne"/>
              </a:rPr>
              <a:t>The hospice environment is designed to be homelike, with private rooms and a peaceful atmosphere. Patients and their families can receive hospice care in a hospice facility, their own home, or in a hospital or nursing home. The care provided is individualized to meet the needs and preferences of each patient and their family.</a:t>
            </a:r>
          </a:p>
          <a:p>
            <a:br>
              <a:rPr lang="en-GB" dirty="0"/>
            </a:br>
            <a:endParaRPr lang="en-GB" dirty="0"/>
          </a:p>
        </p:txBody>
      </p:sp>
      <p:sp>
        <p:nvSpPr>
          <p:cNvPr id="4" name="Slide Number Placeholder 3"/>
          <p:cNvSpPr>
            <a:spLocks noGrp="1"/>
          </p:cNvSpPr>
          <p:nvPr>
            <p:ph type="sldNum" sz="quarter" idx="5"/>
          </p:nvPr>
        </p:nvSpPr>
        <p:spPr/>
        <p:txBody>
          <a:bodyPr/>
          <a:lstStyle/>
          <a:p>
            <a:fld id="{61340783-6417-46D5-BD78-76D71BD96EFF}" type="slidenum">
              <a:rPr lang="en-GB" smtClean="0"/>
              <a:t>6</a:t>
            </a:fld>
            <a:endParaRPr lang="en-GB"/>
          </a:p>
        </p:txBody>
      </p:sp>
    </p:spTree>
    <p:extLst>
      <p:ext uri="{BB962C8B-B14F-4D97-AF65-F5344CB8AC3E}">
        <p14:creationId xmlns:p14="http://schemas.microsoft.com/office/powerpoint/2010/main" val="39280888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Ancient Greeks used the term "euthanasia" to refer to "a good death.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Euthanasia is </a:t>
            </a:r>
            <a:r>
              <a:rPr lang="en-GB" sz="1200" dirty="0">
                <a:latin typeface="Arial" panose="020B0604020202020204" pitchFamily="34" charset="0"/>
                <a:cs typeface="Arial" panose="020B0604020202020204" pitchFamily="34" charset="0"/>
              </a:rPr>
              <a:t>deliberately taking a person's life to stop their suffering by a physician who believes that the patient will benefit from passing away.</a:t>
            </a:r>
          </a:p>
          <a:p>
            <a:endParaRPr lang="en-GB" dirty="0"/>
          </a:p>
        </p:txBody>
      </p:sp>
      <p:sp>
        <p:nvSpPr>
          <p:cNvPr id="4" name="Slide Number Placeholder 3"/>
          <p:cNvSpPr>
            <a:spLocks noGrp="1"/>
          </p:cNvSpPr>
          <p:nvPr>
            <p:ph type="sldNum" sz="quarter" idx="5"/>
          </p:nvPr>
        </p:nvSpPr>
        <p:spPr/>
        <p:txBody>
          <a:bodyPr/>
          <a:lstStyle/>
          <a:p>
            <a:fld id="{61340783-6417-46D5-BD78-76D71BD96EFF}" type="slidenum">
              <a:rPr lang="en-GB" smtClean="0"/>
              <a:t>10</a:t>
            </a:fld>
            <a:endParaRPr lang="en-GB"/>
          </a:p>
        </p:txBody>
      </p:sp>
    </p:spTree>
    <p:extLst>
      <p:ext uri="{BB962C8B-B14F-4D97-AF65-F5344CB8AC3E}">
        <p14:creationId xmlns:p14="http://schemas.microsoft.com/office/powerpoint/2010/main" val="24862757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340783-6417-46D5-BD78-76D71BD96EFF}" type="slidenum">
              <a:rPr lang="en-GB" smtClean="0"/>
              <a:t>14</a:t>
            </a:fld>
            <a:endParaRPr lang="en-GB"/>
          </a:p>
        </p:txBody>
      </p:sp>
    </p:spTree>
    <p:extLst>
      <p:ext uri="{BB962C8B-B14F-4D97-AF65-F5344CB8AC3E}">
        <p14:creationId xmlns:p14="http://schemas.microsoft.com/office/powerpoint/2010/main" val="2742561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2/27/2023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585441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45522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2/27/2023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760230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01495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2/27/2023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30420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76370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4250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2/27/2023</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940497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2/27/2023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481545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10619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8028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2/27/2023</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21091802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19" r:id="rId5"/>
    <p:sldLayoutId id="2147483714" r:id="rId6"/>
    <p:sldLayoutId id="2147483715" r:id="rId7"/>
    <p:sldLayoutId id="2147483716" r:id="rId8"/>
    <p:sldLayoutId id="2147483717" r:id="rId9"/>
    <p:sldLayoutId id="2147483718" r:id="rId10"/>
    <p:sldLayoutId id="2147483720" r:id="rId11"/>
  </p:sldLayoutIdLst>
  <p:hf sldNum="0" hdr="0" ftr="0" dt="0"/>
  <p:txStyles>
    <p:titleStyle>
      <a:lvl1pPr algn="l" defTabSz="914400" rtl="0" eaLnBrk="1" latinLnBrk="0" hangingPunct="1">
        <a:lnSpc>
          <a:spcPct val="90000"/>
        </a:lnSpc>
        <a:spcBef>
          <a:spcPct val="0"/>
        </a:spcBef>
        <a:buNone/>
        <a:defRPr lang="en-US" sz="3800" i="1"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8" Type="http://schemas.openxmlformats.org/officeDocument/2006/relationships/hyperlink" Target="https://www.picserver.org/highway-signs2/l/living-will.html" TargetMode="External"/><Relationship Id="rId3" Type="http://schemas.openxmlformats.org/officeDocument/2006/relationships/diagramLayout" Target="../diagrams/layout3.xml"/><Relationship Id="rId7" Type="http://schemas.openxmlformats.org/officeDocument/2006/relationships/image" Target="../media/image6.jp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8" Type="http://schemas.openxmlformats.org/officeDocument/2006/relationships/hyperlink" Target="https://emssolutionsint.blogspot.com/2019/01/do-not-resuscitate-tattoo-that-is-legal.html" TargetMode="External"/><Relationship Id="rId3" Type="http://schemas.openxmlformats.org/officeDocument/2006/relationships/diagramLayout" Target="../diagrams/layout4.xml"/><Relationship Id="rId7" Type="http://schemas.openxmlformats.org/officeDocument/2006/relationships/image" Target="../media/image7.jp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bma.org.uk/media/4394/bma-arguments-for-and-against-pad-aug-2021.pdf" TargetMode="External"/><Relationship Id="rId7" Type="http://schemas.openxmlformats.org/officeDocument/2006/relationships/hyperlink" Target="https://www.gov.uk/government/consultations/human-rights-act-reform-a-modern-bill-of-rights/human-rights-act-reform-a-modern-bill-of-rights-consultation" TargetMode="External"/><Relationship Id="rId2" Type="http://schemas.openxmlformats.org/officeDocument/2006/relationships/hyperlink" Target="https://www.bbc.co.uk/news/uk-47158287" TargetMode="External"/><Relationship Id="rId1" Type="http://schemas.openxmlformats.org/officeDocument/2006/relationships/slideLayout" Target="../slideLayouts/slideLayout2.xml"/><Relationship Id="rId6" Type="http://schemas.openxmlformats.org/officeDocument/2006/relationships/hyperlink" Target="https://www.dignityindying.org.uk/assisted-dying/international-examples/switzerland/" TargetMode="External"/><Relationship Id="rId5" Type="http://schemas.openxmlformats.org/officeDocument/2006/relationships/hyperlink" Target="https://www.cps.gov.uk/legal-guidance/suicide-policy-prosecutors-respect-cases-encouraging-or-assisting-suicide" TargetMode="External"/><Relationship Id="rId4" Type="http://schemas.openxmlformats.org/officeDocument/2006/relationships/hyperlink" Target="https://www.homecareinsight.co.uk/palliative-care-at-home-compromised-during-pandemic-marie-curie-survey-finds/"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hillcare.net/our-homes/lever-edge-dementia-residential-care-home-bolton-manchester/" TargetMode="External"/><Relationship Id="rId2" Type="http://schemas.openxmlformats.org/officeDocument/2006/relationships/hyperlink" Target="https://www.government.nl/topics/euthanasia/euthanasia-assisted-suicide-and-non-resuscitation-on-request" TargetMode="External"/><Relationship Id="rId1" Type="http://schemas.openxmlformats.org/officeDocument/2006/relationships/slideLayout" Target="../slideLayouts/slideLayout2.xml"/><Relationship Id="rId5" Type="http://schemas.openxmlformats.org/officeDocument/2006/relationships/hyperlink" Target="https://www.legislation.gov.uk/ukpga/2014/23/section/10" TargetMode="External"/><Relationship Id="rId4" Type="http://schemas.openxmlformats.org/officeDocument/2006/relationships/hyperlink" Target="https://www.istockphoto.com/vector/hospice-word-concepts-banner-gm1190673061-337619764"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www.nhs.uk/conditions/end-of-life-care/advance-statement/" TargetMode="External"/><Relationship Id="rId3" Type="http://schemas.openxmlformats.org/officeDocument/2006/relationships/hyperlink" Target="https://www.mariecurie.org.uk/help/support/diagnosed/recent-diagnosis/palliative-care-end-of-life-care" TargetMode="External"/><Relationship Id="rId7" Type="http://schemas.openxmlformats.org/officeDocument/2006/relationships/hyperlink" Target="https://www.nhs.uk/conditions/do-not-attempt-cardiopulmonary-resuscitation-dnacpr-decisions/" TargetMode="External"/><Relationship Id="rId2" Type="http://schemas.openxmlformats.org/officeDocument/2006/relationships/hyperlink" Target="https://doi.org/10.1093/acprof:oso/9780199918041.003.0005" TargetMode="External"/><Relationship Id="rId1" Type="http://schemas.openxmlformats.org/officeDocument/2006/relationships/slideLayout" Target="../slideLayouts/slideLayout2.xml"/><Relationship Id="rId6" Type="http://schemas.openxmlformats.org/officeDocument/2006/relationships/hyperlink" Target="https://www.nhs.uk/conditions/euthanasia-and-assisted-suicide/" TargetMode="External"/><Relationship Id="rId11" Type="http://schemas.openxmlformats.org/officeDocument/2006/relationships/hyperlink" Target="https://www.simplypsychology.org/disengagement-theory.html" TargetMode="External"/><Relationship Id="rId5" Type="http://schemas.openxmlformats.org/officeDocument/2006/relationships/hyperlink" Target="https://www.nhs.uk/conditions/end-of-life-care/hospital-care/" TargetMode="External"/><Relationship Id="rId10" Type="http://schemas.openxmlformats.org/officeDocument/2006/relationships/hyperlink" Target="https://www.nice.org.uk/guidance/ng142/chapter/Context" TargetMode="External"/><Relationship Id="rId4" Type="http://schemas.openxmlformats.org/officeDocument/2006/relationships/hyperlink" Target="https://www.nhs.uk/conditions/end-of-life-care/what-it-involves-and-when-it-starts/" TargetMode="External"/><Relationship Id="rId9" Type="http://schemas.openxmlformats.org/officeDocument/2006/relationships/hyperlink" Target="https://www.nhs.uk/conditions/end-of-life-care/"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nuffieldtrust.org.uk/resource/end-of-life-care-explained-what-is-it-how-is-it-provided-and-what-are-the-challenges" TargetMode="External"/><Relationship Id="rId2" Type="http://schemas.openxmlformats.org/officeDocument/2006/relationships/hyperlink" Target="https://righttolife.org.uk/knowledgebase/assisted-suicide-and-euthanasia?gclid=Cj0KCQiAorKfBhC0ARIsAHDzslvN7K6iaGK932q5v0UEuSH7yKm65Lo5EWXrYYxb0wrv6hRFC7xkSSYaAkBmEALw_wcB" TargetMode="External"/><Relationship Id="rId1" Type="http://schemas.openxmlformats.org/officeDocument/2006/relationships/slideLayout" Target="../slideLayouts/slideLayout2.xml"/><Relationship Id="rId6" Type="http://schemas.openxmlformats.org/officeDocument/2006/relationships/hyperlink" Target="https://www.theatlantic.com/health/archive/2017/12/what-to-do-when-a-patient-has-a-do-not-resuscitate-tattoo/547286/" TargetMode="External"/><Relationship Id="rId5" Type="http://schemas.openxmlformats.org/officeDocument/2006/relationships/hyperlink" Target="https://www.topdoctors.co.uk/blog/top-9-hospitals-birmingham/" TargetMode="External"/><Relationship Id="rId4" Type="http://schemas.openxmlformats.org/officeDocument/2006/relationships/hyperlink" Target="https://thebluediamondgallery.com/highway-signs/l/living-will.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Low Angle View Of Clouds In Sky">
            <a:extLst>
              <a:ext uri="{FF2B5EF4-FFF2-40B4-BE49-F238E27FC236}">
                <a16:creationId xmlns:a16="http://schemas.microsoft.com/office/drawing/2014/main" id="{2E48C182-54DC-B95E-F203-A266CC4EF685}"/>
              </a:ext>
            </a:extLst>
          </p:cNvPr>
          <p:cNvPicPr>
            <a:picLocks noChangeAspect="1"/>
          </p:cNvPicPr>
          <p:nvPr/>
        </p:nvPicPr>
        <p:blipFill rotWithShape="1">
          <a:blip r:embed="rId2"/>
          <a:srcRect t="5714" b="10016"/>
          <a:stretch/>
        </p:blipFill>
        <p:spPr>
          <a:xfrm>
            <a:off x="20" y="-839"/>
            <a:ext cx="12191980" cy="6858000"/>
          </a:xfrm>
          <a:prstGeom prst="rect">
            <a:avLst/>
          </a:prstGeom>
        </p:spPr>
      </p:pic>
      <p:sp useBgFill="1">
        <p:nvSpPr>
          <p:cNvPr id="9" name="Rectangle 8">
            <a:extLst>
              <a:ext uri="{FF2B5EF4-FFF2-40B4-BE49-F238E27FC236}">
                <a16:creationId xmlns:a16="http://schemas.microsoft.com/office/drawing/2014/main" id="{BF9FFE17-DE95-4821-ACC1-B90C95449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a16="http://schemas.microsoft.com/office/drawing/2014/main" id="{03CF76AF-FF72-4430-A772-05840329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5469E25E-61EE-F12B-FEBF-16A66C1171F7}"/>
              </a:ext>
            </a:extLst>
          </p:cNvPr>
          <p:cNvSpPr>
            <a:spLocks noGrp="1"/>
          </p:cNvSpPr>
          <p:nvPr>
            <p:ph type="ctrTitle"/>
          </p:nvPr>
        </p:nvSpPr>
        <p:spPr>
          <a:xfrm>
            <a:off x="1771132" y="2091263"/>
            <a:ext cx="8649738" cy="1100663"/>
          </a:xfrm>
        </p:spPr>
        <p:txBody>
          <a:bodyPr>
            <a:normAutofit/>
          </a:bodyPr>
          <a:lstStyle/>
          <a:p>
            <a:r>
              <a:rPr lang="en-GB" dirty="0"/>
              <a:t>End-of -life care</a:t>
            </a:r>
          </a:p>
        </p:txBody>
      </p:sp>
      <p:sp>
        <p:nvSpPr>
          <p:cNvPr id="3" name="Subtitle 2">
            <a:extLst>
              <a:ext uri="{FF2B5EF4-FFF2-40B4-BE49-F238E27FC236}">
                <a16:creationId xmlns:a16="http://schemas.microsoft.com/office/drawing/2014/main" id="{ED28A679-C4F5-016D-F640-96AE83E49019}"/>
              </a:ext>
            </a:extLst>
          </p:cNvPr>
          <p:cNvSpPr>
            <a:spLocks noGrp="1"/>
          </p:cNvSpPr>
          <p:nvPr>
            <p:ph type="subTitle" idx="1"/>
          </p:nvPr>
        </p:nvSpPr>
        <p:spPr>
          <a:xfrm>
            <a:off x="1771130" y="3283940"/>
            <a:ext cx="8652788" cy="1855324"/>
          </a:xfrm>
        </p:spPr>
        <p:txBody>
          <a:bodyPr>
            <a:normAutofit fontScale="92500" lnSpcReduction="10000"/>
          </a:bodyPr>
          <a:lstStyle/>
          <a:p>
            <a:r>
              <a:rPr lang="en-GB" dirty="0"/>
              <a:t>Student name: Faiza Hersi </a:t>
            </a:r>
          </a:p>
          <a:p>
            <a:r>
              <a:rPr lang="en-GB" dirty="0"/>
              <a:t>Student number: 1913455</a:t>
            </a:r>
          </a:p>
          <a:p>
            <a:r>
              <a:rPr lang="en-GB" dirty="0"/>
              <a:t>Module: Living with care: The older person</a:t>
            </a:r>
          </a:p>
          <a:p>
            <a:r>
              <a:rPr lang="en-GB" dirty="0"/>
              <a:t>Module code: BMHP6009_BIRM </a:t>
            </a:r>
          </a:p>
          <a:p>
            <a:r>
              <a:rPr lang="en-GB" sz="1800" dirty="0">
                <a:effectLst/>
                <a:latin typeface="Arial" panose="020B0604020202020204" pitchFamily="34" charset="0"/>
                <a:ea typeface="Calibri" panose="020F0502020204030204" pitchFamily="34" charset="0"/>
              </a:rPr>
              <a:t>Assignment title: Presentation about end of life</a:t>
            </a:r>
          </a:p>
          <a:p>
            <a:r>
              <a:rPr lang="en-GB" dirty="0"/>
              <a:t>Lecture name: Joanne Davies      </a:t>
            </a:r>
          </a:p>
        </p:txBody>
      </p:sp>
      <p:sp>
        <p:nvSpPr>
          <p:cNvPr id="13" name="Rectangle 12">
            <a:extLst>
              <a:ext uri="{FF2B5EF4-FFF2-40B4-BE49-F238E27FC236}">
                <a16:creationId xmlns:a16="http://schemas.microsoft.com/office/drawing/2014/main" id="{0B1C8180-2FDD-4202-8C45-4057CB1AB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D6E86CC6-13EA-4A88-86AD-CF27BF52CC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F80B441-4F7D-4B40-8A13-FED03A1F3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0C7FD1A-44B1-4E4C-B0C9-A8103DCCD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90160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767D7-E27D-1854-5986-E0039E91927D}"/>
              </a:ext>
            </a:extLst>
          </p:cNvPr>
          <p:cNvSpPr>
            <a:spLocks noGrp="1"/>
          </p:cNvSpPr>
          <p:nvPr>
            <p:ph type="title"/>
          </p:nvPr>
        </p:nvSpPr>
        <p:spPr/>
        <p:txBody>
          <a:bodyPr/>
          <a:lstStyle/>
          <a:p>
            <a:r>
              <a:rPr lang="en-GB" dirty="0"/>
              <a:t>INTRODUCTION</a:t>
            </a:r>
          </a:p>
        </p:txBody>
      </p:sp>
    </p:spTree>
    <p:extLst>
      <p:ext uri="{BB962C8B-B14F-4D97-AF65-F5344CB8AC3E}">
        <p14:creationId xmlns:p14="http://schemas.microsoft.com/office/powerpoint/2010/main" val="458860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05F7D102-DA14-FB46-7805-784C58787B24}"/>
              </a:ext>
            </a:extLst>
          </p:cNvPr>
          <p:cNvSpPr>
            <a:spLocks noGrp="1"/>
          </p:cNvSpPr>
          <p:nvPr>
            <p:ph type="title"/>
          </p:nvPr>
        </p:nvSpPr>
        <p:spPr>
          <a:xfrm>
            <a:off x="573409" y="559477"/>
            <a:ext cx="3765200" cy="5709931"/>
          </a:xfrm>
        </p:spPr>
        <p:txBody>
          <a:bodyPr>
            <a:normAutofit/>
          </a:bodyPr>
          <a:lstStyle/>
          <a:p>
            <a:pPr algn="ctr"/>
            <a:r>
              <a:rPr lang="en-GB" b="1" i="0" dirty="0">
                <a:latin typeface="Arial" panose="020B0604020202020204" pitchFamily="34" charset="0"/>
                <a:cs typeface="Arial" panose="020B0604020202020204" pitchFamily="34" charset="0"/>
              </a:rPr>
              <a:t>What is defined as end-of –life and palliative care?</a:t>
            </a:r>
          </a:p>
        </p:txBody>
      </p:sp>
      <p:sp>
        <p:nvSpPr>
          <p:cNvPr id="22" name="Rectangle 21">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1696CF6B-EFE0-5B09-0AC4-A14C09A80DB9}"/>
              </a:ext>
            </a:extLst>
          </p:cNvPr>
          <p:cNvGraphicFramePr>
            <a:graphicFrameLocks noGrp="1"/>
          </p:cNvGraphicFramePr>
          <p:nvPr>
            <p:ph idx="1"/>
            <p:extLst>
              <p:ext uri="{D42A27DB-BD31-4B8C-83A1-F6EECF244321}">
                <p14:modId xmlns:p14="http://schemas.microsoft.com/office/powerpoint/2010/main" val="3735936522"/>
              </p:ext>
            </p:extLst>
          </p:nvPr>
        </p:nvGraphicFramePr>
        <p:xfrm>
          <a:off x="5100320" y="374904"/>
          <a:ext cx="6283985" cy="62453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1068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4" name="Rectangle 1043">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Top 9 Hospitals in Birmingham, UK | Top Doctors UK">
            <a:extLst>
              <a:ext uri="{FF2B5EF4-FFF2-40B4-BE49-F238E27FC236}">
                <a16:creationId xmlns:a16="http://schemas.microsoft.com/office/drawing/2014/main" id="{6A0BFFF6-628C-E4D6-9471-AC7EB86281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220" b="6510"/>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1046" name="Rectangle 1045">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47">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E4C0EA-F0FE-B511-4049-F8A221E570C6}"/>
              </a:ext>
            </a:extLst>
          </p:cNvPr>
          <p:cNvSpPr>
            <a:spLocks noGrp="1"/>
          </p:cNvSpPr>
          <p:nvPr>
            <p:ph type="title"/>
          </p:nvPr>
        </p:nvSpPr>
        <p:spPr>
          <a:xfrm>
            <a:off x="774043" y="727627"/>
            <a:ext cx="4602152" cy="834474"/>
          </a:xfrm>
        </p:spPr>
        <p:txBody>
          <a:bodyPr>
            <a:normAutofit/>
          </a:bodyPr>
          <a:lstStyle/>
          <a:p>
            <a:r>
              <a:rPr lang="en-GB" sz="4400" b="1" i="0" dirty="0">
                <a:latin typeface="Arial" panose="020B0604020202020204" pitchFamily="34" charset="0"/>
                <a:cs typeface="Arial" panose="020B0604020202020204" pitchFamily="34" charset="0"/>
              </a:rPr>
              <a:t>Hospital </a:t>
            </a:r>
          </a:p>
        </p:txBody>
      </p:sp>
      <p:sp>
        <p:nvSpPr>
          <p:cNvPr id="1030" name="Content Placeholder 1029">
            <a:extLst>
              <a:ext uri="{FF2B5EF4-FFF2-40B4-BE49-F238E27FC236}">
                <a16:creationId xmlns:a16="http://schemas.microsoft.com/office/drawing/2014/main" id="{B19A792D-E76E-B651-9A4F-11AF050F9E3D}"/>
              </a:ext>
            </a:extLst>
          </p:cNvPr>
          <p:cNvSpPr>
            <a:spLocks noGrp="1"/>
          </p:cNvSpPr>
          <p:nvPr>
            <p:ph idx="1"/>
          </p:nvPr>
        </p:nvSpPr>
        <p:spPr>
          <a:xfrm>
            <a:off x="774043" y="1716141"/>
            <a:ext cx="4602152" cy="4633859"/>
          </a:xfrm>
        </p:spPr>
        <p:txBody>
          <a:bodyPr>
            <a:normAutofit/>
          </a:bodyPr>
          <a:lstStyle/>
          <a:p>
            <a:pPr lvl="0"/>
            <a:r>
              <a:rPr lang="en-GB" sz="1800" dirty="0">
                <a:latin typeface="Arial" panose="020B0604020202020204" pitchFamily="34" charset="0"/>
                <a:cs typeface="Arial" panose="020B0604020202020204" pitchFamily="34" charset="0"/>
              </a:rPr>
              <a:t>Symptoms management </a:t>
            </a:r>
            <a:r>
              <a:rPr lang="en-GB" sz="1800" b="0" i="0" dirty="0">
                <a:solidFill>
                  <a:srgbClr val="2C3E50"/>
                </a:solidFill>
                <a:effectLst/>
                <a:latin typeface="Arial" panose="020B0604020202020204" pitchFamily="34" charset="0"/>
                <a:cs typeface="Arial" panose="020B0604020202020204" pitchFamily="34" charset="0"/>
              </a:rPr>
              <a:t>(NHS, 2018b)</a:t>
            </a:r>
          </a:p>
          <a:p>
            <a:pPr lvl="0"/>
            <a:r>
              <a:rPr lang="en-GB" sz="1800" dirty="0">
                <a:latin typeface="Arial" panose="020B0604020202020204" pitchFamily="34" charset="0"/>
                <a:cs typeface="Arial" panose="020B0604020202020204" pitchFamily="34" charset="0"/>
              </a:rPr>
              <a:t>life support devices like ventilators or feeding tubes</a:t>
            </a:r>
          </a:p>
          <a:p>
            <a:pPr lvl="0"/>
            <a:r>
              <a:rPr lang="en-GB" sz="1800" dirty="0">
                <a:latin typeface="Arial" panose="020B0604020202020204" pitchFamily="34" charset="0"/>
                <a:cs typeface="Arial" panose="020B0604020202020204" pitchFamily="34" charset="0"/>
              </a:rPr>
              <a:t>Each patient's requirements and preferences are considered when providing care</a:t>
            </a:r>
          </a:p>
          <a:p>
            <a:r>
              <a:rPr lang="en-GB" sz="1800" dirty="0">
                <a:latin typeface="Arial" panose="020B0604020202020204" pitchFamily="34" charset="0"/>
                <a:cs typeface="Arial" panose="020B0604020202020204" pitchFamily="34" charset="0"/>
              </a:rPr>
              <a:t>Patients with complicated medical needs may benefit from the hospital setting since it may enable more intense medical procedures and monitoring such as: pain management, mobility support and administering medication.</a:t>
            </a:r>
          </a:p>
          <a:p>
            <a:endParaRPr lang="en-US" sz="18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8C76A5E0-863A-514C-DBFA-198C1A593604}"/>
              </a:ext>
            </a:extLst>
          </p:cNvPr>
          <p:cNvSpPr/>
          <p:nvPr/>
        </p:nvSpPr>
        <p:spPr>
          <a:xfrm>
            <a:off x="10038081" y="6615145"/>
            <a:ext cx="2164060" cy="24521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spcAft>
                <a:spcPts val="600"/>
              </a:spcAft>
            </a:pPr>
            <a:r>
              <a:rPr lang="en-GB" sz="1200" b="0" i="0" dirty="0">
                <a:solidFill>
                  <a:srgbClr val="2C3E50"/>
                </a:solidFill>
                <a:effectLst/>
                <a:latin typeface="Arial" panose="020B0604020202020204" pitchFamily="34" charset="0"/>
                <a:cs typeface="Arial" panose="020B0604020202020204" pitchFamily="34" charset="0"/>
              </a:rPr>
              <a:t>(Top Doctors UK, n</a:t>
            </a:r>
            <a:r>
              <a:rPr lang="en-GB" sz="1200" dirty="0">
                <a:solidFill>
                  <a:srgbClr val="2C3E50"/>
                </a:solidFill>
                <a:latin typeface="Arial" panose="020B0604020202020204" pitchFamily="34" charset="0"/>
                <a:cs typeface="Arial" panose="020B0604020202020204" pitchFamily="34" charset="0"/>
              </a:rPr>
              <a:t>o date</a:t>
            </a:r>
            <a:r>
              <a:rPr lang="en-GB" sz="1200" b="0" i="0" dirty="0">
                <a:solidFill>
                  <a:srgbClr val="2C3E50"/>
                </a:solidFill>
                <a:effectLst/>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9306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8" name="Rectangle 2067">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Lever Edge Dementia/Residential Care Home Bolton Manchester">
            <a:extLst>
              <a:ext uri="{FF2B5EF4-FFF2-40B4-BE49-F238E27FC236}">
                <a16:creationId xmlns:a16="http://schemas.microsoft.com/office/drawing/2014/main" id="{4C94CC65-1CDD-C629-F653-5513FDC0A3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927" r="9091" b="10464"/>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070" name="Rectangle 2069">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2" name="Rectangle 2071">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2BBEF7-154D-D2E5-FE13-AC509B33602D}"/>
              </a:ext>
            </a:extLst>
          </p:cNvPr>
          <p:cNvSpPr>
            <a:spLocks noGrp="1"/>
          </p:cNvSpPr>
          <p:nvPr>
            <p:ph type="title"/>
          </p:nvPr>
        </p:nvSpPr>
        <p:spPr>
          <a:xfrm>
            <a:off x="774041" y="635814"/>
            <a:ext cx="4602152" cy="1083994"/>
          </a:xfrm>
        </p:spPr>
        <p:txBody>
          <a:bodyPr>
            <a:normAutofit fontScale="90000"/>
          </a:bodyPr>
          <a:lstStyle/>
          <a:p>
            <a:r>
              <a:rPr lang="en-GB" sz="4400" b="1" i="0" dirty="0">
                <a:latin typeface="Arial" panose="020B0604020202020204" pitchFamily="34" charset="0"/>
                <a:cs typeface="Arial" panose="020B0604020202020204" pitchFamily="34" charset="0"/>
              </a:rPr>
              <a:t>Care Home </a:t>
            </a:r>
            <a:br>
              <a:rPr lang="en-GB" sz="4400" b="1" i="0" dirty="0">
                <a:latin typeface="Arial" panose="020B0604020202020204" pitchFamily="34" charset="0"/>
                <a:cs typeface="Arial" panose="020B0604020202020204" pitchFamily="34" charset="0"/>
              </a:rPr>
            </a:br>
            <a:endParaRPr lang="en-GB" sz="4400" b="1" i="0" dirty="0">
              <a:latin typeface="Arial" panose="020B0604020202020204" pitchFamily="34" charset="0"/>
              <a:cs typeface="Arial" panose="020B0604020202020204" pitchFamily="34" charset="0"/>
            </a:endParaRPr>
          </a:p>
        </p:txBody>
      </p:sp>
      <p:sp>
        <p:nvSpPr>
          <p:cNvPr id="2054" name="Content Placeholder 2053">
            <a:extLst>
              <a:ext uri="{FF2B5EF4-FFF2-40B4-BE49-F238E27FC236}">
                <a16:creationId xmlns:a16="http://schemas.microsoft.com/office/drawing/2014/main" id="{25D0099A-0BA7-BFC0-BB6E-7A6EE73F2AE1}"/>
              </a:ext>
            </a:extLst>
          </p:cNvPr>
          <p:cNvSpPr>
            <a:spLocks noGrp="1"/>
          </p:cNvSpPr>
          <p:nvPr>
            <p:ph idx="1"/>
          </p:nvPr>
        </p:nvSpPr>
        <p:spPr>
          <a:xfrm>
            <a:off x="774042" y="1627241"/>
            <a:ext cx="4941173" cy="4823171"/>
          </a:xfrm>
        </p:spPr>
        <p:txBody>
          <a:bodyPr>
            <a:normAutofit/>
          </a:bodyPr>
          <a:lstStyle/>
          <a:p>
            <a:pPr marL="0" indent="0">
              <a:buNone/>
            </a:pPr>
            <a:r>
              <a:rPr lang="en-GB" sz="1800" dirty="0">
                <a:latin typeface="Arial" panose="020B0604020202020204" pitchFamily="34" charset="0"/>
                <a:cs typeface="Arial" panose="020B0604020202020204" pitchFamily="34" charset="0"/>
              </a:rPr>
              <a:t>Over half of the elderly in England pass away in a residential environment, with 37.6% of people who are 85 or older (</a:t>
            </a:r>
            <a:r>
              <a:rPr lang="en-GB" sz="1800" b="0" i="0" dirty="0" err="1">
                <a:solidFill>
                  <a:srgbClr val="2C3E50"/>
                </a:solidFill>
                <a:effectLst/>
                <a:latin typeface="Arial" panose="020B0604020202020204" pitchFamily="34" charset="0"/>
                <a:cs typeface="Arial" panose="020B0604020202020204" pitchFamily="34" charset="0"/>
              </a:rPr>
              <a:t>Teggi</a:t>
            </a:r>
            <a:r>
              <a:rPr lang="en-GB" sz="1800" b="0" i="0" dirty="0">
                <a:solidFill>
                  <a:srgbClr val="2C3E50"/>
                </a:solidFill>
                <a:effectLst/>
                <a:latin typeface="Arial" panose="020B0604020202020204" pitchFamily="34" charset="0"/>
                <a:cs typeface="Arial" panose="020B0604020202020204" pitchFamily="34" charset="0"/>
              </a:rPr>
              <a:t>, 2020).</a:t>
            </a:r>
          </a:p>
          <a:p>
            <a:pPr marL="0" indent="0">
              <a:buNone/>
            </a:pPr>
            <a:r>
              <a:rPr lang="en-GB" sz="1800" dirty="0">
                <a:latin typeface="Arial" panose="020B0604020202020204" pitchFamily="34" charset="0"/>
                <a:cs typeface="Arial" panose="020B0604020202020204" pitchFamily="34" charset="0"/>
              </a:rPr>
              <a:t>Support provided in care homes:</a:t>
            </a:r>
          </a:p>
          <a:p>
            <a:r>
              <a:rPr lang="en-GB" sz="1800" dirty="0">
                <a:latin typeface="Arial" panose="020B0604020202020204" pitchFamily="34" charset="0"/>
                <a:cs typeface="Arial" panose="020B0604020202020204" pitchFamily="34" charset="0"/>
              </a:rPr>
              <a:t>Managing symptoms</a:t>
            </a:r>
          </a:p>
          <a:p>
            <a:r>
              <a:rPr lang="en-GB" sz="1800" dirty="0">
                <a:latin typeface="Arial" panose="020B0604020202020204" pitchFamily="34" charset="0"/>
                <a:cs typeface="Arial" panose="020B0604020202020204" pitchFamily="34" charset="0"/>
              </a:rPr>
              <a:t>offering comfort, and addressing emotional and spiritual requirements.</a:t>
            </a:r>
          </a:p>
          <a:p>
            <a:r>
              <a:rPr lang="en-GB" sz="1800" dirty="0">
                <a:latin typeface="Arial" panose="020B0604020202020204" pitchFamily="34" charset="0"/>
                <a:cs typeface="Arial" panose="020B0604020202020204" pitchFamily="34" charset="0"/>
              </a:rPr>
              <a:t>offering emotional and social support to the patient and their family. </a:t>
            </a:r>
          </a:p>
          <a:p>
            <a:r>
              <a:rPr lang="en-GB" sz="1800" dirty="0">
                <a:latin typeface="Arial" panose="020B0604020202020204" pitchFamily="34" charset="0"/>
                <a:cs typeface="Arial" panose="020B0604020202020204" pitchFamily="34" charset="0"/>
              </a:rPr>
              <a:t> Each patient's needs and preferences are taken into account when providing care, as well as their family members.</a:t>
            </a:r>
          </a:p>
        </p:txBody>
      </p:sp>
      <p:sp>
        <p:nvSpPr>
          <p:cNvPr id="4" name="Rectangle 3">
            <a:extLst>
              <a:ext uri="{FF2B5EF4-FFF2-40B4-BE49-F238E27FC236}">
                <a16:creationId xmlns:a16="http://schemas.microsoft.com/office/drawing/2014/main" id="{2A8194CF-A154-5B79-D5BA-1B87BA7202A7}"/>
              </a:ext>
            </a:extLst>
          </p:cNvPr>
          <p:cNvSpPr/>
          <p:nvPr/>
        </p:nvSpPr>
        <p:spPr>
          <a:xfrm>
            <a:off x="10474960" y="6534635"/>
            <a:ext cx="1708415" cy="32336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spcAft>
                <a:spcPts val="600"/>
              </a:spcAft>
            </a:pPr>
            <a:r>
              <a:rPr lang="en-GB" sz="1200" b="0" i="0" dirty="0">
                <a:solidFill>
                  <a:srgbClr val="2C3E50"/>
                </a:solidFill>
                <a:effectLst/>
                <a:latin typeface="Arial" panose="020B0604020202020204" pitchFamily="34" charset="0"/>
                <a:cs typeface="Arial" panose="020B0604020202020204" pitchFamily="34" charset="0"/>
              </a:rPr>
              <a:t>(Hill Care, no date)</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2643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F95B0-8F99-DF1E-C3DE-DE8620883EA1}"/>
              </a:ext>
            </a:extLst>
          </p:cNvPr>
          <p:cNvSpPr>
            <a:spLocks noGrp="1"/>
          </p:cNvSpPr>
          <p:nvPr>
            <p:ph type="title"/>
          </p:nvPr>
        </p:nvSpPr>
        <p:spPr>
          <a:xfrm>
            <a:off x="6579450" y="727627"/>
            <a:ext cx="4957553" cy="1115157"/>
          </a:xfrm>
        </p:spPr>
        <p:txBody>
          <a:bodyPr>
            <a:normAutofit fontScale="90000"/>
          </a:bodyPr>
          <a:lstStyle/>
          <a:p>
            <a:r>
              <a:rPr lang="en-GB" sz="4000" i="0" dirty="0">
                <a:latin typeface="Arial" panose="020B0604020202020204" pitchFamily="34" charset="0"/>
                <a:cs typeface="Arial" panose="020B0604020202020204" pitchFamily="34" charset="0"/>
              </a:rPr>
              <a:t>Hospices</a:t>
            </a:r>
            <a:br>
              <a:rPr lang="en-GB" sz="4000" i="0" dirty="0">
                <a:latin typeface="Arial" panose="020B0604020202020204" pitchFamily="34" charset="0"/>
                <a:cs typeface="Arial" panose="020B0604020202020204" pitchFamily="34" charset="0"/>
              </a:rPr>
            </a:br>
            <a:endParaRPr lang="en-GB" sz="4000" i="0" dirty="0">
              <a:latin typeface="Arial" panose="020B0604020202020204" pitchFamily="34" charset="0"/>
              <a:cs typeface="Arial" panose="020B0604020202020204" pitchFamily="34" charset="0"/>
            </a:endParaRPr>
          </a:p>
        </p:txBody>
      </p:sp>
      <p:sp>
        <p:nvSpPr>
          <p:cNvPr id="3103" name="Rectangle 3102">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3105" name="Rectangle 3104">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1026" name="Picture 2" descr="Hospice Word Concepts Banner Stock Illustration - Download Image Now -  Hospice, Icon, Care - iStock">
            <a:extLst>
              <a:ext uri="{FF2B5EF4-FFF2-40B4-BE49-F238E27FC236}">
                <a16:creationId xmlns:a16="http://schemas.microsoft.com/office/drawing/2014/main" id="{EC2E4F71-5C4D-2AA8-BA79-3CEA0A73A6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03" r="5008" b="-1"/>
          <a:stretch/>
        </p:blipFill>
        <p:spPr bwMode="auto">
          <a:xfrm>
            <a:off x="1205256" y="1842784"/>
            <a:ext cx="4414438" cy="3210917"/>
          </a:xfrm>
          <a:prstGeom prst="rect">
            <a:avLst/>
          </a:prstGeom>
          <a:noFill/>
          <a:extLst>
            <a:ext uri="{909E8E84-426E-40DD-AFC4-6F175D3DCCD1}">
              <a14:hiddenFill xmlns:a14="http://schemas.microsoft.com/office/drawing/2010/main">
                <a:solidFill>
                  <a:srgbClr val="FFFFFF"/>
                </a:solidFill>
              </a14:hiddenFill>
            </a:ext>
          </a:extLst>
        </p:spPr>
      </p:pic>
      <p:sp>
        <p:nvSpPr>
          <p:cNvPr id="3078" name="Content Placeholder 3077">
            <a:extLst>
              <a:ext uri="{FF2B5EF4-FFF2-40B4-BE49-F238E27FC236}">
                <a16:creationId xmlns:a16="http://schemas.microsoft.com/office/drawing/2014/main" id="{1D5870D6-7182-A260-3631-7556C4404802}"/>
              </a:ext>
            </a:extLst>
          </p:cNvPr>
          <p:cNvSpPr>
            <a:spLocks noGrp="1"/>
          </p:cNvSpPr>
          <p:nvPr>
            <p:ph idx="1"/>
          </p:nvPr>
        </p:nvSpPr>
        <p:spPr>
          <a:xfrm>
            <a:off x="6579450" y="1612900"/>
            <a:ext cx="4957554" cy="4851400"/>
          </a:xfrm>
        </p:spPr>
        <p:txBody>
          <a:bodyPr>
            <a:noAutofit/>
          </a:bodyPr>
          <a:lstStyle/>
          <a:p>
            <a:r>
              <a:rPr lang="en-GB" sz="1600" dirty="0">
                <a:latin typeface="Arial" panose="020B0604020202020204" pitchFamily="34" charset="0"/>
                <a:cs typeface="Arial" panose="020B0604020202020204" pitchFamily="34" charset="0"/>
              </a:rPr>
              <a:t> Provides care to people with a terminal illnesses. </a:t>
            </a:r>
          </a:p>
          <a:p>
            <a:pPr lvl="0"/>
            <a:r>
              <a:rPr lang="en-GB" sz="1600" dirty="0">
                <a:latin typeface="Arial" panose="020B0604020202020204" pitchFamily="34" charset="0"/>
                <a:cs typeface="Arial" panose="020B0604020202020204" pitchFamily="34" charset="0"/>
              </a:rPr>
              <a:t>It aims to enhance the patient’s quality of life through a holistic approach  (</a:t>
            </a:r>
            <a:r>
              <a:rPr lang="en-GB" sz="1600" dirty="0" err="1">
                <a:latin typeface="Arial" panose="020B0604020202020204" pitchFamily="34" charset="0"/>
                <a:cs typeface="Arial" panose="020B0604020202020204" pitchFamily="34" charset="0"/>
              </a:rPr>
              <a:t>Hugar</a:t>
            </a:r>
            <a:r>
              <a:rPr lang="en-GB" sz="1600" dirty="0">
                <a:latin typeface="Arial" panose="020B0604020202020204" pitchFamily="34" charset="0"/>
                <a:cs typeface="Arial" panose="020B0604020202020204" pitchFamily="34" charset="0"/>
              </a:rPr>
              <a:t> et al., 2021).</a:t>
            </a:r>
          </a:p>
          <a:p>
            <a:pPr lvl="0"/>
            <a:r>
              <a:rPr lang="en-GB" sz="1600" dirty="0">
                <a:latin typeface="Arial" panose="020B0604020202020204" pitchFamily="34" charset="0"/>
                <a:cs typeface="Arial" panose="020B0604020202020204" pitchFamily="34" charset="0"/>
              </a:rPr>
              <a:t>It is not tied to specific locations care can be provided at patient's home’s, care homes or in a hospital.</a:t>
            </a:r>
          </a:p>
          <a:p>
            <a:pPr lvl="0"/>
            <a:r>
              <a:rPr lang="en-GB" sz="1600" dirty="0">
                <a:latin typeface="Arial" panose="020B0604020202020204" pitchFamily="34" charset="0"/>
                <a:cs typeface="Arial" panose="020B0604020202020204" pitchFamily="34" charset="0"/>
              </a:rPr>
              <a:t>The hospice setting is intended to seem comfortable, with individual rooms and a quiet atmosphere (Olausson et al., 2021)</a:t>
            </a:r>
          </a:p>
          <a:p>
            <a:pPr lvl="0"/>
            <a:r>
              <a:rPr lang="en-GB" sz="1600" dirty="0">
                <a:latin typeface="Arial" panose="020B0604020202020204" pitchFamily="34" charset="0"/>
                <a:cs typeface="Arial" panose="020B0604020202020204" pitchFamily="34" charset="0"/>
              </a:rPr>
              <a:t>The care provided is to meet individual needs of the patient and their families.</a:t>
            </a:r>
          </a:p>
          <a:p>
            <a:pPr lvl="0"/>
            <a:r>
              <a:rPr lang="en-GB" sz="1600" dirty="0">
                <a:latin typeface="Arial" panose="020B0604020202020204" pitchFamily="34" charset="0"/>
                <a:cs typeface="Arial" panose="020B0604020202020204" pitchFamily="34" charset="0"/>
              </a:rPr>
              <a:t>Support for bereavement: Once the patient passes away, hospice staff can offer assistance to family members and close friends.</a:t>
            </a:r>
          </a:p>
          <a:p>
            <a:pPr marL="0" lvl="0" indent="0">
              <a:buNone/>
            </a:pPr>
            <a:endParaRPr lang="en-GB" sz="1600" dirty="0">
              <a:latin typeface="Arial" panose="020B0604020202020204" pitchFamily="34" charset="0"/>
              <a:cs typeface="Arial" panose="020B0604020202020204" pitchFamily="34" charset="0"/>
            </a:endParaRPr>
          </a:p>
          <a:p>
            <a:pPr marL="0" lvl="0" indent="0">
              <a:buNone/>
            </a:pPr>
            <a:endParaRPr lang="en-GB" sz="1600" dirty="0">
              <a:latin typeface="Arial" panose="020B0604020202020204" pitchFamily="34" charset="0"/>
              <a:cs typeface="Arial" panose="020B0604020202020204" pitchFamily="34" charset="0"/>
            </a:endParaRPr>
          </a:p>
          <a:p>
            <a:pPr lvl="0"/>
            <a:endParaRPr lang="en-GB" sz="1600" dirty="0"/>
          </a:p>
          <a:p>
            <a:endParaRPr lang="en-US" sz="1600" dirty="0"/>
          </a:p>
        </p:txBody>
      </p:sp>
      <p:sp>
        <p:nvSpPr>
          <p:cNvPr id="3" name="Rectangle 2">
            <a:extLst>
              <a:ext uri="{FF2B5EF4-FFF2-40B4-BE49-F238E27FC236}">
                <a16:creationId xmlns:a16="http://schemas.microsoft.com/office/drawing/2014/main" id="{20544B83-28A6-9840-1E30-6F4ABE3DF6FB}"/>
              </a:ext>
            </a:extLst>
          </p:cNvPr>
          <p:cNvSpPr/>
          <p:nvPr/>
        </p:nvSpPr>
        <p:spPr>
          <a:xfrm>
            <a:off x="4251687" y="5676780"/>
            <a:ext cx="1688047" cy="257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spcAft>
                <a:spcPts val="600"/>
              </a:spcAft>
            </a:pPr>
            <a:r>
              <a:rPr lang="en-GB" sz="1400" b="0" i="0" dirty="0">
                <a:solidFill>
                  <a:srgbClr val="2C3E50"/>
                </a:solidFill>
                <a:effectLst/>
                <a:latin typeface="Arial" panose="020B0604020202020204" pitchFamily="34" charset="0"/>
                <a:cs typeface="Arial" panose="020B0604020202020204" pitchFamily="34" charset="0"/>
              </a:rPr>
              <a:t>(</a:t>
            </a:r>
            <a:r>
              <a:rPr lang="en-GB" sz="1400" dirty="0" err="1">
                <a:solidFill>
                  <a:srgbClr val="2C3E50"/>
                </a:solidFill>
                <a:latin typeface="Arial" panose="020B0604020202020204" pitchFamily="34" charset="0"/>
                <a:cs typeface="Arial" panose="020B0604020202020204" pitchFamily="34" charset="0"/>
              </a:rPr>
              <a:t>Is</a:t>
            </a:r>
            <a:r>
              <a:rPr lang="en-GB" sz="1400" b="0" i="0" dirty="0" err="1">
                <a:solidFill>
                  <a:srgbClr val="2C3E50"/>
                </a:solidFill>
                <a:effectLst/>
                <a:latin typeface="Arial" panose="020B0604020202020204" pitchFamily="34" charset="0"/>
                <a:cs typeface="Arial" panose="020B0604020202020204" pitchFamily="34" charset="0"/>
              </a:rPr>
              <a:t>tock</a:t>
            </a:r>
            <a:r>
              <a:rPr lang="en-GB" sz="1400" b="0" i="0" dirty="0">
                <a:solidFill>
                  <a:srgbClr val="2C3E50"/>
                </a:solidFill>
                <a:effectLst/>
                <a:latin typeface="Arial" panose="020B0604020202020204" pitchFamily="34" charset="0"/>
                <a:cs typeface="Arial" panose="020B0604020202020204" pitchFamily="34" charset="0"/>
              </a:rPr>
              <a:t>, n</a:t>
            </a:r>
            <a:r>
              <a:rPr lang="en-GB" sz="1400" dirty="0">
                <a:solidFill>
                  <a:srgbClr val="2C3E50"/>
                </a:solidFill>
                <a:latin typeface="Arial" panose="020B0604020202020204" pitchFamily="34" charset="0"/>
                <a:cs typeface="Arial" panose="020B0604020202020204" pitchFamily="34" charset="0"/>
              </a:rPr>
              <a:t>o date</a:t>
            </a:r>
            <a:r>
              <a:rPr lang="en-GB" sz="1400" b="0" i="0" dirty="0">
                <a:solidFill>
                  <a:srgbClr val="2C3E50"/>
                </a:solidFill>
                <a:effectLst/>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739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3413D2F9-6246-0890-D12B-7A321C074D17}"/>
              </a:ext>
            </a:extLst>
          </p:cNvPr>
          <p:cNvSpPr>
            <a:spLocks noGrp="1"/>
          </p:cNvSpPr>
          <p:nvPr>
            <p:ph type="title"/>
          </p:nvPr>
        </p:nvSpPr>
        <p:spPr>
          <a:xfrm>
            <a:off x="573409" y="559477"/>
            <a:ext cx="3765200" cy="5709931"/>
          </a:xfrm>
        </p:spPr>
        <p:txBody>
          <a:bodyPr>
            <a:normAutofit/>
          </a:bodyPr>
          <a:lstStyle/>
          <a:p>
            <a:pPr algn="ctr"/>
            <a:r>
              <a:rPr lang="en-GB" b="1" i="0" dirty="0">
                <a:latin typeface="Arial" panose="020B0604020202020204" pitchFamily="34" charset="0"/>
                <a:cs typeface="Arial" panose="020B0604020202020204" pitchFamily="34" charset="0"/>
              </a:rPr>
              <a:t>What is the gap between the need and availability of end-of-life care?</a:t>
            </a:r>
            <a:endParaRPr lang="en-GB" dirty="0"/>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91145206-4ABC-0C67-780B-690476F1FDB1}"/>
              </a:ext>
            </a:extLst>
          </p:cNvPr>
          <p:cNvGraphicFramePr>
            <a:graphicFrameLocks noGrp="1"/>
          </p:cNvGraphicFramePr>
          <p:nvPr>
            <p:ph idx="1"/>
            <p:extLst>
              <p:ext uri="{D42A27DB-BD31-4B8C-83A1-F6EECF244321}">
                <p14:modId xmlns:p14="http://schemas.microsoft.com/office/powerpoint/2010/main" val="3381850749"/>
              </p:ext>
            </p:extLst>
          </p:nvPr>
        </p:nvGraphicFramePr>
        <p:xfrm>
          <a:off x="5232400" y="374904"/>
          <a:ext cx="6587744" cy="6245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7812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5AA1E24C-3251-37E2-0BB3-D3042DB837AF}"/>
              </a:ext>
            </a:extLst>
          </p:cNvPr>
          <p:cNvSpPr>
            <a:spLocks noGrp="1"/>
          </p:cNvSpPr>
          <p:nvPr>
            <p:ph type="title"/>
          </p:nvPr>
        </p:nvSpPr>
        <p:spPr>
          <a:xfrm>
            <a:off x="573409" y="559477"/>
            <a:ext cx="3765200" cy="5709931"/>
          </a:xfrm>
        </p:spPr>
        <p:txBody>
          <a:bodyPr>
            <a:normAutofit/>
          </a:bodyPr>
          <a:lstStyle/>
          <a:p>
            <a:br>
              <a:rPr lang="en-GB" i="0" dirty="0">
                <a:latin typeface="Arial" panose="020B0604020202020204" pitchFamily="34" charset="0"/>
                <a:cs typeface="Arial" panose="020B0604020202020204" pitchFamily="34" charset="0"/>
              </a:rPr>
            </a:br>
            <a:br>
              <a:rPr lang="en-GB" i="0" dirty="0">
                <a:latin typeface="Arial" panose="020B0604020202020204" pitchFamily="34" charset="0"/>
                <a:cs typeface="Arial" panose="020B0604020202020204" pitchFamily="34" charset="0"/>
              </a:rPr>
            </a:br>
            <a:br>
              <a:rPr lang="en-GB" i="0" dirty="0">
                <a:latin typeface="Arial" panose="020B0604020202020204" pitchFamily="34" charset="0"/>
                <a:cs typeface="Arial" panose="020B0604020202020204" pitchFamily="34" charset="0"/>
              </a:rPr>
            </a:br>
            <a:br>
              <a:rPr lang="en-GB" i="0" dirty="0">
                <a:latin typeface="Arial" panose="020B0604020202020204" pitchFamily="34" charset="0"/>
                <a:cs typeface="Arial" panose="020B0604020202020204" pitchFamily="34" charset="0"/>
              </a:rPr>
            </a:br>
            <a:br>
              <a:rPr lang="en-GB" i="0" dirty="0">
                <a:latin typeface="Arial" panose="020B0604020202020204" pitchFamily="34" charset="0"/>
                <a:cs typeface="Arial" panose="020B0604020202020204" pitchFamily="34" charset="0"/>
              </a:rPr>
            </a:br>
            <a:br>
              <a:rPr lang="en-GB" i="0" dirty="0">
                <a:latin typeface="Arial" panose="020B0604020202020204" pitchFamily="34" charset="0"/>
                <a:cs typeface="Arial" panose="020B0604020202020204" pitchFamily="34" charset="0"/>
              </a:rPr>
            </a:br>
            <a:br>
              <a:rPr lang="en-GB" i="0" dirty="0">
                <a:latin typeface="Arial" panose="020B0604020202020204" pitchFamily="34" charset="0"/>
                <a:cs typeface="Arial" panose="020B0604020202020204" pitchFamily="34" charset="0"/>
              </a:rPr>
            </a:br>
            <a:r>
              <a:rPr lang="en-GB" i="0" dirty="0">
                <a:latin typeface="Arial" panose="020B0604020202020204" pitchFamily="34" charset="0"/>
                <a:cs typeface="Arial" panose="020B0604020202020204" pitchFamily="34" charset="0"/>
              </a:rPr>
              <a:t> </a:t>
            </a:r>
            <a:br>
              <a:rPr lang="en-GB" i="0" dirty="0">
                <a:latin typeface="Arial" panose="020B0604020202020204" pitchFamily="34" charset="0"/>
                <a:cs typeface="Arial" panose="020B0604020202020204" pitchFamily="34" charset="0"/>
              </a:rPr>
            </a:br>
            <a:endParaRPr lang="en-GB" i="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2CC9D23E-08D7-8805-9881-E12B31204ED1}"/>
              </a:ext>
            </a:extLst>
          </p:cNvPr>
          <p:cNvGraphicFramePr>
            <a:graphicFrameLocks noGrp="1"/>
          </p:cNvGraphicFramePr>
          <p:nvPr>
            <p:ph idx="1"/>
            <p:extLst>
              <p:ext uri="{D42A27DB-BD31-4B8C-83A1-F6EECF244321}">
                <p14:modId xmlns:p14="http://schemas.microsoft.com/office/powerpoint/2010/main" val="3197935920"/>
              </p:ext>
            </p:extLst>
          </p:nvPr>
        </p:nvGraphicFramePr>
        <p:xfrm>
          <a:off x="5478124" y="374904"/>
          <a:ext cx="6210021" cy="64360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green street sign&#10;&#10;Description automatically generated with low confidence">
            <a:extLst>
              <a:ext uri="{FF2B5EF4-FFF2-40B4-BE49-F238E27FC236}">
                <a16:creationId xmlns:a16="http://schemas.microsoft.com/office/drawing/2014/main" id="{59C79E55-3ABB-7048-5E1F-02CAC643C70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03855" y="616838"/>
            <a:ext cx="3990324" cy="5624323"/>
          </a:xfrm>
          <a:prstGeom prst="rect">
            <a:avLst/>
          </a:prstGeom>
        </p:spPr>
      </p:pic>
      <p:sp>
        <p:nvSpPr>
          <p:cNvPr id="7" name="Rectangle 6">
            <a:extLst>
              <a:ext uri="{FF2B5EF4-FFF2-40B4-BE49-F238E27FC236}">
                <a16:creationId xmlns:a16="http://schemas.microsoft.com/office/drawing/2014/main" id="{2B55740C-2B5E-1073-89D6-472C01A8A384}"/>
              </a:ext>
            </a:extLst>
          </p:cNvPr>
          <p:cNvSpPr/>
          <p:nvPr/>
        </p:nvSpPr>
        <p:spPr>
          <a:xfrm>
            <a:off x="10007600" y="6385565"/>
            <a:ext cx="2184400" cy="44889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0" indent="0">
              <a:buNone/>
            </a:pPr>
            <a:r>
              <a:rPr lang="en-GB" sz="1800" b="0" i="0" dirty="0">
                <a:latin typeface="Arial" panose="020B0604020202020204" pitchFamily="34" charset="0"/>
                <a:cs typeface="Arial" panose="020B0604020202020204" pitchFamily="34" charset="0"/>
              </a:rPr>
              <a:t>(NHS</a:t>
            </a:r>
            <a:r>
              <a:rPr lang="en-GB" sz="1800" dirty="0">
                <a:latin typeface="Arial" panose="020B0604020202020204" pitchFamily="34" charset="0"/>
                <a:cs typeface="Arial" panose="020B0604020202020204" pitchFamily="34" charset="0"/>
              </a:rPr>
              <a:t>,</a:t>
            </a:r>
            <a:r>
              <a:rPr lang="en-GB" sz="1800" b="0" i="0" dirty="0">
                <a:latin typeface="Arial" panose="020B0604020202020204" pitchFamily="34" charset="0"/>
                <a:cs typeface="Arial" panose="020B0604020202020204" pitchFamily="34" charset="0"/>
              </a:rPr>
              <a:t> 2018)</a:t>
            </a:r>
            <a:endParaRPr lang="en-US" sz="1800"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AD231C43-78A5-0EC6-AE60-44E1A3920B9D}"/>
              </a:ext>
            </a:extLst>
          </p:cNvPr>
          <p:cNvSpPr/>
          <p:nvPr/>
        </p:nvSpPr>
        <p:spPr>
          <a:xfrm>
            <a:off x="481179" y="6362020"/>
            <a:ext cx="3659021" cy="44889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0" i="0" dirty="0">
                <a:solidFill>
                  <a:srgbClr val="2C3E50"/>
                </a:solidFill>
                <a:effectLst/>
                <a:latin typeface="Roboto" panose="02000000000000000000" pitchFamily="2" charset="0"/>
              </a:rPr>
              <a:t>(thebluediamondgallery, no date)</a:t>
            </a:r>
            <a:endParaRPr lang="en-GB" dirty="0"/>
          </a:p>
        </p:txBody>
      </p:sp>
    </p:spTree>
    <p:extLst>
      <p:ext uri="{BB962C8B-B14F-4D97-AF65-F5344CB8AC3E}">
        <p14:creationId xmlns:p14="http://schemas.microsoft.com/office/powerpoint/2010/main" val="1451718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792F7442-DE48-7E99-E9C8-20764A571558}"/>
              </a:ext>
            </a:extLst>
          </p:cNvPr>
          <p:cNvSpPr>
            <a:spLocks noGrp="1"/>
          </p:cNvSpPr>
          <p:nvPr>
            <p:ph type="title"/>
          </p:nvPr>
        </p:nvSpPr>
        <p:spPr>
          <a:xfrm>
            <a:off x="573409" y="559477"/>
            <a:ext cx="3765200" cy="5709931"/>
          </a:xfrm>
        </p:spPr>
        <p:txBody>
          <a:bodyPr>
            <a:normAutofit/>
          </a:bodyPr>
          <a:lstStyle/>
          <a:p>
            <a:pPr algn="ctr"/>
            <a:br>
              <a:rPr lang="en-GB" dirty="0"/>
            </a:br>
            <a:br>
              <a:rPr lang="en-GB" dirty="0"/>
            </a:br>
            <a:br>
              <a:rPr lang="en-GB" dirty="0"/>
            </a:br>
            <a:br>
              <a:rPr lang="en-GB" dirty="0"/>
            </a:br>
            <a:br>
              <a:rPr lang="en-GB" dirty="0"/>
            </a:br>
            <a:br>
              <a:rPr lang="en-GB" dirty="0"/>
            </a:br>
            <a:r>
              <a:rPr lang="en-GB" dirty="0"/>
              <a:t>	</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1E620B2A-00CE-37C3-879C-E62562FCA303}"/>
              </a:ext>
            </a:extLst>
          </p:cNvPr>
          <p:cNvGraphicFramePr>
            <a:graphicFrameLocks noGrp="1"/>
          </p:cNvGraphicFramePr>
          <p:nvPr>
            <p:ph idx="1"/>
            <p:extLst>
              <p:ext uri="{D42A27DB-BD31-4B8C-83A1-F6EECF244321}">
                <p14:modId xmlns:p14="http://schemas.microsoft.com/office/powerpoint/2010/main" val="161749291"/>
              </p:ext>
            </p:extLst>
          </p:nvPr>
        </p:nvGraphicFramePr>
        <p:xfrm>
          <a:off x="5478124" y="374904"/>
          <a:ext cx="6342020" cy="56567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11E36683-E8C9-2D5B-4A7C-CF4F2304E431}"/>
              </a:ext>
            </a:extLst>
          </p:cNvPr>
          <p:cNvSpPr/>
          <p:nvPr/>
        </p:nvSpPr>
        <p:spPr>
          <a:xfrm>
            <a:off x="9711944" y="6065012"/>
            <a:ext cx="1578356" cy="55524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0" indent="0">
              <a:buNone/>
            </a:pPr>
            <a:r>
              <a:rPr lang="en-GB" sz="1800" b="0" i="0" dirty="0">
                <a:latin typeface="Arial" panose="020B0604020202020204" pitchFamily="34" charset="0"/>
                <a:cs typeface="Arial" panose="020B0604020202020204" pitchFamily="34" charset="0"/>
              </a:rPr>
              <a:t>(NHS, 2021)</a:t>
            </a:r>
            <a:endParaRPr lang="en-GB" sz="1800" dirty="0">
              <a:latin typeface="Arial" panose="020B0604020202020204" pitchFamily="34" charset="0"/>
              <a:cs typeface="Arial" panose="020B0604020202020204" pitchFamily="34" charset="0"/>
            </a:endParaRPr>
          </a:p>
        </p:txBody>
      </p:sp>
      <p:pic>
        <p:nvPicPr>
          <p:cNvPr id="6" name="Picture 5" descr="A close up of a person's skin&#10;&#10;Description automatically generated with low confidence">
            <a:extLst>
              <a:ext uri="{FF2B5EF4-FFF2-40B4-BE49-F238E27FC236}">
                <a16:creationId xmlns:a16="http://schemas.microsoft.com/office/drawing/2014/main" id="{6C076D70-3DA8-4F5C-5793-9583CC2EFEAC}"/>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5238" r="5159"/>
          <a:stretch/>
        </p:blipFill>
        <p:spPr>
          <a:xfrm>
            <a:off x="507749" y="993549"/>
            <a:ext cx="3896519" cy="4419470"/>
          </a:xfrm>
          <a:prstGeom prst="rect">
            <a:avLst/>
          </a:prstGeom>
        </p:spPr>
      </p:pic>
      <p:sp>
        <p:nvSpPr>
          <p:cNvPr id="8" name="Rectangle 7">
            <a:extLst>
              <a:ext uri="{FF2B5EF4-FFF2-40B4-BE49-F238E27FC236}">
                <a16:creationId xmlns:a16="http://schemas.microsoft.com/office/drawing/2014/main" id="{13741E59-9FB3-D3EF-50AB-45A9F0ECD6B3}"/>
              </a:ext>
            </a:extLst>
          </p:cNvPr>
          <p:cNvSpPr/>
          <p:nvPr/>
        </p:nvSpPr>
        <p:spPr>
          <a:xfrm>
            <a:off x="1757532" y="5413019"/>
            <a:ext cx="2581077" cy="3010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b="0" i="0" dirty="0">
                <a:solidFill>
                  <a:srgbClr val="2C3E50"/>
                </a:solidFill>
                <a:effectLst/>
                <a:latin typeface="Roboto" panose="02000000000000000000" pitchFamily="2" charset="0"/>
              </a:rPr>
              <a:t>(Yong, 2017)</a:t>
            </a:r>
            <a:endParaRPr lang="en-GB" dirty="0"/>
          </a:p>
        </p:txBody>
      </p:sp>
    </p:spTree>
    <p:extLst>
      <p:ext uri="{BB962C8B-B14F-4D97-AF65-F5344CB8AC3E}">
        <p14:creationId xmlns:p14="http://schemas.microsoft.com/office/powerpoint/2010/main" val="3230941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F08121B5-A698-7E28-9B4B-C9DB8823FCB3}"/>
              </a:ext>
            </a:extLst>
          </p:cNvPr>
          <p:cNvSpPr>
            <a:spLocks noGrp="1"/>
          </p:cNvSpPr>
          <p:nvPr>
            <p:ph type="title"/>
          </p:nvPr>
        </p:nvSpPr>
        <p:spPr>
          <a:xfrm>
            <a:off x="983887" y="1185059"/>
            <a:ext cx="3491832" cy="4487882"/>
          </a:xfrm>
        </p:spPr>
        <p:txBody>
          <a:bodyPr>
            <a:normAutofit/>
          </a:bodyPr>
          <a:lstStyle/>
          <a:p>
            <a:pPr algn="ctr"/>
            <a:r>
              <a:rPr lang="en-US" sz="4400" b="1" i="0" dirty="0">
                <a:latin typeface="Arial" panose="020B0604020202020204" pitchFamily="34" charset="0"/>
                <a:ea typeface="Times New Roman" panose="02020603050405020304" pitchFamily="18" charset="0"/>
                <a:cs typeface="Times New Roman" panose="02020603050405020304" pitchFamily="18" charset="0"/>
              </a:rPr>
              <a:t>E</a:t>
            </a:r>
            <a:r>
              <a:rPr lang="en-US" sz="4400" b="1" i="0" dirty="0">
                <a:effectLst/>
                <a:latin typeface="Arial" panose="020B0604020202020204" pitchFamily="34" charset="0"/>
                <a:ea typeface="Times New Roman" panose="02020603050405020304" pitchFamily="18" charset="0"/>
                <a:cs typeface="Times New Roman" panose="02020603050405020304" pitchFamily="18" charset="0"/>
              </a:rPr>
              <a:t>uthanasia</a:t>
            </a:r>
            <a:endParaRPr lang="en-GB" sz="4400" b="1" i="0" dirty="0"/>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ADA22FA7-1433-9DBA-29EF-98F5DECBCB18}"/>
              </a:ext>
            </a:extLst>
          </p:cNvPr>
          <p:cNvSpPr>
            <a:spLocks noGrp="1"/>
          </p:cNvSpPr>
          <p:nvPr>
            <p:ph idx="1"/>
          </p:nvPr>
        </p:nvSpPr>
        <p:spPr>
          <a:xfrm>
            <a:off x="6403656" y="643464"/>
            <a:ext cx="5249864" cy="5655736"/>
          </a:xfrm>
        </p:spPr>
        <p:txBody>
          <a:bodyPr anchor="ctr">
            <a:normAutofit/>
          </a:bodyPr>
          <a:lstStyle/>
          <a:p>
            <a:pPr marL="0" indent="0">
              <a:buNone/>
            </a:pPr>
            <a:r>
              <a:rPr lang="en-GB" sz="2400" dirty="0">
                <a:latin typeface="Arial" panose="020B0604020202020204" pitchFamily="34" charset="0"/>
                <a:cs typeface="Arial" panose="020B0604020202020204" pitchFamily="34" charset="0"/>
              </a:rPr>
              <a:t>There are three types of euthanasia</a:t>
            </a:r>
          </a:p>
          <a:p>
            <a:pPr marL="342900" indent="-342900">
              <a:buFont typeface="+mj-lt"/>
              <a:buAutoNum type="arabicPeriod"/>
            </a:pPr>
            <a:r>
              <a:rPr lang="en-GB" sz="2400" dirty="0">
                <a:latin typeface="Arial" panose="020B0604020202020204" pitchFamily="34" charset="0"/>
                <a:cs typeface="Arial" panose="020B0604020202020204" pitchFamily="34" charset="0"/>
              </a:rPr>
              <a:t>voluntary  euthanasia.</a:t>
            </a:r>
          </a:p>
          <a:p>
            <a:pPr marL="342900" indent="-342900">
              <a:buFont typeface="+mj-lt"/>
              <a:buAutoNum type="arabicPeriod"/>
            </a:pPr>
            <a:r>
              <a:rPr lang="en-GB" sz="2400" dirty="0">
                <a:latin typeface="Arial" panose="020B0604020202020204" pitchFamily="34" charset="0"/>
                <a:cs typeface="Arial" panose="020B0604020202020204" pitchFamily="34" charset="0"/>
              </a:rPr>
              <a:t>Non- voluntary euthanasia.</a:t>
            </a:r>
          </a:p>
          <a:p>
            <a:pPr marL="342900" indent="-342900">
              <a:buFont typeface="+mj-lt"/>
              <a:buAutoNum type="arabicPeriod"/>
            </a:pPr>
            <a:r>
              <a:rPr lang="en-GB" sz="2400" dirty="0">
                <a:latin typeface="Arial" panose="020B0604020202020204" pitchFamily="34" charset="0"/>
                <a:cs typeface="Arial" panose="020B0604020202020204" pitchFamily="34" charset="0"/>
              </a:rPr>
              <a:t>Involuntary euthanasia. </a:t>
            </a:r>
          </a:p>
          <a:p>
            <a:pPr marL="0" indent="0">
              <a:buNone/>
            </a:pPr>
            <a:r>
              <a:rPr lang="en-GB" sz="2400" dirty="0">
                <a:latin typeface="Arial" panose="020B0604020202020204" pitchFamily="34" charset="0"/>
                <a:cs typeface="Arial" panose="020B0604020202020204" pitchFamily="34" charset="0"/>
              </a:rPr>
              <a:t>(Right to life UK, 2022a)</a:t>
            </a:r>
          </a:p>
          <a:p>
            <a:pPr marL="0" indent="0">
              <a:buNone/>
            </a:pPr>
            <a:r>
              <a:rPr lang="en-GB" sz="2400" dirty="0">
                <a:latin typeface="Arial" panose="020B0604020202020204" pitchFamily="34" charset="0"/>
                <a:cs typeface="Arial" panose="020B0604020202020204" pitchFamily="34" charset="0"/>
              </a:rPr>
              <a:t>However Under English law, assisted suicide and euthanasia are both illegal</a:t>
            </a:r>
            <a:r>
              <a:rPr lang="en-GB" sz="2400" b="0" i="0" dirty="0">
                <a:solidFill>
                  <a:srgbClr val="2C3E50"/>
                </a:solidFill>
                <a:effectLst/>
                <a:latin typeface="Arial" panose="020B0604020202020204" pitchFamily="34" charset="0"/>
                <a:cs typeface="Arial" panose="020B0604020202020204" pitchFamily="34" charset="0"/>
              </a:rPr>
              <a:t>(NHS, 2018).</a:t>
            </a:r>
          </a:p>
          <a:p>
            <a:pPr marL="0" indent="0">
              <a:buNone/>
            </a:pPr>
            <a:endParaRPr lang="en-GB" sz="2400" dirty="0">
              <a:solidFill>
                <a:srgbClr val="2C3E50"/>
              </a:solidFill>
              <a:latin typeface="Arial" panose="020B0604020202020204" pitchFamily="34" charset="0"/>
              <a:cs typeface="Arial" panose="020B0604020202020204" pitchFamily="34" charset="0"/>
            </a:endParaRPr>
          </a:p>
          <a:p>
            <a:pPr marL="0" indent="0" algn="just">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55910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77083341-ED15-A566-8BB4-2CC97C5D33CC}"/>
              </a:ext>
            </a:extLst>
          </p:cNvPr>
          <p:cNvSpPr>
            <a:spLocks noGrp="1"/>
          </p:cNvSpPr>
          <p:nvPr>
            <p:ph type="title"/>
          </p:nvPr>
        </p:nvSpPr>
        <p:spPr>
          <a:xfrm>
            <a:off x="573409" y="559477"/>
            <a:ext cx="3765200" cy="5709931"/>
          </a:xfrm>
        </p:spPr>
        <p:txBody>
          <a:bodyPr>
            <a:normAutofit/>
          </a:bodyPr>
          <a:lstStyle/>
          <a:p>
            <a:pPr algn="ctr"/>
            <a:r>
              <a:rPr lang="en-GB" b="1" i="0" dirty="0">
                <a:latin typeface="Arial" panose="020B0604020202020204" pitchFamily="34" charset="0"/>
                <a:cs typeface="Arial" panose="020B0604020202020204" pitchFamily="34" charset="0"/>
              </a:rPr>
              <a:t>Assisted suicide </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0F52B41F-6D18-3A92-AB54-C8D35FCBCE29}"/>
              </a:ext>
            </a:extLst>
          </p:cNvPr>
          <p:cNvGraphicFramePr>
            <a:graphicFrameLocks noGrp="1"/>
          </p:cNvGraphicFramePr>
          <p:nvPr>
            <p:ph idx="1"/>
            <p:extLst>
              <p:ext uri="{D42A27DB-BD31-4B8C-83A1-F6EECF244321}">
                <p14:modId xmlns:p14="http://schemas.microsoft.com/office/powerpoint/2010/main" val="67881047"/>
              </p:ext>
            </p:extLst>
          </p:nvPr>
        </p:nvGraphicFramePr>
        <p:xfrm>
          <a:off x="5016500" y="374904"/>
          <a:ext cx="6728460" cy="6245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59655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F544C812-41FC-3155-16EB-D86EEB078D43}"/>
              </a:ext>
            </a:extLst>
          </p:cNvPr>
          <p:cNvSpPr>
            <a:spLocks noGrp="1"/>
          </p:cNvSpPr>
          <p:nvPr>
            <p:ph type="title"/>
          </p:nvPr>
        </p:nvSpPr>
        <p:spPr>
          <a:xfrm>
            <a:off x="1066800" y="391922"/>
            <a:ext cx="10058400" cy="1167638"/>
          </a:xfrm>
        </p:spPr>
        <p:txBody>
          <a:bodyPr>
            <a:normAutofit/>
          </a:bodyPr>
          <a:lstStyle/>
          <a:p>
            <a:pPr algn="ctr"/>
            <a:r>
              <a:rPr lang="en-GB" b="1" i="0" dirty="0">
                <a:latin typeface="Arial" panose="020B0604020202020204" pitchFamily="34" charset="0"/>
                <a:cs typeface="Arial" panose="020B0604020202020204" pitchFamily="34" charset="0"/>
              </a:rPr>
              <a:t>What are the arguments for euthanasia</a:t>
            </a:r>
          </a:p>
        </p:txBody>
      </p:sp>
      <p:graphicFrame>
        <p:nvGraphicFramePr>
          <p:cNvPr id="5" name="Content Placeholder 2">
            <a:extLst>
              <a:ext uri="{FF2B5EF4-FFF2-40B4-BE49-F238E27FC236}">
                <a16:creationId xmlns:a16="http://schemas.microsoft.com/office/drawing/2014/main" id="{F4C87FCA-0244-E86F-B716-080004AE785A}"/>
              </a:ext>
            </a:extLst>
          </p:cNvPr>
          <p:cNvGraphicFramePr>
            <a:graphicFrameLocks noGrp="1"/>
          </p:cNvGraphicFramePr>
          <p:nvPr>
            <p:ph idx="1"/>
            <p:extLst>
              <p:ext uri="{D42A27DB-BD31-4B8C-83A1-F6EECF244321}">
                <p14:modId xmlns:p14="http://schemas.microsoft.com/office/powerpoint/2010/main" val="3094141206"/>
              </p:ext>
            </p:extLst>
          </p:nvPr>
        </p:nvGraphicFramePr>
        <p:xfrm>
          <a:off x="1066800" y="1696720"/>
          <a:ext cx="10414000" cy="4622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356D691A-F264-4C9C-BD16-C1A22B8E9101}"/>
              </a:ext>
            </a:extLst>
          </p:cNvPr>
          <p:cNvSpPr/>
          <p:nvPr/>
        </p:nvSpPr>
        <p:spPr>
          <a:xfrm>
            <a:off x="371856" y="5919978"/>
            <a:ext cx="2513584" cy="5461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0" i="0" dirty="0">
                <a:solidFill>
                  <a:srgbClr val="2C3E50"/>
                </a:solidFill>
                <a:effectLst/>
                <a:latin typeface="Roboto" panose="02000000000000000000" pitchFamily="2" charset="0"/>
              </a:rPr>
              <a:t>(British Medical Association, 2021)</a:t>
            </a:r>
            <a:endParaRPr lang="en-GB" dirty="0"/>
          </a:p>
        </p:txBody>
      </p:sp>
    </p:spTree>
    <p:extLst>
      <p:ext uri="{BB962C8B-B14F-4D97-AF65-F5344CB8AC3E}">
        <p14:creationId xmlns:p14="http://schemas.microsoft.com/office/powerpoint/2010/main" val="3664511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8ABCF005-E934-AC9F-5D14-457F88CBD58F}"/>
              </a:ext>
            </a:extLst>
          </p:cNvPr>
          <p:cNvSpPr>
            <a:spLocks noGrp="1"/>
          </p:cNvSpPr>
          <p:nvPr>
            <p:ph type="title"/>
          </p:nvPr>
        </p:nvSpPr>
        <p:spPr>
          <a:xfrm>
            <a:off x="1066800" y="642594"/>
            <a:ext cx="10058400" cy="1371600"/>
          </a:xfrm>
        </p:spPr>
        <p:txBody>
          <a:bodyPr>
            <a:normAutofit/>
          </a:bodyPr>
          <a:lstStyle/>
          <a:p>
            <a:pPr algn="ctr"/>
            <a:r>
              <a:rPr lang="en-GB" b="1" i="0" dirty="0">
                <a:latin typeface="Arial" panose="020B0604020202020204" pitchFamily="34" charset="0"/>
                <a:cs typeface="Arial" panose="020B0604020202020204" pitchFamily="34" charset="0"/>
              </a:rPr>
              <a:t>What are the argument against euthanasia</a:t>
            </a:r>
          </a:p>
        </p:txBody>
      </p:sp>
      <p:graphicFrame>
        <p:nvGraphicFramePr>
          <p:cNvPr id="5" name="Content Placeholder 2">
            <a:extLst>
              <a:ext uri="{FF2B5EF4-FFF2-40B4-BE49-F238E27FC236}">
                <a16:creationId xmlns:a16="http://schemas.microsoft.com/office/drawing/2014/main" id="{A854B059-C5CA-196B-70FE-6EE12B004B4A}"/>
              </a:ext>
            </a:extLst>
          </p:cNvPr>
          <p:cNvGraphicFramePr>
            <a:graphicFrameLocks noGrp="1"/>
          </p:cNvGraphicFramePr>
          <p:nvPr>
            <p:ph idx="1"/>
            <p:extLst>
              <p:ext uri="{D42A27DB-BD31-4B8C-83A1-F6EECF244321}">
                <p14:modId xmlns:p14="http://schemas.microsoft.com/office/powerpoint/2010/main" val="78115731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2491EB2D-3E42-D8ED-8AA3-BFAE190D2DDD}"/>
              </a:ext>
            </a:extLst>
          </p:cNvPr>
          <p:cNvSpPr/>
          <p:nvPr/>
        </p:nvSpPr>
        <p:spPr>
          <a:xfrm>
            <a:off x="9560560" y="6331544"/>
            <a:ext cx="2396744" cy="288712"/>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b="0" i="0" dirty="0">
                <a:solidFill>
                  <a:srgbClr val="2C3E50"/>
                </a:solidFill>
                <a:effectLst/>
                <a:latin typeface="Roboto" panose="02000000000000000000" pitchFamily="2" charset="0"/>
              </a:rPr>
              <a:t>(Clear chemist, 2009)</a:t>
            </a:r>
            <a:endParaRPr lang="en-GB" dirty="0"/>
          </a:p>
        </p:txBody>
      </p:sp>
    </p:spTree>
    <p:extLst>
      <p:ext uri="{BB962C8B-B14F-4D97-AF65-F5344CB8AC3E}">
        <p14:creationId xmlns:p14="http://schemas.microsoft.com/office/powerpoint/2010/main" val="3965772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FEFB3A05-913B-318F-4F54-A23B97EAE602}"/>
              </a:ext>
            </a:extLst>
          </p:cNvPr>
          <p:cNvSpPr>
            <a:spLocks noGrp="1"/>
          </p:cNvSpPr>
          <p:nvPr>
            <p:ph type="title"/>
          </p:nvPr>
        </p:nvSpPr>
        <p:spPr>
          <a:xfrm>
            <a:off x="1066799" y="539015"/>
            <a:ext cx="10300636" cy="1001027"/>
          </a:xfrm>
        </p:spPr>
        <p:txBody>
          <a:bodyPr>
            <a:normAutofit fontScale="90000"/>
          </a:bodyPr>
          <a:lstStyle/>
          <a:p>
            <a:pPr algn="ctr"/>
            <a:r>
              <a:rPr lang="en-US" sz="2900" b="1" i="0" dirty="0">
                <a:effectLst/>
                <a:latin typeface="Arial" panose="020B0604020202020204" pitchFamily="34" charset="0"/>
                <a:ea typeface="Times New Roman" panose="02020603050405020304" pitchFamily="18" charset="0"/>
                <a:cs typeface="Times New Roman" panose="02020603050405020304" pitchFamily="18" charset="0"/>
              </a:rPr>
              <a:t>What are the laws governing this in the UK compared with other </a:t>
            </a:r>
            <a:br>
              <a:rPr lang="en-US" sz="2900" b="1" i="0" dirty="0">
                <a:effectLst/>
                <a:latin typeface="Arial" panose="020B0604020202020204" pitchFamily="34" charset="0"/>
                <a:ea typeface="Times New Roman" panose="02020603050405020304" pitchFamily="18" charset="0"/>
                <a:cs typeface="Times New Roman" panose="02020603050405020304" pitchFamily="18" charset="0"/>
              </a:rPr>
            </a:br>
            <a:r>
              <a:rPr lang="en-US" sz="2900" b="1" i="0" dirty="0">
                <a:effectLst/>
                <a:latin typeface="Arial" panose="020B0604020202020204" pitchFamily="34" charset="0"/>
                <a:ea typeface="Times New Roman" panose="02020603050405020304" pitchFamily="18" charset="0"/>
                <a:cs typeface="Times New Roman" panose="02020603050405020304" pitchFamily="18" charset="0"/>
              </a:rPr>
              <a:t>countries</a:t>
            </a:r>
            <a:endParaRPr lang="en-GB" sz="2900" b="1" i="0" dirty="0"/>
          </a:p>
        </p:txBody>
      </p:sp>
      <p:graphicFrame>
        <p:nvGraphicFramePr>
          <p:cNvPr id="18" name="Content Placeholder 2">
            <a:extLst>
              <a:ext uri="{FF2B5EF4-FFF2-40B4-BE49-F238E27FC236}">
                <a16:creationId xmlns:a16="http://schemas.microsoft.com/office/drawing/2014/main" id="{635DB698-C6D0-0664-13E4-D8B89B4F95D4}"/>
              </a:ext>
            </a:extLst>
          </p:cNvPr>
          <p:cNvGraphicFramePr>
            <a:graphicFrameLocks noGrp="1"/>
          </p:cNvGraphicFramePr>
          <p:nvPr>
            <p:ph idx="1"/>
            <p:extLst>
              <p:ext uri="{D42A27DB-BD31-4B8C-83A1-F6EECF244321}">
                <p14:modId xmlns:p14="http://schemas.microsoft.com/office/powerpoint/2010/main" val="1452361415"/>
              </p:ext>
            </p:extLst>
          </p:nvPr>
        </p:nvGraphicFramePr>
        <p:xfrm>
          <a:off x="1066799" y="1469456"/>
          <a:ext cx="10627361" cy="50136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55788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1C3294DF-7953-8D31-A71C-A9174984C848}"/>
              </a:ext>
            </a:extLst>
          </p:cNvPr>
          <p:cNvSpPr>
            <a:spLocks noGrp="1"/>
          </p:cNvSpPr>
          <p:nvPr>
            <p:ph type="title"/>
          </p:nvPr>
        </p:nvSpPr>
        <p:spPr>
          <a:xfrm>
            <a:off x="573409" y="559477"/>
            <a:ext cx="3795391" cy="4398603"/>
          </a:xfrm>
        </p:spPr>
        <p:txBody>
          <a:bodyPr>
            <a:normAutofit/>
          </a:bodyPr>
          <a:lstStyle/>
          <a:p>
            <a:pPr algn="ctr"/>
            <a:r>
              <a:rPr lang="en-GB" sz="4000" b="1" i="0" dirty="0">
                <a:latin typeface="Arial" panose="020B0604020202020204" pitchFamily="34" charset="0"/>
                <a:cs typeface="Arial" panose="020B0604020202020204" pitchFamily="34" charset="0"/>
              </a:rPr>
              <a:t>Human Rights Act 1998</a:t>
            </a:r>
            <a:br>
              <a:rPr lang="en-GB" sz="4000" b="1" i="0" dirty="0">
                <a:latin typeface="Arial" panose="020B0604020202020204" pitchFamily="34" charset="0"/>
                <a:cs typeface="Arial" panose="020B0604020202020204" pitchFamily="34" charset="0"/>
              </a:rPr>
            </a:br>
            <a:endParaRPr lang="en-GB" sz="4000" b="1" i="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E5D79C59-DAEE-5363-0D8A-61F835C82D2D}"/>
              </a:ext>
            </a:extLst>
          </p:cNvPr>
          <p:cNvGraphicFramePr>
            <a:graphicFrameLocks noGrp="1"/>
          </p:cNvGraphicFramePr>
          <p:nvPr>
            <p:ph idx="1"/>
            <p:extLst>
              <p:ext uri="{D42A27DB-BD31-4B8C-83A1-F6EECF244321}">
                <p14:modId xmlns:p14="http://schemas.microsoft.com/office/powerpoint/2010/main" val="3293294804"/>
              </p:ext>
            </p:extLst>
          </p:nvPr>
        </p:nvGraphicFramePr>
        <p:xfrm>
          <a:off x="5478124" y="237744"/>
          <a:ext cx="5906181" cy="6382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87449E80-4BEE-88C6-1150-ED02AFB71BD9}"/>
              </a:ext>
            </a:extLst>
          </p:cNvPr>
          <p:cNvSpPr/>
          <p:nvPr/>
        </p:nvSpPr>
        <p:spPr>
          <a:xfrm>
            <a:off x="2621280" y="6207760"/>
            <a:ext cx="1872899" cy="275336"/>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b="0" i="0">
                <a:solidFill>
                  <a:srgbClr val="2C3E50"/>
                </a:solidFill>
                <a:effectLst/>
                <a:latin typeface="Roboto" panose="02000000000000000000" pitchFamily="2" charset="0"/>
              </a:rPr>
              <a:t> (GOV.UK, 2022)</a:t>
            </a:r>
            <a:endParaRPr lang="en-GB"/>
          </a:p>
        </p:txBody>
      </p:sp>
    </p:spTree>
    <p:extLst>
      <p:ext uri="{BB962C8B-B14F-4D97-AF65-F5344CB8AC3E}">
        <p14:creationId xmlns:p14="http://schemas.microsoft.com/office/powerpoint/2010/main" val="771958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F49FA528-C91E-5096-86DC-D0AD669C1161}"/>
              </a:ext>
            </a:extLst>
          </p:cNvPr>
          <p:cNvSpPr>
            <a:spLocks noGrp="1"/>
          </p:cNvSpPr>
          <p:nvPr>
            <p:ph type="title"/>
          </p:nvPr>
        </p:nvSpPr>
        <p:spPr>
          <a:xfrm>
            <a:off x="573409" y="559477"/>
            <a:ext cx="3765200" cy="3037163"/>
          </a:xfrm>
        </p:spPr>
        <p:txBody>
          <a:bodyPr>
            <a:normAutofit/>
          </a:bodyPr>
          <a:lstStyle/>
          <a:p>
            <a:pPr algn="ctr"/>
            <a:r>
              <a:rPr lang="en-GB" b="1" i="0" dirty="0">
                <a:latin typeface="Arial" panose="020B0604020202020204" pitchFamily="34" charset="0"/>
                <a:cs typeface="Arial" panose="020B0604020202020204" pitchFamily="34" charset="0"/>
              </a:rPr>
              <a:t>The Care act 2014 </a:t>
            </a:r>
          </a:p>
        </p:txBody>
      </p:sp>
      <p:sp>
        <p:nvSpPr>
          <p:cNvPr id="17"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8" name="Content Placeholder 2">
            <a:extLst>
              <a:ext uri="{FF2B5EF4-FFF2-40B4-BE49-F238E27FC236}">
                <a16:creationId xmlns:a16="http://schemas.microsoft.com/office/drawing/2014/main" id="{98DEA1DF-A1A2-1266-11D5-82F3C3FBB65C}"/>
              </a:ext>
            </a:extLst>
          </p:cNvPr>
          <p:cNvGraphicFramePr>
            <a:graphicFrameLocks noGrp="1"/>
          </p:cNvGraphicFramePr>
          <p:nvPr>
            <p:ph idx="1"/>
            <p:extLst>
              <p:ext uri="{D42A27DB-BD31-4B8C-83A1-F6EECF244321}">
                <p14:modId xmlns:p14="http://schemas.microsoft.com/office/powerpoint/2010/main" val="4097413998"/>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F5A52AFB-3F11-8559-CC24-A2BC862E008C}"/>
              </a:ext>
            </a:extLst>
          </p:cNvPr>
          <p:cNvSpPr/>
          <p:nvPr/>
        </p:nvSpPr>
        <p:spPr>
          <a:xfrm>
            <a:off x="1442720" y="5831841"/>
            <a:ext cx="3051459" cy="558800"/>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b="0" i="0">
                <a:solidFill>
                  <a:srgbClr val="2C3E50"/>
                </a:solidFill>
                <a:effectLst/>
                <a:latin typeface="Roboto" panose="02000000000000000000" pitchFamily="2" charset="0"/>
              </a:rPr>
              <a:t>(Legislation.gov.uk, 2014)</a:t>
            </a:r>
            <a:endParaRPr lang="en-GB"/>
          </a:p>
        </p:txBody>
      </p:sp>
    </p:spTree>
    <p:extLst>
      <p:ext uri="{BB962C8B-B14F-4D97-AF65-F5344CB8AC3E}">
        <p14:creationId xmlns:p14="http://schemas.microsoft.com/office/powerpoint/2010/main" val="5692824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89E7F241-CD3C-0A90-9171-167AE6CAA452}"/>
              </a:ext>
            </a:extLst>
          </p:cNvPr>
          <p:cNvSpPr>
            <a:spLocks noGrp="1"/>
          </p:cNvSpPr>
          <p:nvPr>
            <p:ph type="title"/>
          </p:nvPr>
        </p:nvSpPr>
        <p:spPr>
          <a:xfrm>
            <a:off x="573409" y="559477"/>
            <a:ext cx="3765200" cy="5709931"/>
          </a:xfrm>
        </p:spPr>
        <p:txBody>
          <a:bodyPr>
            <a:normAutofit/>
          </a:bodyPr>
          <a:lstStyle/>
          <a:p>
            <a:pPr algn="ctr"/>
            <a:r>
              <a:rPr lang="en-GB" sz="3500" b="1" i="0" dirty="0">
                <a:latin typeface="Arial" panose="020B0604020202020204" pitchFamily="34" charset="0"/>
                <a:cs typeface="Arial" panose="020B0604020202020204" pitchFamily="34" charset="0"/>
              </a:rPr>
              <a:t>Disengagement theory </a:t>
            </a:r>
          </a:p>
        </p:txBody>
      </p:sp>
      <p:sp>
        <p:nvSpPr>
          <p:cNvPr id="8"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0" name="Content Placeholder 2">
            <a:extLst>
              <a:ext uri="{FF2B5EF4-FFF2-40B4-BE49-F238E27FC236}">
                <a16:creationId xmlns:a16="http://schemas.microsoft.com/office/drawing/2014/main" id="{E956B8FA-E3CB-52D0-F670-4260C9791C74}"/>
              </a:ext>
            </a:extLst>
          </p:cNvPr>
          <p:cNvGraphicFramePr>
            <a:graphicFrameLocks noGrp="1"/>
          </p:cNvGraphicFramePr>
          <p:nvPr>
            <p:ph idx="1"/>
            <p:extLst>
              <p:ext uri="{D42A27DB-BD31-4B8C-83A1-F6EECF244321}">
                <p14:modId xmlns:p14="http://schemas.microsoft.com/office/powerpoint/2010/main" val="4102205077"/>
              </p:ext>
            </p:extLst>
          </p:nvPr>
        </p:nvGraphicFramePr>
        <p:xfrm>
          <a:off x="5478124" y="313944"/>
          <a:ext cx="5906181" cy="6306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ED9F57CD-9ED5-2E11-6D55-3100252AE12B}"/>
              </a:ext>
            </a:extLst>
          </p:cNvPr>
          <p:cNvSpPr/>
          <p:nvPr/>
        </p:nvSpPr>
        <p:spPr>
          <a:xfrm>
            <a:off x="9723120" y="6197600"/>
            <a:ext cx="2468880" cy="660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0" i="0">
                <a:solidFill>
                  <a:srgbClr val="2C3E50"/>
                </a:solidFill>
                <a:effectLst/>
                <a:latin typeface="Roboto" panose="02000000000000000000" pitchFamily="2" charset="0"/>
              </a:rPr>
              <a:t>(Nickerson, 2022)</a:t>
            </a:r>
            <a:endParaRPr lang="en-GB"/>
          </a:p>
        </p:txBody>
      </p:sp>
    </p:spTree>
    <p:extLst>
      <p:ext uri="{BB962C8B-B14F-4D97-AF65-F5344CB8AC3E}">
        <p14:creationId xmlns:p14="http://schemas.microsoft.com/office/powerpoint/2010/main" val="18554704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ED94C061-60B9-D247-53CC-F20B302965A2}"/>
              </a:ext>
            </a:extLst>
          </p:cNvPr>
          <p:cNvSpPr>
            <a:spLocks noGrp="1"/>
          </p:cNvSpPr>
          <p:nvPr>
            <p:ph type="title"/>
          </p:nvPr>
        </p:nvSpPr>
        <p:spPr>
          <a:xfrm>
            <a:off x="573409" y="559477"/>
            <a:ext cx="3765200" cy="5709931"/>
          </a:xfrm>
        </p:spPr>
        <p:txBody>
          <a:bodyPr>
            <a:normAutofit/>
          </a:bodyPr>
          <a:lstStyle/>
          <a:p>
            <a:pPr algn="ctr"/>
            <a:r>
              <a:rPr lang="en-GB" sz="4000" b="1" i="0" dirty="0">
                <a:latin typeface="Arial" panose="020B0604020202020204" pitchFamily="34" charset="0"/>
                <a:cs typeface="Arial" panose="020B0604020202020204" pitchFamily="34" charset="0"/>
              </a:rPr>
              <a:t>continuity theory </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38CEB430-4756-04ED-C261-C53AD6DF21FE}"/>
              </a:ext>
            </a:extLst>
          </p:cNvPr>
          <p:cNvGraphicFramePr>
            <a:graphicFrameLocks noGrp="1"/>
          </p:cNvGraphicFramePr>
          <p:nvPr>
            <p:ph idx="1"/>
            <p:extLst>
              <p:ext uri="{D42A27DB-BD31-4B8C-83A1-F6EECF244321}">
                <p14:modId xmlns:p14="http://schemas.microsoft.com/office/powerpoint/2010/main" val="2521451405"/>
              </p:ext>
            </p:extLst>
          </p:nvPr>
        </p:nvGraphicFramePr>
        <p:xfrm>
          <a:off x="5478124" y="114300"/>
          <a:ext cx="5906181" cy="6505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0232CA20-5206-1F10-E224-92E72A49D635}"/>
              </a:ext>
            </a:extLst>
          </p:cNvPr>
          <p:cNvSpPr/>
          <p:nvPr/>
        </p:nvSpPr>
        <p:spPr>
          <a:xfrm>
            <a:off x="2464067" y="6031665"/>
            <a:ext cx="1922768" cy="37490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0" i="0" dirty="0">
                <a:solidFill>
                  <a:srgbClr val="3A3A3A"/>
                </a:solidFill>
                <a:effectLst/>
                <a:latin typeface="Source Sans Pro" panose="020B0503030403020204" pitchFamily="34" charset="0"/>
              </a:rPr>
              <a:t>(Lieblich, 2014)</a:t>
            </a:r>
            <a:endParaRPr lang="en-GB" dirty="0"/>
          </a:p>
        </p:txBody>
      </p:sp>
    </p:spTree>
    <p:extLst>
      <p:ext uri="{BB962C8B-B14F-4D97-AF65-F5344CB8AC3E}">
        <p14:creationId xmlns:p14="http://schemas.microsoft.com/office/powerpoint/2010/main" val="29211212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1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Rectangle 2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49" name="Rectangle 2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50" name="Rectangle 2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7" name="Group 2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8" name="Straight Connector 2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1" name="Straight Connector 2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52" name="Rectangle 31">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53" name="Rectangle 33">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4" name="Rectangle 35">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37">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56" name="Rectangle 39">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9E598EAB-0577-5B7A-6137-10782744987C}"/>
              </a:ext>
            </a:extLst>
          </p:cNvPr>
          <p:cNvSpPr>
            <a:spLocks noGrp="1"/>
          </p:cNvSpPr>
          <p:nvPr>
            <p:ph type="title"/>
          </p:nvPr>
        </p:nvSpPr>
        <p:spPr>
          <a:xfrm>
            <a:off x="1256493" y="1559768"/>
            <a:ext cx="2978281" cy="3135379"/>
          </a:xfrm>
        </p:spPr>
        <p:txBody>
          <a:bodyPr vert="horz" lIns="91440" tIns="45720" rIns="91440" bIns="45720" rtlCol="0" anchor="ctr">
            <a:normAutofit/>
          </a:bodyPr>
          <a:lstStyle/>
          <a:p>
            <a:pPr algn="ctr">
              <a:lnSpc>
                <a:spcPct val="83000"/>
              </a:lnSpc>
            </a:pPr>
            <a:r>
              <a:rPr lang="en-US" sz="3000" b="1" i="0" cap="all" spc="-100" dirty="0">
                <a:solidFill>
                  <a:schemeClr val="bg1"/>
                </a:solidFill>
                <a:latin typeface="Arial" panose="020B0604020202020204" pitchFamily="34" charset="0"/>
                <a:cs typeface="Arial" panose="020B0604020202020204" pitchFamily="34" charset="0"/>
              </a:rPr>
              <a:t>Conclusion </a:t>
            </a:r>
          </a:p>
        </p:txBody>
      </p:sp>
      <p:sp>
        <p:nvSpPr>
          <p:cNvPr id="57" name="Rectangle 41">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4" name="Straight Connector 43">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16" name="Graphic 15" descr="Gavel">
            <a:extLst>
              <a:ext uri="{FF2B5EF4-FFF2-40B4-BE49-F238E27FC236}">
                <a16:creationId xmlns:a16="http://schemas.microsoft.com/office/drawing/2014/main" id="{B6FF3A94-9DEE-3E52-1FD2-AE939983B2C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65357" y="645106"/>
            <a:ext cx="5564663" cy="5564663"/>
          </a:xfrm>
          <a:prstGeom prst="rect">
            <a:avLst/>
          </a:prstGeom>
        </p:spPr>
      </p:pic>
    </p:spTree>
    <p:extLst>
      <p:ext uri="{BB962C8B-B14F-4D97-AF65-F5344CB8AC3E}">
        <p14:creationId xmlns:p14="http://schemas.microsoft.com/office/powerpoint/2010/main" val="776258142"/>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87165564-D6D4-56D7-B4C8-5FCE9602B79E}"/>
              </a:ext>
            </a:extLst>
          </p:cNvPr>
          <p:cNvSpPr>
            <a:spLocks noGrp="1"/>
          </p:cNvSpPr>
          <p:nvPr>
            <p:ph type="title"/>
          </p:nvPr>
        </p:nvSpPr>
        <p:spPr>
          <a:xfrm>
            <a:off x="121349" y="598586"/>
            <a:ext cx="4646291" cy="5709931"/>
          </a:xfrm>
        </p:spPr>
        <p:txBody>
          <a:bodyPr>
            <a:normAutofit/>
          </a:bodyPr>
          <a:lstStyle/>
          <a:p>
            <a:pPr algn="ctr"/>
            <a:r>
              <a:rPr lang="en-GB" sz="3600" b="1" i="0" dirty="0">
                <a:latin typeface="Arial" panose="020B0604020202020204" pitchFamily="34" charset="0"/>
                <a:cs typeface="Arial" panose="020B0604020202020204" pitchFamily="34" charset="0"/>
              </a:rPr>
              <a:t>Recommendations </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A4FA211F-4911-B46C-45C6-BE9E9AB9438B}"/>
              </a:ext>
            </a:extLst>
          </p:cNvPr>
          <p:cNvGraphicFramePr>
            <a:graphicFrameLocks noGrp="1"/>
          </p:cNvGraphicFramePr>
          <p:nvPr>
            <p:ph idx="1"/>
            <p:extLst>
              <p:ext uri="{D42A27DB-BD31-4B8C-83A1-F6EECF244321}">
                <p14:modId xmlns:p14="http://schemas.microsoft.com/office/powerpoint/2010/main" val="3522413599"/>
              </p:ext>
            </p:extLst>
          </p:nvPr>
        </p:nvGraphicFramePr>
        <p:xfrm>
          <a:off x="5648960" y="800946"/>
          <a:ext cx="5735345" cy="53052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6CB36CAE-E6F6-0962-D15A-3489B3E39D28}"/>
              </a:ext>
            </a:extLst>
          </p:cNvPr>
          <p:cNvSpPr/>
          <p:nvPr/>
        </p:nvSpPr>
        <p:spPr>
          <a:xfrm>
            <a:off x="9991023" y="6269408"/>
            <a:ext cx="1966281" cy="44902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0" i="0" dirty="0">
                <a:solidFill>
                  <a:srgbClr val="2C3E50"/>
                </a:solidFill>
                <a:effectLst/>
                <a:latin typeface="Roboto" panose="02000000000000000000" pitchFamily="2" charset="0"/>
              </a:rPr>
              <a:t> (Hawley, 2017a)</a:t>
            </a:r>
            <a:endParaRPr lang="en-GB" dirty="0"/>
          </a:p>
        </p:txBody>
      </p:sp>
    </p:spTree>
    <p:extLst>
      <p:ext uri="{BB962C8B-B14F-4D97-AF65-F5344CB8AC3E}">
        <p14:creationId xmlns:p14="http://schemas.microsoft.com/office/powerpoint/2010/main" val="21816256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BEBBBF70-6ABC-46E8-A293-73A60B8E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24" name="Rectangle 23">
            <a:extLst>
              <a:ext uri="{FF2B5EF4-FFF2-40B4-BE49-F238E27FC236}">
                <a16:creationId xmlns:a16="http://schemas.microsoft.com/office/drawing/2014/main" id="{05388887-43DC-4FAF-9400-7925701AF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31708EE0-00EF-DD7A-20AE-F2DB0B95C937}"/>
              </a:ext>
            </a:extLst>
          </p:cNvPr>
          <p:cNvSpPr>
            <a:spLocks noGrp="1"/>
          </p:cNvSpPr>
          <p:nvPr>
            <p:ph type="title"/>
          </p:nvPr>
        </p:nvSpPr>
        <p:spPr>
          <a:xfrm>
            <a:off x="5353249" y="1916670"/>
            <a:ext cx="5716338" cy="3042706"/>
          </a:xfrm>
        </p:spPr>
        <p:txBody>
          <a:bodyPr vert="horz" lIns="91440" tIns="45720" rIns="91440" bIns="45720" rtlCol="0" anchor="ctr">
            <a:normAutofit/>
          </a:bodyPr>
          <a:lstStyle/>
          <a:p>
            <a:pPr algn="ctr">
              <a:lnSpc>
                <a:spcPct val="83000"/>
              </a:lnSpc>
            </a:pPr>
            <a:r>
              <a:rPr lang="en-US" sz="5400" b="1" i="0" cap="all" spc="-100" dirty="0">
                <a:latin typeface="Arial" panose="020B0604020202020204" pitchFamily="34" charset="0"/>
                <a:cs typeface="Arial" panose="020B0604020202020204" pitchFamily="34" charset="0"/>
              </a:rPr>
              <a:t>Questions </a:t>
            </a:r>
          </a:p>
        </p:txBody>
      </p:sp>
      <p:sp>
        <p:nvSpPr>
          <p:cNvPr id="26" name="Rectangle 25">
            <a:extLst>
              <a:ext uri="{FF2B5EF4-FFF2-40B4-BE49-F238E27FC236}">
                <a16:creationId xmlns:a16="http://schemas.microsoft.com/office/drawing/2014/main" id="{2F2FD4B7-706B-4F5C-A0C7-7D69677C7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512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8" name="Straight Connector 27">
            <a:extLst>
              <a:ext uri="{FF2B5EF4-FFF2-40B4-BE49-F238E27FC236}">
                <a16:creationId xmlns:a16="http://schemas.microsoft.com/office/drawing/2014/main" id="{26E6DC6E-1FA3-4048-B867-BDB51763F3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E066135-B6C1-4001-B7CC-53A443DF25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2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33AD82B4-5F4B-4968-B15E-29DCF8592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6" name="Graphic 5" descr="Help">
            <a:extLst>
              <a:ext uri="{FF2B5EF4-FFF2-40B4-BE49-F238E27FC236}">
                <a16:creationId xmlns:a16="http://schemas.microsoft.com/office/drawing/2014/main" id="{B6DC796A-2AE0-AA5B-5734-8CF404AB74A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41170" y="1561990"/>
            <a:ext cx="3752067" cy="3752067"/>
          </a:xfrm>
          <a:prstGeom prst="rect">
            <a:avLst/>
          </a:prstGeom>
        </p:spPr>
      </p:pic>
    </p:spTree>
    <p:extLst>
      <p:ext uri="{BB962C8B-B14F-4D97-AF65-F5344CB8AC3E}">
        <p14:creationId xmlns:p14="http://schemas.microsoft.com/office/powerpoint/2010/main" val="1578697103"/>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0A723-1B1B-399C-E71D-69A18738D56E}"/>
              </a:ext>
            </a:extLst>
          </p:cNvPr>
          <p:cNvSpPr>
            <a:spLocks noGrp="1"/>
          </p:cNvSpPr>
          <p:nvPr>
            <p:ph type="title"/>
          </p:nvPr>
        </p:nvSpPr>
        <p:spPr>
          <a:xfrm>
            <a:off x="1066800" y="642594"/>
            <a:ext cx="10058400" cy="556286"/>
          </a:xfrm>
        </p:spPr>
        <p:txBody>
          <a:bodyPr>
            <a:normAutofit fontScale="90000"/>
          </a:bodyPr>
          <a:lstStyle/>
          <a:p>
            <a:r>
              <a:rPr lang="en-GB" b="1" i="0"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C934474C-ACAA-4E2E-A238-4E5E0A84F891}"/>
              </a:ext>
            </a:extLst>
          </p:cNvPr>
          <p:cNvSpPr>
            <a:spLocks noGrp="1"/>
          </p:cNvSpPr>
          <p:nvPr>
            <p:ph idx="1"/>
          </p:nvPr>
        </p:nvSpPr>
        <p:spPr>
          <a:xfrm>
            <a:off x="490888" y="1198880"/>
            <a:ext cx="10895798" cy="5242560"/>
          </a:xfrm>
        </p:spPr>
        <p:txBody>
          <a:bodyPr>
            <a:noAutofit/>
          </a:bodyPr>
          <a:lstStyle/>
          <a:p>
            <a:pPr algn="l"/>
            <a:r>
              <a:rPr lang="en-GB" sz="1200" b="0" i="0" dirty="0">
                <a:solidFill>
                  <a:srgbClr val="2C3E50"/>
                </a:solidFill>
                <a:effectLst/>
                <a:latin typeface="Arial" panose="020B0604020202020204" pitchFamily="34" charset="0"/>
                <a:cs typeface="Arial" panose="020B0604020202020204" pitchFamily="34" charset="0"/>
              </a:rPr>
              <a:t>Anstey, S., Powell, T., Coles, B., Hale, R. and Gould, D. (2016). Education and training to enhance end-of-life care for nursing home staff: a systematic literature review. </a:t>
            </a:r>
            <a:r>
              <a:rPr lang="en-GB" sz="1200" b="0" i="1" dirty="0">
                <a:solidFill>
                  <a:srgbClr val="2C3E50"/>
                </a:solidFill>
                <a:effectLst/>
                <a:latin typeface="Arial" panose="020B0604020202020204" pitchFamily="34" charset="0"/>
                <a:cs typeface="Arial" panose="020B0604020202020204" pitchFamily="34" charset="0"/>
              </a:rPr>
              <a:t>BMJ Supportive &amp; Palliative Care</a:t>
            </a:r>
            <a:r>
              <a:rPr lang="en-GB" sz="1200" b="0" i="0" dirty="0">
                <a:solidFill>
                  <a:srgbClr val="2C3E50"/>
                </a:solidFill>
                <a:effectLst/>
                <a:latin typeface="Arial" panose="020B0604020202020204" pitchFamily="34" charset="0"/>
                <a:cs typeface="Arial" panose="020B0604020202020204" pitchFamily="34" charset="0"/>
              </a:rPr>
              <a:t>, [online] 6(3), pp.353–361. </a:t>
            </a:r>
            <a:r>
              <a:rPr lang="en-GB" sz="1200" b="0" i="0" dirty="0" err="1">
                <a:solidFill>
                  <a:srgbClr val="2C3E50"/>
                </a:solidFill>
                <a:effectLst/>
                <a:latin typeface="Arial" panose="020B0604020202020204" pitchFamily="34" charset="0"/>
                <a:cs typeface="Arial" panose="020B0604020202020204" pitchFamily="34" charset="0"/>
              </a:rPr>
              <a:t>doi:https</a:t>
            </a:r>
            <a:r>
              <a:rPr lang="en-GB" sz="1200" b="0" i="0" dirty="0">
                <a:solidFill>
                  <a:srgbClr val="2C3E50"/>
                </a:solidFill>
                <a:effectLst/>
                <a:latin typeface="Arial" panose="020B0604020202020204" pitchFamily="34" charset="0"/>
                <a:cs typeface="Arial" panose="020B0604020202020204" pitchFamily="34" charset="0"/>
              </a:rPr>
              <a:t>://doi.org/10.1136/bmjspcare-2015-000956.</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BBC News (2019). </a:t>
            </a:r>
            <a:r>
              <a:rPr lang="en-GB" sz="1200" i="1" dirty="0">
                <a:effectLst/>
                <a:latin typeface="Arial" panose="020B0604020202020204" pitchFamily="34" charset="0"/>
                <a:ea typeface="Times New Roman" panose="02020603050405020304" pitchFamily="18" charset="0"/>
                <a:cs typeface="Arial" panose="020B0604020202020204" pitchFamily="34" charset="0"/>
              </a:rPr>
              <a:t>What’s the difference between assisted suicide and euthanasia?</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https://www.bbc.co.uk/news/uk-47158287</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13 February 2023). </a:t>
            </a: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British Medical Association (2021). </a:t>
            </a:r>
            <a:r>
              <a:rPr lang="en-GB" sz="1200" i="1" dirty="0">
                <a:effectLst/>
                <a:latin typeface="Arial" panose="020B0604020202020204" pitchFamily="34" charset="0"/>
                <a:ea typeface="Times New Roman" panose="02020603050405020304" pitchFamily="18" charset="0"/>
                <a:cs typeface="Arial" panose="020B0604020202020204" pitchFamily="34" charset="0"/>
              </a:rPr>
              <a:t>Key arguments used in the debate on physician-assisted dying Key arguments for and against physician-assisted dying Those who oppose physician-assisted dying often use the following arguments</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https://www.bma.org.uk/media/4394/bma-arguments-for-and-against-pad-aug-2021.pdf</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15 February 2023).</a:t>
            </a:r>
          </a:p>
          <a:p>
            <a:pPr marL="342900" lvl="0" indent="-342900">
              <a:lnSpc>
                <a:spcPct val="150000"/>
              </a:lnSpc>
              <a:buFont typeface="Symbol" panose="05050102010706020507" pitchFamily="18" charset="2"/>
              <a:buChar char=""/>
            </a:pPr>
            <a:r>
              <a:rPr lang="en-GB" sz="1200" b="0" i="0" dirty="0">
                <a:solidFill>
                  <a:srgbClr val="2C3E50"/>
                </a:solidFill>
                <a:effectLst/>
                <a:latin typeface="Arial" panose="020B0604020202020204" pitchFamily="34" charset="0"/>
                <a:cs typeface="Arial" panose="020B0604020202020204" pitchFamily="34" charset="0"/>
              </a:rPr>
              <a:t>Clarke, S. (2021). </a:t>
            </a:r>
            <a:r>
              <a:rPr lang="en-GB" sz="1200" b="0" i="1" dirty="0">
                <a:solidFill>
                  <a:srgbClr val="2C3E50"/>
                </a:solidFill>
                <a:effectLst/>
                <a:latin typeface="Arial" panose="020B0604020202020204" pitchFamily="34" charset="0"/>
                <a:cs typeface="Arial" panose="020B0604020202020204" pitchFamily="34" charset="0"/>
              </a:rPr>
              <a:t>Palliative care at home ‘compromised’ by lack of resources during pandemic, survey finds</a:t>
            </a:r>
            <a:r>
              <a:rPr lang="en-GB" sz="1200" b="0" i="0" dirty="0">
                <a:solidFill>
                  <a:srgbClr val="2C3E50"/>
                </a:solidFill>
                <a:effectLst/>
                <a:latin typeface="Arial" panose="020B0604020202020204" pitchFamily="34" charset="0"/>
                <a:cs typeface="Arial" panose="020B0604020202020204" pitchFamily="34" charset="0"/>
              </a:rPr>
              <a:t>. Available at: </a:t>
            </a:r>
            <a:r>
              <a:rPr lang="en-GB" sz="1200" b="0" i="0" dirty="0">
                <a:solidFill>
                  <a:srgbClr val="2C3E50"/>
                </a:solidFill>
                <a:effectLst/>
                <a:latin typeface="Arial" panose="020B0604020202020204" pitchFamily="34" charset="0"/>
                <a:cs typeface="Arial" panose="020B0604020202020204" pitchFamily="34" charset="0"/>
                <a:hlinkClick r:id="rId4"/>
              </a:rPr>
              <a:t>https://www.homecareinsight.co.uk/palliative-care-at-home-compromised-during-pandemic-marie-curie-survey-finds/</a:t>
            </a:r>
            <a:r>
              <a:rPr lang="en-GB" sz="1200" b="0" i="0" dirty="0">
                <a:solidFill>
                  <a:srgbClr val="2C3E50"/>
                </a:solidFill>
                <a:effectLst/>
                <a:latin typeface="Arial" panose="020B0604020202020204" pitchFamily="34" charset="0"/>
                <a:cs typeface="Arial" panose="020B0604020202020204" pitchFamily="34" charset="0"/>
              </a:rPr>
              <a:t>  </a:t>
            </a:r>
            <a:r>
              <a:rPr lang="en-GB" sz="1200" dirty="0">
                <a:solidFill>
                  <a:srgbClr val="2C3E50"/>
                </a:solidFill>
                <a:latin typeface="Arial" panose="020B0604020202020204" pitchFamily="34" charset="0"/>
                <a:cs typeface="Arial" panose="020B0604020202020204" pitchFamily="34" charset="0"/>
              </a:rPr>
              <a:t>(</a:t>
            </a:r>
            <a:r>
              <a:rPr lang="en-GB" sz="1200" b="0" i="0" dirty="0">
                <a:solidFill>
                  <a:srgbClr val="2C3E50"/>
                </a:solidFill>
                <a:effectLst/>
                <a:latin typeface="Arial" panose="020B0604020202020204" pitchFamily="34" charset="0"/>
                <a:cs typeface="Arial" panose="020B0604020202020204" pitchFamily="34" charset="0"/>
              </a:rPr>
              <a:t>Accessed: 17 February  2023)</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342900" indent="-342900">
              <a:lnSpc>
                <a:spcPct val="150000"/>
              </a:lnSpc>
              <a:buFont typeface="Symbol" panose="05050102010706020507" pitchFamily="18" charset="2"/>
              <a:buChar char=""/>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CPS (2019). </a:t>
            </a:r>
            <a:r>
              <a:rPr lang="en-US" sz="1200" i="1" dirty="0">
                <a:effectLst/>
                <a:latin typeface="Arial" panose="020B0604020202020204" pitchFamily="34" charset="0"/>
                <a:ea typeface="Times New Roman" panose="02020603050405020304" pitchFamily="18" charset="0"/>
                <a:cs typeface="Times New Roman" panose="02020603050405020304" pitchFamily="18" charset="0"/>
              </a:rPr>
              <a:t>Suicide: Policy for Prosecutors in Respect of Cases of Encouraging or Assisting Suicide </a:t>
            </a:r>
            <a:r>
              <a:rPr lang="en-US" sz="1200" dirty="0">
                <a:effectLst/>
                <a:latin typeface="Arial" panose="020B0604020202020204" pitchFamily="34" charset="0"/>
                <a:ea typeface="Times New Roman" panose="02020603050405020304" pitchFamily="18" charset="0"/>
                <a:cs typeface="Times New Roman" panose="02020603050405020304" pitchFamily="18" charset="0"/>
              </a:rPr>
              <a:t>Available at: </a:t>
            </a:r>
            <a:r>
              <a:rPr lang="en-US" sz="1200" u="sng"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5"/>
              </a:rPr>
              <a:t>https://www.cps.gov.uk/legal-guidance/suicide-policy-prosecutors-respect-cases-encouraging-or-assisting-suicide</a:t>
            </a:r>
            <a:r>
              <a:rPr lang="en-US" sz="1200" dirty="0">
                <a:effectLst/>
                <a:latin typeface="Arial" panose="020B0604020202020204" pitchFamily="34" charset="0"/>
                <a:ea typeface="Times New Roman" panose="02020603050405020304" pitchFamily="18" charset="0"/>
                <a:cs typeface="Times New Roman" panose="02020603050405020304" pitchFamily="18" charset="0"/>
              </a:rPr>
              <a:t> ( Access: 9 February 2023).</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Dignity in dying (2016). </a:t>
            </a:r>
            <a:r>
              <a:rPr lang="en-GB" sz="1200" i="1" dirty="0">
                <a:effectLst/>
                <a:latin typeface="Arial" panose="020B0604020202020204" pitchFamily="34" charset="0"/>
                <a:ea typeface="Times New Roman" panose="02020603050405020304" pitchFamily="18" charset="0"/>
                <a:cs typeface="Arial" panose="020B0604020202020204" pitchFamily="34" charset="0"/>
              </a:rPr>
              <a:t>Switzerland - Dignity in Dying</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https://www.dignityindying.org.uk/assisted-dying/international-examples/switzerland/</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18 February 2023).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GOV.UK. (2022). </a:t>
            </a:r>
            <a:r>
              <a:rPr lang="en-GB" sz="1200" i="1" dirty="0">
                <a:effectLst/>
                <a:latin typeface="Arial" panose="020B0604020202020204" pitchFamily="34" charset="0"/>
                <a:ea typeface="Times New Roman" panose="02020603050405020304" pitchFamily="18" charset="0"/>
                <a:cs typeface="Arial" panose="020B0604020202020204" pitchFamily="34" charset="0"/>
              </a:rPr>
              <a:t>Human Rights Act Reform: A Modern Bill of Rights</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https://www.gov.uk/government/consultations/human-rights-act-reform-a-modern-bill-of-rights/human-rights-act-reform-a-modern-bill-of-rights-consultation</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26 January 2023).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616026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DECAF2-79B6-A631-47DD-6ADE2FA020EB}"/>
              </a:ext>
            </a:extLst>
          </p:cNvPr>
          <p:cNvSpPr>
            <a:spLocks noGrp="1"/>
          </p:cNvSpPr>
          <p:nvPr>
            <p:ph idx="1"/>
          </p:nvPr>
        </p:nvSpPr>
        <p:spPr>
          <a:xfrm>
            <a:off x="1066800" y="548640"/>
            <a:ext cx="10058400" cy="5821680"/>
          </a:xfrm>
        </p:spPr>
        <p:txBody>
          <a:bodyPr>
            <a:noAutofit/>
          </a:bodyPr>
          <a:lstStyle/>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Government of the Netherlands (2017). </a:t>
            </a:r>
            <a:r>
              <a:rPr lang="en-GB" sz="1200" i="1" dirty="0">
                <a:effectLst/>
                <a:latin typeface="Arial" panose="020B0604020202020204" pitchFamily="34" charset="0"/>
                <a:ea typeface="Times New Roman" panose="02020603050405020304" pitchFamily="18" charset="0"/>
                <a:cs typeface="Arial" panose="020B0604020202020204" pitchFamily="34" charset="0"/>
              </a:rPr>
              <a:t>Euthanasia, assisted suicide and non-resuscitation on request</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https://www.government.nl/topics/euthanasia/euthanasia-assisted-suicide-and-non-resuscitation-on-request</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18 February 2023).</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Hawley, P. (2017). Barriers to Access to Palliative Care</a:t>
            </a:r>
            <a:r>
              <a:rPr lang="en-GB" sz="1200" i="1" dirty="0">
                <a:effectLst/>
                <a:latin typeface="Arial" panose="020B0604020202020204" pitchFamily="34" charset="0"/>
                <a:ea typeface="Times New Roman" panose="02020603050405020304" pitchFamily="18" charset="0"/>
                <a:cs typeface="Arial" panose="020B0604020202020204" pitchFamily="34" charset="0"/>
              </a:rPr>
              <a:t>. Palliative Care: Research and Treatment, </a:t>
            </a:r>
            <a:r>
              <a:rPr lang="en-GB" sz="1200" dirty="0">
                <a:effectLst/>
                <a:latin typeface="Arial" panose="020B0604020202020204" pitchFamily="34" charset="0"/>
                <a:ea typeface="Times New Roman" panose="02020603050405020304" pitchFamily="18" charset="0"/>
                <a:cs typeface="Arial" panose="020B0604020202020204" pitchFamily="34" charset="0"/>
              </a:rPr>
              <a:t>10(1), p.117822421668888. </a:t>
            </a:r>
            <a:r>
              <a:rPr lang="en-GB" sz="1200" dirty="0" err="1">
                <a:effectLst/>
                <a:latin typeface="Arial" panose="020B0604020202020204" pitchFamily="34" charset="0"/>
                <a:ea typeface="Times New Roman" panose="02020603050405020304" pitchFamily="18" charset="0"/>
                <a:cs typeface="Arial" panose="020B0604020202020204" pitchFamily="34" charset="0"/>
              </a:rPr>
              <a:t>doi:https</a:t>
            </a:r>
            <a:r>
              <a:rPr lang="en-GB" sz="1200" dirty="0">
                <a:effectLst/>
                <a:latin typeface="Arial" panose="020B0604020202020204" pitchFamily="34" charset="0"/>
                <a:ea typeface="Times New Roman" panose="02020603050405020304" pitchFamily="18" charset="0"/>
                <a:cs typeface="Arial" panose="020B0604020202020204" pitchFamily="34" charset="0"/>
              </a:rPr>
              <a:t>://doi.org/10.1177/1178224216688887. </a:t>
            </a:r>
          </a:p>
          <a:p>
            <a:pPr marL="34290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Hawley, P. (2017). Barriers to Access to Palliative Care</a:t>
            </a:r>
            <a:r>
              <a:rPr lang="en-GB" sz="1200" i="1" dirty="0">
                <a:effectLst/>
                <a:latin typeface="Arial" panose="020B0604020202020204" pitchFamily="34" charset="0"/>
                <a:ea typeface="Times New Roman" panose="02020603050405020304" pitchFamily="18" charset="0"/>
                <a:cs typeface="Arial" panose="020B0604020202020204" pitchFamily="34" charset="0"/>
              </a:rPr>
              <a:t>. Palliative Care: Research and Treatment, </a:t>
            </a:r>
            <a:r>
              <a:rPr lang="en-GB" sz="1200" dirty="0">
                <a:effectLst/>
                <a:latin typeface="Arial" panose="020B0604020202020204" pitchFamily="34" charset="0"/>
                <a:ea typeface="Times New Roman" panose="02020603050405020304" pitchFamily="18" charset="0"/>
                <a:cs typeface="Arial" panose="020B0604020202020204" pitchFamily="34" charset="0"/>
              </a:rPr>
              <a:t>10(1), p.117822421668888. </a:t>
            </a:r>
            <a:r>
              <a:rPr lang="en-GB" sz="1200" dirty="0" err="1">
                <a:effectLst/>
                <a:latin typeface="Arial" panose="020B0604020202020204" pitchFamily="34" charset="0"/>
                <a:ea typeface="Times New Roman" panose="02020603050405020304" pitchFamily="18" charset="0"/>
                <a:cs typeface="Arial" panose="020B0604020202020204" pitchFamily="34" charset="0"/>
              </a:rPr>
              <a:t>doi:https</a:t>
            </a:r>
            <a:r>
              <a:rPr lang="en-GB" sz="1200" dirty="0">
                <a:effectLst/>
                <a:latin typeface="Arial" panose="020B0604020202020204" pitchFamily="34" charset="0"/>
                <a:ea typeface="Times New Roman" panose="02020603050405020304" pitchFamily="18" charset="0"/>
                <a:cs typeface="Arial" panose="020B0604020202020204" pitchFamily="34" charset="0"/>
              </a:rPr>
              <a:t>://doi.org/10.1177/1178224216688887. </a:t>
            </a: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Hill Care (no date)  </a:t>
            </a:r>
            <a:r>
              <a:rPr lang="en-GB" sz="1200" i="1" dirty="0">
                <a:effectLst/>
                <a:latin typeface="Arial" panose="020B0604020202020204" pitchFamily="34" charset="0"/>
                <a:ea typeface="Times New Roman" panose="02020603050405020304" pitchFamily="18" charset="0"/>
                <a:cs typeface="Arial" panose="020B0604020202020204" pitchFamily="34" charset="0"/>
              </a:rPr>
              <a:t>Lever Edge Dementia &amp; Residential Care Home Bolton</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dirty="0">
                <a:effectLst/>
                <a:latin typeface="Arial" panose="020B0604020202020204" pitchFamily="34" charset="0"/>
                <a:ea typeface="Times New Roman" panose="02020603050405020304" pitchFamily="18" charset="0"/>
                <a:cs typeface="Arial" panose="020B0604020202020204" pitchFamily="34" charset="0"/>
                <a:hlinkClick r:id="rId3"/>
              </a:rPr>
              <a:t>https://www.hillcare.net/our-homes/lever-edge-dementia-residential-care-home-bolton-manchester/</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3 February 2023).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200" dirty="0" err="1">
                <a:effectLst/>
                <a:latin typeface="Arial" panose="020B0604020202020204" pitchFamily="34" charset="0"/>
                <a:ea typeface="Times New Roman" panose="02020603050405020304" pitchFamily="18" charset="0"/>
                <a:cs typeface="Arial" panose="020B0604020202020204" pitchFamily="34" charset="0"/>
              </a:rPr>
              <a:t>Hugar</a:t>
            </a:r>
            <a:r>
              <a:rPr lang="en-GB" sz="1200" dirty="0">
                <a:effectLst/>
                <a:latin typeface="Arial" panose="020B0604020202020204" pitchFamily="34" charset="0"/>
                <a:ea typeface="Times New Roman" panose="02020603050405020304" pitchFamily="18" charset="0"/>
                <a:cs typeface="Arial" panose="020B0604020202020204" pitchFamily="34" charset="0"/>
              </a:rPr>
              <a:t>, L.A., Wulff-Burchfield, E.M., </a:t>
            </a:r>
            <a:r>
              <a:rPr lang="en-GB" sz="1200" dirty="0" err="1">
                <a:effectLst/>
                <a:latin typeface="Arial" panose="020B0604020202020204" pitchFamily="34" charset="0"/>
                <a:ea typeface="Times New Roman" panose="02020603050405020304" pitchFamily="18" charset="0"/>
                <a:cs typeface="Arial" panose="020B0604020202020204" pitchFamily="34" charset="0"/>
              </a:rPr>
              <a:t>Winzelberg</a:t>
            </a:r>
            <a:r>
              <a:rPr lang="en-GB" sz="1200" dirty="0">
                <a:effectLst/>
                <a:latin typeface="Arial" panose="020B0604020202020204" pitchFamily="34" charset="0"/>
                <a:ea typeface="Times New Roman" panose="02020603050405020304" pitchFamily="18" charset="0"/>
                <a:cs typeface="Arial" panose="020B0604020202020204" pitchFamily="34" charset="0"/>
              </a:rPr>
              <a:t>, G.S., Jacobs, B.L. and Davies, B.J., (2021). Incorporating palliative care principles to improve patient care and quality of life in urologic oncology. </a:t>
            </a:r>
            <a:r>
              <a:rPr lang="en-GB" sz="1200" i="1" dirty="0">
                <a:effectLst/>
                <a:latin typeface="Arial" panose="020B0604020202020204" pitchFamily="34" charset="0"/>
                <a:ea typeface="Times New Roman" panose="02020603050405020304" pitchFamily="18" charset="0"/>
                <a:cs typeface="Arial" panose="020B0604020202020204" pitchFamily="34" charset="0"/>
              </a:rPr>
              <a:t>Nature Reviews Urology</a:t>
            </a:r>
            <a:r>
              <a:rPr lang="en-GB" sz="1200" dirty="0">
                <a:effectLst/>
                <a:latin typeface="Arial" panose="020B0604020202020204" pitchFamily="34" charset="0"/>
                <a:ea typeface="Times New Roman" panose="02020603050405020304" pitchFamily="18" charset="0"/>
                <a:cs typeface="Arial" panose="020B0604020202020204" pitchFamily="34" charset="0"/>
              </a:rPr>
              <a:t>, 18(10), pp.623-635.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Iida, K., Ryan, A., Hasson, F., Payne, S. and </a:t>
            </a:r>
            <a:r>
              <a:rPr lang="en-GB" sz="1200" dirty="0" err="1">
                <a:effectLst/>
                <a:latin typeface="Arial" panose="020B0604020202020204" pitchFamily="34" charset="0"/>
                <a:ea typeface="Times New Roman" panose="02020603050405020304" pitchFamily="18" charset="0"/>
                <a:cs typeface="Arial" panose="020B0604020202020204" pitchFamily="34" charset="0"/>
              </a:rPr>
              <a:t>McIlfatrick</a:t>
            </a:r>
            <a:r>
              <a:rPr lang="en-GB" sz="1200" dirty="0">
                <a:effectLst/>
                <a:latin typeface="Arial" panose="020B0604020202020204" pitchFamily="34" charset="0"/>
                <a:ea typeface="Times New Roman" panose="02020603050405020304" pitchFamily="18" charset="0"/>
                <a:cs typeface="Arial" panose="020B0604020202020204" pitchFamily="34" charset="0"/>
              </a:rPr>
              <a:t>, S., (2022). An exploration of the views of staff on cultural aspects of end-of-life care in Japanese long-term care facilities: </a:t>
            </a:r>
            <a:r>
              <a:rPr lang="en-GB" sz="1200" i="1" dirty="0">
                <a:effectLst/>
                <a:latin typeface="Arial" panose="020B0604020202020204" pitchFamily="34" charset="0"/>
                <a:ea typeface="Times New Roman" panose="02020603050405020304" pitchFamily="18" charset="0"/>
                <a:cs typeface="Arial" panose="020B0604020202020204" pitchFamily="34" charset="0"/>
              </a:rPr>
              <a:t>a qualitative study. Ageing &amp; Society</a:t>
            </a:r>
            <a:r>
              <a:rPr lang="en-GB" sz="1200" dirty="0">
                <a:effectLst/>
                <a:latin typeface="Arial" panose="020B0604020202020204" pitchFamily="34" charset="0"/>
                <a:ea typeface="Times New Roman" panose="02020603050405020304" pitchFamily="18" charset="0"/>
                <a:cs typeface="Arial" panose="020B0604020202020204" pitchFamily="34" charset="0"/>
              </a:rPr>
              <a:t>, pp.1-23.  </a:t>
            </a:r>
          </a:p>
          <a:p>
            <a:pPr marL="342900" lvl="0" indent="-342900">
              <a:lnSpc>
                <a:spcPct val="150000"/>
              </a:lnSpc>
              <a:buFont typeface="Symbol" panose="05050102010706020507" pitchFamily="18" charset="2"/>
              <a:buChar char=""/>
            </a:pPr>
            <a:r>
              <a:rPr lang="en-GB" sz="1200" dirty="0" err="1">
                <a:effectLst/>
                <a:latin typeface="Arial" panose="020B0604020202020204" pitchFamily="34" charset="0"/>
                <a:ea typeface="Times New Roman" panose="02020603050405020304" pitchFamily="18" charset="0"/>
                <a:cs typeface="Arial" panose="020B0604020202020204" pitchFamily="34" charset="0"/>
              </a:rPr>
              <a:t>Istock</a:t>
            </a:r>
            <a:r>
              <a:rPr lang="en-GB" sz="1200" dirty="0">
                <a:effectLst/>
                <a:latin typeface="Arial" panose="020B0604020202020204" pitchFamily="34" charset="0"/>
                <a:ea typeface="Times New Roman" panose="02020603050405020304" pitchFamily="18" charset="0"/>
                <a:cs typeface="Arial" panose="020B0604020202020204" pitchFamily="34" charset="0"/>
              </a:rPr>
              <a:t> ( no date). </a:t>
            </a:r>
            <a:r>
              <a:rPr lang="en-GB" sz="1200" i="1" dirty="0">
                <a:effectLst/>
                <a:latin typeface="Arial" panose="020B0604020202020204" pitchFamily="34" charset="0"/>
                <a:ea typeface="Times New Roman" panose="02020603050405020304" pitchFamily="18" charset="0"/>
                <a:cs typeface="Arial" panose="020B0604020202020204" pitchFamily="34" charset="0"/>
              </a:rPr>
              <a:t>Hospice word concepts banner. Healthcare for sick, terminally ill,. </a:t>
            </a:r>
            <a:r>
              <a:rPr lang="en-GB" sz="12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200" dirty="0">
                <a:effectLst/>
                <a:latin typeface="Arial" panose="020B0604020202020204" pitchFamily="34" charset="0"/>
                <a:ea typeface="Times New Roman" panose="02020603050405020304" pitchFamily="18" charset="0"/>
                <a:cs typeface="Arial" panose="020B0604020202020204" pitchFamily="34" charset="0"/>
                <a:hlinkClick r:id="rId4"/>
              </a:rPr>
              <a:t>https://www.istockphoto.com/vector/hospice-word-concepts-banner-gm1190673061-337619764</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5 February  2023).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Legislation.gov.uk. (2014). </a:t>
            </a:r>
            <a:r>
              <a:rPr lang="en-GB" sz="1200" i="1" dirty="0">
                <a:effectLst/>
                <a:latin typeface="Arial" panose="020B0604020202020204" pitchFamily="34" charset="0"/>
                <a:ea typeface="Times New Roman" panose="02020603050405020304" pitchFamily="18" charset="0"/>
                <a:cs typeface="Arial" panose="020B0604020202020204" pitchFamily="34" charset="0"/>
              </a:rPr>
              <a:t>Care Act 2014</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https://www.legislation.gov.uk/ukpga/2014/23/section/10</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26 January 2023).</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Symbol" panose="05050102010706020507" pitchFamily="18" charset="2"/>
              <a:buChar char=""/>
            </a:pP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br>
              <a:rPr lang="en-GB" sz="1050" dirty="0">
                <a:latin typeface="Arial" panose="020B0604020202020204" pitchFamily="34" charset="0"/>
                <a:cs typeface="Arial" panose="020B0604020202020204" pitchFamily="34" charset="0"/>
              </a:rPr>
            </a:br>
            <a:br>
              <a:rPr lang="en-GB" sz="1050" dirty="0">
                <a:latin typeface="Arial" panose="020B0604020202020204" pitchFamily="34" charset="0"/>
                <a:cs typeface="Arial" panose="020B0604020202020204" pitchFamily="34" charset="0"/>
              </a:rPr>
            </a:br>
            <a:br>
              <a:rPr lang="en-GB" sz="1050" dirty="0">
                <a:latin typeface="Arial" panose="020B0604020202020204" pitchFamily="34" charset="0"/>
                <a:cs typeface="Arial" panose="020B0604020202020204" pitchFamily="34" charset="0"/>
              </a:rPr>
            </a:br>
            <a:br>
              <a:rPr lang="en-GB" sz="1050" dirty="0">
                <a:latin typeface="Arial" panose="020B0604020202020204" pitchFamily="34" charset="0"/>
                <a:cs typeface="Arial" panose="020B0604020202020204" pitchFamily="34" charset="0"/>
              </a:rPr>
            </a:br>
            <a:br>
              <a:rPr lang="en-GB" sz="1050" dirty="0">
                <a:latin typeface="Arial" panose="020B0604020202020204" pitchFamily="34" charset="0"/>
                <a:cs typeface="Arial" panose="020B0604020202020204" pitchFamily="34" charset="0"/>
              </a:rPr>
            </a:br>
            <a:endParaRPr lang="en-GB" sz="1050" dirty="0">
              <a:latin typeface="Arial" panose="020B0604020202020204" pitchFamily="34" charset="0"/>
              <a:cs typeface="Arial" panose="020B0604020202020204" pitchFamily="34" charset="0"/>
            </a:endParaRPr>
          </a:p>
          <a:p>
            <a:endParaRPr lang="en-GB" sz="1050" dirty="0">
              <a:latin typeface="Arial" panose="020B0604020202020204" pitchFamily="34" charset="0"/>
              <a:cs typeface="Arial" panose="020B0604020202020204" pitchFamily="34" charset="0"/>
            </a:endParaRPr>
          </a:p>
          <a:p>
            <a:endParaRPr lang="en-GB" sz="1050" dirty="0">
              <a:latin typeface="Arial" panose="020B0604020202020204" pitchFamily="34" charset="0"/>
              <a:cs typeface="Arial" panose="020B0604020202020204" pitchFamily="34" charset="0"/>
            </a:endParaRPr>
          </a:p>
          <a:p>
            <a:endParaRPr lang="en-GB"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21388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958C6E-AA3B-02EE-8E92-3975E428AD1C}"/>
              </a:ext>
            </a:extLst>
          </p:cNvPr>
          <p:cNvSpPr>
            <a:spLocks noGrp="1"/>
          </p:cNvSpPr>
          <p:nvPr>
            <p:ph idx="1"/>
          </p:nvPr>
        </p:nvSpPr>
        <p:spPr>
          <a:xfrm>
            <a:off x="634465" y="498642"/>
            <a:ext cx="11184555" cy="5952958"/>
          </a:xfrm>
        </p:spPr>
        <p:txBody>
          <a:bodyPr>
            <a:noAutofit/>
          </a:bodyPr>
          <a:lstStyle/>
          <a:p>
            <a:pPr marL="34290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Lieblich. (2014</a:t>
            </a:r>
            <a:r>
              <a:rPr lang="en-GB" sz="1200" i="1" dirty="0">
                <a:effectLst/>
                <a:latin typeface="Arial" panose="020B0604020202020204" pitchFamily="34" charset="0"/>
                <a:ea typeface="Times New Roman" panose="02020603050405020304" pitchFamily="18" charset="0"/>
                <a:cs typeface="Arial" panose="020B0604020202020204" pitchFamily="34" charset="0"/>
              </a:rPr>
              <a:t>). </a:t>
            </a:r>
            <a:r>
              <a:rPr lang="en-GB" sz="1200" dirty="0">
                <a:effectLst/>
                <a:latin typeface="Arial" panose="020B0604020202020204" pitchFamily="34" charset="0"/>
                <a:ea typeface="Times New Roman" panose="02020603050405020304" pitchFamily="18" charset="0"/>
                <a:cs typeface="Arial" panose="020B0604020202020204" pitchFamily="34" charset="0"/>
              </a:rPr>
              <a:t>The Discourse of the Seaside Community. In Narratives of Positive Aging. </a:t>
            </a:r>
            <a:r>
              <a:rPr lang="en-GB" sz="1200" i="1" dirty="0">
                <a:effectLst/>
                <a:latin typeface="Arial" panose="020B0604020202020204" pitchFamily="34" charset="0"/>
                <a:ea typeface="Times New Roman" panose="02020603050405020304" pitchFamily="18" charset="0"/>
                <a:cs typeface="Arial" panose="020B0604020202020204" pitchFamily="34" charset="0"/>
              </a:rPr>
              <a:t>Oxford University Press</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https://doi.org/10.1093/acprof:oso/9780199918041.003.0005</a:t>
            </a:r>
            <a:r>
              <a:rPr lang="en-US"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Marie Curie (2018). </a:t>
            </a:r>
            <a:r>
              <a:rPr lang="en-GB" sz="1200" i="1" dirty="0">
                <a:effectLst/>
                <a:latin typeface="Arial" panose="020B0604020202020204" pitchFamily="34" charset="0"/>
                <a:ea typeface="Times New Roman" panose="02020603050405020304" pitchFamily="18" charset="0"/>
                <a:cs typeface="Arial" panose="020B0604020202020204" pitchFamily="34" charset="0"/>
              </a:rPr>
              <a:t>What Are Palliative Care and End of Life care?</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https://www.mariecurie.org.uk/help/support/diagnosed/recent-diagnosis/palliative-care-end-of-life-care</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24 January 2023).</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NHS (2018a). </a:t>
            </a:r>
            <a:r>
              <a:rPr lang="en-GB" sz="1200" i="1" dirty="0">
                <a:effectLst/>
                <a:latin typeface="Arial" panose="020B0604020202020204" pitchFamily="34" charset="0"/>
                <a:ea typeface="Times New Roman" panose="02020603050405020304" pitchFamily="18" charset="0"/>
                <a:cs typeface="Arial" panose="020B0604020202020204" pitchFamily="34" charset="0"/>
              </a:rPr>
              <a:t>What end of life care involves</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https://www.nhs.uk/conditions/end-of-life-care/what-it-involves-and-when-it-starts/#:~:text=Palliative%20care%20is%20available%20when</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23 January 2023).</a:t>
            </a: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NHS (2018b). </a:t>
            </a:r>
            <a:r>
              <a:rPr lang="en-GB" sz="1200" i="1" dirty="0">
                <a:effectLst/>
                <a:latin typeface="Arial" panose="020B0604020202020204" pitchFamily="34" charset="0"/>
                <a:ea typeface="Times New Roman" panose="02020603050405020304" pitchFamily="18" charset="0"/>
                <a:cs typeface="Arial" panose="020B0604020202020204" pitchFamily="34" charset="0"/>
              </a:rPr>
              <a:t>Being cared for in hospital</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https://www.nhs.uk/conditions/end-of-life-care/hospital-care/</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4 February 2023).</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NHS (2020). </a:t>
            </a:r>
            <a:r>
              <a:rPr lang="en-GB" sz="1200" i="1" dirty="0">
                <a:effectLst/>
                <a:latin typeface="Arial" panose="020B0604020202020204" pitchFamily="34" charset="0"/>
                <a:ea typeface="Times New Roman" panose="02020603050405020304" pitchFamily="18" charset="0"/>
                <a:cs typeface="Arial" panose="020B0604020202020204" pitchFamily="34" charset="0"/>
              </a:rPr>
              <a:t>Euthanasia and Assisted Suicide</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https://www.nhs.uk/conditions/euthanasia-and-assisted-suicide/</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13 of February 2023). </a:t>
            </a: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NHS (2021). </a:t>
            </a:r>
            <a:r>
              <a:rPr lang="en-GB" sz="1200" i="1" dirty="0">
                <a:effectLst/>
                <a:latin typeface="Arial" panose="020B0604020202020204" pitchFamily="34" charset="0"/>
                <a:ea typeface="Times New Roman" panose="02020603050405020304" pitchFamily="18" charset="0"/>
                <a:cs typeface="Arial" panose="020B0604020202020204" pitchFamily="34" charset="0"/>
              </a:rPr>
              <a:t>Do not attempt cardiopulmonary resuscitation (DNACPR)</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https://www.nhs.uk/conditions/do-not-attempt-cardiopulmonary-resuscitation-dnacpr-decisions/</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12 February 2023).</a:t>
            </a:r>
            <a:endParaRPr lang="en-GB" sz="12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50000"/>
              </a:lnSpc>
              <a:buFont typeface="Symbol" panose="05050102010706020507" pitchFamily="18" charset="2"/>
              <a:buChar char=""/>
            </a:pPr>
            <a:r>
              <a:rPr lang="en-GB" sz="1200" dirty="0">
                <a:latin typeface="Arial" panose="020B0604020202020204" pitchFamily="34" charset="0"/>
                <a:ea typeface="Times New Roman" panose="02020603050405020304" pitchFamily="18" charset="0"/>
                <a:cs typeface="Arial" panose="020B0604020202020204" pitchFamily="34" charset="0"/>
              </a:rPr>
              <a:t>NHS</a:t>
            </a:r>
            <a:r>
              <a:rPr lang="en-GB" sz="1200" dirty="0">
                <a:effectLst/>
                <a:latin typeface="Arial" panose="020B0604020202020204" pitchFamily="34" charset="0"/>
                <a:ea typeface="Times New Roman" panose="02020603050405020304" pitchFamily="18" charset="0"/>
                <a:cs typeface="Arial" panose="020B0604020202020204" pitchFamily="34" charset="0"/>
              </a:rPr>
              <a:t> (2018c). </a:t>
            </a:r>
            <a:r>
              <a:rPr lang="en-GB" sz="1200" i="1" dirty="0">
                <a:effectLst/>
                <a:latin typeface="Arial" panose="020B0604020202020204" pitchFamily="34" charset="0"/>
                <a:ea typeface="Times New Roman" panose="02020603050405020304" pitchFamily="18" charset="0"/>
                <a:cs typeface="Arial" panose="020B0604020202020204" pitchFamily="34" charset="0"/>
              </a:rPr>
              <a:t>Advance statement about your wishes. </a:t>
            </a:r>
            <a:r>
              <a:rPr lang="en-GB" sz="12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https://www.nhs.uk/conditions/end-of-life-care/advance-statement/#:~:text=An%20advance%20statement%20is%20a</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10 February 2023). </a:t>
            </a:r>
            <a:r>
              <a:rPr lang="en-GB" sz="1200" dirty="0">
                <a:latin typeface="Arial" panose="020B0604020202020204" pitchFamily="34" charset="0"/>
                <a:ea typeface="Times New Roman" panose="02020603050405020304" pitchFamily="18" charset="0"/>
                <a:cs typeface="Arial" panose="020B0604020202020204" pitchFamily="34" charset="0"/>
              </a:rPr>
              <a:t> </a:t>
            </a:r>
          </a:p>
          <a:p>
            <a:pPr marL="342900" lvl="0" indent="-342900">
              <a:lnSpc>
                <a:spcPct val="150000"/>
              </a:lnSpc>
              <a:buFont typeface="Symbol" panose="05050102010706020507" pitchFamily="18" charset="2"/>
              <a:buChar char=""/>
            </a:pPr>
            <a:r>
              <a:rPr lang="en-GB" sz="1200" b="0" i="0" dirty="0">
                <a:solidFill>
                  <a:srgbClr val="2C3E50"/>
                </a:solidFill>
                <a:effectLst/>
                <a:latin typeface="Arial" panose="020B0604020202020204" pitchFamily="34" charset="0"/>
                <a:cs typeface="Arial" panose="020B0604020202020204" pitchFamily="34" charset="0"/>
              </a:rPr>
              <a:t>NHS (2019). </a:t>
            </a:r>
            <a:r>
              <a:rPr lang="en-GB" sz="1200" b="0" i="1" dirty="0">
                <a:solidFill>
                  <a:srgbClr val="2C3E50"/>
                </a:solidFill>
                <a:effectLst/>
                <a:latin typeface="Arial" panose="020B0604020202020204" pitchFamily="34" charset="0"/>
                <a:cs typeface="Arial" panose="020B0604020202020204" pitchFamily="34" charset="0"/>
              </a:rPr>
              <a:t>End of life care</a:t>
            </a:r>
            <a:r>
              <a:rPr lang="en-GB" sz="1200" b="0" i="0" dirty="0">
                <a:solidFill>
                  <a:srgbClr val="2C3E50"/>
                </a:solidFill>
                <a:effectLst/>
                <a:latin typeface="Arial" panose="020B0604020202020204" pitchFamily="34" charset="0"/>
                <a:cs typeface="Arial" panose="020B0604020202020204" pitchFamily="34" charset="0"/>
              </a:rPr>
              <a:t>. Available at: </a:t>
            </a:r>
            <a:r>
              <a:rPr lang="en-GB" sz="1200" b="0" i="0" dirty="0">
                <a:solidFill>
                  <a:srgbClr val="2C3E50"/>
                </a:solidFill>
                <a:effectLst/>
                <a:latin typeface="Arial" panose="020B0604020202020204" pitchFamily="34" charset="0"/>
                <a:cs typeface="Arial" panose="020B0604020202020204" pitchFamily="34" charset="0"/>
                <a:hlinkClick r:id="rId9"/>
              </a:rPr>
              <a:t>https://www.nhs.uk/conditions/end-of-life-care/</a:t>
            </a:r>
            <a:r>
              <a:rPr lang="en-GB" sz="1200" b="0" i="0" dirty="0">
                <a:solidFill>
                  <a:srgbClr val="2C3E50"/>
                </a:solidFill>
                <a:effectLst/>
                <a:latin typeface="Arial" panose="020B0604020202020204" pitchFamily="34" charset="0"/>
                <a:cs typeface="Arial" panose="020B0604020202020204" pitchFamily="34" charset="0"/>
              </a:rPr>
              <a:t>. ( Accessed 4 February 2023)</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Nice.org.uk. (2019). </a:t>
            </a:r>
            <a:r>
              <a:rPr lang="en-GB" sz="1200" i="1" dirty="0">
                <a:effectLst/>
                <a:latin typeface="Arial" panose="020B0604020202020204" pitchFamily="34" charset="0"/>
                <a:ea typeface="Times New Roman" panose="02020603050405020304" pitchFamily="18" charset="0"/>
                <a:cs typeface="Arial" panose="020B0604020202020204" pitchFamily="34" charset="0"/>
              </a:rPr>
              <a:t>Context | End of life care for adults: service delivery</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0"/>
              </a:rPr>
              <a:t>https://www.nice.org.uk/guidance/ng142/chapter/Context</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23 January 2023).</a:t>
            </a: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Nickerson, C. (2022). </a:t>
            </a:r>
            <a:r>
              <a:rPr lang="en-GB" sz="1200" i="1" dirty="0">
                <a:effectLst/>
                <a:latin typeface="Arial" panose="020B0604020202020204" pitchFamily="34" charset="0"/>
                <a:ea typeface="Times New Roman" panose="02020603050405020304" pitchFamily="18" charset="0"/>
                <a:cs typeface="Arial" panose="020B0604020202020204" pitchFamily="34" charset="0"/>
              </a:rPr>
              <a:t>Disengagement Theory of Aging</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dirty="0">
                <a:latin typeface="Arial" panose="020B0604020202020204" pitchFamily="34" charset="0"/>
                <a:ea typeface="Times New Roman" panose="02020603050405020304" pitchFamily="18" charset="0"/>
                <a:cs typeface="Arial" panose="020B0604020202020204" pitchFamily="34" charset="0"/>
              </a:rPr>
              <a:t> </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1"/>
              </a:rPr>
              <a:t>https://www.simplypsychology.org/disengagement-theory.html</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14 February 2023).</a:t>
            </a:r>
          </a:p>
          <a:p>
            <a:pPr algn="l"/>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13369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E26751-AFFE-EE61-FDB8-8600BDE9440C}"/>
              </a:ext>
            </a:extLst>
          </p:cNvPr>
          <p:cNvSpPr>
            <a:spLocks noGrp="1"/>
          </p:cNvSpPr>
          <p:nvPr>
            <p:ph idx="1"/>
          </p:nvPr>
        </p:nvSpPr>
        <p:spPr>
          <a:xfrm>
            <a:off x="462013" y="558265"/>
            <a:ext cx="11078677" cy="5890661"/>
          </a:xfrm>
        </p:spPr>
        <p:txBody>
          <a:bodyPr>
            <a:normAutofit/>
          </a:bodyPr>
          <a:lstStyle/>
          <a:p>
            <a:pPr marL="34290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Olausson, S., </a:t>
            </a:r>
            <a:r>
              <a:rPr lang="en-GB" sz="1200" dirty="0" err="1">
                <a:effectLst/>
                <a:latin typeface="Arial" panose="020B0604020202020204" pitchFamily="34" charset="0"/>
                <a:ea typeface="Times New Roman" panose="02020603050405020304" pitchFamily="18" charset="0"/>
                <a:cs typeface="Arial" panose="020B0604020202020204" pitchFamily="34" charset="0"/>
              </a:rPr>
              <a:t>Wijk</a:t>
            </a:r>
            <a:r>
              <a:rPr lang="en-GB" sz="1200" dirty="0">
                <a:effectLst/>
                <a:latin typeface="Arial" panose="020B0604020202020204" pitchFamily="34" charset="0"/>
                <a:ea typeface="Times New Roman" panose="02020603050405020304" pitchFamily="18" charset="0"/>
                <a:cs typeface="Arial" panose="020B0604020202020204" pitchFamily="34" charset="0"/>
              </a:rPr>
              <a:t>, H., Johansson Berglund, I., </a:t>
            </a:r>
            <a:r>
              <a:rPr lang="en-GB" sz="1200" dirty="0" err="1">
                <a:effectLst/>
                <a:latin typeface="Arial" panose="020B0604020202020204" pitchFamily="34" charset="0"/>
                <a:ea typeface="Times New Roman" panose="02020603050405020304" pitchFamily="18" charset="0"/>
                <a:cs typeface="Arial" panose="020B0604020202020204" pitchFamily="34" charset="0"/>
              </a:rPr>
              <a:t>Pihlgren</a:t>
            </a:r>
            <a:r>
              <a:rPr lang="en-GB" sz="1200" dirty="0">
                <a:effectLst/>
                <a:latin typeface="Arial" panose="020B0604020202020204" pitchFamily="34" charset="0"/>
                <a:ea typeface="Times New Roman" panose="02020603050405020304" pitchFamily="18" charset="0"/>
                <a:cs typeface="Arial" panose="020B0604020202020204" pitchFamily="34" charset="0"/>
              </a:rPr>
              <a:t>, A. and Danielson, E. (2021). Patients’ experiences of place and space after a relocation to evidence‐based designed forensic psychiatric hospitals</a:t>
            </a:r>
            <a:r>
              <a:rPr lang="en-GB" sz="1200" i="1" dirty="0">
                <a:effectLst/>
                <a:latin typeface="Arial" panose="020B0604020202020204" pitchFamily="34" charset="0"/>
                <a:ea typeface="Times New Roman" panose="02020603050405020304" pitchFamily="18" charset="0"/>
                <a:cs typeface="Arial" panose="020B0604020202020204" pitchFamily="34" charset="0"/>
              </a:rPr>
              <a:t>. International Journal of Mental Health Nursing</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dirty="0" err="1">
                <a:effectLst/>
                <a:latin typeface="Arial" panose="020B0604020202020204" pitchFamily="34" charset="0"/>
                <a:ea typeface="Times New Roman" panose="02020603050405020304" pitchFamily="18" charset="0"/>
                <a:cs typeface="Arial" panose="020B0604020202020204" pitchFamily="34" charset="0"/>
              </a:rPr>
              <a:t>doi:https</a:t>
            </a:r>
            <a:r>
              <a:rPr lang="en-GB" sz="1200" dirty="0">
                <a:effectLst/>
                <a:latin typeface="Arial" panose="020B0604020202020204" pitchFamily="34" charset="0"/>
                <a:ea typeface="Times New Roman" panose="02020603050405020304" pitchFamily="18" charset="0"/>
                <a:cs typeface="Arial" panose="020B0604020202020204" pitchFamily="34" charset="0"/>
              </a:rPr>
              <a:t>://doi.org/10.1111/inm.12871. </a:t>
            </a:r>
          </a:p>
          <a:p>
            <a:pPr marL="34290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Right to Life UK (2022). </a:t>
            </a:r>
            <a:r>
              <a:rPr lang="en-GB" sz="1200" i="1" dirty="0">
                <a:effectLst/>
                <a:latin typeface="Arial" panose="020B0604020202020204" pitchFamily="34" charset="0"/>
                <a:ea typeface="Times New Roman" panose="02020603050405020304" pitchFamily="18" charset="0"/>
                <a:cs typeface="Arial" panose="020B0604020202020204" pitchFamily="34" charset="0"/>
              </a:rPr>
              <a:t>Assisted suicide and euthanasia</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https://righttolife.org.uk/knowledgebase/assisted-suicide-and-euthanasia?gclid=Cj0KCQiAorKfBhC0ARIsAHDzslvN7K6iaGK932q5v0UEuSH7yKm65Lo5EWXrYYxb0wrv6hRFC7xkSSYaAkBmEALw_wcB</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15 February 2023).</a:t>
            </a:r>
          </a:p>
          <a:p>
            <a:pPr marL="342900" lvl="0" indent="-342900">
              <a:lnSpc>
                <a:spcPct val="150000"/>
              </a:lnSpc>
              <a:buFont typeface="Symbol" panose="05050102010706020507" pitchFamily="18" charset="2"/>
              <a:buChar char=""/>
            </a:pPr>
            <a:r>
              <a:rPr lang="en-GB" sz="1200" dirty="0" err="1">
                <a:effectLst/>
                <a:latin typeface="Arial" panose="020B0604020202020204" pitchFamily="34" charset="0"/>
                <a:ea typeface="Times New Roman" panose="02020603050405020304" pitchFamily="18" charset="0"/>
                <a:cs typeface="Arial" panose="020B0604020202020204" pitchFamily="34" charset="0"/>
              </a:rPr>
              <a:t>Teggi</a:t>
            </a:r>
            <a:r>
              <a:rPr lang="en-GB" sz="1200" dirty="0">
                <a:effectLst/>
                <a:latin typeface="Arial" panose="020B0604020202020204" pitchFamily="34" charset="0"/>
                <a:ea typeface="Times New Roman" panose="02020603050405020304" pitchFamily="18" charset="0"/>
                <a:cs typeface="Arial" panose="020B0604020202020204" pitchFamily="34" charset="0"/>
              </a:rPr>
              <a:t>, D. (2020). Care homes as hospices for the prevalent form of dying: An analysis of long-term care provision towards the end of life in England. </a:t>
            </a:r>
            <a:r>
              <a:rPr lang="en-GB" sz="1200" i="1" dirty="0">
                <a:effectLst/>
                <a:latin typeface="Arial" panose="020B0604020202020204" pitchFamily="34" charset="0"/>
                <a:ea typeface="Times New Roman" panose="02020603050405020304" pitchFamily="18" charset="0"/>
                <a:cs typeface="Arial" panose="020B0604020202020204" pitchFamily="34" charset="0"/>
              </a:rPr>
              <a:t>Social Science &amp; Medicine</a:t>
            </a:r>
            <a:r>
              <a:rPr lang="en-GB" sz="1200" dirty="0">
                <a:effectLst/>
                <a:latin typeface="Arial" panose="020B0604020202020204" pitchFamily="34" charset="0"/>
                <a:ea typeface="Times New Roman" panose="02020603050405020304" pitchFamily="18" charset="0"/>
                <a:cs typeface="Arial" panose="020B0604020202020204" pitchFamily="34" charset="0"/>
              </a:rPr>
              <a:t>, 260, p.113150. doi:10.1016/j.socscimed.2020.113150. </a:t>
            </a: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The Nuffield Trust. (2022). End of life care explained</a:t>
            </a:r>
            <a:r>
              <a:rPr lang="en-GB" sz="1200" dirty="0">
                <a:latin typeface="Arial" panose="020B0604020202020204" pitchFamily="34" charset="0"/>
                <a:ea typeface="Times New Roman" panose="02020603050405020304" pitchFamily="18" charset="0"/>
                <a:cs typeface="Arial" panose="020B0604020202020204" pitchFamily="34" charset="0"/>
              </a:rPr>
              <a:t>. </a:t>
            </a:r>
            <a:r>
              <a:rPr lang="en-GB" sz="12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https://www.nuffieldtrust.org.uk/resource/end-of-life-care-explained-what-is-it-how-is-it-provided-and-what-are-the-challenges#:~:text=What%20is%20end%20of%20life</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5 February 2023)</a:t>
            </a:r>
          </a:p>
          <a:p>
            <a:pPr marL="342900" lvl="0" indent="-342900">
              <a:lnSpc>
                <a:spcPct val="150000"/>
              </a:lnSpc>
              <a:buFont typeface="Symbol" panose="05050102010706020507" pitchFamily="18" charset="2"/>
              <a:buChar char=""/>
            </a:pPr>
            <a:r>
              <a:rPr lang="en-GB" sz="1200" dirty="0" err="1">
                <a:effectLst/>
                <a:latin typeface="Arial" panose="020B0604020202020204" pitchFamily="34" charset="0"/>
                <a:ea typeface="Times New Roman" panose="02020603050405020304" pitchFamily="18" charset="0"/>
                <a:cs typeface="Arial" panose="020B0604020202020204" pitchFamily="34" charset="0"/>
              </a:rPr>
              <a:t>Thebluediamondgallery</a:t>
            </a:r>
            <a:r>
              <a:rPr lang="en-GB" sz="1200" dirty="0">
                <a:effectLst/>
                <a:latin typeface="Arial" panose="020B0604020202020204" pitchFamily="34" charset="0"/>
                <a:ea typeface="Times New Roman" panose="02020603050405020304" pitchFamily="18" charset="0"/>
                <a:cs typeface="Arial" panose="020B0604020202020204" pitchFamily="34" charset="0"/>
              </a:rPr>
              <a:t> (no date) </a:t>
            </a:r>
            <a:r>
              <a:rPr lang="en-GB" sz="1200" i="1" dirty="0">
                <a:effectLst/>
                <a:latin typeface="Arial" panose="020B0604020202020204" pitchFamily="34" charset="0"/>
                <a:ea typeface="Times New Roman" panose="02020603050405020304" pitchFamily="18" charset="0"/>
                <a:cs typeface="Arial" panose="020B0604020202020204" pitchFamily="34" charset="0"/>
              </a:rPr>
              <a:t>Living Will - Free of Charge Creative Commons Highway sign image</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https://thebluediamondgallery.com/highway-signs/l/living-will.html</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15 February 2023).</a:t>
            </a: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Top Doctors UK. (n</a:t>
            </a:r>
            <a:r>
              <a:rPr lang="en-GB" sz="1200" dirty="0">
                <a:latin typeface="Arial" panose="020B0604020202020204" pitchFamily="34" charset="0"/>
                <a:ea typeface="Times New Roman" panose="02020603050405020304" pitchFamily="18" charset="0"/>
                <a:cs typeface="Arial" panose="020B0604020202020204" pitchFamily="34" charset="0"/>
              </a:rPr>
              <a:t>o date</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i="1" dirty="0">
                <a:effectLst/>
                <a:latin typeface="Arial" panose="020B0604020202020204" pitchFamily="34" charset="0"/>
                <a:ea typeface="Times New Roman" panose="02020603050405020304" pitchFamily="18" charset="0"/>
                <a:cs typeface="Arial" panose="020B0604020202020204" pitchFamily="34" charset="0"/>
              </a:rPr>
              <a:t>The Top 9 Hospitals in Birmingham, UK</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https://www.topdoctors.co.uk/blog/top-9-hospitals-birmingham/</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3 February 2023).</a:t>
            </a: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Yong, E. (2017). </a:t>
            </a:r>
            <a:r>
              <a:rPr lang="en-GB" sz="1200" i="1" dirty="0">
                <a:effectLst/>
                <a:latin typeface="Arial" panose="020B0604020202020204" pitchFamily="34" charset="0"/>
                <a:ea typeface="Times New Roman" panose="02020603050405020304" pitchFamily="18" charset="0"/>
                <a:cs typeface="Arial" panose="020B0604020202020204" pitchFamily="34" charset="0"/>
              </a:rPr>
              <a:t>What to Do When a Patient Has a ‘Do Not Resuscitate’ Tattoo</a:t>
            </a:r>
            <a:r>
              <a:rPr lang="en-GB" sz="1200" dirty="0">
                <a:effectLst/>
                <a:latin typeface="Arial" panose="020B0604020202020204" pitchFamily="34" charset="0"/>
                <a:ea typeface="Times New Roman" panose="02020603050405020304" pitchFamily="18" charset="0"/>
                <a:cs typeface="Arial" panose="020B0604020202020204" pitchFamily="34" charset="0"/>
              </a:rPr>
              <a:t>. The Atlantic.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https://www.theatlantic.com/health/archive/2017/12/what-to-do-when-a-patient-has-a-do-not-resuscitate-tattoo/547286/</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15 February 2023).</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67091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LightSeedLeftStep">
      <a:dk1>
        <a:srgbClr val="000000"/>
      </a:dk1>
      <a:lt1>
        <a:srgbClr val="FFFFFF"/>
      </a:lt1>
      <a:dk2>
        <a:srgbClr val="243241"/>
      </a:dk2>
      <a:lt2>
        <a:srgbClr val="E2E5E8"/>
      </a:lt2>
      <a:accent1>
        <a:srgbClr val="BA9C80"/>
      </a:accent1>
      <a:accent2>
        <a:srgbClr val="BA827F"/>
      </a:accent2>
      <a:accent3>
        <a:srgbClr val="C594A6"/>
      </a:accent3>
      <a:accent4>
        <a:srgbClr val="BA7FAD"/>
      </a:accent4>
      <a:accent5>
        <a:srgbClr val="BC94C5"/>
      </a:accent5>
      <a:accent6>
        <a:srgbClr val="967FBA"/>
      </a:accent6>
      <a:hlink>
        <a:srgbClr val="5E85A8"/>
      </a:hlink>
      <a:folHlink>
        <a:srgbClr val="7F7F7F"/>
      </a:folHlink>
    </a:clrScheme>
    <a:fontScheme name="Savon">
      <a:majorFont>
        <a:latin typeface="Georgia Pro Cond Blac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41187</TotalTime>
  <Words>3185</Words>
  <Application>Microsoft Office PowerPoint</Application>
  <PresentationFormat>Widescreen</PresentationFormat>
  <Paragraphs>181</Paragraphs>
  <Slides>25</Slides>
  <Notes>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25</vt:i4>
      </vt:variant>
    </vt:vector>
  </HeadingPairs>
  <TitlesOfParts>
    <vt:vector size="35" baseType="lpstr">
      <vt:lpstr>Arial</vt:lpstr>
      <vt:lpstr>Calibri</vt:lpstr>
      <vt:lpstr>Garamond</vt:lpstr>
      <vt:lpstr>Georgia Pro</vt:lpstr>
      <vt:lpstr>Georgia Pro Cond Black</vt:lpstr>
      <vt:lpstr>Roboto</vt:lpstr>
      <vt:lpstr>Söhne</vt:lpstr>
      <vt:lpstr>Source Sans Pro</vt:lpstr>
      <vt:lpstr>Symbol</vt:lpstr>
      <vt:lpstr>SavonVTI</vt:lpstr>
      <vt:lpstr>End-of -life care</vt:lpstr>
      <vt:lpstr>INTRODUCTION</vt:lpstr>
      <vt:lpstr>What is defined as end-of –life and palliative care?</vt:lpstr>
      <vt:lpstr>Hospital </vt:lpstr>
      <vt:lpstr>Care Home  </vt:lpstr>
      <vt:lpstr>Hospices </vt:lpstr>
      <vt:lpstr>What is the gap between the need and availability of end-of-life care?</vt:lpstr>
      <vt:lpstr>         </vt:lpstr>
      <vt:lpstr>       </vt:lpstr>
      <vt:lpstr>Euthanasia</vt:lpstr>
      <vt:lpstr>Assisted suicide </vt:lpstr>
      <vt:lpstr>What are the arguments for euthanasia</vt:lpstr>
      <vt:lpstr>What are the argument against euthanasia</vt:lpstr>
      <vt:lpstr>What are the laws governing this in the UK compared with other  countries</vt:lpstr>
      <vt:lpstr>Human Rights Act 1998 </vt:lpstr>
      <vt:lpstr>The Care act 2014 </vt:lpstr>
      <vt:lpstr>Disengagement theory </vt:lpstr>
      <vt:lpstr>continuity theory </vt:lpstr>
      <vt:lpstr>Conclusion </vt:lpstr>
      <vt:lpstr>Recommendations </vt:lpstr>
      <vt:lpstr>Questions </vt:lpstr>
      <vt:lpstr>Reference list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End-of -life care</dc:title>
  <dc:creator>faiza hersi</dc:creator>
  <cp:lastModifiedBy>faiza hersi</cp:lastModifiedBy>
  <cp:revision>2</cp:revision>
  <dcterms:created xsi:type="dcterms:W3CDTF">2023-01-24T15:59:45Z</dcterms:created>
  <dcterms:modified xsi:type="dcterms:W3CDTF">2023-02-28T17:14:48Z</dcterms:modified>
</cp:coreProperties>
</file>