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7" r:id="rId2"/>
    <p:sldId id="256" r:id="rId3"/>
    <p:sldId id="258" r:id="rId4"/>
    <p:sldId id="260"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70E1C0-E7B6-4E7A-A59A-B37F9E3BADF8}" v="19" dt="2026-03-09T13:53:03.4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5" d="100"/>
          <a:sy n="65" d="100"/>
        </p:scale>
        <p:origin x="93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ugustine Ajayi" userId="de43b1ac6b8d6ded" providerId="LiveId" clId="{EDC676A0-3845-4D2D-877E-25F42BE041A9}"/>
    <pc:docChg chg="undo custSel addSld delSld modSld sldOrd">
      <pc:chgData name="Augustine Ajayi" userId="de43b1ac6b8d6ded" providerId="LiveId" clId="{EDC676A0-3845-4D2D-877E-25F42BE041A9}" dt="2026-03-09T13:55:28.588" v="1908"/>
      <pc:docMkLst>
        <pc:docMk/>
      </pc:docMkLst>
      <pc:sldChg chg="modSp mod ord">
        <pc:chgData name="Augustine Ajayi" userId="de43b1ac6b8d6ded" providerId="LiveId" clId="{EDC676A0-3845-4D2D-877E-25F42BE041A9}" dt="2026-03-09T13:53:03.421" v="1907"/>
        <pc:sldMkLst>
          <pc:docMk/>
          <pc:sldMk cId="251621724" sldId="256"/>
        </pc:sldMkLst>
        <pc:spChg chg="mod">
          <ac:chgData name="Augustine Ajayi" userId="de43b1ac6b8d6ded" providerId="LiveId" clId="{EDC676A0-3845-4D2D-877E-25F42BE041A9}" dt="2026-03-09T13:15:39.568" v="1821" actId="20577"/>
          <ac:spMkLst>
            <pc:docMk/>
            <pc:sldMk cId="251621724" sldId="256"/>
            <ac:spMk id="5" creationId="{4A3A58DC-499D-5885-0006-D9F2BFD2F81C}"/>
          </ac:spMkLst>
        </pc:spChg>
        <pc:spChg chg="mod">
          <ac:chgData name="Augustine Ajayi" userId="de43b1ac6b8d6ded" providerId="LiveId" clId="{EDC676A0-3845-4D2D-877E-25F42BE041A9}" dt="2026-03-09T13:32:14.909" v="1847" actId="20577"/>
          <ac:spMkLst>
            <pc:docMk/>
            <pc:sldMk cId="251621724" sldId="256"/>
            <ac:spMk id="6" creationId="{06D4A2F6-C598-0B23-69B5-F5C7B69AE935}"/>
          </ac:spMkLst>
        </pc:spChg>
        <pc:graphicFrameChg chg="mod modGraphic">
          <ac:chgData name="Augustine Ajayi" userId="de43b1ac6b8d6ded" providerId="LiveId" clId="{EDC676A0-3845-4D2D-877E-25F42BE041A9}" dt="2026-03-04T15:56:19.867" v="1755" actId="20577"/>
          <ac:graphicFrameMkLst>
            <pc:docMk/>
            <pc:sldMk cId="251621724" sldId="256"/>
            <ac:graphicFrameMk id="10" creationId="{04003174-5CCB-0AC0-B313-4CB10D4A7AEA}"/>
          </ac:graphicFrameMkLst>
        </pc:graphicFrameChg>
        <pc:graphicFrameChg chg="mod modGraphic">
          <ac:chgData name="Augustine Ajayi" userId="de43b1ac6b8d6ded" providerId="LiveId" clId="{EDC676A0-3845-4D2D-877E-25F42BE041A9}" dt="2026-03-09T13:53:03.421" v="1907"/>
          <ac:graphicFrameMkLst>
            <pc:docMk/>
            <pc:sldMk cId="251621724" sldId="256"/>
            <ac:graphicFrameMk id="11" creationId="{CF37AD15-E8DA-F2C3-9068-5CA739C48CAB}"/>
          </ac:graphicFrameMkLst>
        </pc:graphicFrameChg>
      </pc:sldChg>
      <pc:sldChg chg="modSp mod">
        <pc:chgData name="Augustine Ajayi" userId="de43b1ac6b8d6ded" providerId="LiveId" clId="{EDC676A0-3845-4D2D-877E-25F42BE041A9}" dt="2026-03-02T13:48:45.060" v="39" actId="20577"/>
        <pc:sldMkLst>
          <pc:docMk/>
          <pc:sldMk cId="1479464186" sldId="257"/>
        </pc:sldMkLst>
        <pc:spChg chg="mod">
          <ac:chgData name="Augustine Ajayi" userId="de43b1ac6b8d6ded" providerId="LiveId" clId="{EDC676A0-3845-4D2D-877E-25F42BE041A9}" dt="2026-03-02T12:42:58.964" v="29" actId="20577"/>
          <ac:spMkLst>
            <pc:docMk/>
            <pc:sldMk cId="1479464186" sldId="257"/>
            <ac:spMk id="6" creationId="{F47C0C98-9DB3-D0C5-DF62-1C5B7F625AEF}"/>
          </ac:spMkLst>
        </pc:spChg>
        <pc:spChg chg="mod">
          <ac:chgData name="Augustine Ajayi" userId="de43b1ac6b8d6ded" providerId="LiveId" clId="{EDC676A0-3845-4D2D-877E-25F42BE041A9}" dt="2026-03-02T12:43:30.821" v="36" actId="20577"/>
          <ac:spMkLst>
            <pc:docMk/>
            <pc:sldMk cId="1479464186" sldId="257"/>
            <ac:spMk id="7" creationId="{FAC94C40-FC58-11D3-B784-2D610CF944DB}"/>
          </ac:spMkLst>
        </pc:spChg>
        <pc:spChg chg="mod">
          <ac:chgData name="Augustine Ajayi" userId="de43b1ac6b8d6ded" providerId="LiveId" clId="{EDC676A0-3845-4D2D-877E-25F42BE041A9}" dt="2026-03-02T13:48:45.060" v="39" actId="20577"/>
          <ac:spMkLst>
            <pc:docMk/>
            <pc:sldMk cId="1479464186" sldId="257"/>
            <ac:spMk id="9" creationId="{6E88BE97-5180-972C-808D-40C2D1F954DA}"/>
          </ac:spMkLst>
        </pc:spChg>
      </pc:sldChg>
      <pc:sldChg chg="modSp mod">
        <pc:chgData name="Augustine Ajayi" userId="de43b1ac6b8d6ded" providerId="LiveId" clId="{EDC676A0-3845-4D2D-877E-25F42BE041A9}" dt="2026-03-09T13:55:28.588" v="1908"/>
        <pc:sldMkLst>
          <pc:docMk/>
          <pc:sldMk cId="2245730265" sldId="258"/>
        </pc:sldMkLst>
        <pc:spChg chg="mod">
          <ac:chgData name="Augustine Ajayi" userId="de43b1ac6b8d6ded" providerId="LiveId" clId="{EDC676A0-3845-4D2D-877E-25F42BE041A9}" dt="2026-03-09T13:55:28.588" v="1908"/>
          <ac:spMkLst>
            <pc:docMk/>
            <pc:sldMk cId="2245730265" sldId="258"/>
            <ac:spMk id="3" creationId="{C44F92CA-6836-730C-0D3D-598D8BD1D512}"/>
          </ac:spMkLst>
        </pc:spChg>
      </pc:sldChg>
      <pc:sldChg chg="modSp new mod">
        <pc:chgData name="Augustine Ajayi" userId="de43b1ac6b8d6ded" providerId="LiveId" clId="{EDC676A0-3845-4D2D-877E-25F42BE041A9}" dt="2026-03-09T13:30:50.197" v="1837" actId="27636"/>
        <pc:sldMkLst>
          <pc:docMk/>
          <pc:sldMk cId="1777512840" sldId="260"/>
        </pc:sldMkLst>
        <pc:spChg chg="mod">
          <ac:chgData name="Augustine Ajayi" userId="de43b1ac6b8d6ded" providerId="LiveId" clId="{EDC676A0-3845-4D2D-877E-25F42BE041A9}" dt="2026-03-04T15:18:44.143" v="1370" actId="20577"/>
          <ac:spMkLst>
            <pc:docMk/>
            <pc:sldMk cId="1777512840" sldId="260"/>
            <ac:spMk id="2" creationId="{CA327693-C46A-EED9-1653-02C85EDA664F}"/>
          </ac:spMkLst>
        </pc:spChg>
        <pc:spChg chg="mod">
          <ac:chgData name="Augustine Ajayi" userId="de43b1ac6b8d6ded" providerId="LiveId" clId="{EDC676A0-3845-4D2D-877E-25F42BE041A9}" dt="2026-03-09T13:30:50.197" v="1837" actId="27636"/>
          <ac:spMkLst>
            <pc:docMk/>
            <pc:sldMk cId="1777512840" sldId="260"/>
            <ac:spMk id="3" creationId="{7A1F92CD-3F87-AD58-73EA-9105C2E8B52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98427C-1ED2-4248-803B-B1FC86AB801B}" type="doc">
      <dgm:prSet loTypeId="urn:microsoft.com/office/officeart/2005/8/layout/matrix1" loCatId="matrix" qsTypeId="urn:microsoft.com/office/officeart/2005/8/quickstyle/simple5" qsCatId="simple" csTypeId="urn:microsoft.com/office/officeart/2005/8/colors/accent1_2" csCatId="accent1" phldr="1"/>
      <dgm:spPr/>
      <dgm:t>
        <a:bodyPr/>
        <a:lstStyle/>
        <a:p>
          <a:endParaRPr lang="en-GB"/>
        </a:p>
      </dgm:t>
    </dgm:pt>
    <dgm:pt modelId="{458483CF-42D1-44D4-9897-F8017A7AE0CF}">
      <dgm:prSet phldrT="[Text]" phldr="0" custT="1"/>
      <dgm:spPr/>
      <dgm:t>
        <a:bodyPr/>
        <a:lstStyle/>
        <a:p>
          <a:r>
            <a:rPr lang="en-GB" sz="1600" dirty="0">
              <a:latin typeface="Arial" panose="020B0604020202020204" pitchFamily="34" charset="0"/>
              <a:cs typeface="Arial" panose="020B0604020202020204" pitchFamily="34" charset="0"/>
            </a:rPr>
            <a:t>Depression</a:t>
          </a:r>
        </a:p>
      </dgm:t>
    </dgm:pt>
    <dgm:pt modelId="{3FFFFED7-CC87-44EA-9236-98E772E17E7D}" type="parTrans" cxnId="{8CE168CD-D610-4FD0-AE0B-343C86D72E02}">
      <dgm:prSet/>
      <dgm:spPr/>
      <dgm:t>
        <a:bodyPr/>
        <a:lstStyle/>
        <a:p>
          <a:endParaRPr lang="en-GB"/>
        </a:p>
      </dgm:t>
    </dgm:pt>
    <dgm:pt modelId="{C19A3D41-2813-4B48-9CCE-AFF7AE2E2BFB}" type="sibTrans" cxnId="{8CE168CD-D610-4FD0-AE0B-343C86D72E02}">
      <dgm:prSet/>
      <dgm:spPr/>
      <dgm:t>
        <a:bodyPr/>
        <a:lstStyle/>
        <a:p>
          <a:endParaRPr lang="en-GB"/>
        </a:p>
      </dgm:t>
    </dgm:pt>
    <dgm:pt modelId="{806C1DDE-D3F0-4571-8170-090330AC5F3C}">
      <dgm:prSet phldrT="[Text]" custT="1"/>
      <dgm:spPr/>
      <dgm:t>
        <a:bodyPr/>
        <a:lstStyle/>
        <a:p>
          <a:r>
            <a:rPr lang="en-GB" sz="1200" dirty="0">
              <a:latin typeface="Arial" panose="020B0604020202020204" pitchFamily="34" charset="0"/>
              <a:cs typeface="Arial" panose="020B0604020202020204" pitchFamily="34" charset="0"/>
            </a:rPr>
            <a:t>Depressive disorder, also referred to as depression, is a prevalent mental health issue that can affect individuals universally. It is defined by persistent low mood or diminished enjoyment or interest in activities over extended durations.</a:t>
          </a:r>
          <a:r>
            <a:rPr lang="en-GB" sz="1200" dirty="0"/>
            <a:t> (World Health Organization: WHO, 2019)</a:t>
          </a:r>
          <a:endParaRPr lang="en-GB" sz="1200" dirty="0">
            <a:latin typeface="Arial" panose="020B0604020202020204" pitchFamily="34" charset="0"/>
            <a:cs typeface="Arial" panose="020B0604020202020204" pitchFamily="34" charset="0"/>
          </a:endParaRPr>
        </a:p>
      </dgm:t>
    </dgm:pt>
    <dgm:pt modelId="{29322332-73DA-41DC-B8AA-81191A0A50C1}" type="parTrans" cxnId="{A503945A-42BF-4934-8B96-3D35BDC7D258}">
      <dgm:prSet/>
      <dgm:spPr/>
      <dgm:t>
        <a:bodyPr/>
        <a:lstStyle/>
        <a:p>
          <a:endParaRPr lang="en-GB"/>
        </a:p>
      </dgm:t>
    </dgm:pt>
    <dgm:pt modelId="{72247CB0-8B68-4408-B035-A5B8370C0102}" type="sibTrans" cxnId="{A503945A-42BF-4934-8B96-3D35BDC7D258}">
      <dgm:prSet/>
      <dgm:spPr/>
      <dgm:t>
        <a:bodyPr/>
        <a:lstStyle/>
        <a:p>
          <a:endParaRPr lang="en-GB"/>
        </a:p>
      </dgm:t>
    </dgm:pt>
    <dgm:pt modelId="{EC4AB5E2-1ED7-45AA-8622-7952137D6DFD}">
      <dgm:prSet phldrT="[Text]" custT="1"/>
      <dgm:spPr/>
      <dgm:t>
        <a:bodyPr/>
        <a:lstStyle/>
        <a:p>
          <a:r>
            <a:rPr lang="en-GB" sz="1200" dirty="0">
              <a:latin typeface="Arial" panose="020B0604020202020204" pitchFamily="34" charset="0"/>
              <a:cs typeface="Arial" panose="020B0604020202020204" pitchFamily="34" charset="0"/>
            </a:rPr>
            <a:t>Causes of Depression</a:t>
          </a:r>
        </a:p>
        <a:p>
          <a:r>
            <a:rPr lang="en-GB" sz="1200" dirty="0">
              <a:latin typeface="Arial" panose="020B0604020202020204" pitchFamily="34" charset="0"/>
              <a:cs typeface="Arial" panose="020B0604020202020204" pitchFamily="34" charset="0"/>
            </a:rPr>
            <a:t>Occasionally, a catalyst for depression emerges. Transformative events such as bereavement , unemployment, people live with abuse, or child birth family history, might precipitate it But can also be depressed for no reason.</a:t>
          </a:r>
        </a:p>
        <a:p>
          <a:r>
            <a:rPr lang="en-GB" sz="1200" dirty="0">
              <a:latin typeface="Arial" panose="020B0604020202020204" pitchFamily="34" charset="0"/>
              <a:cs typeface="Arial" panose="020B0604020202020204" pitchFamily="34" charset="0"/>
            </a:rPr>
            <a:t>(HNS 2025)</a:t>
          </a:r>
        </a:p>
      </dgm:t>
    </dgm:pt>
    <dgm:pt modelId="{8016A330-0EC2-4AC6-A760-6E3683CE96E6}" type="parTrans" cxnId="{82FB3B00-9DD6-4E74-92D2-289B41DAFBA6}">
      <dgm:prSet/>
      <dgm:spPr/>
      <dgm:t>
        <a:bodyPr/>
        <a:lstStyle/>
        <a:p>
          <a:endParaRPr lang="en-GB"/>
        </a:p>
      </dgm:t>
    </dgm:pt>
    <dgm:pt modelId="{36B6203F-5AB8-4DA0-B9B9-D51A9B8D3C1C}" type="sibTrans" cxnId="{82FB3B00-9DD6-4E74-92D2-289B41DAFBA6}">
      <dgm:prSet/>
      <dgm:spPr/>
      <dgm:t>
        <a:bodyPr/>
        <a:lstStyle/>
        <a:p>
          <a:endParaRPr lang="en-GB"/>
        </a:p>
      </dgm:t>
    </dgm:pt>
    <dgm:pt modelId="{24993E6D-F4EE-47BE-AA02-E3967D6E6816}">
      <dgm:prSet custT="1"/>
      <dgm:spPr/>
      <dgm:t>
        <a:bodyPr/>
        <a:lstStyle/>
        <a:p>
          <a:r>
            <a:rPr lang="en-GB" sz="1200" dirty="0">
              <a:latin typeface="Arial" panose="020B0604020202020204" pitchFamily="34" charset="0"/>
              <a:cs typeface="Arial" panose="020B0604020202020204" pitchFamily="34" charset="0"/>
            </a:rPr>
            <a:t>Types of Depression</a:t>
          </a:r>
        </a:p>
        <a:p>
          <a:r>
            <a:rPr lang="en-GB" sz="1200" dirty="0">
              <a:latin typeface="Arial" panose="020B0604020202020204" pitchFamily="34" charset="0"/>
              <a:cs typeface="Arial" panose="020B0604020202020204" pitchFamily="34" charset="0"/>
            </a:rPr>
            <a:t>Psychotic Depression</a:t>
          </a:r>
        </a:p>
        <a:p>
          <a:r>
            <a:rPr lang="en-GB" sz="1200" dirty="0">
              <a:latin typeface="Arial" panose="020B0604020202020204" pitchFamily="34" charset="0"/>
              <a:cs typeface="Arial" panose="020B0604020202020204" pitchFamily="34" charset="0"/>
            </a:rPr>
            <a:t>Postnatal Depression</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dgm:t>
    </dgm:pt>
    <dgm:pt modelId="{A4301BF0-AAA4-4BE1-AD8D-2B9836990541}" type="parTrans" cxnId="{C6D078A8-4EA9-44C6-83AE-A3081BC9C4B9}">
      <dgm:prSet/>
      <dgm:spPr/>
      <dgm:t>
        <a:bodyPr/>
        <a:lstStyle/>
        <a:p>
          <a:endParaRPr lang="en-GB"/>
        </a:p>
      </dgm:t>
    </dgm:pt>
    <dgm:pt modelId="{6EFFCD3A-B8BA-4132-AA45-0CC8EEDD6B76}" type="sibTrans" cxnId="{C6D078A8-4EA9-44C6-83AE-A3081BC9C4B9}">
      <dgm:prSet/>
      <dgm:spPr/>
      <dgm:t>
        <a:bodyPr/>
        <a:lstStyle/>
        <a:p>
          <a:endParaRPr lang="en-GB"/>
        </a:p>
      </dgm:t>
    </dgm:pt>
    <dgm:pt modelId="{0A1899AE-EA60-4106-9234-91545459E499}">
      <dgm:prSet custT="1"/>
      <dgm:spPr/>
      <dgm:t>
        <a:bodyPr/>
        <a:lstStyle/>
        <a:p>
          <a:r>
            <a:rPr lang="en-GB" sz="1200" dirty="0">
              <a:latin typeface="Arial" panose="020B0604020202020204" pitchFamily="34" charset="0"/>
              <a:cs typeface="Arial" panose="020B0604020202020204" pitchFamily="34" charset="0"/>
            </a:rPr>
            <a:t>Psychotic Depression</a:t>
          </a:r>
        </a:p>
        <a:p>
          <a:r>
            <a:rPr lang="en-GB" sz="1200" dirty="0">
              <a:latin typeface="Arial" panose="020B0604020202020204" pitchFamily="34" charset="0"/>
              <a:cs typeface="Arial" panose="020B0604020202020204" pitchFamily="34" charset="0"/>
            </a:rPr>
            <a:t>Individual with severe depression may also have hallucinations and delusional thought, which are indicative of psychosis .</a:t>
          </a:r>
        </a:p>
        <a:p>
          <a:r>
            <a:rPr lang="en-GB" sz="1200" dirty="0">
              <a:latin typeface="Arial" panose="020B0604020202020204" pitchFamily="34" charset="0"/>
              <a:cs typeface="Arial" panose="020B0604020202020204" pitchFamily="34" charset="0"/>
            </a:rPr>
            <a:t>Depression accompanied by psychosis is referred as psychotic Depression(Website, 2025b) .</a:t>
          </a:r>
        </a:p>
      </dgm:t>
    </dgm:pt>
    <dgm:pt modelId="{4AE4B936-9547-4CC0-AF1D-C099BF0020C6}" type="parTrans" cxnId="{BD53102A-F964-46DE-8A3C-36A36DC0039E}">
      <dgm:prSet/>
      <dgm:spPr/>
      <dgm:t>
        <a:bodyPr/>
        <a:lstStyle/>
        <a:p>
          <a:endParaRPr lang="en-GB"/>
        </a:p>
      </dgm:t>
    </dgm:pt>
    <dgm:pt modelId="{38760D24-2BB9-43F2-ABA2-61F93544C494}" type="sibTrans" cxnId="{BD53102A-F964-46DE-8A3C-36A36DC0039E}">
      <dgm:prSet/>
      <dgm:spPr/>
      <dgm:t>
        <a:bodyPr/>
        <a:lstStyle/>
        <a:p>
          <a:endParaRPr lang="en-GB"/>
        </a:p>
      </dgm:t>
    </dgm:pt>
    <dgm:pt modelId="{ABF2695B-7E42-46D9-B7D5-C7A9838B0035}" type="pres">
      <dgm:prSet presAssocID="{9098427C-1ED2-4248-803B-B1FC86AB801B}" presName="diagram" presStyleCnt="0">
        <dgm:presLayoutVars>
          <dgm:chMax val="1"/>
          <dgm:dir/>
          <dgm:animLvl val="ctr"/>
          <dgm:resizeHandles val="exact"/>
        </dgm:presLayoutVars>
      </dgm:prSet>
      <dgm:spPr/>
    </dgm:pt>
    <dgm:pt modelId="{601A0C08-69EA-43F5-83C1-CE8DFC8B3811}" type="pres">
      <dgm:prSet presAssocID="{9098427C-1ED2-4248-803B-B1FC86AB801B}" presName="matrix" presStyleCnt="0"/>
      <dgm:spPr/>
    </dgm:pt>
    <dgm:pt modelId="{69E08D6C-DEBF-4061-9602-0914B934E6A1}" type="pres">
      <dgm:prSet presAssocID="{9098427C-1ED2-4248-803B-B1FC86AB801B}" presName="tile1" presStyleLbl="node1" presStyleIdx="0" presStyleCnt="4" custScaleY="145060" custLinFactNeighborX="-2334" custLinFactNeighborY="11265"/>
      <dgm:spPr/>
    </dgm:pt>
    <dgm:pt modelId="{C7917085-B1B1-4482-A347-E97A5F3C7DAB}" type="pres">
      <dgm:prSet presAssocID="{9098427C-1ED2-4248-803B-B1FC86AB801B}" presName="tile1text" presStyleLbl="node1" presStyleIdx="0" presStyleCnt="4">
        <dgm:presLayoutVars>
          <dgm:chMax val="0"/>
          <dgm:chPref val="0"/>
          <dgm:bulletEnabled val="1"/>
        </dgm:presLayoutVars>
      </dgm:prSet>
      <dgm:spPr/>
    </dgm:pt>
    <dgm:pt modelId="{C1C6BCE2-BA98-4611-BC0F-9EBB927CA549}" type="pres">
      <dgm:prSet presAssocID="{9098427C-1ED2-4248-803B-B1FC86AB801B}" presName="tile2" presStyleLbl="node1" presStyleIdx="1" presStyleCnt="4" custLinFactNeighborX="1146" custLinFactNeighborY="-6757"/>
      <dgm:spPr/>
    </dgm:pt>
    <dgm:pt modelId="{B3BF2249-B838-4E79-8F36-7EE7BA99F8A8}" type="pres">
      <dgm:prSet presAssocID="{9098427C-1ED2-4248-803B-B1FC86AB801B}" presName="tile2text" presStyleLbl="node1" presStyleIdx="1" presStyleCnt="4">
        <dgm:presLayoutVars>
          <dgm:chMax val="0"/>
          <dgm:chPref val="0"/>
          <dgm:bulletEnabled val="1"/>
        </dgm:presLayoutVars>
      </dgm:prSet>
      <dgm:spPr/>
    </dgm:pt>
    <dgm:pt modelId="{12FA90A0-08ED-42C4-BDDE-3706D09AC08E}" type="pres">
      <dgm:prSet presAssocID="{9098427C-1ED2-4248-803B-B1FC86AB801B}" presName="tile3" presStyleLbl="node1" presStyleIdx="2" presStyleCnt="4" custLinFactNeighborX="2224" custLinFactNeighborY="3567"/>
      <dgm:spPr/>
    </dgm:pt>
    <dgm:pt modelId="{2CBEF55F-A5C4-44D8-9CBC-A40419275290}" type="pres">
      <dgm:prSet presAssocID="{9098427C-1ED2-4248-803B-B1FC86AB801B}" presName="tile3text" presStyleLbl="node1" presStyleIdx="2" presStyleCnt="4">
        <dgm:presLayoutVars>
          <dgm:chMax val="0"/>
          <dgm:chPref val="0"/>
          <dgm:bulletEnabled val="1"/>
        </dgm:presLayoutVars>
      </dgm:prSet>
      <dgm:spPr/>
    </dgm:pt>
    <dgm:pt modelId="{27728420-9028-4EAB-BAEF-4D121DEC4FE6}" type="pres">
      <dgm:prSet presAssocID="{9098427C-1ED2-4248-803B-B1FC86AB801B}" presName="tile4" presStyleLbl="node1" presStyleIdx="3" presStyleCnt="4"/>
      <dgm:spPr/>
    </dgm:pt>
    <dgm:pt modelId="{8E3F7115-6834-4CDF-8ADB-A93C2D1DEBC9}" type="pres">
      <dgm:prSet presAssocID="{9098427C-1ED2-4248-803B-B1FC86AB801B}" presName="tile4text" presStyleLbl="node1" presStyleIdx="3" presStyleCnt="4">
        <dgm:presLayoutVars>
          <dgm:chMax val="0"/>
          <dgm:chPref val="0"/>
          <dgm:bulletEnabled val="1"/>
        </dgm:presLayoutVars>
      </dgm:prSet>
      <dgm:spPr/>
    </dgm:pt>
    <dgm:pt modelId="{C544C681-ABA3-4373-A66F-DEB0236BB2A9}" type="pres">
      <dgm:prSet presAssocID="{9098427C-1ED2-4248-803B-B1FC86AB801B}" presName="centerTile" presStyleLbl="fgShp" presStyleIdx="0" presStyleCnt="1" custLinFactNeighborX="6487" custLinFactNeighborY="7793">
        <dgm:presLayoutVars>
          <dgm:chMax val="0"/>
          <dgm:chPref val="0"/>
        </dgm:presLayoutVars>
      </dgm:prSet>
      <dgm:spPr/>
    </dgm:pt>
  </dgm:ptLst>
  <dgm:cxnLst>
    <dgm:cxn modelId="{82FB3B00-9DD6-4E74-92D2-289B41DAFBA6}" srcId="{458483CF-42D1-44D4-9897-F8017A7AE0CF}" destId="{EC4AB5E2-1ED7-45AA-8622-7952137D6DFD}" srcOrd="1" destOrd="0" parTransId="{8016A330-0EC2-4AC6-A760-6E3683CE96E6}" sibTransId="{36B6203F-5AB8-4DA0-B9B9-D51A9B8D3C1C}"/>
    <dgm:cxn modelId="{237EAE26-8F2B-45E8-897C-45AFEF533098}" type="presOf" srcId="{EC4AB5E2-1ED7-45AA-8622-7952137D6DFD}" destId="{B3BF2249-B838-4E79-8F36-7EE7BA99F8A8}" srcOrd="1" destOrd="0" presId="urn:microsoft.com/office/officeart/2005/8/layout/matrix1"/>
    <dgm:cxn modelId="{BD53102A-F964-46DE-8A3C-36A36DC0039E}" srcId="{458483CF-42D1-44D4-9897-F8017A7AE0CF}" destId="{0A1899AE-EA60-4106-9234-91545459E499}" srcOrd="3" destOrd="0" parTransId="{4AE4B936-9547-4CC0-AF1D-C099BF0020C6}" sibTransId="{38760D24-2BB9-43F2-ABA2-61F93544C494}"/>
    <dgm:cxn modelId="{F9229069-3589-4F6D-9354-F386A9A3EA7B}" type="presOf" srcId="{0A1899AE-EA60-4106-9234-91545459E499}" destId="{8E3F7115-6834-4CDF-8ADB-A93C2D1DEBC9}" srcOrd="1" destOrd="0" presId="urn:microsoft.com/office/officeart/2005/8/layout/matrix1"/>
    <dgm:cxn modelId="{A2AE0E6C-167F-4F04-B8A9-B8F9144F2B98}" type="presOf" srcId="{806C1DDE-D3F0-4571-8170-090330AC5F3C}" destId="{C7917085-B1B1-4482-A347-E97A5F3C7DAB}" srcOrd="1" destOrd="0" presId="urn:microsoft.com/office/officeart/2005/8/layout/matrix1"/>
    <dgm:cxn modelId="{6179134C-395C-4B3C-8787-5428AE20CD65}" type="presOf" srcId="{EC4AB5E2-1ED7-45AA-8622-7952137D6DFD}" destId="{C1C6BCE2-BA98-4611-BC0F-9EBB927CA549}" srcOrd="0" destOrd="0" presId="urn:microsoft.com/office/officeart/2005/8/layout/matrix1"/>
    <dgm:cxn modelId="{FE5EDB50-9DE3-4963-9258-4768975C811A}" type="presOf" srcId="{24993E6D-F4EE-47BE-AA02-E3967D6E6816}" destId="{2CBEF55F-A5C4-44D8-9CBC-A40419275290}" srcOrd="1" destOrd="0" presId="urn:microsoft.com/office/officeart/2005/8/layout/matrix1"/>
    <dgm:cxn modelId="{0EC4B057-B868-4FA3-B0EC-EB6943F1A598}" type="presOf" srcId="{24993E6D-F4EE-47BE-AA02-E3967D6E6816}" destId="{12FA90A0-08ED-42C4-BDDE-3706D09AC08E}" srcOrd="0" destOrd="0" presId="urn:microsoft.com/office/officeart/2005/8/layout/matrix1"/>
    <dgm:cxn modelId="{A503945A-42BF-4934-8B96-3D35BDC7D258}" srcId="{458483CF-42D1-44D4-9897-F8017A7AE0CF}" destId="{806C1DDE-D3F0-4571-8170-090330AC5F3C}" srcOrd="0" destOrd="0" parTransId="{29322332-73DA-41DC-B8AA-81191A0A50C1}" sibTransId="{72247CB0-8B68-4408-B035-A5B8370C0102}"/>
    <dgm:cxn modelId="{B2BC7389-856B-4C70-A80F-E22209688EF7}" type="presOf" srcId="{458483CF-42D1-44D4-9897-F8017A7AE0CF}" destId="{C544C681-ABA3-4373-A66F-DEB0236BB2A9}" srcOrd="0" destOrd="0" presId="urn:microsoft.com/office/officeart/2005/8/layout/matrix1"/>
    <dgm:cxn modelId="{C2ED9E99-3547-4D60-9FA2-76318FB58ECA}" type="presOf" srcId="{9098427C-1ED2-4248-803B-B1FC86AB801B}" destId="{ABF2695B-7E42-46D9-B7D5-C7A9838B0035}" srcOrd="0" destOrd="0" presId="urn:microsoft.com/office/officeart/2005/8/layout/matrix1"/>
    <dgm:cxn modelId="{C6D078A8-4EA9-44C6-83AE-A3081BC9C4B9}" srcId="{458483CF-42D1-44D4-9897-F8017A7AE0CF}" destId="{24993E6D-F4EE-47BE-AA02-E3967D6E6816}" srcOrd="2" destOrd="0" parTransId="{A4301BF0-AAA4-4BE1-AD8D-2B9836990541}" sibTransId="{6EFFCD3A-B8BA-4132-AA45-0CC8EEDD6B76}"/>
    <dgm:cxn modelId="{8CE168CD-D610-4FD0-AE0B-343C86D72E02}" srcId="{9098427C-1ED2-4248-803B-B1FC86AB801B}" destId="{458483CF-42D1-44D4-9897-F8017A7AE0CF}" srcOrd="0" destOrd="0" parTransId="{3FFFFED7-CC87-44EA-9236-98E772E17E7D}" sibTransId="{C19A3D41-2813-4B48-9CCE-AFF7AE2E2BFB}"/>
    <dgm:cxn modelId="{9B852BE4-171B-48D9-9ABC-6AC262DB15E2}" type="presOf" srcId="{0A1899AE-EA60-4106-9234-91545459E499}" destId="{27728420-9028-4EAB-BAEF-4D121DEC4FE6}" srcOrd="0" destOrd="0" presId="urn:microsoft.com/office/officeart/2005/8/layout/matrix1"/>
    <dgm:cxn modelId="{485EAEFF-1D45-48E0-8F61-6997171859F2}" type="presOf" srcId="{806C1DDE-D3F0-4571-8170-090330AC5F3C}" destId="{69E08D6C-DEBF-4061-9602-0914B934E6A1}" srcOrd="0" destOrd="0" presId="urn:microsoft.com/office/officeart/2005/8/layout/matrix1"/>
    <dgm:cxn modelId="{8A81DCB2-5A1E-411D-8CC2-19029437D024}" type="presParOf" srcId="{ABF2695B-7E42-46D9-B7D5-C7A9838B0035}" destId="{601A0C08-69EA-43F5-83C1-CE8DFC8B3811}" srcOrd="0" destOrd="0" presId="urn:microsoft.com/office/officeart/2005/8/layout/matrix1"/>
    <dgm:cxn modelId="{92009119-B4BC-4787-8C38-B621F7C1F82D}" type="presParOf" srcId="{601A0C08-69EA-43F5-83C1-CE8DFC8B3811}" destId="{69E08D6C-DEBF-4061-9602-0914B934E6A1}" srcOrd="0" destOrd="0" presId="urn:microsoft.com/office/officeart/2005/8/layout/matrix1"/>
    <dgm:cxn modelId="{9539E975-AC34-4C33-A8FA-1ED6264926E2}" type="presParOf" srcId="{601A0C08-69EA-43F5-83C1-CE8DFC8B3811}" destId="{C7917085-B1B1-4482-A347-E97A5F3C7DAB}" srcOrd="1" destOrd="0" presId="urn:microsoft.com/office/officeart/2005/8/layout/matrix1"/>
    <dgm:cxn modelId="{7B5E08B0-24D6-4CD5-BA57-81B901C49EB1}" type="presParOf" srcId="{601A0C08-69EA-43F5-83C1-CE8DFC8B3811}" destId="{C1C6BCE2-BA98-4611-BC0F-9EBB927CA549}" srcOrd="2" destOrd="0" presId="urn:microsoft.com/office/officeart/2005/8/layout/matrix1"/>
    <dgm:cxn modelId="{46B14D6A-FBA4-4619-80F1-4C4BFD18D09F}" type="presParOf" srcId="{601A0C08-69EA-43F5-83C1-CE8DFC8B3811}" destId="{B3BF2249-B838-4E79-8F36-7EE7BA99F8A8}" srcOrd="3" destOrd="0" presId="urn:microsoft.com/office/officeart/2005/8/layout/matrix1"/>
    <dgm:cxn modelId="{2A5113B9-A3DE-432E-B560-4990DFEBCB03}" type="presParOf" srcId="{601A0C08-69EA-43F5-83C1-CE8DFC8B3811}" destId="{12FA90A0-08ED-42C4-BDDE-3706D09AC08E}" srcOrd="4" destOrd="0" presId="urn:microsoft.com/office/officeart/2005/8/layout/matrix1"/>
    <dgm:cxn modelId="{A937009E-D5E8-4DA4-A82C-56B5A93A775E}" type="presParOf" srcId="{601A0C08-69EA-43F5-83C1-CE8DFC8B3811}" destId="{2CBEF55F-A5C4-44D8-9CBC-A40419275290}" srcOrd="5" destOrd="0" presId="urn:microsoft.com/office/officeart/2005/8/layout/matrix1"/>
    <dgm:cxn modelId="{F0EAF0DC-A3D7-4081-BC5F-194BEB9D3FBA}" type="presParOf" srcId="{601A0C08-69EA-43F5-83C1-CE8DFC8B3811}" destId="{27728420-9028-4EAB-BAEF-4D121DEC4FE6}" srcOrd="6" destOrd="0" presId="urn:microsoft.com/office/officeart/2005/8/layout/matrix1"/>
    <dgm:cxn modelId="{A83DA98D-6920-41CF-87E4-57A345E45E10}" type="presParOf" srcId="{601A0C08-69EA-43F5-83C1-CE8DFC8B3811}" destId="{8E3F7115-6834-4CDF-8ADB-A93C2D1DEBC9}" srcOrd="7" destOrd="0" presId="urn:microsoft.com/office/officeart/2005/8/layout/matrix1"/>
    <dgm:cxn modelId="{3657315E-20A6-40EE-A5B9-033F5655B4DD}" type="presParOf" srcId="{ABF2695B-7E42-46D9-B7D5-C7A9838B0035}" destId="{C544C681-ABA3-4373-A66F-DEB0236BB2A9}"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9ADD11-37F7-4DFB-881D-8B224EC32A78}" type="doc">
      <dgm:prSet loTypeId="urn:microsoft.com/office/officeart/2005/8/layout/cycle4" loCatId="matrix" qsTypeId="urn:microsoft.com/office/officeart/2005/8/quickstyle/simple3" qsCatId="simple" csTypeId="urn:microsoft.com/office/officeart/2005/8/colors/accent1_2" csCatId="accent1" phldr="1"/>
      <dgm:spPr/>
      <dgm:t>
        <a:bodyPr/>
        <a:lstStyle/>
        <a:p>
          <a:endParaRPr lang="en-GB"/>
        </a:p>
      </dgm:t>
    </dgm:pt>
    <dgm:pt modelId="{39C423F1-CE48-48AB-916E-D58E77DF4C80}">
      <dgm:prSet phldrT="[Text]" custT="1"/>
      <dgm:spPr/>
      <dgm:t>
        <a:bodyPr/>
        <a:lstStyle/>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dgm:t>
    </dgm:pt>
    <dgm:pt modelId="{B28B5400-AF7C-4430-9F7C-70608A1068C4}" type="parTrans" cxnId="{CEF9F2FC-959E-4A9C-8E8B-CCA6D3D25B39}">
      <dgm:prSet/>
      <dgm:spPr/>
      <dgm:t>
        <a:bodyPr/>
        <a:lstStyle/>
        <a:p>
          <a:endParaRPr lang="en-GB"/>
        </a:p>
      </dgm:t>
    </dgm:pt>
    <dgm:pt modelId="{C64E158B-13D6-4FEC-B436-FA083055B9D3}" type="sibTrans" cxnId="{CEF9F2FC-959E-4A9C-8E8B-CCA6D3D25B39}">
      <dgm:prSet/>
      <dgm:spPr/>
      <dgm:t>
        <a:bodyPr/>
        <a:lstStyle/>
        <a:p>
          <a:endParaRPr lang="en-GB"/>
        </a:p>
      </dgm:t>
    </dgm:pt>
    <dgm:pt modelId="{534D64B9-3507-4F48-A133-A8A336F858D1}">
      <dgm:prSet phldrT="[Text]" custT="1"/>
      <dgm:spPr/>
      <dgm:t>
        <a:bodyPr/>
        <a:lstStyle/>
        <a:p>
          <a:r>
            <a:rPr lang="en-GB" sz="1200">
              <a:latin typeface="Arial" panose="020B0604020202020204" pitchFamily="34" charset="0"/>
              <a:cs typeface="Arial" panose="020B0604020202020204" pitchFamily="34" charset="0"/>
            </a:rPr>
            <a:t>[text]</a:t>
          </a:r>
          <a:endParaRPr lang="en-GB" sz="1200" dirty="0">
            <a:latin typeface="Arial" panose="020B0604020202020204" pitchFamily="34" charset="0"/>
            <a:cs typeface="Arial" panose="020B0604020202020204" pitchFamily="34" charset="0"/>
          </a:endParaRPr>
        </a:p>
      </dgm:t>
    </dgm:pt>
    <dgm:pt modelId="{7EE80517-FD20-4B1C-B0AE-9FA4E41BBBFF}" type="parTrans" cxnId="{77317513-7617-46DE-B545-3E0EAC54AAC8}">
      <dgm:prSet/>
      <dgm:spPr/>
      <dgm:t>
        <a:bodyPr/>
        <a:lstStyle/>
        <a:p>
          <a:endParaRPr lang="en-GB"/>
        </a:p>
      </dgm:t>
    </dgm:pt>
    <dgm:pt modelId="{9E390D9E-4A15-4CF3-8B38-F51E31B59A5F}" type="sibTrans" cxnId="{77317513-7617-46DE-B545-3E0EAC54AAC8}">
      <dgm:prSet/>
      <dgm:spPr/>
      <dgm:t>
        <a:bodyPr/>
        <a:lstStyle/>
        <a:p>
          <a:endParaRPr lang="en-GB"/>
        </a:p>
      </dgm:t>
    </dgm:pt>
    <dgm:pt modelId="{A1715BEC-B2FB-4625-853A-B55F969CA070}">
      <dgm:prSet/>
      <dgm:spPr/>
      <dgm:t>
        <a:bodyPr/>
        <a:lstStyle/>
        <a:p>
          <a:r>
            <a:rPr lang="en-GB" dirty="0"/>
            <a:t>Antidepressants are not advised by NG222 as a standard or initial treatment for less severe depression. It prioritises the least invasive and resource-intensive procedures using a matched-care paradigm.</a:t>
          </a:r>
        </a:p>
      </dgm:t>
    </dgm:pt>
    <dgm:pt modelId="{2C8501BE-2FDF-462F-82F4-D31AB29D9CCD}" type="parTrans" cxnId="{BB842876-CD98-4CDC-8B59-764523D1C88D}">
      <dgm:prSet/>
      <dgm:spPr/>
    </dgm:pt>
    <dgm:pt modelId="{60680D8A-2AC2-4E8D-BC5D-4F56C711B173}" type="sibTrans" cxnId="{BB842876-CD98-4CDC-8B59-764523D1C88D}">
      <dgm:prSet/>
      <dgm:spPr/>
    </dgm:pt>
    <dgm:pt modelId="{AB249278-51FF-447A-9C5F-CB65F215A016}" type="pres">
      <dgm:prSet presAssocID="{549ADD11-37F7-4DFB-881D-8B224EC32A78}" presName="cycleMatrixDiagram" presStyleCnt="0">
        <dgm:presLayoutVars>
          <dgm:chMax val="1"/>
          <dgm:dir/>
          <dgm:animLvl val="lvl"/>
          <dgm:resizeHandles val="exact"/>
        </dgm:presLayoutVars>
      </dgm:prSet>
      <dgm:spPr/>
    </dgm:pt>
    <dgm:pt modelId="{32B5676E-1ED8-440A-909B-CB809FCE4D03}" type="pres">
      <dgm:prSet presAssocID="{549ADD11-37F7-4DFB-881D-8B224EC32A78}" presName="children" presStyleCnt="0"/>
      <dgm:spPr/>
    </dgm:pt>
    <dgm:pt modelId="{AD815E84-A444-4732-AC48-047A14A05D71}" type="pres">
      <dgm:prSet presAssocID="{549ADD11-37F7-4DFB-881D-8B224EC32A78}" presName="child1group" presStyleCnt="0"/>
      <dgm:spPr/>
    </dgm:pt>
    <dgm:pt modelId="{0A7EF9B1-1BF8-4118-8146-4C765DEA7C86}" type="pres">
      <dgm:prSet presAssocID="{549ADD11-37F7-4DFB-881D-8B224EC32A78}" presName="child1" presStyleLbl="bgAcc1" presStyleIdx="0" presStyleCnt="1"/>
      <dgm:spPr/>
    </dgm:pt>
    <dgm:pt modelId="{797A7EBA-7B2F-48C8-831C-3751FE121A53}" type="pres">
      <dgm:prSet presAssocID="{549ADD11-37F7-4DFB-881D-8B224EC32A78}" presName="child1Text" presStyleLbl="bgAcc1" presStyleIdx="0" presStyleCnt="1">
        <dgm:presLayoutVars>
          <dgm:bulletEnabled val="1"/>
        </dgm:presLayoutVars>
      </dgm:prSet>
      <dgm:spPr/>
    </dgm:pt>
    <dgm:pt modelId="{C0CF8283-D6F0-4518-907B-61375C0CA48F}" type="pres">
      <dgm:prSet presAssocID="{549ADD11-37F7-4DFB-881D-8B224EC32A78}" presName="childPlaceholder" presStyleCnt="0"/>
      <dgm:spPr/>
    </dgm:pt>
    <dgm:pt modelId="{2F2A4DD8-BFEE-40C4-A163-DA3BF7B8860A}" type="pres">
      <dgm:prSet presAssocID="{549ADD11-37F7-4DFB-881D-8B224EC32A78}" presName="circle" presStyleCnt="0"/>
      <dgm:spPr/>
    </dgm:pt>
    <dgm:pt modelId="{F003212B-3D0A-4320-81F1-771B0C845E4D}" type="pres">
      <dgm:prSet presAssocID="{549ADD11-37F7-4DFB-881D-8B224EC32A78}" presName="quadrant1" presStyleLbl="node1" presStyleIdx="0" presStyleCnt="4" custScaleX="90229">
        <dgm:presLayoutVars>
          <dgm:chMax val="1"/>
          <dgm:bulletEnabled val="1"/>
        </dgm:presLayoutVars>
      </dgm:prSet>
      <dgm:spPr/>
    </dgm:pt>
    <dgm:pt modelId="{DDA9DCD8-23CC-4B26-AB3E-215BAE377901}" type="pres">
      <dgm:prSet presAssocID="{549ADD11-37F7-4DFB-881D-8B224EC32A78}" presName="quadrant2" presStyleLbl="node1" presStyleIdx="1" presStyleCnt="4">
        <dgm:presLayoutVars>
          <dgm:chMax val="1"/>
          <dgm:bulletEnabled val="1"/>
        </dgm:presLayoutVars>
      </dgm:prSet>
      <dgm:spPr/>
    </dgm:pt>
    <dgm:pt modelId="{54F5A0A1-F497-43C9-A189-40E16A94DCC2}" type="pres">
      <dgm:prSet presAssocID="{549ADD11-37F7-4DFB-881D-8B224EC32A78}" presName="quadrant3" presStyleLbl="node1" presStyleIdx="2" presStyleCnt="4">
        <dgm:presLayoutVars>
          <dgm:chMax val="1"/>
          <dgm:bulletEnabled val="1"/>
        </dgm:presLayoutVars>
      </dgm:prSet>
      <dgm:spPr/>
    </dgm:pt>
    <dgm:pt modelId="{E41A9168-82F1-4C8D-A6BB-8080D676E62E}" type="pres">
      <dgm:prSet presAssocID="{549ADD11-37F7-4DFB-881D-8B224EC32A78}" presName="quadrant4" presStyleLbl="node1" presStyleIdx="3" presStyleCnt="4">
        <dgm:presLayoutVars>
          <dgm:chMax val="1"/>
          <dgm:bulletEnabled val="1"/>
        </dgm:presLayoutVars>
      </dgm:prSet>
      <dgm:spPr/>
    </dgm:pt>
    <dgm:pt modelId="{D103BF0E-CCEC-4AF8-85E4-EF97B540DDFF}" type="pres">
      <dgm:prSet presAssocID="{549ADD11-37F7-4DFB-881D-8B224EC32A78}" presName="quadrantPlaceholder" presStyleCnt="0"/>
      <dgm:spPr/>
    </dgm:pt>
    <dgm:pt modelId="{B9995D6A-6320-4909-8AC3-9D9F11F8656D}" type="pres">
      <dgm:prSet presAssocID="{549ADD11-37F7-4DFB-881D-8B224EC32A78}" presName="center1" presStyleLbl="fgShp" presStyleIdx="0" presStyleCnt="2"/>
      <dgm:spPr/>
    </dgm:pt>
    <dgm:pt modelId="{ACD2F054-3BD1-4D19-A5C5-4451D8A3DB9F}" type="pres">
      <dgm:prSet presAssocID="{549ADD11-37F7-4DFB-881D-8B224EC32A78}" presName="center2" presStyleLbl="fgShp" presStyleIdx="1" presStyleCnt="2"/>
      <dgm:spPr/>
    </dgm:pt>
  </dgm:ptLst>
  <dgm:cxnLst>
    <dgm:cxn modelId="{77317513-7617-46DE-B545-3E0EAC54AAC8}" srcId="{39C423F1-CE48-48AB-916E-D58E77DF4C80}" destId="{534D64B9-3507-4F48-A133-A8A336F858D1}" srcOrd="0" destOrd="0" parTransId="{7EE80517-FD20-4B1C-B0AE-9FA4E41BBBFF}" sibTransId="{9E390D9E-4A15-4CF3-8B38-F51E31B59A5F}"/>
    <dgm:cxn modelId="{5E71853A-3D07-46E5-B137-40888E66E50B}" type="presOf" srcId="{549ADD11-37F7-4DFB-881D-8B224EC32A78}" destId="{AB249278-51FF-447A-9C5F-CB65F215A016}" srcOrd="0" destOrd="0" presId="urn:microsoft.com/office/officeart/2005/8/layout/cycle4"/>
    <dgm:cxn modelId="{BB842876-CD98-4CDC-8B59-764523D1C88D}" srcId="{549ADD11-37F7-4DFB-881D-8B224EC32A78}" destId="{A1715BEC-B2FB-4625-853A-B55F969CA070}" srcOrd="1" destOrd="0" parTransId="{2C8501BE-2FDF-462F-82F4-D31AB29D9CCD}" sibTransId="{60680D8A-2AC2-4E8D-BC5D-4F56C711B173}"/>
    <dgm:cxn modelId="{78D97AAB-C86B-485C-B2E1-A3C030E7A54D}" type="presOf" srcId="{A1715BEC-B2FB-4625-853A-B55F969CA070}" destId="{DDA9DCD8-23CC-4B26-AB3E-215BAE377901}" srcOrd="0" destOrd="0" presId="urn:microsoft.com/office/officeart/2005/8/layout/cycle4"/>
    <dgm:cxn modelId="{ED8E38B9-86CB-405A-8D27-9E445A7699EA}" type="presOf" srcId="{39C423F1-CE48-48AB-916E-D58E77DF4C80}" destId="{F003212B-3D0A-4320-81F1-771B0C845E4D}" srcOrd="0" destOrd="0" presId="urn:microsoft.com/office/officeart/2005/8/layout/cycle4"/>
    <dgm:cxn modelId="{BD4C2BC9-2FFC-42E3-8AB8-B889863B9906}" type="presOf" srcId="{534D64B9-3507-4F48-A133-A8A336F858D1}" destId="{0A7EF9B1-1BF8-4118-8146-4C765DEA7C86}" srcOrd="0" destOrd="0" presId="urn:microsoft.com/office/officeart/2005/8/layout/cycle4"/>
    <dgm:cxn modelId="{60B574F6-2542-4F2A-92F4-50AC429E0039}" type="presOf" srcId="{534D64B9-3507-4F48-A133-A8A336F858D1}" destId="{797A7EBA-7B2F-48C8-831C-3751FE121A53}" srcOrd="1" destOrd="0" presId="urn:microsoft.com/office/officeart/2005/8/layout/cycle4"/>
    <dgm:cxn modelId="{CEF9F2FC-959E-4A9C-8E8B-CCA6D3D25B39}" srcId="{549ADD11-37F7-4DFB-881D-8B224EC32A78}" destId="{39C423F1-CE48-48AB-916E-D58E77DF4C80}" srcOrd="0" destOrd="0" parTransId="{B28B5400-AF7C-4430-9F7C-70608A1068C4}" sibTransId="{C64E158B-13D6-4FEC-B436-FA083055B9D3}"/>
    <dgm:cxn modelId="{1670D3CE-D275-42BE-95A1-C21D2D3F3DCF}" type="presParOf" srcId="{AB249278-51FF-447A-9C5F-CB65F215A016}" destId="{32B5676E-1ED8-440A-909B-CB809FCE4D03}" srcOrd="0" destOrd="0" presId="urn:microsoft.com/office/officeart/2005/8/layout/cycle4"/>
    <dgm:cxn modelId="{830BB76A-8D2B-45B0-B642-468695A031A1}" type="presParOf" srcId="{32B5676E-1ED8-440A-909B-CB809FCE4D03}" destId="{AD815E84-A444-4732-AC48-047A14A05D71}" srcOrd="0" destOrd="0" presId="urn:microsoft.com/office/officeart/2005/8/layout/cycle4"/>
    <dgm:cxn modelId="{9B1FE000-63E5-4D4A-B7E5-444E63209333}" type="presParOf" srcId="{AD815E84-A444-4732-AC48-047A14A05D71}" destId="{0A7EF9B1-1BF8-4118-8146-4C765DEA7C86}" srcOrd="0" destOrd="0" presId="urn:microsoft.com/office/officeart/2005/8/layout/cycle4"/>
    <dgm:cxn modelId="{6C676723-9573-4AAD-9798-C42E8BDF746F}" type="presParOf" srcId="{AD815E84-A444-4732-AC48-047A14A05D71}" destId="{797A7EBA-7B2F-48C8-831C-3751FE121A53}" srcOrd="1" destOrd="0" presId="urn:microsoft.com/office/officeart/2005/8/layout/cycle4"/>
    <dgm:cxn modelId="{001CCCD9-BE33-40DF-A167-53DE6AA36660}" type="presParOf" srcId="{32B5676E-1ED8-440A-909B-CB809FCE4D03}" destId="{C0CF8283-D6F0-4518-907B-61375C0CA48F}" srcOrd="1" destOrd="0" presId="urn:microsoft.com/office/officeart/2005/8/layout/cycle4"/>
    <dgm:cxn modelId="{070DF240-08CB-48CA-AB1B-7706C7C166AB}" type="presParOf" srcId="{AB249278-51FF-447A-9C5F-CB65F215A016}" destId="{2F2A4DD8-BFEE-40C4-A163-DA3BF7B8860A}" srcOrd="1" destOrd="0" presId="urn:microsoft.com/office/officeart/2005/8/layout/cycle4"/>
    <dgm:cxn modelId="{38257D09-B2C8-41A2-A7EA-EA0ACE59CF80}" type="presParOf" srcId="{2F2A4DD8-BFEE-40C4-A163-DA3BF7B8860A}" destId="{F003212B-3D0A-4320-81F1-771B0C845E4D}" srcOrd="0" destOrd="0" presId="urn:microsoft.com/office/officeart/2005/8/layout/cycle4"/>
    <dgm:cxn modelId="{EBAC5B51-9EDD-466A-A6E5-39C55D371F77}" type="presParOf" srcId="{2F2A4DD8-BFEE-40C4-A163-DA3BF7B8860A}" destId="{DDA9DCD8-23CC-4B26-AB3E-215BAE377901}" srcOrd="1" destOrd="0" presId="urn:microsoft.com/office/officeart/2005/8/layout/cycle4"/>
    <dgm:cxn modelId="{AE68A6C6-94B3-43C3-B1E6-5C8A85941F87}" type="presParOf" srcId="{2F2A4DD8-BFEE-40C4-A163-DA3BF7B8860A}" destId="{54F5A0A1-F497-43C9-A189-40E16A94DCC2}" srcOrd="2" destOrd="0" presId="urn:microsoft.com/office/officeart/2005/8/layout/cycle4"/>
    <dgm:cxn modelId="{68817B05-1CB5-46AB-952B-26B122D50D96}" type="presParOf" srcId="{2F2A4DD8-BFEE-40C4-A163-DA3BF7B8860A}" destId="{E41A9168-82F1-4C8D-A6BB-8080D676E62E}" srcOrd="3" destOrd="0" presId="urn:microsoft.com/office/officeart/2005/8/layout/cycle4"/>
    <dgm:cxn modelId="{802E1C85-A937-4A76-915F-D9DBAE539548}" type="presParOf" srcId="{2F2A4DD8-BFEE-40C4-A163-DA3BF7B8860A}" destId="{D103BF0E-CCEC-4AF8-85E4-EF97B540DDFF}" srcOrd="4" destOrd="0" presId="urn:microsoft.com/office/officeart/2005/8/layout/cycle4"/>
    <dgm:cxn modelId="{26EF48F9-F066-4297-961D-D0A2CA166C71}" type="presParOf" srcId="{AB249278-51FF-447A-9C5F-CB65F215A016}" destId="{B9995D6A-6320-4909-8AC3-9D9F11F8656D}" srcOrd="2" destOrd="0" presId="urn:microsoft.com/office/officeart/2005/8/layout/cycle4"/>
    <dgm:cxn modelId="{4800C27E-87E2-4A1C-BF36-E4ED5A105C4A}" type="presParOf" srcId="{AB249278-51FF-447A-9C5F-CB65F215A016}" destId="{ACD2F054-3BD1-4D19-A5C5-4451D8A3DB9F}" srcOrd="3" destOrd="0" presId="urn:microsoft.com/office/officeart/2005/8/layout/cycle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08D6C-DEBF-4061-9602-0914B934E6A1}">
      <dsp:nvSpPr>
        <dsp:cNvPr id="0" name=""/>
        <dsp:cNvSpPr/>
      </dsp:nvSpPr>
      <dsp:spPr>
        <a:xfrm rot="16200000">
          <a:off x="-173316" y="173316"/>
          <a:ext cx="2998950" cy="2652318"/>
        </a:xfrm>
        <a:prstGeom prst="round1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Depressive disorder, also referred to as depression, is a prevalent mental health issue that can affect individuals universally. It is defined by persistent low mood or diminished enjoyment or interest in activities over extended durations.</a:t>
          </a:r>
          <a:r>
            <a:rPr lang="en-GB" sz="1200" kern="1200" dirty="0"/>
            <a:t> (World Health Organization: WHO, 2019)</a:t>
          </a:r>
          <a:endParaRPr lang="en-GB" sz="1200" kern="1200" dirty="0">
            <a:latin typeface="Arial" panose="020B0604020202020204" pitchFamily="34" charset="0"/>
            <a:cs typeface="Arial" panose="020B0604020202020204" pitchFamily="34" charset="0"/>
          </a:endParaRPr>
        </a:p>
      </dsp:txBody>
      <dsp:txXfrm rot="5400000">
        <a:off x="-1" y="1"/>
        <a:ext cx="2652318" cy="2249212"/>
      </dsp:txXfrm>
    </dsp:sp>
    <dsp:sp modelId="{C1C6BCE2-BA98-4611-BC0F-9EBB927CA549}">
      <dsp:nvSpPr>
        <dsp:cNvPr id="0" name=""/>
        <dsp:cNvSpPr/>
      </dsp:nvSpPr>
      <dsp:spPr>
        <a:xfrm>
          <a:off x="2652318" y="93197"/>
          <a:ext cx="2652318" cy="2067386"/>
        </a:xfrm>
        <a:prstGeom prst="round1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Causes of Depression</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Occasionally, a catalyst for depression emerges. Transformative events such as bereavement , unemployment, people live with abuse, or child birth family history, might precipitate it But can also be depressed for no reason.</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(HNS 2025)</a:t>
          </a:r>
        </a:p>
      </dsp:txBody>
      <dsp:txXfrm>
        <a:off x="2652318" y="93197"/>
        <a:ext cx="2652318" cy="1550539"/>
      </dsp:txXfrm>
    </dsp:sp>
    <dsp:sp modelId="{12FA90A0-08ED-42C4-BDDE-3706D09AC08E}">
      <dsp:nvSpPr>
        <dsp:cNvPr id="0" name=""/>
        <dsp:cNvSpPr/>
      </dsp:nvSpPr>
      <dsp:spPr>
        <a:xfrm rot="10800000">
          <a:off x="58987" y="2300277"/>
          <a:ext cx="2652318" cy="2067386"/>
        </a:xfrm>
        <a:prstGeom prst="round1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Types of Depression</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Psychotic Depression</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Postnatal Depression</a:t>
          </a:r>
        </a:p>
        <a:p>
          <a:pPr marL="0" lvl="0" indent="0" algn="ctr" defTabSz="5334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dsp:txBody>
      <dsp:txXfrm rot="10800000">
        <a:off x="58987" y="2817123"/>
        <a:ext cx="2652318" cy="1550539"/>
      </dsp:txXfrm>
    </dsp:sp>
    <dsp:sp modelId="{27728420-9028-4EAB-BAEF-4D121DEC4FE6}">
      <dsp:nvSpPr>
        <dsp:cNvPr id="0" name=""/>
        <dsp:cNvSpPr/>
      </dsp:nvSpPr>
      <dsp:spPr>
        <a:xfrm rot="5400000">
          <a:off x="2944784" y="2007811"/>
          <a:ext cx="2067386" cy="2652318"/>
        </a:xfrm>
        <a:prstGeom prst="round1Rect">
          <a:avLst/>
        </a:prstGeom>
        <a:gradFill rotWithShape="0">
          <a:gsLst>
            <a:gs pos="0">
              <a:schemeClr val="accent1">
                <a:hueOff val="0"/>
                <a:satOff val="0"/>
                <a:lumOff val="0"/>
                <a:alphaOff val="0"/>
                <a:tint val="94000"/>
                <a:satMod val="100000"/>
                <a:lumMod val="108000"/>
              </a:schemeClr>
            </a:gs>
            <a:gs pos="50000">
              <a:schemeClr val="accent1">
                <a:hueOff val="0"/>
                <a:satOff val="0"/>
                <a:lumOff val="0"/>
                <a:alphaOff val="0"/>
                <a:tint val="98000"/>
                <a:shade val="100000"/>
                <a:satMod val="100000"/>
                <a:lumMod val="100000"/>
              </a:schemeClr>
            </a:gs>
            <a:gs pos="100000">
              <a:schemeClr val="accent1">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Psychotic Depression</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Individual with severe depression may also have hallucinations and delusional thought, which are indicative of psychosis .</a:t>
          </a:r>
        </a:p>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Depression accompanied by psychosis is referred as psychotic Depression(Website, 2025b) .</a:t>
          </a:r>
        </a:p>
      </dsp:txBody>
      <dsp:txXfrm rot="-5400000">
        <a:off x="2652318" y="2817123"/>
        <a:ext cx="2652318" cy="1550539"/>
      </dsp:txXfrm>
    </dsp:sp>
    <dsp:sp modelId="{C544C681-ABA3-4373-A66F-DEB0236BB2A9}">
      <dsp:nvSpPr>
        <dsp:cNvPr id="0" name=""/>
        <dsp:cNvSpPr/>
      </dsp:nvSpPr>
      <dsp:spPr>
        <a:xfrm>
          <a:off x="1959856" y="1631095"/>
          <a:ext cx="1591390" cy="1033693"/>
        </a:xfrm>
        <a:prstGeom prst="roundRect">
          <a:avLst/>
        </a:prstGeom>
        <a:gradFill rotWithShape="0">
          <a:gsLst>
            <a:gs pos="0">
              <a:schemeClr val="accent1">
                <a:tint val="60000"/>
                <a:hueOff val="0"/>
                <a:satOff val="0"/>
                <a:lumOff val="0"/>
                <a:alphaOff val="0"/>
                <a:tint val="94000"/>
                <a:satMod val="100000"/>
                <a:lumMod val="108000"/>
              </a:schemeClr>
            </a:gs>
            <a:gs pos="50000">
              <a:schemeClr val="accent1">
                <a:tint val="60000"/>
                <a:hueOff val="0"/>
                <a:satOff val="0"/>
                <a:lumOff val="0"/>
                <a:alphaOff val="0"/>
                <a:tint val="98000"/>
                <a:shade val="100000"/>
                <a:satMod val="100000"/>
                <a:lumMod val="100000"/>
              </a:schemeClr>
            </a:gs>
            <a:gs pos="100000">
              <a:schemeClr val="accent1">
                <a:tint val="60000"/>
                <a:hueOff val="0"/>
                <a:satOff val="0"/>
                <a:lumOff val="0"/>
                <a:alphaOff val="0"/>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dsp:spPr>
      <dsp:style>
        <a:lnRef idx="0">
          <a:scrgbClr r="0" g="0" b="0"/>
        </a:lnRef>
        <a:fillRef idx="3">
          <a:scrgbClr r="0" g="0" b="0"/>
        </a:fillRef>
        <a:effectRef idx="3">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Depression</a:t>
          </a:r>
        </a:p>
      </dsp:txBody>
      <dsp:txXfrm>
        <a:off x="2010317" y="1681556"/>
        <a:ext cx="1490468" cy="9327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EF9B1-1BF8-4118-8146-4C765DEA7C86}">
      <dsp:nvSpPr>
        <dsp:cNvPr id="0" name=""/>
        <dsp:cNvSpPr/>
      </dsp:nvSpPr>
      <dsp:spPr>
        <a:xfrm>
          <a:off x="674412" y="0"/>
          <a:ext cx="1698631" cy="110032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a:latin typeface="Arial" panose="020B0604020202020204" pitchFamily="34" charset="0"/>
              <a:cs typeface="Arial" panose="020B0604020202020204" pitchFamily="34" charset="0"/>
            </a:rPr>
            <a:t>[text]</a:t>
          </a:r>
          <a:endParaRPr lang="en-GB" sz="1200" kern="1200" dirty="0">
            <a:latin typeface="Arial" panose="020B0604020202020204" pitchFamily="34" charset="0"/>
            <a:cs typeface="Arial" panose="020B0604020202020204" pitchFamily="34" charset="0"/>
          </a:endParaRPr>
        </a:p>
      </dsp:txBody>
      <dsp:txXfrm>
        <a:off x="698583" y="24171"/>
        <a:ext cx="1140700" cy="776904"/>
      </dsp:txXfrm>
    </dsp:sp>
    <dsp:sp modelId="{F003212B-3D0A-4320-81F1-771B0C845E4D}">
      <dsp:nvSpPr>
        <dsp:cNvPr id="0" name=""/>
        <dsp:cNvSpPr/>
      </dsp:nvSpPr>
      <dsp:spPr>
        <a:xfrm>
          <a:off x="1458926" y="195995"/>
          <a:ext cx="1343403" cy="1488881"/>
        </a:xfrm>
        <a:prstGeom prst="pieWedg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dsp:txBody>
      <dsp:txXfrm>
        <a:off x="1852400" y="632078"/>
        <a:ext cx="949929" cy="1052798"/>
      </dsp:txXfrm>
    </dsp:sp>
    <dsp:sp modelId="{DDA9DCD8-23CC-4B26-AB3E-215BAE377901}">
      <dsp:nvSpPr>
        <dsp:cNvPr id="0" name=""/>
        <dsp:cNvSpPr/>
      </dsp:nvSpPr>
      <dsp:spPr>
        <a:xfrm rot="5400000">
          <a:off x="2943839" y="195995"/>
          <a:ext cx="1488881" cy="1488881"/>
        </a:xfrm>
        <a:prstGeom prst="pieWedg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784" tIns="49784" rIns="49784" bIns="49784" numCol="1" spcCol="1270" anchor="ctr" anchorCtr="0">
          <a:noAutofit/>
        </a:bodyPr>
        <a:lstStyle/>
        <a:p>
          <a:pPr marL="0" lvl="0" indent="0" algn="ctr" defTabSz="311150">
            <a:lnSpc>
              <a:spcPct val="90000"/>
            </a:lnSpc>
            <a:spcBef>
              <a:spcPct val="0"/>
            </a:spcBef>
            <a:spcAft>
              <a:spcPct val="35000"/>
            </a:spcAft>
            <a:buNone/>
          </a:pPr>
          <a:r>
            <a:rPr lang="en-GB" sz="700" kern="1200" dirty="0"/>
            <a:t>Antidepressants are not advised by NG222 as a standard or initial treatment for less severe depression. It prioritises the least invasive and resource-intensive procedures using a matched-care paradigm.</a:t>
          </a:r>
        </a:p>
      </dsp:txBody>
      <dsp:txXfrm rot="-5400000">
        <a:off x="2943839" y="632078"/>
        <a:ext cx="1052798" cy="1052798"/>
      </dsp:txXfrm>
    </dsp:sp>
    <dsp:sp modelId="{54F5A0A1-F497-43C9-A189-40E16A94DCC2}">
      <dsp:nvSpPr>
        <dsp:cNvPr id="0" name=""/>
        <dsp:cNvSpPr/>
      </dsp:nvSpPr>
      <dsp:spPr>
        <a:xfrm rot="10800000">
          <a:off x="2943839" y="1753648"/>
          <a:ext cx="1488881" cy="1488881"/>
        </a:xfrm>
        <a:prstGeom prst="pieWedg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41A9168-82F1-4C8D-A6BB-8080D676E62E}">
      <dsp:nvSpPr>
        <dsp:cNvPr id="0" name=""/>
        <dsp:cNvSpPr/>
      </dsp:nvSpPr>
      <dsp:spPr>
        <a:xfrm rot="16200000">
          <a:off x="1386187" y="1753648"/>
          <a:ext cx="1488881" cy="1488881"/>
        </a:xfrm>
        <a:prstGeom prst="pieWedge">
          <a:avLst/>
        </a:prstGeom>
        <a:solidFill>
          <a:schemeClr val="accent1">
            <a:hueOff val="0"/>
            <a:satOff val="0"/>
            <a:lumOff val="0"/>
            <a:alphaOff val="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B9995D6A-6320-4909-8AC3-9D9F11F8656D}">
      <dsp:nvSpPr>
        <dsp:cNvPr id="0" name=""/>
        <dsp:cNvSpPr/>
      </dsp:nvSpPr>
      <dsp:spPr>
        <a:xfrm>
          <a:off x="2652424" y="1409795"/>
          <a:ext cx="514059" cy="447008"/>
        </a:xfrm>
        <a:prstGeom prst="circularArrow">
          <a:avLst/>
        </a:prstGeom>
        <a:solidFill>
          <a:schemeClr val="accent1">
            <a:tint val="60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 modelId="{ACD2F054-3BD1-4D19-A5C5-4451D8A3DB9F}">
      <dsp:nvSpPr>
        <dsp:cNvPr id="0" name=""/>
        <dsp:cNvSpPr/>
      </dsp:nvSpPr>
      <dsp:spPr>
        <a:xfrm rot="10800000">
          <a:off x="2652424" y="1581721"/>
          <a:ext cx="514059" cy="447008"/>
        </a:xfrm>
        <a:prstGeom prst="circularArrow">
          <a:avLst/>
        </a:prstGeom>
        <a:solidFill>
          <a:schemeClr val="accent1">
            <a:tint val="60000"/>
            <a:hueOff val="0"/>
            <a:satOff val="0"/>
            <a:lumOff val="0"/>
            <a:alphaOff val="0"/>
          </a:schemeClr>
        </a:solidFill>
        <a:ln w="9525" cap="flat" cmpd="sng" algn="ctr">
          <a:solidFill>
            <a:schemeClr val="lt1">
              <a:hueOff val="0"/>
              <a:satOff val="0"/>
              <a:lumOff val="0"/>
              <a:alphaOff val="0"/>
            </a:schemeClr>
          </a:solidFill>
          <a:prstDash val="solid"/>
        </a:ln>
        <a:effectLst/>
        <a:scene3d>
          <a:camera prst="orthographicFront"/>
          <a:lightRig rig="flat" dir="t"/>
        </a:scene3d>
        <a:sp3d prstMaterial="dkEdge">
          <a:bevelT w="8200" h="38100"/>
        </a:sp3d>
      </dsp:spPr>
      <dsp:style>
        <a:lnRef idx="1">
          <a:scrgbClr r="0" g="0" b="0"/>
        </a:lnRef>
        <a:fillRef idx="2">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08062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61915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434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41666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38473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652565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5F277553-F296-4DFB-BD15-770B47FF2CCF}" type="datetimeFigureOut">
              <a:rPr lang="en-GB" smtClean="0"/>
              <a:t>02/03/2026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68734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8008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310102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27610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7089115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01857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9479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882636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8598370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48449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2484008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96781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5F277553-F296-4DFB-BD15-770B47FF2CCF}" type="datetimeFigureOut">
              <a:rPr lang="en-GB" smtClean="0"/>
              <a:t>02/03/2026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364329174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 id="214748372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hyperlink" Target="https://www.nhs.uk/mental-health/conditions/depression-in-adults/overview/" TargetMode="External"/><Relationship Id="rId2" Type="http://schemas.openxmlformats.org/officeDocument/2006/relationships/hyperlink" Target="https://www.who.int/health-topics/depress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Augustine Daniel Ajayi</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232116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Depression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1243012" y="342900"/>
            <a:ext cx="9705975" cy="581025"/>
          </a:xfrm>
          <a:prstGeom prst="roundRect">
            <a:avLst/>
          </a:prstGeom>
          <a:solidFill>
            <a:schemeClr val="bg2">
              <a:lumMod val="20000"/>
              <a:lumOff val="80000"/>
            </a:schemeClr>
          </a:solidFill>
          <a:ln w="38100">
            <a:solidFill>
              <a:schemeClr val="accent1"/>
            </a:solidFill>
          </a:ln>
          <a:effectLst>
            <a:outerShdw blurRad="50800" dist="38100" dir="5400000" algn="t"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Title </a:t>
            </a: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371475" y="5245100"/>
            <a:ext cx="5428460" cy="1489074"/>
          </a:xfrm>
          <a:prstGeom prst="roundRect">
            <a:avLst/>
          </a:prstGeom>
          <a:solidFill>
            <a:schemeClr val="bg1">
              <a:lumMod val="85000"/>
            </a:schemeClr>
          </a:solidFill>
          <a:ln w="57150">
            <a:solidFill>
              <a:schemeClr val="accent1"/>
            </a:solidFill>
          </a:ln>
          <a:effectLst>
            <a:outerShdw blurRad="50800" dist="38100" dir="2700000" algn="t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Over the course of a century, from the 1780s to the 1880s, prior diagnostic formulations of melancholia gave rise to the contemporary idea of depression. This historical overview traces the development of the ideas of faculty psychology and understandability through the writings of twelve authors. Five writers, including Cullen, Pinel, and </a:t>
            </a:r>
            <a:r>
              <a:rPr lang="en-GB" sz="1100" dirty="0" err="1">
                <a:solidFill>
                  <a:schemeClr val="tx1"/>
                </a:solidFill>
                <a:latin typeface="Arial" panose="020B0604020202020204" pitchFamily="34" charset="0"/>
                <a:cs typeface="Arial" panose="020B0604020202020204" pitchFamily="34" charset="0"/>
              </a:rPr>
              <a:t>Esquirol</a:t>
            </a:r>
            <a:r>
              <a:rPr lang="en-GB" sz="1100" dirty="0">
                <a:solidFill>
                  <a:schemeClr val="tx1"/>
                </a:solidFill>
                <a:latin typeface="Arial" panose="020B0604020202020204" pitchFamily="34" charset="0"/>
                <a:cs typeface="Arial" panose="020B0604020202020204" pitchFamily="34" charset="0"/>
              </a:rPr>
              <a:t>, who wrote between 1780 and the 1830s, described melancholia as a "partial insanity," a disturbance of intellect or judgement that is frequently but not always connected to grief. (Kenneth </a:t>
            </a:r>
            <a:r>
              <a:rPr lang="en-GB" sz="1100" dirty="0" err="1">
                <a:solidFill>
                  <a:schemeClr val="tx1"/>
                </a:solidFill>
                <a:latin typeface="Arial" panose="020B0604020202020204" pitchFamily="34" charset="0"/>
                <a:cs typeface="Arial" panose="020B0604020202020204" pitchFamily="34" charset="0"/>
              </a:rPr>
              <a:t>el</a:t>
            </a:r>
            <a:r>
              <a:rPr lang="en-GB" sz="1100" dirty="0">
                <a:solidFill>
                  <a:schemeClr val="tx1"/>
                </a:solidFill>
                <a:latin typeface="Arial" panose="020B0604020202020204" pitchFamily="34" charset="0"/>
                <a:cs typeface="Arial" panose="020B0604020202020204" pitchFamily="34" charset="0"/>
              </a:rPr>
              <a:t> 2020)</a:t>
            </a:r>
          </a:p>
        </p:txBody>
      </p:sp>
      <p:sp>
        <p:nvSpPr>
          <p:cNvPr id="6" name="Rectangle: Rounded Corners 5">
            <a:extLst>
              <a:ext uri="{FF2B5EF4-FFF2-40B4-BE49-F238E27FC236}">
                <a16:creationId xmlns:a16="http://schemas.microsoft.com/office/drawing/2014/main" id="{06D4A2F6-C598-0B23-69B5-F5C7B69AE935}"/>
              </a:ext>
            </a:extLst>
          </p:cNvPr>
          <p:cNvSpPr/>
          <p:nvPr/>
        </p:nvSpPr>
        <p:spPr>
          <a:xfrm>
            <a:off x="6095998" y="5245100"/>
            <a:ext cx="5956301" cy="1504950"/>
          </a:xfrm>
          <a:prstGeom prst="roundRect">
            <a:avLst/>
          </a:prstGeom>
          <a:solidFill>
            <a:schemeClr val="bg1">
              <a:lumMod val="85000"/>
            </a:schemeClr>
          </a:solidFill>
          <a:ln w="57150">
            <a:solidFill>
              <a:schemeClr val="accent1"/>
            </a:solidFill>
          </a:ln>
          <a:effectLst>
            <a:outerShdw blurRad="50800" dist="38100" algn="l" rotWithShape="0">
              <a:prstClr val="black">
                <a:alpha val="40000"/>
              </a:prstClr>
            </a:outerShdw>
          </a:effectLst>
          <a:scene3d>
            <a:camera prst="orthographicFront"/>
            <a:lightRig rig="threePt" dir="t"/>
          </a:scene3d>
          <a:sp3d>
            <a:bevelT w="1143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latin typeface="Arial" panose="020B0604020202020204" pitchFamily="34" charset="0"/>
                <a:cs typeface="Arial" panose="020B0604020202020204" pitchFamily="34" charset="0"/>
              </a:rPr>
              <a:t>Anyone can experience depression. Depression is more common in people who have experienced abuse, significant losses, or other stressful situations. Depression is more common in women than in males. Depression is expected to affect 4% of the population, including 5.7% of adults (4.6% of men and 6.9% of women) and 5.9% of individuals 70 years of age and older. Approximately 332 million individuals in the globe experience depression (1). Depression is around 1.5 times as common among women than among males. Worldwide, more than 10% of pregnant women and women who have just given birth experience depression (2). An estimated 727,000 individuals died by suicide in 2021. Suicide is the third greatest cause of death in 15–29-year-olds(WHO 2052).</a:t>
            </a:r>
          </a:p>
        </p:txBody>
      </p:sp>
      <p:graphicFrame>
        <p:nvGraphicFramePr>
          <p:cNvPr id="10" name="Diagram 9">
            <a:extLst>
              <a:ext uri="{FF2B5EF4-FFF2-40B4-BE49-F238E27FC236}">
                <a16:creationId xmlns:a16="http://schemas.microsoft.com/office/drawing/2014/main" id="{04003174-5CCB-0AC0-B313-4CB10D4A7AEA}"/>
              </a:ext>
            </a:extLst>
          </p:cNvPr>
          <p:cNvGraphicFramePr/>
          <p:nvPr>
            <p:extLst>
              <p:ext uri="{D42A27DB-BD31-4B8C-83A1-F6EECF244321}">
                <p14:modId xmlns:p14="http://schemas.microsoft.com/office/powerpoint/2010/main" val="3224030304"/>
              </p:ext>
            </p:extLst>
          </p:nvPr>
        </p:nvGraphicFramePr>
        <p:xfrm>
          <a:off x="495299" y="923925"/>
          <a:ext cx="5304636" cy="41347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CF37AD15-E8DA-F2C3-9068-5CA739C48CAB}"/>
              </a:ext>
            </a:extLst>
          </p:cNvPr>
          <p:cNvGraphicFramePr/>
          <p:nvPr>
            <p:extLst>
              <p:ext uri="{D42A27DB-BD31-4B8C-83A1-F6EECF244321}">
                <p14:modId xmlns:p14="http://schemas.microsoft.com/office/powerpoint/2010/main" val="3397917639"/>
              </p:ext>
            </p:extLst>
          </p:nvPr>
        </p:nvGraphicFramePr>
        <p:xfrm>
          <a:off x="6164693" y="1365249"/>
          <a:ext cx="5818909" cy="34385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681018" y="1984708"/>
            <a:ext cx="10364452" cy="924747"/>
          </a:xfrm>
        </p:spPr>
        <p:txBody>
          <a:bodyPr>
            <a:normAutofit/>
          </a:bodyPr>
          <a:lstStyle/>
          <a:p>
            <a:pPr marL="0" indent="0">
              <a:buNone/>
            </a:pPr>
            <a:r>
              <a:rPr lang="en-GB" sz="1200"/>
              <a:t> Barkham, M., Moller, N.P. and Pybis, J. (2017) “How should we evaluate research on counselling and the treatment of depression? A case study on how the National Institute for Health and Care Excellence’s draft 2018 guideline for depression considered what counts as best evidence.” Available at: https://doi.org/10.1002/capr.12141.</a:t>
            </a:r>
            <a:endParaRPr lang="en-GB" sz="1200" dirty="0"/>
          </a:p>
        </p:txBody>
      </p:sp>
    </p:spTree>
    <p:extLst>
      <p:ext uri="{BB962C8B-B14F-4D97-AF65-F5344CB8AC3E}">
        <p14:creationId xmlns:p14="http://schemas.microsoft.com/office/powerpoint/2010/main" val="22457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27693-C46A-EED9-1653-02C85EDA664F}"/>
              </a:ext>
            </a:extLst>
          </p:cNvPr>
          <p:cNvSpPr>
            <a:spLocks noGrp="1"/>
          </p:cNvSpPr>
          <p:nvPr>
            <p:ph type="title"/>
          </p:nvPr>
        </p:nvSpPr>
        <p:spPr/>
        <p:txBody>
          <a:bodyPr/>
          <a:lstStyle/>
          <a:p>
            <a:r>
              <a:rPr lang="en-GB" dirty="0"/>
              <a:t>ref</a:t>
            </a:r>
          </a:p>
        </p:txBody>
      </p:sp>
      <p:sp>
        <p:nvSpPr>
          <p:cNvPr id="3" name="Content Placeholder 2">
            <a:extLst>
              <a:ext uri="{FF2B5EF4-FFF2-40B4-BE49-F238E27FC236}">
                <a16:creationId xmlns:a16="http://schemas.microsoft.com/office/drawing/2014/main" id="{7A1F92CD-3F87-AD58-73EA-9105C2E8B522}"/>
              </a:ext>
            </a:extLst>
          </p:cNvPr>
          <p:cNvSpPr>
            <a:spLocks noGrp="1"/>
          </p:cNvSpPr>
          <p:nvPr>
            <p:ph sz="quarter" idx="13"/>
          </p:nvPr>
        </p:nvSpPr>
        <p:spPr/>
        <p:txBody>
          <a:bodyPr>
            <a:normAutofit fontScale="77500" lnSpcReduction="20000"/>
          </a:bodyPr>
          <a:lstStyle/>
          <a:p>
            <a:r>
              <a:rPr lang="en-GB" dirty="0"/>
              <a:t> Study Findings from Virginia Commonwealth University Broaden Understanding of Depression (The Origin of Our Modern Concept of Depression-the History of Melancholia From 1780-1880: a Review) (2020) Psychology &amp; Psychiatry Journal. </a:t>
            </a:r>
            <a:r>
              <a:rPr lang="en-GB" dirty="0" err="1"/>
              <a:t>NewsRX</a:t>
            </a:r>
            <a:r>
              <a:rPr lang="en-GB" dirty="0"/>
              <a:t> LLC, p. 7535.</a:t>
            </a:r>
          </a:p>
          <a:p>
            <a:pPr marL="0" indent="0">
              <a:buNone/>
            </a:pPr>
            <a:r>
              <a:rPr lang="fr-FR" dirty="0" err="1"/>
              <a:t>Website</a:t>
            </a:r>
            <a:r>
              <a:rPr lang="fr-FR" dirty="0"/>
              <a:t>, N. (2025b) </a:t>
            </a:r>
            <a:r>
              <a:rPr lang="fr-FR" dirty="0" err="1"/>
              <a:t>Psychotic</a:t>
            </a:r>
            <a:r>
              <a:rPr lang="fr-FR" dirty="0"/>
              <a:t> </a:t>
            </a:r>
            <a:r>
              <a:rPr lang="fr-FR" dirty="0" err="1"/>
              <a:t>depression</a:t>
            </a:r>
            <a:r>
              <a:rPr lang="fr-FR" dirty="0"/>
              <a:t>. https://www.nhs.uk/mental-health/conditions/psychotic-depression/.</a:t>
            </a:r>
            <a:endParaRPr lang="en-GB" dirty="0"/>
          </a:p>
          <a:p>
            <a:r>
              <a:rPr lang="en-GB" dirty="0"/>
              <a:t>World Health Organization: WHO and World Health Organization: WHO (2025) Depressive disorder (depression). https://www.who.int/news-room/fact-sheets/detail/depression.</a:t>
            </a:r>
          </a:p>
          <a:p>
            <a:r>
              <a:rPr lang="en-GB" dirty="0"/>
              <a:t>World Health Organization: WHO (2019) Depression. </a:t>
            </a:r>
            <a:r>
              <a:rPr lang="en-GB" dirty="0">
                <a:hlinkClick r:id="rId2"/>
              </a:rPr>
              <a:t>https://www.who.int/health-topics/depression</a:t>
            </a:r>
            <a:endParaRPr lang="en-GB" dirty="0"/>
          </a:p>
          <a:p>
            <a:r>
              <a:rPr lang="en-GB" dirty="0"/>
              <a:t>Website, N. (2025) Overview - Depression in adults. </a:t>
            </a:r>
            <a:r>
              <a:rPr lang="en-GB" dirty="0">
                <a:hlinkClick r:id="rId3"/>
              </a:rPr>
              <a:t>https://www.nhs.uk/mental-health/conditions/depression-in-adults/overview/</a:t>
            </a:r>
            <a:r>
              <a:rPr lang="en-GB" dirty="0"/>
              <a: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7751284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11206</TotalTime>
  <Words>664</Words>
  <Application>Microsoft Office PowerPoint</Application>
  <PresentationFormat>Widescreen</PresentationFormat>
  <Paragraphs>35</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Tw Cen MT</vt:lpstr>
      <vt:lpstr>Droplet</vt:lpstr>
      <vt:lpstr>PowerPoint Presentation</vt:lpstr>
      <vt:lpstr>PowerPoint Presentation</vt:lpstr>
      <vt:lpstr>Reference List </vt:lpstr>
      <vt:lpstr>ref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Augustine Ajayi</cp:lastModifiedBy>
  <cp:revision>2</cp:revision>
  <dcterms:created xsi:type="dcterms:W3CDTF">2024-12-04T18:07:56Z</dcterms:created>
  <dcterms:modified xsi:type="dcterms:W3CDTF">2026-03-09T13:55:39Z</dcterms:modified>
</cp:coreProperties>
</file>