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9" r:id="rId3"/>
    <p:sldId id="261" r:id="rId4"/>
    <p:sldId id="262" r:id="rId5"/>
    <p:sldId id="263" r:id="rId6"/>
    <p:sldId id="264" r:id="rId7"/>
    <p:sldId id="260"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950EFF-C9B5-4494-A62A-1B377D41BF0C}" v="479" dt="2023-02-03T23:15:37.108"/>
    <p1510:client id="{2A57CA86-CB5D-FDE4-9770-32C8B5C53EDD}" v="1" dt="2023-02-10T19:36:24.433"/>
    <p1510:client id="{54807D64-8FA3-41CA-CDEB-10344500BE4C}" v="129" dt="2023-02-04T00:08:47.830"/>
    <p1510:client id="{7654F4DB-FF7D-74A7-A28C-9F3E3FEABD57}" v="1" dt="2023-02-05T21:04:06.454"/>
    <p1510:client id="{9E69018B-C100-CB7F-2828-39F7409BB2A3}" v="1284" dt="2023-02-10T12:05:48.991"/>
    <p1510:client id="{AD8F9E6D-23C2-DF65-CBBD-95B8D232A4FE}" v="369" dt="2023-02-08T22:10:26.798"/>
    <p1510:client id="{C27B49A6-FABF-B841-60E5-4B9749F8D96C}" v="4" dt="2023-02-08T22:26:08.466"/>
    <p1510:client id="{CC55DDA7-2665-C56C-E3E9-8EA199A60BA0}" v="110" dt="2023-02-10T19:26:43.760"/>
    <p1510:client id="{D20794A0-C24C-C751-A34E-4730067BC598}" v="1" dt="2023-02-17T10:30:47.212"/>
    <p1510:client id="{D7647BFC-81EA-9640-B6DD-B5A1801C9369}" v="200" dt="2023-02-10T13:44:12.125"/>
    <p1510:client id="{E43756B8-4FB4-F1FD-6306-B1687FBD96A7}" v="91" dt="2023-02-09T10:34:32.2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asmeen Akhtar (2233492)" userId="S::2233492@student.uwtsd.ac.uk::4eafb696-abeb-441a-a549-729375985d8f" providerId="AD" clId="Web-{D20794A0-C24C-C751-A34E-4730067BC598}"/>
    <pc:docChg chg="modSld">
      <pc:chgData name="Yasmeen Akhtar (2233492)" userId="S::2233492@student.uwtsd.ac.uk::4eafb696-abeb-441a-a549-729375985d8f" providerId="AD" clId="Web-{D20794A0-C24C-C751-A34E-4730067BC598}" dt="2023-02-17T10:30:47.212" v="0" actId="1076"/>
      <pc:docMkLst>
        <pc:docMk/>
      </pc:docMkLst>
      <pc:sldChg chg="modSp">
        <pc:chgData name="Yasmeen Akhtar (2233492)" userId="S::2233492@student.uwtsd.ac.uk::4eafb696-abeb-441a-a549-729375985d8f" providerId="AD" clId="Web-{D20794A0-C24C-C751-A34E-4730067BC598}" dt="2023-02-17T10:30:47.212" v="0" actId="1076"/>
        <pc:sldMkLst>
          <pc:docMk/>
          <pc:sldMk cId="217225750" sldId="262"/>
        </pc:sldMkLst>
        <pc:picChg chg="mod">
          <ac:chgData name="Yasmeen Akhtar (2233492)" userId="S::2233492@student.uwtsd.ac.uk::4eafb696-abeb-441a-a549-729375985d8f" providerId="AD" clId="Web-{D20794A0-C24C-C751-A34E-4730067BC598}" dt="2023-02-17T10:30:47.212" v="0" actId="1076"/>
          <ac:picMkLst>
            <pc:docMk/>
            <pc:sldMk cId="217225750" sldId="262"/>
            <ac:picMk id="11" creationId="{5CB5CEE8-7DE4-3254-F209-20BEAE231F81}"/>
          </ac:picMkLst>
        </pc:picChg>
      </pc:sldChg>
    </pc:docChg>
  </pc:docChgLst>
  <pc:docChgLst>
    <pc:chgData name="Yasmeen Akhtar (2233492)" userId="S::2233492@student.uwtsd.ac.uk::4eafb696-abeb-441a-a549-729375985d8f" providerId="AD" clId="Web-{CC55DDA7-2665-C56C-E3E9-8EA199A60BA0}"/>
    <pc:docChg chg="modSld">
      <pc:chgData name="Yasmeen Akhtar (2233492)" userId="S::2233492@student.uwtsd.ac.uk::4eafb696-abeb-441a-a549-729375985d8f" providerId="AD" clId="Web-{CC55DDA7-2665-C56C-E3E9-8EA199A60BA0}" dt="2023-02-10T19:26:43.760" v="117" actId="1076"/>
      <pc:docMkLst>
        <pc:docMk/>
      </pc:docMkLst>
      <pc:sldChg chg="modSp">
        <pc:chgData name="Yasmeen Akhtar (2233492)" userId="S::2233492@student.uwtsd.ac.uk::4eafb696-abeb-441a-a549-729375985d8f" providerId="AD" clId="Web-{CC55DDA7-2665-C56C-E3E9-8EA199A60BA0}" dt="2023-02-10T19:20:29.176" v="107" actId="1076"/>
        <pc:sldMkLst>
          <pc:docMk/>
          <pc:sldMk cId="109857222" sldId="256"/>
        </pc:sldMkLst>
        <pc:spChg chg="mod">
          <ac:chgData name="Yasmeen Akhtar (2233492)" userId="S::2233492@student.uwtsd.ac.uk::4eafb696-abeb-441a-a549-729375985d8f" providerId="AD" clId="Web-{CC55DDA7-2665-C56C-E3E9-8EA199A60BA0}" dt="2023-02-10T19:19:42.097" v="104" actId="1076"/>
          <ac:spMkLst>
            <pc:docMk/>
            <pc:sldMk cId="109857222" sldId="256"/>
            <ac:spMk id="2" creationId="{00000000-0000-0000-0000-000000000000}"/>
          </ac:spMkLst>
        </pc:spChg>
        <pc:spChg chg="mod">
          <ac:chgData name="Yasmeen Akhtar (2233492)" userId="S::2233492@student.uwtsd.ac.uk::4eafb696-abeb-441a-a549-729375985d8f" providerId="AD" clId="Web-{CC55DDA7-2665-C56C-E3E9-8EA199A60BA0}" dt="2023-02-10T19:19:52.487" v="106" actId="1076"/>
          <ac:spMkLst>
            <pc:docMk/>
            <pc:sldMk cId="109857222" sldId="256"/>
            <ac:spMk id="3" creationId="{00000000-0000-0000-0000-000000000000}"/>
          </ac:spMkLst>
        </pc:spChg>
        <pc:spChg chg="mod">
          <ac:chgData name="Yasmeen Akhtar (2233492)" userId="S::2233492@student.uwtsd.ac.uk::4eafb696-abeb-441a-a549-729375985d8f" providerId="AD" clId="Web-{CC55DDA7-2665-C56C-E3E9-8EA199A60BA0}" dt="2023-02-10T19:20:29.176" v="107" actId="1076"/>
          <ac:spMkLst>
            <pc:docMk/>
            <pc:sldMk cId="109857222" sldId="256"/>
            <ac:spMk id="4" creationId="{F5DE5C13-7F55-0BFF-ED97-4BB291344042}"/>
          </ac:spMkLst>
        </pc:spChg>
      </pc:sldChg>
      <pc:sldChg chg="modSp">
        <pc:chgData name="Yasmeen Akhtar (2233492)" userId="S::2233492@student.uwtsd.ac.uk::4eafb696-abeb-441a-a549-729375985d8f" providerId="AD" clId="Web-{CC55DDA7-2665-C56C-E3E9-8EA199A60BA0}" dt="2023-02-10T19:16:50.796" v="99" actId="20577"/>
        <pc:sldMkLst>
          <pc:docMk/>
          <pc:sldMk cId="813551053" sldId="260"/>
        </pc:sldMkLst>
        <pc:spChg chg="mod">
          <ac:chgData name="Yasmeen Akhtar (2233492)" userId="S::2233492@student.uwtsd.ac.uk::4eafb696-abeb-441a-a549-729375985d8f" providerId="AD" clId="Web-{CC55DDA7-2665-C56C-E3E9-8EA199A60BA0}" dt="2023-02-10T19:16:50.796" v="99" actId="20577"/>
          <ac:spMkLst>
            <pc:docMk/>
            <pc:sldMk cId="813551053" sldId="260"/>
            <ac:spMk id="3" creationId="{59A016CC-51F0-1724-4822-68D04A71BD1C}"/>
          </ac:spMkLst>
        </pc:spChg>
      </pc:sldChg>
      <pc:sldChg chg="addSp delSp modSp">
        <pc:chgData name="Yasmeen Akhtar (2233492)" userId="S::2233492@student.uwtsd.ac.uk::4eafb696-abeb-441a-a549-729375985d8f" providerId="AD" clId="Web-{CC55DDA7-2665-C56C-E3E9-8EA199A60BA0}" dt="2023-02-10T19:24:17.476" v="109" actId="20577"/>
        <pc:sldMkLst>
          <pc:docMk/>
          <pc:sldMk cId="3866621348" sldId="261"/>
        </pc:sldMkLst>
        <pc:spChg chg="mod">
          <ac:chgData name="Yasmeen Akhtar (2233492)" userId="S::2233492@student.uwtsd.ac.uk::4eafb696-abeb-441a-a549-729375985d8f" providerId="AD" clId="Web-{CC55DDA7-2665-C56C-E3E9-8EA199A60BA0}" dt="2023-02-10T19:24:17.476" v="109" actId="20577"/>
          <ac:spMkLst>
            <pc:docMk/>
            <pc:sldMk cId="3866621348" sldId="261"/>
            <ac:spMk id="2" creationId="{C6FC5150-08D6-E11D-4BB0-9257DEE3FDF1}"/>
          </ac:spMkLst>
        </pc:spChg>
        <pc:spChg chg="add del mod ord">
          <ac:chgData name="Yasmeen Akhtar (2233492)" userId="S::2233492@student.uwtsd.ac.uk::4eafb696-abeb-441a-a549-729375985d8f" providerId="AD" clId="Web-{CC55DDA7-2665-C56C-E3E9-8EA199A60BA0}" dt="2023-02-10T16:48:15.440" v="24"/>
          <ac:spMkLst>
            <pc:docMk/>
            <pc:sldMk cId="3866621348" sldId="261"/>
            <ac:spMk id="4" creationId="{C508556E-C832-F081-3B20-BE5BF56E0E00}"/>
          </ac:spMkLst>
        </pc:spChg>
        <pc:spChg chg="add del mod">
          <ac:chgData name="Yasmeen Akhtar (2233492)" userId="S::2233492@student.uwtsd.ac.uk::4eafb696-abeb-441a-a549-729375985d8f" providerId="AD" clId="Web-{CC55DDA7-2665-C56C-E3E9-8EA199A60BA0}" dt="2023-02-10T16:48:13.221" v="23"/>
          <ac:spMkLst>
            <pc:docMk/>
            <pc:sldMk cId="3866621348" sldId="261"/>
            <ac:spMk id="7" creationId="{F10641E3-0273-EC22-4BE0-B25610D76B52}"/>
          </ac:spMkLst>
        </pc:spChg>
        <pc:spChg chg="add del mod">
          <ac:chgData name="Yasmeen Akhtar (2233492)" userId="S::2233492@student.uwtsd.ac.uk::4eafb696-abeb-441a-a549-729375985d8f" providerId="AD" clId="Web-{CC55DDA7-2665-C56C-E3E9-8EA199A60BA0}" dt="2023-02-10T16:49:18.568" v="26"/>
          <ac:spMkLst>
            <pc:docMk/>
            <pc:sldMk cId="3866621348" sldId="261"/>
            <ac:spMk id="10" creationId="{3A918CCC-4BEF-5201-882A-4DF467343AF9}"/>
          </ac:spMkLst>
        </pc:spChg>
        <pc:spChg chg="add del mod">
          <ac:chgData name="Yasmeen Akhtar (2233492)" userId="S::2233492@student.uwtsd.ac.uk::4eafb696-abeb-441a-a549-729375985d8f" providerId="AD" clId="Web-{CC55DDA7-2665-C56C-E3E9-8EA199A60BA0}" dt="2023-02-10T16:55:12.197" v="32"/>
          <ac:spMkLst>
            <pc:docMk/>
            <pc:sldMk cId="3866621348" sldId="261"/>
            <ac:spMk id="13" creationId="{333B3113-418D-53C1-61A6-4DDD72D01E31}"/>
          </ac:spMkLst>
        </pc:spChg>
        <pc:spChg chg="add del mod">
          <ac:chgData name="Yasmeen Akhtar (2233492)" userId="S::2233492@student.uwtsd.ac.uk::4eafb696-abeb-441a-a549-729375985d8f" providerId="AD" clId="Web-{CC55DDA7-2665-C56C-E3E9-8EA199A60BA0}" dt="2023-02-10T16:57:58.769" v="42"/>
          <ac:spMkLst>
            <pc:docMk/>
            <pc:sldMk cId="3866621348" sldId="261"/>
            <ac:spMk id="16" creationId="{36F19833-5940-5C1C-0ABC-8C31E2F2970B}"/>
          </ac:spMkLst>
        </pc:spChg>
        <pc:spChg chg="add del mod">
          <ac:chgData name="Yasmeen Akhtar (2233492)" userId="S::2233492@student.uwtsd.ac.uk::4eafb696-abeb-441a-a549-729375985d8f" providerId="AD" clId="Web-{CC55DDA7-2665-C56C-E3E9-8EA199A60BA0}" dt="2023-02-10T17:02:44.863" v="52"/>
          <ac:spMkLst>
            <pc:docMk/>
            <pc:sldMk cId="3866621348" sldId="261"/>
            <ac:spMk id="19" creationId="{A36BBD3E-7FED-292F-AA2A-1FEFB7B6AA78}"/>
          </ac:spMkLst>
        </pc:spChg>
        <pc:spChg chg="add mod">
          <ac:chgData name="Yasmeen Akhtar (2233492)" userId="S::2233492@student.uwtsd.ac.uk::4eafb696-abeb-441a-a549-729375985d8f" providerId="AD" clId="Web-{CC55DDA7-2665-C56C-E3E9-8EA199A60BA0}" dt="2023-02-10T17:04:24.650" v="57"/>
          <ac:spMkLst>
            <pc:docMk/>
            <pc:sldMk cId="3866621348" sldId="261"/>
            <ac:spMk id="22" creationId="{FCEFB54B-2DA6-37AC-FDF4-EB3C966F9C88}"/>
          </ac:spMkLst>
        </pc:spChg>
        <pc:spChg chg="add del mod">
          <ac:chgData name="Yasmeen Akhtar (2233492)" userId="S::2233492@student.uwtsd.ac.uk::4eafb696-abeb-441a-a549-729375985d8f" providerId="AD" clId="Web-{CC55DDA7-2665-C56C-E3E9-8EA199A60BA0}" dt="2023-02-10T17:04:24.650" v="57"/>
          <ac:spMkLst>
            <pc:docMk/>
            <pc:sldMk cId="3866621348" sldId="261"/>
            <ac:spMk id="93" creationId="{9C8CF0CD-5D8B-7E35-F874-47A27099CB71}"/>
          </ac:spMkLst>
        </pc:spChg>
        <pc:spChg chg="del">
          <ac:chgData name="Yasmeen Akhtar (2233492)" userId="S::2233492@student.uwtsd.ac.uk::4eafb696-abeb-441a-a549-729375985d8f" providerId="AD" clId="Web-{CC55DDA7-2665-C56C-E3E9-8EA199A60BA0}" dt="2023-02-10T16:47:57.423" v="22"/>
          <ac:spMkLst>
            <pc:docMk/>
            <pc:sldMk cId="3866621348" sldId="261"/>
            <ac:spMk id="98" creationId="{5D3E2EEE-5E2B-473D-B932-CC1CB66592CD}"/>
          </ac:spMkLst>
        </pc:spChg>
        <pc:spChg chg="del">
          <ac:chgData name="Yasmeen Akhtar (2233492)" userId="S::2233492@student.uwtsd.ac.uk::4eafb696-abeb-441a-a549-729375985d8f" providerId="AD" clId="Web-{CC55DDA7-2665-C56C-E3E9-8EA199A60BA0}" dt="2023-02-10T16:47:57.423" v="22"/>
          <ac:spMkLst>
            <pc:docMk/>
            <pc:sldMk cId="3866621348" sldId="261"/>
            <ac:spMk id="100" creationId="{DA6166AB-7C94-4F8D-A863-A23201F5F3D0}"/>
          </ac:spMkLst>
        </pc:spChg>
        <pc:spChg chg="add del">
          <ac:chgData name="Yasmeen Akhtar (2233492)" userId="S::2233492@student.uwtsd.ac.uk::4eafb696-abeb-441a-a549-729375985d8f" providerId="AD" clId="Web-{CC55DDA7-2665-C56C-E3E9-8EA199A60BA0}" dt="2023-02-10T16:48:33.566" v="25"/>
          <ac:spMkLst>
            <pc:docMk/>
            <pc:sldMk cId="3866621348" sldId="261"/>
            <ac:spMk id="105" creationId="{D2CB5FD9-0886-4079-81FA-8BFE945FA712}"/>
          </ac:spMkLst>
        </pc:spChg>
        <pc:spChg chg="add del">
          <ac:chgData name="Yasmeen Akhtar (2233492)" userId="S::2233492@student.uwtsd.ac.uk::4eafb696-abeb-441a-a549-729375985d8f" providerId="AD" clId="Web-{CC55DDA7-2665-C56C-E3E9-8EA199A60BA0}" dt="2023-02-10T16:48:33.566" v="25"/>
          <ac:spMkLst>
            <pc:docMk/>
            <pc:sldMk cId="3866621348" sldId="261"/>
            <ac:spMk id="107" creationId="{4628990F-6129-4AE8-AEB8-67CFC46F187C}"/>
          </ac:spMkLst>
        </pc:spChg>
        <pc:spChg chg="add del">
          <ac:chgData name="Yasmeen Akhtar (2233492)" userId="S::2233492@student.uwtsd.ac.uk::4eafb696-abeb-441a-a549-729375985d8f" providerId="AD" clId="Web-{CC55DDA7-2665-C56C-E3E9-8EA199A60BA0}" dt="2023-02-10T16:48:33.566" v="25"/>
          <ac:spMkLst>
            <pc:docMk/>
            <pc:sldMk cId="3866621348" sldId="261"/>
            <ac:spMk id="109" creationId="{3FBC2E0D-1339-467D-A22A-AA05555C53EF}"/>
          </ac:spMkLst>
        </pc:spChg>
        <pc:spChg chg="add del">
          <ac:chgData name="Yasmeen Akhtar (2233492)" userId="S::2233492@student.uwtsd.ac.uk::4eafb696-abeb-441a-a549-729375985d8f" providerId="AD" clId="Web-{CC55DDA7-2665-C56C-E3E9-8EA199A60BA0}" dt="2023-02-10T16:48:33.566" v="25"/>
          <ac:spMkLst>
            <pc:docMk/>
            <pc:sldMk cId="3866621348" sldId="261"/>
            <ac:spMk id="111" creationId="{E8420D38-EBD1-4C11-AE42-CE798ACF47D1}"/>
          </ac:spMkLst>
        </pc:spChg>
        <pc:spChg chg="add del">
          <ac:chgData name="Yasmeen Akhtar (2233492)" userId="S::2233492@student.uwtsd.ac.uk::4eafb696-abeb-441a-a549-729375985d8f" providerId="AD" clId="Web-{CC55DDA7-2665-C56C-E3E9-8EA199A60BA0}" dt="2023-02-10T16:48:33.566" v="25"/>
          <ac:spMkLst>
            <pc:docMk/>
            <pc:sldMk cId="3866621348" sldId="261"/>
            <ac:spMk id="113" creationId="{740B4320-9487-4A9F-8D98-E0F1EA33BCE8}"/>
          </ac:spMkLst>
        </pc:spChg>
        <pc:spChg chg="add del">
          <ac:chgData name="Yasmeen Akhtar (2233492)" userId="S::2233492@student.uwtsd.ac.uk::4eafb696-abeb-441a-a549-729375985d8f" providerId="AD" clId="Web-{CC55DDA7-2665-C56C-E3E9-8EA199A60BA0}" dt="2023-02-10T16:53:57.928" v="31"/>
          <ac:spMkLst>
            <pc:docMk/>
            <pc:sldMk cId="3866621348" sldId="261"/>
            <ac:spMk id="118" creationId="{0F68CCD9-1CF0-496C-B93A-52C179E7D15A}"/>
          </ac:spMkLst>
        </pc:spChg>
        <pc:spChg chg="add del">
          <ac:chgData name="Yasmeen Akhtar (2233492)" userId="S::2233492@student.uwtsd.ac.uk::4eafb696-abeb-441a-a549-729375985d8f" providerId="AD" clId="Web-{CC55DDA7-2665-C56C-E3E9-8EA199A60BA0}" dt="2023-02-10T16:53:57.928" v="31"/>
          <ac:spMkLst>
            <pc:docMk/>
            <pc:sldMk cId="3866621348" sldId="261"/>
            <ac:spMk id="120" creationId="{ED44D9DE-6A7C-4B79-9784-D35FBEB11B99}"/>
          </ac:spMkLst>
        </pc:spChg>
        <pc:spChg chg="add del">
          <ac:chgData name="Yasmeen Akhtar (2233492)" userId="S::2233492@student.uwtsd.ac.uk::4eafb696-abeb-441a-a549-729375985d8f" providerId="AD" clId="Web-{CC55DDA7-2665-C56C-E3E9-8EA199A60BA0}" dt="2023-02-10T16:53:57.928" v="31"/>
          <ac:spMkLst>
            <pc:docMk/>
            <pc:sldMk cId="3866621348" sldId="261"/>
            <ac:spMk id="122" creationId="{177F6AA2-2C08-4316-B512-A0013FC821C9}"/>
          </ac:spMkLst>
        </pc:spChg>
        <pc:spChg chg="add del">
          <ac:chgData name="Yasmeen Akhtar (2233492)" userId="S::2233492@student.uwtsd.ac.uk::4eafb696-abeb-441a-a549-729375985d8f" providerId="AD" clId="Web-{CC55DDA7-2665-C56C-E3E9-8EA199A60BA0}" dt="2023-02-10T16:53:57.928" v="31"/>
          <ac:spMkLst>
            <pc:docMk/>
            <pc:sldMk cId="3866621348" sldId="261"/>
            <ac:spMk id="124" creationId="{36FDC66C-A447-4AC7-B19C-08F413830123}"/>
          </ac:spMkLst>
        </pc:spChg>
        <pc:spChg chg="add del">
          <ac:chgData name="Yasmeen Akhtar (2233492)" userId="S::2233492@student.uwtsd.ac.uk::4eafb696-abeb-441a-a549-729375985d8f" providerId="AD" clId="Web-{CC55DDA7-2665-C56C-E3E9-8EA199A60BA0}" dt="2023-02-10T16:57:45.190" v="41"/>
          <ac:spMkLst>
            <pc:docMk/>
            <pc:sldMk cId="3866621348" sldId="261"/>
            <ac:spMk id="129" creationId="{571F2694-AE24-4893-BEF3-43FE324DF02C}"/>
          </ac:spMkLst>
        </pc:spChg>
        <pc:spChg chg="add del">
          <ac:chgData name="Yasmeen Akhtar (2233492)" userId="S::2233492@student.uwtsd.ac.uk::4eafb696-abeb-441a-a549-729375985d8f" providerId="AD" clId="Web-{CC55DDA7-2665-C56C-E3E9-8EA199A60BA0}" dt="2023-02-10T16:57:45.190" v="41"/>
          <ac:spMkLst>
            <pc:docMk/>
            <pc:sldMk cId="3866621348" sldId="261"/>
            <ac:spMk id="131" creationId="{6D69FA61-5492-4236-8378-D67E60D7810C}"/>
          </ac:spMkLst>
        </pc:spChg>
        <pc:spChg chg="add del">
          <ac:chgData name="Yasmeen Akhtar (2233492)" userId="S::2233492@student.uwtsd.ac.uk::4eafb696-abeb-441a-a549-729375985d8f" providerId="AD" clId="Web-{CC55DDA7-2665-C56C-E3E9-8EA199A60BA0}" dt="2023-02-10T16:57:31.471" v="38"/>
          <ac:spMkLst>
            <pc:docMk/>
            <pc:sldMk cId="3866621348" sldId="261"/>
            <ac:spMk id="136" creationId="{C5D27EB0-8BE0-48A7-8570-9A138605F2BA}"/>
          </ac:spMkLst>
        </pc:spChg>
        <pc:spChg chg="add del">
          <ac:chgData name="Yasmeen Akhtar (2233492)" userId="S::2233492@student.uwtsd.ac.uk::4eafb696-abeb-441a-a549-729375985d8f" providerId="AD" clId="Web-{CC55DDA7-2665-C56C-E3E9-8EA199A60BA0}" dt="2023-02-10T16:57:31.471" v="38"/>
          <ac:spMkLst>
            <pc:docMk/>
            <pc:sldMk cId="3866621348" sldId="261"/>
            <ac:spMk id="138" creationId="{E7A55D5B-D482-4672-82D9-7C01DF001A49}"/>
          </ac:spMkLst>
        </pc:spChg>
        <pc:spChg chg="add del">
          <ac:chgData name="Yasmeen Akhtar (2233492)" userId="S::2233492@student.uwtsd.ac.uk::4eafb696-abeb-441a-a549-729375985d8f" providerId="AD" clId="Web-{CC55DDA7-2665-C56C-E3E9-8EA199A60BA0}" dt="2023-02-10T16:57:31.471" v="38"/>
          <ac:spMkLst>
            <pc:docMk/>
            <pc:sldMk cId="3866621348" sldId="261"/>
            <ac:spMk id="140" creationId="{20405D95-2138-40A6-A919-9C9EB54B5AE4}"/>
          </ac:spMkLst>
        </pc:spChg>
        <pc:spChg chg="add del">
          <ac:chgData name="Yasmeen Akhtar (2233492)" userId="S::2233492@student.uwtsd.ac.uk::4eafb696-abeb-441a-a549-729375985d8f" providerId="AD" clId="Web-{CC55DDA7-2665-C56C-E3E9-8EA199A60BA0}" dt="2023-02-10T16:57:45.159" v="40"/>
          <ac:spMkLst>
            <pc:docMk/>
            <pc:sldMk cId="3866621348" sldId="261"/>
            <ac:spMk id="142" creationId="{114E8BBB-86D9-4509-BCBB-77E9305B40EC}"/>
          </ac:spMkLst>
        </pc:spChg>
        <pc:spChg chg="add del">
          <ac:chgData name="Yasmeen Akhtar (2233492)" userId="S::2233492@student.uwtsd.ac.uk::4eafb696-abeb-441a-a549-729375985d8f" providerId="AD" clId="Web-{CC55DDA7-2665-C56C-E3E9-8EA199A60BA0}" dt="2023-02-10T16:57:45.159" v="40"/>
          <ac:spMkLst>
            <pc:docMk/>
            <pc:sldMk cId="3866621348" sldId="261"/>
            <ac:spMk id="143" creationId="{F297DB1A-DE82-4C45-83B4-3DAC7D8BA411}"/>
          </ac:spMkLst>
        </pc:spChg>
        <pc:spChg chg="add del">
          <ac:chgData name="Yasmeen Akhtar (2233492)" userId="S::2233492@student.uwtsd.ac.uk::4eafb696-abeb-441a-a549-729375985d8f" providerId="AD" clId="Web-{CC55DDA7-2665-C56C-E3E9-8EA199A60BA0}" dt="2023-02-10T17:02:34.128" v="51"/>
          <ac:spMkLst>
            <pc:docMk/>
            <pc:sldMk cId="3866621348" sldId="261"/>
            <ac:spMk id="145" creationId="{38C76964-52F1-4C25-A58E-160653C9C562}"/>
          </ac:spMkLst>
        </pc:spChg>
        <pc:spChg chg="add del">
          <ac:chgData name="Yasmeen Akhtar (2233492)" userId="S::2233492@student.uwtsd.ac.uk::4eafb696-abeb-441a-a549-729375985d8f" providerId="AD" clId="Web-{CC55DDA7-2665-C56C-E3E9-8EA199A60BA0}" dt="2023-02-10T17:02:34.128" v="51"/>
          <ac:spMkLst>
            <pc:docMk/>
            <pc:sldMk cId="3866621348" sldId="261"/>
            <ac:spMk id="146" creationId="{8C7BB2BE-341D-4FCA-A04C-634FD8331893}"/>
          </ac:spMkLst>
        </pc:spChg>
        <pc:spChg chg="add del">
          <ac:chgData name="Yasmeen Akhtar (2233492)" userId="S::2233492@student.uwtsd.ac.uk::4eafb696-abeb-441a-a549-729375985d8f" providerId="AD" clId="Web-{CC55DDA7-2665-C56C-E3E9-8EA199A60BA0}" dt="2023-02-10T17:02:34.128" v="51"/>
          <ac:spMkLst>
            <pc:docMk/>
            <pc:sldMk cId="3866621348" sldId="261"/>
            <ac:spMk id="147" creationId="{123B6C95-A741-4B02-8E94-D660986F4B5D}"/>
          </ac:spMkLst>
        </pc:spChg>
        <pc:spChg chg="add del">
          <ac:chgData name="Yasmeen Akhtar (2233492)" userId="S::2233492@student.uwtsd.ac.uk::4eafb696-abeb-441a-a549-729375985d8f" providerId="AD" clId="Web-{CC55DDA7-2665-C56C-E3E9-8EA199A60BA0}" dt="2023-02-10T17:04:24.650" v="57"/>
          <ac:spMkLst>
            <pc:docMk/>
            <pc:sldMk cId="3866621348" sldId="261"/>
            <ac:spMk id="152" creationId="{6571FAE6-16F1-485A-B9FF-1C25A4F374E0}"/>
          </ac:spMkLst>
        </pc:spChg>
        <pc:spChg chg="add del">
          <ac:chgData name="Yasmeen Akhtar (2233492)" userId="S::2233492@student.uwtsd.ac.uk::4eafb696-abeb-441a-a549-729375985d8f" providerId="AD" clId="Web-{CC55DDA7-2665-C56C-E3E9-8EA199A60BA0}" dt="2023-02-10T17:04:24.650" v="57"/>
          <ac:spMkLst>
            <pc:docMk/>
            <pc:sldMk cId="3866621348" sldId="261"/>
            <ac:spMk id="154" creationId="{DA584A66-F059-42BB-B9C3-AA37D684A345}"/>
          </ac:spMkLst>
        </pc:spChg>
        <pc:spChg chg="add del">
          <ac:chgData name="Yasmeen Akhtar (2233492)" userId="S::2233492@student.uwtsd.ac.uk::4eafb696-abeb-441a-a549-729375985d8f" providerId="AD" clId="Web-{CC55DDA7-2665-C56C-E3E9-8EA199A60BA0}" dt="2023-02-10T17:04:24.650" v="57"/>
          <ac:spMkLst>
            <pc:docMk/>
            <pc:sldMk cId="3866621348" sldId="261"/>
            <ac:spMk id="156" creationId="{C4C03B13-5D51-4626-B62C-E0B5E648C03D}"/>
          </ac:spMkLst>
        </pc:spChg>
        <pc:spChg chg="add del">
          <ac:chgData name="Yasmeen Akhtar (2233492)" userId="S::2233492@student.uwtsd.ac.uk::4eafb696-abeb-441a-a549-729375985d8f" providerId="AD" clId="Web-{CC55DDA7-2665-C56C-E3E9-8EA199A60BA0}" dt="2023-02-10T17:04:24.650" v="57"/>
          <ac:spMkLst>
            <pc:docMk/>
            <pc:sldMk cId="3866621348" sldId="261"/>
            <ac:spMk id="158" creationId="{0AD7488D-F1AC-4CB3-8EEB-7EE9B182C225}"/>
          </ac:spMkLst>
        </pc:spChg>
        <pc:spChg chg="add">
          <ac:chgData name="Yasmeen Akhtar (2233492)" userId="S::2233492@student.uwtsd.ac.uk::4eafb696-abeb-441a-a549-729375985d8f" providerId="AD" clId="Web-{CC55DDA7-2665-C56C-E3E9-8EA199A60BA0}" dt="2023-02-10T17:04:24.650" v="57"/>
          <ac:spMkLst>
            <pc:docMk/>
            <pc:sldMk cId="3866621348" sldId="261"/>
            <ac:spMk id="163" creationId="{114E8BBB-86D9-4509-BCBB-77E9305B40EC}"/>
          </ac:spMkLst>
        </pc:spChg>
        <pc:spChg chg="add mod">
          <ac:chgData name="Yasmeen Akhtar (2233492)" userId="S::2233492@student.uwtsd.ac.uk::4eafb696-abeb-441a-a549-729375985d8f" providerId="AD" clId="Web-{CC55DDA7-2665-C56C-E3E9-8EA199A60BA0}" dt="2023-02-10T17:06:15.484" v="67" actId="20577"/>
          <ac:spMkLst>
            <pc:docMk/>
            <pc:sldMk cId="3866621348" sldId="261"/>
            <ac:spMk id="164" creationId="{9C8CF0CD-5D8B-7E35-F874-47A27099CB71}"/>
          </ac:spMkLst>
        </pc:spChg>
        <pc:spChg chg="add">
          <ac:chgData name="Yasmeen Akhtar (2233492)" userId="S::2233492@student.uwtsd.ac.uk::4eafb696-abeb-441a-a549-729375985d8f" providerId="AD" clId="Web-{CC55DDA7-2665-C56C-E3E9-8EA199A60BA0}" dt="2023-02-10T17:04:24.650" v="57"/>
          <ac:spMkLst>
            <pc:docMk/>
            <pc:sldMk cId="3866621348" sldId="261"/>
            <ac:spMk id="165" creationId="{F297DB1A-DE82-4C45-83B4-3DAC7D8BA411}"/>
          </ac:spMkLst>
        </pc:spChg>
        <pc:graphicFrameChg chg="add del">
          <ac:chgData name="Yasmeen Akhtar (2233492)" userId="S::2233492@student.uwtsd.ac.uk::4eafb696-abeb-441a-a549-729375985d8f" providerId="AD" clId="Web-{CC55DDA7-2665-C56C-E3E9-8EA199A60BA0}" dt="2023-02-10T17:04:07.180" v="54"/>
          <ac:graphicFrameMkLst>
            <pc:docMk/>
            <pc:sldMk cId="3866621348" sldId="261"/>
            <ac:graphicFrameMk id="160" creationId="{C5E8E3C8-3641-91F4-3997-116805F7A5C3}"/>
          </ac:graphicFrameMkLst>
        </pc:graphicFrameChg>
        <pc:graphicFrameChg chg="add del">
          <ac:chgData name="Yasmeen Akhtar (2233492)" userId="S::2233492@student.uwtsd.ac.uk::4eafb696-abeb-441a-a549-729375985d8f" providerId="AD" clId="Web-{CC55DDA7-2665-C56C-E3E9-8EA199A60BA0}" dt="2023-02-10T17:04:24.619" v="56"/>
          <ac:graphicFrameMkLst>
            <pc:docMk/>
            <pc:sldMk cId="3866621348" sldId="261"/>
            <ac:graphicFrameMk id="162" creationId="{6C0CC0C0-F957-7445-4B51-4C4AE1817CFC}"/>
          </ac:graphicFrameMkLst>
        </pc:graphicFrameChg>
        <pc:picChg chg="add del mod ord">
          <ac:chgData name="Yasmeen Akhtar (2233492)" userId="S::2233492@student.uwtsd.ac.uk::4eafb696-abeb-441a-a549-729375985d8f" providerId="AD" clId="Web-{CC55DDA7-2665-C56C-E3E9-8EA199A60BA0}" dt="2023-02-10T16:48:15.440" v="24"/>
          <ac:picMkLst>
            <pc:docMk/>
            <pc:sldMk cId="3866621348" sldId="261"/>
            <ac:picMk id="3" creationId="{EC7D3062-D4B6-2026-6F6E-E60F8274878D}"/>
          </ac:picMkLst>
        </pc:picChg>
        <pc:picChg chg="add del mod">
          <ac:chgData name="Yasmeen Akhtar (2233492)" userId="S::2233492@student.uwtsd.ac.uk::4eafb696-abeb-441a-a549-729375985d8f" providerId="AD" clId="Web-{CC55DDA7-2665-C56C-E3E9-8EA199A60BA0}" dt="2023-02-10T16:48:13.221" v="23"/>
          <ac:picMkLst>
            <pc:docMk/>
            <pc:sldMk cId="3866621348" sldId="261"/>
            <ac:picMk id="6" creationId="{8BADF18C-80C6-F55C-3229-2C920079A376}"/>
          </ac:picMkLst>
        </pc:picChg>
        <pc:picChg chg="add del mod ord">
          <ac:chgData name="Yasmeen Akhtar (2233492)" userId="S::2233492@student.uwtsd.ac.uk::4eafb696-abeb-441a-a549-729375985d8f" providerId="AD" clId="Web-{CC55DDA7-2665-C56C-E3E9-8EA199A60BA0}" dt="2023-02-10T16:49:18.568" v="26"/>
          <ac:picMkLst>
            <pc:docMk/>
            <pc:sldMk cId="3866621348" sldId="261"/>
            <ac:picMk id="9" creationId="{2C2C6A40-4B79-7650-0873-6AEEAF8C6D66}"/>
          </ac:picMkLst>
        </pc:picChg>
        <pc:picChg chg="add del mod ord">
          <ac:chgData name="Yasmeen Akhtar (2233492)" userId="S::2233492@student.uwtsd.ac.uk::4eafb696-abeb-441a-a549-729375985d8f" providerId="AD" clId="Web-{CC55DDA7-2665-C56C-E3E9-8EA199A60BA0}" dt="2023-02-10T16:55:12.197" v="32"/>
          <ac:picMkLst>
            <pc:docMk/>
            <pc:sldMk cId="3866621348" sldId="261"/>
            <ac:picMk id="12" creationId="{9980CE2D-8671-B800-B3E4-22AF98EF9D4B}"/>
          </ac:picMkLst>
        </pc:picChg>
        <pc:picChg chg="add del mod ord">
          <ac:chgData name="Yasmeen Akhtar (2233492)" userId="S::2233492@student.uwtsd.ac.uk::4eafb696-abeb-441a-a549-729375985d8f" providerId="AD" clId="Web-{CC55DDA7-2665-C56C-E3E9-8EA199A60BA0}" dt="2023-02-10T16:57:58.769" v="42"/>
          <ac:picMkLst>
            <pc:docMk/>
            <pc:sldMk cId="3866621348" sldId="261"/>
            <ac:picMk id="15" creationId="{A50AF996-893E-7B56-4064-F6609A4B4A3B}"/>
          </ac:picMkLst>
        </pc:picChg>
        <pc:picChg chg="add del mod">
          <ac:chgData name="Yasmeen Akhtar (2233492)" userId="S::2233492@student.uwtsd.ac.uk::4eafb696-abeb-441a-a549-729375985d8f" providerId="AD" clId="Web-{CC55DDA7-2665-C56C-E3E9-8EA199A60BA0}" dt="2023-02-10T17:02:44.863" v="52"/>
          <ac:picMkLst>
            <pc:docMk/>
            <pc:sldMk cId="3866621348" sldId="261"/>
            <ac:picMk id="18" creationId="{7403476F-D610-4528-C81B-4153FE5B1079}"/>
          </ac:picMkLst>
        </pc:picChg>
        <pc:picChg chg="add mod ord">
          <ac:chgData name="Yasmeen Akhtar (2233492)" userId="S::2233492@student.uwtsd.ac.uk::4eafb696-abeb-441a-a549-729375985d8f" providerId="AD" clId="Web-{CC55DDA7-2665-C56C-E3E9-8EA199A60BA0}" dt="2023-02-10T17:04:24.650" v="57"/>
          <ac:picMkLst>
            <pc:docMk/>
            <pc:sldMk cId="3866621348" sldId="261"/>
            <ac:picMk id="21" creationId="{88AE1267-81C6-4A59-8877-92F31061AF36}"/>
          </ac:picMkLst>
        </pc:picChg>
      </pc:sldChg>
      <pc:sldChg chg="addSp delSp modSp">
        <pc:chgData name="Yasmeen Akhtar (2233492)" userId="S::2233492@student.uwtsd.ac.uk::4eafb696-abeb-441a-a549-729375985d8f" providerId="AD" clId="Web-{CC55DDA7-2665-C56C-E3E9-8EA199A60BA0}" dt="2023-02-10T19:26:43.760" v="117" actId="1076"/>
        <pc:sldMkLst>
          <pc:docMk/>
          <pc:sldMk cId="742452825" sldId="263"/>
        </pc:sldMkLst>
        <pc:spChg chg="mod">
          <ac:chgData name="Yasmeen Akhtar (2233492)" userId="S::2233492@student.uwtsd.ac.uk::4eafb696-abeb-441a-a549-729375985d8f" providerId="AD" clId="Web-{CC55DDA7-2665-C56C-E3E9-8EA199A60BA0}" dt="2023-02-10T19:26:34.791" v="116" actId="1076"/>
          <ac:spMkLst>
            <pc:docMk/>
            <pc:sldMk cId="742452825" sldId="263"/>
            <ac:spMk id="2" creationId="{9E713DC8-A95D-5BFA-5939-7878628022B9}"/>
          </ac:spMkLst>
        </pc:spChg>
        <pc:spChg chg="add del mod">
          <ac:chgData name="Yasmeen Akhtar (2233492)" userId="S::2233492@student.uwtsd.ac.uk::4eafb696-abeb-441a-a549-729375985d8f" providerId="AD" clId="Web-{CC55DDA7-2665-C56C-E3E9-8EA199A60BA0}" dt="2023-02-10T19:12:25.323" v="87"/>
          <ac:spMkLst>
            <pc:docMk/>
            <pc:sldMk cId="742452825" sldId="263"/>
            <ac:spMk id="4" creationId="{73F3BD53-D983-6786-A054-DFF391E1411B}"/>
          </ac:spMkLst>
        </pc:spChg>
        <pc:spChg chg="mod">
          <ac:chgData name="Yasmeen Akhtar (2233492)" userId="S::2233492@student.uwtsd.ac.uk::4eafb696-abeb-441a-a549-729375985d8f" providerId="AD" clId="Web-{CC55DDA7-2665-C56C-E3E9-8EA199A60BA0}" dt="2023-02-10T19:14:33.935" v="90" actId="1076"/>
          <ac:spMkLst>
            <pc:docMk/>
            <pc:sldMk cId="742452825" sldId="263"/>
            <ac:spMk id="15" creationId="{6056869F-05D4-18D1-BFC8-1593E1D8AB5F}"/>
          </ac:spMkLst>
        </pc:spChg>
        <pc:picChg chg="add del mod">
          <ac:chgData name="Yasmeen Akhtar (2233492)" userId="S::2233492@student.uwtsd.ac.uk::4eafb696-abeb-441a-a549-729375985d8f" providerId="AD" clId="Web-{CC55DDA7-2665-C56C-E3E9-8EA199A60BA0}" dt="2023-02-10T19:12:25.323" v="88"/>
          <ac:picMkLst>
            <pc:docMk/>
            <pc:sldMk cId="742452825" sldId="263"/>
            <ac:picMk id="3" creationId="{74DB9FC2-446C-CE6C-AE6B-D1F07CF6D570}"/>
          </ac:picMkLst>
        </pc:picChg>
        <pc:picChg chg="mod">
          <ac:chgData name="Yasmeen Akhtar (2233492)" userId="S::2233492@student.uwtsd.ac.uk::4eafb696-abeb-441a-a549-729375985d8f" providerId="AD" clId="Web-{CC55DDA7-2665-C56C-E3E9-8EA199A60BA0}" dt="2023-02-10T19:26:43.760" v="117" actId="1076"/>
          <ac:picMkLst>
            <pc:docMk/>
            <pc:sldMk cId="742452825" sldId="263"/>
            <ac:picMk id="10" creationId="{BE63A209-7AA5-5030-31B1-9693A21BF1C8}"/>
          </ac:picMkLst>
        </pc:picChg>
      </pc:sldChg>
    </pc:docChg>
  </pc:docChgLst>
  <pc:docChgLst>
    <pc:chgData name="Yasmeen Akhtar (2233492)" userId="S::2233492@student.uwtsd.ac.uk::4eafb696-abeb-441a-a549-729375985d8f" providerId="AD" clId="Web-{2A57CA86-CB5D-FDE4-9770-32C8B5C53EDD}"/>
    <pc:docChg chg="modSld">
      <pc:chgData name="Yasmeen Akhtar (2233492)" userId="S::2233492@student.uwtsd.ac.uk::4eafb696-abeb-441a-a549-729375985d8f" providerId="AD" clId="Web-{2A57CA86-CB5D-FDE4-9770-32C8B5C53EDD}" dt="2023-02-10T19:36:24.433" v="0" actId="20577"/>
      <pc:docMkLst>
        <pc:docMk/>
      </pc:docMkLst>
      <pc:sldChg chg="modSp">
        <pc:chgData name="Yasmeen Akhtar (2233492)" userId="S::2233492@student.uwtsd.ac.uk::4eafb696-abeb-441a-a549-729375985d8f" providerId="AD" clId="Web-{2A57CA86-CB5D-FDE4-9770-32C8B5C53EDD}" dt="2023-02-10T19:36:24.433" v="0" actId="20577"/>
        <pc:sldMkLst>
          <pc:docMk/>
          <pc:sldMk cId="813551053" sldId="260"/>
        </pc:sldMkLst>
        <pc:spChg chg="mod">
          <ac:chgData name="Yasmeen Akhtar (2233492)" userId="S::2233492@student.uwtsd.ac.uk::4eafb696-abeb-441a-a549-729375985d8f" providerId="AD" clId="Web-{2A57CA86-CB5D-FDE4-9770-32C8B5C53EDD}" dt="2023-02-10T19:36:24.433" v="0" actId="20577"/>
          <ac:spMkLst>
            <pc:docMk/>
            <pc:sldMk cId="813551053" sldId="260"/>
            <ac:spMk id="3" creationId="{59A016CC-51F0-1724-4822-68D04A71BD1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F1C56-8A72-4858-851C-F15B634C74F2}"/>
              </a:ext>
            </a:extLst>
          </p:cNvPr>
          <p:cNvSpPr>
            <a:spLocks noGrp="1"/>
          </p:cNvSpPr>
          <p:nvPr>
            <p:ph type="ctrTitle"/>
          </p:nvPr>
        </p:nvSpPr>
        <p:spPr>
          <a:xfrm>
            <a:off x="1219200" y="1122362"/>
            <a:ext cx="8876022" cy="3744209"/>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3C1834EB-45A5-426C-824A-8F07CA8F6DBE}"/>
              </a:ext>
            </a:extLst>
          </p:cNvPr>
          <p:cNvSpPr>
            <a:spLocks noGrp="1"/>
          </p:cNvSpPr>
          <p:nvPr>
            <p:ph type="subTitle" idx="1"/>
          </p:nvPr>
        </p:nvSpPr>
        <p:spPr>
          <a:xfrm>
            <a:off x="1219200" y="5230134"/>
            <a:ext cx="4876800" cy="942065"/>
          </a:xfrm>
        </p:spPr>
        <p:txBody>
          <a:bodyPr>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93D55F2-5374-4778-B1EE-98996792D07B}"/>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5" name="Footer Placeholder 4">
            <a:extLst>
              <a:ext uri="{FF2B5EF4-FFF2-40B4-BE49-F238E27FC236}">
                <a16:creationId xmlns:a16="http://schemas.microsoft.com/office/drawing/2014/main" id="{944044F8-E727-4D63-B6D6-26482F83D3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141F76-D956-4205-AD99-E91FD5FCC027}"/>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507264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11A1B-E09A-4F93-BC68-B160114AFCE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C8C4A9-27ED-4E86-A256-5009E31342B6}"/>
              </a:ext>
            </a:extLst>
          </p:cNvPr>
          <p:cNvSpPr>
            <a:spLocks noGrp="1"/>
          </p:cNvSpPr>
          <p:nvPr>
            <p:ph idx="1"/>
          </p:nvPr>
        </p:nvSpPr>
        <p:spPr/>
        <p:txBody>
          <a:bodyPr/>
          <a:lstStyle>
            <a:lvl1pPr>
              <a:lnSpc>
                <a:spcPct val="120000"/>
              </a:lnSpc>
              <a:defRPr/>
            </a:lvl1pPr>
            <a:lvl2pPr>
              <a:lnSpc>
                <a:spcPct val="120000"/>
              </a:lnSpc>
              <a:defRPr/>
            </a:lvl2pPr>
            <a:lvl3pPr>
              <a:lnSpc>
                <a:spcPct val="120000"/>
              </a:lnSpc>
              <a:defRPr sz="1400"/>
            </a:lvl3pPr>
            <a:lvl4pPr>
              <a:lnSpc>
                <a:spcPct val="120000"/>
              </a:lnSpc>
              <a:defRPr sz="1200"/>
            </a:lvl4pPr>
            <a:lvl5pPr>
              <a:lnSpc>
                <a:spcPct val="120000"/>
              </a:lnSpc>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5CF91C-8771-4949-A397-928A5743EBC7}"/>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5" name="Footer Placeholder 4">
            <a:extLst>
              <a:ext uri="{FF2B5EF4-FFF2-40B4-BE49-F238E27FC236}">
                <a16:creationId xmlns:a16="http://schemas.microsoft.com/office/drawing/2014/main" id="{013EA0ED-4961-4254-B34E-71D14C4E05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497152-BD97-4A72-8B07-CD2BC57B84F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89288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4EAF4-C10D-4650-9587-15DA8E9F9C08}"/>
              </a:ext>
            </a:extLst>
          </p:cNvPr>
          <p:cNvSpPr>
            <a:spLocks noGrp="1"/>
          </p:cNvSpPr>
          <p:nvPr>
            <p:ph type="title"/>
          </p:nvPr>
        </p:nvSpPr>
        <p:spPr>
          <a:xfrm>
            <a:off x="1219200" y="1368862"/>
            <a:ext cx="9486900" cy="3679656"/>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BA1D5C2-6E93-4B23-A0CA-D5D7E735C718}"/>
              </a:ext>
            </a:extLst>
          </p:cNvPr>
          <p:cNvSpPr>
            <a:spLocks noGrp="1"/>
          </p:cNvSpPr>
          <p:nvPr>
            <p:ph type="body" idx="1"/>
          </p:nvPr>
        </p:nvSpPr>
        <p:spPr>
          <a:xfrm>
            <a:off x="1219200" y="5318974"/>
            <a:ext cx="9486900" cy="853225"/>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E815BFB-5D28-4ABE-AD37-0C6C3FD949FE}"/>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5" name="Footer Placeholder 4">
            <a:extLst>
              <a:ext uri="{FF2B5EF4-FFF2-40B4-BE49-F238E27FC236}">
                <a16:creationId xmlns:a16="http://schemas.microsoft.com/office/drawing/2014/main" id="{65A4035B-0539-4A03-87C0-22E52C98B2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327ADF-48C9-49CF-BD4D-82399BF64AD3}"/>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5663739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1A2FB-0310-4935-B7F7-E47876CD4E9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A987C14-52AB-4AAC-9038-29CF58EA6EA8}"/>
              </a:ext>
            </a:extLst>
          </p:cNvPr>
          <p:cNvSpPr>
            <a:spLocks noGrp="1"/>
          </p:cNvSpPr>
          <p:nvPr>
            <p:ph sz="half" idx="1"/>
          </p:nvPr>
        </p:nvSpPr>
        <p:spPr>
          <a:xfrm>
            <a:off x="1219200" y="2168278"/>
            <a:ext cx="4702921" cy="41563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CB2E45A-DCC0-4701-9D67-EF56AECE3432}"/>
              </a:ext>
            </a:extLst>
          </p:cNvPr>
          <p:cNvSpPr>
            <a:spLocks noGrp="1"/>
          </p:cNvSpPr>
          <p:nvPr>
            <p:ph sz="half" idx="2"/>
          </p:nvPr>
        </p:nvSpPr>
        <p:spPr>
          <a:xfrm>
            <a:off x="6269880" y="2168278"/>
            <a:ext cx="4782699" cy="41563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1AF0813-A167-4D17-AA79-07BD9765FE0D}"/>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6" name="Footer Placeholder 5">
            <a:extLst>
              <a:ext uri="{FF2B5EF4-FFF2-40B4-BE49-F238E27FC236}">
                <a16:creationId xmlns:a16="http://schemas.microsoft.com/office/drawing/2014/main" id="{40A940D7-D4C1-4C24-95F3-29A849CEEE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949AB7-007E-4D4D-A2C1-2C5C3310C0B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824432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0184-BDFD-48DE-B858-B81887BFD302}"/>
              </a:ext>
            </a:extLst>
          </p:cNvPr>
          <p:cNvSpPr>
            <a:spLocks noGrp="1"/>
          </p:cNvSpPr>
          <p:nvPr>
            <p:ph type="title"/>
          </p:nvPr>
        </p:nvSpPr>
        <p:spPr>
          <a:xfrm>
            <a:off x="1219200" y="365125"/>
            <a:ext cx="9753599" cy="15779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1724FEB2-6EEC-49D4-9466-0F7A6EDB0CB6}"/>
              </a:ext>
            </a:extLst>
          </p:cNvPr>
          <p:cNvSpPr>
            <a:spLocks noGrp="1"/>
          </p:cNvSpPr>
          <p:nvPr>
            <p:ph type="body" idx="1"/>
          </p:nvPr>
        </p:nvSpPr>
        <p:spPr>
          <a:xfrm>
            <a:off x="1219201" y="2095930"/>
            <a:ext cx="4507931" cy="758650"/>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E8CF0-BAB6-4BF2-836F-FED0AF88A8AA}"/>
              </a:ext>
            </a:extLst>
          </p:cNvPr>
          <p:cNvSpPr>
            <a:spLocks noGrp="1"/>
          </p:cNvSpPr>
          <p:nvPr>
            <p:ph sz="half" idx="2"/>
          </p:nvPr>
        </p:nvSpPr>
        <p:spPr>
          <a:xfrm>
            <a:off x="1219201" y="2938410"/>
            <a:ext cx="4507930" cy="33861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F0751AB-FCF0-450B-A6DF-9B9A2AD2C24A}"/>
              </a:ext>
            </a:extLst>
          </p:cNvPr>
          <p:cNvSpPr>
            <a:spLocks noGrp="1"/>
          </p:cNvSpPr>
          <p:nvPr>
            <p:ph type="body" sz="quarter" idx="3"/>
          </p:nvPr>
        </p:nvSpPr>
        <p:spPr>
          <a:xfrm>
            <a:off x="6464867" y="2095930"/>
            <a:ext cx="4507932" cy="758650"/>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3898E7-3130-4CE6-AA11-C9CC8214EA1D}"/>
              </a:ext>
            </a:extLst>
          </p:cNvPr>
          <p:cNvSpPr>
            <a:spLocks noGrp="1"/>
          </p:cNvSpPr>
          <p:nvPr>
            <p:ph sz="quarter" idx="4"/>
          </p:nvPr>
        </p:nvSpPr>
        <p:spPr>
          <a:xfrm>
            <a:off x="6464867" y="2938410"/>
            <a:ext cx="4507932" cy="33861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5D85675-9678-4CB3-9AAB-D727D2B58E7A}"/>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8" name="Footer Placeholder 7">
            <a:extLst>
              <a:ext uri="{FF2B5EF4-FFF2-40B4-BE49-F238E27FC236}">
                <a16:creationId xmlns:a16="http://schemas.microsoft.com/office/drawing/2014/main" id="{445F8314-1849-461A-AAF2-BF149646D52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B69738E-5865-473C-BAFB-BDB385C06931}"/>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9578818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7AC40-59FF-4CE3-B49C-C824A784C5F7}"/>
              </a:ext>
            </a:extLst>
          </p:cNvPr>
          <p:cNvSpPr>
            <a:spLocks noGrp="1"/>
          </p:cNvSpPr>
          <p:nvPr>
            <p:ph type="title"/>
          </p:nvPr>
        </p:nvSpPr>
        <p:spPr>
          <a:xfrm>
            <a:off x="1219200" y="365125"/>
            <a:ext cx="9493249" cy="1577975"/>
          </a:xfrm>
        </p:spPr>
        <p:txBody>
          <a:bodyPr/>
          <a:lstStyle/>
          <a:p>
            <a:r>
              <a:rPr lang="en-US"/>
              <a:t>Click to edit Master title style</a:t>
            </a:r>
          </a:p>
        </p:txBody>
      </p:sp>
      <p:sp>
        <p:nvSpPr>
          <p:cNvPr id="3" name="Date Placeholder 2">
            <a:extLst>
              <a:ext uri="{FF2B5EF4-FFF2-40B4-BE49-F238E27FC236}">
                <a16:creationId xmlns:a16="http://schemas.microsoft.com/office/drawing/2014/main" id="{F92FAB63-E9CE-4359-A54B-07AC7E9BBAE3}"/>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4" name="Footer Placeholder 3">
            <a:extLst>
              <a:ext uri="{FF2B5EF4-FFF2-40B4-BE49-F238E27FC236}">
                <a16:creationId xmlns:a16="http://schemas.microsoft.com/office/drawing/2014/main" id="{C7939854-5165-4C41-8DCA-D42DFD7D906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F1768E0-4535-4B0D-8B94-4C10740B0A6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4001098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4678E3-D115-4E49-9ECB-656CF2319E94}"/>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3" name="Footer Placeholder 2">
            <a:extLst>
              <a:ext uri="{FF2B5EF4-FFF2-40B4-BE49-F238E27FC236}">
                <a16:creationId xmlns:a16="http://schemas.microsoft.com/office/drawing/2014/main" id="{E521E6FC-7F84-4673-81D6-B85FE26DA0B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480318A-245C-4841-AB57-CEC5CC124D02}"/>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5272261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F847B-9D86-47FF-B24A-EEA5F73EA144}"/>
              </a:ext>
            </a:extLst>
          </p:cNvPr>
          <p:cNvSpPr>
            <a:spLocks noGrp="1"/>
          </p:cNvSpPr>
          <p:nvPr>
            <p:ph type="title"/>
          </p:nvPr>
        </p:nvSpPr>
        <p:spPr>
          <a:xfrm>
            <a:off x="1219200" y="457200"/>
            <a:ext cx="3776472" cy="2852928"/>
          </a:xfrm>
        </p:spPr>
        <p:txBody>
          <a:bodyPr anchor="b">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ADAC0675-AD2F-44DC-8FF3-4454258A5908}"/>
              </a:ext>
            </a:extLst>
          </p:cNvPr>
          <p:cNvSpPr>
            <a:spLocks noGrp="1"/>
          </p:cNvSpPr>
          <p:nvPr>
            <p:ph idx="1"/>
          </p:nvPr>
        </p:nvSpPr>
        <p:spPr>
          <a:xfrm>
            <a:off x="5557582" y="987425"/>
            <a:ext cx="5948618"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1D96356-C0F0-4C22-B9B6-C7E0BE4F3702}"/>
              </a:ext>
            </a:extLst>
          </p:cNvPr>
          <p:cNvSpPr>
            <a:spLocks noGrp="1"/>
          </p:cNvSpPr>
          <p:nvPr>
            <p:ph type="body" sz="half" idx="2"/>
          </p:nvPr>
        </p:nvSpPr>
        <p:spPr>
          <a:xfrm>
            <a:off x="1219200" y="3484210"/>
            <a:ext cx="3768934" cy="238477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3EFD71-2ACA-4041-9EA2-86E7B81C314D}"/>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6" name="Footer Placeholder 5">
            <a:extLst>
              <a:ext uri="{FF2B5EF4-FFF2-40B4-BE49-F238E27FC236}">
                <a16:creationId xmlns:a16="http://schemas.microsoft.com/office/drawing/2014/main" id="{14ECACE3-32A8-4245-97AC-5797C147E7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D63845-314D-499C-BB75-CE9162BE6EE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017621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6D3DB-B1F8-4892-96F7-0BE21DE637CD}"/>
              </a:ext>
            </a:extLst>
          </p:cNvPr>
          <p:cNvSpPr>
            <a:spLocks noGrp="1"/>
          </p:cNvSpPr>
          <p:nvPr>
            <p:ph type="title"/>
          </p:nvPr>
        </p:nvSpPr>
        <p:spPr>
          <a:xfrm>
            <a:off x="1219200" y="457200"/>
            <a:ext cx="3932349" cy="2852670"/>
          </a:xfrm>
        </p:spPr>
        <p:txBody>
          <a:bodyPr anchor="b">
            <a:noAutofit/>
          </a:bodyPr>
          <a:lstStyle>
            <a:lvl1pPr>
              <a:defRPr sz="4000"/>
            </a:lvl1pPr>
          </a:lstStyle>
          <a:p>
            <a:r>
              <a:rPr lang="en-US"/>
              <a:t>Click to edit Master title style</a:t>
            </a:r>
          </a:p>
        </p:txBody>
      </p:sp>
      <p:sp>
        <p:nvSpPr>
          <p:cNvPr id="3" name="Picture Placeholder 2">
            <a:extLst>
              <a:ext uri="{FF2B5EF4-FFF2-40B4-BE49-F238E27FC236}">
                <a16:creationId xmlns:a16="http://schemas.microsoft.com/office/drawing/2014/main" id="{A40AB405-B2E9-4C4B-930C-CF1B63342F1D}"/>
              </a:ext>
            </a:extLst>
          </p:cNvPr>
          <p:cNvSpPr>
            <a:spLocks noGrp="1"/>
          </p:cNvSpPr>
          <p:nvPr>
            <p:ph type="pic" idx="1"/>
          </p:nvPr>
        </p:nvSpPr>
        <p:spPr>
          <a:xfrm>
            <a:off x="5674810" y="657055"/>
            <a:ext cx="5831389" cy="55151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8AF82ED-5295-4670-A3A8-B7813FF4713F}"/>
              </a:ext>
            </a:extLst>
          </p:cNvPr>
          <p:cNvSpPr>
            <a:spLocks noGrp="1"/>
          </p:cNvSpPr>
          <p:nvPr>
            <p:ph type="body" sz="half" idx="2"/>
          </p:nvPr>
        </p:nvSpPr>
        <p:spPr>
          <a:xfrm>
            <a:off x="1219199" y="3484210"/>
            <a:ext cx="3768934" cy="23768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8BCDD2-4389-41FA-BE68-6805E3290FCE}"/>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6" name="Footer Placeholder 5">
            <a:extLst>
              <a:ext uri="{FF2B5EF4-FFF2-40B4-BE49-F238E27FC236}">
                <a16:creationId xmlns:a16="http://schemas.microsoft.com/office/drawing/2014/main" id="{33C1D4C8-D966-41BE-B38F-54B9134FF7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A7339F-1169-4FB1-8FAA-781335ECB2A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9766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A6D4F-1C6D-40FB-9A92-C86C4E15C05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B67BDDB-F95B-4041-AA53-71BBCB26D9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977052-C8EA-459E-9E10-8EE28C50E166}"/>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5" name="Footer Placeholder 4">
            <a:extLst>
              <a:ext uri="{FF2B5EF4-FFF2-40B4-BE49-F238E27FC236}">
                <a16:creationId xmlns:a16="http://schemas.microsoft.com/office/drawing/2014/main" id="{1F3E6650-E3AD-4C98-88FE-F5152966FE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54FED5-B228-4E3C-BFEE-0BC47D950694}"/>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527083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0A243A-5463-4C65-85DA-03BECDAE63E2}"/>
              </a:ext>
            </a:extLst>
          </p:cNvPr>
          <p:cNvSpPr>
            <a:spLocks noGrp="1"/>
          </p:cNvSpPr>
          <p:nvPr>
            <p:ph type="title" orient="vert"/>
          </p:nvPr>
        </p:nvSpPr>
        <p:spPr>
          <a:xfrm>
            <a:off x="8831898" y="854169"/>
            <a:ext cx="2674301" cy="5322793"/>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E10153C-6948-4108-8FF1-033F66D4CABA}"/>
              </a:ext>
            </a:extLst>
          </p:cNvPr>
          <p:cNvSpPr>
            <a:spLocks noGrp="1"/>
          </p:cNvSpPr>
          <p:nvPr>
            <p:ph type="body" orient="vert" idx="1"/>
          </p:nvPr>
        </p:nvSpPr>
        <p:spPr>
          <a:xfrm>
            <a:off x="685800" y="854169"/>
            <a:ext cx="7886700" cy="532279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345988-B24C-46FE-87B0-55D4FB7CBC42}"/>
              </a:ext>
            </a:extLst>
          </p:cNvPr>
          <p:cNvSpPr>
            <a:spLocks noGrp="1"/>
          </p:cNvSpPr>
          <p:nvPr>
            <p:ph type="dt" sz="half" idx="10"/>
          </p:nvPr>
        </p:nvSpPr>
        <p:spPr/>
        <p:txBody>
          <a:bodyPr/>
          <a:lstStyle/>
          <a:p>
            <a:fld id="{8C1E1FAD-7351-4908-963A-08EA8E4AB7A0}" type="datetimeFigureOut">
              <a:rPr lang="en-US" smtClean="0"/>
              <a:t>2/17/2023</a:t>
            </a:fld>
            <a:endParaRPr lang="en-US"/>
          </a:p>
        </p:txBody>
      </p:sp>
      <p:sp>
        <p:nvSpPr>
          <p:cNvPr id="5" name="Footer Placeholder 4">
            <a:extLst>
              <a:ext uri="{FF2B5EF4-FFF2-40B4-BE49-F238E27FC236}">
                <a16:creationId xmlns:a16="http://schemas.microsoft.com/office/drawing/2014/main" id="{493AB2DB-BD1F-41F7-AC5E-57249C270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81E3DB-BDAB-40CA-ABA3-A3662C06881F}"/>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4065674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104591-A10E-46C3-952B-F25DCBDAD1BC}"/>
              </a:ext>
            </a:extLst>
          </p:cNvPr>
          <p:cNvSpPr>
            <a:spLocks noGrp="1"/>
          </p:cNvSpPr>
          <p:nvPr>
            <p:ph type="title"/>
          </p:nvPr>
        </p:nvSpPr>
        <p:spPr>
          <a:xfrm>
            <a:off x="1219200" y="365125"/>
            <a:ext cx="9493249" cy="1577975"/>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E1F77F62-7300-4B81-8F9B-D040A0EE1797}"/>
              </a:ext>
            </a:extLst>
          </p:cNvPr>
          <p:cNvSpPr>
            <a:spLocks noGrp="1"/>
          </p:cNvSpPr>
          <p:nvPr>
            <p:ph type="body" idx="1"/>
          </p:nvPr>
        </p:nvSpPr>
        <p:spPr>
          <a:xfrm>
            <a:off x="1219200" y="2318032"/>
            <a:ext cx="9493250" cy="400656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252CF0-2C7E-4A4C-BD7E-B7CEFF0DC458}"/>
              </a:ext>
            </a:extLst>
          </p:cNvPr>
          <p:cNvSpPr>
            <a:spLocks noGrp="1"/>
          </p:cNvSpPr>
          <p:nvPr>
            <p:ph type="dt" sz="half" idx="2"/>
          </p:nvPr>
        </p:nvSpPr>
        <p:spPr>
          <a:xfrm>
            <a:off x="8362630" y="6356349"/>
            <a:ext cx="3063890" cy="365125"/>
          </a:xfrm>
          <a:prstGeom prst="rect">
            <a:avLst/>
          </a:prstGeom>
        </p:spPr>
        <p:txBody>
          <a:bodyPr vert="horz" lIns="91440" tIns="45720" rIns="91440" bIns="45720" rtlCol="0" anchor="ctr"/>
          <a:lstStyle>
            <a:lvl1pPr algn="r">
              <a:defRPr sz="1100">
                <a:solidFill>
                  <a:schemeClr val="tx1"/>
                </a:solidFill>
              </a:defRPr>
            </a:lvl1pPr>
          </a:lstStyle>
          <a:p>
            <a:fld id="{8C1E1FAD-7351-4908-963A-08EA8E4AB7A0}" type="datetimeFigureOut">
              <a:rPr lang="en-US" smtClean="0"/>
              <a:pPr/>
              <a:t>2/17/2023</a:t>
            </a:fld>
            <a:endParaRPr lang="en-US"/>
          </a:p>
        </p:txBody>
      </p:sp>
      <p:sp>
        <p:nvSpPr>
          <p:cNvPr id="5" name="Footer Placeholder 4">
            <a:extLst>
              <a:ext uri="{FF2B5EF4-FFF2-40B4-BE49-F238E27FC236}">
                <a16:creationId xmlns:a16="http://schemas.microsoft.com/office/drawing/2014/main" id="{D2B49E98-61B4-4398-B18F-534336EA1747}"/>
              </a:ext>
            </a:extLst>
          </p:cNvPr>
          <p:cNvSpPr>
            <a:spLocks noGrp="1"/>
          </p:cNvSpPr>
          <p:nvPr>
            <p:ph type="ftr" sz="quarter" idx="3"/>
          </p:nvPr>
        </p:nvSpPr>
        <p:spPr>
          <a:xfrm rot="5400000">
            <a:off x="10099372" y="4308656"/>
            <a:ext cx="3471256" cy="365125"/>
          </a:xfrm>
          <a:prstGeom prst="rect">
            <a:avLst/>
          </a:prstGeom>
        </p:spPr>
        <p:txBody>
          <a:bodyPr vert="horz" lIns="91440" tIns="45720" rIns="91440" bIns="45720" rtlCol="0" anchor="ctr"/>
          <a:lstStyle>
            <a:lvl1pPr algn="r">
              <a:defRPr sz="11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A676DC5D-5820-4314-ADE6-9CD1C7D4AB68}"/>
              </a:ext>
            </a:extLst>
          </p:cNvPr>
          <p:cNvSpPr>
            <a:spLocks noGrp="1"/>
          </p:cNvSpPr>
          <p:nvPr>
            <p:ph type="sldNum" sz="quarter" idx="4"/>
          </p:nvPr>
        </p:nvSpPr>
        <p:spPr>
          <a:xfrm>
            <a:off x="11396670" y="6356349"/>
            <a:ext cx="576133" cy="365125"/>
          </a:xfrm>
          <a:prstGeom prst="rect">
            <a:avLst/>
          </a:prstGeom>
        </p:spPr>
        <p:txBody>
          <a:bodyPr vert="horz" lIns="91440" tIns="45720" rIns="91440" bIns="45720" rtlCol="0" anchor="ctr"/>
          <a:lstStyle>
            <a:lvl1pPr algn="r">
              <a:defRPr sz="1100">
                <a:solidFill>
                  <a:schemeClr val="tx1"/>
                </a:solidFill>
              </a:defRPr>
            </a:lvl1pPr>
          </a:lstStyle>
          <a:p>
            <a:fld id="{1CF2D47E-0AF1-4C27-801F-64E3E5BF7F72}" type="slidenum">
              <a:rPr lang="en-US" smtClean="0"/>
              <a:t>‹#›</a:t>
            </a:fld>
            <a:endParaRPr lang="en-US"/>
          </a:p>
        </p:txBody>
      </p:sp>
    </p:spTree>
    <p:extLst>
      <p:ext uri="{BB962C8B-B14F-4D97-AF65-F5344CB8AC3E}">
        <p14:creationId xmlns:p14="http://schemas.microsoft.com/office/powerpoint/2010/main" val="478696708"/>
      </p:ext>
    </p:extLst>
  </p:cSld>
  <p:clrMap bg1="dk1" tx1="lt1" bg2="dk2" tx2="lt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20000"/>
        </a:lnSpc>
        <a:spcBef>
          <a:spcPct val="0"/>
        </a:spcBef>
        <a:buNone/>
        <a:defRPr sz="4000" i="1" kern="1200">
          <a:solidFill>
            <a:srgbClr val="000000"/>
          </a:solidFill>
          <a:highlight>
            <a:srgbClr val="FFFF00"/>
          </a:highligh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Consolas" panose="020B0609020204030204" pitchFamily="49" charset="0"/>
        <a:buChar char="+"/>
        <a:defRPr sz="1400" kern="1200">
          <a:solidFill>
            <a:schemeClr val="tx1"/>
          </a:solidFill>
          <a:latin typeface="+mn-lt"/>
          <a:ea typeface="+mn-ea"/>
          <a:cs typeface="+mn-cs"/>
        </a:defRPr>
      </a:lvl2pPr>
      <a:lvl3pPr marL="64008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22960" indent="-228600" algn="l" defTabSz="914400" rtl="0" eaLnBrk="1" latinLnBrk="0" hangingPunct="1">
        <a:lnSpc>
          <a:spcPct val="120000"/>
        </a:lnSpc>
        <a:spcBef>
          <a:spcPts val="500"/>
        </a:spcBef>
        <a:buFont typeface="Consolas" panose="020B0609020204030204" pitchFamily="49" charset="0"/>
        <a:buChar char="+"/>
        <a:defRPr sz="1200" kern="1200">
          <a:solidFill>
            <a:schemeClr val="tx1"/>
          </a:solidFill>
          <a:latin typeface="+mn-lt"/>
          <a:ea typeface="+mn-ea"/>
          <a:cs typeface="+mn-cs"/>
        </a:defRPr>
      </a:lvl4pPr>
      <a:lvl5pPr marL="100584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www.enago.com/academy/facing-research-integrity-crisis/" TargetMode="External"/><Relationship Id="rId3" Type="http://schemas.openxmlformats.org/officeDocument/2006/relationships/hyperlink" Target="https://journals-sagepub-com.ezproxy.uwtsd.ac.uk/doi/full/10.1177/0267323113499113#bibr1-0267323113499113" TargetMode="External"/><Relationship Id="rId7"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journals-sagepub-com.ezproxy.uwtsd.ac.uk/doi/full/10.1177/0267323113499113#bibr27-0267323113499113" TargetMode="External"/><Relationship Id="rId5" Type="http://schemas.openxmlformats.org/officeDocument/2006/relationships/hyperlink" Target="https://journals-sagepub-com.ezproxy.uwtsd.ac.uk/doi/full/10.1177/0267323113499113#bibr10-0267323113499113" TargetMode="External"/><Relationship Id="rId4" Type="http://schemas.openxmlformats.org/officeDocument/2006/relationships/hyperlink" Target="https://journals-sagepub-com.ezproxy.uwtsd.ac.uk/doi/full/10.1177/0267323113499113#bibr8-0267323113499113" TargetMode="External"/><Relationship Id="rId9" Type="http://schemas.openxmlformats.org/officeDocument/2006/relationships/hyperlink" Target="https://creativecommons.org/licenses/by-nc-sa/3.0/"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s://internationaljournalofresearch.com/2020/08/10/plagiaris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hyperlink" Target="https://creativecommons.org/licenses/by-nc-nd/3.0/" TargetMode="External"/><Relationship Id="rId4" Type="http://schemas.openxmlformats.org/officeDocument/2006/relationships/hyperlink" Target="https://www.academiajaf.com/como/blog-k2"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1" name="Rectangle 170">
            <a:extLst>
              <a:ext uri="{FF2B5EF4-FFF2-40B4-BE49-F238E27FC236}">
                <a16:creationId xmlns:a16="http://schemas.microsoft.com/office/drawing/2014/main" id="{8EF32ACB-37F7-4E27-BDBC-67A94864F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7" name="Picture 3" descr="Abstract smoke background">
            <a:extLst>
              <a:ext uri="{FF2B5EF4-FFF2-40B4-BE49-F238E27FC236}">
                <a16:creationId xmlns:a16="http://schemas.microsoft.com/office/drawing/2014/main" id="{1C2A9AEB-8E41-5050-C200-F07560FEACFB}"/>
              </a:ext>
            </a:extLst>
          </p:cNvPr>
          <p:cNvPicPr>
            <a:picLocks noChangeAspect="1"/>
          </p:cNvPicPr>
          <p:nvPr/>
        </p:nvPicPr>
        <p:blipFill rotWithShape="1">
          <a:blip r:embed="rId2">
            <a:alphaModFix/>
          </a:blip>
          <a:srcRect t="6368" b="8905"/>
          <a:stretch/>
        </p:blipFill>
        <p:spPr>
          <a:xfrm>
            <a:off x="20" y="253060"/>
            <a:ext cx="12191980" cy="6869465"/>
          </a:xfrm>
          <a:prstGeom prst="rect">
            <a:avLst/>
          </a:prstGeom>
        </p:spPr>
      </p:pic>
      <p:sp>
        <p:nvSpPr>
          <p:cNvPr id="192" name="Rectangle 172">
            <a:extLst>
              <a:ext uri="{FF2B5EF4-FFF2-40B4-BE49-F238E27FC236}">
                <a16:creationId xmlns:a16="http://schemas.microsoft.com/office/drawing/2014/main" id="{640449D5-DE6C-45AB-811E-29321C591C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6731" y="381000"/>
            <a:ext cx="6869465" cy="6096000"/>
          </a:xfrm>
          <a:prstGeom prst="rect">
            <a:avLst/>
          </a:prstGeom>
          <a:gradFill flip="none" rotWithShape="1">
            <a:gsLst>
              <a:gs pos="0">
                <a:srgbClr val="000000">
                  <a:alpha val="50000"/>
                </a:srgbClr>
              </a:gs>
              <a:gs pos="100000">
                <a:srgbClr val="000000">
                  <a:alpha val="0"/>
                </a:srgbClr>
              </a:gs>
              <a:gs pos="37000">
                <a:srgbClr val="000000">
                  <a:alpha val="40000"/>
                </a:srgb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p:cNvSpPr>
            <a:spLocks noGrp="1"/>
          </p:cNvSpPr>
          <p:nvPr>
            <p:ph type="ctrTitle"/>
          </p:nvPr>
        </p:nvSpPr>
        <p:spPr>
          <a:xfrm>
            <a:off x="311990" y="3363569"/>
            <a:ext cx="8444344" cy="1416054"/>
          </a:xfrm>
        </p:spPr>
        <p:txBody>
          <a:bodyPr vert="horz" lIns="91440" tIns="45720" rIns="91440" bIns="45720" rtlCol="0" anchor="b">
            <a:noAutofit/>
          </a:bodyPr>
          <a:lstStyle/>
          <a:p>
            <a:pPr>
              <a:lnSpc>
                <a:spcPct val="110000"/>
              </a:lnSpc>
            </a:pPr>
            <a:r>
              <a:rPr lang="en-US" sz="4800" b="1">
                <a:latin typeface="Arial"/>
                <a:cs typeface="Arial"/>
              </a:rPr>
              <a:t>Are Digitals Skills Important For Study And Work</a:t>
            </a:r>
          </a:p>
        </p:txBody>
      </p:sp>
      <p:sp>
        <p:nvSpPr>
          <p:cNvPr id="3" name="Subtitle 2"/>
          <p:cNvSpPr>
            <a:spLocks noGrp="1"/>
          </p:cNvSpPr>
          <p:nvPr>
            <p:ph type="subTitle" idx="1"/>
          </p:nvPr>
        </p:nvSpPr>
        <p:spPr>
          <a:xfrm>
            <a:off x="872706" y="5166233"/>
            <a:ext cx="4341702" cy="1554034"/>
          </a:xfrm>
        </p:spPr>
        <p:txBody>
          <a:bodyPr vert="horz" lIns="91440" tIns="45720" rIns="91440" bIns="45720" rtlCol="0" anchor="t">
            <a:noAutofit/>
          </a:bodyPr>
          <a:lstStyle/>
          <a:p>
            <a:r>
              <a:rPr lang="en-US" sz="1800" b="1" u="sng">
                <a:solidFill>
                  <a:schemeClr val="bg1"/>
                </a:solidFill>
              </a:rPr>
              <a:t>Digital skills &amp; Research Method</a:t>
            </a:r>
          </a:p>
        </p:txBody>
      </p:sp>
      <p:sp>
        <p:nvSpPr>
          <p:cNvPr id="4" name="TextBox 3">
            <a:extLst>
              <a:ext uri="{FF2B5EF4-FFF2-40B4-BE49-F238E27FC236}">
                <a16:creationId xmlns:a16="http://schemas.microsoft.com/office/drawing/2014/main" id="{F5DE5C13-7F55-0BFF-ED97-4BB291344042}"/>
              </a:ext>
            </a:extLst>
          </p:cNvPr>
          <p:cNvSpPr txBox="1"/>
          <p:nvPr/>
        </p:nvSpPr>
        <p:spPr>
          <a:xfrm>
            <a:off x="6887905" y="4534043"/>
            <a:ext cx="5302369" cy="23237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1" algn="just"/>
            <a:r>
              <a:rPr lang="en-GB" sz="2800" b="1" u="sng">
                <a:solidFill>
                  <a:schemeClr val="bg1"/>
                </a:solidFill>
                <a:latin typeface="Arial"/>
                <a:cs typeface="Arial"/>
              </a:rPr>
              <a:t>Lecturer Neale Haddon</a:t>
            </a:r>
            <a:endParaRPr lang="en-GB" sz="2800">
              <a:ea typeface="+mn-lt"/>
              <a:cs typeface="+mn-lt"/>
            </a:endParaRPr>
          </a:p>
          <a:p>
            <a:pPr lvl="1">
              <a:spcAft>
                <a:spcPts val="600"/>
              </a:spcAft>
            </a:pPr>
            <a:r>
              <a:rPr lang="en-GB" sz="2800" b="1" u="sng">
                <a:solidFill>
                  <a:schemeClr val="tx2">
                    <a:lumMod val="10000"/>
                  </a:schemeClr>
                </a:solidFill>
                <a:latin typeface="Arial"/>
                <a:cs typeface="Arial"/>
              </a:rPr>
              <a:t>Yasmeen 2233492</a:t>
            </a:r>
            <a:endParaRPr lang="en-GB" sz="2800" b="1" u="sng">
              <a:solidFill>
                <a:schemeClr val="tx2">
                  <a:lumMod val="10000"/>
                </a:schemeClr>
              </a:solidFill>
            </a:endParaRPr>
          </a:p>
          <a:p>
            <a:pPr lvl="1">
              <a:spcAft>
                <a:spcPts val="600"/>
              </a:spcAft>
            </a:pPr>
            <a:r>
              <a:rPr lang="en-GB" sz="2800" b="1" u="sng">
                <a:solidFill>
                  <a:schemeClr val="tx2">
                    <a:lumMod val="10000"/>
                  </a:schemeClr>
                </a:solidFill>
                <a:latin typeface="Arial"/>
                <a:cs typeface="Arial"/>
              </a:rPr>
              <a:t>Amy 2221378 </a:t>
            </a:r>
            <a:endParaRPr lang="en-GB" sz="2800" b="1" u="sng">
              <a:solidFill>
                <a:schemeClr val="tx2">
                  <a:lumMod val="10000"/>
                </a:schemeClr>
              </a:solidFill>
            </a:endParaRPr>
          </a:p>
          <a:p>
            <a:pPr lvl="1">
              <a:spcAft>
                <a:spcPts val="600"/>
              </a:spcAft>
            </a:pPr>
            <a:r>
              <a:rPr lang="en-GB" sz="2800" b="1" u="sng">
                <a:solidFill>
                  <a:schemeClr val="tx2">
                    <a:lumMod val="10000"/>
                  </a:schemeClr>
                </a:solidFill>
                <a:latin typeface="Arial"/>
                <a:cs typeface="Arial"/>
              </a:rPr>
              <a:t>Module code LCHS4002</a:t>
            </a:r>
            <a:endParaRPr lang="en-GB" sz="2800" u="sng">
              <a:solidFill>
                <a:schemeClr val="tx2">
                  <a:lumMod val="10000"/>
                </a:schemeClr>
              </a:solidFill>
            </a:endParaRPr>
          </a:p>
          <a:p>
            <a:pPr>
              <a:spcAft>
                <a:spcPts val="600"/>
              </a:spcAft>
            </a:pPr>
            <a:endParaRPr lang="en-GB"/>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E41FFD-FB07-C7AA-CE31-2C72137C8C5E}"/>
              </a:ext>
            </a:extLst>
          </p:cNvPr>
          <p:cNvSpPr>
            <a:spLocks noGrp="1"/>
          </p:cNvSpPr>
          <p:nvPr>
            <p:ph type="title"/>
          </p:nvPr>
        </p:nvSpPr>
        <p:spPr/>
        <p:txBody>
          <a:bodyPr>
            <a:normAutofit/>
          </a:bodyPr>
          <a:lstStyle/>
          <a:p>
            <a:r>
              <a:rPr lang="en-GB" i="0">
                <a:latin typeface="Arial"/>
                <a:cs typeface="Arial"/>
              </a:rPr>
              <a:t>Introduction</a:t>
            </a:r>
          </a:p>
        </p:txBody>
      </p:sp>
      <p:sp>
        <p:nvSpPr>
          <p:cNvPr id="3" name="Content Placeholder 2">
            <a:extLst>
              <a:ext uri="{FF2B5EF4-FFF2-40B4-BE49-F238E27FC236}">
                <a16:creationId xmlns:a16="http://schemas.microsoft.com/office/drawing/2014/main" id="{32096474-0284-955B-D98B-4456C89DDB3E}"/>
              </a:ext>
            </a:extLst>
          </p:cNvPr>
          <p:cNvSpPr>
            <a:spLocks noGrp="1"/>
          </p:cNvSpPr>
          <p:nvPr>
            <p:ph idx="1"/>
          </p:nvPr>
        </p:nvSpPr>
        <p:spPr/>
        <p:txBody>
          <a:bodyPr vert="horz" lIns="91440" tIns="45720" rIns="91440" bIns="45720" rtlCol="0" anchor="t">
            <a:normAutofit/>
          </a:bodyPr>
          <a:lstStyle/>
          <a:p>
            <a:pPr marL="0" indent="0">
              <a:buNone/>
            </a:pPr>
            <a:r>
              <a:rPr lang="en-GB" sz="2000">
                <a:latin typeface="Arial"/>
                <a:ea typeface="+mn-lt"/>
                <a:cs typeface="Arial"/>
              </a:rPr>
              <a:t>The aim of this assignment is to gather enough information to produce a poll. This </a:t>
            </a:r>
            <a:r>
              <a:rPr lang="en-GB" sz="2000">
                <a:latin typeface="Arial"/>
                <a:ea typeface="+mn-lt"/>
                <a:cs typeface="+mn-lt"/>
              </a:rPr>
              <a:t>PowerPoint presentation is based on a Quantitative research project proposal.</a:t>
            </a:r>
            <a:r>
              <a:rPr lang="en-GB" sz="2000">
                <a:latin typeface="Arial"/>
                <a:ea typeface="+mn-lt"/>
                <a:cs typeface="Arial"/>
              </a:rPr>
              <a:t> We will be conducting a survey with ethical consideration by discussing with students about their abilities and their confidence on using digital skills online. We are also going to research further into how we can provide students with extracurricular to gain the knowledge to become competent in their research skills and Microsoft skills. </a:t>
            </a:r>
            <a:endParaRPr lang="en-US" sz="2000"/>
          </a:p>
          <a:p>
            <a:pPr marL="0" indent="0">
              <a:buNone/>
            </a:pPr>
            <a:endParaRPr lang="en-GB" sz="2000">
              <a:latin typeface="Arial"/>
            </a:endParaRPr>
          </a:p>
        </p:txBody>
      </p:sp>
    </p:spTree>
    <p:extLst>
      <p:ext uri="{BB962C8B-B14F-4D97-AF65-F5344CB8AC3E}">
        <p14:creationId xmlns:p14="http://schemas.microsoft.com/office/powerpoint/2010/main" val="2332117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 name="Rectangle 162">
            <a:extLst>
              <a:ext uri="{FF2B5EF4-FFF2-40B4-BE49-F238E27FC236}">
                <a16:creationId xmlns:a16="http://schemas.microsoft.com/office/drawing/2014/main" id="{114E8BBB-86D9-4509-BCBB-77E9305B40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Freeform: Shape 164">
            <a:extLst>
              <a:ext uri="{FF2B5EF4-FFF2-40B4-BE49-F238E27FC236}">
                <a16:creationId xmlns:a16="http://schemas.microsoft.com/office/drawing/2014/main" id="{F297DB1A-DE82-4C45-83B4-3DAC7D8BA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086299" y="0"/>
            <a:ext cx="10105701" cy="1635919"/>
          </a:xfrm>
          <a:custGeom>
            <a:avLst/>
            <a:gdLst>
              <a:gd name="connsiteX0" fmla="*/ 10105701 w 10105701"/>
              <a:gd name="connsiteY0" fmla="*/ 0 h 1635919"/>
              <a:gd name="connsiteX1" fmla="*/ 0 w 10105701"/>
              <a:gd name="connsiteY1" fmla="*/ 0 h 1635919"/>
              <a:gd name="connsiteX2" fmla="*/ 0 w 10105701"/>
              <a:gd name="connsiteY2" fmla="*/ 1490941 h 1635919"/>
              <a:gd name="connsiteX3" fmla="*/ 4607 w 10105701"/>
              <a:gd name="connsiteY3" fmla="*/ 1491637 h 1635919"/>
              <a:gd name="connsiteX4" fmla="*/ 37930 w 10105701"/>
              <a:gd name="connsiteY4" fmla="*/ 1496454 h 1635919"/>
              <a:gd name="connsiteX5" fmla="*/ 78230 w 10105701"/>
              <a:gd name="connsiteY5" fmla="*/ 1509231 h 1635919"/>
              <a:gd name="connsiteX6" fmla="*/ 275459 w 10105701"/>
              <a:gd name="connsiteY6" fmla="*/ 1526793 h 1635919"/>
              <a:gd name="connsiteX7" fmla="*/ 379368 w 10105701"/>
              <a:gd name="connsiteY7" fmla="*/ 1539602 h 1635919"/>
              <a:gd name="connsiteX8" fmla="*/ 416973 w 10105701"/>
              <a:gd name="connsiteY8" fmla="*/ 1542697 h 1635919"/>
              <a:gd name="connsiteX9" fmla="*/ 524619 w 10105701"/>
              <a:gd name="connsiteY9" fmla="*/ 1569736 h 1635919"/>
              <a:gd name="connsiteX10" fmla="*/ 601753 w 10105701"/>
              <a:gd name="connsiteY10" fmla="*/ 1569757 h 1635919"/>
              <a:gd name="connsiteX11" fmla="*/ 819077 w 10105701"/>
              <a:gd name="connsiteY11" fmla="*/ 1602271 h 1635919"/>
              <a:gd name="connsiteX12" fmla="*/ 977607 w 10105701"/>
              <a:gd name="connsiteY12" fmla="*/ 1614490 h 1635919"/>
              <a:gd name="connsiteX13" fmla="*/ 1204410 w 10105701"/>
              <a:gd name="connsiteY13" fmla="*/ 1604796 h 1635919"/>
              <a:gd name="connsiteX14" fmla="*/ 1289468 w 10105701"/>
              <a:gd name="connsiteY14" fmla="*/ 1624111 h 1635919"/>
              <a:gd name="connsiteX15" fmla="*/ 1366651 w 10105701"/>
              <a:gd name="connsiteY15" fmla="*/ 1630201 h 1635919"/>
              <a:gd name="connsiteX16" fmla="*/ 1381356 w 10105701"/>
              <a:gd name="connsiteY16" fmla="*/ 1632866 h 1635919"/>
              <a:gd name="connsiteX17" fmla="*/ 1445426 w 10105701"/>
              <a:gd name="connsiteY17" fmla="*/ 1629568 h 1635919"/>
              <a:gd name="connsiteX18" fmla="*/ 1650367 w 10105701"/>
              <a:gd name="connsiteY18" fmla="*/ 1560368 h 1635919"/>
              <a:gd name="connsiteX19" fmla="*/ 1772393 w 10105701"/>
              <a:gd name="connsiteY19" fmla="*/ 1507860 h 1635919"/>
              <a:gd name="connsiteX20" fmla="*/ 1891965 w 10105701"/>
              <a:gd name="connsiteY20" fmla="*/ 1480365 h 1635919"/>
              <a:gd name="connsiteX21" fmla="*/ 2057728 w 10105701"/>
              <a:gd name="connsiteY21" fmla="*/ 1429583 h 1635919"/>
              <a:gd name="connsiteX22" fmla="*/ 2073665 w 10105701"/>
              <a:gd name="connsiteY22" fmla="*/ 1421070 h 1635919"/>
              <a:gd name="connsiteX23" fmla="*/ 2181244 w 10105701"/>
              <a:gd name="connsiteY23" fmla="*/ 1378831 h 1635919"/>
              <a:gd name="connsiteX24" fmla="*/ 2304560 w 10105701"/>
              <a:gd name="connsiteY24" fmla="*/ 1366100 h 1635919"/>
              <a:gd name="connsiteX25" fmla="*/ 2391564 w 10105701"/>
              <a:gd name="connsiteY25" fmla="*/ 1371094 h 1635919"/>
              <a:gd name="connsiteX26" fmla="*/ 2494921 w 10105701"/>
              <a:gd name="connsiteY26" fmla="*/ 1365603 h 1635919"/>
              <a:gd name="connsiteX27" fmla="*/ 2734096 w 10105701"/>
              <a:gd name="connsiteY27" fmla="*/ 1356515 h 1635919"/>
              <a:gd name="connsiteX28" fmla="*/ 2739531 w 10105701"/>
              <a:gd name="connsiteY28" fmla="*/ 1357291 h 1635919"/>
              <a:gd name="connsiteX29" fmla="*/ 2865222 w 10105701"/>
              <a:gd name="connsiteY29" fmla="*/ 1359114 h 1635919"/>
              <a:gd name="connsiteX30" fmla="*/ 2896689 w 10105701"/>
              <a:gd name="connsiteY30" fmla="*/ 1363122 h 1635919"/>
              <a:gd name="connsiteX31" fmla="*/ 2897238 w 10105701"/>
              <a:gd name="connsiteY31" fmla="*/ 1364119 h 1635919"/>
              <a:gd name="connsiteX32" fmla="*/ 2965170 w 10105701"/>
              <a:gd name="connsiteY32" fmla="*/ 1346675 h 1635919"/>
              <a:gd name="connsiteX33" fmla="*/ 3018649 w 10105701"/>
              <a:gd name="connsiteY33" fmla="*/ 1330715 h 1635919"/>
              <a:gd name="connsiteX34" fmla="*/ 3032731 w 10105701"/>
              <a:gd name="connsiteY34" fmla="*/ 1320413 h 1635919"/>
              <a:gd name="connsiteX35" fmla="*/ 3304966 w 10105701"/>
              <a:gd name="connsiteY35" fmla="*/ 1277664 h 1635919"/>
              <a:gd name="connsiteX36" fmla="*/ 3431592 w 10105701"/>
              <a:gd name="connsiteY36" fmla="*/ 1260880 h 1635919"/>
              <a:gd name="connsiteX37" fmla="*/ 3594306 w 10105701"/>
              <a:gd name="connsiteY37" fmla="*/ 1248466 h 1635919"/>
              <a:gd name="connsiteX38" fmla="*/ 3786599 w 10105701"/>
              <a:gd name="connsiteY38" fmla="*/ 1224300 h 1635919"/>
              <a:gd name="connsiteX39" fmla="*/ 3841066 w 10105701"/>
              <a:gd name="connsiteY39" fmla="*/ 1228373 h 1635919"/>
              <a:gd name="connsiteX40" fmla="*/ 3961204 w 10105701"/>
              <a:gd name="connsiteY40" fmla="*/ 1209839 h 1635919"/>
              <a:gd name="connsiteX41" fmla="*/ 4032612 w 10105701"/>
              <a:gd name="connsiteY41" fmla="*/ 1202505 h 1635919"/>
              <a:gd name="connsiteX42" fmla="*/ 4059004 w 10105701"/>
              <a:gd name="connsiteY42" fmla="*/ 1205617 h 1635919"/>
              <a:gd name="connsiteX43" fmla="*/ 4096357 w 10105701"/>
              <a:gd name="connsiteY43" fmla="*/ 1205997 h 1635919"/>
              <a:gd name="connsiteX44" fmla="*/ 4223514 w 10105701"/>
              <a:gd name="connsiteY44" fmla="*/ 1208065 h 1635919"/>
              <a:gd name="connsiteX45" fmla="*/ 4264608 w 10105701"/>
              <a:gd name="connsiteY45" fmla="*/ 1202745 h 1635919"/>
              <a:gd name="connsiteX46" fmla="*/ 4270507 w 10105701"/>
              <a:gd name="connsiteY46" fmla="*/ 1201530 h 1635919"/>
              <a:gd name="connsiteX47" fmla="*/ 4323515 w 10105701"/>
              <a:gd name="connsiteY47" fmla="*/ 1188341 h 1635919"/>
              <a:gd name="connsiteX48" fmla="*/ 4412266 w 10105701"/>
              <a:gd name="connsiteY48" fmla="*/ 1163198 h 1635919"/>
              <a:gd name="connsiteX49" fmla="*/ 4493624 w 10105701"/>
              <a:gd name="connsiteY49" fmla="*/ 1141641 h 1635919"/>
              <a:gd name="connsiteX50" fmla="*/ 4547947 w 10105701"/>
              <a:gd name="connsiteY50" fmla="*/ 1135059 h 1635919"/>
              <a:gd name="connsiteX51" fmla="*/ 4570899 w 10105701"/>
              <a:gd name="connsiteY51" fmla="*/ 1127614 h 1635919"/>
              <a:gd name="connsiteX52" fmla="*/ 4675496 w 10105701"/>
              <a:gd name="connsiteY52" fmla="*/ 1126467 h 1635919"/>
              <a:gd name="connsiteX53" fmla="*/ 4726643 w 10105701"/>
              <a:gd name="connsiteY53" fmla="*/ 1145555 h 1635919"/>
              <a:gd name="connsiteX54" fmla="*/ 4847920 w 10105701"/>
              <a:gd name="connsiteY54" fmla="*/ 1149205 h 1635919"/>
              <a:gd name="connsiteX55" fmla="*/ 4919404 w 10105701"/>
              <a:gd name="connsiteY55" fmla="*/ 1155004 h 1635919"/>
              <a:gd name="connsiteX56" fmla="*/ 4944872 w 10105701"/>
              <a:gd name="connsiteY56" fmla="*/ 1162888 h 1635919"/>
              <a:gd name="connsiteX57" fmla="*/ 4981573 w 10105701"/>
              <a:gd name="connsiteY57" fmla="*/ 1170076 h 1635919"/>
              <a:gd name="connsiteX58" fmla="*/ 5045039 w 10105701"/>
              <a:gd name="connsiteY58" fmla="*/ 1187167 h 1635919"/>
              <a:gd name="connsiteX59" fmla="*/ 5106386 w 10105701"/>
              <a:gd name="connsiteY59" fmla="*/ 1195314 h 1635919"/>
              <a:gd name="connsiteX60" fmla="*/ 5147706 w 10105701"/>
              <a:gd name="connsiteY60" fmla="*/ 1197569 h 1635919"/>
              <a:gd name="connsiteX61" fmla="*/ 5153708 w 10105701"/>
              <a:gd name="connsiteY61" fmla="*/ 1197448 h 1635919"/>
              <a:gd name="connsiteX62" fmla="*/ 5188848 w 10105701"/>
              <a:gd name="connsiteY62" fmla="*/ 1194117 h 1635919"/>
              <a:gd name="connsiteX63" fmla="*/ 5261123 w 10105701"/>
              <a:gd name="connsiteY63" fmla="*/ 1196468 h 1635919"/>
              <a:gd name="connsiteX64" fmla="*/ 5494654 w 10105701"/>
              <a:gd name="connsiteY64" fmla="*/ 1161268 h 1635919"/>
              <a:gd name="connsiteX65" fmla="*/ 5546753 w 10105701"/>
              <a:gd name="connsiteY65" fmla="*/ 1165525 h 1635919"/>
              <a:gd name="connsiteX66" fmla="*/ 5560642 w 10105701"/>
              <a:gd name="connsiteY66" fmla="*/ 1164466 h 1635919"/>
              <a:gd name="connsiteX67" fmla="*/ 5686323 w 10105701"/>
              <a:gd name="connsiteY67" fmla="*/ 1147265 h 1635919"/>
              <a:gd name="connsiteX68" fmla="*/ 5829828 w 10105701"/>
              <a:gd name="connsiteY68" fmla="*/ 1116410 h 1635919"/>
              <a:gd name="connsiteX69" fmla="*/ 5925239 w 10105701"/>
              <a:gd name="connsiteY69" fmla="*/ 1121255 h 1635919"/>
              <a:gd name="connsiteX70" fmla="*/ 6144558 w 10105701"/>
              <a:gd name="connsiteY70" fmla="*/ 1056445 h 1635919"/>
              <a:gd name="connsiteX71" fmla="*/ 6290656 w 10105701"/>
              <a:gd name="connsiteY71" fmla="*/ 1027295 h 1635919"/>
              <a:gd name="connsiteX72" fmla="*/ 6412287 w 10105701"/>
              <a:gd name="connsiteY72" fmla="*/ 996143 h 1635919"/>
              <a:gd name="connsiteX73" fmla="*/ 6520075 w 10105701"/>
              <a:gd name="connsiteY73" fmla="*/ 1008347 h 1635919"/>
              <a:gd name="connsiteX74" fmla="*/ 6557889 w 10105701"/>
              <a:gd name="connsiteY74" fmla="*/ 997343 h 1635919"/>
              <a:gd name="connsiteX75" fmla="*/ 6566004 w 10105701"/>
              <a:gd name="connsiteY75" fmla="*/ 995911 h 1635919"/>
              <a:gd name="connsiteX76" fmla="*/ 6604593 w 10105701"/>
              <a:gd name="connsiteY76" fmla="*/ 992506 h 1635919"/>
              <a:gd name="connsiteX77" fmla="*/ 6705694 w 10105701"/>
              <a:gd name="connsiteY77" fmla="*/ 989646 h 1635919"/>
              <a:gd name="connsiteX78" fmla="*/ 6742991 w 10105701"/>
              <a:gd name="connsiteY78" fmla="*/ 983487 h 1635919"/>
              <a:gd name="connsiteX79" fmla="*/ 6846894 w 10105701"/>
              <a:gd name="connsiteY79" fmla="*/ 970622 h 1635919"/>
              <a:gd name="connsiteX80" fmla="*/ 6952494 w 10105701"/>
              <a:gd name="connsiteY80" fmla="*/ 960756 h 1635919"/>
              <a:gd name="connsiteX81" fmla="*/ 7218923 w 10105701"/>
              <a:gd name="connsiteY81" fmla="*/ 927762 h 1635919"/>
              <a:gd name="connsiteX82" fmla="*/ 7237583 w 10105701"/>
              <a:gd name="connsiteY82" fmla="*/ 915103 h 1635919"/>
              <a:gd name="connsiteX83" fmla="*/ 7279234 w 10105701"/>
              <a:gd name="connsiteY83" fmla="*/ 890347 h 1635919"/>
              <a:gd name="connsiteX84" fmla="*/ 7285560 w 10105701"/>
              <a:gd name="connsiteY84" fmla="*/ 878753 h 1635919"/>
              <a:gd name="connsiteX85" fmla="*/ 7433809 w 10105701"/>
              <a:gd name="connsiteY85" fmla="*/ 834821 h 1635919"/>
              <a:gd name="connsiteX86" fmla="*/ 7540176 w 10105701"/>
              <a:gd name="connsiteY86" fmla="*/ 784348 h 1635919"/>
              <a:gd name="connsiteX87" fmla="*/ 7605402 w 10105701"/>
              <a:gd name="connsiteY87" fmla="*/ 716527 h 1635919"/>
              <a:gd name="connsiteX88" fmla="*/ 7845858 w 10105701"/>
              <a:gd name="connsiteY88" fmla="*/ 673516 h 1635919"/>
              <a:gd name="connsiteX89" fmla="*/ 7900059 w 10105701"/>
              <a:gd name="connsiteY89" fmla="*/ 662791 h 1635919"/>
              <a:gd name="connsiteX90" fmla="*/ 7962243 w 10105701"/>
              <a:gd name="connsiteY90" fmla="*/ 636522 h 1635919"/>
              <a:gd name="connsiteX91" fmla="*/ 8135456 w 10105701"/>
              <a:gd name="connsiteY91" fmla="*/ 587387 h 1635919"/>
              <a:gd name="connsiteX92" fmla="*/ 8338241 w 10105701"/>
              <a:gd name="connsiteY92" fmla="*/ 545483 h 1635919"/>
              <a:gd name="connsiteX93" fmla="*/ 8426880 w 10105701"/>
              <a:gd name="connsiteY93" fmla="*/ 525661 h 1635919"/>
              <a:gd name="connsiteX94" fmla="*/ 8460314 w 10105701"/>
              <a:gd name="connsiteY94" fmla="*/ 504220 h 1635919"/>
              <a:gd name="connsiteX95" fmla="*/ 8467254 w 10105701"/>
              <a:gd name="connsiteY95" fmla="*/ 497500 h 1635919"/>
              <a:gd name="connsiteX96" fmla="*/ 8464303 w 10105701"/>
              <a:gd name="connsiteY96" fmla="*/ 498549 h 1635919"/>
              <a:gd name="connsiteX97" fmla="*/ 8475402 w 10105701"/>
              <a:gd name="connsiteY97" fmla="*/ 489611 h 1635919"/>
              <a:gd name="connsiteX98" fmla="*/ 8467254 w 10105701"/>
              <a:gd name="connsiteY98" fmla="*/ 497500 h 1635919"/>
              <a:gd name="connsiteX99" fmla="*/ 8483593 w 10105701"/>
              <a:gd name="connsiteY99" fmla="*/ 491693 h 1635919"/>
              <a:gd name="connsiteX100" fmla="*/ 8731307 w 10105701"/>
              <a:gd name="connsiteY100" fmla="*/ 373834 h 1635919"/>
              <a:gd name="connsiteX101" fmla="*/ 8905624 w 10105701"/>
              <a:gd name="connsiteY101" fmla="*/ 333941 h 1635919"/>
              <a:gd name="connsiteX102" fmla="*/ 8953374 w 10105701"/>
              <a:gd name="connsiteY102" fmla="*/ 325422 h 1635919"/>
              <a:gd name="connsiteX103" fmla="*/ 9036443 w 10105701"/>
              <a:gd name="connsiteY103" fmla="*/ 308326 h 1635919"/>
              <a:gd name="connsiteX104" fmla="*/ 9071726 w 10105701"/>
              <a:gd name="connsiteY104" fmla="*/ 297416 h 1635919"/>
              <a:gd name="connsiteX105" fmla="*/ 9203238 w 10105701"/>
              <a:gd name="connsiteY105" fmla="*/ 301935 h 1635919"/>
              <a:gd name="connsiteX106" fmla="*/ 9225389 w 10105701"/>
              <a:gd name="connsiteY106" fmla="*/ 302331 h 1635919"/>
              <a:gd name="connsiteX107" fmla="*/ 9257841 w 10105701"/>
              <a:gd name="connsiteY107" fmla="*/ 289670 h 1635919"/>
              <a:gd name="connsiteX108" fmla="*/ 9338289 w 10105701"/>
              <a:gd name="connsiteY108" fmla="*/ 258345 h 1635919"/>
              <a:gd name="connsiteX109" fmla="*/ 9464136 w 10105701"/>
              <a:gd name="connsiteY109" fmla="*/ 244057 h 1635919"/>
              <a:gd name="connsiteX110" fmla="*/ 9481363 w 10105701"/>
              <a:gd name="connsiteY110" fmla="*/ 243247 h 1635919"/>
              <a:gd name="connsiteX111" fmla="*/ 9572531 w 10105701"/>
              <a:gd name="connsiteY111" fmla="*/ 199385 h 1635919"/>
              <a:gd name="connsiteX112" fmla="*/ 9756421 w 10105701"/>
              <a:gd name="connsiteY112" fmla="*/ 131720 h 1635919"/>
              <a:gd name="connsiteX113" fmla="*/ 9841144 w 10105701"/>
              <a:gd name="connsiteY113" fmla="*/ 105373 h 1635919"/>
              <a:gd name="connsiteX114" fmla="*/ 9993448 w 10105701"/>
              <a:gd name="connsiteY114" fmla="*/ 45117 h 1635919"/>
              <a:gd name="connsiteX115" fmla="*/ 10019281 w 10105701"/>
              <a:gd name="connsiteY115" fmla="*/ 31163 h 1635919"/>
              <a:gd name="connsiteX116" fmla="*/ 10072841 w 10105701"/>
              <a:gd name="connsiteY116" fmla="*/ 4330 h 16359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105701" h="1635919">
                <a:moveTo>
                  <a:pt x="10105701" y="0"/>
                </a:moveTo>
                <a:lnTo>
                  <a:pt x="0" y="0"/>
                </a:lnTo>
                <a:lnTo>
                  <a:pt x="0" y="1490941"/>
                </a:lnTo>
                <a:lnTo>
                  <a:pt x="4607" y="1491637"/>
                </a:lnTo>
                <a:cubicBezTo>
                  <a:pt x="16659" y="1491630"/>
                  <a:pt x="29913" y="1489951"/>
                  <a:pt x="37930" y="1496454"/>
                </a:cubicBezTo>
                <a:lnTo>
                  <a:pt x="78230" y="1509231"/>
                </a:lnTo>
                <a:cubicBezTo>
                  <a:pt x="117818" y="1514287"/>
                  <a:pt x="225269" y="1521731"/>
                  <a:pt x="275459" y="1526793"/>
                </a:cubicBezTo>
                <a:cubicBezTo>
                  <a:pt x="313764" y="1530963"/>
                  <a:pt x="346987" y="1541888"/>
                  <a:pt x="379368" y="1539602"/>
                </a:cubicBezTo>
                <a:cubicBezTo>
                  <a:pt x="392576" y="1546875"/>
                  <a:pt x="405007" y="1550499"/>
                  <a:pt x="416973" y="1542697"/>
                </a:cubicBezTo>
                <a:cubicBezTo>
                  <a:pt x="452855" y="1551710"/>
                  <a:pt x="459175" y="1563531"/>
                  <a:pt x="524619" y="1569736"/>
                </a:cubicBezTo>
                <a:cubicBezTo>
                  <a:pt x="538423" y="1570060"/>
                  <a:pt x="580256" y="1565055"/>
                  <a:pt x="601753" y="1569757"/>
                </a:cubicBezTo>
                <a:cubicBezTo>
                  <a:pt x="650829" y="1575179"/>
                  <a:pt x="768752" y="1569541"/>
                  <a:pt x="819077" y="1602271"/>
                </a:cubicBezTo>
                <a:cubicBezTo>
                  <a:pt x="864345" y="1610461"/>
                  <a:pt x="920787" y="1605600"/>
                  <a:pt x="977607" y="1614490"/>
                </a:cubicBezTo>
                <a:cubicBezTo>
                  <a:pt x="1041126" y="1616084"/>
                  <a:pt x="1180788" y="1609848"/>
                  <a:pt x="1204410" y="1604796"/>
                </a:cubicBezTo>
                <a:cubicBezTo>
                  <a:pt x="1219023" y="1603955"/>
                  <a:pt x="1269664" y="1614581"/>
                  <a:pt x="1289468" y="1624111"/>
                </a:cubicBezTo>
                <a:cubicBezTo>
                  <a:pt x="1316509" y="1628345"/>
                  <a:pt x="1351337" y="1628742"/>
                  <a:pt x="1366651" y="1630201"/>
                </a:cubicBezTo>
                <a:lnTo>
                  <a:pt x="1381356" y="1632866"/>
                </a:lnTo>
                <a:cubicBezTo>
                  <a:pt x="1394485" y="1632761"/>
                  <a:pt x="1400590" y="1641651"/>
                  <a:pt x="1445426" y="1629568"/>
                </a:cubicBezTo>
                <a:cubicBezTo>
                  <a:pt x="1507585" y="1601017"/>
                  <a:pt x="1599341" y="1598872"/>
                  <a:pt x="1650367" y="1560368"/>
                </a:cubicBezTo>
                <a:cubicBezTo>
                  <a:pt x="1704319" y="1547517"/>
                  <a:pt x="1732125" y="1521192"/>
                  <a:pt x="1772393" y="1507860"/>
                </a:cubicBezTo>
                <a:cubicBezTo>
                  <a:pt x="1832559" y="1489282"/>
                  <a:pt x="1853090" y="1481466"/>
                  <a:pt x="1891965" y="1480365"/>
                </a:cubicBezTo>
                <a:cubicBezTo>
                  <a:pt x="1910729" y="1491935"/>
                  <a:pt x="2027835" y="1439510"/>
                  <a:pt x="2057728" y="1429583"/>
                </a:cubicBezTo>
                <a:lnTo>
                  <a:pt x="2073665" y="1421070"/>
                </a:lnTo>
                <a:cubicBezTo>
                  <a:pt x="2094251" y="1412612"/>
                  <a:pt x="2150176" y="1386769"/>
                  <a:pt x="2181244" y="1378831"/>
                </a:cubicBezTo>
                <a:cubicBezTo>
                  <a:pt x="2222350" y="1374587"/>
                  <a:pt x="2238821" y="1381578"/>
                  <a:pt x="2304560" y="1366100"/>
                </a:cubicBezTo>
                <a:cubicBezTo>
                  <a:pt x="2326476" y="1363885"/>
                  <a:pt x="2359838" y="1371177"/>
                  <a:pt x="2391564" y="1371094"/>
                </a:cubicBezTo>
                <a:cubicBezTo>
                  <a:pt x="2432149" y="1366985"/>
                  <a:pt x="2455612" y="1382736"/>
                  <a:pt x="2494921" y="1365603"/>
                </a:cubicBezTo>
                <a:lnTo>
                  <a:pt x="2734096" y="1356515"/>
                </a:lnTo>
                <a:lnTo>
                  <a:pt x="2739531" y="1357291"/>
                </a:lnTo>
                <a:lnTo>
                  <a:pt x="2865222" y="1359114"/>
                </a:lnTo>
                <a:cubicBezTo>
                  <a:pt x="2878449" y="1362779"/>
                  <a:pt x="2891353" y="1362288"/>
                  <a:pt x="2896689" y="1363122"/>
                </a:cubicBezTo>
                <a:lnTo>
                  <a:pt x="2897238" y="1364119"/>
                </a:lnTo>
                <a:lnTo>
                  <a:pt x="2965170" y="1346675"/>
                </a:lnTo>
                <a:lnTo>
                  <a:pt x="3018649" y="1330715"/>
                </a:lnTo>
                <a:cubicBezTo>
                  <a:pt x="3023892" y="1327905"/>
                  <a:pt x="3028665" y="1324539"/>
                  <a:pt x="3032731" y="1320413"/>
                </a:cubicBezTo>
                <a:cubicBezTo>
                  <a:pt x="3075490" y="1292489"/>
                  <a:pt x="3144642" y="1305589"/>
                  <a:pt x="3304966" y="1277664"/>
                </a:cubicBezTo>
                <a:cubicBezTo>
                  <a:pt x="3337554" y="1258833"/>
                  <a:pt x="3386510" y="1275439"/>
                  <a:pt x="3431592" y="1260880"/>
                </a:cubicBezTo>
                <a:cubicBezTo>
                  <a:pt x="3489905" y="1253650"/>
                  <a:pt x="3539499" y="1253433"/>
                  <a:pt x="3594306" y="1248466"/>
                </a:cubicBezTo>
                <a:cubicBezTo>
                  <a:pt x="3653474" y="1242369"/>
                  <a:pt x="3745472" y="1227649"/>
                  <a:pt x="3786599" y="1224300"/>
                </a:cubicBezTo>
                <a:cubicBezTo>
                  <a:pt x="3808763" y="1223174"/>
                  <a:pt x="3807167" y="1229416"/>
                  <a:pt x="3841066" y="1228373"/>
                </a:cubicBezTo>
                <a:cubicBezTo>
                  <a:pt x="3873205" y="1210604"/>
                  <a:pt x="3921441" y="1233175"/>
                  <a:pt x="3961204" y="1209839"/>
                </a:cubicBezTo>
                <a:cubicBezTo>
                  <a:pt x="3976014" y="1203349"/>
                  <a:pt x="4023022" y="1196077"/>
                  <a:pt x="4032612" y="1202505"/>
                </a:cubicBezTo>
                <a:cubicBezTo>
                  <a:pt x="4042558" y="1202595"/>
                  <a:pt x="4053728" y="1197908"/>
                  <a:pt x="4059004" y="1205617"/>
                </a:cubicBezTo>
                <a:cubicBezTo>
                  <a:pt x="4067387" y="1214558"/>
                  <a:pt x="4100158" y="1193182"/>
                  <a:pt x="4096357" y="1205997"/>
                </a:cubicBezTo>
                <a:lnTo>
                  <a:pt x="4223514" y="1208065"/>
                </a:lnTo>
                <a:lnTo>
                  <a:pt x="4264608" y="1202745"/>
                </a:lnTo>
                <a:lnTo>
                  <a:pt x="4270507" y="1201530"/>
                </a:lnTo>
                <a:cubicBezTo>
                  <a:pt x="4280325" y="1199130"/>
                  <a:pt x="4309940" y="1191442"/>
                  <a:pt x="4323515" y="1188341"/>
                </a:cubicBezTo>
                <a:cubicBezTo>
                  <a:pt x="4345901" y="1171754"/>
                  <a:pt x="4382682" y="1171579"/>
                  <a:pt x="4412266" y="1163198"/>
                </a:cubicBezTo>
                <a:lnTo>
                  <a:pt x="4493624" y="1141641"/>
                </a:lnTo>
                <a:lnTo>
                  <a:pt x="4547947" y="1135059"/>
                </a:lnTo>
                <a:lnTo>
                  <a:pt x="4570899" y="1127614"/>
                </a:lnTo>
                <a:cubicBezTo>
                  <a:pt x="4587359" y="1124815"/>
                  <a:pt x="4649538" y="1123476"/>
                  <a:pt x="4675496" y="1126467"/>
                </a:cubicBezTo>
                <a:cubicBezTo>
                  <a:pt x="4697495" y="1129400"/>
                  <a:pt x="4693106" y="1140398"/>
                  <a:pt x="4726643" y="1145555"/>
                </a:cubicBezTo>
                <a:cubicBezTo>
                  <a:pt x="4761184" y="1133902"/>
                  <a:pt x="4804963" y="1164954"/>
                  <a:pt x="4847920" y="1149205"/>
                </a:cubicBezTo>
                <a:cubicBezTo>
                  <a:pt x="4863560" y="1145511"/>
                  <a:pt x="4911017" y="1146919"/>
                  <a:pt x="4919404" y="1155004"/>
                </a:cubicBezTo>
                <a:cubicBezTo>
                  <a:pt x="4929179" y="1156909"/>
                  <a:pt x="4940940" y="1154325"/>
                  <a:pt x="4944872" y="1162888"/>
                </a:cubicBezTo>
                <a:cubicBezTo>
                  <a:pt x="4951657" y="1173230"/>
                  <a:pt x="4987412" y="1158139"/>
                  <a:pt x="4981573" y="1170076"/>
                </a:cubicBezTo>
                <a:cubicBezTo>
                  <a:pt x="5006936" y="1159755"/>
                  <a:pt x="5024814" y="1181490"/>
                  <a:pt x="5045039" y="1187167"/>
                </a:cubicBezTo>
                <a:lnTo>
                  <a:pt x="5106386" y="1195314"/>
                </a:lnTo>
                <a:lnTo>
                  <a:pt x="5147706" y="1197569"/>
                </a:lnTo>
                <a:lnTo>
                  <a:pt x="5153708" y="1197448"/>
                </a:lnTo>
                <a:cubicBezTo>
                  <a:pt x="5163764" y="1196873"/>
                  <a:pt x="5177220" y="1193824"/>
                  <a:pt x="5188848" y="1194117"/>
                </a:cubicBezTo>
                <a:lnTo>
                  <a:pt x="5261123" y="1196468"/>
                </a:lnTo>
                <a:cubicBezTo>
                  <a:pt x="5312090" y="1190994"/>
                  <a:pt x="5405461" y="1183748"/>
                  <a:pt x="5494654" y="1161268"/>
                </a:cubicBezTo>
                <a:lnTo>
                  <a:pt x="5546753" y="1165525"/>
                </a:lnTo>
                <a:lnTo>
                  <a:pt x="5560642" y="1164466"/>
                </a:lnTo>
                <a:lnTo>
                  <a:pt x="5686323" y="1147265"/>
                </a:lnTo>
                <a:cubicBezTo>
                  <a:pt x="5750755" y="1126913"/>
                  <a:pt x="5775685" y="1148046"/>
                  <a:pt x="5829828" y="1116410"/>
                </a:cubicBezTo>
                <a:cubicBezTo>
                  <a:pt x="5821148" y="1128698"/>
                  <a:pt x="5906454" y="1127104"/>
                  <a:pt x="5925239" y="1121255"/>
                </a:cubicBezTo>
                <a:cubicBezTo>
                  <a:pt x="5947279" y="1110562"/>
                  <a:pt x="6082280" y="1070391"/>
                  <a:pt x="6144558" y="1056445"/>
                </a:cubicBezTo>
                <a:cubicBezTo>
                  <a:pt x="6209398" y="1040785"/>
                  <a:pt x="6259985" y="1033313"/>
                  <a:pt x="6290656" y="1027295"/>
                </a:cubicBezTo>
                <a:lnTo>
                  <a:pt x="6412287" y="996143"/>
                </a:lnTo>
                <a:cubicBezTo>
                  <a:pt x="6444202" y="994146"/>
                  <a:pt x="6495808" y="1008147"/>
                  <a:pt x="6520075" y="1008347"/>
                </a:cubicBezTo>
                <a:cubicBezTo>
                  <a:pt x="6532061" y="1004377"/>
                  <a:pt x="6544742" y="1000649"/>
                  <a:pt x="6557889" y="997343"/>
                </a:cubicBezTo>
                <a:lnTo>
                  <a:pt x="6566004" y="995911"/>
                </a:lnTo>
                <a:lnTo>
                  <a:pt x="6604593" y="992506"/>
                </a:lnTo>
                <a:cubicBezTo>
                  <a:pt x="6627875" y="991462"/>
                  <a:pt x="6682628" y="991149"/>
                  <a:pt x="6705694" y="989646"/>
                </a:cubicBezTo>
                <a:cubicBezTo>
                  <a:pt x="6715818" y="979115"/>
                  <a:pt x="6728665" y="979617"/>
                  <a:pt x="6742991" y="983487"/>
                </a:cubicBezTo>
                <a:cubicBezTo>
                  <a:pt x="6774125" y="973355"/>
                  <a:pt x="6808701" y="975904"/>
                  <a:pt x="6846894" y="970622"/>
                </a:cubicBezTo>
                <a:cubicBezTo>
                  <a:pt x="6881758" y="952640"/>
                  <a:pt x="6911718" y="966478"/>
                  <a:pt x="6952494" y="960756"/>
                </a:cubicBezTo>
                <a:cubicBezTo>
                  <a:pt x="7014499" y="953613"/>
                  <a:pt x="7171408" y="935371"/>
                  <a:pt x="7218923" y="927762"/>
                </a:cubicBezTo>
                <a:lnTo>
                  <a:pt x="7237583" y="915103"/>
                </a:lnTo>
                <a:lnTo>
                  <a:pt x="7279234" y="890347"/>
                </a:lnTo>
                <a:cubicBezTo>
                  <a:pt x="7282367" y="886883"/>
                  <a:pt x="7284610" y="883060"/>
                  <a:pt x="7285560" y="878753"/>
                </a:cubicBezTo>
                <a:cubicBezTo>
                  <a:pt x="7345735" y="880000"/>
                  <a:pt x="7379697" y="849179"/>
                  <a:pt x="7433809" y="834821"/>
                </a:cubicBezTo>
                <a:cubicBezTo>
                  <a:pt x="7489109" y="811390"/>
                  <a:pt x="7502976" y="798781"/>
                  <a:pt x="7540176" y="784348"/>
                </a:cubicBezTo>
                <a:cubicBezTo>
                  <a:pt x="7556139" y="775738"/>
                  <a:pt x="7577389" y="711736"/>
                  <a:pt x="7605402" y="716527"/>
                </a:cubicBezTo>
                <a:cubicBezTo>
                  <a:pt x="7613742" y="707888"/>
                  <a:pt x="7791241" y="703328"/>
                  <a:pt x="7845858" y="673516"/>
                </a:cubicBezTo>
                <a:cubicBezTo>
                  <a:pt x="7895453" y="685047"/>
                  <a:pt x="7862372" y="670105"/>
                  <a:pt x="7900059" y="662791"/>
                </a:cubicBezTo>
                <a:cubicBezTo>
                  <a:pt x="7920787" y="654035"/>
                  <a:pt x="7936717" y="664423"/>
                  <a:pt x="7962243" y="636522"/>
                </a:cubicBezTo>
                <a:cubicBezTo>
                  <a:pt x="7996549" y="637997"/>
                  <a:pt x="8072790" y="602560"/>
                  <a:pt x="8135456" y="587387"/>
                </a:cubicBezTo>
                <a:cubicBezTo>
                  <a:pt x="8203051" y="573419"/>
                  <a:pt x="8256250" y="537571"/>
                  <a:pt x="8338241" y="545483"/>
                </a:cubicBezTo>
                <a:cubicBezTo>
                  <a:pt x="8345964" y="530066"/>
                  <a:pt x="8385415" y="539169"/>
                  <a:pt x="8426880" y="525661"/>
                </a:cubicBezTo>
                <a:cubicBezTo>
                  <a:pt x="8432865" y="512576"/>
                  <a:pt x="8445661" y="514079"/>
                  <a:pt x="8460314" y="504220"/>
                </a:cubicBezTo>
                <a:lnTo>
                  <a:pt x="8467254" y="497500"/>
                </a:lnTo>
                <a:lnTo>
                  <a:pt x="8464303" y="498549"/>
                </a:lnTo>
                <a:cubicBezTo>
                  <a:pt x="8456468" y="500532"/>
                  <a:pt x="8477290" y="490312"/>
                  <a:pt x="8475402" y="489611"/>
                </a:cubicBezTo>
                <a:lnTo>
                  <a:pt x="8467254" y="497500"/>
                </a:lnTo>
                <a:lnTo>
                  <a:pt x="8483593" y="491693"/>
                </a:lnTo>
                <a:cubicBezTo>
                  <a:pt x="8555805" y="463970"/>
                  <a:pt x="8656042" y="369236"/>
                  <a:pt x="8731307" y="373834"/>
                </a:cubicBezTo>
                <a:cubicBezTo>
                  <a:pt x="8796803" y="371769"/>
                  <a:pt x="8847519" y="347239"/>
                  <a:pt x="8905624" y="333941"/>
                </a:cubicBezTo>
                <a:cubicBezTo>
                  <a:pt x="8930484" y="326336"/>
                  <a:pt x="8914464" y="305954"/>
                  <a:pt x="8953374" y="325422"/>
                </a:cubicBezTo>
                <a:lnTo>
                  <a:pt x="9036443" y="308326"/>
                </a:lnTo>
                <a:lnTo>
                  <a:pt x="9071726" y="297416"/>
                </a:lnTo>
                <a:cubicBezTo>
                  <a:pt x="9087610" y="280477"/>
                  <a:pt x="9181257" y="320181"/>
                  <a:pt x="9203238" y="301935"/>
                </a:cubicBezTo>
                <a:cubicBezTo>
                  <a:pt x="9207855" y="296522"/>
                  <a:pt x="9224145" y="296813"/>
                  <a:pt x="9225389" y="302331"/>
                </a:cubicBezTo>
                <a:cubicBezTo>
                  <a:pt x="9231986" y="298884"/>
                  <a:pt x="9251736" y="281850"/>
                  <a:pt x="9257841" y="289670"/>
                </a:cubicBezTo>
                <a:lnTo>
                  <a:pt x="9338289" y="258345"/>
                </a:lnTo>
                <a:cubicBezTo>
                  <a:pt x="9364865" y="253056"/>
                  <a:pt x="9440290" y="246574"/>
                  <a:pt x="9464136" y="244057"/>
                </a:cubicBezTo>
                <a:cubicBezTo>
                  <a:pt x="9467020" y="239819"/>
                  <a:pt x="9479694" y="239220"/>
                  <a:pt x="9481363" y="243247"/>
                </a:cubicBezTo>
                <a:cubicBezTo>
                  <a:pt x="9499429" y="235801"/>
                  <a:pt x="9523607" y="212357"/>
                  <a:pt x="9572531" y="199385"/>
                </a:cubicBezTo>
                <a:cubicBezTo>
                  <a:pt x="9625765" y="194838"/>
                  <a:pt x="9711652" y="147390"/>
                  <a:pt x="9756421" y="131720"/>
                </a:cubicBezTo>
                <a:cubicBezTo>
                  <a:pt x="9787863" y="92850"/>
                  <a:pt x="9802506" y="116890"/>
                  <a:pt x="9841144" y="105373"/>
                </a:cubicBezTo>
                <a:cubicBezTo>
                  <a:pt x="9881515" y="88023"/>
                  <a:pt x="9948279" y="40585"/>
                  <a:pt x="9993448" y="45117"/>
                </a:cubicBezTo>
                <a:lnTo>
                  <a:pt x="10019281" y="31163"/>
                </a:lnTo>
                <a:cubicBezTo>
                  <a:pt x="10026781" y="4158"/>
                  <a:pt x="10048053" y="28021"/>
                  <a:pt x="10072841" y="4330"/>
                </a:cubicBez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6FC5150-08D6-E11D-4BB0-9257DEE3FDF1}"/>
              </a:ext>
            </a:extLst>
          </p:cNvPr>
          <p:cNvSpPr>
            <a:spLocks noGrp="1"/>
          </p:cNvSpPr>
          <p:nvPr>
            <p:ph type="title"/>
          </p:nvPr>
        </p:nvSpPr>
        <p:spPr>
          <a:xfrm>
            <a:off x="3148641" y="824247"/>
            <a:ext cx="6029146" cy="1706583"/>
          </a:xfrm>
        </p:spPr>
        <p:txBody>
          <a:bodyPr anchor="ctr">
            <a:normAutofit/>
          </a:bodyPr>
          <a:lstStyle/>
          <a:p>
            <a:pPr algn="r"/>
            <a:r>
              <a:rPr lang="en-GB" i="0">
                <a:latin typeface="Arial"/>
                <a:ea typeface="+mj-lt"/>
                <a:cs typeface="+mj-lt"/>
              </a:rPr>
              <a:t>Rationale</a:t>
            </a:r>
            <a:endParaRPr lang="en-GB">
              <a:latin typeface="Arial"/>
              <a:cs typeface="Arial"/>
            </a:endParaRPr>
          </a:p>
        </p:txBody>
      </p:sp>
      <p:sp>
        <p:nvSpPr>
          <p:cNvPr id="164" name="Content Placeholder 17">
            <a:extLst>
              <a:ext uri="{FF2B5EF4-FFF2-40B4-BE49-F238E27FC236}">
                <a16:creationId xmlns:a16="http://schemas.microsoft.com/office/drawing/2014/main" id="{9C8CF0CD-5D8B-7E35-F874-47A27099CB71}"/>
              </a:ext>
            </a:extLst>
          </p:cNvPr>
          <p:cNvSpPr>
            <a:spLocks noGrp="1"/>
          </p:cNvSpPr>
          <p:nvPr>
            <p:ph idx="1"/>
          </p:nvPr>
        </p:nvSpPr>
        <p:spPr>
          <a:xfrm>
            <a:off x="6096000" y="2810014"/>
            <a:ext cx="5295899" cy="3506704"/>
          </a:xfrm>
        </p:spPr>
        <p:txBody>
          <a:bodyPr anchor="ctr">
            <a:normAutofit/>
          </a:bodyPr>
          <a:lstStyle/>
          <a:p>
            <a:pPr marL="0" indent="0">
              <a:lnSpc>
                <a:spcPct val="110000"/>
              </a:lnSpc>
              <a:buNone/>
            </a:pPr>
            <a:endParaRPr lang="en-US"/>
          </a:p>
          <a:p>
            <a:pPr marL="0" indent="0">
              <a:lnSpc>
                <a:spcPct val="110000"/>
              </a:lnSpc>
              <a:buNone/>
            </a:pPr>
            <a:endParaRPr lang="en-GB">
              <a:latin typeface="Calibri"/>
              <a:cs typeface="Calibri"/>
            </a:endParaRPr>
          </a:p>
          <a:p>
            <a:pPr>
              <a:lnSpc>
                <a:spcPct val="110000"/>
              </a:lnSpc>
              <a:buFont typeface="Arial"/>
              <a:buChar char="•"/>
            </a:pPr>
            <a:r>
              <a:rPr lang="en-US"/>
              <a:t>There is a great deal of research that explores the set of skills or competencies that are important and how they should be operationalized for research and practice (</a:t>
            </a:r>
            <a:r>
              <a:rPr lang="en-US" u="sng">
                <a:hlinkClick r:id="rId3"/>
              </a:rPr>
              <a:t>Ba et al., 2002</a:t>
            </a:r>
            <a:r>
              <a:rPr lang="en-US"/>
              <a:t>; </a:t>
            </a:r>
            <a:r>
              <a:rPr lang="en-US" u="sng">
                <a:hlinkClick r:id="rId4"/>
              </a:rPr>
              <a:t>Eshet-Alkalai and Amichai-Hamburger, 2004</a:t>
            </a:r>
            <a:r>
              <a:rPr lang="en-US"/>
              <a:t>; </a:t>
            </a:r>
            <a:r>
              <a:rPr lang="en-US" u="sng">
                <a:hlinkClick r:id="rId5"/>
              </a:rPr>
              <a:t>Gilster, 1997</a:t>
            </a:r>
            <a:r>
              <a:rPr lang="en-US"/>
              <a:t>; </a:t>
            </a:r>
            <a:r>
              <a:rPr lang="en-US" u="sng">
                <a:hlinkClick r:id="rId6"/>
              </a:rPr>
              <a:t>Van Deursen, 2010</a:t>
            </a:r>
            <a:r>
              <a:rPr lang="en-US"/>
              <a:t>).</a:t>
            </a:r>
            <a:endParaRPr lang="en-US">
              <a:ea typeface="+mn-lt"/>
              <a:cs typeface="+mn-lt"/>
            </a:endParaRPr>
          </a:p>
          <a:p>
            <a:pPr marL="0" indent="0">
              <a:lnSpc>
                <a:spcPct val="110000"/>
              </a:lnSpc>
              <a:buNone/>
            </a:pPr>
            <a:endParaRPr lang="en-US"/>
          </a:p>
          <a:p>
            <a:pPr marL="0" indent="0">
              <a:lnSpc>
                <a:spcPct val="110000"/>
              </a:lnSpc>
              <a:buNone/>
            </a:pPr>
            <a:endParaRPr lang="en-US"/>
          </a:p>
          <a:p>
            <a:pPr marL="0" indent="0">
              <a:lnSpc>
                <a:spcPct val="110000"/>
              </a:lnSpc>
              <a:buNone/>
            </a:pPr>
            <a:endParaRPr lang="en-US"/>
          </a:p>
          <a:p>
            <a:pPr marL="0" indent="0">
              <a:lnSpc>
                <a:spcPct val="110000"/>
              </a:lnSpc>
              <a:buNone/>
            </a:pPr>
            <a:endParaRPr lang="en-US"/>
          </a:p>
          <a:p>
            <a:pPr marL="0" indent="0">
              <a:lnSpc>
                <a:spcPct val="110000"/>
              </a:lnSpc>
              <a:buNone/>
            </a:pPr>
            <a:endParaRPr lang="en-US"/>
          </a:p>
          <a:p>
            <a:pPr marL="0" indent="0">
              <a:lnSpc>
                <a:spcPct val="110000"/>
              </a:lnSpc>
              <a:buNone/>
            </a:pPr>
            <a:endParaRPr lang="en-US"/>
          </a:p>
          <a:p>
            <a:pPr marL="0" indent="0">
              <a:lnSpc>
                <a:spcPct val="110000"/>
              </a:lnSpc>
              <a:buNone/>
            </a:pPr>
            <a:endParaRPr lang="en-US"/>
          </a:p>
          <a:p>
            <a:pPr marL="0" indent="0">
              <a:lnSpc>
                <a:spcPct val="110000"/>
              </a:lnSpc>
              <a:buNone/>
            </a:pPr>
            <a:endParaRPr lang="en-US"/>
          </a:p>
        </p:txBody>
      </p:sp>
      <p:pic>
        <p:nvPicPr>
          <p:cNvPr id="21" name="Picture 21">
            <a:extLst>
              <a:ext uri="{FF2B5EF4-FFF2-40B4-BE49-F238E27FC236}">
                <a16:creationId xmlns:a16="http://schemas.microsoft.com/office/drawing/2014/main" id="{88AE1267-81C6-4A59-8877-92F31061AF36}"/>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rot="21600000">
            <a:off x="685800" y="2440373"/>
            <a:ext cx="4931229" cy="1972491"/>
          </a:xfrm>
          <a:prstGeom prst="rect">
            <a:avLst/>
          </a:prstGeom>
        </p:spPr>
      </p:pic>
      <p:sp>
        <p:nvSpPr>
          <p:cNvPr id="22" name="TextBox 21">
            <a:extLst>
              <a:ext uri="{FF2B5EF4-FFF2-40B4-BE49-F238E27FC236}">
                <a16:creationId xmlns:a16="http://schemas.microsoft.com/office/drawing/2014/main" id="{FCEFB54B-2DA6-37AC-FDF4-EB3C966F9C88}"/>
              </a:ext>
            </a:extLst>
          </p:cNvPr>
          <p:cNvSpPr txBox="1"/>
          <p:nvPr/>
        </p:nvSpPr>
        <p:spPr>
          <a:xfrm>
            <a:off x="9075441" y="6657945"/>
            <a:ext cx="311655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8">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9">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3866621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68">
            <a:extLst>
              <a:ext uri="{FF2B5EF4-FFF2-40B4-BE49-F238E27FC236}">
                <a16:creationId xmlns:a16="http://schemas.microsoft.com/office/drawing/2014/main" id="{68040078-E66A-4749-A36C-D07BD10F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Freeform: Shape 70">
            <a:extLst>
              <a:ext uri="{FF2B5EF4-FFF2-40B4-BE49-F238E27FC236}">
                <a16:creationId xmlns:a16="http://schemas.microsoft.com/office/drawing/2014/main" id="{DA61E96A-CA26-48B7-A3DC-05AAA57EF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506199" cy="1858154"/>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9288370" h="1858154">
                <a:moveTo>
                  <a:pt x="0" y="1858154"/>
                </a:moveTo>
                <a:lnTo>
                  <a:pt x="1049" y="1857909"/>
                </a:lnTo>
                <a:cubicBezTo>
                  <a:pt x="74675" y="1831386"/>
                  <a:pt x="218534" y="1803822"/>
                  <a:pt x="370426" y="1702965"/>
                </a:cubicBezTo>
                <a:cubicBezTo>
                  <a:pt x="508969" y="1649765"/>
                  <a:pt x="440682" y="1619463"/>
                  <a:pt x="832307" y="1538702"/>
                </a:cubicBezTo>
                <a:cubicBezTo>
                  <a:pt x="878744" y="1533298"/>
                  <a:pt x="897351" y="1542198"/>
                  <a:pt x="971617" y="1522494"/>
                </a:cubicBezTo>
                <a:cubicBezTo>
                  <a:pt x="1030678" y="1519687"/>
                  <a:pt x="1097347" y="1540789"/>
                  <a:pt x="1186668" y="1521861"/>
                </a:cubicBezTo>
                <a:lnTo>
                  <a:pt x="1456865" y="1510292"/>
                </a:lnTo>
                <a:lnTo>
                  <a:pt x="1463005" y="1511279"/>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244113" y="1294731"/>
                  <a:pt x="3352700" y="1264183"/>
                </a:cubicBezTo>
                <a:lnTo>
                  <a:pt x="3444611" y="1236739"/>
                </a:lnTo>
                <a:cubicBezTo>
                  <a:pt x="3513098" y="1213406"/>
                  <a:pt x="3581585" y="1223860"/>
                  <a:pt x="3650072" y="1217421"/>
                </a:cubicBezTo>
                <a:cubicBezTo>
                  <a:pt x="3683717" y="1219648"/>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44699" y="1287470"/>
                  <a:pt x="4067546" y="1294697"/>
                </a:cubicBezTo>
                <a:lnTo>
                  <a:pt x="4190310" y="1307786"/>
                </a:lnTo>
                <a:cubicBezTo>
                  <a:pt x="4201670" y="1307054"/>
                  <a:pt x="4216873" y="1303173"/>
                  <a:pt x="4230008" y="1303546"/>
                </a:cubicBezTo>
                <a:cubicBezTo>
                  <a:pt x="4327992" y="1270528"/>
                  <a:pt x="4508090" y="1267792"/>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828622" y="816303"/>
                  <a:pt x="6844288" y="800250"/>
                  <a:pt x="6886312" y="781877"/>
                </a:cubicBezTo>
                <a:cubicBezTo>
                  <a:pt x="6904346" y="770915"/>
                  <a:pt x="6974811" y="693660"/>
                  <a:pt x="7006457" y="699758"/>
                </a:cubicBezTo>
                <a:cubicBezTo>
                  <a:pt x="7015878" y="688760"/>
                  <a:pt x="7169942" y="678731"/>
                  <a:pt x="7231643" y="640778"/>
                </a:cubicBezTo>
                <a:cubicBezTo>
                  <a:pt x="7291087" y="623099"/>
                  <a:pt x="7308597" y="611957"/>
                  <a:pt x="7363123" y="593682"/>
                </a:cubicBezTo>
                <a:cubicBezTo>
                  <a:pt x="7401879" y="595559"/>
                  <a:pt x="7517574" y="550445"/>
                  <a:pt x="7588368" y="531129"/>
                </a:cubicBezTo>
                <a:cubicBezTo>
                  <a:pt x="7669636" y="521516"/>
                  <a:pt x="7844833" y="454614"/>
                  <a:pt x="7952094" y="409302"/>
                </a:cubicBezTo>
                <a:cubicBezTo>
                  <a:pt x="8059356" y="363990"/>
                  <a:pt x="8146910" y="253405"/>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close/>
              </a:path>
            </a:pathLst>
          </a:custGeom>
          <a:blipFill>
            <a:blip r:embed="rId2"/>
            <a:tile tx="0" ty="0" sx="70000" sy="70000" flip="none" algn="tl"/>
          </a:blipFill>
          <a:ln w="12700" cap="flat" cmpd="sng" algn="ctr">
            <a:noFill/>
            <a:prstDash val="solid"/>
            <a:miter lim="800000"/>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9" name="Freeform: Shape 72">
            <a:extLst>
              <a:ext uri="{FF2B5EF4-FFF2-40B4-BE49-F238E27FC236}">
                <a16:creationId xmlns:a16="http://schemas.microsoft.com/office/drawing/2014/main" id="{CEB26615-6628-44FC-97FC-656C0A834B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83476"/>
            <a:ext cx="5852458" cy="6374525"/>
          </a:xfrm>
          <a:custGeom>
            <a:avLst/>
            <a:gdLst>
              <a:gd name="connsiteX0" fmla="*/ 5517259 w 5852458"/>
              <a:gd name="connsiteY0" fmla="*/ 0 h 6410965"/>
              <a:gd name="connsiteX1" fmla="*/ 5852458 w 5852458"/>
              <a:gd name="connsiteY1" fmla="*/ 6410965 h 6410965"/>
              <a:gd name="connsiteX2" fmla="*/ 0 w 5852458"/>
              <a:gd name="connsiteY2" fmla="*/ 6410965 h 6410965"/>
              <a:gd name="connsiteX3" fmla="*/ 0 w 5852458"/>
              <a:gd name="connsiteY3" fmla="*/ 288471 h 6410965"/>
            </a:gdLst>
            <a:ahLst/>
            <a:cxnLst>
              <a:cxn ang="0">
                <a:pos x="connsiteX0" y="connsiteY0"/>
              </a:cxn>
              <a:cxn ang="0">
                <a:pos x="connsiteX1" y="connsiteY1"/>
              </a:cxn>
              <a:cxn ang="0">
                <a:pos x="connsiteX2" y="connsiteY2"/>
              </a:cxn>
              <a:cxn ang="0">
                <a:pos x="connsiteX3" y="connsiteY3"/>
              </a:cxn>
            </a:cxnLst>
            <a:rect l="l" t="t" r="r" b="b"/>
            <a:pathLst>
              <a:path w="5852458" h="6410965">
                <a:moveTo>
                  <a:pt x="5517259" y="0"/>
                </a:moveTo>
                <a:lnTo>
                  <a:pt x="5852458" y="6410965"/>
                </a:lnTo>
                <a:lnTo>
                  <a:pt x="0" y="6410965"/>
                </a:lnTo>
                <a:lnTo>
                  <a:pt x="0" y="288471"/>
                </a:lnTo>
                <a:close/>
              </a:path>
            </a:pathLst>
          </a:custGeom>
          <a:solidFill>
            <a:srgbClr val="EFEEE9"/>
          </a:solidFill>
          <a:ln w="12700" cap="flat" cmpd="sng" algn="ctr">
            <a:noFill/>
            <a:prstDash val="solid"/>
            <a:miter lim="800000"/>
          </a:ln>
          <a:effectLst>
            <a:outerShdw blurRad="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0" name="Freeform: Shape 74">
            <a:extLst>
              <a:ext uri="{FF2B5EF4-FFF2-40B4-BE49-F238E27FC236}">
                <a16:creationId xmlns:a16="http://schemas.microsoft.com/office/drawing/2014/main" id="{FF0EBE27-2B58-4043-9268-90B6853FC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9683"/>
            <a:ext cx="5729996" cy="6248316"/>
          </a:xfrm>
          <a:custGeom>
            <a:avLst/>
            <a:gdLst>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639379 w 5729996"/>
              <a:gd name="connsiteY9" fmla="*/ 398009 h 6248316"/>
              <a:gd name="connsiteX10" fmla="*/ 5639379 w 5729996"/>
              <a:gd name="connsiteY10" fmla="*/ 2227390 h 6248316"/>
              <a:gd name="connsiteX11" fmla="*/ 5541101 w 5729996"/>
              <a:gd name="connsiteY11" fmla="*/ 2227390 h 6248316"/>
              <a:gd name="connsiteX12" fmla="*/ 5543339 w 5729996"/>
              <a:gd name="connsiteY12" fmla="*/ 2241697 h 6248316"/>
              <a:gd name="connsiteX13" fmla="*/ 5546917 w 5729996"/>
              <a:gd name="connsiteY13" fmla="*/ 2285652 h 6248316"/>
              <a:gd name="connsiteX14" fmla="*/ 5546985 w 5729996"/>
              <a:gd name="connsiteY14" fmla="*/ 2292052 h 6248316"/>
              <a:gd name="connsiteX15" fmla="*/ 5540356 w 5729996"/>
              <a:gd name="connsiteY15" fmla="*/ 2345382 h 6248316"/>
              <a:gd name="connsiteX16" fmla="*/ 5545313 w 5729996"/>
              <a:gd name="connsiteY16" fmla="*/ 2350046 h 6248316"/>
              <a:gd name="connsiteX17" fmla="*/ 5550954 w 5729996"/>
              <a:gd name="connsiteY17" fmla="*/ 2366333 h 6248316"/>
              <a:gd name="connsiteX18" fmla="*/ 5546070 w 5729996"/>
              <a:gd name="connsiteY18" fmla="*/ 2380820 h 6248316"/>
              <a:gd name="connsiteX19" fmla="*/ 5539473 w 5729996"/>
              <a:gd name="connsiteY19" fmla="*/ 2447770 h 6248316"/>
              <a:gd name="connsiteX20" fmla="*/ 5536626 w 5729996"/>
              <a:gd name="connsiteY20" fmla="*/ 2513456 h 6248316"/>
              <a:gd name="connsiteX21" fmla="*/ 5610789 w 5729996"/>
              <a:gd name="connsiteY21" fmla="*/ 3898260 h 6248316"/>
              <a:gd name="connsiteX22" fmla="*/ 5629514 w 5729996"/>
              <a:gd name="connsiteY22" fmla="*/ 4230682 h 6248316"/>
              <a:gd name="connsiteX23" fmla="*/ 5637643 w 5729996"/>
              <a:gd name="connsiteY23" fmla="*/ 4444335 h 6248316"/>
              <a:gd name="connsiteX24" fmla="*/ 5729996 w 5729996"/>
              <a:gd name="connsiteY24" fmla="*/ 6248315 h 6248316"/>
              <a:gd name="connsiteX25" fmla="*/ 0 w 5729996"/>
              <a:gd name="connsiteY25" fmla="*/ 6248316 h 6248316"/>
              <a:gd name="connsiteX26" fmla="*/ 0 w 5729996"/>
              <a:gd name="connsiteY26" fmla="*/ 281035 h 6248316"/>
              <a:gd name="connsiteX27" fmla="*/ 138300 w 5729996"/>
              <a:gd name="connsiteY27" fmla="*/ 274616 h 6248316"/>
              <a:gd name="connsiteX28" fmla="*/ 3740423 w 5729996"/>
              <a:gd name="connsiteY28" fmla="*/ 77589 h 6248316"/>
              <a:gd name="connsiteX29" fmla="*/ 4864389 w 5729996"/>
              <a:gd name="connsiteY29" fmla="*/ 28034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639379 w 5729996"/>
              <a:gd name="connsiteY9" fmla="*/ 2227390 h 6248316"/>
              <a:gd name="connsiteX10" fmla="*/ 5541101 w 5729996"/>
              <a:gd name="connsiteY10" fmla="*/ 2227390 h 6248316"/>
              <a:gd name="connsiteX11" fmla="*/ 5543339 w 5729996"/>
              <a:gd name="connsiteY11" fmla="*/ 2241697 h 6248316"/>
              <a:gd name="connsiteX12" fmla="*/ 5546917 w 5729996"/>
              <a:gd name="connsiteY12" fmla="*/ 2285652 h 6248316"/>
              <a:gd name="connsiteX13" fmla="*/ 5546985 w 5729996"/>
              <a:gd name="connsiteY13" fmla="*/ 2292052 h 6248316"/>
              <a:gd name="connsiteX14" fmla="*/ 5540356 w 5729996"/>
              <a:gd name="connsiteY14" fmla="*/ 2345382 h 6248316"/>
              <a:gd name="connsiteX15" fmla="*/ 5545313 w 5729996"/>
              <a:gd name="connsiteY15" fmla="*/ 2350046 h 6248316"/>
              <a:gd name="connsiteX16" fmla="*/ 5550954 w 5729996"/>
              <a:gd name="connsiteY16" fmla="*/ 2366333 h 6248316"/>
              <a:gd name="connsiteX17" fmla="*/ 5546070 w 5729996"/>
              <a:gd name="connsiteY17" fmla="*/ 2380820 h 6248316"/>
              <a:gd name="connsiteX18" fmla="*/ 5539473 w 5729996"/>
              <a:gd name="connsiteY18" fmla="*/ 2447770 h 6248316"/>
              <a:gd name="connsiteX19" fmla="*/ 5536626 w 5729996"/>
              <a:gd name="connsiteY19" fmla="*/ 2513456 h 6248316"/>
              <a:gd name="connsiteX20" fmla="*/ 5610789 w 5729996"/>
              <a:gd name="connsiteY20" fmla="*/ 3898260 h 6248316"/>
              <a:gd name="connsiteX21" fmla="*/ 5629514 w 5729996"/>
              <a:gd name="connsiteY21" fmla="*/ 4230682 h 6248316"/>
              <a:gd name="connsiteX22" fmla="*/ 5637643 w 5729996"/>
              <a:gd name="connsiteY22" fmla="*/ 4444335 h 6248316"/>
              <a:gd name="connsiteX23" fmla="*/ 5729996 w 5729996"/>
              <a:gd name="connsiteY23" fmla="*/ 6248315 h 6248316"/>
              <a:gd name="connsiteX24" fmla="*/ 0 w 5729996"/>
              <a:gd name="connsiteY24" fmla="*/ 6248316 h 6248316"/>
              <a:gd name="connsiteX25" fmla="*/ 0 w 5729996"/>
              <a:gd name="connsiteY25" fmla="*/ 281035 h 6248316"/>
              <a:gd name="connsiteX26" fmla="*/ 138300 w 5729996"/>
              <a:gd name="connsiteY26" fmla="*/ 274616 h 6248316"/>
              <a:gd name="connsiteX27" fmla="*/ 3740423 w 5729996"/>
              <a:gd name="connsiteY27" fmla="*/ 77589 h 6248316"/>
              <a:gd name="connsiteX28" fmla="*/ 4864389 w 5729996"/>
              <a:gd name="connsiteY28" fmla="*/ 28034 h 6248316"/>
              <a:gd name="connsiteX29" fmla="*/ 5369862 w 5729996"/>
              <a:gd name="connsiteY29"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541101 w 5729996"/>
              <a:gd name="connsiteY9" fmla="*/ 2227390 h 6248316"/>
              <a:gd name="connsiteX10" fmla="*/ 5543339 w 5729996"/>
              <a:gd name="connsiteY10" fmla="*/ 2241697 h 6248316"/>
              <a:gd name="connsiteX11" fmla="*/ 5546917 w 5729996"/>
              <a:gd name="connsiteY11" fmla="*/ 2285652 h 6248316"/>
              <a:gd name="connsiteX12" fmla="*/ 5546985 w 5729996"/>
              <a:gd name="connsiteY12" fmla="*/ 2292052 h 6248316"/>
              <a:gd name="connsiteX13" fmla="*/ 5540356 w 5729996"/>
              <a:gd name="connsiteY13" fmla="*/ 2345382 h 6248316"/>
              <a:gd name="connsiteX14" fmla="*/ 5545313 w 5729996"/>
              <a:gd name="connsiteY14" fmla="*/ 2350046 h 6248316"/>
              <a:gd name="connsiteX15" fmla="*/ 5550954 w 5729996"/>
              <a:gd name="connsiteY15" fmla="*/ 2366333 h 6248316"/>
              <a:gd name="connsiteX16" fmla="*/ 5546070 w 5729996"/>
              <a:gd name="connsiteY16" fmla="*/ 2380820 h 6248316"/>
              <a:gd name="connsiteX17" fmla="*/ 5539473 w 5729996"/>
              <a:gd name="connsiteY17" fmla="*/ 2447770 h 6248316"/>
              <a:gd name="connsiteX18" fmla="*/ 5536626 w 5729996"/>
              <a:gd name="connsiteY18" fmla="*/ 2513456 h 6248316"/>
              <a:gd name="connsiteX19" fmla="*/ 5610789 w 5729996"/>
              <a:gd name="connsiteY19" fmla="*/ 3898260 h 6248316"/>
              <a:gd name="connsiteX20" fmla="*/ 5629514 w 5729996"/>
              <a:gd name="connsiteY20" fmla="*/ 4230682 h 6248316"/>
              <a:gd name="connsiteX21" fmla="*/ 5637643 w 5729996"/>
              <a:gd name="connsiteY21" fmla="*/ 4444335 h 6248316"/>
              <a:gd name="connsiteX22" fmla="*/ 5729996 w 5729996"/>
              <a:gd name="connsiteY22" fmla="*/ 6248315 h 6248316"/>
              <a:gd name="connsiteX23" fmla="*/ 0 w 5729996"/>
              <a:gd name="connsiteY23" fmla="*/ 6248316 h 6248316"/>
              <a:gd name="connsiteX24" fmla="*/ 0 w 5729996"/>
              <a:gd name="connsiteY24" fmla="*/ 281035 h 6248316"/>
              <a:gd name="connsiteX25" fmla="*/ 138300 w 5729996"/>
              <a:gd name="connsiteY25" fmla="*/ 274616 h 6248316"/>
              <a:gd name="connsiteX26" fmla="*/ 3740423 w 5729996"/>
              <a:gd name="connsiteY26" fmla="*/ 77589 h 6248316"/>
              <a:gd name="connsiteX27" fmla="*/ 4864389 w 5729996"/>
              <a:gd name="connsiteY27" fmla="*/ 28034 h 6248316"/>
              <a:gd name="connsiteX28" fmla="*/ 5369862 w 5729996"/>
              <a:gd name="connsiteY28"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541101 w 5729996"/>
              <a:gd name="connsiteY9" fmla="*/ 2227390 h 6248316"/>
              <a:gd name="connsiteX10" fmla="*/ 5546917 w 5729996"/>
              <a:gd name="connsiteY10" fmla="*/ 2285652 h 6248316"/>
              <a:gd name="connsiteX11" fmla="*/ 5546985 w 5729996"/>
              <a:gd name="connsiteY11" fmla="*/ 2292052 h 6248316"/>
              <a:gd name="connsiteX12" fmla="*/ 5540356 w 5729996"/>
              <a:gd name="connsiteY12" fmla="*/ 2345382 h 6248316"/>
              <a:gd name="connsiteX13" fmla="*/ 5545313 w 5729996"/>
              <a:gd name="connsiteY13" fmla="*/ 2350046 h 6248316"/>
              <a:gd name="connsiteX14" fmla="*/ 5550954 w 5729996"/>
              <a:gd name="connsiteY14" fmla="*/ 2366333 h 6248316"/>
              <a:gd name="connsiteX15" fmla="*/ 5546070 w 5729996"/>
              <a:gd name="connsiteY15" fmla="*/ 2380820 h 6248316"/>
              <a:gd name="connsiteX16" fmla="*/ 5539473 w 5729996"/>
              <a:gd name="connsiteY16" fmla="*/ 2447770 h 6248316"/>
              <a:gd name="connsiteX17" fmla="*/ 5536626 w 5729996"/>
              <a:gd name="connsiteY17" fmla="*/ 2513456 h 6248316"/>
              <a:gd name="connsiteX18" fmla="*/ 5610789 w 5729996"/>
              <a:gd name="connsiteY18" fmla="*/ 3898260 h 6248316"/>
              <a:gd name="connsiteX19" fmla="*/ 5629514 w 5729996"/>
              <a:gd name="connsiteY19" fmla="*/ 4230682 h 6248316"/>
              <a:gd name="connsiteX20" fmla="*/ 5637643 w 5729996"/>
              <a:gd name="connsiteY20" fmla="*/ 4444335 h 6248316"/>
              <a:gd name="connsiteX21" fmla="*/ 5729996 w 5729996"/>
              <a:gd name="connsiteY21" fmla="*/ 6248315 h 6248316"/>
              <a:gd name="connsiteX22" fmla="*/ 0 w 5729996"/>
              <a:gd name="connsiteY22" fmla="*/ 6248316 h 6248316"/>
              <a:gd name="connsiteX23" fmla="*/ 0 w 5729996"/>
              <a:gd name="connsiteY23" fmla="*/ 281035 h 6248316"/>
              <a:gd name="connsiteX24" fmla="*/ 138300 w 5729996"/>
              <a:gd name="connsiteY24" fmla="*/ 274616 h 6248316"/>
              <a:gd name="connsiteX25" fmla="*/ 3740423 w 5729996"/>
              <a:gd name="connsiteY25" fmla="*/ 77589 h 6248316"/>
              <a:gd name="connsiteX26" fmla="*/ 4864389 w 5729996"/>
              <a:gd name="connsiteY26" fmla="*/ 28034 h 6248316"/>
              <a:gd name="connsiteX27" fmla="*/ 5369862 w 5729996"/>
              <a:gd name="connsiteY27"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546917 w 5729996"/>
              <a:gd name="connsiteY9" fmla="*/ 2285652 h 6248316"/>
              <a:gd name="connsiteX10" fmla="*/ 5546985 w 5729996"/>
              <a:gd name="connsiteY10" fmla="*/ 2292052 h 6248316"/>
              <a:gd name="connsiteX11" fmla="*/ 5540356 w 5729996"/>
              <a:gd name="connsiteY11" fmla="*/ 2345382 h 6248316"/>
              <a:gd name="connsiteX12" fmla="*/ 5545313 w 5729996"/>
              <a:gd name="connsiteY12" fmla="*/ 2350046 h 6248316"/>
              <a:gd name="connsiteX13" fmla="*/ 5550954 w 5729996"/>
              <a:gd name="connsiteY13" fmla="*/ 2366333 h 6248316"/>
              <a:gd name="connsiteX14" fmla="*/ 5546070 w 5729996"/>
              <a:gd name="connsiteY14" fmla="*/ 2380820 h 6248316"/>
              <a:gd name="connsiteX15" fmla="*/ 5539473 w 5729996"/>
              <a:gd name="connsiteY15" fmla="*/ 2447770 h 6248316"/>
              <a:gd name="connsiteX16" fmla="*/ 5536626 w 5729996"/>
              <a:gd name="connsiteY16" fmla="*/ 2513456 h 6248316"/>
              <a:gd name="connsiteX17" fmla="*/ 5610789 w 5729996"/>
              <a:gd name="connsiteY17" fmla="*/ 3898260 h 6248316"/>
              <a:gd name="connsiteX18" fmla="*/ 5629514 w 5729996"/>
              <a:gd name="connsiteY18" fmla="*/ 4230682 h 6248316"/>
              <a:gd name="connsiteX19" fmla="*/ 5637643 w 5729996"/>
              <a:gd name="connsiteY19" fmla="*/ 4444335 h 6248316"/>
              <a:gd name="connsiteX20" fmla="*/ 5729996 w 5729996"/>
              <a:gd name="connsiteY20" fmla="*/ 6248315 h 6248316"/>
              <a:gd name="connsiteX21" fmla="*/ 0 w 5729996"/>
              <a:gd name="connsiteY21" fmla="*/ 6248316 h 6248316"/>
              <a:gd name="connsiteX22" fmla="*/ 0 w 5729996"/>
              <a:gd name="connsiteY22" fmla="*/ 281035 h 6248316"/>
              <a:gd name="connsiteX23" fmla="*/ 138300 w 5729996"/>
              <a:gd name="connsiteY23" fmla="*/ 274616 h 6248316"/>
              <a:gd name="connsiteX24" fmla="*/ 3740423 w 5729996"/>
              <a:gd name="connsiteY24" fmla="*/ 77589 h 6248316"/>
              <a:gd name="connsiteX25" fmla="*/ 4864389 w 5729996"/>
              <a:gd name="connsiteY25" fmla="*/ 28034 h 6248316"/>
              <a:gd name="connsiteX26" fmla="*/ 5369862 w 5729996"/>
              <a:gd name="connsiteY26"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546917 w 5729996"/>
              <a:gd name="connsiteY9" fmla="*/ 2285652 h 6248316"/>
              <a:gd name="connsiteX10" fmla="*/ 5540356 w 5729996"/>
              <a:gd name="connsiteY10" fmla="*/ 2345382 h 6248316"/>
              <a:gd name="connsiteX11" fmla="*/ 5545313 w 5729996"/>
              <a:gd name="connsiteY11" fmla="*/ 2350046 h 6248316"/>
              <a:gd name="connsiteX12" fmla="*/ 5550954 w 5729996"/>
              <a:gd name="connsiteY12" fmla="*/ 2366333 h 6248316"/>
              <a:gd name="connsiteX13" fmla="*/ 5546070 w 5729996"/>
              <a:gd name="connsiteY13" fmla="*/ 2380820 h 6248316"/>
              <a:gd name="connsiteX14" fmla="*/ 5539473 w 5729996"/>
              <a:gd name="connsiteY14" fmla="*/ 2447770 h 6248316"/>
              <a:gd name="connsiteX15" fmla="*/ 5536626 w 5729996"/>
              <a:gd name="connsiteY15" fmla="*/ 2513456 h 6248316"/>
              <a:gd name="connsiteX16" fmla="*/ 5610789 w 5729996"/>
              <a:gd name="connsiteY16" fmla="*/ 3898260 h 6248316"/>
              <a:gd name="connsiteX17" fmla="*/ 5629514 w 5729996"/>
              <a:gd name="connsiteY17" fmla="*/ 4230682 h 6248316"/>
              <a:gd name="connsiteX18" fmla="*/ 5637643 w 5729996"/>
              <a:gd name="connsiteY18" fmla="*/ 4444335 h 6248316"/>
              <a:gd name="connsiteX19" fmla="*/ 5729996 w 5729996"/>
              <a:gd name="connsiteY19" fmla="*/ 6248315 h 6248316"/>
              <a:gd name="connsiteX20" fmla="*/ 0 w 5729996"/>
              <a:gd name="connsiteY20" fmla="*/ 6248316 h 6248316"/>
              <a:gd name="connsiteX21" fmla="*/ 0 w 5729996"/>
              <a:gd name="connsiteY21" fmla="*/ 281035 h 6248316"/>
              <a:gd name="connsiteX22" fmla="*/ 138300 w 5729996"/>
              <a:gd name="connsiteY22" fmla="*/ 274616 h 6248316"/>
              <a:gd name="connsiteX23" fmla="*/ 3740423 w 5729996"/>
              <a:gd name="connsiteY23" fmla="*/ 77589 h 6248316"/>
              <a:gd name="connsiteX24" fmla="*/ 4864389 w 5729996"/>
              <a:gd name="connsiteY24" fmla="*/ 28034 h 6248316"/>
              <a:gd name="connsiteX25" fmla="*/ 5369862 w 5729996"/>
              <a:gd name="connsiteY25"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540356 w 5729996"/>
              <a:gd name="connsiteY9" fmla="*/ 2345382 h 6248316"/>
              <a:gd name="connsiteX10" fmla="*/ 5545313 w 5729996"/>
              <a:gd name="connsiteY10" fmla="*/ 2350046 h 6248316"/>
              <a:gd name="connsiteX11" fmla="*/ 5550954 w 5729996"/>
              <a:gd name="connsiteY11" fmla="*/ 2366333 h 6248316"/>
              <a:gd name="connsiteX12" fmla="*/ 5546070 w 5729996"/>
              <a:gd name="connsiteY12" fmla="*/ 2380820 h 6248316"/>
              <a:gd name="connsiteX13" fmla="*/ 5539473 w 5729996"/>
              <a:gd name="connsiteY13" fmla="*/ 2447770 h 6248316"/>
              <a:gd name="connsiteX14" fmla="*/ 5536626 w 5729996"/>
              <a:gd name="connsiteY14" fmla="*/ 2513456 h 6248316"/>
              <a:gd name="connsiteX15" fmla="*/ 5610789 w 5729996"/>
              <a:gd name="connsiteY15" fmla="*/ 3898260 h 6248316"/>
              <a:gd name="connsiteX16" fmla="*/ 5629514 w 5729996"/>
              <a:gd name="connsiteY16" fmla="*/ 4230682 h 6248316"/>
              <a:gd name="connsiteX17" fmla="*/ 5637643 w 5729996"/>
              <a:gd name="connsiteY17" fmla="*/ 4444335 h 6248316"/>
              <a:gd name="connsiteX18" fmla="*/ 5729996 w 5729996"/>
              <a:gd name="connsiteY18" fmla="*/ 6248315 h 6248316"/>
              <a:gd name="connsiteX19" fmla="*/ 0 w 5729996"/>
              <a:gd name="connsiteY19" fmla="*/ 6248316 h 6248316"/>
              <a:gd name="connsiteX20" fmla="*/ 0 w 5729996"/>
              <a:gd name="connsiteY20" fmla="*/ 281035 h 6248316"/>
              <a:gd name="connsiteX21" fmla="*/ 138300 w 5729996"/>
              <a:gd name="connsiteY21" fmla="*/ 274616 h 6248316"/>
              <a:gd name="connsiteX22" fmla="*/ 3740423 w 5729996"/>
              <a:gd name="connsiteY22" fmla="*/ 77589 h 6248316"/>
              <a:gd name="connsiteX23" fmla="*/ 4864389 w 5729996"/>
              <a:gd name="connsiteY23" fmla="*/ 28034 h 6248316"/>
              <a:gd name="connsiteX24" fmla="*/ 5369862 w 5729996"/>
              <a:gd name="connsiteY24"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540356 w 5729996"/>
              <a:gd name="connsiteY9" fmla="*/ 2345382 h 6248316"/>
              <a:gd name="connsiteX10" fmla="*/ 5545313 w 5729996"/>
              <a:gd name="connsiteY10" fmla="*/ 2350046 h 6248316"/>
              <a:gd name="connsiteX11" fmla="*/ 5546070 w 5729996"/>
              <a:gd name="connsiteY11" fmla="*/ 2380820 h 6248316"/>
              <a:gd name="connsiteX12" fmla="*/ 5539473 w 5729996"/>
              <a:gd name="connsiteY12" fmla="*/ 2447770 h 6248316"/>
              <a:gd name="connsiteX13" fmla="*/ 5536626 w 5729996"/>
              <a:gd name="connsiteY13" fmla="*/ 2513456 h 6248316"/>
              <a:gd name="connsiteX14" fmla="*/ 5610789 w 5729996"/>
              <a:gd name="connsiteY14" fmla="*/ 3898260 h 6248316"/>
              <a:gd name="connsiteX15" fmla="*/ 5629514 w 5729996"/>
              <a:gd name="connsiteY15" fmla="*/ 4230682 h 6248316"/>
              <a:gd name="connsiteX16" fmla="*/ 5637643 w 5729996"/>
              <a:gd name="connsiteY16" fmla="*/ 4444335 h 6248316"/>
              <a:gd name="connsiteX17" fmla="*/ 5729996 w 5729996"/>
              <a:gd name="connsiteY17" fmla="*/ 6248315 h 6248316"/>
              <a:gd name="connsiteX18" fmla="*/ 0 w 5729996"/>
              <a:gd name="connsiteY18" fmla="*/ 6248316 h 6248316"/>
              <a:gd name="connsiteX19" fmla="*/ 0 w 5729996"/>
              <a:gd name="connsiteY19" fmla="*/ 281035 h 6248316"/>
              <a:gd name="connsiteX20" fmla="*/ 138300 w 5729996"/>
              <a:gd name="connsiteY20" fmla="*/ 274616 h 6248316"/>
              <a:gd name="connsiteX21" fmla="*/ 3740423 w 5729996"/>
              <a:gd name="connsiteY21" fmla="*/ 77589 h 6248316"/>
              <a:gd name="connsiteX22" fmla="*/ 4864389 w 5729996"/>
              <a:gd name="connsiteY22" fmla="*/ 28034 h 6248316"/>
              <a:gd name="connsiteX23" fmla="*/ 5369862 w 5729996"/>
              <a:gd name="connsiteY23"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540356 w 5729996"/>
              <a:gd name="connsiteY9" fmla="*/ 2345382 h 6248316"/>
              <a:gd name="connsiteX10" fmla="*/ 5546070 w 5729996"/>
              <a:gd name="connsiteY10" fmla="*/ 2380820 h 6248316"/>
              <a:gd name="connsiteX11" fmla="*/ 5539473 w 5729996"/>
              <a:gd name="connsiteY11" fmla="*/ 2447770 h 6248316"/>
              <a:gd name="connsiteX12" fmla="*/ 5536626 w 5729996"/>
              <a:gd name="connsiteY12" fmla="*/ 2513456 h 6248316"/>
              <a:gd name="connsiteX13" fmla="*/ 5610789 w 5729996"/>
              <a:gd name="connsiteY13" fmla="*/ 3898260 h 6248316"/>
              <a:gd name="connsiteX14" fmla="*/ 5629514 w 5729996"/>
              <a:gd name="connsiteY14" fmla="*/ 4230682 h 6248316"/>
              <a:gd name="connsiteX15" fmla="*/ 5637643 w 5729996"/>
              <a:gd name="connsiteY15" fmla="*/ 4444335 h 6248316"/>
              <a:gd name="connsiteX16" fmla="*/ 5729996 w 5729996"/>
              <a:gd name="connsiteY16" fmla="*/ 6248315 h 6248316"/>
              <a:gd name="connsiteX17" fmla="*/ 0 w 5729996"/>
              <a:gd name="connsiteY17" fmla="*/ 6248316 h 6248316"/>
              <a:gd name="connsiteX18" fmla="*/ 0 w 5729996"/>
              <a:gd name="connsiteY18" fmla="*/ 281035 h 6248316"/>
              <a:gd name="connsiteX19" fmla="*/ 138300 w 5729996"/>
              <a:gd name="connsiteY19" fmla="*/ 274616 h 6248316"/>
              <a:gd name="connsiteX20" fmla="*/ 3740423 w 5729996"/>
              <a:gd name="connsiteY20" fmla="*/ 77589 h 6248316"/>
              <a:gd name="connsiteX21" fmla="*/ 4864389 w 5729996"/>
              <a:gd name="connsiteY21" fmla="*/ 28034 h 6248316"/>
              <a:gd name="connsiteX22" fmla="*/ 5369862 w 5729996"/>
              <a:gd name="connsiteY22"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540356 w 5729996"/>
              <a:gd name="connsiteY9" fmla="*/ 2345382 h 6248316"/>
              <a:gd name="connsiteX10" fmla="*/ 5539473 w 5729996"/>
              <a:gd name="connsiteY10" fmla="*/ 2447770 h 6248316"/>
              <a:gd name="connsiteX11" fmla="*/ 5536626 w 5729996"/>
              <a:gd name="connsiteY11" fmla="*/ 2513456 h 6248316"/>
              <a:gd name="connsiteX12" fmla="*/ 5610789 w 5729996"/>
              <a:gd name="connsiteY12" fmla="*/ 3898260 h 6248316"/>
              <a:gd name="connsiteX13" fmla="*/ 5629514 w 5729996"/>
              <a:gd name="connsiteY13" fmla="*/ 4230682 h 6248316"/>
              <a:gd name="connsiteX14" fmla="*/ 5637643 w 5729996"/>
              <a:gd name="connsiteY14" fmla="*/ 4444335 h 6248316"/>
              <a:gd name="connsiteX15" fmla="*/ 5729996 w 5729996"/>
              <a:gd name="connsiteY15" fmla="*/ 6248315 h 6248316"/>
              <a:gd name="connsiteX16" fmla="*/ 0 w 5729996"/>
              <a:gd name="connsiteY16" fmla="*/ 6248316 h 6248316"/>
              <a:gd name="connsiteX17" fmla="*/ 0 w 5729996"/>
              <a:gd name="connsiteY17" fmla="*/ 281035 h 6248316"/>
              <a:gd name="connsiteX18" fmla="*/ 138300 w 5729996"/>
              <a:gd name="connsiteY18" fmla="*/ 274616 h 6248316"/>
              <a:gd name="connsiteX19" fmla="*/ 3740423 w 5729996"/>
              <a:gd name="connsiteY19" fmla="*/ 77589 h 6248316"/>
              <a:gd name="connsiteX20" fmla="*/ 4864389 w 5729996"/>
              <a:gd name="connsiteY20" fmla="*/ 28034 h 6248316"/>
              <a:gd name="connsiteX21" fmla="*/ 5369862 w 5729996"/>
              <a:gd name="connsiteY21"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540356 w 5729996"/>
              <a:gd name="connsiteY9" fmla="*/ 2345382 h 6248316"/>
              <a:gd name="connsiteX10" fmla="*/ 5536626 w 5729996"/>
              <a:gd name="connsiteY10" fmla="*/ 2513456 h 6248316"/>
              <a:gd name="connsiteX11" fmla="*/ 5610789 w 5729996"/>
              <a:gd name="connsiteY11" fmla="*/ 3898260 h 6248316"/>
              <a:gd name="connsiteX12" fmla="*/ 5629514 w 5729996"/>
              <a:gd name="connsiteY12" fmla="*/ 4230682 h 6248316"/>
              <a:gd name="connsiteX13" fmla="*/ 5637643 w 5729996"/>
              <a:gd name="connsiteY13" fmla="*/ 4444335 h 6248316"/>
              <a:gd name="connsiteX14" fmla="*/ 5729996 w 5729996"/>
              <a:gd name="connsiteY14" fmla="*/ 6248315 h 6248316"/>
              <a:gd name="connsiteX15" fmla="*/ 0 w 5729996"/>
              <a:gd name="connsiteY15" fmla="*/ 6248316 h 6248316"/>
              <a:gd name="connsiteX16" fmla="*/ 0 w 5729996"/>
              <a:gd name="connsiteY16" fmla="*/ 281035 h 6248316"/>
              <a:gd name="connsiteX17" fmla="*/ 138300 w 5729996"/>
              <a:gd name="connsiteY17" fmla="*/ 274616 h 6248316"/>
              <a:gd name="connsiteX18" fmla="*/ 3740423 w 5729996"/>
              <a:gd name="connsiteY18" fmla="*/ 77589 h 6248316"/>
              <a:gd name="connsiteX19" fmla="*/ 4864389 w 5729996"/>
              <a:gd name="connsiteY19" fmla="*/ 28034 h 6248316"/>
              <a:gd name="connsiteX20" fmla="*/ 5369862 w 5729996"/>
              <a:gd name="connsiteY20"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536626 w 5729996"/>
              <a:gd name="connsiteY9" fmla="*/ 2513456 h 6248316"/>
              <a:gd name="connsiteX10" fmla="*/ 5610789 w 5729996"/>
              <a:gd name="connsiteY10" fmla="*/ 3898260 h 6248316"/>
              <a:gd name="connsiteX11" fmla="*/ 5629514 w 5729996"/>
              <a:gd name="connsiteY11" fmla="*/ 4230682 h 6248316"/>
              <a:gd name="connsiteX12" fmla="*/ 5637643 w 5729996"/>
              <a:gd name="connsiteY12" fmla="*/ 4444335 h 6248316"/>
              <a:gd name="connsiteX13" fmla="*/ 5729996 w 5729996"/>
              <a:gd name="connsiteY13" fmla="*/ 6248315 h 6248316"/>
              <a:gd name="connsiteX14" fmla="*/ 0 w 5729996"/>
              <a:gd name="connsiteY14" fmla="*/ 6248316 h 6248316"/>
              <a:gd name="connsiteX15" fmla="*/ 0 w 5729996"/>
              <a:gd name="connsiteY15" fmla="*/ 281035 h 6248316"/>
              <a:gd name="connsiteX16" fmla="*/ 138300 w 5729996"/>
              <a:gd name="connsiteY16" fmla="*/ 274616 h 6248316"/>
              <a:gd name="connsiteX17" fmla="*/ 3740423 w 5729996"/>
              <a:gd name="connsiteY17" fmla="*/ 77589 h 6248316"/>
              <a:gd name="connsiteX18" fmla="*/ 4864389 w 5729996"/>
              <a:gd name="connsiteY18" fmla="*/ 28034 h 6248316"/>
              <a:gd name="connsiteX19" fmla="*/ 5369862 w 5729996"/>
              <a:gd name="connsiteY19"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434665 w 5729996"/>
              <a:gd name="connsiteY8" fmla="*/ 398009 h 6248316"/>
              <a:gd name="connsiteX9" fmla="*/ 5610789 w 5729996"/>
              <a:gd name="connsiteY9" fmla="*/ 3898260 h 6248316"/>
              <a:gd name="connsiteX10" fmla="*/ 5629514 w 5729996"/>
              <a:gd name="connsiteY10" fmla="*/ 4230682 h 6248316"/>
              <a:gd name="connsiteX11" fmla="*/ 5637643 w 5729996"/>
              <a:gd name="connsiteY11" fmla="*/ 4444335 h 6248316"/>
              <a:gd name="connsiteX12" fmla="*/ 5729996 w 5729996"/>
              <a:gd name="connsiteY12" fmla="*/ 6248315 h 6248316"/>
              <a:gd name="connsiteX13" fmla="*/ 0 w 5729996"/>
              <a:gd name="connsiteY13" fmla="*/ 6248316 h 6248316"/>
              <a:gd name="connsiteX14" fmla="*/ 0 w 5729996"/>
              <a:gd name="connsiteY14" fmla="*/ 281035 h 6248316"/>
              <a:gd name="connsiteX15" fmla="*/ 138300 w 5729996"/>
              <a:gd name="connsiteY15" fmla="*/ 274616 h 6248316"/>
              <a:gd name="connsiteX16" fmla="*/ 3740423 w 5729996"/>
              <a:gd name="connsiteY16" fmla="*/ 77589 h 6248316"/>
              <a:gd name="connsiteX17" fmla="*/ 4864389 w 5729996"/>
              <a:gd name="connsiteY17" fmla="*/ 28034 h 6248316"/>
              <a:gd name="connsiteX18" fmla="*/ 5369862 w 5729996"/>
              <a:gd name="connsiteY18"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43380 w 5729996"/>
              <a:gd name="connsiteY4" fmla="*/ 106523 h 6248316"/>
              <a:gd name="connsiteX5" fmla="*/ 5421570 w 5729996"/>
              <a:gd name="connsiteY5" fmla="*/ 184905 h 6248316"/>
              <a:gd name="connsiteX6" fmla="*/ 5420220 w 5729996"/>
              <a:gd name="connsiteY6" fmla="*/ 216199 h 6248316"/>
              <a:gd name="connsiteX7" fmla="*/ 5422482 w 5729996"/>
              <a:gd name="connsiteY7" fmla="*/ 260845 h 6248316"/>
              <a:gd name="connsiteX8" fmla="*/ 5610789 w 5729996"/>
              <a:gd name="connsiteY8" fmla="*/ 3898260 h 6248316"/>
              <a:gd name="connsiteX9" fmla="*/ 5629514 w 5729996"/>
              <a:gd name="connsiteY9" fmla="*/ 4230682 h 6248316"/>
              <a:gd name="connsiteX10" fmla="*/ 5637643 w 5729996"/>
              <a:gd name="connsiteY10" fmla="*/ 4444335 h 6248316"/>
              <a:gd name="connsiteX11" fmla="*/ 5729996 w 5729996"/>
              <a:gd name="connsiteY11" fmla="*/ 6248315 h 6248316"/>
              <a:gd name="connsiteX12" fmla="*/ 0 w 5729996"/>
              <a:gd name="connsiteY12" fmla="*/ 6248316 h 6248316"/>
              <a:gd name="connsiteX13" fmla="*/ 0 w 5729996"/>
              <a:gd name="connsiteY13" fmla="*/ 281035 h 6248316"/>
              <a:gd name="connsiteX14" fmla="*/ 138300 w 5729996"/>
              <a:gd name="connsiteY14" fmla="*/ 274616 h 6248316"/>
              <a:gd name="connsiteX15" fmla="*/ 3740423 w 5729996"/>
              <a:gd name="connsiteY15" fmla="*/ 77589 h 6248316"/>
              <a:gd name="connsiteX16" fmla="*/ 4864389 w 5729996"/>
              <a:gd name="connsiteY16" fmla="*/ 28034 h 6248316"/>
              <a:gd name="connsiteX17" fmla="*/ 5369862 w 5729996"/>
              <a:gd name="connsiteY17"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21570 w 5729996"/>
              <a:gd name="connsiteY4" fmla="*/ 184905 h 6248316"/>
              <a:gd name="connsiteX5" fmla="*/ 5420220 w 5729996"/>
              <a:gd name="connsiteY5" fmla="*/ 216199 h 6248316"/>
              <a:gd name="connsiteX6" fmla="*/ 5422482 w 5729996"/>
              <a:gd name="connsiteY6" fmla="*/ 260845 h 6248316"/>
              <a:gd name="connsiteX7" fmla="*/ 5610789 w 5729996"/>
              <a:gd name="connsiteY7" fmla="*/ 3898260 h 6248316"/>
              <a:gd name="connsiteX8" fmla="*/ 5629514 w 5729996"/>
              <a:gd name="connsiteY8" fmla="*/ 4230682 h 6248316"/>
              <a:gd name="connsiteX9" fmla="*/ 5637643 w 5729996"/>
              <a:gd name="connsiteY9" fmla="*/ 4444335 h 6248316"/>
              <a:gd name="connsiteX10" fmla="*/ 5729996 w 5729996"/>
              <a:gd name="connsiteY10" fmla="*/ 6248315 h 6248316"/>
              <a:gd name="connsiteX11" fmla="*/ 0 w 5729996"/>
              <a:gd name="connsiteY11" fmla="*/ 6248316 h 6248316"/>
              <a:gd name="connsiteX12" fmla="*/ 0 w 5729996"/>
              <a:gd name="connsiteY12" fmla="*/ 281035 h 6248316"/>
              <a:gd name="connsiteX13" fmla="*/ 138300 w 5729996"/>
              <a:gd name="connsiteY13" fmla="*/ 274616 h 6248316"/>
              <a:gd name="connsiteX14" fmla="*/ 3740423 w 5729996"/>
              <a:gd name="connsiteY14" fmla="*/ 77589 h 6248316"/>
              <a:gd name="connsiteX15" fmla="*/ 4864389 w 5729996"/>
              <a:gd name="connsiteY15" fmla="*/ 28034 h 6248316"/>
              <a:gd name="connsiteX16" fmla="*/ 5369862 w 5729996"/>
              <a:gd name="connsiteY16"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21570 w 5729996"/>
              <a:gd name="connsiteY4" fmla="*/ 184905 h 6248316"/>
              <a:gd name="connsiteX5" fmla="*/ 5420220 w 5729996"/>
              <a:gd name="connsiteY5" fmla="*/ 216199 h 6248316"/>
              <a:gd name="connsiteX6" fmla="*/ 5610789 w 5729996"/>
              <a:gd name="connsiteY6" fmla="*/ 3898260 h 6248316"/>
              <a:gd name="connsiteX7" fmla="*/ 5629514 w 5729996"/>
              <a:gd name="connsiteY7" fmla="*/ 4230682 h 6248316"/>
              <a:gd name="connsiteX8" fmla="*/ 5637643 w 5729996"/>
              <a:gd name="connsiteY8" fmla="*/ 4444335 h 6248316"/>
              <a:gd name="connsiteX9" fmla="*/ 5729996 w 5729996"/>
              <a:gd name="connsiteY9" fmla="*/ 6248315 h 6248316"/>
              <a:gd name="connsiteX10" fmla="*/ 0 w 5729996"/>
              <a:gd name="connsiteY10" fmla="*/ 6248316 h 6248316"/>
              <a:gd name="connsiteX11" fmla="*/ 0 w 5729996"/>
              <a:gd name="connsiteY11" fmla="*/ 281035 h 6248316"/>
              <a:gd name="connsiteX12" fmla="*/ 138300 w 5729996"/>
              <a:gd name="connsiteY12" fmla="*/ 274616 h 6248316"/>
              <a:gd name="connsiteX13" fmla="*/ 3740423 w 5729996"/>
              <a:gd name="connsiteY13" fmla="*/ 77589 h 6248316"/>
              <a:gd name="connsiteX14" fmla="*/ 4864389 w 5729996"/>
              <a:gd name="connsiteY14" fmla="*/ 28034 h 6248316"/>
              <a:gd name="connsiteX15" fmla="*/ 5369862 w 5729996"/>
              <a:gd name="connsiteY15"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421570 w 5729996"/>
              <a:gd name="connsiteY4" fmla="*/ 184905 h 6248316"/>
              <a:gd name="connsiteX5" fmla="*/ 5610789 w 5729996"/>
              <a:gd name="connsiteY5" fmla="*/ 3898260 h 6248316"/>
              <a:gd name="connsiteX6" fmla="*/ 5629514 w 5729996"/>
              <a:gd name="connsiteY6" fmla="*/ 4230682 h 6248316"/>
              <a:gd name="connsiteX7" fmla="*/ 5637643 w 5729996"/>
              <a:gd name="connsiteY7" fmla="*/ 4444335 h 6248316"/>
              <a:gd name="connsiteX8" fmla="*/ 5729996 w 5729996"/>
              <a:gd name="connsiteY8" fmla="*/ 6248315 h 6248316"/>
              <a:gd name="connsiteX9" fmla="*/ 0 w 5729996"/>
              <a:gd name="connsiteY9" fmla="*/ 6248316 h 6248316"/>
              <a:gd name="connsiteX10" fmla="*/ 0 w 5729996"/>
              <a:gd name="connsiteY10" fmla="*/ 281035 h 6248316"/>
              <a:gd name="connsiteX11" fmla="*/ 138300 w 5729996"/>
              <a:gd name="connsiteY11" fmla="*/ 274616 h 6248316"/>
              <a:gd name="connsiteX12" fmla="*/ 3740423 w 5729996"/>
              <a:gd name="connsiteY12" fmla="*/ 77589 h 6248316"/>
              <a:gd name="connsiteX13" fmla="*/ 4864389 w 5729996"/>
              <a:gd name="connsiteY13" fmla="*/ 28034 h 6248316"/>
              <a:gd name="connsiteX14" fmla="*/ 5369862 w 5729996"/>
              <a:gd name="connsiteY14"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610789 w 5729996"/>
              <a:gd name="connsiteY4" fmla="*/ 3898260 h 6248316"/>
              <a:gd name="connsiteX5" fmla="*/ 5629514 w 5729996"/>
              <a:gd name="connsiteY5" fmla="*/ 4230682 h 6248316"/>
              <a:gd name="connsiteX6" fmla="*/ 5637643 w 5729996"/>
              <a:gd name="connsiteY6" fmla="*/ 4444335 h 6248316"/>
              <a:gd name="connsiteX7" fmla="*/ 5729996 w 5729996"/>
              <a:gd name="connsiteY7" fmla="*/ 6248315 h 6248316"/>
              <a:gd name="connsiteX8" fmla="*/ 0 w 5729996"/>
              <a:gd name="connsiteY8" fmla="*/ 6248316 h 6248316"/>
              <a:gd name="connsiteX9" fmla="*/ 0 w 5729996"/>
              <a:gd name="connsiteY9" fmla="*/ 281035 h 6248316"/>
              <a:gd name="connsiteX10" fmla="*/ 138300 w 5729996"/>
              <a:gd name="connsiteY10" fmla="*/ 274616 h 6248316"/>
              <a:gd name="connsiteX11" fmla="*/ 3740423 w 5729996"/>
              <a:gd name="connsiteY11" fmla="*/ 77589 h 6248316"/>
              <a:gd name="connsiteX12" fmla="*/ 4864389 w 5729996"/>
              <a:gd name="connsiteY12" fmla="*/ 28034 h 6248316"/>
              <a:gd name="connsiteX13" fmla="*/ 5369862 w 5729996"/>
              <a:gd name="connsiteY13"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610789 w 5729996"/>
              <a:gd name="connsiteY4" fmla="*/ 3898260 h 6248316"/>
              <a:gd name="connsiteX5" fmla="*/ 5629514 w 5729996"/>
              <a:gd name="connsiteY5" fmla="*/ 4230682 h 6248316"/>
              <a:gd name="connsiteX6" fmla="*/ 5637643 w 5729996"/>
              <a:gd name="connsiteY6" fmla="*/ 4444335 h 6248316"/>
              <a:gd name="connsiteX7" fmla="*/ 5729996 w 5729996"/>
              <a:gd name="connsiteY7" fmla="*/ 6248315 h 6248316"/>
              <a:gd name="connsiteX8" fmla="*/ 0 w 5729996"/>
              <a:gd name="connsiteY8" fmla="*/ 6248316 h 6248316"/>
              <a:gd name="connsiteX9" fmla="*/ 0 w 5729996"/>
              <a:gd name="connsiteY9" fmla="*/ 281035 h 6248316"/>
              <a:gd name="connsiteX10" fmla="*/ 138300 w 5729996"/>
              <a:gd name="connsiteY10" fmla="*/ 274616 h 6248316"/>
              <a:gd name="connsiteX11" fmla="*/ 3740423 w 5729996"/>
              <a:gd name="connsiteY11" fmla="*/ 77589 h 6248316"/>
              <a:gd name="connsiteX12" fmla="*/ 4864389 w 5729996"/>
              <a:gd name="connsiteY12" fmla="*/ 28034 h 6248316"/>
              <a:gd name="connsiteX13" fmla="*/ 5369862 w 5729996"/>
              <a:gd name="connsiteY13" fmla="*/ 0 h 6248316"/>
              <a:gd name="connsiteX0" fmla="*/ 5369862 w 5729996"/>
              <a:gd name="connsiteY0" fmla="*/ 0 h 6248316"/>
              <a:gd name="connsiteX1" fmla="*/ 5410496 w 5729996"/>
              <a:gd name="connsiteY1" fmla="*/ 24334 h 6248316"/>
              <a:gd name="connsiteX2" fmla="*/ 5412606 w 5729996"/>
              <a:gd name="connsiteY2" fmla="*/ 65970 h 6248316"/>
              <a:gd name="connsiteX3" fmla="*/ 5416784 w 5729996"/>
              <a:gd name="connsiteY3" fmla="*/ 67780 h 6248316"/>
              <a:gd name="connsiteX4" fmla="*/ 5610789 w 5729996"/>
              <a:gd name="connsiteY4" fmla="*/ 3898260 h 6248316"/>
              <a:gd name="connsiteX5" fmla="*/ 5629514 w 5729996"/>
              <a:gd name="connsiteY5" fmla="*/ 4230682 h 6248316"/>
              <a:gd name="connsiteX6" fmla="*/ 5637643 w 5729996"/>
              <a:gd name="connsiteY6" fmla="*/ 4444335 h 6248316"/>
              <a:gd name="connsiteX7" fmla="*/ 5729996 w 5729996"/>
              <a:gd name="connsiteY7" fmla="*/ 6248315 h 6248316"/>
              <a:gd name="connsiteX8" fmla="*/ 0 w 5729996"/>
              <a:gd name="connsiteY8" fmla="*/ 6248316 h 6248316"/>
              <a:gd name="connsiteX9" fmla="*/ 0 w 5729996"/>
              <a:gd name="connsiteY9" fmla="*/ 281035 h 6248316"/>
              <a:gd name="connsiteX10" fmla="*/ 138300 w 5729996"/>
              <a:gd name="connsiteY10" fmla="*/ 274616 h 6248316"/>
              <a:gd name="connsiteX11" fmla="*/ 3740423 w 5729996"/>
              <a:gd name="connsiteY11" fmla="*/ 77589 h 6248316"/>
              <a:gd name="connsiteX12" fmla="*/ 4864389 w 5729996"/>
              <a:gd name="connsiteY12" fmla="*/ 28034 h 6248316"/>
              <a:gd name="connsiteX13" fmla="*/ 5369862 w 5729996"/>
              <a:gd name="connsiteY13" fmla="*/ 0 h 6248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29996" h="6248316">
                <a:moveTo>
                  <a:pt x="5369862" y="0"/>
                </a:moveTo>
                <a:lnTo>
                  <a:pt x="5410496" y="24334"/>
                </a:lnTo>
                <a:cubicBezTo>
                  <a:pt x="5411201" y="38214"/>
                  <a:pt x="5411902" y="52091"/>
                  <a:pt x="5412606" y="65970"/>
                </a:cubicBezTo>
                <a:lnTo>
                  <a:pt x="5416784" y="67780"/>
                </a:lnTo>
                <a:cubicBezTo>
                  <a:pt x="5449814" y="706495"/>
                  <a:pt x="5575334" y="3204443"/>
                  <a:pt x="5610789" y="3898260"/>
                </a:cubicBezTo>
                <a:cubicBezTo>
                  <a:pt x="5604061" y="4042978"/>
                  <a:pt x="5622336" y="4127685"/>
                  <a:pt x="5629514" y="4230682"/>
                </a:cubicBezTo>
                <a:cubicBezTo>
                  <a:pt x="5637574" y="4222004"/>
                  <a:pt x="5648339" y="4380991"/>
                  <a:pt x="5637643" y="4444335"/>
                </a:cubicBezTo>
                <a:lnTo>
                  <a:pt x="5729996" y="6248315"/>
                </a:lnTo>
                <a:lnTo>
                  <a:pt x="0" y="6248316"/>
                </a:lnTo>
                <a:lnTo>
                  <a:pt x="0" y="281035"/>
                </a:lnTo>
                <a:lnTo>
                  <a:pt x="138300" y="274616"/>
                </a:lnTo>
                <a:lnTo>
                  <a:pt x="3740423" y="77589"/>
                </a:lnTo>
                <a:lnTo>
                  <a:pt x="4864389" y="28034"/>
                </a:lnTo>
                <a:lnTo>
                  <a:pt x="5369862" y="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4811DF4-A085-D942-9CFD-E2E5488A901B}"/>
              </a:ext>
            </a:extLst>
          </p:cNvPr>
          <p:cNvSpPr>
            <a:spLocks noGrp="1"/>
          </p:cNvSpPr>
          <p:nvPr>
            <p:ph type="title"/>
          </p:nvPr>
        </p:nvSpPr>
        <p:spPr>
          <a:xfrm>
            <a:off x="6361758" y="721744"/>
            <a:ext cx="5032572" cy="1706584"/>
          </a:xfrm>
        </p:spPr>
        <p:txBody>
          <a:bodyPr anchor="ctr">
            <a:normAutofit/>
          </a:bodyPr>
          <a:lstStyle/>
          <a:p>
            <a:r>
              <a:rPr lang="en-GB" i="0">
                <a:latin typeface="Arial"/>
                <a:cs typeface="Arial"/>
              </a:rPr>
              <a:t>Ethical Consideration</a:t>
            </a:r>
          </a:p>
        </p:txBody>
      </p:sp>
      <p:sp>
        <p:nvSpPr>
          <p:cNvPr id="3" name="Content Placeholder 2">
            <a:extLst>
              <a:ext uri="{FF2B5EF4-FFF2-40B4-BE49-F238E27FC236}">
                <a16:creationId xmlns:a16="http://schemas.microsoft.com/office/drawing/2014/main" id="{881A1909-D82E-7D2A-477C-E25C8E688396}"/>
              </a:ext>
            </a:extLst>
          </p:cNvPr>
          <p:cNvSpPr>
            <a:spLocks noGrp="1"/>
          </p:cNvSpPr>
          <p:nvPr>
            <p:ph idx="1"/>
          </p:nvPr>
        </p:nvSpPr>
        <p:spPr>
          <a:xfrm>
            <a:off x="6462402" y="2893551"/>
            <a:ext cx="5032572" cy="3502936"/>
          </a:xfrm>
        </p:spPr>
        <p:txBody>
          <a:bodyPr vert="horz" lIns="91440" tIns="45720" rIns="91440" bIns="45720" rtlCol="0" anchor="t">
            <a:noAutofit/>
          </a:bodyPr>
          <a:lstStyle/>
          <a:p>
            <a:pPr marL="0" indent="0">
              <a:buNone/>
            </a:pPr>
            <a:r>
              <a:rPr lang="en-GB" sz="2000">
                <a:latin typeface="Arial"/>
                <a:ea typeface="+mn-lt"/>
                <a:cs typeface="+mn-lt"/>
              </a:rPr>
              <a:t>An ethical consideration university students face is plagiarism.</a:t>
            </a:r>
            <a:endParaRPr lang="en-US" sz="2000">
              <a:latin typeface="Arial"/>
              <a:cs typeface="Arial"/>
            </a:endParaRPr>
          </a:p>
          <a:p>
            <a:pPr marL="0" indent="0">
              <a:buNone/>
            </a:pPr>
            <a:r>
              <a:rPr lang="en-GB" sz="2000">
                <a:latin typeface="Arial"/>
                <a:ea typeface="+mn-lt"/>
                <a:cs typeface="+mn-lt"/>
              </a:rPr>
              <a:t>Plagiarism is immoral since it amounts to theft. This is because you are stealing someone else's intellectual property when using their own words and ideas and claim them to be your own. Pupils who plagiarise have a high possibility of failing.</a:t>
            </a:r>
          </a:p>
          <a:p>
            <a:pPr marL="0" indent="0">
              <a:buNone/>
            </a:pPr>
            <a:endParaRPr lang="en-GB">
              <a:latin typeface="Arial"/>
              <a:cs typeface="Arial"/>
            </a:endParaRPr>
          </a:p>
        </p:txBody>
      </p:sp>
      <p:pic>
        <p:nvPicPr>
          <p:cNvPr id="11" name="Picture 12" descr="Text&#10;&#10;Description automatically generated">
            <a:extLst>
              <a:ext uri="{FF2B5EF4-FFF2-40B4-BE49-F238E27FC236}">
                <a16:creationId xmlns:a16="http://schemas.microsoft.com/office/drawing/2014/main" id="{5CB5CEE8-7DE4-3254-F209-20BEAE231F81}"/>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rot="21420419">
            <a:off x="291346" y="2226522"/>
            <a:ext cx="5079349" cy="2958720"/>
          </a:xfrm>
          <a:prstGeom prst="rect">
            <a:avLst/>
          </a:prstGeom>
        </p:spPr>
      </p:pic>
      <p:sp>
        <p:nvSpPr>
          <p:cNvPr id="13" name="TextBox 12">
            <a:extLst>
              <a:ext uri="{FF2B5EF4-FFF2-40B4-BE49-F238E27FC236}">
                <a16:creationId xmlns:a16="http://schemas.microsoft.com/office/drawing/2014/main" id="{8E91F1A0-B8BE-A351-ED2F-D79BD331B0F7}"/>
              </a:ext>
            </a:extLst>
          </p:cNvPr>
          <p:cNvSpPr txBox="1"/>
          <p:nvPr/>
        </p:nvSpPr>
        <p:spPr>
          <a:xfrm>
            <a:off x="9075441" y="6657945"/>
            <a:ext cx="311655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BY-NC-ND</a:t>
            </a:r>
            <a:r>
              <a:rPr lang="en-US" sz="700">
                <a:solidFill>
                  <a:srgbClr val="FFFFFF"/>
                </a:solidFill>
              </a:rPr>
              <a:t>.</a:t>
            </a:r>
          </a:p>
        </p:txBody>
      </p:sp>
    </p:spTree>
    <p:extLst>
      <p:ext uri="{BB962C8B-B14F-4D97-AF65-F5344CB8AC3E}">
        <p14:creationId xmlns:p14="http://schemas.microsoft.com/office/powerpoint/2010/main" val="2172257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36">
            <a:extLst>
              <a:ext uri="{FF2B5EF4-FFF2-40B4-BE49-F238E27FC236}">
                <a16:creationId xmlns:a16="http://schemas.microsoft.com/office/drawing/2014/main" id="{3D368FF5-A98A-49E3-A972-6B159C9F2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38">
            <a:extLst>
              <a:ext uri="{FF2B5EF4-FFF2-40B4-BE49-F238E27FC236}">
                <a16:creationId xmlns:a16="http://schemas.microsoft.com/office/drawing/2014/main" id="{9ECAC610-0072-4611-8327-5CC0431AE9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90051" cy="6858000"/>
          </a:xfrm>
          <a:custGeom>
            <a:avLst/>
            <a:gdLst>
              <a:gd name="connsiteX0" fmla="*/ 0 w 3290051"/>
              <a:gd name="connsiteY0" fmla="*/ 0 h 6858000"/>
              <a:gd name="connsiteX1" fmla="*/ 2358910 w 3290051"/>
              <a:gd name="connsiteY1" fmla="*/ 0 h 6858000"/>
              <a:gd name="connsiteX2" fmla="*/ 2360445 w 3290051"/>
              <a:gd name="connsiteY2" fmla="*/ 7930 h 6858000"/>
              <a:gd name="connsiteX3" fmla="*/ 2369988 w 3290051"/>
              <a:gd name="connsiteY3" fmla="*/ 43921 h 6858000"/>
              <a:gd name="connsiteX4" fmla="*/ 2448455 w 3290051"/>
              <a:gd name="connsiteY4" fmla="*/ 264355 h 6858000"/>
              <a:gd name="connsiteX5" fmla="*/ 2453127 w 3290051"/>
              <a:gd name="connsiteY5" fmla="*/ 277448 h 6858000"/>
              <a:gd name="connsiteX6" fmla="*/ 2466068 w 3290051"/>
              <a:gd name="connsiteY6" fmla="*/ 355616 h 6858000"/>
              <a:gd name="connsiteX7" fmla="*/ 2511825 w 3290051"/>
              <a:gd name="connsiteY7" fmla="*/ 507134 h 6858000"/>
              <a:gd name="connsiteX8" fmla="*/ 2526765 w 3290051"/>
              <a:gd name="connsiteY8" fmla="*/ 602071 h 6858000"/>
              <a:gd name="connsiteX9" fmla="*/ 2541287 w 3290051"/>
              <a:gd name="connsiteY9" fmla="*/ 782518 h 6858000"/>
              <a:gd name="connsiteX10" fmla="*/ 2565523 w 3290051"/>
              <a:gd name="connsiteY10" fmla="*/ 886387 h 6858000"/>
              <a:gd name="connsiteX11" fmla="*/ 2567626 w 3290051"/>
              <a:gd name="connsiteY11" fmla="*/ 920873 h 6858000"/>
              <a:gd name="connsiteX12" fmla="*/ 2551067 w 3290051"/>
              <a:gd name="connsiteY12" fmla="*/ 1095027 h 6858000"/>
              <a:gd name="connsiteX13" fmla="*/ 2555058 w 3290051"/>
              <a:gd name="connsiteY13" fmla="*/ 1203021 h 6858000"/>
              <a:gd name="connsiteX14" fmla="*/ 2556390 w 3290051"/>
              <a:gd name="connsiteY14" fmla="*/ 1278975 h 6858000"/>
              <a:gd name="connsiteX15" fmla="*/ 2571457 w 3290051"/>
              <a:gd name="connsiteY15" fmla="*/ 1357994 h 6858000"/>
              <a:gd name="connsiteX16" fmla="*/ 2572034 w 3290051"/>
              <a:gd name="connsiteY16" fmla="*/ 1385685 h 6858000"/>
              <a:gd name="connsiteX17" fmla="*/ 2580657 w 3290051"/>
              <a:gd name="connsiteY17" fmla="*/ 1441327 h 6858000"/>
              <a:gd name="connsiteX18" fmla="*/ 2595716 w 3290051"/>
              <a:gd name="connsiteY18" fmla="*/ 1524712 h 6858000"/>
              <a:gd name="connsiteX19" fmla="*/ 2602122 w 3290051"/>
              <a:gd name="connsiteY19" fmla="*/ 1642938 h 6858000"/>
              <a:gd name="connsiteX20" fmla="*/ 2596451 w 3290051"/>
              <a:gd name="connsiteY20" fmla="*/ 1672509 h 6858000"/>
              <a:gd name="connsiteX21" fmla="*/ 2602986 w 3290051"/>
              <a:gd name="connsiteY21" fmla="*/ 1837572 h 6858000"/>
              <a:gd name="connsiteX22" fmla="*/ 2595751 w 3290051"/>
              <a:gd name="connsiteY22" fmla="*/ 1953770 h 6858000"/>
              <a:gd name="connsiteX23" fmla="*/ 2593215 w 3290051"/>
              <a:gd name="connsiteY23" fmla="*/ 2092210 h 6858000"/>
              <a:gd name="connsiteX24" fmla="*/ 2597020 w 3290051"/>
              <a:gd name="connsiteY24" fmla="*/ 2203922 h 6858000"/>
              <a:gd name="connsiteX25" fmla="*/ 2601354 w 3290051"/>
              <a:gd name="connsiteY25" fmla="*/ 2288050 h 6858000"/>
              <a:gd name="connsiteX26" fmla="*/ 2626954 w 3290051"/>
              <a:gd name="connsiteY26" fmla="*/ 2368649 h 6858000"/>
              <a:gd name="connsiteX27" fmla="*/ 2641224 w 3290051"/>
              <a:gd name="connsiteY27" fmla="*/ 2404034 h 6858000"/>
              <a:gd name="connsiteX28" fmla="*/ 2663312 w 3290051"/>
              <a:gd name="connsiteY28" fmla="*/ 2465052 h 6858000"/>
              <a:gd name="connsiteX29" fmla="*/ 2690197 w 3290051"/>
              <a:gd name="connsiteY29" fmla="*/ 2586413 h 6858000"/>
              <a:gd name="connsiteX30" fmla="*/ 2719814 w 3290051"/>
              <a:gd name="connsiteY30" fmla="*/ 2786290 h 6858000"/>
              <a:gd name="connsiteX31" fmla="*/ 2719693 w 3290051"/>
              <a:gd name="connsiteY31" fmla="*/ 2787545 h 6858000"/>
              <a:gd name="connsiteX32" fmla="*/ 2753620 w 3290051"/>
              <a:gd name="connsiteY32" fmla="*/ 2838305 h 6858000"/>
              <a:gd name="connsiteX33" fmla="*/ 2798629 w 3290051"/>
              <a:gd name="connsiteY33" fmla="*/ 3123335 h 6858000"/>
              <a:gd name="connsiteX34" fmla="*/ 2816271 w 3290051"/>
              <a:gd name="connsiteY34" fmla="*/ 3258473 h 6858000"/>
              <a:gd name="connsiteX35" fmla="*/ 2868759 w 3290051"/>
              <a:gd name="connsiteY35" fmla="*/ 3453699 h 6858000"/>
              <a:gd name="connsiteX36" fmla="*/ 2870647 w 3290051"/>
              <a:gd name="connsiteY36" fmla="*/ 3514638 h 6858000"/>
              <a:gd name="connsiteX37" fmla="*/ 2888615 w 3290051"/>
              <a:gd name="connsiteY37" fmla="*/ 3560779 h 6858000"/>
              <a:gd name="connsiteX38" fmla="*/ 2944972 w 3290051"/>
              <a:gd name="connsiteY38" fmla="*/ 3762025 h 6858000"/>
              <a:gd name="connsiteX39" fmla="*/ 2977515 w 3290051"/>
              <a:gd name="connsiteY39" fmla="*/ 3814370 h 6858000"/>
              <a:gd name="connsiteX40" fmla="*/ 3014826 w 3290051"/>
              <a:gd name="connsiteY40" fmla="*/ 3914399 h 6858000"/>
              <a:gd name="connsiteX41" fmla="*/ 3034956 w 3290051"/>
              <a:gd name="connsiteY41" fmla="*/ 3969952 h 6858000"/>
              <a:gd name="connsiteX42" fmla="*/ 3047376 w 3290051"/>
              <a:gd name="connsiteY42" fmla="*/ 3988153 h 6858000"/>
              <a:gd name="connsiteX43" fmla="*/ 3090159 w 3290051"/>
              <a:gd name="connsiteY43" fmla="*/ 4061579 h 6858000"/>
              <a:gd name="connsiteX44" fmla="*/ 3117474 w 3290051"/>
              <a:gd name="connsiteY44" fmla="*/ 4128857 h 6858000"/>
              <a:gd name="connsiteX45" fmla="*/ 3125171 w 3290051"/>
              <a:gd name="connsiteY45" fmla="*/ 4187661 h 6858000"/>
              <a:gd name="connsiteX46" fmla="*/ 3162415 w 3290051"/>
              <a:gd name="connsiteY46" fmla="*/ 4366139 h 6858000"/>
              <a:gd name="connsiteX47" fmla="*/ 3162558 w 3290051"/>
              <a:gd name="connsiteY47" fmla="*/ 4449185 h 6858000"/>
              <a:gd name="connsiteX48" fmla="*/ 3172818 w 3290051"/>
              <a:gd name="connsiteY48" fmla="*/ 4494562 h 6858000"/>
              <a:gd name="connsiteX49" fmla="*/ 3202502 w 3290051"/>
              <a:gd name="connsiteY49" fmla="*/ 4697518 h 6858000"/>
              <a:gd name="connsiteX50" fmla="*/ 3210413 w 3290051"/>
              <a:gd name="connsiteY50" fmla="*/ 4858148 h 6858000"/>
              <a:gd name="connsiteX51" fmla="*/ 3210356 w 3290051"/>
              <a:gd name="connsiteY51" fmla="*/ 4964715 h 6858000"/>
              <a:gd name="connsiteX52" fmla="*/ 3208329 w 3290051"/>
              <a:gd name="connsiteY52" fmla="*/ 5150567 h 6858000"/>
              <a:gd name="connsiteX53" fmla="*/ 3204944 w 3290051"/>
              <a:gd name="connsiteY53" fmla="*/ 5164609 h 6858000"/>
              <a:gd name="connsiteX54" fmla="*/ 3202809 w 3290051"/>
              <a:gd name="connsiteY54" fmla="*/ 5189673 h 6858000"/>
              <a:gd name="connsiteX55" fmla="*/ 3234055 w 3290051"/>
              <a:gd name="connsiteY55" fmla="*/ 5322752 h 6858000"/>
              <a:gd name="connsiteX56" fmla="*/ 3234814 w 3290051"/>
              <a:gd name="connsiteY56" fmla="*/ 5354807 h 6858000"/>
              <a:gd name="connsiteX57" fmla="*/ 3247692 w 3290051"/>
              <a:gd name="connsiteY57" fmla="*/ 5387547 h 6858000"/>
              <a:gd name="connsiteX58" fmla="*/ 3260118 w 3290051"/>
              <a:gd name="connsiteY58" fmla="*/ 5474503 h 6858000"/>
              <a:gd name="connsiteX59" fmla="*/ 3270156 w 3290051"/>
              <a:gd name="connsiteY59" fmla="*/ 5561070 h 6858000"/>
              <a:gd name="connsiteX60" fmla="*/ 3283253 w 3290051"/>
              <a:gd name="connsiteY60" fmla="*/ 5648179 h 6858000"/>
              <a:gd name="connsiteX61" fmla="*/ 3283088 w 3290051"/>
              <a:gd name="connsiteY61" fmla="*/ 5862844 h 6858000"/>
              <a:gd name="connsiteX62" fmla="*/ 3241155 w 3290051"/>
              <a:gd name="connsiteY62" fmla="*/ 6124480 h 6858000"/>
              <a:gd name="connsiteX63" fmla="*/ 3228940 w 3290051"/>
              <a:gd name="connsiteY63" fmla="*/ 6317666 h 6858000"/>
              <a:gd name="connsiteX64" fmla="*/ 3210146 w 3290051"/>
              <a:gd name="connsiteY64" fmla="*/ 6440818 h 6858000"/>
              <a:gd name="connsiteX65" fmla="*/ 3211760 w 3290051"/>
              <a:gd name="connsiteY65" fmla="*/ 6487076 h 6858000"/>
              <a:gd name="connsiteX66" fmla="*/ 3199989 w 3290051"/>
              <a:gd name="connsiteY66" fmla="*/ 6540791 h 6858000"/>
              <a:gd name="connsiteX67" fmla="*/ 3192751 w 3290051"/>
              <a:gd name="connsiteY67" fmla="*/ 6695855 h 6858000"/>
              <a:gd name="connsiteX68" fmla="*/ 3187211 w 3290051"/>
              <a:gd name="connsiteY68" fmla="*/ 6754678 h 6858000"/>
              <a:gd name="connsiteX69" fmla="*/ 3191391 w 3290051"/>
              <a:gd name="connsiteY69" fmla="*/ 6811016 h 6858000"/>
              <a:gd name="connsiteX70" fmla="*/ 3187410 w 3290051"/>
              <a:gd name="connsiteY70" fmla="*/ 6858000 h 6858000"/>
              <a:gd name="connsiteX71" fmla="*/ 0 w 3290051"/>
              <a:gd name="connsiteY7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290051" h="6858000">
                <a:moveTo>
                  <a:pt x="0" y="0"/>
                </a:moveTo>
                <a:lnTo>
                  <a:pt x="2358910" y="0"/>
                </a:lnTo>
                <a:lnTo>
                  <a:pt x="2360445" y="7930"/>
                </a:lnTo>
                <a:cubicBezTo>
                  <a:pt x="2363252" y="21562"/>
                  <a:pt x="2366201" y="33728"/>
                  <a:pt x="2369988" y="43921"/>
                </a:cubicBezTo>
                <a:cubicBezTo>
                  <a:pt x="2388549" y="108089"/>
                  <a:pt x="2419030" y="125421"/>
                  <a:pt x="2448455" y="264355"/>
                </a:cubicBezTo>
                <a:cubicBezTo>
                  <a:pt x="2452307" y="263373"/>
                  <a:pt x="2455742" y="273006"/>
                  <a:pt x="2453127" y="277448"/>
                </a:cubicBezTo>
                <a:cubicBezTo>
                  <a:pt x="2451242" y="356637"/>
                  <a:pt x="2476601" y="337879"/>
                  <a:pt x="2466068" y="355616"/>
                </a:cubicBezTo>
                <a:cubicBezTo>
                  <a:pt x="2475852" y="393897"/>
                  <a:pt x="2488087" y="442245"/>
                  <a:pt x="2511825" y="507134"/>
                </a:cubicBezTo>
                <a:cubicBezTo>
                  <a:pt x="2516834" y="542272"/>
                  <a:pt x="2527784" y="570912"/>
                  <a:pt x="2526765" y="602071"/>
                </a:cubicBezTo>
                <a:cubicBezTo>
                  <a:pt x="2531675" y="647968"/>
                  <a:pt x="2536773" y="639882"/>
                  <a:pt x="2541287" y="782518"/>
                </a:cubicBezTo>
                <a:cubicBezTo>
                  <a:pt x="2547401" y="819747"/>
                  <a:pt x="2559836" y="856581"/>
                  <a:pt x="2565523" y="886387"/>
                </a:cubicBezTo>
                <a:cubicBezTo>
                  <a:pt x="2568298" y="910651"/>
                  <a:pt x="2570360" y="881734"/>
                  <a:pt x="2567626" y="920873"/>
                </a:cubicBezTo>
                <a:cubicBezTo>
                  <a:pt x="2563495" y="962348"/>
                  <a:pt x="2572568" y="1047212"/>
                  <a:pt x="2551067" y="1095027"/>
                </a:cubicBezTo>
                <a:cubicBezTo>
                  <a:pt x="2546702" y="1140464"/>
                  <a:pt x="2554819" y="1173951"/>
                  <a:pt x="2555058" y="1203021"/>
                </a:cubicBezTo>
                <a:cubicBezTo>
                  <a:pt x="2556723" y="1240877"/>
                  <a:pt x="2566768" y="1264849"/>
                  <a:pt x="2556390" y="1278975"/>
                </a:cubicBezTo>
                <a:cubicBezTo>
                  <a:pt x="2561393" y="1306391"/>
                  <a:pt x="2567228" y="1339415"/>
                  <a:pt x="2571457" y="1357994"/>
                </a:cubicBezTo>
                <a:cubicBezTo>
                  <a:pt x="2579296" y="1363307"/>
                  <a:pt x="2570617" y="1377158"/>
                  <a:pt x="2572034" y="1385685"/>
                </a:cubicBezTo>
                <a:cubicBezTo>
                  <a:pt x="2579264" y="1394562"/>
                  <a:pt x="2584673" y="1429309"/>
                  <a:pt x="2580657" y="1441327"/>
                </a:cubicBezTo>
                <a:lnTo>
                  <a:pt x="2595716" y="1524712"/>
                </a:lnTo>
                <a:lnTo>
                  <a:pt x="2602122" y="1642938"/>
                </a:lnTo>
                <a:cubicBezTo>
                  <a:pt x="2577458" y="1645260"/>
                  <a:pt x="2618685" y="1680689"/>
                  <a:pt x="2596451" y="1672509"/>
                </a:cubicBezTo>
                <a:cubicBezTo>
                  <a:pt x="2602079" y="1704194"/>
                  <a:pt x="2583893" y="1762238"/>
                  <a:pt x="2602986" y="1837572"/>
                </a:cubicBezTo>
                <a:cubicBezTo>
                  <a:pt x="2595221" y="1894025"/>
                  <a:pt x="2615579" y="1903508"/>
                  <a:pt x="2595751" y="1953770"/>
                </a:cubicBezTo>
                <a:cubicBezTo>
                  <a:pt x="2594772" y="2018939"/>
                  <a:pt x="2592043" y="2034824"/>
                  <a:pt x="2593215" y="2092210"/>
                </a:cubicBezTo>
                <a:cubicBezTo>
                  <a:pt x="2592453" y="2141443"/>
                  <a:pt x="2597208" y="2177466"/>
                  <a:pt x="2597020" y="2203922"/>
                </a:cubicBezTo>
                <a:lnTo>
                  <a:pt x="2601354" y="2288050"/>
                </a:lnTo>
                <a:cubicBezTo>
                  <a:pt x="2605347" y="2336348"/>
                  <a:pt x="2615177" y="2334639"/>
                  <a:pt x="2626954" y="2368649"/>
                </a:cubicBezTo>
                <a:lnTo>
                  <a:pt x="2641224" y="2404034"/>
                </a:lnTo>
                <a:cubicBezTo>
                  <a:pt x="2640945" y="2405674"/>
                  <a:pt x="2663588" y="2463412"/>
                  <a:pt x="2663312" y="2465052"/>
                </a:cubicBezTo>
                <a:cubicBezTo>
                  <a:pt x="2666890" y="2497318"/>
                  <a:pt x="2680780" y="2532873"/>
                  <a:pt x="2690197" y="2586413"/>
                </a:cubicBezTo>
                <a:cubicBezTo>
                  <a:pt x="2682554" y="2605414"/>
                  <a:pt x="2709941" y="2719664"/>
                  <a:pt x="2719814" y="2786290"/>
                </a:cubicBezTo>
                <a:cubicBezTo>
                  <a:pt x="2719773" y="2786708"/>
                  <a:pt x="2719733" y="2787125"/>
                  <a:pt x="2719693" y="2787545"/>
                </a:cubicBezTo>
                <a:cubicBezTo>
                  <a:pt x="2741008" y="2813691"/>
                  <a:pt x="2740090" y="2814723"/>
                  <a:pt x="2753620" y="2838305"/>
                </a:cubicBezTo>
                <a:cubicBezTo>
                  <a:pt x="2766776" y="2894270"/>
                  <a:pt x="2758160" y="2918525"/>
                  <a:pt x="2798629" y="3123335"/>
                </a:cubicBezTo>
                <a:cubicBezTo>
                  <a:pt x="2805496" y="3181628"/>
                  <a:pt x="2805412" y="3208390"/>
                  <a:pt x="2816271" y="3258473"/>
                </a:cubicBezTo>
                <a:cubicBezTo>
                  <a:pt x="2827959" y="3322326"/>
                  <a:pt x="2857844" y="3407674"/>
                  <a:pt x="2868759" y="3453699"/>
                </a:cubicBezTo>
                <a:cubicBezTo>
                  <a:pt x="2852732" y="3490668"/>
                  <a:pt x="2870018" y="3454351"/>
                  <a:pt x="2870647" y="3514638"/>
                </a:cubicBezTo>
                <a:lnTo>
                  <a:pt x="2888615" y="3560779"/>
                </a:lnTo>
                <a:cubicBezTo>
                  <a:pt x="2911843" y="3636744"/>
                  <a:pt x="2905088" y="3552814"/>
                  <a:pt x="2944972" y="3762025"/>
                </a:cubicBezTo>
                <a:cubicBezTo>
                  <a:pt x="2948246" y="3766429"/>
                  <a:pt x="2973497" y="3810691"/>
                  <a:pt x="2977515" y="3814370"/>
                </a:cubicBezTo>
                <a:lnTo>
                  <a:pt x="3014826" y="3914399"/>
                </a:lnTo>
                <a:cubicBezTo>
                  <a:pt x="3014751" y="3927909"/>
                  <a:pt x="3025908" y="3965459"/>
                  <a:pt x="3034956" y="3969952"/>
                </a:cubicBezTo>
                <a:cubicBezTo>
                  <a:pt x="3038710" y="3977244"/>
                  <a:pt x="3038831" y="3987352"/>
                  <a:pt x="3047376" y="3988153"/>
                </a:cubicBezTo>
                <a:cubicBezTo>
                  <a:pt x="3056577" y="4003424"/>
                  <a:pt x="3074584" y="4014315"/>
                  <a:pt x="3090159" y="4061579"/>
                </a:cubicBezTo>
                <a:cubicBezTo>
                  <a:pt x="3099486" y="4080468"/>
                  <a:pt x="3094124" y="4095937"/>
                  <a:pt x="3117474" y="4128857"/>
                </a:cubicBezTo>
                <a:lnTo>
                  <a:pt x="3125171" y="4187661"/>
                </a:lnTo>
                <a:cubicBezTo>
                  <a:pt x="3132336" y="4237527"/>
                  <a:pt x="3146453" y="4191583"/>
                  <a:pt x="3162415" y="4366139"/>
                </a:cubicBezTo>
                <a:cubicBezTo>
                  <a:pt x="3161934" y="4373973"/>
                  <a:pt x="3160856" y="4442831"/>
                  <a:pt x="3162558" y="4449185"/>
                </a:cubicBezTo>
                <a:lnTo>
                  <a:pt x="3172818" y="4494562"/>
                </a:lnTo>
                <a:cubicBezTo>
                  <a:pt x="3179475" y="4535951"/>
                  <a:pt x="3186332" y="4666880"/>
                  <a:pt x="3202502" y="4697518"/>
                </a:cubicBezTo>
                <a:cubicBezTo>
                  <a:pt x="3208672" y="4743028"/>
                  <a:pt x="3209104" y="4813615"/>
                  <a:pt x="3210413" y="4858148"/>
                </a:cubicBezTo>
                <a:cubicBezTo>
                  <a:pt x="3209623" y="4913684"/>
                  <a:pt x="3213314" y="4918877"/>
                  <a:pt x="3210356" y="4964715"/>
                </a:cubicBezTo>
                <a:cubicBezTo>
                  <a:pt x="3209680" y="5026666"/>
                  <a:pt x="3209005" y="5088616"/>
                  <a:pt x="3208329" y="5150567"/>
                </a:cubicBezTo>
                <a:lnTo>
                  <a:pt x="3204944" y="5164609"/>
                </a:lnTo>
                <a:lnTo>
                  <a:pt x="3202809" y="5189673"/>
                </a:lnTo>
                <a:lnTo>
                  <a:pt x="3234055" y="5322752"/>
                </a:lnTo>
                <a:cubicBezTo>
                  <a:pt x="3234308" y="5333437"/>
                  <a:pt x="3234561" y="5344122"/>
                  <a:pt x="3234814" y="5354807"/>
                </a:cubicBezTo>
                <a:lnTo>
                  <a:pt x="3247692" y="5387547"/>
                </a:lnTo>
                <a:cubicBezTo>
                  <a:pt x="3251909" y="5407496"/>
                  <a:pt x="3256375" y="5445583"/>
                  <a:pt x="3260118" y="5474503"/>
                </a:cubicBezTo>
                <a:cubicBezTo>
                  <a:pt x="3257460" y="5502156"/>
                  <a:pt x="3266963" y="5529097"/>
                  <a:pt x="3270156" y="5561070"/>
                </a:cubicBezTo>
                <a:cubicBezTo>
                  <a:pt x="3261191" y="5593856"/>
                  <a:pt x="3279922" y="5614018"/>
                  <a:pt x="3283253" y="5648179"/>
                </a:cubicBezTo>
                <a:cubicBezTo>
                  <a:pt x="3303572" y="5715144"/>
                  <a:pt x="3270657" y="5799438"/>
                  <a:pt x="3283088" y="5862844"/>
                </a:cubicBezTo>
                <a:cubicBezTo>
                  <a:pt x="3276072" y="5942227"/>
                  <a:pt x="3258613" y="6084395"/>
                  <a:pt x="3241155" y="6124480"/>
                </a:cubicBezTo>
                <a:cubicBezTo>
                  <a:pt x="3232872" y="6187952"/>
                  <a:pt x="3238896" y="6255420"/>
                  <a:pt x="3228940" y="6317666"/>
                </a:cubicBezTo>
                <a:cubicBezTo>
                  <a:pt x="3202225" y="6359855"/>
                  <a:pt x="3225672" y="6389009"/>
                  <a:pt x="3210146" y="6440818"/>
                </a:cubicBezTo>
                <a:cubicBezTo>
                  <a:pt x="3230886" y="6477306"/>
                  <a:pt x="3210509" y="6454949"/>
                  <a:pt x="3211760" y="6487076"/>
                </a:cubicBezTo>
                <a:cubicBezTo>
                  <a:pt x="3210068" y="6503737"/>
                  <a:pt x="3201782" y="6531311"/>
                  <a:pt x="3199989" y="6540791"/>
                </a:cubicBezTo>
                <a:lnTo>
                  <a:pt x="3192751" y="6695855"/>
                </a:lnTo>
                <a:cubicBezTo>
                  <a:pt x="3187087" y="6706164"/>
                  <a:pt x="3181218" y="6743953"/>
                  <a:pt x="3187211" y="6754678"/>
                </a:cubicBezTo>
                <a:cubicBezTo>
                  <a:pt x="3186985" y="6773871"/>
                  <a:pt x="3191359" y="6793796"/>
                  <a:pt x="3191391" y="6811016"/>
                </a:cubicBezTo>
                <a:cubicBezTo>
                  <a:pt x="3190884" y="6824242"/>
                  <a:pt x="3209752" y="6838446"/>
                  <a:pt x="3187410" y="6858000"/>
                </a:cubicBezTo>
                <a:lnTo>
                  <a:pt x="0" y="6858000"/>
                </a:ln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0" name="Rectangle 40">
            <a:extLst>
              <a:ext uri="{FF2B5EF4-FFF2-40B4-BE49-F238E27FC236}">
                <a16:creationId xmlns:a16="http://schemas.microsoft.com/office/drawing/2014/main" id="{0A105E01-7D3C-40B6-9801-B8499CE83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38153">
            <a:off x="1117947" y="3231776"/>
            <a:ext cx="4289446" cy="2993548"/>
          </a:xfrm>
          <a:prstGeom prst="rect">
            <a:avLst/>
          </a:prstGeom>
          <a:solidFill>
            <a:srgbClr val="EFEEE9"/>
          </a:solidFill>
          <a:ln>
            <a:noFill/>
          </a:ln>
          <a:effectLst>
            <a:outerShdw blurRad="762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713DC8-A95D-5BFA-5939-7878628022B9}"/>
              </a:ext>
            </a:extLst>
          </p:cNvPr>
          <p:cNvSpPr>
            <a:spLocks noGrp="1"/>
          </p:cNvSpPr>
          <p:nvPr>
            <p:ph type="title"/>
          </p:nvPr>
        </p:nvSpPr>
        <p:spPr>
          <a:xfrm>
            <a:off x="1160254" y="479207"/>
            <a:ext cx="5063422" cy="2271448"/>
          </a:xfrm>
        </p:spPr>
        <p:txBody>
          <a:bodyPr>
            <a:normAutofit/>
          </a:bodyPr>
          <a:lstStyle/>
          <a:p>
            <a:br>
              <a:rPr lang="en-GB" i="0">
                <a:latin typeface="Arial"/>
                <a:cs typeface="Arial"/>
              </a:rPr>
            </a:br>
            <a:r>
              <a:rPr lang="en-GB" i="0">
                <a:latin typeface="Arial"/>
                <a:cs typeface="Arial"/>
              </a:rPr>
              <a:t>The Proposed  Method</a:t>
            </a:r>
          </a:p>
        </p:txBody>
      </p:sp>
      <p:sp>
        <p:nvSpPr>
          <p:cNvPr id="15" name="Content Placeholder 14">
            <a:extLst>
              <a:ext uri="{FF2B5EF4-FFF2-40B4-BE49-F238E27FC236}">
                <a16:creationId xmlns:a16="http://schemas.microsoft.com/office/drawing/2014/main" id="{6056869F-05D4-18D1-BFC8-1593E1D8AB5F}"/>
              </a:ext>
            </a:extLst>
          </p:cNvPr>
          <p:cNvSpPr>
            <a:spLocks noGrp="1"/>
          </p:cNvSpPr>
          <p:nvPr>
            <p:ph idx="1"/>
          </p:nvPr>
        </p:nvSpPr>
        <p:spPr>
          <a:xfrm>
            <a:off x="6311660" y="2635491"/>
            <a:ext cx="5300670" cy="5759450"/>
          </a:xfrm>
        </p:spPr>
        <p:txBody>
          <a:bodyPr anchor="ctr">
            <a:normAutofit/>
          </a:bodyPr>
          <a:lstStyle/>
          <a:p>
            <a:r>
              <a:rPr lang="en-US" sz="2400">
                <a:ea typeface="+mn-lt"/>
                <a:cs typeface="+mn-lt"/>
              </a:rPr>
              <a:t>"An important factor to consider when you need the results from your quantitative study to inform decision-making is to ensure that your study generates evidence of a sufficient quality, which may mean obtaining a high level of evidence"(</a:t>
            </a:r>
            <a:r>
              <a:rPr lang="en-GB" sz="2400">
                <a:latin typeface="Calibri"/>
                <a:cs typeface="Calibri"/>
              </a:rPr>
              <a:t>Grey, Laura, Payne Katherine 2014 Chapter 6 </a:t>
            </a:r>
            <a:r>
              <a:rPr lang="en-GB" sz="2400" err="1">
                <a:latin typeface="Calibri"/>
                <a:cs typeface="Calibri"/>
              </a:rPr>
              <a:t>pg</a:t>
            </a:r>
            <a:r>
              <a:rPr lang="en-GB" sz="2400">
                <a:latin typeface="Calibri"/>
                <a:cs typeface="Calibri"/>
              </a:rPr>
              <a:t> 83-36)</a:t>
            </a:r>
          </a:p>
          <a:p>
            <a:endParaRPr lang="en-GB" sz="1800">
              <a:latin typeface="Calibri"/>
              <a:cs typeface="Calibri"/>
            </a:endParaRPr>
          </a:p>
          <a:p>
            <a:endParaRPr lang="en-GB" sz="1800">
              <a:latin typeface="Calibri"/>
              <a:cs typeface="Calibri"/>
            </a:endParaRPr>
          </a:p>
          <a:p>
            <a:endParaRPr lang="en-GB" sz="1800">
              <a:latin typeface="Calibri"/>
              <a:cs typeface="Calibri"/>
            </a:endParaRPr>
          </a:p>
          <a:p>
            <a:endParaRPr lang="en-GB" sz="1800">
              <a:latin typeface="Calibri"/>
              <a:cs typeface="Calibri"/>
            </a:endParaRPr>
          </a:p>
          <a:p>
            <a:endParaRPr lang="en-GB" sz="1800">
              <a:latin typeface="Calibri"/>
              <a:cs typeface="Calibri"/>
            </a:endParaRPr>
          </a:p>
          <a:p>
            <a:endParaRPr lang="en-GB">
              <a:latin typeface="Calibri"/>
              <a:cs typeface="Calibri"/>
            </a:endParaRPr>
          </a:p>
          <a:p>
            <a:endParaRPr lang="en-GB">
              <a:latin typeface="Calibri"/>
              <a:cs typeface="Calibri"/>
            </a:endParaRPr>
          </a:p>
          <a:p>
            <a:endParaRPr lang="en-GB">
              <a:latin typeface="Calibri"/>
              <a:cs typeface="Calibri"/>
            </a:endParaRPr>
          </a:p>
          <a:p>
            <a:endParaRPr lang="en-GB">
              <a:latin typeface="Calibri"/>
              <a:cs typeface="Calibri"/>
            </a:endParaRPr>
          </a:p>
        </p:txBody>
      </p:sp>
      <p:pic>
        <p:nvPicPr>
          <p:cNvPr id="10" name="Picture 10" descr="A picture containing diagram&#10;&#10;Description automatically generated">
            <a:extLst>
              <a:ext uri="{FF2B5EF4-FFF2-40B4-BE49-F238E27FC236}">
                <a16:creationId xmlns:a16="http://schemas.microsoft.com/office/drawing/2014/main" id="{BE63A209-7AA5-5030-31B1-9693A21BF1C8}"/>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4004" r="5445" b="-2"/>
          <a:stretch/>
        </p:blipFill>
        <p:spPr>
          <a:xfrm rot="21438153">
            <a:off x="1257088" y="3323966"/>
            <a:ext cx="4070060" cy="2809302"/>
          </a:xfrm>
          <a:custGeom>
            <a:avLst/>
            <a:gdLst/>
            <a:ahLst/>
            <a:cxnLst/>
            <a:rect l="l" t="t" r="r" b="b"/>
            <a:pathLst>
              <a:path w="4070060" h="2809302">
                <a:moveTo>
                  <a:pt x="1137519" y="0"/>
                </a:moveTo>
                <a:lnTo>
                  <a:pt x="4067976" y="2432"/>
                </a:lnTo>
                <a:cubicBezTo>
                  <a:pt x="4075542" y="243491"/>
                  <a:pt x="4060476" y="1545699"/>
                  <a:pt x="4055120" y="1964762"/>
                </a:cubicBezTo>
                <a:lnTo>
                  <a:pt x="4051344" y="2493337"/>
                </a:lnTo>
                <a:lnTo>
                  <a:pt x="4037865" y="2753850"/>
                </a:lnTo>
                <a:lnTo>
                  <a:pt x="4018408" y="2761265"/>
                </a:lnTo>
                <a:cubicBezTo>
                  <a:pt x="4010330" y="2761331"/>
                  <a:pt x="4002253" y="2761396"/>
                  <a:pt x="3994176" y="2761462"/>
                </a:cubicBezTo>
                <a:lnTo>
                  <a:pt x="3992976" y="2763446"/>
                </a:lnTo>
                <a:cubicBezTo>
                  <a:pt x="3992029" y="2769794"/>
                  <a:pt x="4002282" y="2775250"/>
                  <a:pt x="3969547" y="2775534"/>
                </a:cubicBezTo>
                <a:cubicBezTo>
                  <a:pt x="3953562" y="2769452"/>
                  <a:pt x="3938862" y="2765677"/>
                  <a:pt x="3924854" y="2763443"/>
                </a:cubicBezTo>
                <a:lnTo>
                  <a:pt x="3906747" y="2762171"/>
                </a:lnTo>
                <a:lnTo>
                  <a:pt x="3837039" y="2762736"/>
                </a:lnTo>
                <a:cubicBezTo>
                  <a:pt x="3825255" y="2763255"/>
                  <a:pt x="3813470" y="2763776"/>
                  <a:pt x="3801686" y="2764295"/>
                </a:cubicBezTo>
                <a:cubicBezTo>
                  <a:pt x="3797928" y="2764328"/>
                  <a:pt x="3789874" y="2764062"/>
                  <a:pt x="3779908" y="2763485"/>
                </a:cubicBezTo>
                <a:lnTo>
                  <a:pt x="3776701" y="2763226"/>
                </a:lnTo>
                <a:lnTo>
                  <a:pt x="3600015" y="2764659"/>
                </a:lnTo>
                <a:lnTo>
                  <a:pt x="3596398" y="2765986"/>
                </a:lnTo>
                <a:cubicBezTo>
                  <a:pt x="3590674" y="2766637"/>
                  <a:pt x="3584498" y="2766274"/>
                  <a:pt x="3578181" y="2765598"/>
                </a:cubicBezTo>
                <a:lnTo>
                  <a:pt x="3572197" y="2764884"/>
                </a:lnTo>
                <a:lnTo>
                  <a:pt x="3487003" y="2765576"/>
                </a:lnTo>
                <a:lnTo>
                  <a:pt x="3486394" y="2766972"/>
                </a:lnTo>
                <a:cubicBezTo>
                  <a:pt x="3481607" y="2768186"/>
                  <a:pt x="3476098" y="2770325"/>
                  <a:pt x="3459006" y="2771211"/>
                </a:cubicBezTo>
                <a:cubicBezTo>
                  <a:pt x="3437829" y="2765291"/>
                  <a:pt x="3410152" y="2780261"/>
                  <a:pt x="3383838" y="2772284"/>
                </a:cubicBezTo>
                <a:cubicBezTo>
                  <a:pt x="3374219" y="2770379"/>
                  <a:pt x="3344805" y="2770790"/>
                  <a:pt x="3339465" y="2774706"/>
                </a:cubicBezTo>
                <a:cubicBezTo>
                  <a:pt x="3333377" y="2775582"/>
                  <a:pt x="3326140" y="2774246"/>
                  <a:pt x="3323551" y="2778421"/>
                </a:cubicBezTo>
                <a:cubicBezTo>
                  <a:pt x="3319160" y="2783455"/>
                  <a:pt x="3297293" y="2775841"/>
                  <a:pt x="3300692" y="2781731"/>
                </a:cubicBezTo>
                <a:cubicBezTo>
                  <a:pt x="3285174" y="2776518"/>
                  <a:pt x="3273705" y="2787073"/>
                  <a:pt x="3261079" y="2789737"/>
                </a:cubicBezTo>
                <a:lnTo>
                  <a:pt x="3222941" y="2793371"/>
                </a:lnTo>
                <a:cubicBezTo>
                  <a:pt x="3214398" y="2793659"/>
                  <a:pt x="3205855" y="2793946"/>
                  <a:pt x="3197312" y="2794233"/>
                </a:cubicBezTo>
                <a:cubicBezTo>
                  <a:pt x="3196073" y="2794202"/>
                  <a:pt x="3194835" y="2794169"/>
                  <a:pt x="3193596" y="2794138"/>
                </a:cubicBezTo>
                <a:lnTo>
                  <a:pt x="3162894" y="2789881"/>
                </a:lnTo>
                <a:cubicBezTo>
                  <a:pt x="3162171" y="2790712"/>
                  <a:pt x="3161201" y="2791490"/>
                  <a:pt x="3160011" y="2792183"/>
                </a:cubicBezTo>
                <a:lnTo>
                  <a:pt x="3150360" y="2794589"/>
                </a:lnTo>
                <a:lnTo>
                  <a:pt x="3142129" y="2791942"/>
                </a:lnTo>
                <a:lnTo>
                  <a:pt x="3103526" y="2787429"/>
                </a:lnTo>
                <a:lnTo>
                  <a:pt x="3047030" y="2783454"/>
                </a:lnTo>
                <a:lnTo>
                  <a:pt x="3038510" y="2780731"/>
                </a:lnTo>
                <a:cubicBezTo>
                  <a:pt x="3019037" y="2777829"/>
                  <a:pt x="2995496" y="2781215"/>
                  <a:pt x="2983123" y="2774377"/>
                </a:cubicBezTo>
                <a:lnTo>
                  <a:pt x="2954039" y="2773574"/>
                </a:lnTo>
                <a:lnTo>
                  <a:pt x="2950783" y="2776157"/>
                </a:lnTo>
                <a:lnTo>
                  <a:pt x="2942199" y="2775557"/>
                </a:lnTo>
                <a:cubicBezTo>
                  <a:pt x="2941428" y="2775690"/>
                  <a:pt x="2940657" y="2775823"/>
                  <a:pt x="2939886" y="2775957"/>
                </a:cubicBezTo>
                <a:cubicBezTo>
                  <a:pt x="2935471" y="2776734"/>
                  <a:pt x="2931092" y="2777410"/>
                  <a:pt x="2926658" y="2777690"/>
                </a:cubicBezTo>
                <a:cubicBezTo>
                  <a:pt x="2928610" y="2768023"/>
                  <a:pt x="2906651" y="2773000"/>
                  <a:pt x="2899677" y="2771682"/>
                </a:cubicBezTo>
                <a:lnTo>
                  <a:pt x="2899506" y="2770340"/>
                </a:lnTo>
                <a:lnTo>
                  <a:pt x="2783438" y="2771283"/>
                </a:lnTo>
                <a:lnTo>
                  <a:pt x="2765366" y="2777997"/>
                </a:lnTo>
                <a:cubicBezTo>
                  <a:pt x="2752653" y="2779209"/>
                  <a:pt x="2739940" y="2780421"/>
                  <a:pt x="2727227" y="2781632"/>
                </a:cubicBezTo>
                <a:cubicBezTo>
                  <a:pt x="2718684" y="2781919"/>
                  <a:pt x="2710142" y="2782206"/>
                  <a:pt x="2701599" y="2782493"/>
                </a:cubicBezTo>
                <a:lnTo>
                  <a:pt x="2697882" y="2782399"/>
                </a:lnTo>
                <a:lnTo>
                  <a:pt x="2667180" y="2778141"/>
                </a:lnTo>
                <a:cubicBezTo>
                  <a:pt x="2666457" y="2778973"/>
                  <a:pt x="2665486" y="2779749"/>
                  <a:pt x="2664298" y="2780444"/>
                </a:cubicBezTo>
                <a:lnTo>
                  <a:pt x="2654647" y="2782849"/>
                </a:lnTo>
                <a:lnTo>
                  <a:pt x="2646416" y="2780201"/>
                </a:lnTo>
                <a:lnTo>
                  <a:pt x="2607811" y="2775689"/>
                </a:lnTo>
                <a:lnTo>
                  <a:pt x="2569804" y="2773015"/>
                </a:lnTo>
                <a:cubicBezTo>
                  <a:pt x="2301117" y="2775837"/>
                  <a:pt x="2028006" y="2769017"/>
                  <a:pt x="1763743" y="2781481"/>
                </a:cubicBezTo>
                <a:cubicBezTo>
                  <a:pt x="1703732" y="2782914"/>
                  <a:pt x="1630227" y="2782525"/>
                  <a:pt x="1570215" y="2783959"/>
                </a:cubicBezTo>
                <a:cubicBezTo>
                  <a:pt x="1574961" y="2788026"/>
                  <a:pt x="1460274" y="2787649"/>
                  <a:pt x="1445971" y="2783663"/>
                </a:cubicBezTo>
                <a:lnTo>
                  <a:pt x="195202" y="2794349"/>
                </a:lnTo>
                <a:lnTo>
                  <a:pt x="167459" y="2799381"/>
                </a:lnTo>
                <a:cubicBezTo>
                  <a:pt x="161649" y="2803504"/>
                  <a:pt x="158415" y="2801511"/>
                  <a:pt x="141357" y="2803164"/>
                </a:cubicBezTo>
                <a:cubicBezTo>
                  <a:pt x="124300" y="2804818"/>
                  <a:pt x="98059" y="2795322"/>
                  <a:pt x="65113" y="2809302"/>
                </a:cubicBezTo>
                <a:cubicBezTo>
                  <a:pt x="59340" y="2809352"/>
                  <a:pt x="45023" y="2803807"/>
                  <a:pt x="38246" y="2798639"/>
                </a:cubicBezTo>
                <a:lnTo>
                  <a:pt x="36020" y="2795713"/>
                </a:lnTo>
                <a:cubicBezTo>
                  <a:pt x="20135" y="2795849"/>
                  <a:pt x="18121" y="2797907"/>
                  <a:pt x="0" y="2796127"/>
                </a:cubicBezTo>
                <a:lnTo>
                  <a:pt x="10802" y="10072"/>
                </a:lnTo>
                <a:lnTo>
                  <a:pt x="87742" y="11086"/>
                </a:lnTo>
                <a:cubicBezTo>
                  <a:pt x="141546" y="30719"/>
                  <a:pt x="88778" y="12266"/>
                  <a:pt x="263741" y="10418"/>
                </a:cubicBezTo>
                <a:close/>
              </a:path>
            </a:pathLst>
          </a:custGeom>
        </p:spPr>
      </p:pic>
      <p:sp>
        <p:nvSpPr>
          <p:cNvPr id="11" name="TextBox 10">
            <a:extLst>
              <a:ext uri="{FF2B5EF4-FFF2-40B4-BE49-F238E27FC236}">
                <a16:creationId xmlns:a16="http://schemas.microsoft.com/office/drawing/2014/main" id="{E0317469-A5D6-346D-7855-3C05D3DA0B2C}"/>
              </a:ext>
            </a:extLst>
          </p:cNvPr>
          <p:cNvSpPr txBox="1"/>
          <p:nvPr/>
        </p:nvSpPr>
        <p:spPr>
          <a:xfrm>
            <a:off x="9075441" y="6657945"/>
            <a:ext cx="311655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BY-NC-ND</a:t>
            </a:r>
            <a:r>
              <a:rPr lang="en-US" sz="700">
                <a:solidFill>
                  <a:srgbClr val="FFFFFF"/>
                </a:solidFill>
              </a:rPr>
              <a:t>.</a:t>
            </a:r>
          </a:p>
        </p:txBody>
      </p:sp>
    </p:spTree>
    <p:extLst>
      <p:ext uri="{BB962C8B-B14F-4D97-AF65-F5344CB8AC3E}">
        <p14:creationId xmlns:p14="http://schemas.microsoft.com/office/powerpoint/2010/main" val="742452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CD9F5-D0BF-A8C0-89FE-6A530BAD45F6}"/>
              </a:ext>
            </a:extLst>
          </p:cNvPr>
          <p:cNvSpPr>
            <a:spLocks noGrp="1"/>
          </p:cNvSpPr>
          <p:nvPr>
            <p:ph type="title"/>
          </p:nvPr>
        </p:nvSpPr>
        <p:spPr/>
        <p:txBody>
          <a:bodyPr/>
          <a:lstStyle/>
          <a:p>
            <a:r>
              <a:rPr lang="en-GB" i="0">
                <a:latin typeface="Arial"/>
                <a:cs typeface="Arial"/>
              </a:rPr>
              <a:t>Hypothesis</a:t>
            </a:r>
          </a:p>
        </p:txBody>
      </p:sp>
      <p:sp>
        <p:nvSpPr>
          <p:cNvPr id="3" name="Content Placeholder 2">
            <a:extLst>
              <a:ext uri="{FF2B5EF4-FFF2-40B4-BE49-F238E27FC236}">
                <a16:creationId xmlns:a16="http://schemas.microsoft.com/office/drawing/2014/main" id="{E378D91E-2CC3-11CE-1623-1B3FB88B5B58}"/>
              </a:ext>
            </a:extLst>
          </p:cNvPr>
          <p:cNvSpPr>
            <a:spLocks noGrp="1"/>
          </p:cNvSpPr>
          <p:nvPr>
            <p:ph idx="1"/>
          </p:nvPr>
        </p:nvSpPr>
        <p:spPr/>
        <p:txBody>
          <a:bodyPr vert="horz" lIns="91440" tIns="45720" rIns="91440" bIns="45720" rtlCol="0" anchor="t">
            <a:normAutofit/>
          </a:bodyPr>
          <a:lstStyle/>
          <a:p>
            <a:pPr marL="0" indent="0">
              <a:buNone/>
            </a:pPr>
            <a:r>
              <a:rPr lang="en-GB" sz="2400">
                <a:latin typeface="Arial"/>
                <a:ea typeface="+mn-lt"/>
                <a:cs typeface="+mn-lt"/>
              </a:rPr>
              <a:t>We believe that the UWTSD students feel comfortable using their digital abilities. We have come to this conclusion by monitoring and examining fellow students during our own study time in university. I have found that they are confident enough to ask for assistance and are willing to stay overtime to become more competent is using MS. However, given the different ages gaps amongst UWTSD students, we have concluded the younger generation are more confident in using digital skills online.</a:t>
            </a:r>
            <a:endParaRPr lang="en-GB" sz="2400">
              <a:latin typeface="Arial"/>
              <a:cs typeface="Arial"/>
            </a:endParaRPr>
          </a:p>
        </p:txBody>
      </p:sp>
    </p:spTree>
    <p:extLst>
      <p:ext uri="{BB962C8B-B14F-4D97-AF65-F5344CB8AC3E}">
        <p14:creationId xmlns:p14="http://schemas.microsoft.com/office/powerpoint/2010/main" val="4209018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80ED9-BF1A-FD75-010C-966FDB4ED154}"/>
              </a:ext>
            </a:extLst>
          </p:cNvPr>
          <p:cNvSpPr>
            <a:spLocks noGrp="1"/>
          </p:cNvSpPr>
          <p:nvPr>
            <p:ph type="title"/>
          </p:nvPr>
        </p:nvSpPr>
        <p:spPr/>
        <p:txBody>
          <a:bodyPr/>
          <a:lstStyle/>
          <a:p>
            <a:r>
              <a:rPr lang="en-GB" i="0">
                <a:latin typeface="Arial"/>
                <a:cs typeface="Arial"/>
              </a:rPr>
              <a:t>Reference List</a:t>
            </a:r>
          </a:p>
        </p:txBody>
      </p:sp>
      <p:sp>
        <p:nvSpPr>
          <p:cNvPr id="3" name="Content Placeholder 2">
            <a:extLst>
              <a:ext uri="{FF2B5EF4-FFF2-40B4-BE49-F238E27FC236}">
                <a16:creationId xmlns:a16="http://schemas.microsoft.com/office/drawing/2014/main" id="{59A016CC-51F0-1724-4822-68D04A71BD1C}"/>
              </a:ext>
            </a:extLst>
          </p:cNvPr>
          <p:cNvSpPr>
            <a:spLocks noGrp="1"/>
          </p:cNvSpPr>
          <p:nvPr>
            <p:ph idx="1"/>
          </p:nvPr>
        </p:nvSpPr>
        <p:spPr>
          <a:xfrm>
            <a:off x="1348596" y="2533693"/>
            <a:ext cx="9493250" cy="4006568"/>
          </a:xfrm>
        </p:spPr>
        <p:txBody>
          <a:bodyPr vert="horz" lIns="91440" tIns="45720" rIns="91440" bIns="45720" rtlCol="0" anchor="t">
            <a:normAutofit/>
          </a:bodyPr>
          <a:lstStyle/>
          <a:p>
            <a:pPr>
              <a:lnSpc>
                <a:spcPct val="90000"/>
              </a:lnSpc>
            </a:pPr>
            <a:r>
              <a:rPr lang="en-GB" sz="1800">
                <a:latin typeface="Arial"/>
                <a:cs typeface="Calibri"/>
              </a:rPr>
              <a:t>Walker (Ed.). (2014). An Introduction to health services research . SAGE Publications Ltd</a:t>
            </a:r>
            <a:endParaRPr lang="en-GB" sz="1800">
              <a:latin typeface="Arial"/>
              <a:ea typeface="+mn-lt"/>
              <a:cs typeface="Calibri"/>
            </a:endParaRPr>
          </a:p>
          <a:p>
            <a:pPr>
              <a:lnSpc>
                <a:spcPct val="90000"/>
              </a:lnSpc>
            </a:pPr>
            <a:endParaRPr lang="en-GB" sz="1800">
              <a:latin typeface="Arial"/>
              <a:ea typeface="+mn-lt"/>
              <a:cs typeface="Calibri"/>
            </a:endParaRPr>
          </a:p>
          <a:p>
            <a:r>
              <a:rPr lang="en-GB" sz="1800">
                <a:latin typeface="Arial"/>
                <a:cs typeface="Calibri"/>
              </a:rPr>
              <a:t>Helsper, E.J. and Eynon, R. (2013) ‘Distinct skill pathways to digital engagement’, </a:t>
            </a:r>
            <a:r>
              <a:rPr lang="en-GB" sz="1800" i="1">
                <a:latin typeface="Arial"/>
                <a:cs typeface="Calibri"/>
              </a:rPr>
              <a:t>European journal of communication.</a:t>
            </a:r>
            <a:r>
              <a:rPr lang="en-GB" sz="1800">
                <a:latin typeface="Arial"/>
                <a:cs typeface="Calibri"/>
              </a:rPr>
              <a:t>, 28(6), pp. 696–713</a:t>
            </a:r>
            <a:r>
              <a:rPr lang="en-GB">
                <a:latin typeface="Arial"/>
                <a:cs typeface="Calibri"/>
              </a:rPr>
              <a:t>.</a:t>
            </a:r>
            <a:endParaRPr lang="en-US">
              <a:latin typeface="Arial"/>
              <a:ea typeface="+mn-lt"/>
              <a:cs typeface="+mn-lt"/>
            </a:endParaRPr>
          </a:p>
          <a:p>
            <a:endParaRPr lang="en-GB">
              <a:ea typeface="+mn-lt"/>
              <a:cs typeface="+mn-lt"/>
            </a:endParaRPr>
          </a:p>
          <a:p>
            <a:pPr marL="0" indent="0">
              <a:lnSpc>
                <a:spcPct val="90000"/>
              </a:lnSpc>
              <a:buNone/>
            </a:pPr>
            <a:endParaRPr lang="en-GB">
              <a:latin typeface="Arial"/>
              <a:cs typeface="Calibri"/>
            </a:endParaRPr>
          </a:p>
          <a:p>
            <a:pPr>
              <a:lnSpc>
                <a:spcPct val="90000"/>
              </a:lnSpc>
            </a:pPr>
            <a:endParaRPr lang="en-GB">
              <a:latin typeface="Arial"/>
              <a:cs typeface="Calibri"/>
            </a:endParaRPr>
          </a:p>
          <a:p>
            <a:pPr>
              <a:lnSpc>
                <a:spcPct val="90000"/>
              </a:lnSpc>
            </a:pPr>
            <a:endParaRPr lang="en-GB">
              <a:latin typeface="Consolas"/>
              <a:cs typeface="Calibri"/>
            </a:endParaRPr>
          </a:p>
          <a:p>
            <a:pPr>
              <a:lnSpc>
                <a:spcPct val="90000"/>
              </a:lnSpc>
            </a:pPr>
            <a:endParaRPr lang="en-GB">
              <a:latin typeface="Calibri"/>
              <a:cs typeface="Calibri"/>
            </a:endParaRPr>
          </a:p>
        </p:txBody>
      </p:sp>
    </p:spTree>
    <p:extLst>
      <p:ext uri="{BB962C8B-B14F-4D97-AF65-F5344CB8AC3E}">
        <p14:creationId xmlns:p14="http://schemas.microsoft.com/office/powerpoint/2010/main" val="813551053"/>
      </p:ext>
    </p:extLst>
  </p:cSld>
  <p:clrMapOvr>
    <a:masterClrMapping/>
  </p:clrMapOvr>
</p:sld>
</file>

<file path=ppt/theme/theme1.xml><?xml version="1.0" encoding="utf-8"?>
<a:theme xmlns:a="http://schemas.openxmlformats.org/drawingml/2006/main" name="AfterhoursVTI">
  <a:themeElements>
    <a:clrScheme name="AnalogousFromDarkSeedLeftStep">
      <a:dk1>
        <a:srgbClr val="000000"/>
      </a:dk1>
      <a:lt1>
        <a:srgbClr val="FFFFFF"/>
      </a:lt1>
      <a:dk2>
        <a:srgbClr val="301B2E"/>
      </a:dk2>
      <a:lt2>
        <a:srgbClr val="F0F3F2"/>
      </a:lt2>
      <a:accent1>
        <a:srgbClr val="E72986"/>
      </a:accent1>
      <a:accent2>
        <a:srgbClr val="D517C3"/>
      </a:accent2>
      <a:accent3>
        <a:srgbClr val="AA29E7"/>
      </a:accent3>
      <a:accent4>
        <a:srgbClr val="5526D8"/>
      </a:accent4>
      <a:accent5>
        <a:srgbClr val="2946E7"/>
      </a:accent5>
      <a:accent6>
        <a:srgbClr val="1784D5"/>
      </a:accent6>
      <a:hlink>
        <a:srgbClr val="413FBF"/>
      </a:hlink>
      <a:folHlink>
        <a:srgbClr val="7F7F7F"/>
      </a:folHlink>
    </a:clrScheme>
    <a:fontScheme name="Street">
      <a:majorFont>
        <a:latin typeface="Franklin Gothic Heavy"/>
        <a:ea typeface=""/>
        <a:cs typeface=""/>
      </a:majorFont>
      <a:minorFont>
        <a:latin typeface="Consola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fterhoursVTI" id="{90A150B1-9C08-42C7-B4E0-C1D732064FA1}" vid="{A6104589-8A83-4A64-B7F1-AAF946A40515}"/>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AfterhoursVTI</vt:lpstr>
      <vt:lpstr>Are Digitals Skills Important For Study And Work</vt:lpstr>
      <vt:lpstr>Introduction</vt:lpstr>
      <vt:lpstr>Rationale</vt:lpstr>
      <vt:lpstr>Ethical Consideration</vt:lpstr>
      <vt:lpstr> The Proposed  Method</vt:lpstr>
      <vt:lpstr>Hypothesis</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2023-02-03T22:04:22Z</dcterms:created>
  <dcterms:modified xsi:type="dcterms:W3CDTF">2023-02-17T10:31:03Z</dcterms:modified>
</cp:coreProperties>
</file>