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6"/>
  </p:notesMasterIdLst>
  <p:sldIdLst>
    <p:sldId id="256" r:id="rId2"/>
    <p:sldId id="273" r:id="rId3"/>
    <p:sldId id="274" r:id="rId4"/>
    <p:sldId id="27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11/15/2011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888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DWfBI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8418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28670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928670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4488"/>
            <a:ext cx="4040188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14488"/>
            <a:ext cx="4041775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98496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42984"/>
            <a:ext cx="3008313" cy="528641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615634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154758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154758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00108"/>
            <a:ext cx="8229600" cy="53092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6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nicola.whitehead@smu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Data Warehousing for Business Intelligence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M3XCP4</a:t>
            </a:r>
          </a:p>
          <a:p>
            <a:r>
              <a:rPr lang="en-GB" dirty="0" smtClean="0"/>
              <a:t>Lecture 7</a:t>
            </a:r>
          </a:p>
          <a:p>
            <a:r>
              <a:rPr lang="en-GB" dirty="0" smtClean="0"/>
              <a:t>ETL planning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Dr </a:t>
            </a:r>
            <a:r>
              <a:rPr lang="en-GB" dirty="0" err="1" smtClean="0"/>
              <a:t>Nik</a:t>
            </a:r>
            <a:r>
              <a:rPr lang="en-GB" dirty="0" smtClean="0"/>
              <a:t> Whitehead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Developing the ETL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First, create a high-level mapping of the data sources to the target tables</a:t>
            </a:r>
          </a:p>
          <a:p>
            <a:pPr lvl="1"/>
            <a:r>
              <a:rPr lang="en-GB" dirty="0" smtClean="0"/>
              <a:t>One-two pages long</a:t>
            </a:r>
          </a:p>
          <a:p>
            <a:pPr lvl="1"/>
            <a:r>
              <a:rPr lang="en-GB" dirty="0" smtClean="0"/>
              <a:t>Highlight the data sources and any major challenges you already know about</a:t>
            </a:r>
          </a:p>
          <a:p>
            <a:r>
              <a:rPr lang="en-GB" dirty="0" smtClean="0"/>
              <a:t>Next, for each table in the target dimensional model, identify the steps required to restructure the data</a:t>
            </a:r>
          </a:p>
          <a:p>
            <a:pPr lvl="1"/>
            <a:r>
              <a:rPr lang="en-GB" dirty="0" smtClean="0"/>
              <a:t>This can get quite long, and can involve pages of discussion and even pseudocode for particularly complex processes</a:t>
            </a:r>
          </a:p>
          <a:p>
            <a:r>
              <a:rPr lang="en-GB" dirty="0" smtClean="0"/>
              <a:t>For every attribute in every DW table there must be a description of where it comes from, how it is generated and what to do if a value is missing or obviously incorrect</a:t>
            </a:r>
          </a:p>
          <a:p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5997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Developing the ETL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The process can be summarised as: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 smtClean="0"/>
              <a:t>For each table in the DW, identify the list of tables which provide information to it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 smtClean="0"/>
              <a:t>For each table in the DB, identify if it needs to be merged with another table before moving data to the DW</a:t>
            </a:r>
          </a:p>
          <a:p>
            <a:pPr marL="594360" indent="-457200">
              <a:buFont typeface="+mj-lt"/>
              <a:buAutoNum type="arabicPeriod"/>
            </a:pPr>
            <a:r>
              <a:rPr lang="en-GB" dirty="0" smtClean="0"/>
              <a:t>For each attribute in each table in the DW, answer the following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Which DB table/attribute does the data come from?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Can the data be copied directly to the DW table/attribute, or does it need to be processed in any way? E.g. Multiplied by something, added to something etc.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What happens if there is no value or an obviously incorrect value?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Looking ahead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 week: Automating </a:t>
            </a:r>
            <a:r>
              <a:rPr lang="en-GB" dirty="0" smtClean="0"/>
              <a:t>ETL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Homework: Complete the </a:t>
            </a:r>
            <a:r>
              <a:rPr lang="en-GB" smtClean="0"/>
              <a:t>ETL plan for </a:t>
            </a:r>
            <a:r>
              <a:rPr lang="en-GB" dirty="0" smtClean="0"/>
              <a:t>the </a:t>
            </a:r>
            <a:r>
              <a:rPr lang="en-GB" dirty="0" err="1" smtClean="0"/>
              <a:t>Northwind</a:t>
            </a:r>
            <a:r>
              <a:rPr lang="en-GB" dirty="0" smtClean="0"/>
              <a:t> DW and email to </a:t>
            </a:r>
            <a:r>
              <a:rPr lang="en-GB" dirty="0" smtClean="0">
                <a:hlinkClick r:id="rId2"/>
              </a:rPr>
              <a:t>nicola.whitehead@smu.ac.uk</a:t>
            </a:r>
            <a:r>
              <a:rPr lang="en-GB" dirty="0" smtClean="0"/>
              <a:t> before the next lecture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Lecture1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NikLecture1</Template>
  <TotalTime>3509</TotalTime>
  <Words>268</Words>
  <Application>Microsoft Macintosh PowerPoint</Application>
  <PresentationFormat>On-screen Show (4:3)</PresentationFormat>
  <Paragraphs>31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NikLecture1</vt:lpstr>
      <vt:lpstr>Data Warehousing for Business Intelligence</vt:lpstr>
      <vt:lpstr>Developing the ETL plan</vt:lpstr>
      <vt:lpstr>Developing the ETL plan</vt:lpstr>
      <vt:lpstr>Looking ahead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Dr Nik Whitehead</dc:creator>
  <cp:lastModifiedBy>Dr Nik Whitehead</cp:lastModifiedBy>
  <cp:revision>245</cp:revision>
  <dcterms:created xsi:type="dcterms:W3CDTF">2011-09-13T10:27:46Z</dcterms:created>
  <dcterms:modified xsi:type="dcterms:W3CDTF">2011-11-15T10:24:50Z</dcterms:modified>
</cp:coreProperties>
</file>