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8" r:id="rId2"/>
  </p:sldIdLst>
  <p:sldSz cx="15457488" cy="8694738"/>
  <p:notesSz cx="6858000" cy="9144000"/>
  <p:defaultTextStyle>
    <a:defPPr>
      <a:defRPr lang="en-US"/>
    </a:defPPr>
    <a:lvl1pPr marL="0" algn="l" defTabSz="1040230" rtl="0" eaLnBrk="1" latinLnBrk="0" hangingPunct="1">
      <a:defRPr sz="2048" kern="1200">
        <a:solidFill>
          <a:schemeClr val="tx1"/>
        </a:solidFill>
        <a:latin typeface="+mn-lt"/>
        <a:ea typeface="+mn-ea"/>
        <a:cs typeface="+mn-cs"/>
      </a:defRPr>
    </a:lvl1pPr>
    <a:lvl2pPr marL="520115" algn="l" defTabSz="1040230" rtl="0" eaLnBrk="1" latinLnBrk="0" hangingPunct="1">
      <a:defRPr sz="2048" kern="1200">
        <a:solidFill>
          <a:schemeClr val="tx1"/>
        </a:solidFill>
        <a:latin typeface="+mn-lt"/>
        <a:ea typeface="+mn-ea"/>
        <a:cs typeface="+mn-cs"/>
      </a:defRPr>
    </a:lvl2pPr>
    <a:lvl3pPr marL="1040230" algn="l" defTabSz="1040230" rtl="0" eaLnBrk="1" latinLnBrk="0" hangingPunct="1">
      <a:defRPr sz="2048" kern="1200">
        <a:solidFill>
          <a:schemeClr val="tx1"/>
        </a:solidFill>
        <a:latin typeface="+mn-lt"/>
        <a:ea typeface="+mn-ea"/>
        <a:cs typeface="+mn-cs"/>
      </a:defRPr>
    </a:lvl3pPr>
    <a:lvl4pPr marL="1560345" algn="l" defTabSz="1040230" rtl="0" eaLnBrk="1" latinLnBrk="0" hangingPunct="1">
      <a:defRPr sz="2048" kern="1200">
        <a:solidFill>
          <a:schemeClr val="tx1"/>
        </a:solidFill>
        <a:latin typeface="+mn-lt"/>
        <a:ea typeface="+mn-ea"/>
        <a:cs typeface="+mn-cs"/>
      </a:defRPr>
    </a:lvl4pPr>
    <a:lvl5pPr marL="2080460" algn="l" defTabSz="1040230" rtl="0" eaLnBrk="1" latinLnBrk="0" hangingPunct="1">
      <a:defRPr sz="2048" kern="1200">
        <a:solidFill>
          <a:schemeClr val="tx1"/>
        </a:solidFill>
        <a:latin typeface="+mn-lt"/>
        <a:ea typeface="+mn-ea"/>
        <a:cs typeface="+mn-cs"/>
      </a:defRPr>
    </a:lvl5pPr>
    <a:lvl6pPr marL="2600575" algn="l" defTabSz="1040230" rtl="0" eaLnBrk="1" latinLnBrk="0" hangingPunct="1">
      <a:defRPr sz="2048" kern="1200">
        <a:solidFill>
          <a:schemeClr val="tx1"/>
        </a:solidFill>
        <a:latin typeface="+mn-lt"/>
        <a:ea typeface="+mn-ea"/>
        <a:cs typeface="+mn-cs"/>
      </a:defRPr>
    </a:lvl6pPr>
    <a:lvl7pPr marL="3120691" algn="l" defTabSz="1040230" rtl="0" eaLnBrk="1" latinLnBrk="0" hangingPunct="1">
      <a:defRPr sz="2048" kern="1200">
        <a:solidFill>
          <a:schemeClr val="tx1"/>
        </a:solidFill>
        <a:latin typeface="+mn-lt"/>
        <a:ea typeface="+mn-ea"/>
        <a:cs typeface="+mn-cs"/>
      </a:defRPr>
    </a:lvl7pPr>
    <a:lvl8pPr marL="3640805" algn="l" defTabSz="1040230" rtl="0" eaLnBrk="1" latinLnBrk="0" hangingPunct="1">
      <a:defRPr sz="2048" kern="1200">
        <a:solidFill>
          <a:schemeClr val="tx1"/>
        </a:solidFill>
        <a:latin typeface="+mn-lt"/>
        <a:ea typeface="+mn-ea"/>
        <a:cs typeface="+mn-cs"/>
      </a:defRPr>
    </a:lvl8pPr>
    <a:lvl9pPr marL="4160922" algn="l" defTabSz="1040230" rtl="0" eaLnBrk="1" latinLnBrk="0" hangingPunct="1">
      <a:defRPr sz="20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68" userDrawn="1">
          <p15:clr>
            <a:srgbClr val="A4A3A4"/>
          </p15:clr>
        </p15:guide>
        <p15:guide id="2" pos="48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20"/>
    <p:restoredTop sz="95782"/>
  </p:normalViewPr>
  <p:slideViewPr>
    <p:cSldViewPr snapToGrid="0" showGuides="1">
      <p:cViewPr>
        <p:scale>
          <a:sx n="100" d="100"/>
          <a:sy n="100" d="100"/>
        </p:scale>
        <p:origin x="192" y="144"/>
      </p:cViewPr>
      <p:guideLst>
        <p:guide orient="horz" pos="2768"/>
        <p:guide pos="486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1DF3E-52BF-E1A7-E8BA-85AF56D5EBD3}"/>
              </a:ext>
            </a:extLst>
          </p:cNvPr>
          <p:cNvSpPr>
            <a:spLocks noGrp="1"/>
          </p:cNvSpPr>
          <p:nvPr>
            <p:ph type="ctrTitle"/>
          </p:nvPr>
        </p:nvSpPr>
        <p:spPr>
          <a:xfrm>
            <a:off x="1932195" y="1422959"/>
            <a:ext cx="11593117" cy="3027058"/>
          </a:xfrm>
        </p:spPr>
        <p:txBody>
          <a:bodyPr anchor="b"/>
          <a:lstStyle>
            <a:lvl1pPr algn="ctr">
              <a:defRPr sz="7110"/>
            </a:lvl1pPr>
          </a:lstStyle>
          <a:p>
            <a:r>
              <a:rPr lang="en-GB"/>
              <a:t>Click to edit Master title style</a:t>
            </a:r>
          </a:p>
        </p:txBody>
      </p:sp>
      <p:sp>
        <p:nvSpPr>
          <p:cNvPr id="3" name="Subtitle 2">
            <a:extLst>
              <a:ext uri="{FF2B5EF4-FFF2-40B4-BE49-F238E27FC236}">
                <a16:creationId xmlns:a16="http://schemas.microsoft.com/office/drawing/2014/main" id="{F6FF35AF-DDF7-7EF6-FBE9-ACFDFB4595F5}"/>
              </a:ext>
            </a:extLst>
          </p:cNvPr>
          <p:cNvSpPr>
            <a:spLocks noGrp="1"/>
          </p:cNvSpPr>
          <p:nvPr>
            <p:ph type="subTitle" idx="1"/>
          </p:nvPr>
        </p:nvSpPr>
        <p:spPr>
          <a:xfrm>
            <a:off x="1932195" y="4566755"/>
            <a:ext cx="11593117" cy="2099215"/>
          </a:xfrm>
        </p:spPr>
        <p:txBody>
          <a:bodyPr/>
          <a:lstStyle>
            <a:lvl1pPr marL="0" indent="0" algn="ctr">
              <a:buNone/>
              <a:defRPr sz="2843"/>
            </a:lvl1pPr>
            <a:lvl2pPr marL="541906" indent="0" algn="ctr">
              <a:buNone/>
              <a:defRPr sz="2370"/>
            </a:lvl2pPr>
            <a:lvl3pPr marL="1083812" indent="0" algn="ctr">
              <a:buNone/>
              <a:defRPr sz="2133"/>
            </a:lvl3pPr>
            <a:lvl4pPr marL="1625717" indent="0" algn="ctr">
              <a:buNone/>
              <a:defRPr sz="1897"/>
            </a:lvl4pPr>
            <a:lvl5pPr marL="2167620" indent="0" algn="ctr">
              <a:buNone/>
              <a:defRPr sz="1897"/>
            </a:lvl5pPr>
            <a:lvl6pPr marL="2709528" indent="0" algn="ctr">
              <a:buNone/>
              <a:defRPr sz="1897"/>
            </a:lvl6pPr>
            <a:lvl7pPr marL="3251434" indent="0" algn="ctr">
              <a:buNone/>
              <a:defRPr sz="1897"/>
            </a:lvl7pPr>
            <a:lvl8pPr marL="3793339" indent="0" algn="ctr">
              <a:buNone/>
              <a:defRPr sz="1897"/>
            </a:lvl8pPr>
            <a:lvl9pPr marL="4335245" indent="0" algn="ctr">
              <a:buNone/>
              <a:defRPr sz="1897"/>
            </a:lvl9pPr>
          </a:lstStyle>
          <a:p>
            <a:r>
              <a:rPr lang="en-GB"/>
              <a:t>Click to edit Master subtitle style</a:t>
            </a:r>
          </a:p>
        </p:txBody>
      </p:sp>
      <p:sp>
        <p:nvSpPr>
          <p:cNvPr id="4" name="Date Placeholder 3">
            <a:extLst>
              <a:ext uri="{FF2B5EF4-FFF2-40B4-BE49-F238E27FC236}">
                <a16:creationId xmlns:a16="http://schemas.microsoft.com/office/drawing/2014/main" id="{396D8193-5107-E04F-FAE6-6441C1CB3531}"/>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58D601D4-C8B4-D3B3-EE29-0FBC2EC8B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8EB16-98D9-1020-49FD-196824A63DCB}"/>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632260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2EDB-2A16-43B6-FFEF-85AC7393E2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BE92A4E-50EC-4E2C-F00E-FDDB54CE1EF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91FC7A-D35B-50D8-4349-DE1C1CC2178A}"/>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FB9AB006-A6AC-60EC-A92C-1A25C11C3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D9693-C30D-89ED-E294-DAEED6E5994A}"/>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1111750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EFABB-C7EF-4DD1-4A25-44DC4F7C6DFB}"/>
              </a:ext>
            </a:extLst>
          </p:cNvPr>
          <p:cNvSpPr>
            <a:spLocks noGrp="1"/>
          </p:cNvSpPr>
          <p:nvPr>
            <p:ph type="title"/>
          </p:nvPr>
        </p:nvSpPr>
        <p:spPr>
          <a:xfrm>
            <a:off x="1054658" y="2167648"/>
            <a:ext cx="13332084" cy="3616770"/>
          </a:xfrm>
        </p:spPr>
        <p:txBody>
          <a:bodyPr anchor="b"/>
          <a:lstStyle>
            <a:lvl1pPr>
              <a:defRPr sz="7110"/>
            </a:lvl1pPr>
          </a:lstStyle>
          <a:p>
            <a:r>
              <a:rPr lang="en-GB"/>
              <a:t>Click to edit Master title style</a:t>
            </a:r>
          </a:p>
        </p:txBody>
      </p:sp>
      <p:sp>
        <p:nvSpPr>
          <p:cNvPr id="3" name="Text Placeholder 2">
            <a:extLst>
              <a:ext uri="{FF2B5EF4-FFF2-40B4-BE49-F238E27FC236}">
                <a16:creationId xmlns:a16="http://schemas.microsoft.com/office/drawing/2014/main" id="{41C04767-0FB8-EC6C-21ED-726BA5B6AE30}"/>
              </a:ext>
            </a:extLst>
          </p:cNvPr>
          <p:cNvSpPr>
            <a:spLocks noGrp="1"/>
          </p:cNvSpPr>
          <p:nvPr>
            <p:ph type="body" idx="1"/>
          </p:nvPr>
        </p:nvSpPr>
        <p:spPr>
          <a:xfrm>
            <a:off x="1054658" y="5818636"/>
            <a:ext cx="13332084" cy="1901973"/>
          </a:xfrm>
        </p:spPr>
        <p:txBody>
          <a:bodyPr/>
          <a:lstStyle>
            <a:lvl1pPr marL="0" indent="0">
              <a:buNone/>
              <a:defRPr sz="2843">
                <a:solidFill>
                  <a:schemeClr val="tx1">
                    <a:tint val="75000"/>
                  </a:schemeClr>
                </a:solidFill>
              </a:defRPr>
            </a:lvl1pPr>
            <a:lvl2pPr marL="541906" indent="0">
              <a:buNone/>
              <a:defRPr sz="2370">
                <a:solidFill>
                  <a:schemeClr val="tx1">
                    <a:tint val="75000"/>
                  </a:schemeClr>
                </a:solidFill>
              </a:defRPr>
            </a:lvl2pPr>
            <a:lvl3pPr marL="1083812" indent="0">
              <a:buNone/>
              <a:defRPr sz="2133">
                <a:solidFill>
                  <a:schemeClr val="tx1">
                    <a:tint val="75000"/>
                  </a:schemeClr>
                </a:solidFill>
              </a:defRPr>
            </a:lvl3pPr>
            <a:lvl4pPr marL="1625717" indent="0">
              <a:buNone/>
              <a:defRPr sz="1897">
                <a:solidFill>
                  <a:schemeClr val="tx1">
                    <a:tint val="75000"/>
                  </a:schemeClr>
                </a:solidFill>
              </a:defRPr>
            </a:lvl4pPr>
            <a:lvl5pPr marL="2167620" indent="0">
              <a:buNone/>
              <a:defRPr sz="1897">
                <a:solidFill>
                  <a:schemeClr val="tx1">
                    <a:tint val="75000"/>
                  </a:schemeClr>
                </a:solidFill>
              </a:defRPr>
            </a:lvl5pPr>
            <a:lvl6pPr marL="2709528" indent="0">
              <a:buNone/>
              <a:defRPr sz="1897">
                <a:solidFill>
                  <a:schemeClr val="tx1">
                    <a:tint val="75000"/>
                  </a:schemeClr>
                </a:solidFill>
              </a:defRPr>
            </a:lvl6pPr>
            <a:lvl7pPr marL="3251434" indent="0">
              <a:buNone/>
              <a:defRPr sz="1897">
                <a:solidFill>
                  <a:schemeClr val="tx1">
                    <a:tint val="75000"/>
                  </a:schemeClr>
                </a:solidFill>
              </a:defRPr>
            </a:lvl7pPr>
            <a:lvl8pPr marL="3793339" indent="0">
              <a:buNone/>
              <a:defRPr sz="1897">
                <a:solidFill>
                  <a:schemeClr val="tx1">
                    <a:tint val="75000"/>
                  </a:schemeClr>
                </a:solidFill>
              </a:defRPr>
            </a:lvl8pPr>
            <a:lvl9pPr marL="4335245" indent="0">
              <a:buNone/>
              <a:defRPr sz="1897">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60CD62-DD90-190C-37BD-D93EEEC3FDE1}"/>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F6B35E1C-3DCB-B5E0-6E87-8EBC63E5C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4DE31-5596-DDD5-5B00-6D2DE81F5AB8}"/>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05238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63C34-0E68-99FF-E6AC-C477A5F5658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398527-0708-CBD2-2309-194830215798}"/>
              </a:ext>
            </a:extLst>
          </p:cNvPr>
          <p:cNvSpPr>
            <a:spLocks noGrp="1"/>
          </p:cNvSpPr>
          <p:nvPr>
            <p:ph sz="half" idx="1"/>
          </p:nvPr>
        </p:nvSpPr>
        <p:spPr>
          <a:xfrm>
            <a:off x="1062703" y="2314576"/>
            <a:ext cx="6569432" cy="55167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A70E28-F4E1-F9E1-E0CC-FFDA0C2ABA49}"/>
              </a:ext>
            </a:extLst>
          </p:cNvPr>
          <p:cNvSpPr>
            <a:spLocks noGrp="1"/>
          </p:cNvSpPr>
          <p:nvPr>
            <p:ph sz="half" idx="2"/>
          </p:nvPr>
        </p:nvSpPr>
        <p:spPr>
          <a:xfrm>
            <a:off x="7825353" y="2314576"/>
            <a:ext cx="6569432" cy="55167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05F93E-A87C-6D10-FFF2-F60A57D32636}"/>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6" name="Footer Placeholder 5">
            <a:extLst>
              <a:ext uri="{FF2B5EF4-FFF2-40B4-BE49-F238E27FC236}">
                <a16:creationId xmlns:a16="http://schemas.microsoft.com/office/drawing/2014/main" id="{248F3F0A-C892-9FA1-D173-43A905331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7D4D51-4B66-D5BE-78C2-AD498E3AC917}"/>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598392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10B3E-997E-75A0-99AB-CB0B45A6CF86}"/>
              </a:ext>
            </a:extLst>
          </p:cNvPr>
          <p:cNvSpPr>
            <a:spLocks noGrp="1"/>
          </p:cNvSpPr>
          <p:nvPr>
            <p:ph type="title"/>
          </p:nvPr>
        </p:nvSpPr>
        <p:spPr>
          <a:xfrm>
            <a:off x="1064721" y="462920"/>
            <a:ext cx="13332084" cy="1680581"/>
          </a:xfrm>
        </p:spPr>
        <p:txBody>
          <a:bodyPr/>
          <a:lstStyle/>
          <a:p>
            <a:r>
              <a:rPr lang="en-GB"/>
              <a:t>Click to edit Master title style</a:t>
            </a:r>
          </a:p>
        </p:txBody>
      </p:sp>
      <p:sp>
        <p:nvSpPr>
          <p:cNvPr id="3" name="Text Placeholder 2">
            <a:extLst>
              <a:ext uri="{FF2B5EF4-FFF2-40B4-BE49-F238E27FC236}">
                <a16:creationId xmlns:a16="http://schemas.microsoft.com/office/drawing/2014/main" id="{D2E3150D-58A3-BA41-0FD3-7C8B6C76E0BB}"/>
              </a:ext>
            </a:extLst>
          </p:cNvPr>
          <p:cNvSpPr>
            <a:spLocks noGrp="1"/>
          </p:cNvSpPr>
          <p:nvPr>
            <p:ph type="body" idx="1"/>
          </p:nvPr>
        </p:nvSpPr>
        <p:spPr>
          <a:xfrm>
            <a:off x="1064721" y="2131420"/>
            <a:ext cx="6539242" cy="1044576"/>
          </a:xfrm>
        </p:spPr>
        <p:txBody>
          <a:bodyPr anchor="b"/>
          <a:lstStyle>
            <a:lvl1pPr marL="0" indent="0">
              <a:buNone/>
              <a:defRPr sz="2843" b="1"/>
            </a:lvl1pPr>
            <a:lvl2pPr marL="541906" indent="0">
              <a:buNone/>
              <a:defRPr sz="2370" b="1"/>
            </a:lvl2pPr>
            <a:lvl3pPr marL="1083812" indent="0">
              <a:buNone/>
              <a:defRPr sz="2133" b="1"/>
            </a:lvl3pPr>
            <a:lvl4pPr marL="1625717" indent="0">
              <a:buNone/>
              <a:defRPr sz="1897" b="1"/>
            </a:lvl4pPr>
            <a:lvl5pPr marL="2167620" indent="0">
              <a:buNone/>
              <a:defRPr sz="1897" b="1"/>
            </a:lvl5pPr>
            <a:lvl6pPr marL="2709528" indent="0">
              <a:buNone/>
              <a:defRPr sz="1897" b="1"/>
            </a:lvl6pPr>
            <a:lvl7pPr marL="3251434" indent="0">
              <a:buNone/>
              <a:defRPr sz="1897" b="1"/>
            </a:lvl7pPr>
            <a:lvl8pPr marL="3793339" indent="0">
              <a:buNone/>
              <a:defRPr sz="1897" b="1"/>
            </a:lvl8pPr>
            <a:lvl9pPr marL="4335245" indent="0">
              <a:buNone/>
              <a:defRPr sz="1897" b="1"/>
            </a:lvl9pPr>
          </a:lstStyle>
          <a:p>
            <a:pPr lvl="0"/>
            <a:r>
              <a:rPr lang="en-GB"/>
              <a:t>Click to edit Master text styles</a:t>
            </a:r>
          </a:p>
        </p:txBody>
      </p:sp>
      <p:sp>
        <p:nvSpPr>
          <p:cNvPr id="4" name="Content Placeholder 3">
            <a:extLst>
              <a:ext uri="{FF2B5EF4-FFF2-40B4-BE49-F238E27FC236}">
                <a16:creationId xmlns:a16="http://schemas.microsoft.com/office/drawing/2014/main" id="{7C74A6CD-CC14-52A4-3379-6536E57DA45B}"/>
              </a:ext>
            </a:extLst>
          </p:cNvPr>
          <p:cNvSpPr>
            <a:spLocks noGrp="1"/>
          </p:cNvSpPr>
          <p:nvPr>
            <p:ph sz="half" idx="2"/>
          </p:nvPr>
        </p:nvSpPr>
        <p:spPr>
          <a:xfrm>
            <a:off x="1064721" y="3175994"/>
            <a:ext cx="6539242" cy="46714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05BD270-FF63-5382-974D-464C7552F105}"/>
              </a:ext>
            </a:extLst>
          </p:cNvPr>
          <p:cNvSpPr>
            <a:spLocks noGrp="1"/>
          </p:cNvSpPr>
          <p:nvPr>
            <p:ph type="body" sz="quarter" idx="3"/>
          </p:nvPr>
        </p:nvSpPr>
        <p:spPr>
          <a:xfrm>
            <a:off x="7825355" y="2131420"/>
            <a:ext cx="6571445" cy="1044576"/>
          </a:xfrm>
        </p:spPr>
        <p:txBody>
          <a:bodyPr anchor="b"/>
          <a:lstStyle>
            <a:lvl1pPr marL="0" indent="0">
              <a:buNone/>
              <a:defRPr sz="2843" b="1"/>
            </a:lvl1pPr>
            <a:lvl2pPr marL="541906" indent="0">
              <a:buNone/>
              <a:defRPr sz="2370" b="1"/>
            </a:lvl2pPr>
            <a:lvl3pPr marL="1083812" indent="0">
              <a:buNone/>
              <a:defRPr sz="2133" b="1"/>
            </a:lvl3pPr>
            <a:lvl4pPr marL="1625717" indent="0">
              <a:buNone/>
              <a:defRPr sz="1897" b="1"/>
            </a:lvl4pPr>
            <a:lvl5pPr marL="2167620" indent="0">
              <a:buNone/>
              <a:defRPr sz="1897" b="1"/>
            </a:lvl5pPr>
            <a:lvl6pPr marL="2709528" indent="0">
              <a:buNone/>
              <a:defRPr sz="1897" b="1"/>
            </a:lvl6pPr>
            <a:lvl7pPr marL="3251434" indent="0">
              <a:buNone/>
              <a:defRPr sz="1897" b="1"/>
            </a:lvl7pPr>
            <a:lvl8pPr marL="3793339" indent="0">
              <a:buNone/>
              <a:defRPr sz="1897" b="1"/>
            </a:lvl8pPr>
            <a:lvl9pPr marL="4335245" indent="0">
              <a:buNone/>
              <a:defRPr sz="1897" b="1"/>
            </a:lvl9pPr>
          </a:lstStyle>
          <a:p>
            <a:pPr lvl="0"/>
            <a:r>
              <a:rPr lang="en-GB"/>
              <a:t>Click to edit Master text styles</a:t>
            </a:r>
          </a:p>
        </p:txBody>
      </p:sp>
      <p:sp>
        <p:nvSpPr>
          <p:cNvPr id="6" name="Content Placeholder 5">
            <a:extLst>
              <a:ext uri="{FF2B5EF4-FFF2-40B4-BE49-F238E27FC236}">
                <a16:creationId xmlns:a16="http://schemas.microsoft.com/office/drawing/2014/main" id="{403A7267-6814-E00E-822F-1F7A9541939D}"/>
              </a:ext>
            </a:extLst>
          </p:cNvPr>
          <p:cNvSpPr>
            <a:spLocks noGrp="1"/>
          </p:cNvSpPr>
          <p:nvPr>
            <p:ph sz="quarter" idx="4"/>
          </p:nvPr>
        </p:nvSpPr>
        <p:spPr>
          <a:xfrm>
            <a:off x="7825355" y="3175994"/>
            <a:ext cx="6571445" cy="46714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EA7DF6C-7D82-887A-4BB5-347944322B81}"/>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8" name="Footer Placeholder 7">
            <a:extLst>
              <a:ext uri="{FF2B5EF4-FFF2-40B4-BE49-F238E27FC236}">
                <a16:creationId xmlns:a16="http://schemas.microsoft.com/office/drawing/2014/main" id="{66AEDB60-96B8-8E9A-DE67-C3DA0BBF3E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736D7C-5ECF-CEA0-0CCC-BCCA7688B850}"/>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642336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A6D8-1CB1-D218-CFE7-567C18BC469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6EC6781-661D-4F8C-95A1-E828879C24CA}"/>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4" name="Footer Placeholder 3">
            <a:extLst>
              <a:ext uri="{FF2B5EF4-FFF2-40B4-BE49-F238E27FC236}">
                <a16:creationId xmlns:a16="http://schemas.microsoft.com/office/drawing/2014/main" id="{301F5743-A9AC-F4E8-2FAC-6DE026ED7E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F82E3A-F555-BB1F-093A-84F19A99F430}"/>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868623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36657-C342-A0D2-0848-CC03A62839EC}"/>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3" name="Footer Placeholder 2">
            <a:extLst>
              <a:ext uri="{FF2B5EF4-FFF2-40B4-BE49-F238E27FC236}">
                <a16:creationId xmlns:a16="http://schemas.microsoft.com/office/drawing/2014/main" id="{9EBD16C9-2467-2C97-02C0-952E652A87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19061A-5C75-8011-0AF0-FA1B0B07171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3521031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A35B0-1CD2-F077-594D-4C20FB0495F3}"/>
              </a:ext>
            </a:extLst>
          </p:cNvPr>
          <p:cNvSpPr>
            <a:spLocks noGrp="1"/>
          </p:cNvSpPr>
          <p:nvPr>
            <p:ph type="title"/>
          </p:nvPr>
        </p:nvSpPr>
        <p:spPr>
          <a:xfrm>
            <a:off x="1064718" y="579655"/>
            <a:ext cx="4985440" cy="2028773"/>
          </a:xfrm>
        </p:spPr>
        <p:txBody>
          <a:bodyPr anchor="b"/>
          <a:lstStyle>
            <a:lvl1pPr>
              <a:defRPr sz="3793"/>
            </a:lvl1pPr>
          </a:lstStyle>
          <a:p>
            <a:r>
              <a:rPr lang="en-GB"/>
              <a:t>Click to edit Master title style</a:t>
            </a:r>
          </a:p>
        </p:txBody>
      </p:sp>
      <p:sp>
        <p:nvSpPr>
          <p:cNvPr id="3" name="Content Placeholder 2">
            <a:extLst>
              <a:ext uri="{FF2B5EF4-FFF2-40B4-BE49-F238E27FC236}">
                <a16:creationId xmlns:a16="http://schemas.microsoft.com/office/drawing/2014/main" id="{61025A7D-4DCB-7A35-A087-7171A2D0CAAF}"/>
              </a:ext>
            </a:extLst>
          </p:cNvPr>
          <p:cNvSpPr>
            <a:spLocks noGrp="1"/>
          </p:cNvSpPr>
          <p:nvPr>
            <p:ph idx="1"/>
          </p:nvPr>
        </p:nvSpPr>
        <p:spPr>
          <a:xfrm>
            <a:off x="6571454" y="1251885"/>
            <a:ext cx="7825353" cy="6178898"/>
          </a:xfrm>
        </p:spPr>
        <p:txBody>
          <a:bodyPr/>
          <a:lstStyle>
            <a:lvl1pPr>
              <a:defRPr sz="3793"/>
            </a:lvl1pPr>
            <a:lvl2pPr>
              <a:defRPr sz="3318"/>
            </a:lvl2pPr>
            <a:lvl3pPr>
              <a:defRPr sz="2843"/>
            </a:lvl3pPr>
            <a:lvl4pPr>
              <a:defRPr sz="2370"/>
            </a:lvl4pPr>
            <a:lvl5pPr>
              <a:defRPr sz="2370"/>
            </a:lvl5pPr>
            <a:lvl6pPr>
              <a:defRPr sz="2370"/>
            </a:lvl6pPr>
            <a:lvl7pPr>
              <a:defRPr sz="2370"/>
            </a:lvl7pPr>
            <a:lvl8pPr>
              <a:defRPr sz="2370"/>
            </a:lvl8pPr>
            <a:lvl9pPr>
              <a:defRPr sz="237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47C2589-F2B7-8B45-0961-0D2990DF7067}"/>
              </a:ext>
            </a:extLst>
          </p:cNvPr>
          <p:cNvSpPr>
            <a:spLocks noGrp="1"/>
          </p:cNvSpPr>
          <p:nvPr>
            <p:ph type="body" sz="half" idx="2"/>
          </p:nvPr>
        </p:nvSpPr>
        <p:spPr>
          <a:xfrm>
            <a:off x="1064718" y="2608422"/>
            <a:ext cx="4985440" cy="4832424"/>
          </a:xfrm>
        </p:spPr>
        <p:txBody>
          <a:bodyPr/>
          <a:lstStyle>
            <a:lvl1pPr marL="0" indent="0">
              <a:buNone/>
              <a:defRPr sz="1897"/>
            </a:lvl1pPr>
            <a:lvl2pPr marL="541906" indent="0">
              <a:buNone/>
              <a:defRPr sz="1660"/>
            </a:lvl2pPr>
            <a:lvl3pPr marL="1083812" indent="0">
              <a:buNone/>
              <a:defRPr sz="1423"/>
            </a:lvl3pPr>
            <a:lvl4pPr marL="1625717" indent="0">
              <a:buNone/>
              <a:defRPr sz="1186"/>
            </a:lvl4pPr>
            <a:lvl5pPr marL="2167620" indent="0">
              <a:buNone/>
              <a:defRPr sz="1186"/>
            </a:lvl5pPr>
            <a:lvl6pPr marL="2709528" indent="0">
              <a:buNone/>
              <a:defRPr sz="1186"/>
            </a:lvl6pPr>
            <a:lvl7pPr marL="3251434" indent="0">
              <a:buNone/>
              <a:defRPr sz="1186"/>
            </a:lvl7pPr>
            <a:lvl8pPr marL="3793339" indent="0">
              <a:buNone/>
              <a:defRPr sz="1186"/>
            </a:lvl8pPr>
            <a:lvl9pPr marL="4335245" indent="0">
              <a:buNone/>
              <a:defRPr sz="1186"/>
            </a:lvl9pPr>
          </a:lstStyle>
          <a:p>
            <a:pPr lvl="0"/>
            <a:r>
              <a:rPr lang="en-GB"/>
              <a:t>Click to edit Master text styles</a:t>
            </a:r>
          </a:p>
        </p:txBody>
      </p:sp>
      <p:sp>
        <p:nvSpPr>
          <p:cNvPr id="5" name="Date Placeholder 4">
            <a:extLst>
              <a:ext uri="{FF2B5EF4-FFF2-40B4-BE49-F238E27FC236}">
                <a16:creationId xmlns:a16="http://schemas.microsoft.com/office/drawing/2014/main" id="{8BAB9EE4-F9B9-B767-8F16-9784BBB2BA4E}"/>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6" name="Footer Placeholder 5">
            <a:extLst>
              <a:ext uri="{FF2B5EF4-FFF2-40B4-BE49-F238E27FC236}">
                <a16:creationId xmlns:a16="http://schemas.microsoft.com/office/drawing/2014/main" id="{FD67AF4C-B770-0C95-7774-6C9A48990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5A2A8-A7BE-A4D3-71D7-8BBAB46974D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943081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E6493-1AEB-0EB3-30DE-32E4F9BD93B8}"/>
              </a:ext>
            </a:extLst>
          </p:cNvPr>
          <p:cNvSpPr>
            <a:spLocks noGrp="1"/>
          </p:cNvSpPr>
          <p:nvPr>
            <p:ph type="title"/>
          </p:nvPr>
        </p:nvSpPr>
        <p:spPr>
          <a:xfrm>
            <a:off x="1064718" y="579655"/>
            <a:ext cx="4985440" cy="2028773"/>
          </a:xfrm>
        </p:spPr>
        <p:txBody>
          <a:bodyPr anchor="b"/>
          <a:lstStyle>
            <a:lvl1pPr>
              <a:defRPr sz="3793"/>
            </a:lvl1pPr>
          </a:lstStyle>
          <a:p>
            <a:r>
              <a:rPr lang="en-GB"/>
              <a:t>Click to edit Master title style</a:t>
            </a:r>
          </a:p>
        </p:txBody>
      </p:sp>
      <p:sp>
        <p:nvSpPr>
          <p:cNvPr id="3" name="Picture Placeholder 2">
            <a:extLst>
              <a:ext uri="{FF2B5EF4-FFF2-40B4-BE49-F238E27FC236}">
                <a16:creationId xmlns:a16="http://schemas.microsoft.com/office/drawing/2014/main" id="{C1C2B6BC-9A08-717F-95A8-4520B8654339}"/>
              </a:ext>
            </a:extLst>
          </p:cNvPr>
          <p:cNvSpPr>
            <a:spLocks noGrp="1"/>
          </p:cNvSpPr>
          <p:nvPr>
            <p:ph type="pic" idx="1"/>
          </p:nvPr>
        </p:nvSpPr>
        <p:spPr>
          <a:xfrm>
            <a:off x="6571454" y="1251885"/>
            <a:ext cx="7825353" cy="6178898"/>
          </a:xfrm>
        </p:spPr>
        <p:txBody>
          <a:bodyPr/>
          <a:lstStyle>
            <a:lvl1pPr marL="0" indent="0">
              <a:buNone/>
              <a:defRPr sz="3793"/>
            </a:lvl1pPr>
            <a:lvl2pPr marL="541906" indent="0">
              <a:buNone/>
              <a:defRPr sz="3318"/>
            </a:lvl2pPr>
            <a:lvl3pPr marL="1083812" indent="0">
              <a:buNone/>
              <a:defRPr sz="2843"/>
            </a:lvl3pPr>
            <a:lvl4pPr marL="1625717" indent="0">
              <a:buNone/>
              <a:defRPr sz="2370"/>
            </a:lvl4pPr>
            <a:lvl5pPr marL="2167620" indent="0">
              <a:buNone/>
              <a:defRPr sz="2370"/>
            </a:lvl5pPr>
            <a:lvl6pPr marL="2709528" indent="0">
              <a:buNone/>
              <a:defRPr sz="2370"/>
            </a:lvl6pPr>
            <a:lvl7pPr marL="3251434" indent="0">
              <a:buNone/>
              <a:defRPr sz="2370"/>
            </a:lvl7pPr>
            <a:lvl8pPr marL="3793339" indent="0">
              <a:buNone/>
              <a:defRPr sz="2370"/>
            </a:lvl8pPr>
            <a:lvl9pPr marL="4335245" indent="0">
              <a:buNone/>
              <a:defRPr sz="2370"/>
            </a:lvl9pPr>
          </a:lstStyle>
          <a:p>
            <a:endParaRPr lang="en-GB"/>
          </a:p>
        </p:txBody>
      </p:sp>
      <p:sp>
        <p:nvSpPr>
          <p:cNvPr id="4" name="Text Placeholder 3">
            <a:extLst>
              <a:ext uri="{FF2B5EF4-FFF2-40B4-BE49-F238E27FC236}">
                <a16:creationId xmlns:a16="http://schemas.microsoft.com/office/drawing/2014/main" id="{9AD1B1FC-E544-7674-4D6C-1AE9A56ACD68}"/>
              </a:ext>
            </a:extLst>
          </p:cNvPr>
          <p:cNvSpPr>
            <a:spLocks noGrp="1"/>
          </p:cNvSpPr>
          <p:nvPr>
            <p:ph type="body" sz="half" idx="2"/>
          </p:nvPr>
        </p:nvSpPr>
        <p:spPr>
          <a:xfrm>
            <a:off x="1064718" y="2608422"/>
            <a:ext cx="4985440" cy="4832424"/>
          </a:xfrm>
        </p:spPr>
        <p:txBody>
          <a:bodyPr/>
          <a:lstStyle>
            <a:lvl1pPr marL="0" indent="0">
              <a:buNone/>
              <a:defRPr sz="1897"/>
            </a:lvl1pPr>
            <a:lvl2pPr marL="541906" indent="0">
              <a:buNone/>
              <a:defRPr sz="1660"/>
            </a:lvl2pPr>
            <a:lvl3pPr marL="1083812" indent="0">
              <a:buNone/>
              <a:defRPr sz="1423"/>
            </a:lvl3pPr>
            <a:lvl4pPr marL="1625717" indent="0">
              <a:buNone/>
              <a:defRPr sz="1186"/>
            </a:lvl4pPr>
            <a:lvl5pPr marL="2167620" indent="0">
              <a:buNone/>
              <a:defRPr sz="1186"/>
            </a:lvl5pPr>
            <a:lvl6pPr marL="2709528" indent="0">
              <a:buNone/>
              <a:defRPr sz="1186"/>
            </a:lvl6pPr>
            <a:lvl7pPr marL="3251434" indent="0">
              <a:buNone/>
              <a:defRPr sz="1186"/>
            </a:lvl7pPr>
            <a:lvl8pPr marL="3793339" indent="0">
              <a:buNone/>
              <a:defRPr sz="1186"/>
            </a:lvl8pPr>
            <a:lvl9pPr marL="4335245" indent="0">
              <a:buNone/>
              <a:defRPr sz="1186"/>
            </a:lvl9pPr>
          </a:lstStyle>
          <a:p>
            <a:pPr lvl="0"/>
            <a:r>
              <a:rPr lang="en-GB"/>
              <a:t>Click to edit Master text styles</a:t>
            </a:r>
          </a:p>
        </p:txBody>
      </p:sp>
      <p:sp>
        <p:nvSpPr>
          <p:cNvPr id="5" name="Date Placeholder 4">
            <a:extLst>
              <a:ext uri="{FF2B5EF4-FFF2-40B4-BE49-F238E27FC236}">
                <a16:creationId xmlns:a16="http://schemas.microsoft.com/office/drawing/2014/main" id="{F38AF274-5921-0DA7-9033-D26CAD78371E}"/>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6" name="Footer Placeholder 5">
            <a:extLst>
              <a:ext uri="{FF2B5EF4-FFF2-40B4-BE49-F238E27FC236}">
                <a16:creationId xmlns:a16="http://schemas.microsoft.com/office/drawing/2014/main" id="{40C676EE-B8C7-4007-205E-285A80BCC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6E0CE-7315-42FD-8DDC-DC1E2062708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1246464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EE97-DDF3-E5FC-0720-695CB0E7310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813315-7540-F6BF-1039-6C37E69C1F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F2E625-A0D5-AB0F-8833-C8EA500AA69F}"/>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2B367FA3-CF35-F1EE-7F1B-E6DC816C77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33FD0-5F98-3FBB-A7FC-24568719F86C}"/>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3711985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A0396D-B5C9-EF4B-DCD0-1A0DFA47B852}"/>
              </a:ext>
            </a:extLst>
          </p:cNvPr>
          <p:cNvSpPr>
            <a:spLocks noGrp="1"/>
          </p:cNvSpPr>
          <p:nvPr>
            <p:ph type="title" orient="vert"/>
          </p:nvPr>
        </p:nvSpPr>
        <p:spPr>
          <a:xfrm>
            <a:off x="11061774" y="462919"/>
            <a:ext cx="3333022" cy="736838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E517E4-96EC-8876-3AA4-4E4484A3DD7D}"/>
              </a:ext>
            </a:extLst>
          </p:cNvPr>
          <p:cNvSpPr>
            <a:spLocks noGrp="1"/>
          </p:cNvSpPr>
          <p:nvPr>
            <p:ph type="body" orient="vert" idx="1"/>
          </p:nvPr>
        </p:nvSpPr>
        <p:spPr>
          <a:xfrm>
            <a:off x="1062705" y="462919"/>
            <a:ext cx="9805844" cy="73683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4E7528-AE91-459B-DCFB-FDE0BC35171D}"/>
              </a:ext>
            </a:extLst>
          </p:cNvPr>
          <p:cNvSpPr>
            <a:spLocks noGrp="1"/>
          </p:cNvSpPr>
          <p:nvPr>
            <p:ph type="dt" sz="half" idx="10"/>
          </p:nvPr>
        </p:nvSpPr>
        <p:spPr/>
        <p:txBody>
          <a:body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2BA48DEB-B37D-A878-0110-92B361103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39226-8CBD-34E9-CA50-65455985303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51918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alpha val="49717"/>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EC0106-1E40-7BD4-E021-A9357350D409}"/>
              </a:ext>
            </a:extLst>
          </p:cNvPr>
          <p:cNvSpPr>
            <a:spLocks noGrp="1"/>
          </p:cNvSpPr>
          <p:nvPr>
            <p:ph type="title"/>
          </p:nvPr>
        </p:nvSpPr>
        <p:spPr>
          <a:xfrm>
            <a:off x="1062711" y="462920"/>
            <a:ext cx="13332084" cy="168058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54C0732-B2F2-9581-95C6-9EEDFBC277E7}"/>
              </a:ext>
            </a:extLst>
          </p:cNvPr>
          <p:cNvSpPr>
            <a:spLocks noGrp="1"/>
          </p:cNvSpPr>
          <p:nvPr>
            <p:ph type="body" idx="1"/>
          </p:nvPr>
        </p:nvSpPr>
        <p:spPr>
          <a:xfrm>
            <a:off x="1062711" y="2314576"/>
            <a:ext cx="13332084" cy="55167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A14BF5-0F29-732F-24AC-9604D07F0585}"/>
              </a:ext>
            </a:extLst>
          </p:cNvPr>
          <p:cNvSpPr>
            <a:spLocks noGrp="1"/>
          </p:cNvSpPr>
          <p:nvPr>
            <p:ph type="dt" sz="half" idx="2"/>
          </p:nvPr>
        </p:nvSpPr>
        <p:spPr>
          <a:xfrm>
            <a:off x="1062703" y="8058740"/>
            <a:ext cx="3477934" cy="462914"/>
          </a:xfrm>
          <a:prstGeom prst="rect">
            <a:avLst/>
          </a:prstGeom>
        </p:spPr>
        <p:txBody>
          <a:bodyPr vert="horz" lIns="91440" tIns="45720" rIns="91440" bIns="45720" rtlCol="0" anchor="ctr"/>
          <a:lstStyle>
            <a:lvl1pPr algn="l">
              <a:defRPr sz="1423">
                <a:solidFill>
                  <a:schemeClr val="tx1">
                    <a:tint val="75000"/>
                  </a:schemeClr>
                </a:solidFill>
              </a:defRPr>
            </a:lvl1pPr>
          </a:lstStyle>
          <a:p>
            <a:fld id="{31E0A016-1CE4-AA48-AB7D-0FB364B068D6}" type="datetimeFigureOut">
              <a:rPr lang="en-GB" smtClean="0"/>
              <a:t>29/03/2023</a:t>
            </a:fld>
            <a:endParaRPr lang="en-GB"/>
          </a:p>
        </p:txBody>
      </p:sp>
      <p:sp>
        <p:nvSpPr>
          <p:cNvPr id="5" name="Footer Placeholder 4">
            <a:extLst>
              <a:ext uri="{FF2B5EF4-FFF2-40B4-BE49-F238E27FC236}">
                <a16:creationId xmlns:a16="http://schemas.microsoft.com/office/drawing/2014/main" id="{253E3292-B02C-5CE7-A91C-E7D9C9674F5A}"/>
              </a:ext>
            </a:extLst>
          </p:cNvPr>
          <p:cNvSpPr>
            <a:spLocks noGrp="1"/>
          </p:cNvSpPr>
          <p:nvPr>
            <p:ph type="ftr" sz="quarter" idx="3"/>
          </p:nvPr>
        </p:nvSpPr>
        <p:spPr>
          <a:xfrm>
            <a:off x="5120296" y="8058740"/>
            <a:ext cx="5216901" cy="462914"/>
          </a:xfrm>
          <a:prstGeom prst="rect">
            <a:avLst/>
          </a:prstGeom>
        </p:spPr>
        <p:txBody>
          <a:bodyPr vert="horz" lIns="91440" tIns="45720" rIns="91440" bIns="45720" rtlCol="0" anchor="ctr"/>
          <a:lstStyle>
            <a:lvl1pPr algn="ctr">
              <a:defRPr sz="1423">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467543-7AE0-7DDB-F1C6-4C507B23D402}"/>
              </a:ext>
            </a:extLst>
          </p:cNvPr>
          <p:cNvSpPr>
            <a:spLocks noGrp="1"/>
          </p:cNvSpPr>
          <p:nvPr>
            <p:ph type="sldNum" sz="quarter" idx="4"/>
          </p:nvPr>
        </p:nvSpPr>
        <p:spPr>
          <a:xfrm>
            <a:off x="10916852" y="8058740"/>
            <a:ext cx="3477934" cy="462914"/>
          </a:xfrm>
          <a:prstGeom prst="rect">
            <a:avLst/>
          </a:prstGeom>
        </p:spPr>
        <p:txBody>
          <a:bodyPr vert="horz" lIns="91440" tIns="45720" rIns="91440" bIns="45720" rtlCol="0" anchor="ctr"/>
          <a:lstStyle>
            <a:lvl1pPr algn="r">
              <a:defRPr sz="1423">
                <a:solidFill>
                  <a:schemeClr val="tx1">
                    <a:tint val="75000"/>
                  </a:schemeClr>
                </a:solidFill>
              </a:defRPr>
            </a:lvl1pPr>
          </a:lstStyle>
          <a:p>
            <a:fld id="{90BFC647-5F4B-A14F-9467-D4743C59BEB5}" type="slidenum">
              <a:rPr lang="en-GB" smtClean="0"/>
              <a:t>‹#›</a:t>
            </a:fld>
            <a:endParaRPr lang="en-GB"/>
          </a:p>
        </p:txBody>
      </p:sp>
    </p:spTree>
    <p:extLst>
      <p:ext uri="{BB962C8B-B14F-4D97-AF65-F5344CB8AC3E}">
        <p14:creationId xmlns:p14="http://schemas.microsoft.com/office/powerpoint/2010/main" val="46215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1083812" rtl="0" eaLnBrk="1" latinLnBrk="0" hangingPunct="1">
        <a:lnSpc>
          <a:spcPct val="90000"/>
        </a:lnSpc>
        <a:spcBef>
          <a:spcPct val="0"/>
        </a:spcBef>
        <a:buNone/>
        <a:defRPr sz="5214" kern="1200">
          <a:solidFill>
            <a:schemeClr val="tx1"/>
          </a:solidFill>
          <a:latin typeface="+mj-lt"/>
          <a:ea typeface="+mj-ea"/>
          <a:cs typeface="+mj-cs"/>
        </a:defRPr>
      </a:lvl1pPr>
    </p:titleStyle>
    <p:bodyStyle>
      <a:lvl1pPr marL="270952" indent="-270952" algn="l" defTabSz="1083812" rtl="0" eaLnBrk="1" latinLnBrk="0" hangingPunct="1">
        <a:lnSpc>
          <a:spcPct val="90000"/>
        </a:lnSpc>
        <a:spcBef>
          <a:spcPts val="1186"/>
        </a:spcBef>
        <a:buFont typeface="Arial" panose="020B0604020202020204" pitchFamily="34" charset="0"/>
        <a:buChar char="•"/>
        <a:defRPr sz="3318" kern="1200">
          <a:solidFill>
            <a:schemeClr val="tx1"/>
          </a:solidFill>
          <a:latin typeface="+mn-lt"/>
          <a:ea typeface="+mn-ea"/>
          <a:cs typeface="+mn-cs"/>
        </a:defRPr>
      </a:lvl1pPr>
      <a:lvl2pPr marL="812857" indent="-270952" algn="l" defTabSz="1083812" rtl="0" eaLnBrk="1" latinLnBrk="0" hangingPunct="1">
        <a:lnSpc>
          <a:spcPct val="90000"/>
        </a:lnSpc>
        <a:spcBef>
          <a:spcPts val="593"/>
        </a:spcBef>
        <a:buFont typeface="Arial" panose="020B0604020202020204" pitchFamily="34" charset="0"/>
        <a:buChar char="•"/>
        <a:defRPr sz="2843" kern="1200">
          <a:solidFill>
            <a:schemeClr val="tx1"/>
          </a:solidFill>
          <a:latin typeface="+mn-lt"/>
          <a:ea typeface="+mn-ea"/>
          <a:cs typeface="+mn-cs"/>
        </a:defRPr>
      </a:lvl2pPr>
      <a:lvl3pPr marL="1354765" indent="-270952" algn="l" defTabSz="1083812" rtl="0" eaLnBrk="1" latinLnBrk="0" hangingPunct="1">
        <a:lnSpc>
          <a:spcPct val="90000"/>
        </a:lnSpc>
        <a:spcBef>
          <a:spcPts val="593"/>
        </a:spcBef>
        <a:buFont typeface="Arial" panose="020B0604020202020204" pitchFamily="34" charset="0"/>
        <a:buChar char="•"/>
        <a:defRPr sz="2370" kern="1200">
          <a:solidFill>
            <a:schemeClr val="tx1"/>
          </a:solidFill>
          <a:latin typeface="+mn-lt"/>
          <a:ea typeface="+mn-ea"/>
          <a:cs typeface="+mn-cs"/>
        </a:defRPr>
      </a:lvl3pPr>
      <a:lvl4pPr marL="1896669"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4pPr>
      <a:lvl5pPr marL="2438575"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5pPr>
      <a:lvl6pPr marL="2980480"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6pPr>
      <a:lvl7pPr marL="3522386"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7pPr>
      <a:lvl8pPr marL="4064290"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8pPr>
      <a:lvl9pPr marL="4606197"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9pPr>
    </p:bodyStyle>
    <p:otherStyle>
      <a:defPPr>
        <a:defRPr lang="en-US"/>
      </a:defPPr>
      <a:lvl1pPr marL="0" algn="l" defTabSz="1083812" rtl="0" eaLnBrk="1" latinLnBrk="0" hangingPunct="1">
        <a:defRPr sz="2133" kern="1200">
          <a:solidFill>
            <a:schemeClr val="tx1"/>
          </a:solidFill>
          <a:latin typeface="+mn-lt"/>
          <a:ea typeface="+mn-ea"/>
          <a:cs typeface="+mn-cs"/>
        </a:defRPr>
      </a:lvl1pPr>
      <a:lvl2pPr marL="541906" algn="l" defTabSz="1083812" rtl="0" eaLnBrk="1" latinLnBrk="0" hangingPunct="1">
        <a:defRPr sz="2133" kern="1200">
          <a:solidFill>
            <a:schemeClr val="tx1"/>
          </a:solidFill>
          <a:latin typeface="+mn-lt"/>
          <a:ea typeface="+mn-ea"/>
          <a:cs typeface="+mn-cs"/>
        </a:defRPr>
      </a:lvl2pPr>
      <a:lvl3pPr marL="1083812" algn="l" defTabSz="1083812" rtl="0" eaLnBrk="1" latinLnBrk="0" hangingPunct="1">
        <a:defRPr sz="2133" kern="1200">
          <a:solidFill>
            <a:schemeClr val="tx1"/>
          </a:solidFill>
          <a:latin typeface="+mn-lt"/>
          <a:ea typeface="+mn-ea"/>
          <a:cs typeface="+mn-cs"/>
        </a:defRPr>
      </a:lvl3pPr>
      <a:lvl4pPr marL="1625717" algn="l" defTabSz="1083812" rtl="0" eaLnBrk="1" latinLnBrk="0" hangingPunct="1">
        <a:defRPr sz="2133" kern="1200">
          <a:solidFill>
            <a:schemeClr val="tx1"/>
          </a:solidFill>
          <a:latin typeface="+mn-lt"/>
          <a:ea typeface="+mn-ea"/>
          <a:cs typeface="+mn-cs"/>
        </a:defRPr>
      </a:lvl4pPr>
      <a:lvl5pPr marL="2167620" algn="l" defTabSz="1083812" rtl="0" eaLnBrk="1" latinLnBrk="0" hangingPunct="1">
        <a:defRPr sz="2133" kern="1200">
          <a:solidFill>
            <a:schemeClr val="tx1"/>
          </a:solidFill>
          <a:latin typeface="+mn-lt"/>
          <a:ea typeface="+mn-ea"/>
          <a:cs typeface="+mn-cs"/>
        </a:defRPr>
      </a:lvl5pPr>
      <a:lvl6pPr marL="2709528" algn="l" defTabSz="1083812" rtl="0" eaLnBrk="1" latinLnBrk="0" hangingPunct="1">
        <a:defRPr sz="2133" kern="1200">
          <a:solidFill>
            <a:schemeClr val="tx1"/>
          </a:solidFill>
          <a:latin typeface="+mn-lt"/>
          <a:ea typeface="+mn-ea"/>
          <a:cs typeface="+mn-cs"/>
        </a:defRPr>
      </a:lvl6pPr>
      <a:lvl7pPr marL="3251434" algn="l" defTabSz="1083812" rtl="0" eaLnBrk="1" latinLnBrk="0" hangingPunct="1">
        <a:defRPr sz="2133" kern="1200">
          <a:solidFill>
            <a:schemeClr val="tx1"/>
          </a:solidFill>
          <a:latin typeface="+mn-lt"/>
          <a:ea typeface="+mn-ea"/>
          <a:cs typeface="+mn-cs"/>
        </a:defRPr>
      </a:lvl7pPr>
      <a:lvl8pPr marL="3793339" algn="l" defTabSz="1083812" rtl="0" eaLnBrk="1" latinLnBrk="0" hangingPunct="1">
        <a:defRPr sz="2133" kern="1200">
          <a:solidFill>
            <a:schemeClr val="tx1"/>
          </a:solidFill>
          <a:latin typeface="+mn-lt"/>
          <a:ea typeface="+mn-ea"/>
          <a:cs typeface="+mn-cs"/>
        </a:defRPr>
      </a:lvl8pPr>
      <a:lvl9pPr marL="4335245" algn="l" defTabSz="1083812" rtl="0" eaLnBrk="1" latinLnBrk="0" hangingPunct="1">
        <a:defRPr sz="21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researchgate.net/figure/Maslows-hierarchy-of-needs_fig1_320090228" TargetMode="External"/><Relationship Id="rId3" Type="http://schemas.openxmlformats.org/officeDocument/2006/relationships/image" Target="../media/image2.png"/><Relationship Id="rId7" Type="http://schemas.openxmlformats.org/officeDocument/2006/relationships/hyperlink" Target="https://doi.org/10.1016/b978-0-12-375038-9.00089-3"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sciencedirect.com/science/article/abs/pii/S0079612316301005" TargetMode="External"/><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49717"/>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CF5788F-E894-E155-A396-D642D1441495}"/>
              </a:ext>
            </a:extLst>
          </p:cNvPr>
          <p:cNvSpPr txBox="1"/>
          <p:nvPr/>
        </p:nvSpPr>
        <p:spPr>
          <a:xfrm>
            <a:off x="526286" y="147224"/>
            <a:ext cx="14448986" cy="661271"/>
          </a:xfrm>
          <a:prstGeom prst="rect">
            <a:avLst/>
          </a:prstGeom>
          <a:noFill/>
        </p:spPr>
        <p:txBody>
          <a:bodyPr wrap="square">
            <a:spAutoFit/>
          </a:bodyPr>
          <a:lstStyle/>
          <a:p>
            <a:pPr algn="ctr"/>
            <a:r>
              <a:rPr lang="en-GB" sz="1800" b="1" dirty="0">
                <a:latin typeface="Arial" panose="020B0604020202020204" pitchFamily="34" charset="0"/>
                <a:ea typeface="Calibri" panose="020F0502020204030204" pitchFamily="34" charset="0"/>
                <a:cs typeface="Arial" panose="020B0604020202020204" pitchFamily="34" charset="0"/>
              </a:rPr>
              <a:t>Human resource management – Employee motivation within the workplace.</a:t>
            </a:r>
          </a:p>
          <a:p>
            <a:pPr algn="ctr"/>
            <a:r>
              <a:rPr lang="en-GB" sz="1897" b="1" dirty="0">
                <a:latin typeface="Arial" panose="020B0604020202020204" pitchFamily="34" charset="0"/>
                <a:ea typeface="Calibri" panose="020F0502020204030204" pitchFamily="34" charset="0"/>
                <a:cs typeface="Arial" panose="020B0604020202020204" pitchFamily="34" charset="0"/>
              </a:rPr>
              <a:t> </a:t>
            </a:r>
            <a:endParaRPr lang="en-GB" sz="1897" dirty="0">
              <a:latin typeface="Arial" panose="020B060402020202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6C50305-75EB-B83A-2FAC-22CF6355A739}"/>
              </a:ext>
            </a:extLst>
          </p:cNvPr>
          <p:cNvPicPr>
            <a:picLocks noChangeAspect="1"/>
          </p:cNvPicPr>
          <p:nvPr/>
        </p:nvPicPr>
        <p:blipFill rotWithShape="1">
          <a:blip r:embed="rId2">
            <a:extLst>
              <a:ext uri="{28A0092B-C50C-407E-A947-70E740481C1C}">
                <a14:useLocalDpi xmlns:a14="http://schemas.microsoft.com/office/drawing/2010/main" val="0"/>
              </a:ext>
            </a:extLst>
          </a:blip>
          <a:srcRect t="23746" b="18764"/>
          <a:stretch/>
        </p:blipFill>
        <p:spPr bwMode="auto">
          <a:xfrm>
            <a:off x="393538" y="98667"/>
            <a:ext cx="1333534" cy="468001"/>
          </a:xfrm>
          <a:prstGeom prst="rect">
            <a:avLst/>
          </a:prstGeom>
          <a:noFill/>
        </p:spPr>
      </p:pic>
      <p:sp>
        <p:nvSpPr>
          <p:cNvPr id="11" name="TextBox 10">
            <a:extLst>
              <a:ext uri="{FF2B5EF4-FFF2-40B4-BE49-F238E27FC236}">
                <a16:creationId xmlns:a16="http://schemas.microsoft.com/office/drawing/2014/main" id="{BF67CB96-E55D-83ED-2D5F-9BDB5C27BA66}"/>
              </a:ext>
            </a:extLst>
          </p:cNvPr>
          <p:cNvSpPr txBox="1"/>
          <p:nvPr/>
        </p:nvSpPr>
        <p:spPr>
          <a:xfrm>
            <a:off x="175794" y="2197319"/>
            <a:ext cx="2954700" cy="339118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Aims and objectives:</a:t>
            </a:r>
          </a:p>
          <a:p>
            <a:pPr algn="just"/>
            <a:r>
              <a:rPr lang="en-GB" sz="1066" dirty="0">
                <a:latin typeface="Arial" panose="020B0604020202020204" pitchFamily="34" charset="0"/>
                <a:cs typeface="Arial" panose="020B0604020202020204" pitchFamily="34" charset="0"/>
              </a:rPr>
              <a:t>This aim is to investigate human resource management and employee motivation within the workplace.</a:t>
            </a:r>
            <a:endParaRPr lang="en-GB" sz="1066" b="1" u="sng" dirty="0">
              <a:latin typeface="Arial" panose="020B0604020202020204" pitchFamily="34" charset="0"/>
              <a:cs typeface="Arial" panose="020B0604020202020204" pitchFamily="34" charset="0"/>
            </a:endParaRP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analyse academic literature on the rationale of motivation theories and how these apply to what employees deem to motivate them.</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select an appropriate research approach for the primary research to explore the views of employee motivation within the workplace.</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evaluate the primary data collected compared to the secondary data to understand the phenomenon of motivation within the workplace.</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investigate possible approaches for future investigation, with reference to limitations of the primary study, and provide a set of recommendations.</a:t>
            </a:r>
            <a:endParaRPr lang="en-GB" sz="1066" b="1" u="sng"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C090F93-EA60-CB11-927E-863DCDAA8F3D}"/>
              </a:ext>
            </a:extLst>
          </p:cNvPr>
          <p:cNvSpPr txBox="1"/>
          <p:nvPr/>
        </p:nvSpPr>
        <p:spPr>
          <a:xfrm>
            <a:off x="159266" y="5657250"/>
            <a:ext cx="2987756" cy="207903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Research questions:</a:t>
            </a:r>
            <a:endParaRPr lang="en-GB" sz="1186" dirty="0">
              <a:latin typeface="Arial" panose="020B0604020202020204" pitchFamily="34" charset="0"/>
              <a:cs typeface="Arial" panose="020B0604020202020204" pitchFamily="34" charset="0"/>
            </a:endParaRPr>
          </a:p>
          <a:p>
            <a:pPr marL="270952" indent="-270952" algn="just">
              <a:buFont typeface="+mj-lt"/>
              <a:buAutoNum type="arabicPeriod"/>
            </a:pPr>
            <a:r>
              <a:rPr lang="en-GB" sz="1066" dirty="0">
                <a:latin typeface="Arial" panose="020B0604020202020204" pitchFamily="34" charset="0"/>
                <a:cs typeface="Arial" panose="020B0604020202020204" pitchFamily="34" charset="0"/>
              </a:rPr>
              <a:t>Are there any patterns of motivation in the workplace and individual differences amongst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How relevant are motivational theories, and are they essential in motivating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What are the motivation factors, and how important are these for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Which form of motivation is most important to employees, intrinsic or extrinsic?</a:t>
            </a:r>
          </a:p>
        </p:txBody>
      </p:sp>
      <p:sp>
        <p:nvSpPr>
          <p:cNvPr id="17" name="TextBox 16">
            <a:extLst>
              <a:ext uri="{FF2B5EF4-FFF2-40B4-BE49-F238E27FC236}">
                <a16:creationId xmlns:a16="http://schemas.microsoft.com/office/drawing/2014/main" id="{93607300-A3DC-C8CB-50E6-2080AC058A32}"/>
              </a:ext>
            </a:extLst>
          </p:cNvPr>
          <p:cNvSpPr txBox="1"/>
          <p:nvPr/>
        </p:nvSpPr>
        <p:spPr>
          <a:xfrm>
            <a:off x="175794" y="532624"/>
            <a:ext cx="2987756" cy="1595950"/>
          </a:xfrm>
          <a:prstGeom prst="rect">
            <a:avLst/>
          </a:prstGeom>
          <a:noFill/>
          <a:ln>
            <a:solidFill>
              <a:schemeClr val="accent1"/>
            </a:solidFill>
          </a:ln>
        </p:spPr>
        <p:txBody>
          <a:bodyPr wrap="square">
            <a:spAutoFit/>
          </a:bodyPr>
          <a:lstStyle/>
          <a:p>
            <a:pPr algn="ctr"/>
            <a:r>
              <a:rPr lang="en-GB" sz="1244" b="1" dirty="0">
                <a:latin typeface="Arial" panose="020B0604020202020204" pitchFamily="34" charset="0"/>
                <a:cs typeface="Arial" panose="020B0604020202020204" pitchFamily="34" charset="0"/>
              </a:rPr>
              <a:t>Introduction</a:t>
            </a:r>
          </a:p>
          <a:p>
            <a:pPr algn="just"/>
            <a:r>
              <a:rPr lang="en-GB" sz="1066" dirty="0">
                <a:latin typeface="Arial" panose="020B0604020202020204" pitchFamily="34" charset="0"/>
                <a:cs typeface="Arial" panose="020B0604020202020204" pitchFamily="34" charset="0"/>
              </a:rPr>
              <a:t>Motivation in HR is critical for employee satisfaction and a company's performance. A large number of studies have been conducted to investigate motivation at work and the factors that impact motivation. However, these studies do not address what factors motivate people to work or the importance of individual differences.</a:t>
            </a:r>
            <a:endParaRPr lang="en-GB" sz="1066" u="sng"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590AB5D-B75E-6E10-A796-F122980EDAE7}"/>
              </a:ext>
            </a:extLst>
          </p:cNvPr>
          <p:cNvSpPr txBox="1"/>
          <p:nvPr/>
        </p:nvSpPr>
        <p:spPr>
          <a:xfrm>
            <a:off x="3499400" y="5511662"/>
            <a:ext cx="3051299" cy="912429"/>
          </a:xfrm>
          <a:prstGeom prst="rect">
            <a:avLst/>
          </a:prstGeom>
          <a:noFill/>
        </p:spPr>
        <p:txBody>
          <a:bodyPr wrap="square">
            <a:spAutoFit/>
          </a:bodyPr>
          <a:lstStyle/>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Only had 88 participants which is lower than suggested.</a:t>
            </a:r>
          </a:p>
          <a:p>
            <a:pPr algn="just"/>
            <a:r>
              <a:rPr lang="en-GB" sz="1066" dirty="0">
                <a:latin typeface="Arial" panose="020B0604020202020204" pitchFamily="34" charset="0"/>
                <a:ea typeface="+mn-lt"/>
                <a:cs typeface="Arial" panose="020B0604020202020204" pitchFamily="34" charset="0"/>
              </a:rPr>
              <a:t> </a:t>
            </a:r>
          </a:p>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Participants predominately fell into the age brackets of 18-24 and 25-34.</a:t>
            </a:r>
          </a:p>
        </p:txBody>
      </p:sp>
      <p:pic>
        <p:nvPicPr>
          <p:cNvPr id="23" name="Content Placeholder 3">
            <a:extLst>
              <a:ext uri="{FF2B5EF4-FFF2-40B4-BE49-F238E27FC236}">
                <a16:creationId xmlns:a16="http://schemas.microsoft.com/office/drawing/2014/main" id="{CF9E58BE-28C3-49B1-3967-D46B802F52CE}"/>
              </a:ext>
            </a:extLst>
          </p:cNvPr>
          <p:cNvPicPr>
            <a:picLocks noChangeAspect="1"/>
          </p:cNvPicPr>
          <p:nvPr/>
        </p:nvPicPr>
        <p:blipFill rotWithShape="1">
          <a:blip r:embed="rId3"/>
          <a:srcRect l="19624" t="6855" r="4644" b="5828"/>
          <a:stretch/>
        </p:blipFill>
        <p:spPr>
          <a:xfrm>
            <a:off x="7587834" y="6440511"/>
            <a:ext cx="1698081" cy="1107644"/>
          </a:xfrm>
          <a:prstGeom prst="rect">
            <a:avLst/>
          </a:prstGeom>
        </p:spPr>
      </p:pic>
      <p:pic>
        <p:nvPicPr>
          <p:cNvPr id="37" name="Content Placeholder 3" descr="Chart, application, table, pie chart&#10;&#10;Description automatically generated">
            <a:extLst>
              <a:ext uri="{FF2B5EF4-FFF2-40B4-BE49-F238E27FC236}">
                <a16:creationId xmlns:a16="http://schemas.microsoft.com/office/drawing/2014/main" id="{E1F3D378-F9A4-2F2D-6592-45D558A68B1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7335" t="46911" r="6377" b="4802"/>
          <a:stretch/>
        </p:blipFill>
        <p:spPr>
          <a:xfrm>
            <a:off x="13285568" y="736234"/>
            <a:ext cx="1982600" cy="1514373"/>
          </a:xfrm>
          <a:prstGeom prst="rect">
            <a:avLst/>
          </a:prstGeom>
        </p:spPr>
      </p:pic>
      <p:sp>
        <p:nvSpPr>
          <p:cNvPr id="26" name="TextBox 25">
            <a:extLst>
              <a:ext uri="{FF2B5EF4-FFF2-40B4-BE49-F238E27FC236}">
                <a16:creationId xmlns:a16="http://schemas.microsoft.com/office/drawing/2014/main" id="{BC430090-5131-EB9B-9098-73ACECF02C0E}"/>
              </a:ext>
            </a:extLst>
          </p:cNvPr>
          <p:cNvSpPr txBox="1"/>
          <p:nvPr/>
        </p:nvSpPr>
        <p:spPr>
          <a:xfrm>
            <a:off x="3252646" y="660219"/>
            <a:ext cx="3456153" cy="445625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108367" tIns="54183" rIns="108367" bIns="54183" numCol="1" spcCol="0" rtlCol="0" fromWordArt="0" anchor="t" anchorCtr="0" forceAA="0" compatLnSpc="1">
            <a:prstTxWarp prst="textNoShape">
              <a:avLst/>
            </a:prstTxWarp>
            <a:spAutoFit/>
          </a:bodyPr>
          <a:lstStyle/>
          <a:p>
            <a:pPr algn="ctr"/>
            <a:r>
              <a:rPr lang="en-GB" sz="1244" b="1" dirty="0">
                <a:latin typeface="Arial" panose="020B0604020202020204" pitchFamily="34" charset="0"/>
                <a:cs typeface="Arial" panose="020B0604020202020204" pitchFamily="34" charset="0"/>
              </a:rPr>
              <a:t>RELEVENT LITERATURE:</a:t>
            </a:r>
          </a:p>
          <a:p>
            <a:pPr algn="just"/>
            <a:r>
              <a:rPr lang="en-GB" sz="1244" b="1" dirty="0">
                <a:latin typeface="Arial" panose="020B0604020202020204" pitchFamily="34" charset="0"/>
                <a:cs typeface="Arial" panose="020B0604020202020204" pitchFamily="34" charset="0"/>
              </a:rPr>
              <a:t>Key Concepts: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Intrinsic motivation- is the theory that an individual performs to please themselves, implying that the main reward for completing the task is personal satisfaction (Russ, 2011). </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Extrinsic motivation-  is when there is some form of incentive for completing a task and anticipating the reward; it occurs when a task is completed to obtain a separable outcome (Studer &amp; Knecht, 2016).</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Individual differences- research has found that, understanding individual differences of employees can help to improve motivational strategies. The study looked at generational factors and job positions. </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Factors of motivation- the factors looked at within the study were; challenging work, pay/rewards, and relationships within the workplace. </a:t>
            </a:r>
          </a:p>
          <a:p>
            <a:pPr marL="338691" indent="-338691" algn="just">
              <a:buFont typeface="Arial" panose="020B0604020202020204" pitchFamily="34" charset="0"/>
              <a:buChar char="•"/>
            </a:pPr>
            <a:endParaRPr lang="en-GB" sz="1066" dirty="0">
              <a:latin typeface="Arial" panose="020B0604020202020204" pitchFamily="34" charset="0"/>
              <a:cs typeface="Arial" panose="020B0604020202020204" pitchFamily="34" charset="0"/>
            </a:endParaRPr>
          </a:p>
          <a:p>
            <a:pPr algn="just"/>
            <a:r>
              <a:rPr lang="en-GB" sz="1244" b="1" dirty="0">
                <a:latin typeface="Arial" panose="020B0604020202020204" pitchFamily="34" charset="0"/>
                <a:cs typeface="Arial" panose="020B0604020202020204" pitchFamily="34" charset="0"/>
              </a:rPr>
              <a:t>Key Theories: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Maslow’s hierarchy of needs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Herzberg’s two factor theory</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McGregor theory X and theory Y</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Vroom’s expectancy theory</a:t>
            </a:r>
          </a:p>
        </p:txBody>
      </p:sp>
      <p:pic>
        <p:nvPicPr>
          <p:cNvPr id="39" name="Content Placeholder 3" descr="Diagram&#10;&#10;Description automatically generated">
            <a:extLst>
              <a:ext uri="{FF2B5EF4-FFF2-40B4-BE49-F238E27FC236}">
                <a16:creationId xmlns:a16="http://schemas.microsoft.com/office/drawing/2014/main" id="{ED9D7A39-0E3D-7FD2-D10B-DB2ACFA553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07683" y="4017012"/>
            <a:ext cx="1231549" cy="957339"/>
          </a:xfrm>
          <a:prstGeom prst="rect">
            <a:avLst/>
          </a:prstGeom>
        </p:spPr>
      </p:pic>
      <p:sp>
        <p:nvSpPr>
          <p:cNvPr id="20" name="TextBox 19">
            <a:extLst>
              <a:ext uri="{FF2B5EF4-FFF2-40B4-BE49-F238E27FC236}">
                <a16:creationId xmlns:a16="http://schemas.microsoft.com/office/drawing/2014/main" id="{8B45847F-11D4-A30E-1265-A1040FE7684C}"/>
              </a:ext>
            </a:extLst>
          </p:cNvPr>
          <p:cNvSpPr txBox="1"/>
          <p:nvPr/>
        </p:nvSpPr>
        <p:spPr>
          <a:xfrm>
            <a:off x="7001695" y="593473"/>
            <a:ext cx="2829429" cy="3555204"/>
          </a:xfrm>
          <a:prstGeom prst="rect">
            <a:avLst/>
          </a:prstGeom>
          <a:ln>
            <a:solidFill>
              <a:schemeClr val="accent1"/>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Methodology</a:t>
            </a:r>
          </a:p>
          <a:p>
            <a:r>
              <a:rPr lang="en-GB" sz="1066" dirty="0">
                <a:latin typeface="Arial" panose="020B0604020202020204" pitchFamily="34" charset="0"/>
                <a:cs typeface="Arial" panose="020B0604020202020204" pitchFamily="34" charset="0"/>
              </a:rPr>
              <a:t>The research onion was used to carry out the methodology section </a:t>
            </a:r>
            <a:r>
              <a:rPr lang="en-GB" sz="1066" dirty="0">
                <a:solidFill>
                  <a:srgbClr val="000000"/>
                </a:solidFill>
                <a:latin typeface="Arial" panose="020B0604020202020204" pitchFamily="34" charset="0"/>
                <a:cs typeface="Arial" panose="020B0604020202020204" pitchFamily="34" charset="0"/>
              </a:rPr>
              <a:t>(Saunders et al., 2007). </a:t>
            </a:r>
            <a:r>
              <a:rPr lang="en-GB" sz="1066" dirty="0">
                <a:latin typeface="Arial" panose="020B0604020202020204" pitchFamily="34" charset="0"/>
                <a:cs typeface="Arial" panose="020B0604020202020204" pitchFamily="34" charset="0"/>
              </a:rPr>
              <a:t>The research employed the following methodology, which was derived from the layers of the research onion:</a:t>
            </a:r>
          </a:p>
          <a:p>
            <a:pPr marL="228600" indent="-228600">
              <a:buFont typeface="+mj-lt"/>
              <a:buAutoNum type="arabicPeriod"/>
            </a:pPr>
            <a:r>
              <a:rPr lang="en-GB" sz="1066" dirty="0">
                <a:latin typeface="Arial" panose="020B0604020202020204" pitchFamily="34" charset="0"/>
                <a:cs typeface="Arial" panose="020B0604020202020204" pitchFamily="34" charset="0"/>
              </a:rPr>
              <a:t>Philosophy was a method of interpretation.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method used was deductive.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choice was mono-method the chosen method was quantitative.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strategy employed surveys. </a:t>
            </a:r>
          </a:p>
          <a:p>
            <a:pPr marL="228600" indent="-228600">
              <a:buFont typeface="+mj-lt"/>
              <a:buAutoNum type="arabicPeriod"/>
            </a:pPr>
            <a:r>
              <a:rPr lang="en-GB" sz="1066" dirty="0">
                <a:latin typeface="Arial" panose="020B0604020202020204" pitchFamily="34" charset="0"/>
                <a:cs typeface="Arial" panose="020B0604020202020204" pitchFamily="34" charset="0"/>
              </a:rPr>
              <a:t>The findings were presented and analysed using SPSS and Excel. </a:t>
            </a:r>
          </a:p>
          <a:p>
            <a:pPr marL="228600" indent="-228600">
              <a:buFont typeface="+mj-lt"/>
              <a:buAutoNum type="arabicPeriod"/>
            </a:pPr>
            <a:r>
              <a:rPr lang="en-GB" sz="1066" dirty="0">
                <a:latin typeface="Arial" panose="020B0604020202020204" pitchFamily="34" charset="0"/>
                <a:cs typeface="Arial" panose="020B0604020202020204" pitchFamily="34" charset="0"/>
              </a:rPr>
              <a:t>There was a cross-sectional time horizon. </a:t>
            </a:r>
          </a:p>
          <a:p>
            <a:pPr marL="228600" indent="-228600">
              <a:buFont typeface="+mj-lt"/>
              <a:buAutoNum type="arabicPeriod"/>
            </a:pPr>
            <a:r>
              <a:rPr lang="en-GB" sz="1066" dirty="0">
                <a:latin typeface="Arial" panose="020B0604020202020204" pitchFamily="34" charset="0"/>
                <a:cs typeface="Arial" panose="020B0604020202020204" pitchFamily="34" charset="0"/>
              </a:rPr>
              <a:t>Convenience sampling was used to recruit survey participants for data collection and analysis.</a:t>
            </a:r>
          </a:p>
        </p:txBody>
      </p:sp>
      <p:sp>
        <p:nvSpPr>
          <p:cNvPr id="28" name="TextBox 27">
            <a:extLst>
              <a:ext uri="{FF2B5EF4-FFF2-40B4-BE49-F238E27FC236}">
                <a16:creationId xmlns:a16="http://schemas.microsoft.com/office/drawing/2014/main" id="{8607C984-C90B-A31C-AA35-9808AD06D553}"/>
              </a:ext>
            </a:extLst>
          </p:cNvPr>
          <p:cNvSpPr txBox="1"/>
          <p:nvPr/>
        </p:nvSpPr>
        <p:spPr>
          <a:xfrm>
            <a:off x="10121064" y="2721789"/>
            <a:ext cx="5101650" cy="2407069"/>
          </a:xfrm>
          <a:prstGeom prst="rect">
            <a:avLst/>
          </a:prstGeom>
          <a:noFill/>
          <a:ln>
            <a:solidFill>
              <a:schemeClr val="accent1"/>
            </a:solidFill>
          </a:ln>
        </p:spPr>
        <p:txBody>
          <a:bodyPr wrap="square">
            <a:spAutoFit/>
          </a:bodyPr>
          <a:lstStyle/>
          <a:p>
            <a:pPr algn="ctr"/>
            <a:r>
              <a:rPr lang="en-GB" sz="1186" b="1" dirty="0">
                <a:latin typeface="Arial" panose="020B0604020202020204" pitchFamily="34" charset="0"/>
                <a:cs typeface="Arial" panose="020B0604020202020204" pitchFamily="34" charset="0"/>
              </a:rPr>
              <a:t>Analysis and Discussion:</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When considering the first research question, some generational trends were highlighted. Generations Z and Y appeared to be more extrinsically motivated than generation X.</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 second research question gained an understanding of the relevance of motivational theories. The primary research mostly supported previous studies and theories, but it did reject some of them.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Secondary data was both rejected and accepted when analysing motivational factors in light of the third research question. The primary findings indicate that pay was the most motivating overall factor, friendship and challenging work were not significant motivators for the participants.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 final research question focuses on the most important type of motivation. According to the primary research, intrinsic factors appeared to be more important to participants. </a:t>
            </a:r>
          </a:p>
        </p:txBody>
      </p:sp>
      <p:sp>
        <p:nvSpPr>
          <p:cNvPr id="30" name="TextBox 29">
            <a:extLst>
              <a:ext uri="{FF2B5EF4-FFF2-40B4-BE49-F238E27FC236}">
                <a16:creationId xmlns:a16="http://schemas.microsoft.com/office/drawing/2014/main" id="{764A8DB6-094C-1174-D805-2EAF02968382}"/>
              </a:ext>
            </a:extLst>
          </p:cNvPr>
          <p:cNvSpPr txBox="1"/>
          <p:nvPr/>
        </p:nvSpPr>
        <p:spPr>
          <a:xfrm>
            <a:off x="11884104" y="5207092"/>
            <a:ext cx="3338592" cy="339118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Conclusions: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This study has developed an understanding of employee motivation in the workplace by investigating multiple factors that may impact motivation as well as different motivation theories. The study demonstrates the importance of intrinsic rewards for motivation and how motivation varies by individual. It also investigates the effects of being solely extrinsically motivated on employees and emphasises the significance of motivational theories.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It is important for organizations to know what motivates people. Companies can use this knowledge to implement motivational techniques that will give them a competitive advantage and ensure their success. This study contributes to a better understanding of what motivates people to work, which can then help managers motivate their employees more effectively.</a:t>
            </a:r>
          </a:p>
        </p:txBody>
      </p:sp>
      <p:sp>
        <p:nvSpPr>
          <p:cNvPr id="32" name="TextBox 31">
            <a:extLst>
              <a:ext uri="{FF2B5EF4-FFF2-40B4-BE49-F238E27FC236}">
                <a16:creationId xmlns:a16="http://schemas.microsoft.com/office/drawing/2014/main" id="{5FDAFD1F-DD44-2685-FAAC-DF88F91D7473}"/>
              </a:ext>
            </a:extLst>
          </p:cNvPr>
          <p:cNvSpPr txBox="1"/>
          <p:nvPr/>
        </p:nvSpPr>
        <p:spPr>
          <a:xfrm>
            <a:off x="9963872" y="606380"/>
            <a:ext cx="3119050" cy="1915011"/>
          </a:xfrm>
          <a:prstGeom prst="rect">
            <a:avLst/>
          </a:prstGeom>
          <a:solidFill>
            <a:schemeClr val="accent2"/>
          </a:solidFill>
          <a:ln/>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Findings: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There was little pattern between job position and motivating factors.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Pay was ranked as number one motivating factor by the highest number of people, however, collectively intrinsic motivators were deemed most important.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Intrinsic motivation is currently used most frequently in the workplace.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Participants satisfaction within their jobs was mainly neutral. </a:t>
            </a:r>
          </a:p>
        </p:txBody>
      </p:sp>
      <p:sp>
        <p:nvSpPr>
          <p:cNvPr id="34" name="TextBox 33">
            <a:extLst>
              <a:ext uri="{FF2B5EF4-FFF2-40B4-BE49-F238E27FC236}">
                <a16:creationId xmlns:a16="http://schemas.microsoft.com/office/drawing/2014/main" id="{222D9EAB-9418-86B2-5EDF-4BE680420FAC}"/>
              </a:ext>
            </a:extLst>
          </p:cNvPr>
          <p:cNvSpPr txBox="1"/>
          <p:nvPr/>
        </p:nvSpPr>
        <p:spPr>
          <a:xfrm>
            <a:off x="9925661" y="5425732"/>
            <a:ext cx="1698081" cy="191501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186" b="1" dirty="0">
                <a:latin typeface="Arial" panose="020B0604020202020204" pitchFamily="34" charset="0"/>
                <a:ea typeface="+mn-lt"/>
                <a:cs typeface="Arial" panose="020B0604020202020204" pitchFamily="34" charset="0"/>
              </a:rPr>
              <a:t>Recommendations: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Organisations should focus on tailoring motivational methods to individuals.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Pay attention to what employee’s consider to be motivating factors.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Address both intrinsic and extrinsic factors. </a:t>
            </a:r>
          </a:p>
        </p:txBody>
      </p:sp>
      <p:sp>
        <p:nvSpPr>
          <p:cNvPr id="36" name="TextBox 35">
            <a:extLst>
              <a:ext uri="{FF2B5EF4-FFF2-40B4-BE49-F238E27FC236}">
                <a16:creationId xmlns:a16="http://schemas.microsoft.com/office/drawing/2014/main" id="{8C402556-AE87-A6C6-670E-3EA13F624A99}"/>
              </a:ext>
            </a:extLst>
          </p:cNvPr>
          <p:cNvSpPr txBox="1"/>
          <p:nvPr/>
        </p:nvSpPr>
        <p:spPr>
          <a:xfrm>
            <a:off x="105189" y="7699466"/>
            <a:ext cx="11518553" cy="966803"/>
          </a:xfrm>
          <a:prstGeom prst="rect">
            <a:avLst/>
          </a:prstGeom>
          <a:noFill/>
          <a:ln>
            <a:solidFill>
              <a:schemeClr val="accent1"/>
            </a:solidFill>
          </a:ln>
        </p:spPr>
        <p:txBody>
          <a:bodyPr wrap="square">
            <a:spAutoFit/>
          </a:bodyPr>
          <a:lstStyle/>
          <a:p>
            <a:r>
              <a:rPr lang="en-GB" sz="947" b="1" u="sng" dirty="0">
                <a:latin typeface="Arial" panose="020B0604020202020204" pitchFamily="34" charset="0"/>
                <a:cs typeface="Arial" panose="020B0604020202020204" pitchFamily="34" charset="0"/>
              </a:rPr>
              <a:t>References:</a:t>
            </a:r>
          </a:p>
          <a:p>
            <a:r>
              <a:rPr lang="en-GB" sz="947" dirty="0">
                <a:latin typeface="Arial" panose="020B0604020202020204" pitchFamily="34" charset="0"/>
                <a:cs typeface="Arial" panose="020B0604020202020204" pitchFamily="34" charset="0"/>
              </a:rPr>
              <a:t>Saunders, M., Lewis, P., &amp; Thornhill, A. (2007b). Research Methods for Business Students. Prentice Hall. (pp. 130-132). </a:t>
            </a:r>
            <a:endParaRPr lang="en-GB" sz="947" u="sng" dirty="0">
              <a:latin typeface="Arial" panose="020B0604020202020204" pitchFamily="34" charset="0"/>
              <a:ea typeface="+mn-lt"/>
              <a:cs typeface="Arial" panose="020B0604020202020204" pitchFamily="34" charset="0"/>
            </a:endParaRPr>
          </a:p>
          <a:p>
            <a:r>
              <a:rPr lang="en-GB" sz="947" dirty="0">
                <a:latin typeface="Arial" panose="020B0604020202020204" pitchFamily="34" charset="0"/>
                <a:ea typeface="+mn-lt"/>
                <a:cs typeface="Arial" panose="020B0604020202020204" pitchFamily="34" charset="0"/>
              </a:rPr>
              <a:t>Studer, B., &amp; Knecht, S. (2016). Chapter 2 - A benefit–cost framework of motivation for a specific activity (B. Studer &amp; S. Knecht, Eds.). ScienceDirect; Elsevier. Retrieved March 27, 2023, from:  </a:t>
            </a:r>
            <a:r>
              <a:rPr lang="en-GB" sz="947" dirty="0">
                <a:latin typeface="Arial" panose="020B0604020202020204" pitchFamily="34" charset="0"/>
                <a:ea typeface="+mn-lt"/>
                <a:cs typeface="Arial" panose="020B0604020202020204" pitchFamily="34" charset="0"/>
                <a:hlinkClick r:id="rId6"/>
              </a:rPr>
              <a:t>https://www.sciencedirect.com/science/article/abs/pii/S0079612316301005</a:t>
            </a:r>
            <a:r>
              <a:rPr lang="en-GB" sz="947" dirty="0">
                <a:latin typeface="Arial" panose="020B0604020202020204" pitchFamily="34" charset="0"/>
                <a:ea typeface="+mn-lt"/>
                <a:cs typeface="Arial" panose="020B0604020202020204" pitchFamily="34" charset="0"/>
              </a:rPr>
              <a:t>.  </a:t>
            </a:r>
          </a:p>
          <a:p>
            <a:r>
              <a:rPr lang="en-GB" sz="947" dirty="0">
                <a:latin typeface="Arial" panose="020B0604020202020204" pitchFamily="34" charset="0"/>
                <a:ea typeface="+mn-lt"/>
                <a:cs typeface="Arial" panose="020B0604020202020204" pitchFamily="34" charset="0"/>
              </a:rPr>
              <a:t>Russ. S. (2011). Emotion/Affect. Encyclopaedia of Creativity, (pp, 449–455). Retrieved March 27, 2023, from: </a:t>
            </a:r>
            <a:r>
              <a:rPr lang="en-GB" sz="947" dirty="0">
                <a:latin typeface="Arial" panose="020B0604020202020204" pitchFamily="34" charset="0"/>
                <a:ea typeface="+mn-lt"/>
                <a:cs typeface="Arial" panose="020B0604020202020204" pitchFamily="34" charset="0"/>
                <a:hlinkClick r:id="rId7"/>
              </a:rPr>
              <a:t>https://doi.org/10.1016/b978-0-12-375038-9.00089-3</a:t>
            </a:r>
            <a:r>
              <a:rPr lang="en-GB" sz="947" dirty="0">
                <a:latin typeface="Arial" panose="020B0604020202020204" pitchFamily="34" charset="0"/>
                <a:ea typeface="+mn-lt"/>
                <a:cs typeface="Arial" panose="020B0604020202020204" pitchFamily="34" charset="0"/>
              </a:rPr>
              <a:t>.  </a:t>
            </a:r>
          </a:p>
          <a:p>
            <a:r>
              <a:rPr lang="en-GB" sz="947" dirty="0" err="1">
                <a:latin typeface="Arial" panose="020B0604020202020204" pitchFamily="34" charset="0"/>
                <a:ea typeface="+mn-lt"/>
                <a:cs typeface="Arial" panose="020B0604020202020204" pitchFamily="34" charset="0"/>
              </a:rPr>
              <a:t>Letsoalo</a:t>
            </a:r>
            <a:r>
              <a:rPr lang="en-GB" sz="947" dirty="0">
                <a:latin typeface="Arial" panose="020B0604020202020204" pitchFamily="34" charset="0"/>
                <a:ea typeface="+mn-lt"/>
                <a:cs typeface="Arial" panose="020B0604020202020204" pitchFamily="34" charset="0"/>
              </a:rPr>
              <a:t>. M. E. (2017). Maslow’s hierarchy of needs. </a:t>
            </a:r>
            <a:r>
              <a:rPr lang="en-GB" sz="947" dirty="0" err="1">
                <a:latin typeface="Arial" panose="020B0604020202020204" pitchFamily="34" charset="0"/>
                <a:ea typeface="+mn-lt"/>
                <a:cs typeface="Arial" panose="020B0604020202020204" pitchFamily="34" charset="0"/>
              </a:rPr>
              <a:t>Researchgate</a:t>
            </a:r>
            <a:r>
              <a:rPr lang="en-GB" sz="947" dirty="0">
                <a:latin typeface="Arial" panose="020B0604020202020204" pitchFamily="34" charset="0"/>
                <a:ea typeface="+mn-lt"/>
                <a:cs typeface="Arial" panose="020B0604020202020204" pitchFamily="34" charset="0"/>
              </a:rPr>
              <a:t>. Retrieved March 27, 2023, from: </a:t>
            </a:r>
            <a:r>
              <a:rPr lang="en-GB" sz="947" dirty="0">
                <a:latin typeface="Arial" panose="020B0604020202020204" pitchFamily="34" charset="0"/>
                <a:ea typeface="+mn-lt"/>
                <a:cs typeface="Arial" panose="020B0604020202020204" pitchFamily="34" charset="0"/>
                <a:hlinkClick r:id="rId8"/>
              </a:rPr>
              <a:t>https://www.researchgate.net/figure/Maslows-hierarchy-of-needs_fig1_320090228</a:t>
            </a:r>
            <a:r>
              <a:rPr lang="en-GB" sz="947" dirty="0">
                <a:latin typeface="Arial" panose="020B0604020202020204" pitchFamily="34" charset="0"/>
                <a:ea typeface="+mn-lt"/>
                <a:cs typeface="Arial" panose="020B0604020202020204" pitchFamily="34" charset="0"/>
              </a:rPr>
              <a:t>.  </a:t>
            </a:r>
          </a:p>
        </p:txBody>
      </p:sp>
      <p:pic>
        <p:nvPicPr>
          <p:cNvPr id="38" name="Content Placeholder 7" descr="Chart, bar chart&#10;&#10;Description automatically generated">
            <a:extLst>
              <a:ext uri="{FF2B5EF4-FFF2-40B4-BE49-F238E27FC236}">
                <a16:creationId xmlns:a16="http://schemas.microsoft.com/office/drawing/2014/main" id="{F4C3C14A-22F1-825D-7130-BA0BF943985A}"/>
              </a:ext>
            </a:extLst>
          </p:cNvPr>
          <p:cNvPicPr>
            <a:picLocks noChangeAspect="1"/>
          </p:cNvPicPr>
          <p:nvPr/>
        </p:nvPicPr>
        <p:blipFill rotWithShape="1">
          <a:blip r:embed="rId9"/>
          <a:srcRect l="7604" t="3469" r="4839" b="10343"/>
          <a:stretch/>
        </p:blipFill>
        <p:spPr>
          <a:xfrm>
            <a:off x="4074038" y="6436657"/>
            <a:ext cx="1829962" cy="987826"/>
          </a:xfrm>
          <a:prstGeom prst="rect">
            <a:avLst/>
          </a:prstGeom>
        </p:spPr>
      </p:pic>
      <p:sp>
        <p:nvSpPr>
          <p:cNvPr id="43" name="TextBox 42">
            <a:extLst>
              <a:ext uri="{FF2B5EF4-FFF2-40B4-BE49-F238E27FC236}">
                <a16:creationId xmlns:a16="http://schemas.microsoft.com/office/drawing/2014/main" id="{904C5D74-A34A-2C04-048A-F32FC52E0E18}"/>
              </a:ext>
            </a:extLst>
          </p:cNvPr>
          <p:cNvSpPr txBox="1"/>
          <p:nvPr/>
        </p:nvSpPr>
        <p:spPr>
          <a:xfrm>
            <a:off x="6571693" y="5511662"/>
            <a:ext cx="3279897" cy="912429"/>
          </a:xfrm>
          <a:prstGeom prst="rect">
            <a:avLst/>
          </a:prstGeom>
          <a:noFill/>
        </p:spPr>
        <p:txBody>
          <a:bodyPr wrap="square">
            <a:spAutoFit/>
          </a:bodyPr>
          <a:lstStyle/>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Convenience sample was used however other sampling methods may have reached a more diversified population. </a:t>
            </a:r>
          </a:p>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Participants were predominantly female.  </a:t>
            </a:r>
          </a:p>
          <a:p>
            <a:pPr marL="203213" indent="-203213" algn="just">
              <a:buFont typeface="Arial" panose="020B0604020202020204" pitchFamily="34" charset="0"/>
              <a:buChar char="•"/>
            </a:pPr>
            <a:endParaRPr lang="en-GB" sz="1066" dirty="0">
              <a:latin typeface="Arial" panose="020B0604020202020204" pitchFamily="34" charset="0"/>
              <a:ea typeface="+mn-lt"/>
              <a:cs typeface="Arial" panose="020B0604020202020204" pitchFamily="34" charset="0"/>
            </a:endParaRPr>
          </a:p>
        </p:txBody>
      </p:sp>
      <p:sp>
        <p:nvSpPr>
          <p:cNvPr id="45" name="TextBox 44">
            <a:extLst>
              <a:ext uri="{FF2B5EF4-FFF2-40B4-BE49-F238E27FC236}">
                <a16:creationId xmlns:a16="http://schemas.microsoft.com/office/drawing/2014/main" id="{43DDB516-E67F-7E11-82C3-1447B26CE296}"/>
              </a:ext>
            </a:extLst>
          </p:cNvPr>
          <p:cNvSpPr txBox="1"/>
          <p:nvPr/>
        </p:nvSpPr>
        <p:spPr>
          <a:xfrm>
            <a:off x="3429031" y="5207092"/>
            <a:ext cx="6392635" cy="274819"/>
          </a:xfrm>
          <a:prstGeom prst="rect">
            <a:avLst/>
          </a:prstGeom>
          <a:noFill/>
        </p:spPr>
        <p:txBody>
          <a:bodyPr wrap="square">
            <a:spAutoFit/>
          </a:bodyPr>
          <a:lstStyle/>
          <a:p>
            <a:pPr algn="ctr"/>
            <a:r>
              <a:rPr lang="en-GB" sz="1186" b="1" u="sng" dirty="0">
                <a:latin typeface="Arial" panose="020B0604020202020204" pitchFamily="34" charset="0"/>
                <a:ea typeface="+mn-lt"/>
                <a:cs typeface="Arial" panose="020B0604020202020204" pitchFamily="34" charset="0"/>
              </a:rPr>
              <a:t>Limitations:</a:t>
            </a:r>
          </a:p>
        </p:txBody>
      </p:sp>
      <p:sp>
        <p:nvSpPr>
          <p:cNvPr id="3" name="Text Box 2">
            <a:extLst>
              <a:ext uri="{FF2B5EF4-FFF2-40B4-BE49-F238E27FC236}">
                <a16:creationId xmlns:a16="http://schemas.microsoft.com/office/drawing/2014/main" id="{34C751AA-B151-9DA1-7E37-13BDBD98D4A4}"/>
              </a:ext>
            </a:extLst>
          </p:cNvPr>
          <p:cNvSpPr txBox="1"/>
          <p:nvPr/>
        </p:nvSpPr>
        <p:spPr>
          <a:xfrm>
            <a:off x="7096808" y="4466934"/>
            <a:ext cx="875618" cy="369332"/>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800" i="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Figure </a:t>
            </a:r>
            <a:r>
              <a:rPr lang="en-GB" sz="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 Maslow’s hierarchy of needs (</a:t>
            </a:r>
            <a:r>
              <a:rPr lang="en-GB" sz="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Letsoalo</a:t>
            </a:r>
            <a:r>
              <a:rPr lang="en-GB" sz="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a:t>
            </a:r>
            <a:endParaRPr lang="en-GB" sz="800" i="1" dirty="0">
              <a:solidFill>
                <a:srgbClr val="44546A"/>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390068-E23D-6824-0F2F-69B0113BE79F}"/>
              </a:ext>
            </a:extLst>
          </p:cNvPr>
          <p:cNvSpPr txBox="1"/>
          <p:nvPr/>
        </p:nvSpPr>
        <p:spPr>
          <a:xfrm>
            <a:off x="13954928" y="98667"/>
            <a:ext cx="1428750"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Rachel </a:t>
            </a:r>
            <a:r>
              <a:rPr lang="en-US" sz="1100" dirty="0" err="1">
                <a:latin typeface="Arial" panose="020B0604020202020204" pitchFamily="34" charset="0"/>
                <a:cs typeface="Arial" panose="020B0604020202020204" pitchFamily="34" charset="0"/>
              </a:rPr>
              <a:t>Pickersgill</a:t>
            </a:r>
            <a:r>
              <a:rPr lang="en-US"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(2004655) </a:t>
            </a:r>
          </a:p>
        </p:txBody>
      </p:sp>
    </p:spTree>
    <p:extLst>
      <p:ext uri="{BB962C8B-B14F-4D97-AF65-F5344CB8AC3E}">
        <p14:creationId xmlns:p14="http://schemas.microsoft.com/office/powerpoint/2010/main" val="3994921538"/>
      </p:ext>
    </p:extLst>
  </p:cSld>
  <p:clrMapOvr>
    <a:masterClrMapping/>
  </p:clrMapOvr>
</p:sld>
</file>

<file path=ppt/theme/theme1.xml><?xml version="1.0" encoding="utf-8"?>
<a:theme xmlns:a="http://schemas.openxmlformats.org/drawingml/2006/main" name="Office Theme">
  <a:themeElements>
    <a:clrScheme name="Blue Natrual">
      <a:dk1>
        <a:srgbClr val="000000"/>
      </a:dk1>
      <a:lt1>
        <a:srgbClr val="FFFFFF"/>
      </a:lt1>
      <a:dk2>
        <a:srgbClr val="44546A"/>
      </a:dk2>
      <a:lt2>
        <a:srgbClr val="E7E6E6"/>
      </a:lt2>
      <a:accent1>
        <a:srgbClr val="D8E2EB"/>
      </a:accent1>
      <a:accent2>
        <a:srgbClr val="C8C7D7"/>
      </a:accent2>
      <a:accent3>
        <a:srgbClr val="EDECF2"/>
      </a:accent3>
      <a:accent4>
        <a:srgbClr val="8897AA"/>
      </a:accent4>
      <a:accent5>
        <a:srgbClr val="F3EDE5"/>
      </a:accent5>
      <a:accent6>
        <a:srgbClr val="D1E8EE"/>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2658</TotalTime>
  <Words>1065</Words>
  <Application>Microsoft Macintosh PowerPoint</Application>
  <PresentationFormat>Custom</PresentationFormat>
  <Paragraphs>67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dc:creator>
  <cp:keywords/>
  <dc:description/>
  <cp:lastModifiedBy>Rachel Pickersgill (2004655)</cp:lastModifiedBy>
  <cp:revision>21</cp:revision>
  <dcterms:created xsi:type="dcterms:W3CDTF">2023-03-28T14:05:35Z</dcterms:created>
  <dcterms:modified xsi:type="dcterms:W3CDTF">2023-03-30T21:19:09Z</dcterms:modified>
  <cp:category/>
</cp:coreProperties>
</file>