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notesMasters/notesMaster1.xml" ContentType="application/vnd.openxmlformats-officedocument.presentationml.notesMaster+xml"/>
  <Override PartName="/ppt/notesMasters/_rels/notes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notesSlides/notesSlide9.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_rels/notesSlide9.xml.rels" ContentType="application/vnd.openxmlformats-package.relationships+xml"/>
  <Override PartName="/ppt/notesSlides/_rels/notesSlide1.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_rels/notesSlide5.xml.rels" ContentType="application/vnd.openxmlformats-package.relationships+xml"/>
  <Override PartName="/ppt/notesSlides/_rels/notesSlide6.xml.rels" ContentType="application/vnd.openxmlformats-package.relationships+xml"/>
  <Override PartName="/ppt/notesSlides/_rels/notesSlide7.xml.rels" ContentType="application/vnd.openxmlformats-package.relationships+xml"/>
  <Override PartName="/ppt/notesSlides/_rels/notesSlide8.xml.rels" ContentType="application/vnd.openxmlformats-package.relationships+xml"/>
  <Override PartName="/ppt/notesSlides/_rels/notesSlide10.xml.rels" ContentType="application/vnd.openxmlformats-package.relationships+xml"/>
  <Override PartName="/ppt/notesSlides/_rels/notesSlide11.xml.rels" ContentType="application/vnd.openxmlformats-package.relationships+xml"/>
  <Override PartName="/ppt/notesSlides/_rels/notesSlide12.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_rels/presentation.xml.rels" ContentType="application/vnd.openxmlformats-package.relationships+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x="9144000" cy="51435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
</Relationships>
</file>

<file path=ppt/notesMasters/_rels/notesMaster1.xml.rels><?xml version="1.0" encoding="UTF-8"?>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6" name="PlaceHolder 1"/>
          <p:cNvSpPr>
            <a:spLocks noGrp="1"/>
          </p:cNvSpPr>
          <p:nvPr>
            <p:ph type="sldImg"/>
          </p:nvPr>
        </p:nvSpPr>
        <p:spPr>
          <a:xfrm>
            <a:off x="216000" y="812520"/>
            <a:ext cx="7127280" cy="4008960"/>
          </a:xfrm>
          <a:prstGeom prst="rect">
            <a:avLst/>
          </a:prstGeom>
        </p:spPr>
        <p:txBody>
          <a:bodyPr lIns="0" rIns="0" tIns="0" bIns="0" anchor="ctr">
            <a:noAutofit/>
          </a:bodyPr>
          <a:p>
            <a:r>
              <a:rPr b="0" lang="pl-PL" sz="1400" spc="-1" strike="noStrike">
                <a:solidFill>
                  <a:srgbClr val="000000"/>
                </a:solidFill>
                <a:latin typeface="Arial"/>
              </a:rPr>
              <a:t>Click to move the slide</a:t>
            </a:r>
            <a:endParaRPr b="0" lang="pl-PL" sz="1400" spc="-1" strike="noStrike">
              <a:solidFill>
                <a:srgbClr val="000000"/>
              </a:solidFill>
              <a:latin typeface="Arial"/>
            </a:endParaRPr>
          </a:p>
        </p:txBody>
      </p:sp>
      <p:sp>
        <p:nvSpPr>
          <p:cNvPr id="77" name="PlaceHolder 2"/>
          <p:cNvSpPr>
            <a:spLocks noGrp="1"/>
          </p:cNvSpPr>
          <p:nvPr>
            <p:ph type="body"/>
          </p:nvPr>
        </p:nvSpPr>
        <p:spPr>
          <a:xfrm>
            <a:off x="756000" y="5078520"/>
            <a:ext cx="6047640" cy="4811040"/>
          </a:xfrm>
          <a:prstGeom prst="rect">
            <a:avLst/>
          </a:prstGeom>
        </p:spPr>
        <p:txBody>
          <a:bodyPr lIns="0" rIns="0" tIns="0" bIns="0">
            <a:noAutofit/>
          </a:bodyPr>
          <a:p>
            <a:r>
              <a:rPr b="0" lang="pl-PL" sz="2000" spc="-1" strike="noStrike">
                <a:latin typeface="Arial"/>
              </a:rPr>
              <a:t>Click to edit the notes format</a:t>
            </a:r>
            <a:endParaRPr b="0" lang="pl-PL" sz="2000" spc="-1" strike="noStrike">
              <a:latin typeface="Arial"/>
            </a:endParaRPr>
          </a:p>
        </p:txBody>
      </p:sp>
      <p:sp>
        <p:nvSpPr>
          <p:cNvPr id="78" name="PlaceHolder 3"/>
          <p:cNvSpPr>
            <a:spLocks noGrp="1"/>
          </p:cNvSpPr>
          <p:nvPr>
            <p:ph type="hdr"/>
          </p:nvPr>
        </p:nvSpPr>
        <p:spPr>
          <a:xfrm>
            <a:off x="0" y="0"/>
            <a:ext cx="3280680" cy="534240"/>
          </a:xfrm>
          <a:prstGeom prst="rect">
            <a:avLst/>
          </a:prstGeom>
        </p:spPr>
        <p:txBody>
          <a:bodyPr lIns="0" rIns="0" tIns="0" bIns="0">
            <a:noAutofit/>
          </a:bodyPr>
          <a:p>
            <a:r>
              <a:rPr b="0" lang="pl-PL" sz="1400" spc="-1" strike="noStrike">
                <a:latin typeface="Times New Roman"/>
              </a:rPr>
              <a:t>&lt;header&gt;</a:t>
            </a:r>
            <a:endParaRPr b="0" lang="pl-PL" sz="1400" spc="-1" strike="noStrike">
              <a:latin typeface="Times New Roman"/>
            </a:endParaRPr>
          </a:p>
        </p:txBody>
      </p:sp>
      <p:sp>
        <p:nvSpPr>
          <p:cNvPr id="79" name="PlaceHolder 4"/>
          <p:cNvSpPr>
            <a:spLocks noGrp="1"/>
          </p:cNvSpPr>
          <p:nvPr>
            <p:ph type="dt"/>
          </p:nvPr>
        </p:nvSpPr>
        <p:spPr>
          <a:xfrm>
            <a:off x="4278960" y="0"/>
            <a:ext cx="3280680" cy="534240"/>
          </a:xfrm>
          <a:prstGeom prst="rect">
            <a:avLst/>
          </a:prstGeom>
        </p:spPr>
        <p:txBody>
          <a:bodyPr lIns="0" rIns="0" tIns="0" bIns="0">
            <a:noAutofit/>
          </a:bodyPr>
          <a:p>
            <a:pPr algn="r"/>
            <a:r>
              <a:rPr b="0" lang="pl-PL" sz="1400" spc="-1" strike="noStrike">
                <a:latin typeface="Times New Roman"/>
              </a:rPr>
              <a:t>&lt;date/time&gt;</a:t>
            </a:r>
            <a:endParaRPr b="0" lang="pl-PL" sz="1400" spc="-1" strike="noStrike">
              <a:latin typeface="Times New Roman"/>
            </a:endParaRPr>
          </a:p>
        </p:txBody>
      </p:sp>
      <p:sp>
        <p:nvSpPr>
          <p:cNvPr id="80" name="PlaceHolder 5"/>
          <p:cNvSpPr>
            <a:spLocks noGrp="1"/>
          </p:cNvSpPr>
          <p:nvPr>
            <p:ph type="ftr"/>
          </p:nvPr>
        </p:nvSpPr>
        <p:spPr>
          <a:xfrm>
            <a:off x="0" y="10157400"/>
            <a:ext cx="3280680" cy="534240"/>
          </a:xfrm>
          <a:prstGeom prst="rect">
            <a:avLst/>
          </a:prstGeom>
        </p:spPr>
        <p:txBody>
          <a:bodyPr lIns="0" rIns="0" tIns="0" bIns="0" anchor="b">
            <a:noAutofit/>
          </a:bodyPr>
          <a:p>
            <a:r>
              <a:rPr b="0" lang="pl-PL" sz="1400" spc="-1" strike="noStrike">
                <a:latin typeface="Times New Roman"/>
              </a:rPr>
              <a:t>&lt;footer&gt;</a:t>
            </a:r>
            <a:endParaRPr b="0" lang="pl-PL" sz="1400" spc="-1" strike="noStrike">
              <a:latin typeface="Times New Roman"/>
            </a:endParaRPr>
          </a:p>
        </p:txBody>
      </p:sp>
      <p:sp>
        <p:nvSpPr>
          <p:cNvPr id="81"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44D3B6DA-4A99-47AB-9EC4-7351E5011339}" type="slidenum">
              <a:rPr b="0" lang="pl-PL" sz="1400" spc="-1" strike="noStrike">
                <a:latin typeface="Times New Roman"/>
              </a:rPr>
              <a:t>&lt;number&gt;</a:t>
            </a:fld>
            <a:endParaRPr b="0" lang="pl-PL"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25" name="PlaceHolder 1"/>
          <p:cNvSpPr>
            <a:spLocks noGrp="1"/>
          </p:cNvSpPr>
          <p:nvPr>
            <p:ph type="sldImg"/>
          </p:nvPr>
        </p:nvSpPr>
        <p:spPr>
          <a:xfrm>
            <a:off x="380880" y="685800"/>
            <a:ext cx="6095520" cy="3428640"/>
          </a:xfrm>
          <a:prstGeom prst="rect">
            <a:avLst/>
          </a:prstGeom>
        </p:spPr>
      </p:sp>
      <p:sp>
        <p:nvSpPr>
          <p:cNvPr id="726" name="PlaceHolder 2"/>
          <p:cNvSpPr>
            <a:spLocks noGrp="1"/>
          </p:cNvSpPr>
          <p:nvPr>
            <p:ph type="body"/>
          </p:nvPr>
        </p:nvSpPr>
        <p:spPr>
          <a:xfrm>
            <a:off x="685800" y="4343400"/>
            <a:ext cx="5486040" cy="4114440"/>
          </a:xfrm>
          <a:prstGeom prst="rect">
            <a:avLst/>
          </a:prstGeom>
        </p:spPr>
        <p:txBody>
          <a:bodyPr tIns="91440" bIns="91440">
            <a:noAutofit/>
          </a:bodyPr>
          <a:p>
            <a:pPr>
              <a:lnSpc>
                <a:spcPct val="100000"/>
              </a:lnSpc>
            </a:pPr>
            <a:r>
              <a:rPr b="0" lang="pl-PL" sz="1100" spc="-1" strike="noStrike">
                <a:latin typeface="Arial"/>
              </a:rPr>
              <a:t>Good morning. I am Marcin. In today’s presentation, we will ask a simple question with difficult consequences: why has burnout become routine in UK hospitality, and which structural fixes actually work. My interest is practical, not abstract. I have worked front and back of house, moved into supervision, and then management. I have done doubles, clopenings, and late finishes followed by early opens. I have seen the quiet costs: guests first, rotas shifting, and managers absorbing everyone’s stress. Later, when I studied the topic, the Job Demands-Resources model and Effort-Reward Imbalance gave language to what I had felt: too many demands, limited recovery, and effort that was not matched by reward or by fair control over the work. The lens matters because it points to factors that organisations control. Today, I will show the pattern in the literature, illustrate it with short case examples, and end with a compact set of recommendations that prioritise rota stability, safe staffing, fair rewards for antisocial hours, and manager capability. The aim is not slogans or clichés but conditions that make good service and humane work possible at the same time.</a:t>
            </a:r>
            <a:endParaRPr b="0" lang="pl-PL" sz="1100" spc="-1" strike="noStrike">
              <a:latin typeface="Arial"/>
            </a:endParaRPr>
          </a:p>
        </p:txBody>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27" name="PlaceHolder 1"/>
          <p:cNvSpPr>
            <a:spLocks noGrp="1"/>
          </p:cNvSpPr>
          <p:nvPr>
            <p:ph type="sldImg"/>
          </p:nvPr>
        </p:nvSpPr>
        <p:spPr>
          <a:xfrm>
            <a:off x="380880" y="685800"/>
            <a:ext cx="6095520" cy="3428640"/>
          </a:xfrm>
          <a:prstGeom prst="rect">
            <a:avLst/>
          </a:prstGeom>
        </p:spPr>
      </p:sp>
      <p:sp>
        <p:nvSpPr>
          <p:cNvPr id="728" name="PlaceHolder 2"/>
          <p:cNvSpPr>
            <a:spLocks noGrp="1"/>
          </p:cNvSpPr>
          <p:nvPr>
            <p:ph type="body"/>
          </p:nvPr>
        </p:nvSpPr>
        <p:spPr>
          <a:xfrm>
            <a:off x="685800" y="4343400"/>
            <a:ext cx="5486040" cy="4114440"/>
          </a:xfrm>
          <a:prstGeom prst="rect">
            <a:avLst/>
          </a:prstGeom>
        </p:spPr>
        <p:txBody>
          <a:bodyPr tIns="91440" bIns="91440">
            <a:noAutofit/>
          </a:bodyPr>
          <a:p>
            <a:pPr marL="158760">
              <a:lnSpc>
                <a:spcPct val="100000"/>
              </a:lnSpc>
            </a:pPr>
            <a:r>
              <a:rPr b="0" lang="pl-PL" sz="1100" spc="-1" strike="noStrike">
                <a:latin typeface="Arial"/>
              </a:rPr>
              <a:t>What was aimed with this research, was to reframe burnout from an individual shortcoming to a predictable result of how work is designed. The main mechanism comes from the Job Demands-Resources model: when job demands such as long hours, unstable rotas, and emotional labour are not balanced by resources like recovery time, supportive leadership, and real autonomy, exhaustion and withdrawal are expected, not exceptional. Effort-Reward Imbalance explains the psychological breach that follows when high effort is met with limited, inconsistent, or delayed rewards in pay, recognition, or security. The Demand-Control-Support model shows why stress spikes for supervisors who carry targets with limited control and scant support.</a:t>
            </a:r>
            <a:endParaRPr b="0" lang="pl-PL" sz="1100" spc="-1" strike="noStrike">
              <a:latin typeface="Arial"/>
            </a:endParaRPr>
          </a:p>
          <a:p>
            <a:pPr marL="158760">
              <a:lnSpc>
                <a:spcPct val="100000"/>
              </a:lnSpc>
            </a:pPr>
            <a:r>
              <a:rPr b="0" lang="pl-PL" sz="1100" spc="-1" strike="noStrike">
                <a:latin typeface="Arial"/>
              </a:rPr>
              <a:t>The scope is deliberately UK-focused. I use peer-reviewed studies and credible sector sources, complemented by operational observations from placements and work experience. The structure will be straightforward. First, a brief literature synthesis on structural pressures, economic constraints, and stigma. Second, short case examples that demonstrate what helps in practice, including manager training effects and a charter approach to scheduling and check-ins. Third, concise recommendations that start with rota predictability and safe staffing before individual resilience tools. Finally, a short summary and Q and A. The thread through all of this is feasibility: changes that any property can implement and measure without waiting for perfect conditions.</a:t>
            </a:r>
            <a:endParaRPr b="0" lang="pl-PL" sz="1100" spc="-1" strike="noStrike">
              <a:latin typeface="Arial"/>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29" name="PlaceHolder 1"/>
          <p:cNvSpPr>
            <a:spLocks noGrp="1"/>
          </p:cNvSpPr>
          <p:nvPr>
            <p:ph type="sldImg"/>
          </p:nvPr>
        </p:nvSpPr>
        <p:spPr>
          <a:xfrm>
            <a:off x="380880" y="685800"/>
            <a:ext cx="6095520" cy="3428640"/>
          </a:xfrm>
          <a:prstGeom prst="rect">
            <a:avLst/>
          </a:prstGeom>
        </p:spPr>
      </p:sp>
      <p:sp>
        <p:nvSpPr>
          <p:cNvPr id="730" name="PlaceHolder 2"/>
          <p:cNvSpPr>
            <a:spLocks noGrp="1"/>
          </p:cNvSpPr>
          <p:nvPr>
            <p:ph type="body"/>
          </p:nvPr>
        </p:nvSpPr>
        <p:spPr>
          <a:xfrm>
            <a:off x="685800" y="4343400"/>
            <a:ext cx="5486040" cy="4114440"/>
          </a:xfrm>
          <a:prstGeom prst="rect">
            <a:avLst/>
          </a:prstGeom>
        </p:spPr>
        <p:txBody>
          <a:bodyPr tIns="91440" bIns="91440">
            <a:noAutofit/>
          </a:bodyPr>
          <a:p>
            <a:pPr marL="158760">
              <a:lnSpc>
                <a:spcPct val="100000"/>
              </a:lnSpc>
            </a:pPr>
            <a:r>
              <a:rPr b="0" lang="pl-PL" sz="1100" spc="-1" strike="noStrike">
                <a:latin typeface="Arial"/>
              </a:rPr>
              <a:t>The research begins from a visible reality: exhaustion has become normalised. Staff work late, cover double shifts, and are expected to stay polite through guest frustration. Recovery time is limited, and schedules often change with minimal notice. Awareness campaigns and wellbeing talks have multiplied, yet stigma continues to silence staff. Many workers worry that admitting distress could cost them hours or future shifts. Most organisational responses remain superficial,  a wellness app here, a short seminar there, while the structural causes of fatigue remain untouched. I chose to focus on design rather than resilience because the patterns of overload are systemic, not accidental. Job Demands-Resources theory clarifies this mechanism, showing how high demands with insufficient recovery produce burnout. The goal of this paper is to identify what structural interventions like predictable rotas, adequate staffing, fair pay, and managerial support, can move the discussion from empathy to actual change.</a:t>
            </a:r>
            <a:endParaRPr b="0" lang="pl-PL" sz="1100" spc="-1" strike="noStrike">
              <a:latin typeface="Arial"/>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1" name="PlaceHolder 1"/>
          <p:cNvSpPr>
            <a:spLocks noGrp="1"/>
          </p:cNvSpPr>
          <p:nvPr>
            <p:ph type="sldImg"/>
          </p:nvPr>
        </p:nvSpPr>
        <p:spPr>
          <a:xfrm>
            <a:off x="380880" y="685800"/>
            <a:ext cx="6095520" cy="3428640"/>
          </a:xfrm>
          <a:prstGeom prst="rect">
            <a:avLst/>
          </a:prstGeom>
        </p:spPr>
      </p:sp>
      <p:sp>
        <p:nvSpPr>
          <p:cNvPr id="732" name="PlaceHolder 2"/>
          <p:cNvSpPr>
            <a:spLocks noGrp="1"/>
          </p:cNvSpPr>
          <p:nvPr>
            <p:ph type="body"/>
          </p:nvPr>
        </p:nvSpPr>
        <p:spPr>
          <a:xfrm>
            <a:off x="685800" y="4343400"/>
            <a:ext cx="5486040" cy="4114440"/>
          </a:xfrm>
          <a:prstGeom prst="rect">
            <a:avLst/>
          </a:prstGeom>
        </p:spPr>
        <p:txBody>
          <a:bodyPr tIns="91440" bIns="91440">
            <a:noAutofit/>
          </a:bodyPr>
          <a:p>
            <a:pPr marL="158760">
              <a:lnSpc>
                <a:spcPct val="100000"/>
              </a:lnSpc>
            </a:pPr>
            <a:r>
              <a:rPr b="0" lang="pl-PL" sz="1100" spc="-1" strike="noStrike">
                <a:latin typeface="Arial"/>
              </a:rPr>
              <a:t>Across the United Kingdom, the numbers remain stark. Surveys by the Royal Society for Public Health show that almost four in five hospitality employees experience periods of mental distress during their working lives .In hotels and restaurants, long hours, last-minute rota changes, and the pressure to remain courteous under provocation make exhaustion an ordinary feature of the job. Despite awareness campaigns and toolkits from organisations such as Mind, disclosure remains risky. Many staff assume that admitting stress will affect hours or promotion prospects, a fear confirmed in multiple qualitative studies.</a:t>
            </a:r>
            <a:endParaRPr b="0" lang="pl-PL" sz="1100" spc="-1" strike="noStrike">
              <a:latin typeface="Arial"/>
            </a:endParaRPr>
          </a:p>
          <a:p>
            <a:pPr marL="158760">
              <a:lnSpc>
                <a:spcPct val="100000"/>
              </a:lnSpc>
            </a:pPr>
            <a:r>
              <a:rPr b="0" lang="pl-PL" sz="1100" spc="-1" strike="noStrike">
                <a:latin typeface="Arial"/>
              </a:rPr>
              <a:t>To interpret this pattern, the research draws primarily on the Job Demands-Resources model, which links sustained imbalance between workload and recovery to burnout. It is supported by two complementary frameworks. Effort-Reward Imbalance explains how inequity in pay or recognition leads to withdrawal, while Demand-Control-Support shows why pressure intensifies when autonomy and managerial backing are low. Together, they reveal burnout as a design problem, not a personal one.</a:t>
            </a:r>
            <a:endParaRPr b="0" lang="pl-PL" sz="1100" spc="-1" strike="noStrike">
              <a:latin typeface="Arial"/>
            </a:endParaRPr>
          </a:p>
          <a:p>
            <a:pPr marL="158760">
              <a:lnSpc>
                <a:spcPct val="100000"/>
              </a:lnSpc>
            </a:pPr>
            <a:r>
              <a:rPr b="0" lang="pl-PL" sz="1100" spc="-1" strike="noStrike">
                <a:latin typeface="Arial"/>
              </a:rPr>
              <a:t>Three guiding questions shape the study: Which demands and resources matter most? Which responses genuinely improve wellbeing? And how can progress be measured beyond awareness events? By translating everyday experiences, shifts, rotas, and guest interactions into theoretical language, the frameworks make it possible to move from empathy to measurable structural reform.</a:t>
            </a:r>
            <a:endParaRPr b="0" lang="pl-PL" sz="1100" spc="-1" strike="noStrike">
              <a:latin typeface="Arial"/>
            </a:endParaRPr>
          </a:p>
          <a:p>
            <a:pPr>
              <a:lnSpc>
                <a:spcPct val="100000"/>
              </a:lnSpc>
            </a:pPr>
            <a:endParaRPr b="0" lang="pl-PL" sz="1100" spc="-1" strike="noStrike">
              <a:latin typeface="Arial"/>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3" name="PlaceHolder 1"/>
          <p:cNvSpPr>
            <a:spLocks noGrp="1"/>
          </p:cNvSpPr>
          <p:nvPr>
            <p:ph type="sldImg"/>
          </p:nvPr>
        </p:nvSpPr>
        <p:spPr>
          <a:xfrm>
            <a:off x="380880" y="685800"/>
            <a:ext cx="6095520" cy="3428640"/>
          </a:xfrm>
          <a:prstGeom prst="rect">
            <a:avLst/>
          </a:prstGeom>
        </p:spPr>
      </p:sp>
      <p:sp>
        <p:nvSpPr>
          <p:cNvPr id="734" name="PlaceHolder 2"/>
          <p:cNvSpPr>
            <a:spLocks noGrp="1"/>
          </p:cNvSpPr>
          <p:nvPr>
            <p:ph type="body"/>
          </p:nvPr>
        </p:nvSpPr>
        <p:spPr>
          <a:xfrm>
            <a:off x="685800" y="4343400"/>
            <a:ext cx="5486040" cy="4114440"/>
          </a:xfrm>
          <a:prstGeom prst="rect">
            <a:avLst/>
          </a:prstGeom>
        </p:spPr>
        <p:txBody>
          <a:bodyPr tIns="91440" bIns="91440">
            <a:noAutofit/>
          </a:bodyPr>
          <a:p>
            <a:pPr>
              <a:lnSpc>
                <a:spcPct val="100000"/>
              </a:lnSpc>
            </a:pPr>
            <a:r>
              <a:rPr b="0" lang="pl-PL" sz="1100" spc="-1" strike="noStrike">
                <a:latin typeface="Arial"/>
              </a:rPr>
              <a:t>Late and unpredictable scheduling consistently appears as a structural pressure in the literature. Staff often receive rotas with little notice and then face last-minute changes. This erodes personal stability; it becomes almost impossible to plan rest, childcare, or social time. Over months, chronic fatigue builds and begins to feel routine. McGirl describes this as an embedded feature of hospitality rather than a temporary fault. Parkes and her colleagues confirm that poor scheduling correlates directly with psychological distress. In most industries, such volatility would violate basic standards; in hospitality, it is tolerated as normal. The damage is cumulative: energy declines, decision-making quality drops, and emotional control weakens. Importantly, motivation is not the issue. Most staff begin highly motivated. The problem lies in the system design, which limits autonomy and recovery. Treating rota reliability as a metric of wellbeing, not only of efficiency, is one of the simplest yet most effective changes a property can make.</a:t>
            </a:r>
            <a:endParaRPr b="0" lang="pl-PL" sz="1100" spc="-1" strike="noStrike">
              <a:latin typeface="Arial"/>
            </a:endParaRPr>
          </a:p>
        </p:txBody>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5" name="PlaceHolder 1"/>
          <p:cNvSpPr>
            <a:spLocks noGrp="1"/>
          </p:cNvSpPr>
          <p:nvPr>
            <p:ph type="sldImg"/>
          </p:nvPr>
        </p:nvSpPr>
        <p:spPr>
          <a:xfrm>
            <a:off x="380880" y="685800"/>
            <a:ext cx="6095520" cy="3428640"/>
          </a:xfrm>
          <a:prstGeom prst="rect">
            <a:avLst/>
          </a:prstGeom>
        </p:spPr>
      </p:sp>
      <p:sp>
        <p:nvSpPr>
          <p:cNvPr id="736" name="PlaceHolder 2"/>
          <p:cNvSpPr>
            <a:spLocks noGrp="1"/>
          </p:cNvSpPr>
          <p:nvPr>
            <p:ph type="body"/>
          </p:nvPr>
        </p:nvSpPr>
        <p:spPr>
          <a:xfrm>
            <a:off x="685800" y="4343400"/>
            <a:ext cx="5486040" cy="4114440"/>
          </a:xfrm>
          <a:prstGeom prst="rect">
            <a:avLst/>
          </a:prstGeom>
        </p:spPr>
        <p:txBody>
          <a:bodyPr tIns="91440" bIns="91440">
            <a:noAutofit/>
          </a:bodyPr>
          <a:p>
            <a:pPr>
              <a:lnSpc>
                <a:spcPct val="100000"/>
              </a:lnSpc>
            </a:pPr>
            <a:r>
              <a:rPr b="0" lang="pl-PL" sz="1100" spc="-1" strike="noStrike">
                <a:latin typeface="Arial"/>
              </a:rPr>
              <a:t>Economic pressure underpins much of the mental health crisis. ACAS reports that hospitality remains among the lowest-paid sectors, with overtime often unpaid or simply expected. Effort-Reward Imbalance theory captures the psychological effect: when individuals give high emotional and physical effort but receive little recognition or financial return, motivation declines and detachment follows. Linneker and Wills found that many UK workers rely on double shifts just to sustain a basic living standard. Since 2019, more than 190,000 employees have left the sector, leaving many restaurants and hotels permanently short-staffed. Teams operate in survival mode, with reduced coverage and stretched roles. Under the JD-R framework, this becomes a closed loop, demands exceed resources, rest time shrinks, and burnout turns from exception to expectation. The irony is that chronic understaffing, often justified as cost control, becomes a driver of higher costs through recruitment, absenteeism, and declining service quality.</a:t>
            </a:r>
            <a:endParaRPr b="0" lang="pl-PL" sz="1100" spc="-1" strike="noStrike">
              <a:latin typeface="Arial"/>
            </a:endParaRPr>
          </a:p>
          <a:p>
            <a:pPr>
              <a:lnSpc>
                <a:spcPct val="100000"/>
              </a:lnSpc>
            </a:pPr>
            <a:endParaRPr b="0" lang="pl-PL" sz="1100" spc="-1" strike="noStrike">
              <a:latin typeface="Arial"/>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7" name="PlaceHolder 1"/>
          <p:cNvSpPr>
            <a:spLocks noGrp="1"/>
          </p:cNvSpPr>
          <p:nvPr>
            <p:ph type="sldImg"/>
          </p:nvPr>
        </p:nvSpPr>
        <p:spPr>
          <a:xfrm>
            <a:off x="380880" y="685800"/>
            <a:ext cx="6095520" cy="3428640"/>
          </a:xfrm>
          <a:prstGeom prst="rect">
            <a:avLst/>
          </a:prstGeom>
        </p:spPr>
      </p:sp>
      <p:sp>
        <p:nvSpPr>
          <p:cNvPr id="738" name="PlaceHolder 2"/>
          <p:cNvSpPr>
            <a:spLocks noGrp="1"/>
          </p:cNvSpPr>
          <p:nvPr>
            <p:ph type="body"/>
          </p:nvPr>
        </p:nvSpPr>
        <p:spPr>
          <a:xfrm>
            <a:off x="685800" y="4343400"/>
            <a:ext cx="5486040" cy="4114440"/>
          </a:xfrm>
          <a:prstGeom prst="rect">
            <a:avLst/>
          </a:prstGeom>
        </p:spPr>
        <p:txBody>
          <a:bodyPr tIns="91440" bIns="91440">
            <a:noAutofit/>
          </a:bodyPr>
          <a:p>
            <a:pPr>
              <a:lnSpc>
                <a:spcPct val="100000"/>
              </a:lnSpc>
            </a:pPr>
            <a:r>
              <a:rPr b="0" lang="pl-PL" sz="1100" spc="-1" strike="noStrike">
                <a:latin typeface="Arial"/>
              </a:rPr>
              <a:t>Emotional labour sits at the heart of hospitality work. Employees must remain polite and positive regardless of provocation, which takes a gradual emotional toll. Studies show that both surface acting, pretending to feel calm, and deep acting (trying to genuinely feel positive) lead to exhaustion over time. Abuse from guests remains common: three-quarters of UK hospitality workers report verbal aggression, with most incidents left unreported. Managers face their own strain. Many are promoted internally, often without training, and are expected to handle rotas, budgets, and performance targets while covering shifts. The Demand-Control-Support model predicts stress precisely under these conditions: high demand combined with low control and limited support. Meanwhile, a “toughen up” culture discourages open conversation. Staff fear that admitting stress will mark them as unreliable. As Grimmond and others note, silence becomes self-perpetuating. Changing that culture through visible leadership and structured protection is central to sustainable wellbeing.</a:t>
            </a:r>
            <a:endParaRPr b="0" lang="pl-PL" sz="1100" spc="-1" strike="noStrike">
              <a:latin typeface="Arial"/>
            </a:endParaRPr>
          </a:p>
        </p:txBody>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9" name="PlaceHolder 1"/>
          <p:cNvSpPr>
            <a:spLocks noGrp="1"/>
          </p:cNvSpPr>
          <p:nvPr>
            <p:ph type="sldImg"/>
          </p:nvPr>
        </p:nvSpPr>
        <p:spPr>
          <a:xfrm>
            <a:off x="380880" y="685800"/>
            <a:ext cx="6095520" cy="3428640"/>
          </a:xfrm>
          <a:prstGeom prst="rect">
            <a:avLst/>
          </a:prstGeom>
        </p:spPr>
      </p:sp>
      <p:sp>
        <p:nvSpPr>
          <p:cNvPr id="740" name="PlaceHolder 2"/>
          <p:cNvSpPr>
            <a:spLocks noGrp="1"/>
          </p:cNvSpPr>
          <p:nvPr>
            <p:ph type="body"/>
          </p:nvPr>
        </p:nvSpPr>
        <p:spPr>
          <a:xfrm>
            <a:off x="685800" y="4343400"/>
            <a:ext cx="5486040" cy="4114440"/>
          </a:xfrm>
          <a:prstGeom prst="rect">
            <a:avLst/>
          </a:prstGeom>
        </p:spPr>
        <p:txBody>
          <a:bodyPr tIns="91440" bIns="91440">
            <a:noAutofit/>
          </a:bodyPr>
          <a:p>
            <a:pPr>
              <a:lnSpc>
                <a:spcPct val="100000"/>
              </a:lnSpc>
            </a:pPr>
            <a:r>
              <a:rPr b="0" lang="pl-PL" sz="1100" spc="-1" strike="noStrike">
                <a:latin typeface="Arial"/>
              </a:rPr>
              <a:t>The research follows a secondary qualitative approach covering the 2018 to 2025 period. It combines peer-reviewed studies with credible sector reports from RSPH, ACAS, Mind, and others. The inclusion criteria were simple: UK focus, hospitality or closely related service context, and evidence of burnout or psychological strain. Out of 160 sources identified, thirty-three met these standards. I used the Job Demands-Resources model as the main analytical structure, supported by Effort-Reward Imbalance and the Demand-Control-Support model. A reflective element based on personal experience in food and beverage roles added a comparative, lived perspective. Triangulating across these layers, such as theory, field data, and lived experience, produced consistent themes of overwork, instability, and stigma. I also recognised limitations: grey literature is uneven and sometimes anecdotal. Yet the recurring patterns across all types of sources show that the findings are not isolated incidents but structural tendencies within the UK hospitality system.</a:t>
            </a:r>
            <a:endParaRPr b="0" lang="pl-PL" sz="1100" spc="-1" strike="noStrike">
              <a:latin typeface="Arial"/>
            </a:endParaRPr>
          </a:p>
        </p:txBody>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1" name="PlaceHolder 1"/>
          <p:cNvSpPr>
            <a:spLocks noGrp="1"/>
          </p:cNvSpPr>
          <p:nvPr>
            <p:ph type="sldImg"/>
          </p:nvPr>
        </p:nvSpPr>
        <p:spPr>
          <a:xfrm>
            <a:off x="380880" y="685800"/>
            <a:ext cx="6095520" cy="3428640"/>
          </a:xfrm>
          <a:prstGeom prst="rect">
            <a:avLst/>
          </a:prstGeom>
        </p:spPr>
      </p:sp>
      <p:sp>
        <p:nvSpPr>
          <p:cNvPr id="742" name="PlaceHolder 2"/>
          <p:cNvSpPr>
            <a:spLocks noGrp="1"/>
          </p:cNvSpPr>
          <p:nvPr>
            <p:ph type="body"/>
          </p:nvPr>
        </p:nvSpPr>
        <p:spPr>
          <a:xfrm>
            <a:off x="685800" y="4343400"/>
            <a:ext cx="5486040" cy="4114440"/>
          </a:xfrm>
          <a:prstGeom prst="rect">
            <a:avLst/>
          </a:prstGeom>
        </p:spPr>
        <p:txBody>
          <a:bodyPr tIns="91440" bIns="91440">
            <a:noAutofit/>
          </a:bodyPr>
          <a:p>
            <a:pPr marL="158760">
              <a:lnSpc>
                <a:spcPct val="100000"/>
              </a:lnSpc>
            </a:pPr>
            <a:r>
              <a:rPr b="0" lang="pl-PL" sz="1100" spc="-1" strike="noStrike">
                <a:latin typeface="Arial"/>
              </a:rPr>
              <a:t>This slide connects theory to reality. The Job Demands-Resources model describes how sustained imbalance between workload and recovery produces burnout. In hotels and restaurants, that imbalance is built into daily life. Staff face back-to-back shifts, guest pressure, and unpredictable rotas that limit control over rest. When the system continues to demand high effort while offering little recovery, stress becomes the baseline rather than the exception.</a:t>
            </a:r>
            <a:endParaRPr b="0" lang="pl-PL" sz="1100" spc="-1" strike="noStrike">
              <a:latin typeface="Arial"/>
            </a:endParaRPr>
          </a:p>
          <a:p>
            <a:pPr marL="158760">
              <a:lnSpc>
                <a:spcPct val="100000"/>
              </a:lnSpc>
            </a:pPr>
            <a:r>
              <a:rPr b="0" lang="pl-PL" sz="1100" spc="-1" strike="noStrike">
                <a:latin typeface="Arial"/>
              </a:rPr>
              <a:t>Evidence supports this cycle. Predictable rotas, even without pay changes, improve retention by roughly 20 per cent because they stabilise sleep, family life, and recovery (Shift, 2025). Yet since 2019, more than 190,000 hospitality workers have left the UK sector. Those who remain absorb the load, deepening fatigue and frustration.</a:t>
            </a:r>
            <a:endParaRPr b="0" lang="pl-PL" sz="1100" spc="-1" strike="noStrike">
              <a:latin typeface="Arial"/>
            </a:endParaRPr>
          </a:p>
          <a:p>
            <a:pPr marL="158760">
              <a:lnSpc>
                <a:spcPct val="100000"/>
              </a:lnSpc>
            </a:pPr>
            <a:r>
              <a:rPr b="0" lang="pl-PL" sz="1100" spc="-1" strike="noStrike">
                <a:latin typeface="Arial"/>
              </a:rPr>
              <a:t>Most wellbeing initiatives stay at the surface level: meditation apps, short resilience courses, or awareness days. These are well-intentioned but misaligned with structural causes (Mind, 2022; ACAS, 2025). Real recovery needs redesign, stable rotas, realistic staffing, fair expectations, and a culture that supports disclosure. This understanding sets the stage for the next section, which examines how some companies, such as RBH Hospitality Management and Accor, have begun translating these insights into practical change.</a:t>
            </a:r>
            <a:endParaRPr b="0" lang="pl-PL" sz="1100" spc="-1" strike="noStrike">
              <a:latin typeface="Arial"/>
            </a:endParaRPr>
          </a:p>
          <a:p>
            <a:pPr>
              <a:lnSpc>
                <a:spcPct val="100000"/>
              </a:lnSpc>
            </a:pPr>
            <a:endParaRPr b="0" lang="pl-PL" sz="1100" spc="-1" strike="noStrike">
              <a:latin typeface="Arial"/>
            </a:endParaRPr>
          </a:p>
        </p:txBody>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3" name="PlaceHolder 1"/>
          <p:cNvSpPr>
            <a:spLocks noGrp="1"/>
          </p:cNvSpPr>
          <p:nvPr>
            <p:ph type="sldImg"/>
          </p:nvPr>
        </p:nvSpPr>
        <p:spPr>
          <a:xfrm>
            <a:off x="380880" y="685800"/>
            <a:ext cx="6095520" cy="3428640"/>
          </a:xfrm>
          <a:prstGeom prst="rect">
            <a:avLst/>
          </a:prstGeom>
        </p:spPr>
      </p:sp>
      <p:sp>
        <p:nvSpPr>
          <p:cNvPr id="744" name="PlaceHolder 2"/>
          <p:cNvSpPr>
            <a:spLocks noGrp="1"/>
          </p:cNvSpPr>
          <p:nvPr>
            <p:ph type="body"/>
          </p:nvPr>
        </p:nvSpPr>
        <p:spPr>
          <a:xfrm>
            <a:off x="685800" y="4343400"/>
            <a:ext cx="5486040" cy="4114440"/>
          </a:xfrm>
          <a:prstGeom prst="rect">
            <a:avLst/>
          </a:prstGeom>
        </p:spPr>
        <p:txBody>
          <a:bodyPr tIns="91440" bIns="91440">
            <a:noAutofit/>
          </a:bodyPr>
          <a:p>
            <a:pPr marL="158760">
              <a:lnSpc>
                <a:spcPct val="100000"/>
              </a:lnSpc>
            </a:pPr>
            <a:r>
              <a:rPr b="0" lang="pl-PL" sz="1100" spc="-1" strike="noStrike">
                <a:latin typeface="Arial"/>
              </a:rPr>
              <a:t>These examples show how structural drivers translate into practice. RBH’s Platinum Mental Health Charter combined leadership training with shift caps and confidential check-ins, signalling that rota design and manager behaviour are part of wellbeing, not separate from it. Evidence from a cluster-randomised trial demonstrates that manager training can materially cut stress-related sick leave by around 18 percent, which matters for both people and cost. During COVID-19, Accor broadened access to counselling and practical support, an early instance of embedding mental health resources into operations rather than treating them as afterthoughts.</a:t>
            </a:r>
            <a:br/>
            <a:r>
              <a:rPr b="0" lang="pl-PL" sz="1100" spc="-1" strike="noStrike">
                <a:latin typeface="Arial"/>
              </a:rPr>
              <a:t>Peer-led culture work sits alongside policy. The Burnt Chef Project helps teams name stigma and practise safer disclosure, which is helpful because, as our literature shows, silence remains a strong risk amplifier.</a:t>
            </a:r>
            <a:br/>
            <a:r>
              <a:rPr b="0" lang="pl-PL" sz="1100" spc="-1" strike="noStrike">
                <a:latin typeface="Arial"/>
              </a:rPr>
              <a:t>The pattern is consistent with our frameworks. Training managers increases resources in JD-R; shift caps and stable rotas reduce demands; explicit policies improve control and support in D-C-S and visible recognition counters ERI. The lesson is practical: the most credible programmes combine structural guardrails (scheduling, staffing, policy) with capability (manager skills, peer support). Either strand alone under-delivers; together they shift outcomes.</a:t>
            </a:r>
            <a:endParaRPr b="0" lang="pl-PL" sz="1100" spc="-1" strike="noStrike">
              <a:latin typeface="Arial"/>
            </a:endParaRPr>
          </a:p>
        </p:txBody>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5" name="PlaceHolder 1"/>
          <p:cNvSpPr>
            <a:spLocks noGrp="1"/>
          </p:cNvSpPr>
          <p:nvPr>
            <p:ph type="sldImg"/>
          </p:nvPr>
        </p:nvSpPr>
        <p:spPr>
          <a:xfrm>
            <a:off x="380880" y="685800"/>
            <a:ext cx="6095520" cy="3428640"/>
          </a:xfrm>
          <a:prstGeom prst="rect">
            <a:avLst/>
          </a:prstGeom>
        </p:spPr>
      </p:sp>
      <p:sp>
        <p:nvSpPr>
          <p:cNvPr id="746" name="PlaceHolder 2"/>
          <p:cNvSpPr>
            <a:spLocks noGrp="1"/>
          </p:cNvSpPr>
          <p:nvPr>
            <p:ph type="body"/>
          </p:nvPr>
        </p:nvSpPr>
        <p:spPr>
          <a:xfrm>
            <a:off x="685800" y="4343400"/>
            <a:ext cx="5486040" cy="4114440"/>
          </a:xfrm>
          <a:prstGeom prst="rect">
            <a:avLst/>
          </a:prstGeom>
        </p:spPr>
        <p:txBody>
          <a:bodyPr tIns="91440" bIns="91440">
            <a:noAutofit/>
          </a:bodyPr>
          <a:p>
            <a:pPr>
              <a:lnSpc>
                <a:spcPct val="100000"/>
              </a:lnSpc>
            </a:pPr>
            <a:r>
              <a:rPr b="0" lang="pl-PL" sz="1100" spc="-1" strike="noStrike">
                <a:latin typeface="Arial"/>
              </a:rPr>
              <a:t>The recommendations address the structure. First, stabilise scheduling: publish rotas 2 weeks in advance, maintain at least 11 hours between shifts, and remove clopenings. Predictability reduces anxiety and supports retention. Second, treat customer aggression as a policy issue. Train managers in de-escalation and ensure incidents are logged and followed up. Third, invest in managers’ mental health. They absorb stress from both directions and need MHFA coverage, mentoring, and protected reflection time. Fourth, redesign jobs and pay structures: enforce breaks, offer night and weekend premiums, and ensure transparent tipping. Fifth, establish an industry-wide standard through recognised bodies like ACAS or BITC, linking compliance to licensing and audits. Finally, make mental health disclosure safe. Leaders must model openness and demonstrate that protection is real, not symbolic. These actions shift responsibility from individuals to organisations and create a culture where wellbeing is part of operations and, of course, not an afterthought.</a:t>
            </a:r>
            <a:endParaRPr b="0" lang="pl-PL" sz="1100" spc="-1" strike="noStrike">
              <a:latin typeface="Arial"/>
            </a:endParaRPr>
          </a:p>
          <a:p>
            <a:pPr>
              <a:lnSpc>
                <a:spcPct val="100000"/>
              </a:lnSpc>
            </a:pPr>
            <a:endParaRPr b="0" lang="pl-PL" sz="1100" spc="-1" strike="noStrike">
              <a:latin typeface="Arial"/>
            </a:endParaRPr>
          </a:p>
        </p:txBody>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7" name="PlaceHolder 1"/>
          <p:cNvSpPr>
            <a:spLocks noGrp="1"/>
          </p:cNvSpPr>
          <p:nvPr>
            <p:ph type="sldImg"/>
          </p:nvPr>
        </p:nvSpPr>
        <p:spPr>
          <a:xfrm>
            <a:off x="380880" y="685800"/>
            <a:ext cx="6095520" cy="3428640"/>
          </a:xfrm>
          <a:prstGeom prst="rect">
            <a:avLst/>
          </a:prstGeom>
        </p:spPr>
      </p:sp>
      <p:sp>
        <p:nvSpPr>
          <p:cNvPr id="748" name="PlaceHolder 2"/>
          <p:cNvSpPr>
            <a:spLocks noGrp="1"/>
          </p:cNvSpPr>
          <p:nvPr>
            <p:ph type="body"/>
          </p:nvPr>
        </p:nvSpPr>
        <p:spPr>
          <a:xfrm>
            <a:off x="685800" y="4343400"/>
            <a:ext cx="5486040" cy="4114440"/>
          </a:xfrm>
          <a:prstGeom prst="rect">
            <a:avLst/>
          </a:prstGeom>
        </p:spPr>
        <p:txBody>
          <a:bodyPr tIns="91440" bIns="91440">
            <a:noAutofit/>
          </a:bodyPr>
          <a:p>
            <a:pPr marL="158760">
              <a:lnSpc>
                <a:spcPct val="100000"/>
              </a:lnSpc>
            </a:pPr>
            <a:r>
              <a:rPr b="0" lang="pl-PL" sz="1100" spc="-1" strike="noStrike">
                <a:latin typeface="Arial"/>
              </a:rPr>
              <a:t>The conclusion is straightforward: burnout is not a personal failing but a product of design. When rotas are unstable, staffing is thin, and emotional labour is constant, fatigue becomes systemic. Awareness campaigns and wellbeing initiatives have raised visibility, but without reforming schedules, pay, staffing levels, and leadership behaviour, little will change. The hospitality industry must replace its “resilience culture”, which praises endurance, with a “responsibility culture” that builds fairness and stability into the work itself. The three models used in this paper all lead to the same point: balance demands with resources, match effort with reward, and strengthen control and support. Protecting mental health is not just moral; it safeguards retention, performance, and brand integrity. In short, when the structure supports people, service quality follows naturally, and that is how hospitality sustains both its workforce and its meaning.</a:t>
            </a:r>
            <a:endParaRPr b="0" lang="pl-PL" sz="11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3" name="PlaceHolder 2"/>
          <p:cNvSpPr>
            <a:spLocks noGrp="1"/>
          </p:cNvSpPr>
          <p:nvPr>
            <p:ph type="subTitle"/>
          </p:nvPr>
        </p:nvSpPr>
        <p:spPr>
          <a:xfrm>
            <a:off x="457200" y="1203480"/>
            <a:ext cx="8229240" cy="298296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 name="PlaceHolder 2"/>
          <p:cNvSpPr>
            <a:spLocks noGrp="1"/>
          </p:cNvSpPr>
          <p:nvPr>
            <p:ph type="body"/>
          </p:nvPr>
        </p:nvSpPr>
        <p:spPr>
          <a:xfrm>
            <a:off x="457200" y="1203480"/>
            <a:ext cx="8229240" cy="298296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 name="PlaceHolder 2"/>
          <p:cNvSpPr>
            <a:spLocks noGrp="1"/>
          </p:cNvSpPr>
          <p:nvPr>
            <p:ph type="body"/>
          </p:nvPr>
        </p:nvSpPr>
        <p:spPr>
          <a:xfrm>
            <a:off x="45720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
        <p:nvSpPr>
          <p:cNvPr id="8" name="PlaceHolder 3"/>
          <p:cNvSpPr>
            <a:spLocks noGrp="1"/>
          </p:cNvSpPr>
          <p:nvPr>
            <p:ph type="body"/>
          </p:nvPr>
        </p:nvSpPr>
        <p:spPr>
          <a:xfrm>
            <a:off x="467424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452520" y="411480"/>
            <a:ext cx="8238600" cy="260280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12" name="PlaceHolder 2"/>
          <p:cNvSpPr>
            <a:spLocks noGrp="1"/>
          </p:cNvSpPr>
          <p:nvPr>
            <p:ph type="body"/>
          </p:nvPr>
        </p:nvSpPr>
        <p:spPr>
          <a:xfrm>
            <a:off x="45720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13" name="PlaceHolder 3"/>
          <p:cNvSpPr>
            <a:spLocks noGrp="1"/>
          </p:cNvSpPr>
          <p:nvPr>
            <p:ph type="body"/>
          </p:nvPr>
        </p:nvSpPr>
        <p:spPr>
          <a:xfrm>
            <a:off x="467424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
        <p:nvSpPr>
          <p:cNvPr id="14" name="PlaceHolder 4"/>
          <p:cNvSpPr>
            <a:spLocks noGrp="1"/>
          </p:cNvSpPr>
          <p:nvPr>
            <p:ph type="body"/>
          </p:nvPr>
        </p:nvSpPr>
        <p:spPr>
          <a:xfrm>
            <a:off x="45720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16" name="PlaceHolder 2"/>
          <p:cNvSpPr>
            <a:spLocks noGrp="1"/>
          </p:cNvSpPr>
          <p:nvPr>
            <p:ph type="body"/>
          </p:nvPr>
        </p:nvSpPr>
        <p:spPr>
          <a:xfrm>
            <a:off x="45720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
        <p:nvSpPr>
          <p:cNvPr id="17" name="PlaceHolder 3"/>
          <p:cNvSpPr>
            <a:spLocks noGrp="1"/>
          </p:cNvSpPr>
          <p:nvPr>
            <p:ph type="body"/>
          </p:nvPr>
        </p:nvSpPr>
        <p:spPr>
          <a:xfrm>
            <a:off x="467424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18" name="PlaceHolder 4"/>
          <p:cNvSpPr>
            <a:spLocks noGrp="1"/>
          </p:cNvSpPr>
          <p:nvPr>
            <p:ph type="body"/>
          </p:nvPr>
        </p:nvSpPr>
        <p:spPr>
          <a:xfrm>
            <a:off x="467424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0" name="PlaceHolder 2"/>
          <p:cNvSpPr>
            <a:spLocks noGrp="1"/>
          </p:cNvSpPr>
          <p:nvPr>
            <p:ph type="body"/>
          </p:nvPr>
        </p:nvSpPr>
        <p:spPr>
          <a:xfrm>
            <a:off x="45720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21" name="PlaceHolder 3"/>
          <p:cNvSpPr>
            <a:spLocks noGrp="1"/>
          </p:cNvSpPr>
          <p:nvPr>
            <p:ph type="body"/>
          </p:nvPr>
        </p:nvSpPr>
        <p:spPr>
          <a:xfrm>
            <a:off x="467424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22" name="PlaceHolder 4"/>
          <p:cNvSpPr>
            <a:spLocks noGrp="1"/>
          </p:cNvSpPr>
          <p:nvPr>
            <p:ph type="body"/>
          </p:nvPr>
        </p:nvSpPr>
        <p:spPr>
          <a:xfrm>
            <a:off x="457200" y="2761920"/>
            <a:ext cx="822924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4" name="PlaceHolder 2"/>
          <p:cNvSpPr>
            <a:spLocks noGrp="1"/>
          </p:cNvSpPr>
          <p:nvPr>
            <p:ph type="body"/>
          </p:nvPr>
        </p:nvSpPr>
        <p:spPr>
          <a:xfrm>
            <a:off x="457200" y="1203480"/>
            <a:ext cx="822924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25" name="PlaceHolder 3"/>
          <p:cNvSpPr>
            <a:spLocks noGrp="1"/>
          </p:cNvSpPr>
          <p:nvPr>
            <p:ph type="body"/>
          </p:nvPr>
        </p:nvSpPr>
        <p:spPr>
          <a:xfrm>
            <a:off x="457200" y="2761920"/>
            <a:ext cx="822924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7" name="PlaceHolder 2"/>
          <p:cNvSpPr>
            <a:spLocks noGrp="1"/>
          </p:cNvSpPr>
          <p:nvPr>
            <p:ph type="body"/>
          </p:nvPr>
        </p:nvSpPr>
        <p:spPr>
          <a:xfrm>
            <a:off x="45720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28" name="PlaceHolder 3"/>
          <p:cNvSpPr>
            <a:spLocks noGrp="1"/>
          </p:cNvSpPr>
          <p:nvPr>
            <p:ph type="body"/>
          </p:nvPr>
        </p:nvSpPr>
        <p:spPr>
          <a:xfrm>
            <a:off x="467424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29" name="PlaceHolder 4"/>
          <p:cNvSpPr>
            <a:spLocks noGrp="1"/>
          </p:cNvSpPr>
          <p:nvPr>
            <p:ph type="body"/>
          </p:nvPr>
        </p:nvSpPr>
        <p:spPr>
          <a:xfrm>
            <a:off x="45720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30" name="PlaceHolder 5"/>
          <p:cNvSpPr>
            <a:spLocks noGrp="1"/>
          </p:cNvSpPr>
          <p:nvPr>
            <p:ph type="body"/>
          </p:nvPr>
        </p:nvSpPr>
        <p:spPr>
          <a:xfrm>
            <a:off x="467424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32" name="PlaceHolder 2"/>
          <p:cNvSpPr>
            <a:spLocks noGrp="1"/>
          </p:cNvSpPr>
          <p:nvPr>
            <p:ph type="body"/>
          </p:nvPr>
        </p:nvSpPr>
        <p:spPr>
          <a:xfrm>
            <a:off x="457200" y="120348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33" name="PlaceHolder 3"/>
          <p:cNvSpPr>
            <a:spLocks noGrp="1"/>
          </p:cNvSpPr>
          <p:nvPr>
            <p:ph type="body"/>
          </p:nvPr>
        </p:nvSpPr>
        <p:spPr>
          <a:xfrm>
            <a:off x="3239640" y="120348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34" name="PlaceHolder 4"/>
          <p:cNvSpPr>
            <a:spLocks noGrp="1"/>
          </p:cNvSpPr>
          <p:nvPr>
            <p:ph type="body"/>
          </p:nvPr>
        </p:nvSpPr>
        <p:spPr>
          <a:xfrm>
            <a:off x="6022080" y="120348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35" name="PlaceHolder 5"/>
          <p:cNvSpPr>
            <a:spLocks noGrp="1"/>
          </p:cNvSpPr>
          <p:nvPr>
            <p:ph type="body"/>
          </p:nvPr>
        </p:nvSpPr>
        <p:spPr>
          <a:xfrm>
            <a:off x="457200" y="276192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36" name="PlaceHolder 6"/>
          <p:cNvSpPr>
            <a:spLocks noGrp="1"/>
          </p:cNvSpPr>
          <p:nvPr>
            <p:ph type="body"/>
          </p:nvPr>
        </p:nvSpPr>
        <p:spPr>
          <a:xfrm>
            <a:off x="3239640" y="276192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37" name="PlaceHolder 7"/>
          <p:cNvSpPr>
            <a:spLocks noGrp="1"/>
          </p:cNvSpPr>
          <p:nvPr>
            <p:ph type="body"/>
          </p:nvPr>
        </p:nvSpPr>
        <p:spPr>
          <a:xfrm>
            <a:off x="6022080" y="276192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41" name="PlaceHolder 2"/>
          <p:cNvSpPr>
            <a:spLocks noGrp="1"/>
          </p:cNvSpPr>
          <p:nvPr>
            <p:ph type="subTitle"/>
          </p:nvPr>
        </p:nvSpPr>
        <p:spPr>
          <a:xfrm>
            <a:off x="457200" y="1203480"/>
            <a:ext cx="8229240" cy="298296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43" name="PlaceHolder 2"/>
          <p:cNvSpPr>
            <a:spLocks noGrp="1"/>
          </p:cNvSpPr>
          <p:nvPr>
            <p:ph type="body"/>
          </p:nvPr>
        </p:nvSpPr>
        <p:spPr>
          <a:xfrm>
            <a:off x="457200" y="1203480"/>
            <a:ext cx="8229240" cy="298296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45" name="PlaceHolder 2"/>
          <p:cNvSpPr>
            <a:spLocks noGrp="1"/>
          </p:cNvSpPr>
          <p:nvPr>
            <p:ph type="body"/>
          </p:nvPr>
        </p:nvSpPr>
        <p:spPr>
          <a:xfrm>
            <a:off x="45720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
        <p:nvSpPr>
          <p:cNvPr id="46" name="PlaceHolder 3"/>
          <p:cNvSpPr>
            <a:spLocks noGrp="1"/>
          </p:cNvSpPr>
          <p:nvPr>
            <p:ph type="body"/>
          </p:nvPr>
        </p:nvSpPr>
        <p:spPr>
          <a:xfrm>
            <a:off x="467424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452520" y="411480"/>
            <a:ext cx="8238600" cy="260280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0" name="PlaceHolder 2"/>
          <p:cNvSpPr>
            <a:spLocks noGrp="1"/>
          </p:cNvSpPr>
          <p:nvPr>
            <p:ph type="body"/>
          </p:nvPr>
        </p:nvSpPr>
        <p:spPr>
          <a:xfrm>
            <a:off x="45720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51" name="PlaceHolder 3"/>
          <p:cNvSpPr>
            <a:spLocks noGrp="1"/>
          </p:cNvSpPr>
          <p:nvPr>
            <p:ph type="body"/>
          </p:nvPr>
        </p:nvSpPr>
        <p:spPr>
          <a:xfrm>
            <a:off x="467424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
        <p:nvSpPr>
          <p:cNvPr id="52" name="PlaceHolder 4"/>
          <p:cNvSpPr>
            <a:spLocks noGrp="1"/>
          </p:cNvSpPr>
          <p:nvPr>
            <p:ph type="body"/>
          </p:nvPr>
        </p:nvSpPr>
        <p:spPr>
          <a:xfrm>
            <a:off x="45720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4" name="PlaceHolder 2"/>
          <p:cNvSpPr>
            <a:spLocks noGrp="1"/>
          </p:cNvSpPr>
          <p:nvPr>
            <p:ph type="body"/>
          </p:nvPr>
        </p:nvSpPr>
        <p:spPr>
          <a:xfrm>
            <a:off x="457200" y="1203480"/>
            <a:ext cx="4015800" cy="2982960"/>
          </a:xfrm>
          <a:prstGeom prst="rect">
            <a:avLst/>
          </a:prstGeom>
        </p:spPr>
        <p:txBody>
          <a:bodyPr lIns="0" rIns="0" tIns="0" bIns="0">
            <a:normAutofit/>
          </a:bodyPr>
          <a:p>
            <a:endParaRPr b="0" lang="pl-PL" sz="1400" spc="-1" strike="noStrike">
              <a:solidFill>
                <a:srgbClr val="000000"/>
              </a:solidFill>
              <a:latin typeface="Arial"/>
            </a:endParaRPr>
          </a:p>
        </p:txBody>
      </p:sp>
      <p:sp>
        <p:nvSpPr>
          <p:cNvPr id="55" name="PlaceHolder 3"/>
          <p:cNvSpPr>
            <a:spLocks noGrp="1"/>
          </p:cNvSpPr>
          <p:nvPr>
            <p:ph type="body"/>
          </p:nvPr>
        </p:nvSpPr>
        <p:spPr>
          <a:xfrm>
            <a:off x="467424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56" name="PlaceHolder 4"/>
          <p:cNvSpPr>
            <a:spLocks noGrp="1"/>
          </p:cNvSpPr>
          <p:nvPr>
            <p:ph type="body"/>
          </p:nvPr>
        </p:nvSpPr>
        <p:spPr>
          <a:xfrm>
            <a:off x="467424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8" name="PlaceHolder 2"/>
          <p:cNvSpPr>
            <a:spLocks noGrp="1"/>
          </p:cNvSpPr>
          <p:nvPr>
            <p:ph type="body"/>
          </p:nvPr>
        </p:nvSpPr>
        <p:spPr>
          <a:xfrm>
            <a:off x="45720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59" name="PlaceHolder 3"/>
          <p:cNvSpPr>
            <a:spLocks noGrp="1"/>
          </p:cNvSpPr>
          <p:nvPr>
            <p:ph type="body"/>
          </p:nvPr>
        </p:nvSpPr>
        <p:spPr>
          <a:xfrm>
            <a:off x="467424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60" name="PlaceHolder 4"/>
          <p:cNvSpPr>
            <a:spLocks noGrp="1"/>
          </p:cNvSpPr>
          <p:nvPr>
            <p:ph type="body"/>
          </p:nvPr>
        </p:nvSpPr>
        <p:spPr>
          <a:xfrm>
            <a:off x="457200" y="2761920"/>
            <a:ext cx="822924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2" name="PlaceHolder 2"/>
          <p:cNvSpPr>
            <a:spLocks noGrp="1"/>
          </p:cNvSpPr>
          <p:nvPr>
            <p:ph type="body"/>
          </p:nvPr>
        </p:nvSpPr>
        <p:spPr>
          <a:xfrm>
            <a:off x="457200" y="1203480"/>
            <a:ext cx="822924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63" name="PlaceHolder 3"/>
          <p:cNvSpPr>
            <a:spLocks noGrp="1"/>
          </p:cNvSpPr>
          <p:nvPr>
            <p:ph type="body"/>
          </p:nvPr>
        </p:nvSpPr>
        <p:spPr>
          <a:xfrm>
            <a:off x="457200" y="2761920"/>
            <a:ext cx="822924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5" name="PlaceHolder 2"/>
          <p:cNvSpPr>
            <a:spLocks noGrp="1"/>
          </p:cNvSpPr>
          <p:nvPr>
            <p:ph type="body"/>
          </p:nvPr>
        </p:nvSpPr>
        <p:spPr>
          <a:xfrm>
            <a:off x="45720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66" name="PlaceHolder 3"/>
          <p:cNvSpPr>
            <a:spLocks noGrp="1"/>
          </p:cNvSpPr>
          <p:nvPr>
            <p:ph type="body"/>
          </p:nvPr>
        </p:nvSpPr>
        <p:spPr>
          <a:xfrm>
            <a:off x="4674240" y="120348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67" name="PlaceHolder 4"/>
          <p:cNvSpPr>
            <a:spLocks noGrp="1"/>
          </p:cNvSpPr>
          <p:nvPr>
            <p:ph type="body"/>
          </p:nvPr>
        </p:nvSpPr>
        <p:spPr>
          <a:xfrm>
            <a:off x="45720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68" name="PlaceHolder 5"/>
          <p:cNvSpPr>
            <a:spLocks noGrp="1"/>
          </p:cNvSpPr>
          <p:nvPr>
            <p:ph type="body"/>
          </p:nvPr>
        </p:nvSpPr>
        <p:spPr>
          <a:xfrm>
            <a:off x="4674240" y="2761920"/>
            <a:ext cx="40158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2520" y="411480"/>
            <a:ext cx="8238600" cy="56124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0" name="PlaceHolder 2"/>
          <p:cNvSpPr>
            <a:spLocks noGrp="1"/>
          </p:cNvSpPr>
          <p:nvPr>
            <p:ph type="body"/>
          </p:nvPr>
        </p:nvSpPr>
        <p:spPr>
          <a:xfrm>
            <a:off x="457200" y="120348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71" name="PlaceHolder 3"/>
          <p:cNvSpPr>
            <a:spLocks noGrp="1"/>
          </p:cNvSpPr>
          <p:nvPr>
            <p:ph type="body"/>
          </p:nvPr>
        </p:nvSpPr>
        <p:spPr>
          <a:xfrm>
            <a:off x="3239640" y="120348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72" name="PlaceHolder 4"/>
          <p:cNvSpPr>
            <a:spLocks noGrp="1"/>
          </p:cNvSpPr>
          <p:nvPr>
            <p:ph type="body"/>
          </p:nvPr>
        </p:nvSpPr>
        <p:spPr>
          <a:xfrm>
            <a:off x="6022080" y="120348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73" name="PlaceHolder 5"/>
          <p:cNvSpPr>
            <a:spLocks noGrp="1"/>
          </p:cNvSpPr>
          <p:nvPr>
            <p:ph type="body"/>
          </p:nvPr>
        </p:nvSpPr>
        <p:spPr>
          <a:xfrm>
            <a:off x="457200" y="276192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74" name="PlaceHolder 6"/>
          <p:cNvSpPr>
            <a:spLocks noGrp="1"/>
          </p:cNvSpPr>
          <p:nvPr>
            <p:ph type="body"/>
          </p:nvPr>
        </p:nvSpPr>
        <p:spPr>
          <a:xfrm>
            <a:off x="3239640" y="276192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
        <p:nvSpPr>
          <p:cNvPr id="75" name="PlaceHolder 7"/>
          <p:cNvSpPr>
            <a:spLocks noGrp="1"/>
          </p:cNvSpPr>
          <p:nvPr>
            <p:ph type="body"/>
          </p:nvPr>
        </p:nvSpPr>
        <p:spPr>
          <a:xfrm>
            <a:off x="6022080" y="2761920"/>
            <a:ext cx="2649600" cy="1422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714960" y="1577880"/>
            <a:ext cx="4487040" cy="1557720"/>
          </a:xfrm>
          <a:prstGeom prst="rect">
            <a:avLst/>
          </a:prstGeom>
        </p:spPr>
        <p:txBody>
          <a:bodyPr tIns="91440" bIns="91440" anchor="b">
            <a:noAutofit/>
          </a:bodyPr>
          <a:p>
            <a:r>
              <a:rPr b="0" lang="pl-PL" sz="5000" spc="-1" strike="noStrike">
                <a:solidFill>
                  <a:srgbClr val="000000"/>
                </a:solidFill>
                <a:latin typeface="Arial"/>
              </a:rPr>
              <a:t>Click to edit the title text format</a:t>
            </a:r>
            <a:endParaRPr b="0" lang="pl-PL" sz="5000" spc="-1" strike="noStrike">
              <a:solidFill>
                <a:srgbClr val="000000"/>
              </a:solidFill>
              <a:latin typeface="Arial"/>
            </a:endParaRPr>
          </a:p>
        </p:txBody>
      </p:sp>
      <p:sp>
        <p:nvSpPr>
          <p:cNvPr id="1" name="PlaceHolder 2"/>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l-PL" sz="1400" spc="-1" strike="noStrike">
                <a:solidFill>
                  <a:srgbClr val="000000"/>
                </a:solidFill>
                <a:latin typeface="Arial"/>
              </a:rPr>
              <a:t>Click to edit the outline text format</a:t>
            </a:r>
            <a:endParaRPr b="0" lang="pl-PL"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pl-PL" sz="1400" spc="-1" strike="noStrike">
                <a:solidFill>
                  <a:srgbClr val="000000"/>
                </a:solidFill>
                <a:latin typeface="Arial"/>
              </a:rPr>
              <a:t>Second Outline Level</a:t>
            </a:r>
            <a:endParaRPr b="0" lang="pl-PL"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pl-PL" sz="1400" spc="-1" strike="noStrike">
                <a:solidFill>
                  <a:srgbClr val="000000"/>
                </a:solidFill>
                <a:latin typeface="Arial"/>
              </a:rPr>
              <a:t>Third Outline Level</a:t>
            </a:r>
            <a:endParaRPr b="0" lang="pl-PL"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pl-PL" sz="1400" spc="-1" strike="noStrike">
                <a:solidFill>
                  <a:srgbClr val="000000"/>
                </a:solidFill>
                <a:latin typeface="Arial"/>
              </a:rPr>
              <a:t>Fourth Outline Level</a:t>
            </a:r>
            <a:endParaRPr b="0" lang="pl-PL"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pl-PL" sz="2000" spc="-1" strike="noStrike">
                <a:solidFill>
                  <a:srgbClr val="000000"/>
                </a:solidFill>
                <a:latin typeface="Arial"/>
              </a:rPr>
              <a:t>Fifth Outline Level</a:t>
            </a:r>
            <a:endParaRPr b="0" lang="pl-PL"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pl-PL" sz="2000" spc="-1" strike="noStrike">
                <a:solidFill>
                  <a:srgbClr val="000000"/>
                </a:solidFill>
                <a:latin typeface="Arial"/>
              </a:rPr>
              <a:t>Sixth Outline Level</a:t>
            </a:r>
            <a:endParaRPr b="0" lang="pl-PL"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pl-PL" sz="2000" spc="-1" strike="noStrike">
                <a:solidFill>
                  <a:srgbClr val="000000"/>
                </a:solidFill>
                <a:latin typeface="Arial"/>
              </a:rPr>
              <a:t>Seventh Outline Level</a:t>
            </a:r>
            <a:endParaRPr b="0" lang="pl-PL"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452520" y="411480"/>
            <a:ext cx="8238600" cy="561240"/>
          </a:xfrm>
          <a:prstGeom prst="rect">
            <a:avLst/>
          </a:prstGeom>
        </p:spPr>
        <p:txBody>
          <a:bodyPr tIns="91440" bIns="91440">
            <a:noAutofit/>
          </a:bodyPr>
          <a:p>
            <a:r>
              <a:rPr b="0" lang="pl-PL" sz="2400" spc="-1" strike="noStrike">
                <a:solidFill>
                  <a:srgbClr val="000000"/>
                </a:solidFill>
                <a:latin typeface="Arial"/>
              </a:rPr>
              <a:t>Click to edit the title text format</a:t>
            </a:r>
            <a:endParaRPr b="0" lang="pl-PL" sz="2400" spc="-1" strike="noStrike">
              <a:solidFill>
                <a:srgbClr val="000000"/>
              </a:solidFill>
              <a:latin typeface="Arial"/>
            </a:endParaRPr>
          </a:p>
        </p:txBody>
      </p:sp>
      <p:sp>
        <p:nvSpPr>
          <p:cNvPr id="39" name="PlaceHolder 2"/>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l-PL" sz="1400" spc="-1" strike="noStrike">
                <a:solidFill>
                  <a:srgbClr val="000000"/>
                </a:solidFill>
                <a:latin typeface="Arial"/>
              </a:rPr>
              <a:t>Click to edit the outline text format</a:t>
            </a:r>
            <a:endParaRPr b="0" lang="pl-PL"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pl-PL" sz="1400" spc="-1" strike="noStrike">
                <a:solidFill>
                  <a:srgbClr val="000000"/>
                </a:solidFill>
                <a:latin typeface="Arial"/>
              </a:rPr>
              <a:t>Second Outline Level</a:t>
            </a:r>
            <a:endParaRPr b="0" lang="pl-PL"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pl-PL" sz="1400" spc="-1" strike="noStrike">
                <a:solidFill>
                  <a:srgbClr val="000000"/>
                </a:solidFill>
                <a:latin typeface="Arial"/>
              </a:rPr>
              <a:t>Third Outline Level</a:t>
            </a:r>
            <a:endParaRPr b="0" lang="pl-PL"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pl-PL" sz="1400" spc="-1" strike="noStrike">
                <a:solidFill>
                  <a:srgbClr val="000000"/>
                </a:solidFill>
                <a:latin typeface="Arial"/>
              </a:rPr>
              <a:t>Fourth Outline Level</a:t>
            </a:r>
            <a:endParaRPr b="0" lang="pl-PL"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pl-PL" sz="2000" spc="-1" strike="noStrike">
                <a:solidFill>
                  <a:srgbClr val="000000"/>
                </a:solidFill>
                <a:latin typeface="Arial"/>
              </a:rPr>
              <a:t>Fifth Outline Level</a:t>
            </a:r>
            <a:endParaRPr b="0" lang="pl-PL"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pl-PL" sz="2000" spc="-1" strike="noStrike">
                <a:solidFill>
                  <a:srgbClr val="000000"/>
                </a:solidFill>
                <a:latin typeface="Arial"/>
              </a:rPr>
              <a:t>Sixth Outline Level</a:t>
            </a:r>
            <a:endParaRPr b="0" lang="pl-PL"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pl-PL" sz="2000" spc="-1" strike="noStrike">
                <a:solidFill>
                  <a:srgbClr val="000000"/>
                </a:solidFill>
                <a:latin typeface="Arial"/>
              </a:rPr>
              <a:t>Seventh Outline Level</a:t>
            </a:r>
            <a:endParaRPr b="0" lang="pl-PL"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 Id="rId3"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7.xml"/><Relationship Id="rId3"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7.xml"/><Relationship Id="rId3"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7.xml"/><Relationship Id="rId3"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7.xml"/><Relationship Id="rId3"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7.xml"/><Relationship Id="rId3"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hyperlink" Target="https://bit.ly/3A1uf1Q" TargetMode="External"/><Relationship Id="rId2" Type="http://schemas.openxmlformats.org/officeDocument/2006/relationships/slideLayout" Target="../slideLayouts/slideLayout17.xml"/>
</Relationships>
</file>

<file path=ppt/slides/_rels/slide14.xml.rels><?xml version="1.0" encoding="UTF-8"?>
<Relationships xmlns="http://schemas.openxmlformats.org/package/2006/relationships"><Relationship Id="rId1" Type="http://schemas.openxmlformats.org/officeDocument/2006/relationships/hyperlink" Target="https://www.acas.org.uk/health-and-wellbeing-at-work" TargetMode="External"/><Relationship Id="rId2" Type="http://schemas.openxmlformats.org/officeDocument/2006/relationships/hyperlink" Target="https://www.acas.org.uk/health-and-wellbeing-at-work" TargetMode="External"/><Relationship Id="rId3" Type="http://schemas.openxmlformats.org/officeDocument/2006/relationships/hyperlink" Target="https://doi.org/10.1108/JHTI-10-2020-0196" TargetMode="External"/><Relationship Id="rId4" Type="http://schemas.openxmlformats.org/officeDocument/2006/relationships/hyperlink" Target="https://doi.org/10.1080/19368623.2021.1957743" TargetMode="External"/><Relationship Id="rId5" Type="http://schemas.openxmlformats.org/officeDocument/2006/relationships/hyperlink" Target="https://www.bitc.org.uk/toolkit/mental-health-for-employers-toolkit/" TargetMode="External"/><Relationship Id="rId6" Type="http://schemas.openxmlformats.org/officeDocument/2006/relationships/hyperlink" Target="https://www.caterer.com/recruiter-advice/200k-international-workers-have-left-uk-hospitality-sector-since-2019-while-1-in-4-employers-seeing-rise-in-local-jobseekers" TargetMode="External"/><Relationship Id="rId7" Type="http://schemas.openxmlformats.org/officeDocument/2006/relationships/hyperlink" Target="https://www.cipd.org/uk/knowledge/reports/health-well-being-work/" TargetMode="External"/><Relationship Id="rId8" Type="http://schemas.openxmlformats.org/officeDocument/2006/relationships/hyperlink" Target="https://www.clasp.org/sites/default/files/public/resources-and-publications/publication-1/2015.07.14_JobSchedulesthatWorkforBusinesses_2015_SWA-Version_FINAL.pdf" TargetMode="External"/><Relationship Id="rId9" Type="http://schemas.openxmlformats.org/officeDocument/2006/relationships/hyperlink" Target="https://norma.ncirl.ie/3307/" TargetMode="External"/><Relationship Id="rId10" Type="http://schemas.openxmlformats.org/officeDocument/2006/relationships/hyperlink" Target="https://www.isonderhouden.nl/doc/pdf/arnoldbakker/articles/articles_arnold_bakker_69.pdf" TargetMode="External"/><Relationship Id="rId11" Type="http://schemas.openxmlformats.org/officeDocument/2006/relationships/hyperlink" Target="https://doi.org/10.3390/ijerph20095702" TargetMode="External"/><Relationship Id="rId12" Type="http://schemas.openxmlformats.org/officeDocument/2006/relationships/hyperlink" Target="https://doi.org/10.1002/9781119751342.ch5" TargetMode="External"/><Relationship Id="rId13" Type="http://schemas.openxmlformats.org/officeDocument/2006/relationships/hyperlink" Target="https://doi.org/10.1002/ajim.23620" TargetMode="External"/><Relationship Id="rId14" Type="http://schemas.openxmlformats.org/officeDocument/2006/relationships/hyperlink" Target="https://www.hospitalitynet.org/news/4098121.html" TargetMode="External"/><Relationship Id="rId15" Type="http://schemas.openxmlformats.org/officeDocument/2006/relationships/hyperlink" Target="https://www.hospitalitynet.org/news/4127416.html#:~:text=In%20hospitality%2C%20it&apos;s%20the%20people,Workload%20pressure%20(35%25)" TargetMode="External"/><Relationship Id="rId16" Type="http://schemas.openxmlformats.org/officeDocument/2006/relationships/hyperlink" Target="https://www.hcplive.com/view/mental-health-training-for-managers-reduces-work-related-sick-days" TargetMode="External"/><Relationship Id="rId17" Type="http://schemas.openxmlformats.org/officeDocument/2006/relationships/hyperlink" Target="https://werkwelzijnenmotivatie.wordpress.com/wp-content/uploads/2020/05/karasek-1979.pdf" TargetMode="External"/><Relationship Id="rId18" Type="http://schemas.openxmlformats.org/officeDocument/2006/relationships/hyperlink" Target="https://doi.org/10.1177/0263774X15614677" TargetMode="External"/><Relationship Id="rId19" Type="http://schemas.openxmlformats.org/officeDocument/2006/relationships/hyperlink" Target="https://shura.shu.ac.uk/20041/1/10697348.pdf" TargetMode="External"/><Relationship Id="rId20" Type="http://schemas.openxmlformats.org/officeDocument/2006/relationships/hyperlink" Target="https://www.mind.org.uk/news-campaigns/campaigns/mental-health-at-work-commitment/" TargetMode="External"/><Relationship Id="rId21" Type="http://schemas.openxmlformats.org/officeDocument/2006/relationships/hyperlink" Target="https://doi.org/10.1016/S2215-0366(17)30372-3" TargetMode="External"/><Relationship Id="rId22" Type="http://schemas.openxmlformats.org/officeDocument/2006/relationships/hyperlink" Target="https://doi.org/10.1080/02678373.2022.2142988" TargetMode="External"/><Relationship Id="rId23" Type="http://schemas.openxmlformats.org/officeDocument/2006/relationships/hyperlink" Target="https://doi.org/10.1016/j.ijhm.2021.103015" TargetMode="External"/><Relationship Id="rId24" Type="http://schemas.openxmlformats.org/officeDocument/2006/relationships/hyperlink" Target="https://doi.org/10.1177/001088049303400213" TargetMode="External"/><Relationship Id="rId25" Type="http://schemas.openxmlformats.org/officeDocument/2006/relationships/hyperlink" Target="https://rbhmanagement.com/news/rbh-becomes-first-hospitality-business-to-be-awarded-platinum-accreditation-in-the-mental-health-charter" TargetMode="External"/><Relationship Id="rId26" Type="http://schemas.openxmlformats.org/officeDocument/2006/relationships/hyperlink" Target="https://www.rsph.org.uk/news/one-in-five-hospitality-workers-suffer-from-work-related-severe-mental-health-issues/" TargetMode="External"/><Relationship Id="rId27" Type="http://schemas.openxmlformats.org/officeDocument/2006/relationships/hyperlink" Target="https://doi.org/10.1016/j.ijhm.2024.103955" TargetMode="External"/><Relationship Id="rId28" Type="http://schemas.openxmlformats.org/officeDocument/2006/relationships/hyperlink" Target="https://www.myshyft.com/blog/predictable-scheduling-benefits/#:~:text=Increased%20loyalty:%20Organizations%20that%20implement,your%20organization%20achieve%20these%20benefits" TargetMode="External"/><Relationship Id="rId29" Type="http://schemas.openxmlformats.org/officeDocument/2006/relationships/hyperlink" Target="https://sltn.co.uk/2022/01/12/customer-abuse-report" TargetMode="External"/><Relationship Id="rId30" Type="http://schemas.openxmlformats.org/officeDocument/2006/relationships/hyperlink" Target="https://doi.org/10.1080/19368623.2019.1571979" TargetMode="External"/><Relationship Id="rId31" Type="http://schemas.openxmlformats.org/officeDocument/2006/relationships/hyperlink" Target="https://www.aspeninstitute.org/events/unstable-schedules-unwrapping-the-challenges-and-solutions-for-service-workers/" TargetMode="External"/><Relationship Id="rId32" Type="http://schemas.openxmlformats.org/officeDocument/2006/relationships/hyperlink" Target="https://www.theburntchefproject.com/" TargetMode="External"/><Relationship Id="rId33" Type="http://schemas.openxmlformats.org/officeDocument/2006/relationships/hyperlink" Target="https://theconversation.com/bad-managers-burnout-and-health-fears-why-record-numbers-of-hospitality-workers-are-quitting-the-industry-for-good-174588" TargetMode="External"/><Relationship Id="rId34" Type="http://schemas.openxmlformats.org/officeDocument/2006/relationships/slideLayout" Target="../slideLayouts/slideLayout17.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7.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2" name="TextShape 1"/>
          <p:cNvSpPr txBox="1"/>
          <p:nvPr/>
        </p:nvSpPr>
        <p:spPr>
          <a:xfrm>
            <a:off x="454320" y="1268280"/>
            <a:ext cx="6512760" cy="1521360"/>
          </a:xfrm>
          <a:prstGeom prst="rect">
            <a:avLst/>
          </a:prstGeom>
          <a:noFill/>
          <a:ln>
            <a:noFill/>
          </a:ln>
        </p:spPr>
        <p:txBody>
          <a:bodyPr tIns="91440" bIns="91440" anchor="b">
            <a:noAutofit/>
          </a:bodyPr>
          <a:p>
            <a:pPr>
              <a:lnSpc>
                <a:spcPct val="90000"/>
              </a:lnSpc>
            </a:pPr>
            <a:r>
              <a:rPr b="1" lang="pl-PL" sz="4400" spc="-1" strike="noStrike">
                <a:solidFill>
                  <a:srgbClr val="000000"/>
                </a:solidFill>
                <a:latin typeface="Montserrat"/>
                <a:ea typeface="Montserrat"/>
              </a:rPr>
              <a:t>The deepening mental health crisis in the Hospitality industry</a:t>
            </a:r>
            <a:endParaRPr b="0" lang="pl-PL" sz="4400" spc="-1" strike="noStrike">
              <a:solidFill>
                <a:srgbClr val="000000"/>
              </a:solidFill>
              <a:latin typeface="Arial"/>
            </a:endParaRPr>
          </a:p>
        </p:txBody>
      </p:sp>
      <p:sp>
        <p:nvSpPr>
          <p:cNvPr id="83" name="TextShape 2"/>
          <p:cNvSpPr txBox="1"/>
          <p:nvPr/>
        </p:nvSpPr>
        <p:spPr>
          <a:xfrm>
            <a:off x="531720" y="2736360"/>
            <a:ext cx="4487040" cy="429120"/>
          </a:xfrm>
          <a:prstGeom prst="rect">
            <a:avLst/>
          </a:prstGeom>
          <a:noFill/>
          <a:ln>
            <a:noFill/>
          </a:ln>
        </p:spPr>
        <p:txBody>
          <a:bodyPr tIns="91440" bIns="91440">
            <a:noAutofit/>
          </a:bodyPr>
          <a:p>
            <a:pPr>
              <a:lnSpc>
                <a:spcPct val="100000"/>
              </a:lnSpc>
            </a:pPr>
            <a:r>
              <a:rPr b="0" lang="pl-PL" sz="1600" spc="-1" strike="noStrike">
                <a:solidFill>
                  <a:srgbClr val="000000"/>
                </a:solidFill>
                <a:latin typeface="Montserrat Medium"/>
                <a:ea typeface="Montserrat Medium"/>
              </a:rPr>
              <a:t>Burnout by Design?</a:t>
            </a:r>
            <a:endParaRPr b="0" lang="pl-PL" sz="1600" spc="-1" strike="noStrike">
              <a:latin typeface="Arial"/>
            </a:endParaRPr>
          </a:p>
        </p:txBody>
      </p:sp>
      <p:sp>
        <p:nvSpPr>
          <p:cNvPr id="84" name="CustomShape 3"/>
          <p:cNvSpPr/>
          <p:nvPr/>
        </p:nvSpPr>
        <p:spPr>
          <a:xfrm>
            <a:off x="-52560" y="4658400"/>
            <a:ext cx="8888760" cy="402840"/>
          </a:xfrm>
          <a:prstGeom prst="rect">
            <a:avLst/>
          </a:prstGeom>
          <a:noFill/>
          <a:ln>
            <a:noFill/>
          </a:ln>
        </p:spPr>
        <p:style>
          <a:lnRef idx="0"/>
          <a:fillRef idx="0"/>
          <a:effectRef idx="0"/>
          <a:fontRef idx="minor"/>
        </p:style>
        <p:txBody>
          <a:bodyPr tIns="91440" bIns="91440" anchor="ctr">
            <a:noAutofit/>
          </a:bodyPr>
          <a:p>
            <a:pPr algn="ctr">
              <a:lnSpc>
                <a:spcPct val="100000"/>
              </a:lnSpc>
            </a:pPr>
            <a:r>
              <a:rPr b="0" lang="pl-PL" sz="800" spc="-1" strike="noStrike">
                <a:solidFill>
                  <a:srgbClr val="000000"/>
                </a:solidFill>
                <a:latin typeface="Montserrat"/>
                <a:ea typeface="Montserrat"/>
              </a:rPr>
              <a:t>Contemporary Themes in the Hotel and Hospitality Sector BMIH6001                                                           </a:t>
            </a:r>
            <a:r>
              <a:rPr b="1" lang="pl-PL" sz="800" spc="-1" strike="noStrike">
                <a:solidFill>
                  <a:srgbClr val="000000"/>
                </a:solidFill>
                <a:latin typeface="Montserrat"/>
                <a:ea typeface="Montserrat"/>
              </a:rPr>
              <a:t>Marcin Patryk Segrecki, 2219780</a:t>
            </a:r>
            <a:endParaRPr b="0" lang="pl-PL" sz="800" spc="-1" strike="noStrike">
              <a:latin typeface="Arial"/>
            </a:endParaRPr>
          </a:p>
        </p:txBody>
      </p:sp>
      <p:sp>
        <p:nvSpPr>
          <p:cNvPr id="85" name="CustomShape 4"/>
          <p:cNvSpPr/>
          <p:nvPr/>
        </p:nvSpPr>
        <p:spPr>
          <a:xfrm>
            <a:off x="820440" y="3668040"/>
            <a:ext cx="501120" cy="501120"/>
          </a:xfrm>
          <a:prstGeom prst="ellipse">
            <a:avLst/>
          </a:prstGeom>
          <a:solidFill>
            <a:schemeClr val="dk2"/>
          </a:solidFill>
          <a:ln>
            <a:noFill/>
          </a:ln>
        </p:spPr>
        <p:style>
          <a:lnRef idx="0"/>
          <a:fillRef idx="0"/>
          <a:effectRef idx="0"/>
          <a:fontRef idx="minor"/>
        </p:style>
      </p:sp>
      <p:pic>
        <p:nvPicPr>
          <p:cNvPr id="86" name="Google Shape;58;p16" descr=""/>
          <p:cNvPicPr/>
          <p:nvPr/>
        </p:nvPicPr>
        <p:blipFill>
          <a:blip r:embed="rId1"/>
          <a:srcRect l="0" t="12169" r="0" b="10379"/>
          <a:stretch/>
        </p:blipFill>
        <p:spPr>
          <a:xfrm>
            <a:off x="6297120" y="387360"/>
            <a:ext cx="2418840" cy="2498400"/>
          </a:xfrm>
          <a:prstGeom prst="rect">
            <a:avLst/>
          </a:prstGeom>
          <a:ln>
            <a:noFill/>
          </a:ln>
        </p:spPr>
      </p:pic>
      <p:sp>
        <p:nvSpPr>
          <p:cNvPr id="87" name="CustomShape 5"/>
          <p:cNvSpPr/>
          <p:nvPr/>
        </p:nvSpPr>
        <p:spPr>
          <a:xfrm>
            <a:off x="7079040" y="780840"/>
            <a:ext cx="230040" cy="230040"/>
          </a:xfrm>
          <a:prstGeom prst="ellipse">
            <a:avLst/>
          </a:prstGeom>
          <a:noFill/>
          <a:ln>
            <a:noFill/>
          </a:ln>
        </p:spPr>
        <p:style>
          <a:lnRef idx="0"/>
          <a:fillRef idx="0"/>
          <a:effectRef idx="0"/>
          <a:fontRef idx="minor"/>
        </p:style>
      </p:sp>
      <p:grpSp>
        <p:nvGrpSpPr>
          <p:cNvPr id="88" name="Group 6"/>
          <p:cNvGrpSpPr/>
          <p:nvPr/>
        </p:nvGrpSpPr>
        <p:grpSpPr>
          <a:xfrm>
            <a:off x="938880" y="3765960"/>
            <a:ext cx="264240" cy="304920"/>
            <a:chOff x="938880" y="3765960"/>
            <a:chExt cx="264240" cy="304920"/>
          </a:xfrm>
        </p:grpSpPr>
        <p:sp>
          <p:nvSpPr>
            <p:cNvPr id="89" name="CustomShape 7"/>
            <p:cNvSpPr/>
            <p:nvPr/>
          </p:nvSpPr>
          <p:spPr>
            <a:xfrm>
              <a:off x="986760" y="3813840"/>
              <a:ext cx="131040" cy="118800"/>
            </a:xfrm>
            <a:custGeom>
              <a:avLst/>
              <a:gdLst/>
              <a:ahLst/>
              <a:rect l="l" t="t" r="r" b="b"/>
              <a:pathLst>
                <a:path w="163829" h="148780">
                  <a:moveTo>
                    <a:pt x="163639" y="74486"/>
                  </a:moveTo>
                  <a:cubicBezTo>
                    <a:pt x="163639" y="60389"/>
                    <a:pt x="153733" y="48482"/>
                    <a:pt x="140589" y="45434"/>
                  </a:cubicBezTo>
                  <a:cubicBezTo>
                    <a:pt x="137636" y="32671"/>
                    <a:pt x="126492" y="23051"/>
                    <a:pt x="113062" y="22384"/>
                  </a:cubicBezTo>
                  <a:cubicBezTo>
                    <a:pt x="105156" y="8668"/>
                    <a:pt x="90488" y="0"/>
                    <a:pt x="74390" y="0"/>
                  </a:cubicBezTo>
                  <a:cubicBezTo>
                    <a:pt x="55245" y="0"/>
                    <a:pt x="38290" y="12383"/>
                    <a:pt x="32195" y="30099"/>
                  </a:cubicBezTo>
                  <a:cubicBezTo>
                    <a:pt x="14002" y="32576"/>
                    <a:pt x="0" y="48197"/>
                    <a:pt x="0" y="66961"/>
                  </a:cubicBezTo>
                  <a:cubicBezTo>
                    <a:pt x="0" y="82772"/>
                    <a:pt x="9906" y="96393"/>
                    <a:pt x="24003" y="101727"/>
                  </a:cubicBezTo>
                  <a:cubicBezTo>
                    <a:pt x="23050" y="104394"/>
                    <a:pt x="22479" y="107156"/>
                    <a:pt x="22384" y="110014"/>
                  </a:cubicBezTo>
                  <a:cubicBezTo>
                    <a:pt x="16954" y="114776"/>
                    <a:pt x="14192" y="121730"/>
                    <a:pt x="15049" y="129064"/>
                  </a:cubicBezTo>
                  <a:cubicBezTo>
                    <a:pt x="16383" y="140399"/>
                    <a:pt x="26289" y="148781"/>
                    <a:pt x="37719" y="148781"/>
                  </a:cubicBezTo>
                  <a:lnTo>
                    <a:pt x="104204" y="148781"/>
                  </a:lnTo>
                  <a:cubicBezTo>
                    <a:pt x="120587" y="148781"/>
                    <a:pt x="134017" y="135446"/>
                    <a:pt x="134017" y="118967"/>
                  </a:cubicBezTo>
                  <a:cubicBezTo>
                    <a:pt x="134017" y="113633"/>
                    <a:pt x="132588" y="108490"/>
                    <a:pt x="130016" y="104108"/>
                  </a:cubicBezTo>
                  <a:lnTo>
                    <a:pt x="134017" y="104108"/>
                  </a:lnTo>
                  <a:cubicBezTo>
                    <a:pt x="150400" y="104108"/>
                    <a:pt x="163830" y="90773"/>
                    <a:pt x="163830" y="74295"/>
                  </a:cubicBezTo>
                  <a:lnTo>
                    <a:pt x="163830" y="74295"/>
                  </a:lnTo>
                  <a:close/>
                  <a:moveTo>
                    <a:pt x="14764" y="67056"/>
                  </a:moveTo>
                  <a:cubicBezTo>
                    <a:pt x="14764" y="54864"/>
                    <a:pt x="24574" y="44958"/>
                    <a:pt x="36766" y="44768"/>
                  </a:cubicBezTo>
                  <a:cubicBezTo>
                    <a:pt x="41053" y="45244"/>
                    <a:pt x="44482" y="42482"/>
                    <a:pt x="45148" y="38862"/>
                  </a:cubicBezTo>
                  <a:cubicBezTo>
                    <a:pt x="47911" y="25051"/>
                    <a:pt x="60198" y="14954"/>
                    <a:pt x="74295" y="14954"/>
                  </a:cubicBezTo>
                  <a:cubicBezTo>
                    <a:pt x="86201" y="14954"/>
                    <a:pt x="96964" y="22098"/>
                    <a:pt x="101727" y="33052"/>
                  </a:cubicBezTo>
                  <a:cubicBezTo>
                    <a:pt x="104299" y="39053"/>
                    <a:pt x="110490" y="37243"/>
                    <a:pt x="111538" y="37243"/>
                  </a:cubicBezTo>
                  <a:cubicBezTo>
                    <a:pt x="119729" y="37243"/>
                    <a:pt x="126397" y="43910"/>
                    <a:pt x="126397" y="52102"/>
                  </a:cubicBezTo>
                  <a:cubicBezTo>
                    <a:pt x="126397" y="56198"/>
                    <a:pt x="129730" y="59531"/>
                    <a:pt x="133826" y="59531"/>
                  </a:cubicBezTo>
                  <a:cubicBezTo>
                    <a:pt x="142494" y="59531"/>
                    <a:pt x="149447" y="66961"/>
                    <a:pt x="148685" y="75819"/>
                  </a:cubicBezTo>
                  <a:cubicBezTo>
                    <a:pt x="148019" y="83534"/>
                    <a:pt x="141256" y="89345"/>
                    <a:pt x="133540" y="89345"/>
                  </a:cubicBezTo>
                  <a:lnTo>
                    <a:pt x="118205" y="89345"/>
                  </a:lnTo>
                  <a:cubicBezTo>
                    <a:pt x="114776" y="72390"/>
                    <a:pt x="99727" y="59531"/>
                    <a:pt x="81724" y="59531"/>
                  </a:cubicBezTo>
                  <a:cubicBezTo>
                    <a:pt x="66675" y="59531"/>
                    <a:pt x="53340" y="68580"/>
                    <a:pt x="47625" y="82201"/>
                  </a:cubicBezTo>
                  <a:cubicBezTo>
                    <a:pt x="42196" y="83058"/>
                    <a:pt x="37052" y="85344"/>
                    <a:pt x="32861" y="88868"/>
                  </a:cubicBezTo>
                  <a:cubicBezTo>
                    <a:pt x="22574" y="86868"/>
                    <a:pt x="14859" y="77724"/>
                    <a:pt x="14859" y="66961"/>
                  </a:cubicBezTo>
                  <a:close/>
                  <a:moveTo>
                    <a:pt x="104108" y="134017"/>
                  </a:moveTo>
                  <a:lnTo>
                    <a:pt x="37624" y="134017"/>
                  </a:lnTo>
                  <a:cubicBezTo>
                    <a:pt x="34671" y="134017"/>
                    <a:pt x="31909" y="132493"/>
                    <a:pt x="30575" y="129921"/>
                  </a:cubicBezTo>
                  <a:cubicBezTo>
                    <a:pt x="28670" y="126206"/>
                    <a:pt x="30099" y="122301"/>
                    <a:pt x="33623" y="120301"/>
                  </a:cubicBezTo>
                  <a:cubicBezTo>
                    <a:pt x="36195" y="118872"/>
                    <a:pt x="37814" y="116110"/>
                    <a:pt x="37243" y="112109"/>
                  </a:cubicBezTo>
                  <a:cubicBezTo>
                    <a:pt x="36862" y="109442"/>
                    <a:pt x="38100" y="104966"/>
                    <a:pt x="41053" y="101822"/>
                  </a:cubicBezTo>
                  <a:cubicBezTo>
                    <a:pt x="43815" y="98774"/>
                    <a:pt x="47720" y="96965"/>
                    <a:pt x="51816" y="96869"/>
                  </a:cubicBezTo>
                  <a:cubicBezTo>
                    <a:pt x="56197" y="97441"/>
                    <a:pt x="59436" y="94869"/>
                    <a:pt x="60388" y="91345"/>
                  </a:cubicBezTo>
                  <a:cubicBezTo>
                    <a:pt x="62960" y="81439"/>
                    <a:pt x="71723" y="74486"/>
                    <a:pt x="81915" y="74486"/>
                  </a:cubicBezTo>
                  <a:cubicBezTo>
                    <a:pt x="94107" y="74486"/>
                    <a:pt x="104108" y="84392"/>
                    <a:pt x="104204" y="96583"/>
                  </a:cubicBezTo>
                  <a:cubicBezTo>
                    <a:pt x="103537" y="101060"/>
                    <a:pt x="105918" y="104108"/>
                    <a:pt x="109061" y="105156"/>
                  </a:cubicBezTo>
                  <a:cubicBezTo>
                    <a:pt x="115062" y="107252"/>
                    <a:pt x="119063" y="112871"/>
                    <a:pt x="119063" y="119158"/>
                  </a:cubicBezTo>
                  <a:cubicBezTo>
                    <a:pt x="119063" y="127349"/>
                    <a:pt x="112395" y="134017"/>
                    <a:pt x="104204" y="134017"/>
                  </a:cubicBezTo>
                  <a:lnTo>
                    <a:pt x="104204" y="134017"/>
                  </a:lnTo>
                  <a:close/>
                </a:path>
              </a:pathLst>
            </a:custGeom>
            <a:solidFill>
              <a:schemeClr val="dk1"/>
            </a:solidFill>
            <a:ln>
              <a:noFill/>
            </a:ln>
          </p:spPr>
          <p:style>
            <a:lnRef idx="0"/>
            <a:fillRef idx="0"/>
            <a:effectRef idx="0"/>
            <a:fontRef idx="minor"/>
          </p:style>
        </p:sp>
        <p:sp>
          <p:nvSpPr>
            <p:cNvPr id="90" name="CustomShape 8"/>
            <p:cNvSpPr/>
            <p:nvPr/>
          </p:nvSpPr>
          <p:spPr>
            <a:xfrm>
              <a:off x="970560" y="379764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91" name="CustomShape 9"/>
            <p:cNvSpPr/>
            <p:nvPr/>
          </p:nvSpPr>
          <p:spPr>
            <a:xfrm>
              <a:off x="938880" y="3765960"/>
              <a:ext cx="264240" cy="304920"/>
            </a:xfrm>
            <a:custGeom>
              <a:avLst/>
              <a:gdLst/>
              <a:ahLst/>
              <a:rect l="l" t="t" r="r" b="b"/>
              <a:pathLst>
                <a:path w="330377" h="381000">
                  <a:moveTo>
                    <a:pt x="291179" y="161544"/>
                  </a:moveTo>
                  <a:cubicBezTo>
                    <a:pt x="285845" y="156210"/>
                    <a:pt x="282797" y="148971"/>
                    <a:pt x="282797" y="141446"/>
                  </a:cubicBezTo>
                  <a:cubicBezTo>
                    <a:pt x="282797" y="63437"/>
                    <a:pt x="219361" y="0"/>
                    <a:pt x="141446" y="0"/>
                  </a:cubicBezTo>
                  <a:cubicBezTo>
                    <a:pt x="116110" y="0"/>
                    <a:pt x="91345" y="6763"/>
                    <a:pt x="69628" y="19622"/>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6"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9"/>
                    <a:pt x="329755" y="216599"/>
                  </a:cubicBezTo>
                  <a:cubicBezTo>
                    <a:pt x="331565" y="209074"/>
                    <a:pt x="329375" y="201263"/>
                    <a:pt x="323850" y="195739"/>
                  </a:cubicBezTo>
                  <a:cubicBezTo>
                    <a:pt x="290227" y="160592"/>
                    <a:pt x="291275" y="161639"/>
                    <a:pt x="291084" y="161449"/>
                  </a:cubicBezTo>
                  <a:lnTo>
                    <a:pt x="291084" y="161449"/>
                  </a:lnTo>
                  <a:close/>
                </a:path>
              </a:pathLst>
            </a:custGeom>
            <a:solidFill>
              <a:schemeClr val="dk1"/>
            </a:solidFill>
            <a:ln>
              <a:noFill/>
            </a:ln>
          </p:spPr>
          <p:style>
            <a:lnRef idx="0"/>
            <a:fillRef idx="0"/>
            <a:effectRef idx="0"/>
            <a:fontRef idx="minor"/>
          </p:style>
        </p:sp>
      </p:grpSp>
      <p:sp>
        <p:nvSpPr>
          <p:cNvPr id="92" name="CustomShape 10"/>
          <p:cNvSpPr/>
          <p:nvPr/>
        </p:nvSpPr>
        <p:spPr>
          <a:xfrm flipH="1">
            <a:off x="453600" y="4183560"/>
            <a:ext cx="1233720" cy="3772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1200" spc="-1" strike="noStrike">
                <a:solidFill>
                  <a:srgbClr val="000000"/>
                </a:solidFill>
                <a:latin typeface="Montserrat SemiBold"/>
                <a:ea typeface="Montserrat SemiBold"/>
              </a:rPr>
              <a:t>Mindfulness</a:t>
            </a:r>
            <a:endParaRPr b="0" lang="pl-PL" sz="1200" spc="-1" strike="noStrike">
              <a:latin typeface="Arial"/>
            </a:endParaRPr>
          </a:p>
        </p:txBody>
      </p:sp>
      <p:sp>
        <p:nvSpPr>
          <p:cNvPr id="93" name="CustomShape 11"/>
          <p:cNvSpPr/>
          <p:nvPr/>
        </p:nvSpPr>
        <p:spPr>
          <a:xfrm>
            <a:off x="2052720" y="3668040"/>
            <a:ext cx="501120" cy="501120"/>
          </a:xfrm>
          <a:prstGeom prst="ellipse">
            <a:avLst/>
          </a:prstGeom>
          <a:solidFill>
            <a:schemeClr val="dk2"/>
          </a:solidFill>
          <a:ln>
            <a:noFill/>
          </a:ln>
        </p:spPr>
        <p:style>
          <a:lnRef idx="0"/>
          <a:fillRef idx="0"/>
          <a:effectRef idx="0"/>
          <a:fontRef idx="minor"/>
        </p:style>
      </p:sp>
      <p:sp>
        <p:nvSpPr>
          <p:cNvPr id="94" name="CustomShape 12"/>
          <p:cNvSpPr/>
          <p:nvPr/>
        </p:nvSpPr>
        <p:spPr>
          <a:xfrm flipH="1">
            <a:off x="1685880" y="4183560"/>
            <a:ext cx="1233720" cy="3772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1200" spc="-1" strike="noStrike">
                <a:solidFill>
                  <a:srgbClr val="000000"/>
                </a:solidFill>
                <a:latin typeface="Montserrat SemiBold"/>
                <a:ea typeface="Montserrat SemiBold"/>
              </a:rPr>
              <a:t>Wellbeing</a:t>
            </a:r>
            <a:endParaRPr b="0" lang="pl-PL" sz="1200" spc="-1" strike="noStrike">
              <a:latin typeface="Arial"/>
            </a:endParaRPr>
          </a:p>
        </p:txBody>
      </p:sp>
      <p:sp>
        <p:nvSpPr>
          <p:cNvPr id="95" name="CustomShape 13"/>
          <p:cNvSpPr/>
          <p:nvPr/>
        </p:nvSpPr>
        <p:spPr>
          <a:xfrm>
            <a:off x="3285000" y="3668040"/>
            <a:ext cx="501120" cy="501120"/>
          </a:xfrm>
          <a:prstGeom prst="ellipse">
            <a:avLst/>
          </a:prstGeom>
          <a:solidFill>
            <a:schemeClr val="dk2"/>
          </a:solidFill>
          <a:ln>
            <a:noFill/>
          </a:ln>
        </p:spPr>
        <p:style>
          <a:lnRef idx="0"/>
          <a:fillRef idx="0"/>
          <a:effectRef idx="0"/>
          <a:fontRef idx="minor"/>
        </p:style>
      </p:sp>
      <p:sp>
        <p:nvSpPr>
          <p:cNvPr id="96" name="CustomShape 14"/>
          <p:cNvSpPr/>
          <p:nvPr/>
        </p:nvSpPr>
        <p:spPr>
          <a:xfrm flipH="1">
            <a:off x="2918160" y="4183560"/>
            <a:ext cx="1233720" cy="3772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1200" spc="-1" strike="noStrike">
                <a:solidFill>
                  <a:srgbClr val="000000"/>
                </a:solidFill>
                <a:latin typeface="Montserrat SemiBold"/>
                <a:ea typeface="Montserrat SemiBold"/>
              </a:rPr>
              <a:t>Anxiety</a:t>
            </a:r>
            <a:endParaRPr b="0" lang="pl-PL" sz="1200" spc="-1" strike="noStrike">
              <a:latin typeface="Arial"/>
            </a:endParaRPr>
          </a:p>
        </p:txBody>
      </p:sp>
      <p:sp>
        <p:nvSpPr>
          <p:cNvPr id="97" name="CustomShape 15"/>
          <p:cNvSpPr/>
          <p:nvPr/>
        </p:nvSpPr>
        <p:spPr>
          <a:xfrm>
            <a:off x="4517640" y="3668040"/>
            <a:ext cx="501120" cy="501120"/>
          </a:xfrm>
          <a:prstGeom prst="ellipse">
            <a:avLst/>
          </a:prstGeom>
          <a:solidFill>
            <a:schemeClr val="dk2"/>
          </a:solidFill>
          <a:ln>
            <a:noFill/>
          </a:ln>
        </p:spPr>
        <p:style>
          <a:lnRef idx="0"/>
          <a:fillRef idx="0"/>
          <a:effectRef idx="0"/>
          <a:fontRef idx="minor"/>
        </p:style>
      </p:sp>
      <p:sp>
        <p:nvSpPr>
          <p:cNvPr id="98" name="CustomShape 16"/>
          <p:cNvSpPr/>
          <p:nvPr/>
        </p:nvSpPr>
        <p:spPr>
          <a:xfrm flipH="1">
            <a:off x="4150440" y="4183560"/>
            <a:ext cx="1233720" cy="3772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1200" spc="-1" strike="noStrike">
                <a:solidFill>
                  <a:srgbClr val="000000"/>
                </a:solidFill>
                <a:latin typeface="Montserrat SemiBold"/>
                <a:ea typeface="Montserrat SemiBold"/>
              </a:rPr>
              <a:t>Resilience</a:t>
            </a:r>
            <a:endParaRPr b="0" lang="pl-PL" sz="1200" spc="-1" strike="noStrike">
              <a:latin typeface="Arial"/>
            </a:endParaRPr>
          </a:p>
        </p:txBody>
      </p:sp>
      <p:grpSp>
        <p:nvGrpSpPr>
          <p:cNvPr id="99" name="Group 17"/>
          <p:cNvGrpSpPr/>
          <p:nvPr/>
        </p:nvGrpSpPr>
        <p:grpSpPr>
          <a:xfrm>
            <a:off x="2171160" y="3765960"/>
            <a:ext cx="264240" cy="304920"/>
            <a:chOff x="2171160" y="3765960"/>
            <a:chExt cx="264240" cy="304920"/>
          </a:xfrm>
        </p:grpSpPr>
        <p:sp>
          <p:nvSpPr>
            <p:cNvPr id="100" name="CustomShape 18"/>
            <p:cNvSpPr/>
            <p:nvPr/>
          </p:nvSpPr>
          <p:spPr>
            <a:xfrm>
              <a:off x="2218680" y="3825720"/>
              <a:ext cx="130680" cy="106920"/>
            </a:xfrm>
            <a:custGeom>
              <a:avLst/>
              <a:gdLst/>
              <a:ahLst/>
              <a:rect l="l" t="t" r="r" b="b"/>
              <a:pathLst>
                <a:path w="163782" h="134018">
                  <a:moveTo>
                    <a:pt x="40124" y="574"/>
                  </a:moveTo>
                  <a:cubicBezTo>
                    <a:pt x="37362" y="-569"/>
                    <a:pt x="34123" y="97"/>
                    <a:pt x="32028" y="2193"/>
                  </a:cubicBezTo>
                  <a:lnTo>
                    <a:pt x="2215" y="32006"/>
                  </a:lnTo>
                  <a:cubicBezTo>
                    <a:pt x="-738" y="34959"/>
                    <a:pt x="-738" y="39626"/>
                    <a:pt x="2215" y="42579"/>
                  </a:cubicBezTo>
                  <a:lnTo>
                    <a:pt x="32028" y="72392"/>
                  </a:lnTo>
                  <a:cubicBezTo>
                    <a:pt x="34981" y="75345"/>
                    <a:pt x="39933" y="75440"/>
                    <a:pt x="42982" y="71916"/>
                  </a:cubicBezTo>
                  <a:cubicBezTo>
                    <a:pt x="44124" y="70582"/>
                    <a:pt x="44696" y="68868"/>
                    <a:pt x="44696" y="67153"/>
                  </a:cubicBezTo>
                  <a:lnTo>
                    <a:pt x="44696" y="59629"/>
                  </a:lnTo>
                  <a:cubicBezTo>
                    <a:pt x="44696" y="59629"/>
                    <a:pt x="52125" y="59629"/>
                    <a:pt x="52125" y="59629"/>
                  </a:cubicBezTo>
                  <a:cubicBezTo>
                    <a:pt x="56221" y="59629"/>
                    <a:pt x="59555" y="62962"/>
                    <a:pt x="59555" y="67058"/>
                  </a:cubicBezTo>
                  <a:lnTo>
                    <a:pt x="59555" y="126589"/>
                  </a:lnTo>
                  <a:cubicBezTo>
                    <a:pt x="59555" y="130685"/>
                    <a:pt x="62889" y="134019"/>
                    <a:pt x="66984" y="134019"/>
                  </a:cubicBezTo>
                  <a:lnTo>
                    <a:pt x="96798" y="134019"/>
                  </a:lnTo>
                  <a:cubicBezTo>
                    <a:pt x="100893" y="134019"/>
                    <a:pt x="104227" y="130685"/>
                    <a:pt x="104227" y="126589"/>
                  </a:cubicBezTo>
                  <a:lnTo>
                    <a:pt x="104227" y="67058"/>
                  </a:lnTo>
                  <a:cubicBezTo>
                    <a:pt x="104227" y="62962"/>
                    <a:pt x="107561" y="59629"/>
                    <a:pt x="111657" y="59629"/>
                  </a:cubicBezTo>
                  <a:lnTo>
                    <a:pt x="119086" y="59629"/>
                  </a:lnTo>
                  <a:lnTo>
                    <a:pt x="119086" y="67153"/>
                  </a:lnTo>
                  <a:cubicBezTo>
                    <a:pt x="119086" y="68868"/>
                    <a:pt x="119658" y="70582"/>
                    <a:pt x="120801" y="71916"/>
                  </a:cubicBezTo>
                  <a:cubicBezTo>
                    <a:pt x="123944" y="75440"/>
                    <a:pt x="128897" y="75345"/>
                    <a:pt x="131755" y="72392"/>
                  </a:cubicBezTo>
                  <a:lnTo>
                    <a:pt x="161568" y="42579"/>
                  </a:lnTo>
                  <a:cubicBezTo>
                    <a:pt x="164521" y="39626"/>
                    <a:pt x="164521" y="34959"/>
                    <a:pt x="161568" y="32006"/>
                  </a:cubicBezTo>
                  <a:lnTo>
                    <a:pt x="131755" y="2193"/>
                  </a:lnTo>
                  <a:cubicBezTo>
                    <a:pt x="128802" y="-760"/>
                    <a:pt x="123849" y="-855"/>
                    <a:pt x="120801" y="2669"/>
                  </a:cubicBezTo>
                  <a:cubicBezTo>
                    <a:pt x="119658" y="4003"/>
                    <a:pt x="119086" y="5717"/>
                    <a:pt x="119086" y="7432"/>
                  </a:cubicBezTo>
                  <a:lnTo>
                    <a:pt x="119086" y="14956"/>
                  </a:lnTo>
                  <a:cubicBezTo>
                    <a:pt x="119086" y="14956"/>
                    <a:pt x="111657" y="14956"/>
                    <a:pt x="111657" y="14956"/>
                  </a:cubicBezTo>
                  <a:cubicBezTo>
                    <a:pt x="100989" y="14956"/>
                    <a:pt x="90607" y="18290"/>
                    <a:pt x="81843" y="24481"/>
                  </a:cubicBezTo>
                  <a:cubicBezTo>
                    <a:pt x="73081" y="18290"/>
                    <a:pt x="62698" y="14956"/>
                    <a:pt x="52030" y="14956"/>
                  </a:cubicBezTo>
                  <a:lnTo>
                    <a:pt x="44601" y="14956"/>
                  </a:lnTo>
                  <a:lnTo>
                    <a:pt x="44601" y="7527"/>
                  </a:lnTo>
                  <a:cubicBezTo>
                    <a:pt x="44601" y="4479"/>
                    <a:pt x="42791" y="1812"/>
                    <a:pt x="40029" y="669"/>
                  </a:cubicBezTo>
                  <a:close/>
                  <a:moveTo>
                    <a:pt x="52125" y="29815"/>
                  </a:moveTo>
                  <a:cubicBezTo>
                    <a:pt x="61174" y="29815"/>
                    <a:pt x="69937" y="33244"/>
                    <a:pt x="76891" y="39531"/>
                  </a:cubicBezTo>
                  <a:cubicBezTo>
                    <a:pt x="79748" y="42103"/>
                    <a:pt x="84034" y="42103"/>
                    <a:pt x="86892" y="39531"/>
                  </a:cubicBezTo>
                  <a:cubicBezTo>
                    <a:pt x="93845" y="33244"/>
                    <a:pt x="102608" y="29815"/>
                    <a:pt x="111657" y="29815"/>
                  </a:cubicBezTo>
                  <a:lnTo>
                    <a:pt x="126516" y="29815"/>
                  </a:lnTo>
                  <a:cubicBezTo>
                    <a:pt x="129754" y="29815"/>
                    <a:pt x="132421" y="27815"/>
                    <a:pt x="133469" y="24958"/>
                  </a:cubicBezTo>
                  <a:lnTo>
                    <a:pt x="145756" y="37245"/>
                  </a:lnTo>
                  <a:lnTo>
                    <a:pt x="133469" y="49532"/>
                  </a:lnTo>
                  <a:cubicBezTo>
                    <a:pt x="132421" y="46675"/>
                    <a:pt x="129659" y="44674"/>
                    <a:pt x="126516" y="44674"/>
                  </a:cubicBezTo>
                  <a:lnTo>
                    <a:pt x="111657" y="44674"/>
                  </a:lnTo>
                  <a:cubicBezTo>
                    <a:pt x="99370" y="44674"/>
                    <a:pt x="89368" y="54676"/>
                    <a:pt x="89368" y="66963"/>
                  </a:cubicBezTo>
                  <a:lnTo>
                    <a:pt x="89368" y="119065"/>
                  </a:lnTo>
                  <a:lnTo>
                    <a:pt x="74509" y="119065"/>
                  </a:lnTo>
                  <a:lnTo>
                    <a:pt x="74509" y="66963"/>
                  </a:lnTo>
                  <a:cubicBezTo>
                    <a:pt x="74509" y="54676"/>
                    <a:pt x="64508" y="44674"/>
                    <a:pt x="52221" y="44674"/>
                  </a:cubicBezTo>
                  <a:lnTo>
                    <a:pt x="37362" y="44674"/>
                  </a:lnTo>
                  <a:cubicBezTo>
                    <a:pt x="34123" y="44674"/>
                    <a:pt x="31456" y="46675"/>
                    <a:pt x="30408" y="49532"/>
                  </a:cubicBezTo>
                  <a:lnTo>
                    <a:pt x="18121" y="37245"/>
                  </a:lnTo>
                  <a:lnTo>
                    <a:pt x="30408" y="24958"/>
                  </a:lnTo>
                  <a:cubicBezTo>
                    <a:pt x="31456" y="27815"/>
                    <a:pt x="34218" y="29815"/>
                    <a:pt x="37362" y="29815"/>
                  </a:cubicBezTo>
                  <a:lnTo>
                    <a:pt x="52221" y="29815"/>
                  </a:lnTo>
                  <a:close/>
                </a:path>
              </a:pathLst>
            </a:custGeom>
            <a:solidFill>
              <a:schemeClr val="dk1"/>
            </a:solidFill>
            <a:ln>
              <a:noFill/>
            </a:ln>
          </p:spPr>
          <p:style>
            <a:lnRef idx="0"/>
            <a:fillRef idx="0"/>
            <a:effectRef idx="0"/>
            <a:fontRef idx="minor"/>
          </p:style>
        </p:sp>
        <p:sp>
          <p:nvSpPr>
            <p:cNvPr id="101" name="CustomShape 19"/>
            <p:cNvSpPr/>
            <p:nvPr/>
          </p:nvSpPr>
          <p:spPr>
            <a:xfrm>
              <a:off x="2202480" y="379764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02" name="CustomShape 20"/>
            <p:cNvSpPr/>
            <p:nvPr/>
          </p:nvSpPr>
          <p:spPr>
            <a:xfrm>
              <a:off x="2171160" y="3765960"/>
              <a:ext cx="264240" cy="3049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323755" y="195739"/>
                    <a:pt x="290989"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70"/>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3"/>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103" name="Group 21"/>
          <p:cNvGrpSpPr/>
          <p:nvPr/>
        </p:nvGrpSpPr>
        <p:grpSpPr>
          <a:xfrm>
            <a:off x="3403440" y="3765960"/>
            <a:ext cx="264240" cy="304920"/>
            <a:chOff x="3403440" y="3765960"/>
            <a:chExt cx="264240" cy="304920"/>
          </a:xfrm>
        </p:grpSpPr>
        <p:sp>
          <p:nvSpPr>
            <p:cNvPr id="104" name="CustomShape 22"/>
            <p:cNvSpPr/>
            <p:nvPr/>
          </p:nvSpPr>
          <p:spPr>
            <a:xfrm>
              <a:off x="3451320" y="3813840"/>
              <a:ext cx="130680" cy="130680"/>
            </a:xfrm>
            <a:custGeom>
              <a:avLst/>
              <a:gdLst/>
              <a:ahLst/>
              <a:rect l="l" t="t" r="r" b="b"/>
              <a:pathLst>
                <a:path w="163737" h="163544">
                  <a:moveTo>
                    <a:pt x="193" y="81820"/>
                  </a:moveTo>
                  <a:lnTo>
                    <a:pt x="193" y="88773"/>
                  </a:lnTo>
                  <a:cubicBezTo>
                    <a:pt x="193" y="104584"/>
                    <a:pt x="12290" y="118015"/>
                    <a:pt x="28006" y="118967"/>
                  </a:cubicBezTo>
                  <a:cubicBezTo>
                    <a:pt x="45246" y="120110"/>
                    <a:pt x="59724" y="106299"/>
                    <a:pt x="59724" y="89249"/>
                  </a:cubicBezTo>
                  <a:lnTo>
                    <a:pt x="59724" y="81820"/>
                  </a:lnTo>
                  <a:cubicBezTo>
                    <a:pt x="59724" y="80677"/>
                    <a:pt x="59438" y="79439"/>
                    <a:pt x="58962" y="78486"/>
                  </a:cubicBezTo>
                  <a:lnTo>
                    <a:pt x="42008" y="44577"/>
                  </a:lnTo>
                  <a:lnTo>
                    <a:pt x="74583" y="44577"/>
                  </a:lnTo>
                  <a:lnTo>
                    <a:pt x="74583" y="119729"/>
                  </a:lnTo>
                  <a:cubicBezTo>
                    <a:pt x="57629" y="123158"/>
                    <a:pt x="44770" y="138208"/>
                    <a:pt x="44770" y="156210"/>
                  </a:cubicBezTo>
                  <a:cubicBezTo>
                    <a:pt x="44770" y="160306"/>
                    <a:pt x="48104" y="163544"/>
                    <a:pt x="52199" y="163544"/>
                  </a:cubicBezTo>
                  <a:lnTo>
                    <a:pt x="111731" y="163544"/>
                  </a:lnTo>
                  <a:cubicBezTo>
                    <a:pt x="115826" y="163544"/>
                    <a:pt x="119160" y="160211"/>
                    <a:pt x="119160" y="156210"/>
                  </a:cubicBezTo>
                  <a:cubicBezTo>
                    <a:pt x="119160" y="138208"/>
                    <a:pt x="106397" y="123158"/>
                    <a:pt x="89347" y="119729"/>
                  </a:cubicBezTo>
                  <a:lnTo>
                    <a:pt x="89347" y="44577"/>
                  </a:lnTo>
                  <a:lnTo>
                    <a:pt x="121922" y="44577"/>
                  </a:lnTo>
                  <a:lnTo>
                    <a:pt x="104968" y="78486"/>
                  </a:lnTo>
                  <a:cubicBezTo>
                    <a:pt x="104492" y="79439"/>
                    <a:pt x="104206" y="80677"/>
                    <a:pt x="104206" y="81820"/>
                  </a:cubicBezTo>
                  <a:lnTo>
                    <a:pt x="104206" y="88773"/>
                  </a:lnTo>
                  <a:cubicBezTo>
                    <a:pt x="104206" y="104584"/>
                    <a:pt x="116303" y="118015"/>
                    <a:pt x="132019" y="118967"/>
                  </a:cubicBezTo>
                  <a:cubicBezTo>
                    <a:pt x="149259" y="120110"/>
                    <a:pt x="163737" y="106299"/>
                    <a:pt x="163737" y="89249"/>
                  </a:cubicBezTo>
                  <a:lnTo>
                    <a:pt x="163737" y="81820"/>
                  </a:lnTo>
                  <a:cubicBezTo>
                    <a:pt x="163737" y="80677"/>
                    <a:pt x="163451" y="79439"/>
                    <a:pt x="162975" y="78486"/>
                  </a:cubicBezTo>
                  <a:lnTo>
                    <a:pt x="145830" y="44196"/>
                  </a:lnTo>
                  <a:cubicBezTo>
                    <a:pt x="155927" y="42196"/>
                    <a:pt x="163547" y="33338"/>
                    <a:pt x="163737" y="22765"/>
                  </a:cubicBezTo>
                  <a:cubicBezTo>
                    <a:pt x="163737" y="18860"/>
                    <a:pt x="160975" y="15335"/>
                    <a:pt x="157165" y="14954"/>
                  </a:cubicBezTo>
                  <a:cubicBezTo>
                    <a:pt x="152688" y="14478"/>
                    <a:pt x="148878" y="18002"/>
                    <a:pt x="148878" y="22384"/>
                  </a:cubicBezTo>
                  <a:cubicBezTo>
                    <a:pt x="148878" y="26480"/>
                    <a:pt x="145354" y="29813"/>
                    <a:pt x="141258" y="29813"/>
                  </a:cubicBezTo>
                  <a:lnTo>
                    <a:pt x="89347" y="29813"/>
                  </a:lnTo>
                  <a:lnTo>
                    <a:pt x="89347" y="14954"/>
                  </a:lnTo>
                  <a:lnTo>
                    <a:pt x="96776" y="14954"/>
                  </a:lnTo>
                  <a:cubicBezTo>
                    <a:pt x="99920" y="14954"/>
                    <a:pt x="102872" y="12954"/>
                    <a:pt x="103825" y="9906"/>
                  </a:cubicBezTo>
                  <a:cubicBezTo>
                    <a:pt x="105444" y="4763"/>
                    <a:pt x="101634" y="0"/>
                    <a:pt x="96776" y="0"/>
                  </a:cubicBezTo>
                  <a:lnTo>
                    <a:pt x="66963" y="0"/>
                  </a:lnTo>
                  <a:cubicBezTo>
                    <a:pt x="63820" y="0"/>
                    <a:pt x="60867" y="2000"/>
                    <a:pt x="59915" y="5048"/>
                  </a:cubicBezTo>
                  <a:cubicBezTo>
                    <a:pt x="58295" y="10192"/>
                    <a:pt x="62105" y="14954"/>
                    <a:pt x="66963" y="14954"/>
                  </a:cubicBezTo>
                  <a:lnTo>
                    <a:pt x="74393" y="14954"/>
                  </a:lnTo>
                  <a:lnTo>
                    <a:pt x="74393" y="29813"/>
                  </a:lnTo>
                  <a:lnTo>
                    <a:pt x="22481" y="29813"/>
                  </a:lnTo>
                  <a:cubicBezTo>
                    <a:pt x="18386" y="29813"/>
                    <a:pt x="14861" y="26575"/>
                    <a:pt x="14861" y="22384"/>
                  </a:cubicBezTo>
                  <a:cubicBezTo>
                    <a:pt x="14861" y="18002"/>
                    <a:pt x="11051" y="14478"/>
                    <a:pt x="6575" y="14954"/>
                  </a:cubicBezTo>
                  <a:cubicBezTo>
                    <a:pt x="2669" y="15335"/>
                    <a:pt x="-93" y="18860"/>
                    <a:pt x="2" y="22765"/>
                  </a:cubicBezTo>
                  <a:cubicBezTo>
                    <a:pt x="193" y="33338"/>
                    <a:pt x="7908" y="42196"/>
                    <a:pt x="17909" y="44196"/>
                  </a:cubicBezTo>
                  <a:lnTo>
                    <a:pt x="764" y="78486"/>
                  </a:lnTo>
                  <a:cubicBezTo>
                    <a:pt x="288" y="79439"/>
                    <a:pt x="2" y="80677"/>
                    <a:pt x="2" y="81820"/>
                  </a:cubicBezTo>
                  <a:lnTo>
                    <a:pt x="2" y="81820"/>
                  </a:lnTo>
                  <a:close/>
                  <a:moveTo>
                    <a:pt x="102872" y="148781"/>
                  </a:moveTo>
                  <a:lnTo>
                    <a:pt x="60772" y="148781"/>
                  </a:lnTo>
                  <a:cubicBezTo>
                    <a:pt x="63820" y="140113"/>
                    <a:pt x="72107" y="133921"/>
                    <a:pt x="81822" y="133921"/>
                  </a:cubicBezTo>
                  <a:cubicBezTo>
                    <a:pt x="91538" y="133921"/>
                    <a:pt x="99824" y="140113"/>
                    <a:pt x="102872" y="148781"/>
                  </a:cubicBezTo>
                  <a:close/>
                  <a:moveTo>
                    <a:pt x="133924" y="53816"/>
                  </a:moveTo>
                  <a:lnTo>
                    <a:pt x="144211" y="74390"/>
                  </a:lnTo>
                  <a:lnTo>
                    <a:pt x="123637" y="74390"/>
                  </a:lnTo>
                  <a:lnTo>
                    <a:pt x="133924" y="53816"/>
                  </a:lnTo>
                  <a:close/>
                  <a:moveTo>
                    <a:pt x="133924" y="104204"/>
                  </a:moveTo>
                  <a:cubicBezTo>
                    <a:pt x="125732" y="104204"/>
                    <a:pt x="119065" y="97536"/>
                    <a:pt x="119065" y="89345"/>
                  </a:cubicBezTo>
                  <a:lnTo>
                    <a:pt x="148878" y="89345"/>
                  </a:lnTo>
                  <a:cubicBezTo>
                    <a:pt x="148878" y="97536"/>
                    <a:pt x="142211" y="104204"/>
                    <a:pt x="134019" y="104204"/>
                  </a:cubicBezTo>
                  <a:close/>
                  <a:moveTo>
                    <a:pt x="29720" y="104204"/>
                  </a:moveTo>
                  <a:cubicBezTo>
                    <a:pt x="21529" y="104204"/>
                    <a:pt x="14861" y="97536"/>
                    <a:pt x="14861" y="89345"/>
                  </a:cubicBezTo>
                  <a:lnTo>
                    <a:pt x="44675" y="89345"/>
                  </a:lnTo>
                  <a:cubicBezTo>
                    <a:pt x="44675" y="97536"/>
                    <a:pt x="38007" y="104204"/>
                    <a:pt x="29816" y="104204"/>
                  </a:cubicBezTo>
                  <a:close/>
                  <a:moveTo>
                    <a:pt x="19433" y="74390"/>
                  </a:moveTo>
                  <a:lnTo>
                    <a:pt x="29720" y="53816"/>
                  </a:lnTo>
                  <a:lnTo>
                    <a:pt x="40007" y="74390"/>
                  </a:lnTo>
                  <a:lnTo>
                    <a:pt x="19433" y="74390"/>
                  </a:lnTo>
                  <a:close/>
                </a:path>
              </a:pathLst>
            </a:custGeom>
            <a:solidFill>
              <a:schemeClr val="dk1"/>
            </a:solidFill>
            <a:ln>
              <a:noFill/>
            </a:ln>
          </p:spPr>
          <p:style>
            <a:lnRef idx="0"/>
            <a:fillRef idx="0"/>
            <a:effectRef idx="0"/>
            <a:fontRef idx="minor"/>
          </p:style>
        </p:sp>
        <p:sp>
          <p:nvSpPr>
            <p:cNvPr id="105" name="CustomShape 23"/>
            <p:cNvSpPr/>
            <p:nvPr/>
          </p:nvSpPr>
          <p:spPr>
            <a:xfrm>
              <a:off x="3435120" y="3797640"/>
              <a:ext cx="11520" cy="1152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06" name="CustomShape 24"/>
            <p:cNvSpPr/>
            <p:nvPr/>
          </p:nvSpPr>
          <p:spPr>
            <a:xfrm>
              <a:off x="3403440" y="3765960"/>
              <a:ext cx="264240" cy="304920"/>
            </a:xfrm>
            <a:custGeom>
              <a:avLst/>
              <a:gdLst/>
              <a:ahLst/>
              <a:rect l="l" t="t" r="r" b="b"/>
              <a:pathLst>
                <a:path w="330377" h="381000">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69"/>
                  </a:cubicBezTo>
                  <a:cubicBezTo>
                    <a:pt x="315087" y="214408"/>
                    <a:pt x="314039" y="217361"/>
                    <a:pt x="310515" y="218503"/>
                  </a:cubicBezTo>
                  <a:lnTo>
                    <a:pt x="288036" y="225743"/>
                  </a:lnTo>
                  <a:cubicBezTo>
                    <a:pt x="287084" y="226028"/>
                    <a:pt x="286226" y="226505"/>
                    <a:pt x="285464" y="227076"/>
                  </a:cubicBezTo>
                  <a:cubicBezTo>
                    <a:pt x="282797" y="229362"/>
                    <a:pt x="282130" y="232886"/>
                    <a:pt x="283369" y="235839"/>
                  </a:cubicBezTo>
                  <a:cubicBezTo>
                    <a:pt x="283369" y="235839"/>
                    <a:pt x="291465" y="254222"/>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9"/>
                    <a:pt x="329755" y="216598"/>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grpSp>
        <p:nvGrpSpPr>
          <p:cNvPr id="107" name="Group 25"/>
          <p:cNvGrpSpPr/>
          <p:nvPr/>
        </p:nvGrpSpPr>
        <p:grpSpPr>
          <a:xfrm>
            <a:off x="4636440" y="3766320"/>
            <a:ext cx="264240" cy="304560"/>
            <a:chOff x="4636440" y="3766320"/>
            <a:chExt cx="264240" cy="304560"/>
          </a:xfrm>
        </p:grpSpPr>
        <p:sp>
          <p:nvSpPr>
            <p:cNvPr id="108" name="CustomShape 26"/>
            <p:cNvSpPr/>
            <p:nvPr/>
          </p:nvSpPr>
          <p:spPr>
            <a:xfrm>
              <a:off x="4767120" y="384948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109" name="CustomShape 27"/>
            <p:cNvSpPr/>
            <p:nvPr/>
          </p:nvSpPr>
          <p:spPr>
            <a:xfrm>
              <a:off x="4719600" y="384948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110" name="CustomShape 28"/>
            <p:cNvSpPr/>
            <p:nvPr/>
          </p:nvSpPr>
          <p:spPr>
            <a:xfrm>
              <a:off x="4683960" y="3813840"/>
              <a:ext cx="130680" cy="13068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111" name="CustomShape 29"/>
            <p:cNvSpPr/>
            <p:nvPr/>
          </p:nvSpPr>
          <p:spPr>
            <a:xfrm>
              <a:off x="4719600" y="3873600"/>
              <a:ext cx="59400" cy="35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112" name="CustomShape 30"/>
            <p:cNvSpPr/>
            <p:nvPr/>
          </p:nvSpPr>
          <p:spPr>
            <a:xfrm>
              <a:off x="4667760" y="379764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13" name="CustomShape 31"/>
            <p:cNvSpPr/>
            <p:nvPr/>
          </p:nvSpPr>
          <p:spPr>
            <a:xfrm>
              <a:off x="4636440" y="3766320"/>
              <a:ext cx="264240" cy="30456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sp>
        <p:nvSpPr>
          <p:cNvPr id="114" name="CustomShape 32"/>
          <p:cNvSpPr/>
          <p:nvPr/>
        </p:nvSpPr>
        <p:spPr>
          <a:xfrm rot="5400000">
            <a:off x="2804760" y="-721800"/>
            <a:ext cx="2656080" cy="6122520"/>
          </a:xfrm>
          <a:prstGeom prst="bentConnector3">
            <a:avLst>
              <a:gd name="adj1" fmla="val 82908"/>
            </a:avLst>
          </a:prstGeom>
          <a:noFill/>
          <a:ln w="9360">
            <a:solidFill>
              <a:schemeClr val="dk1"/>
            </a:solidFill>
            <a:round/>
          </a:ln>
        </p:spPr>
        <p:style>
          <a:lnRef idx="0"/>
          <a:fillRef idx="0"/>
          <a:effectRef idx="0"/>
          <a:fontRef idx="minor"/>
        </p:style>
      </p:sp>
      <p:sp>
        <p:nvSpPr>
          <p:cNvPr id="115" name="CustomShape 33"/>
          <p:cNvSpPr/>
          <p:nvPr/>
        </p:nvSpPr>
        <p:spPr>
          <a:xfrm rot="5400000">
            <a:off x="3420720" y="-105840"/>
            <a:ext cx="2656080" cy="4890600"/>
          </a:xfrm>
          <a:prstGeom prst="bentConnector3">
            <a:avLst>
              <a:gd name="adj1" fmla="val 82908"/>
            </a:avLst>
          </a:prstGeom>
          <a:noFill/>
          <a:ln w="9360">
            <a:solidFill>
              <a:schemeClr val="dk1"/>
            </a:solidFill>
            <a:round/>
          </a:ln>
        </p:spPr>
        <p:style>
          <a:lnRef idx="0"/>
          <a:fillRef idx="0"/>
          <a:effectRef idx="0"/>
          <a:fontRef idx="minor"/>
        </p:style>
      </p:sp>
      <p:sp>
        <p:nvSpPr>
          <p:cNvPr id="116" name="CustomShape 34"/>
          <p:cNvSpPr/>
          <p:nvPr/>
        </p:nvSpPr>
        <p:spPr>
          <a:xfrm rot="5400000">
            <a:off x="4037040" y="509760"/>
            <a:ext cx="2656080" cy="3658320"/>
          </a:xfrm>
          <a:prstGeom prst="bentConnector3">
            <a:avLst>
              <a:gd name="adj1" fmla="val 82908"/>
            </a:avLst>
          </a:prstGeom>
          <a:noFill/>
          <a:ln w="9360">
            <a:solidFill>
              <a:schemeClr val="dk1"/>
            </a:solidFill>
            <a:round/>
          </a:ln>
        </p:spPr>
        <p:style>
          <a:lnRef idx="0"/>
          <a:fillRef idx="0"/>
          <a:effectRef idx="0"/>
          <a:fontRef idx="minor"/>
        </p:style>
      </p:sp>
      <p:sp>
        <p:nvSpPr>
          <p:cNvPr id="117" name="CustomShape 35"/>
          <p:cNvSpPr/>
          <p:nvPr/>
        </p:nvSpPr>
        <p:spPr>
          <a:xfrm rot="5400000">
            <a:off x="4653360" y="1126080"/>
            <a:ext cx="2656080" cy="2425680"/>
          </a:xfrm>
          <a:prstGeom prst="bentConnector3">
            <a:avLst>
              <a:gd name="adj1" fmla="val 82908"/>
            </a:avLst>
          </a:prstGeom>
          <a:noFill/>
          <a:ln w="9360">
            <a:solidFill>
              <a:schemeClr val="dk1"/>
            </a:solidFill>
            <a:round/>
          </a:ln>
        </p:spPr>
        <p:style>
          <a:lnRef idx="0"/>
          <a:fillRef idx="0"/>
          <a:effectRef idx="0"/>
          <a:fontRef idx="minor"/>
        </p:style>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8" name="CustomShape 1"/>
          <p:cNvSpPr/>
          <p:nvPr/>
        </p:nvSpPr>
        <p:spPr>
          <a:xfrm>
            <a:off x="2993760" y="1366920"/>
            <a:ext cx="3181320" cy="3181320"/>
          </a:xfrm>
          <a:prstGeom prst="ellipse">
            <a:avLst/>
          </a:prstGeom>
          <a:noFill/>
          <a:ln w="19080">
            <a:solidFill>
              <a:schemeClr val="dk1"/>
            </a:solidFill>
            <a:prstDash val="dot"/>
            <a:round/>
          </a:ln>
        </p:spPr>
        <p:style>
          <a:lnRef idx="0"/>
          <a:fillRef idx="0"/>
          <a:effectRef idx="0"/>
          <a:fontRef idx="minor"/>
        </p:style>
      </p:sp>
      <p:sp>
        <p:nvSpPr>
          <p:cNvPr id="119" name="CustomShape 2"/>
          <p:cNvSpPr/>
          <p:nvPr/>
        </p:nvSpPr>
        <p:spPr>
          <a:xfrm>
            <a:off x="6806520" y="1176480"/>
            <a:ext cx="1984680" cy="1542240"/>
          </a:xfrm>
          <a:prstGeom prst="rect">
            <a:avLst/>
          </a:prstGeom>
          <a:noFill/>
          <a:ln>
            <a:noFill/>
          </a:ln>
        </p:spPr>
        <p:style>
          <a:lnRef idx="0"/>
          <a:fillRef idx="0"/>
          <a:effectRef idx="0"/>
          <a:fontRef idx="minor"/>
        </p:style>
        <p:txBody>
          <a:bodyPr tIns="91440" bIns="91440" anchor="b">
            <a:noAutofit/>
          </a:bodyPr>
          <a:p>
            <a:pPr algn="r">
              <a:lnSpc>
                <a:spcPct val="100000"/>
              </a:lnSpc>
            </a:pPr>
            <a:r>
              <a:rPr b="0" lang="pl-PL" sz="1600" spc="-1" strike="noStrike">
                <a:solidFill>
                  <a:srgbClr val="000000"/>
                </a:solidFill>
                <a:latin typeface="Montserrat SemiBold"/>
                <a:ea typeface="Montserrat SemiBold"/>
              </a:rPr>
              <a:t>Lenses: </a:t>
            </a:r>
            <a:endParaRPr b="0" lang="pl-PL" sz="1600" spc="-1" strike="noStrike">
              <a:latin typeface="Arial"/>
            </a:endParaRPr>
          </a:p>
          <a:p>
            <a:pPr algn="r">
              <a:lnSpc>
                <a:spcPct val="100000"/>
              </a:lnSpc>
            </a:pPr>
            <a:r>
              <a:rPr b="0" lang="pl-PL" sz="1600" spc="-1" strike="noStrike">
                <a:solidFill>
                  <a:srgbClr val="000000"/>
                </a:solidFill>
                <a:latin typeface="Montserrat SemiBold"/>
                <a:ea typeface="Montserrat SemiBold"/>
              </a:rPr>
              <a:t>JD-R, ERI, D-C-S for mechanism and drivers </a:t>
            </a:r>
            <a:r>
              <a:rPr b="0" lang="pl-PL" sz="1050" spc="-1" strike="noStrike">
                <a:solidFill>
                  <a:srgbClr val="000000"/>
                </a:solidFill>
                <a:latin typeface="Montserrat SemiBold"/>
                <a:ea typeface="Montserrat SemiBold"/>
              </a:rPr>
              <a:t>(Siegrist, 1996; Karasek, 1979)</a:t>
            </a:r>
            <a:endParaRPr b="0" lang="pl-PL" sz="1050" spc="-1" strike="noStrike">
              <a:latin typeface="Arial"/>
            </a:endParaRPr>
          </a:p>
        </p:txBody>
      </p:sp>
      <p:sp>
        <p:nvSpPr>
          <p:cNvPr id="120" name="CustomShape 3"/>
          <p:cNvSpPr/>
          <p:nvPr/>
        </p:nvSpPr>
        <p:spPr>
          <a:xfrm>
            <a:off x="6235200" y="3110400"/>
            <a:ext cx="2581200" cy="1766160"/>
          </a:xfrm>
          <a:prstGeom prst="rect">
            <a:avLst/>
          </a:prstGeom>
          <a:noFill/>
          <a:ln>
            <a:noFill/>
          </a:ln>
        </p:spPr>
        <p:style>
          <a:lnRef idx="0"/>
          <a:fillRef idx="0"/>
          <a:effectRef idx="0"/>
          <a:fontRef idx="minor"/>
        </p:style>
        <p:txBody>
          <a:bodyPr tIns="91440" bIns="91440" anchor="b">
            <a:noAutofit/>
          </a:bodyPr>
          <a:p>
            <a:pPr algn="r">
              <a:lnSpc>
                <a:spcPct val="100000"/>
              </a:lnSpc>
            </a:pPr>
            <a:r>
              <a:rPr b="0" lang="pl-PL" sz="1600" spc="-1" strike="noStrike">
                <a:solidFill>
                  <a:srgbClr val="000000"/>
                </a:solidFill>
                <a:latin typeface="Montserrat SemiBold"/>
                <a:ea typeface="Montserrat SemiBold"/>
              </a:rPr>
              <a:t>Flow: </a:t>
            </a:r>
            <a:endParaRPr b="0" lang="pl-PL" sz="1600" spc="-1" strike="noStrike">
              <a:latin typeface="Arial"/>
            </a:endParaRPr>
          </a:p>
          <a:p>
            <a:pPr algn="r">
              <a:lnSpc>
                <a:spcPct val="100000"/>
              </a:lnSpc>
            </a:pPr>
            <a:r>
              <a:rPr b="0" lang="pl-PL" sz="1600" spc="-1" strike="noStrike">
                <a:solidFill>
                  <a:srgbClr val="000000"/>
                </a:solidFill>
                <a:latin typeface="Montserrat SemiBold"/>
                <a:ea typeface="Montserrat SemiBold"/>
              </a:rPr>
              <a:t>literature → </a:t>
            </a:r>
            <a:endParaRPr b="0" lang="pl-PL" sz="1600" spc="-1" strike="noStrike">
              <a:latin typeface="Arial"/>
            </a:endParaRPr>
          </a:p>
          <a:p>
            <a:pPr algn="r">
              <a:lnSpc>
                <a:spcPct val="100000"/>
              </a:lnSpc>
            </a:pPr>
            <a:r>
              <a:rPr b="0" lang="pl-PL" sz="1600" spc="-1" strike="noStrike">
                <a:solidFill>
                  <a:srgbClr val="000000"/>
                </a:solidFill>
                <a:latin typeface="Montserrat SemiBold"/>
                <a:ea typeface="Montserrat SemiBold"/>
              </a:rPr>
              <a:t>case studies → recommendations → summary and Q &amp; A</a:t>
            </a:r>
            <a:endParaRPr b="0" lang="pl-PL" sz="1600" spc="-1" strike="noStrike">
              <a:latin typeface="Arial"/>
            </a:endParaRPr>
          </a:p>
        </p:txBody>
      </p:sp>
      <p:sp>
        <p:nvSpPr>
          <p:cNvPr id="121" name="CustomShape 4"/>
          <p:cNvSpPr/>
          <p:nvPr/>
        </p:nvSpPr>
        <p:spPr>
          <a:xfrm flipH="1">
            <a:off x="451800" y="343080"/>
            <a:ext cx="2319480" cy="1835640"/>
          </a:xfrm>
          <a:prstGeom prst="rect">
            <a:avLst/>
          </a:prstGeom>
          <a:noFill/>
          <a:ln>
            <a:noFill/>
          </a:ln>
        </p:spPr>
        <p:style>
          <a:lnRef idx="0"/>
          <a:fillRef idx="0"/>
          <a:effectRef idx="0"/>
          <a:fontRef idx="minor"/>
        </p:style>
        <p:txBody>
          <a:bodyPr tIns="91440" bIns="91440" anchor="b">
            <a:noAutofit/>
          </a:bodyPr>
          <a:p>
            <a:pPr>
              <a:lnSpc>
                <a:spcPct val="100000"/>
              </a:lnSpc>
            </a:pPr>
            <a:r>
              <a:rPr b="1" lang="pl-PL" sz="1600" spc="-1" strike="noStrike">
                <a:solidFill>
                  <a:srgbClr val="000000"/>
                </a:solidFill>
                <a:latin typeface="Montserrat SemiBold"/>
                <a:ea typeface="Montserrat SemiBold"/>
              </a:rPr>
              <a:t>Aim</a:t>
            </a:r>
            <a:r>
              <a:rPr b="0" lang="pl-PL" sz="1600" spc="-1" strike="noStrike">
                <a:solidFill>
                  <a:srgbClr val="000000"/>
                </a:solidFill>
                <a:latin typeface="Montserrat SemiBold"/>
                <a:ea typeface="Montserrat SemiBold"/>
              </a:rPr>
              <a:t>: </a:t>
            </a:r>
            <a:endParaRPr b="0" lang="pl-PL" sz="1600" spc="-1" strike="noStrike">
              <a:latin typeface="Arial"/>
            </a:endParaRPr>
          </a:p>
          <a:p>
            <a:pPr>
              <a:lnSpc>
                <a:spcPct val="100000"/>
              </a:lnSpc>
            </a:pPr>
            <a:r>
              <a:rPr b="0" lang="pl-PL" sz="1600" spc="-1" strike="noStrike">
                <a:solidFill>
                  <a:srgbClr val="000000"/>
                </a:solidFill>
                <a:latin typeface="Montserrat SemiBold"/>
                <a:ea typeface="Montserrat SemiBold"/>
              </a:rPr>
              <a:t>show burnout as an outcome of design, not individual weakness </a:t>
            </a:r>
            <a:r>
              <a:rPr b="0" lang="pl-PL" sz="1050" spc="-1" strike="noStrike">
                <a:solidFill>
                  <a:srgbClr val="000000"/>
                </a:solidFill>
                <a:latin typeface="Montserrat SemiBold"/>
                <a:ea typeface="Montserrat SemiBold"/>
              </a:rPr>
              <a:t>(Demerouti et al., 2001)</a:t>
            </a:r>
            <a:endParaRPr b="0" lang="pl-PL" sz="1050" spc="-1" strike="noStrike">
              <a:latin typeface="Arial"/>
            </a:endParaRPr>
          </a:p>
        </p:txBody>
      </p:sp>
      <p:sp>
        <p:nvSpPr>
          <p:cNvPr id="122" name="CustomShape 5"/>
          <p:cNvSpPr/>
          <p:nvPr/>
        </p:nvSpPr>
        <p:spPr>
          <a:xfrm flipH="1">
            <a:off x="452520" y="3343320"/>
            <a:ext cx="2166480" cy="1004040"/>
          </a:xfrm>
          <a:prstGeom prst="rect">
            <a:avLst/>
          </a:prstGeom>
          <a:noFill/>
          <a:ln>
            <a:noFill/>
          </a:ln>
        </p:spPr>
        <p:style>
          <a:lnRef idx="0"/>
          <a:fillRef idx="0"/>
          <a:effectRef idx="0"/>
          <a:fontRef idx="minor"/>
        </p:style>
        <p:txBody>
          <a:bodyPr tIns="91440" bIns="91440" anchor="b">
            <a:noAutofit/>
          </a:bodyPr>
          <a:p>
            <a:pPr>
              <a:lnSpc>
                <a:spcPct val="100000"/>
              </a:lnSpc>
            </a:pPr>
            <a:r>
              <a:rPr b="0" lang="pl-PL" sz="1600" spc="-1" strike="noStrike">
                <a:solidFill>
                  <a:srgbClr val="000000"/>
                </a:solidFill>
                <a:latin typeface="Montserrat SemiBold"/>
                <a:ea typeface="Montserrat SemiBold"/>
              </a:rPr>
              <a:t>Scope: </a:t>
            </a:r>
            <a:endParaRPr b="0" lang="pl-PL" sz="1600" spc="-1" strike="noStrike">
              <a:latin typeface="Arial"/>
            </a:endParaRPr>
          </a:p>
          <a:p>
            <a:pPr>
              <a:lnSpc>
                <a:spcPct val="100000"/>
              </a:lnSpc>
            </a:pPr>
            <a:r>
              <a:rPr b="0" lang="pl-PL" sz="1600" spc="-1" strike="noStrike">
                <a:solidFill>
                  <a:srgbClr val="000000"/>
                </a:solidFill>
                <a:latin typeface="Montserrat SemiBold"/>
                <a:ea typeface="Montserrat SemiBold"/>
              </a:rPr>
              <a:t>UK-focused evidence 2018-2025 plus sector reports </a:t>
            </a:r>
            <a:r>
              <a:rPr b="0" lang="pl-PL" sz="1050" spc="-1" strike="noStrike">
                <a:solidFill>
                  <a:srgbClr val="000000"/>
                </a:solidFill>
                <a:latin typeface="Montserrat SemiBold"/>
                <a:ea typeface="Montserrat SemiBold"/>
              </a:rPr>
              <a:t>(RSPH, 2019; ACAS, 2025)</a:t>
            </a:r>
            <a:endParaRPr b="0" lang="pl-PL" sz="1050" spc="-1" strike="noStrike">
              <a:latin typeface="Arial"/>
            </a:endParaRPr>
          </a:p>
        </p:txBody>
      </p:sp>
      <p:sp>
        <p:nvSpPr>
          <p:cNvPr id="123" name="TextShape 6"/>
          <p:cNvSpPr txBox="1"/>
          <p:nvPr/>
        </p:nvSpPr>
        <p:spPr>
          <a:xfrm>
            <a:off x="452520" y="41148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Overview</a:t>
            </a:r>
            <a:endParaRPr b="0" lang="pl-PL" sz="4000" spc="-1" strike="noStrike">
              <a:solidFill>
                <a:srgbClr val="000000"/>
              </a:solidFill>
              <a:latin typeface="Arial"/>
            </a:endParaRPr>
          </a:p>
        </p:txBody>
      </p:sp>
      <p:pic>
        <p:nvPicPr>
          <p:cNvPr id="124" name="Google Shape;202;p19" descr=""/>
          <p:cNvPicPr/>
          <p:nvPr/>
        </p:nvPicPr>
        <p:blipFill>
          <a:blip r:embed="rId1"/>
          <a:srcRect l="0" t="4228" r="0" b="4237"/>
          <a:stretch/>
        </p:blipFill>
        <p:spPr>
          <a:xfrm flipH="1">
            <a:off x="3440160" y="1581120"/>
            <a:ext cx="2256840" cy="2754360"/>
          </a:xfrm>
          <a:prstGeom prst="rect">
            <a:avLst/>
          </a:prstGeom>
          <a:ln>
            <a:noFill/>
          </a:ln>
        </p:spPr>
      </p:pic>
      <p:sp>
        <p:nvSpPr>
          <p:cNvPr id="125" name="CustomShape 7"/>
          <p:cNvSpPr/>
          <p:nvPr/>
        </p:nvSpPr>
        <p:spPr>
          <a:xfrm>
            <a:off x="5869800" y="2707200"/>
            <a:ext cx="501120" cy="501120"/>
          </a:xfrm>
          <a:prstGeom prst="ellipse">
            <a:avLst/>
          </a:prstGeom>
          <a:solidFill>
            <a:schemeClr val="dk2"/>
          </a:solidFill>
          <a:ln>
            <a:noFill/>
          </a:ln>
        </p:spPr>
        <p:style>
          <a:lnRef idx="0"/>
          <a:fillRef idx="0"/>
          <a:effectRef idx="0"/>
          <a:fontRef idx="minor"/>
        </p:style>
      </p:sp>
      <p:sp>
        <p:nvSpPr>
          <p:cNvPr id="126" name="CustomShape 8"/>
          <p:cNvSpPr/>
          <p:nvPr/>
        </p:nvSpPr>
        <p:spPr>
          <a:xfrm>
            <a:off x="3447000" y="4000320"/>
            <a:ext cx="501120" cy="501120"/>
          </a:xfrm>
          <a:prstGeom prst="ellipse">
            <a:avLst/>
          </a:prstGeom>
          <a:solidFill>
            <a:schemeClr val="dk2"/>
          </a:solidFill>
          <a:ln>
            <a:noFill/>
          </a:ln>
        </p:spPr>
        <p:style>
          <a:lnRef idx="0"/>
          <a:fillRef idx="0"/>
          <a:effectRef idx="0"/>
          <a:fontRef idx="minor"/>
        </p:style>
      </p:sp>
      <p:sp>
        <p:nvSpPr>
          <p:cNvPr id="127" name="CustomShape 9"/>
          <p:cNvSpPr/>
          <p:nvPr/>
        </p:nvSpPr>
        <p:spPr>
          <a:xfrm>
            <a:off x="5195160" y="4000320"/>
            <a:ext cx="501120" cy="501120"/>
          </a:xfrm>
          <a:prstGeom prst="ellipse">
            <a:avLst/>
          </a:prstGeom>
          <a:solidFill>
            <a:schemeClr val="dk2"/>
          </a:solidFill>
          <a:ln>
            <a:noFill/>
          </a:ln>
        </p:spPr>
        <p:style>
          <a:lnRef idx="0"/>
          <a:fillRef idx="0"/>
          <a:effectRef idx="0"/>
          <a:fontRef idx="minor"/>
        </p:style>
      </p:sp>
      <p:grpSp>
        <p:nvGrpSpPr>
          <p:cNvPr id="128" name="Group 10"/>
          <p:cNvGrpSpPr/>
          <p:nvPr/>
        </p:nvGrpSpPr>
        <p:grpSpPr>
          <a:xfrm>
            <a:off x="3565440" y="4099320"/>
            <a:ext cx="264240" cy="304560"/>
            <a:chOff x="3565440" y="4099320"/>
            <a:chExt cx="264240" cy="304560"/>
          </a:xfrm>
        </p:grpSpPr>
        <p:sp>
          <p:nvSpPr>
            <p:cNvPr id="129" name="CustomShape 11"/>
            <p:cNvSpPr/>
            <p:nvPr/>
          </p:nvSpPr>
          <p:spPr>
            <a:xfrm>
              <a:off x="3613320" y="4159080"/>
              <a:ext cx="130680" cy="106920"/>
            </a:xfrm>
            <a:custGeom>
              <a:avLst/>
              <a:gdLst/>
              <a:ahLst/>
              <a:rect l="l" t="t" r="r" b="b"/>
              <a:pathLst>
                <a:path w="163639" h="133850">
                  <a:moveTo>
                    <a:pt x="0" y="96607"/>
                  </a:moveTo>
                  <a:cubicBezTo>
                    <a:pt x="0" y="98703"/>
                    <a:pt x="857" y="100703"/>
                    <a:pt x="2477" y="102132"/>
                  </a:cubicBezTo>
                  <a:cubicBezTo>
                    <a:pt x="3048" y="102703"/>
                    <a:pt x="16859" y="114800"/>
                    <a:pt x="35528" y="118134"/>
                  </a:cubicBezTo>
                  <a:cubicBezTo>
                    <a:pt x="44196" y="127754"/>
                    <a:pt x="61817" y="133850"/>
                    <a:pt x="81820" y="133850"/>
                  </a:cubicBezTo>
                  <a:cubicBezTo>
                    <a:pt x="101822" y="133850"/>
                    <a:pt x="119444" y="127754"/>
                    <a:pt x="128111" y="118134"/>
                  </a:cubicBezTo>
                  <a:cubicBezTo>
                    <a:pt x="146780" y="114895"/>
                    <a:pt x="160592" y="102703"/>
                    <a:pt x="161163" y="102132"/>
                  </a:cubicBezTo>
                  <a:cubicBezTo>
                    <a:pt x="162782" y="100703"/>
                    <a:pt x="163640" y="98703"/>
                    <a:pt x="163640" y="96607"/>
                  </a:cubicBezTo>
                  <a:cubicBezTo>
                    <a:pt x="163640" y="94512"/>
                    <a:pt x="162782" y="92512"/>
                    <a:pt x="161163" y="91083"/>
                  </a:cubicBezTo>
                  <a:cubicBezTo>
                    <a:pt x="160592" y="90607"/>
                    <a:pt x="150305" y="81558"/>
                    <a:pt x="135636" y="76986"/>
                  </a:cubicBezTo>
                  <a:cubicBezTo>
                    <a:pt x="144113" y="65556"/>
                    <a:pt x="148781" y="51554"/>
                    <a:pt x="148781" y="37171"/>
                  </a:cubicBezTo>
                  <a:cubicBezTo>
                    <a:pt x="148781" y="33076"/>
                    <a:pt x="145447" y="29742"/>
                    <a:pt x="141351" y="29742"/>
                  </a:cubicBezTo>
                  <a:cubicBezTo>
                    <a:pt x="130207" y="29742"/>
                    <a:pt x="119253" y="32599"/>
                    <a:pt x="109538" y="37838"/>
                  </a:cubicBezTo>
                  <a:cubicBezTo>
                    <a:pt x="103727" y="17359"/>
                    <a:pt x="87630" y="2596"/>
                    <a:pt x="86773" y="1929"/>
                  </a:cubicBezTo>
                  <a:cubicBezTo>
                    <a:pt x="83915" y="-643"/>
                    <a:pt x="79629" y="-643"/>
                    <a:pt x="76867" y="1929"/>
                  </a:cubicBezTo>
                  <a:cubicBezTo>
                    <a:pt x="76009" y="2691"/>
                    <a:pt x="59912" y="17359"/>
                    <a:pt x="54102" y="37838"/>
                  </a:cubicBezTo>
                  <a:cubicBezTo>
                    <a:pt x="44387" y="32599"/>
                    <a:pt x="33433" y="29742"/>
                    <a:pt x="22289" y="29742"/>
                  </a:cubicBezTo>
                  <a:cubicBezTo>
                    <a:pt x="18193" y="29742"/>
                    <a:pt x="14859" y="33076"/>
                    <a:pt x="14859" y="37171"/>
                  </a:cubicBezTo>
                  <a:cubicBezTo>
                    <a:pt x="14859" y="51649"/>
                    <a:pt x="19526" y="65556"/>
                    <a:pt x="28003" y="76986"/>
                  </a:cubicBezTo>
                  <a:cubicBezTo>
                    <a:pt x="13240" y="81558"/>
                    <a:pt x="2953" y="90607"/>
                    <a:pt x="2477" y="91083"/>
                  </a:cubicBezTo>
                  <a:cubicBezTo>
                    <a:pt x="857" y="92512"/>
                    <a:pt x="0" y="94512"/>
                    <a:pt x="0" y="96607"/>
                  </a:cubicBezTo>
                  <a:lnTo>
                    <a:pt x="0" y="96607"/>
                  </a:lnTo>
                  <a:close/>
                  <a:moveTo>
                    <a:pt x="61532" y="116229"/>
                  </a:moveTo>
                  <a:cubicBezTo>
                    <a:pt x="70295" y="113467"/>
                    <a:pt x="77438" y="109180"/>
                    <a:pt x="81915" y="106037"/>
                  </a:cubicBezTo>
                  <a:cubicBezTo>
                    <a:pt x="86392" y="109180"/>
                    <a:pt x="93536" y="113467"/>
                    <a:pt x="102299" y="116229"/>
                  </a:cubicBezTo>
                  <a:cubicBezTo>
                    <a:pt x="96583" y="117848"/>
                    <a:pt x="89726" y="118991"/>
                    <a:pt x="81915" y="118991"/>
                  </a:cubicBezTo>
                  <a:cubicBezTo>
                    <a:pt x="74105" y="118991"/>
                    <a:pt x="67247" y="117943"/>
                    <a:pt x="61532" y="116229"/>
                  </a:cubicBezTo>
                  <a:close/>
                  <a:moveTo>
                    <a:pt x="119063" y="104037"/>
                  </a:moveTo>
                  <a:cubicBezTo>
                    <a:pt x="113252" y="104037"/>
                    <a:pt x="107728" y="102608"/>
                    <a:pt x="102870" y="100608"/>
                  </a:cubicBezTo>
                  <a:cubicBezTo>
                    <a:pt x="110300" y="98131"/>
                    <a:pt x="117348" y="94321"/>
                    <a:pt x="123539" y="89368"/>
                  </a:cubicBezTo>
                  <a:cubicBezTo>
                    <a:pt x="131350" y="90321"/>
                    <a:pt x="138303" y="93559"/>
                    <a:pt x="143351" y="96512"/>
                  </a:cubicBezTo>
                  <a:cubicBezTo>
                    <a:pt x="136017" y="100894"/>
                    <a:pt x="127540" y="103942"/>
                    <a:pt x="119063" y="103942"/>
                  </a:cubicBezTo>
                  <a:close/>
                  <a:moveTo>
                    <a:pt x="116205" y="76129"/>
                  </a:moveTo>
                  <a:cubicBezTo>
                    <a:pt x="111538" y="80224"/>
                    <a:pt x="106204" y="83463"/>
                    <a:pt x="100489" y="85654"/>
                  </a:cubicBezTo>
                  <a:cubicBezTo>
                    <a:pt x="105918" y="77272"/>
                    <a:pt x="111062" y="66223"/>
                    <a:pt x="111538" y="53840"/>
                  </a:cubicBezTo>
                  <a:cubicBezTo>
                    <a:pt x="118110" y="49268"/>
                    <a:pt x="125444" y="46315"/>
                    <a:pt x="133255" y="45077"/>
                  </a:cubicBezTo>
                  <a:cubicBezTo>
                    <a:pt x="131350" y="56983"/>
                    <a:pt x="125349" y="68032"/>
                    <a:pt x="116205" y="76129"/>
                  </a:cubicBezTo>
                  <a:close/>
                  <a:moveTo>
                    <a:pt x="81820" y="18026"/>
                  </a:moveTo>
                  <a:cubicBezTo>
                    <a:pt x="89821" y="27361"/>
                    <a:pt x="96679" y="39553"/>
                    <a:pt x="96679" y="51840"/>
                  </a:cubicBezTo>
                  <a:cubicBezTo>
                    <a:pt x="96679" y="66032"/>
                    <a:pt x="87630" y="78796"/>
                    <a:pt x="81820" y="85654"/>
                  </a:cubicBezTo>
                  <a:cubicBezTo>
                    <a:pt x="75914" y="78796"/>
                    <a:pt x="66961" y="65937"/>
                    <a:pt x="66961" y="51840"/>
                  </a:cubicBezTo>
                  <a:cubicBezTo>
                    <a:pt x="66961" y="39457"/>
                    <a:pt x="73819" y="27265"/>
                    <a:pt x="81820" y="18026"/>
                  </a:cubicBezTo>
                  <a:close/>
                  <a:moveTo>
                    <a:pt x="52102" y="53840"/>
                  </a:moveTo>
                  <a:cubicBezTo>
                    <a:pt x="52578" y="66223"/>
                    <a:pt x="57722" y="77272"/>
                    <a:pt x="63151" y="85654"/>
                  </a:cubicBezTo>
                  <a:cubicBezTo>
                    <a:pt x="57436" y="83463"/>
                    <a:pt x="52102" y="80224"/>
                    <a:pt x="47434" y="76129"/>
                  </a:cubicBezTo>
                  <a:cubicBezTo>
                    <a:pt x="38195" y="68032"/>
                    <a:pt x="32195" y="56983"/>
                    <a:pt x="30385" y="45077"/>
                  </a:cubicBezTo>
                  <a:cubicBezTo>
                    <a:pt x="38195" y="46315"/>
                    <a:pt x="45625" y="49268"/>
                    <a:pt x="52102" y="53840"/>
                  </a:cubicBezTo>
                  <a:lnTo>
                    <a:pt x="52102" y="53840"/>
                  </a:lnTo>
                  <a:close/>
                  <a:moveTo>
                    <a:pt x="40100" y="89368"/>
                  </a:moveTo>
                  <a:cubicBezTo>
                    <a:pt x="46291" y="94321"/>
                    <a:pt x="53340" y="98131"/>
                    <a:pt x="60770" y="100608"/>
                  </a:cubicBezTo>
                  <a:cubicBezTo>
                    <a:pt x="56007" y="102513"/>
                    <a:pt x="50483" y="104037"/>
                    <a:pt x="44577" y="104037"/>
                  </a:cubicBezTo>
                  <a:cubicBezTo>
                    <a:pt x="36004" y="104037"/>
                    <a:pt x="27622" y="100894"/>
                    <a:pt x="20288" y="96607"/>
                  </a:cubicBezTo>
                  <a:cubicBezTo>
                    <a:pt x="25336" y="93655"/>
                    <a:pt x="32290" y="90416"/>
                    <a:pt x="40100" y="89464"/>
                  </a:cubicBezTo>
                  <a:close/>
                </a:path>
              </a:pathLst>
            </a:custGeom>
            <a:solidFill>
              <a:schemeClr val="dk1"/>
            </a:solidFill>
            <a:ln>
              <a:noFill/>
            </a:ln>
          </p:spPr>
          <p:style>
            <a:lnRef idx="0"/>
            <a:fillRef idx="0"/>
            <a:effectRef idx="0"/>
            <a:fontRef idx="minor"/>
          </p:style>
        </p:sp>
        <p:sp>
          <p:nvSpPr>
            <p:cNvPr id="130" name="CustomShape 12"/>
            <p:cNvSpPr/>
            <p:nvPr/>
          </p:nvSpPr>
          <p:spPr>
            <a:xfrm>
              <a:off x="3597120" y="413100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31" name="CustomShape 13"/>
            <p:cNvSpPr/>
            <p:nvPr/>
          </p:nvSpPr>
          <p:spPr>
            <a:xfrm>
              <a:off x="3565440" y="4099320"/>
              <a:ext cx="264240" cy="304560"/>
            </a:xfrm>
            <a:custGeom>
              <a:avLst/>
              <a:gdLst/>
              <a:ahLst/>
              <a:rect l="l" t="t" r="r" b="b"/>
              <a:pathLst>
                <a:path w="330472" h="380904">
                  <a:moveTo>
                    <a:pt x="59627" y="372427"/>
                  </a:moveTo>
                  <a:cubicBezTo>
                    <a:pt x="59341" y="374523"/>
                    <a:pt x="59912" y="376714"/>
                    <a:pt x="61341" y="378333"/>
                  </a:cubicBezTo>
                  <a:cubicBezTo>
                    <a:pt x="62770" y="379952"/>
                    <a:pt x="64770" y="380905"/>
                    <a:pt x="66961" y="380905"/>
                  </a:cubicBezTo>
                  <a:lnTo>
                    <a:pt x="186023" y="380905"/>
                  </a:lnTo>
                  <a:cubicBezTo>
                    <a:pt x="190119" y="380905"/>
                    <a:pt x="193453" y="377571"/>
                    <a:pt x="193453" y="373475"/>
                  </a:cubicBezTo>
                  <a:cubicBezTo>
                    <a:pt x="193453" y="357664"/>
                    <a:pt x="206502" y="339280"/>
                    <a:pt x="223266" y="339280"/>
                  </a:cubicBezTo>
                  <a:lnTo>
                    <a:pt x="253079" y="339280"/>
                  </a:lnTo>
                  <a:cubicBezTo>
                    <a:pt x="272510" y="339280"/>
                    <a:pt x="288512" y="324326"/>
                    <a:pt x="290132" y="305276"/>
                  </a:cubicBezTo>
                  <a:lnTo>
                    <a:pt x="292418" y="302990"/>
                  </a:lnTo>
                  <a:cubicBezTo>
                    <a:pt x="299466" y="295942"/>
                    <a:pt x="300800" y="285274"/>
                    <a:pt x="296418" y="276892"/>
                  </a:cubicBezTo>
                  <a:cubicBezTo>
                    <a:pt x="300895" y="274225"/>
                    <a:pt x="304229" y="270129"/>
                    <a:pt x="305943" y="265176"/>
                  </a:cubicBezTo>
                  <a:cubicBezTo>
                    <a:pt x="307943" y="259461"/>
                    <a:pt x="307658" y="253365"/>
                    <a:pt x="304991" y="247936"/>
                  </a:cubicBezTo>
                  <a:lnTo>
                    <a:pt x="300419" y="237458"/>
                  </a:lnTo>
                  <a:lnTo>
                    <a:pt x="315182" y="232696"/>
                  </a:lnTo>
                  <a:cubicBezTo>
                    <a:pt x="322612" y="230219"/>
                    <a:pt x="328041" y="224218"/>
                    <a:pt x="329851" y="216598"/>
                  </a:cubicBezTo>
                  <a:cubicBezTo>
                    <a:pt x="331661" y="209074"/>
                    <a:pt x="329470" y="201263"/>
                    <a:pt x="323945" y="195739"/>
                  </a:cubicBezTo>
                  <a:cubicBezTo>
                    <a:pt x="284321" y="154305"/>
                    <a:pt x="292227" y="162592"/>
                    <a:pt x="291179" y="161449"/>
                  </a:cubicBezTo>
                  <a:cubicBezTo>
                    <a:pt x="285845" y="156115"/>
                    <a:pt x="282797" y="148876"/>
                    <a:pt x="282797" y="141351"/>
                  </a:cubicBezTo>
                  <a:cubicBezTo>
                    <a:pt x="282797" y="63341"/>
                    <a:pt x="219361" y="0"/>
                    <a:pt x="141446" y="0"/>
                  </a:cubicBezTo>
                  <a:cubicBezTo>
                    <a:pt x="116015" y="0"/>
                    <a:pt x="91154" y="6858"/>
                    <a:pt x="69437" y="19717"/>
                  </a:cubicBezTo>
                  <a:cubicBezTo>
                    <a:pt x="65913" y="21812"/>
                    <a:pt x="64770" y="26384"/>
                    <a:pt x="66866" y="29908"/>
                  </a:cubicBezTo>
                  <a:cubicBezTo>
                    <a:pt x="68961" y="33433"/>
                    <a:pt x="73533" y="34576"/>
                    <a:pt x="77057" y="32480"/>
                  </a:cubicBezTo>
                  <a:cubicBezTo>
                    <a:pt x="96488" y="20955"/>
                    <a:pt x="118777" y="14859"/>
                    <a:pt x="141542" y="14859"/>
                  </a:cubicBezTo>
                  <a:cubicBezTo>
                    <a:pt x="211265" y="14859"/>
                    <a:pt x="268034" y="71628"/>
                    <a:pt x="268034" y="141351"/>
                  </a:cubicBezTo>
                  <a:cubicBezTo>
                    <a:pt x="268034" y="152876"/>
                    <a:pt x="272510" y="163735"/>
                    <a:pt x="280702" y="171926"/>
                  </a:cubicBezTo>
                  <a:cubicBezTo>
                    <a:pt x="320326" y="213360"/>
                    <a:pt x="312420" y="205073"/>
                    <a:pt x="313468" y="206216"/>
                  </a:cubicBezTo>
                  <a:cubicBezTo>
                    <a:pt x="316135" y="208883"/>
                    <a:pt x="315754" y="211931"/>
                    <a:pt x="315468" y="213170"/>
                  </a:cubicBezTo>
                  <a:cubicBezTo>
                    <a:pt x="315182" y="214408"/>
                    <a:pt x="314135" y="217360"/>
                    <a:pt x="310610" y="218504"/>
                  </a:cubicBezTo>
                  <a:lnTo>
                    <a:pt x="288036" y="225742"/>
                  </a:lnTo>
                  <a:cubicBezTo>
                    <a:pt x="286036" y="226409"/>
                    <a:pt x="284417" y="227838"/>
                    <a:pt x="283559" y="229743"/>
                  </a:cubicBezTo>
                  <a:cubicBezTo>
                    <a:pt x="282702" y="231648"/>
                    <a:pt x="282702" y="233839"/>
                    <a:pt x="283559" y="235744"/>
                  </a:cubicBezTo>
                  <a:cubicBezTo>
                    <a:pt x="289560" y="249555"/>
                    <a:pt x="291560" y="254032"/>
                    <a:pt x="291656" y="254317"/>
                  </a:cubicBezTo>
                  <a:cubicBezTo>
                    <a:pt x="292608" y="256127"/>
                    <a:pt x="292703" y="258223"/>
                    <a:pt x="292037" y="260128"/>
                  </a:cubicBezTo>
                  <a:cubicBezTo>
                    <a:pt x="291370" y="262033"/>
                    <a:pt x="289941" y="263557"/>
                    <a:pt x="288131" y="264414"/>
                  </a:cubicBezTo>
                  <a:lnTo>
                    <a:pt x="281750" y="267367"/>
                  </a:lnTo>
                  <a:cubicBezTo>
                    <a:pt x="279559" y="268414"/>
                    <a:pt x="277940" y="270415"/>
                    <a:pt x="277463" y="272796"/>
                  </a:cubicBezTo>
                  <a:cubicBezTo>
                    <a:pt x="276987" y="275177"/>
                    <a:pt x="277844" y="277654"/>
                    <a:pt x="279559" y="279368"/>
                  </a:cubicBezTo>
                  <a:lnTo>
                    <a:pt x="282035" y="281845"/>
                  </a:lnTo>
                  <a:cubicBezTo>
                    <a:pt x="284893" y="284702"/>
                    <a:pt x="284893" y="289465"/>
                    <a:pt x="282035" y="292322"/>
                  </a:cubicBezTo>
                  <a:lnTo>
                    <a:pt x="277654" y="296704"/>
                  </a:lnTo>
                  <a:cubicBezTo>
                    <a:pt x="276225" y="298133"/>
                    <a:pt x="275463" y="300038"/>
                    <a:pt x="275463" y="301942"/>
                  </a:cubicBezTo>
                  <a:cubicBezTo>
                    <a:pt x="275463" y="314230"/>
                    <a:pt x="265462" y="324231"/>
                    <a:pt x="253175" y="324231"/>
                  </a:cubicBezTo>
                  <a:lnTo>
                    <a:pt x="223361" y="324231"/>
                  </a:lnTo>
                  <a:cubicBezTo>
                    <a:pt x="200978" y="324231"/>
                    <a:pt x="182785" y="344138"/>
                    <a:pt x="179356"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9" y="66484"/>
                  </a:cubicBezTo>
                  <a:cubicBezTo>
                    <a:pt x="26384" y="64389"/>
                    <a:pt x="21812" y="65532"/>
                    <a:pt x="19717" y="69056"/>
                  </a:cubicBezTo>
                  <a:cubicBezTo>
                    <a:pt x="6858" y="90964"/>
                    <a:pt x="0" y="115824"/>
                    <a:pt x="0" y="141256"/>
                  </a:cubicBezTo>
                  <a:cubicBezTo>
                    <a:pt x="0" y="192024"/>
                    <a:pt x="16859" y="224123"/>
                    <a:pt x="33147" y="255079"/>
                  </a:cubicBezTo>
                  <a:cubicBezTo>
                    <a:pt x="50578" y="288226"/>
                    <a:pt x="67151" y="319564"/>
                    <a:pt x="59531" y="372427"/>
                  </a:cubicBezTo>
                  <a:lnTo>
                    <a:pt x="59531" y="372427"/>
                  </a:lnTo>
                  <a:close/>
                </a:path>
              </a:pathLst>
            </a:custGeom>
            <a:solidFill>
              <a:schemeClr val="dk1"/>
            </a:solidFill>
            <a:ln>
              <a:noFill/>
            </a:ln>
          </p:spPr>
          <p:style>
            <a:lnRef idx="0"/>
            <a:fillRef idx="0"/>
            <a:effectRef idx="0"/>
            <a:fontRef idx="minor"/>
          </p:style>
        </p:sp>
      </p:grpSp>
      <p:grpSp>
        <p:nvGrpSpPr>
          <p:cNvPr id="132" name="Group 14"/>
          <p:cNvGrpSpPr/>
          <p:nvPr/>
        </p:nvGrpSpPr>
        <p:grpSpPr>
          <a:xfrm>
            <a:off x="5313960" y="4099320"/>
            <a:ext cx="264240" cy="304920"/>
            <a:chOff x="5313960" y="4099320"/>
            <a:chExt cx="264240" cy="304920"/>
          </a:xfrm>
        </p:grpSpPr>
        <p:sp>
          <p:nvSpPr>
            <p:cNvPr id="133" name="CustomShape 15"/>
            <p:cNvSpPr/>
            <p:nvPr/>
          </p:nvSpPr>
          <p:spPr>
            <a:xfrm>
              <a:off x="5373720" y="4146840"/>
              <a:ext cx="106920" cy="130680"/>
            </a:xfrm>
            <a:custGeom>
              <a:avLst/>
              <a:gdLst/>
              <a:ahLst/>
              <a:rect l="l" t="t" r="r" b="b"/>
              <a:pathLst>
                <a:path w="133921" h="163734">
                  <a:moveTo>
                    <a:pt x="80391" y="129"/>
                  </a:moveTo>
                  <a:lnTo>
                    <a:pt x="6001" y="14988"/>
                  </a:lnTo>
                  <a:cubicBezTo>
                    <a:pt x="2476" y="15655"/>
                    <a:pt x="0" y="18703"/>
                    <a:pt x="0" y="22322"/>
                  </a:cubicBezTo>
                  <a:lnTo>
                    <a:pt x="0" y="141385"/>
                  </a:lnTo>
                  <a:cubicBezTo>
                    <a:pt x="0" y="144909"/>
                    <a:pt x="2476" y="147957"/>
                    <a:pt x="6001" y="148719"/>
                  </a:cubicBezTo>
                  <a:lnTo>
                    <a:pt x="80391" y="163578"/>
                  </a:lnTo>
                  <a:cubicBezTo>
                    <a:pt x="84963" y="164530"/>
                    <a:pt x="89249" y="161006"/>
                    <a:pt x="89249" y="156244"/>
                  </a:cubicBezTo>
                  <a:lnTo>
                    <a:pt x="89249" y="148814"/>
                  </a:lnTo>
                  <a:lnTo>
                    <a:pt x="126492" y="148814"/>
                  </a:lnTo>
                  <a:cubicBezTo>
                    <a:pt x="130588" y="148814"/>
                    <a:pt x="133921" y="145480"/>
                    <a:pt x="133921" y="141385"/>
                  </a:cubicBezTo>
                  <a:lnTo>
                    <a:pt x="133921" y="22322"/>
                  </a:lnTo>
                  <a:cubicBezTo>
                    <a:pt x="133921" y="18226"/>
                    <a:pt x="130588" y="14893"/>
                    <a:pt x="126492" y="14893"/>
                  </a:cubicBezTo>
                  <a:lnTo>
                    <a:pt x="89249" y="14893"/>
                  </a:lnTo>
                  <a:lnTo>
                    <a:pt x="89249" y="7463"/>
                  </a:lnTo>
                  <a:cubicBezTo>
                    <a:pt x="89249" y="2796"/>
                    <a:pt x="84963" y="-728"/>
                    <a:pt x="80391" y="129"/>
                  </a:cubicBezTo>
                  <a:lnTo>
                    <a:pt x="80391" y="129"/>
                  </a:lnTo>
                  <a:close/>
                  <a:moveTo>
                    <a:pt x="74390" y="147195"/>
                  </a:moveTo>
                  <a:lnTo>
                    <a:pt x="14859" y="135289"/>
                  </a:lnTo>
                  <a:lnTo>
                    <a:pt x="14859" y="28418"/>
                  </a:lnTo>
                  <a:lnTo>
                    <a:pt x="74390" y="16512"/>
                  </a:lnTo>
                  <a:lnTo>
                    <a:pt x="74390" y="147195"/>
                  </a:lnTo>
                  <a:close/>
                  <a:moveTo>
                    <a:pt x="119063" y="29752"/>
                  </a:moveTo>
                  <a:lnTo>
                    <a:pt x="119063" y="133955"/>
                  </a:lnTo>
                  <a:lnTo>
                    <a:pt x="89249" y="133955"/>
                  </a:lnTo>
                  <a:lnTo>
                    <a:pt x="89249" y="29752"/>
                  </a:lnTo>
                  <a:lnTo>
                    <a:pt x="119063" y="29752"/>
                  </a:lnTo>
                  <a:close/>
                </a:path>
              </a:pathLst>
            </a:custGeom>
            <a:solidFill>
              <a:schemeClr val="dk1"/>
            </a:solidFill>
            <a:ln>
              <a:noFill/>
            </a:ln>
          </p:spPr>
          <p:style>
            <a:lnRef idx="0"/>
            <a:fillRef idx="0"/>
            <a:effectRef idx="0"/>
            <a:fontRef idx="minor"/>
          </p:style>
        </p:sp>
        <p:sp>
          <p:nvSpPr>
            <p:cNvPr id="134" name="CustomShape 16"/>
            <p:cNvSpPr/>
            <p:nvPr/>
          </p:nvSpPr>
          <p:spPr>
            <a:xfrm>
              <a:off x="5409360" y="4194720"/>
              <a:ext cx="11520" cy="35280"/>
            </a:xfrm>
            <a:custGeom>
              <a:avLst/>
              <a:gdLst/>
              <a:ahLst/>
              <a:rect l="l" t="t" r="r" b="b"/>
              <a:pathLst>
                <a:path w="14954" h="44644">
                  <a:moveTo>
                    <a:pt x="0" y="7606"/>
                  </a:moveTo>
                  <a:lnTo>
                    <a:pt x="0" y="36943"/>
                  </a:lnTo>
                  <a:cubicBezTo>
                    <a:pt x="0" y="40658"/>
                    <a:pt x="2667" y="43992"/>
                    <a:pt x="6382" y="44563"/>
                  </a:cubicBezTo>
                  <a:cubicBezTo>
                    <a:pt x="10954" y="45230"/>
                    <a:pt x="14954" y="41705"/>
                    <a:pt x="14954" y="37229"/>
                  </a:cubicBezTo>
                  <a:lnTo>
                    <a:pt x="14954" y="7416"/>
                  </a:lnTo>
                  <a:cubicBezTo>
                    <a:pt x="14954" y="2939"/>
                    <a:pt x="11049" y="-586"/>
                    <a:pt x="6382" y="81"/>
                  </a:cubicBezTo>
                  <a:cubicBezTo>
                    <a:pt x="2667" y="653"/>
                    <a:pt x="0" y="3987"/>
                    <a:pt x="0" y="7701"/>
                  </a:cubicBezTo>
                  <a:close/>
                </a:path>
              </a:pathLst>
            </a:custGeom>
            <a:solidFill>
              <a:schemeClr val="dk1"/>
            </a:solidFill>
            <a:ln>
              <a:noFill/>
            </a:ln>
          </p:spPr>
          <p:style>
            <a:lnRef idx="0"/>
            <a:fillRef idx="0"/>
            <a:effectRef idx="0"/>
            <a:fontRef idx="minor"/>
          </p:style>
        </p:sp>
        <p:sp>
          <p:nvSpPr>
            <p:cNvPr id="135" name="CustomShape 17"/>
            <p:cNvSpPr/>
            <p:nvPr/>
          </p:nvSpPr>
          <p:spPr>
            <a:xfrm>
              <a:off x="5345280" y="4131000"/>
              <a:ext cx="11520" cy="1152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36" name="CustomShape 18"/>
            <p:cNvSpPr/>
            <p:nvPr/>
          </p:nvSpPr>
          <p:spPr>
            <a:xfrm>
              <a:off x="5313960" y="4099320"/>
              <a:ext cx="264240" cy="3049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2" y="339280"/>
                    <a:pt x="223075" y="339280"/>
                  </a:cubicBezTo>
                  <a:lnTo>
                    <a:pt x="252889" y="339280"/>
                  </a:lnTo>
                  <a:cubicBezTo>
                    <a:pt x="272320" y="339280"/>
                    <a:pt x="288322" y="324326"/>
                    <a:pt x="289941" y="305276"/>
                  </a:cubicBezTo>
                  <a:lnTo>
                    <a:pt x="292227" y="302990"/>
                  </a:lnTo>
                  <a:cubicBezTo>
                    <a:pt x="299275" y="295942"/>
                    <a:pt x="300609" y="285274"/>
                    <a:pt x="296228" y="276892"/>
                  </a:cubicBezTo>
                  <a:cubicBezTo>
                    <a:pt x="300704" y="274225"/>
                    <a:pt x="304038" y="270129"/>
                    <a:pt x="305753"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1" y="154305"/>
                    <a:pt x="292037" y="162592"/>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9370" y="249555"/>
                    <a:pt x="291370" y="254032"/>
                    <a:pt x="291465" y="254317"/>
                  </a:cubicBezTo>
                  <a:cubicBezTo>
                    <a:pt x="292418"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3"/>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137" name="Group 19"/>
          <p:cNvGrpSpPr/>
          <p:nvPr/>
        </p:nvGrpSpPr>
        <p:grpSpPr>
          <a:xfrm>
            <a:off x="5988600" y="2805120"/>
            <a:ext cx="264240" cy="304920"/>
            <a:chOff x="5988600" y="2805120"/>
            <a:chExt cx="264240" cy="304920"/>
          </a:xfrm>
        </p:grpSpPr>
        <p:sp>
          <p:nvSpPr>
            <p:cNvPr id="138" name="CustomShape 20"/>
            <p:cNvSpPr/>
            <p:nvPr/>
          </p:nvSpPr>
          <p:spPr>
            <a:xfrm>
              <a:off x="6036480" y="2853000"/>
              <a:ext cx="119160" cy="130680"/>
            </a:xfrm>
            <a:custGeom>
              <a:avLst/>
              <a:gdLst/>
              <a:ahLst/>
              <a:rect l="l" t="t" r="r" b="b"/>
              <a:pathLst>
                <a:path w="148971" h="163652">
                  <a:moveTo>
                    <a:pt x="29813" y="119076"/>
                  </a:moveTo>
                  <a:cubicBezTo>
                    <a:pt x="13145" y="119076"/>
                    <a:pt x="0" y="128887"/>
                    <a:pt x="0" y="141364"/>
                  </a:cubicBezTo>
                  <a:cubicBezTo>
                    <a:pt x="0" y="153842"/>
                    <a:pt x="13050" y="163653"/>
                    <a:pt x="29813" y="163653"/>
                  </a:cubicBezTo>
                  <a:cubicBezTo>
                    <a:pt x="46577" y="163653"/>
                    <a:pt x="59627" y="153842"/>
                    <a:pt x="59627" y="141364"/>
                  </a:cubicBezTo>
                  <a:lnTo>
                    <a:pt x="59627" y="73927"/>
                  </a:lnTo>
                  <a:lnTo>
                    <a:pt x="134017" y="49162"/>
                  </a:lnTo>
                  <a:lnTo>
                    <a:pt x="134017" y="92215"/>
                  </a:lnTo>
                  <a:cubicBezTo>
                    <a:pt x="129636" y="90406"/>
                    <a:pt x="124587" y="89263"/>
                    <a:pt x="119158" y="89263"/>
                  </a:cubicBezTo>
                  <a:cubicBezTo>
                    <a:pt x="102489" y="89263"/>
                    <a:pt x="89345" y="99073"/>
                    <a:pt x="89345" y="111551"/>
                  </a:cubicBezTo>
                  <a:cubicBezTo>
                    <a:pt x="89345" y="124029"/>
                    <a:pt x="102394" y="133840"/>
                    <a:pt x="119158" y="133840"/>
                  </a:cubicBezTo>
                  <a:cubicBezTo>
                    <a:pt x="135922" y="133840"/>
                    <a:pt x="148971" y="124029"/>
                    <a:pt x="148971" y="111551"/>
                  </a:cubicBezTo>
                  <a:cubicBezTo>
                    <a:pt x="148971" y="101074"/>
                    <a:pt x="148971" y="7538"/>
                    <a:pt x="148971" y="7538"/>
                  </a:cubicBezTo>
                  <a:cubicBezTo>
                    <a:pt x="148971" y="6109"/>
                    <a:pt x="148590" y="4681"/>
                    <a:pt x="147828" y="3442"/>
                  </a:cubicBezTo>
                  <a:cubicBezTo>
                    <a:pt x="145923" y="394"/>
                    <a:pt x="142304" y="-653"/>
                    <a:pt x="139161" y="394"/>
                  </a:cubicBezTo>
                  <a:lnTo>
                    <a:pt x="49816" y="30208"/>
                  </a:lnTo>
                  <a:cubicBezTo>
                    <a:pt x="46768" y="31255"/>
                    <a:pt x="44768" y="34018"/>
                    <a:pt x="44768" y="37256"/>
                  </a:cubicBezTo>
                  <a:lnTo>
                    <a:pt x="44768" y="122029"/>
                  </a:lnTo>
                  <a:cubicBezTo>
                    <a:pt x="40386" y="120219"/>
                    <a:pt x="35338" y="119076"/>
                    <a:pt x="29909" y="119076"/>
                  </a:cubicBezTo>
                  <a:lnTo>
                    <a:pt x="29909" y="119076"/>
                  </a:lnTo>
                  <a:close/>
                  <a:moveTo>
                    <a:pt x="29528" y="148889"/>
                  </a:moveTo>
                  <a:cubicBezTo>
                    <a:pt x="20479" y="148889"/>
                    <a:pt x="14669" y="144508"/>
                    <a:pt x="14669" y="141460"/>
                  </a:cubicBezTo>
                  <a:cubicBezTo>
                    <a:pt x="14669" y="138412"/>
                    <a:pt x="20479" y="134030"/>
                    <a:pt x="29528" y="134030"/>
                  </a:cubicBezTo>
                  <a:cubicBezTo>
                    <a:pt x="38577" y="134030"/>
                    <a:pt x="44387" y="138412"/>
                    <a:pt x="44387" y="141460"/>
                  </a:cubicBezTo>
                  <a:cubicBezTo>
                    <a:pt x="44387" y="144508"/>
                    <a:pt x="38577" y="148889"/>
                    <a:pt x="29528" y="148889"/>
                  </a:cubicBezTo>
                  <a:close/>
                  <a:moveTo>
                    <a:pt x="118872" y="119076"/>
                  </a:moveTo>
                  <a:cubicBezTo>
                    <a:pt x="109824" y="119076"/>
                    <a:pt x="104013" y="114694"/>
                    <a:pt x="104013" y="111646"/>
                  </a:cubicBezTo>
                  <a:cubicBezTo>
                    <a:pt x="104013" y="108598"/>
                    <a:pt x="109824" y="104217"/>
                    <a:pt x="118872" y="104217"/>
                  </a:cubicBezTo>
                  <a:cubicBezTo>
                    <a:pt x="127921" y="104217"/>
                    <a:pt x="133731" y="108598"/>
                    <a:pt x="133731" y="111646"/>
                  </a:cubicBezTo>
                  <a:cubicBezTo>
                    <a:pt x="133731" y="114694"/>
                    <a:pt x="127921" y="119076"/>
                    <a:pt x="118872" y="119076"/>
                  </a:cubicBezTo>
                  <a:close/>
                  <a:moveTo>
                    <a:pt x="134017" y="17730"/>
                  </a:moveTo>
                  <a:lnTo>
                    <a:pt x="134017" y="33446"/>
                  </a:lnTo>
                  <a:lnTo>
                    <a:pt x="59627" y="58211"/>
                  </a:lnTo>
                  <a:lnTo>
                    <a:pt x="59627" y="42495"/>
                  </a:lnTo>
                  <a:lnTo>
                    <a:pt x="134017" y="17730"/>
                  </a:lnTo>
                  <a:close/>
                </a:path>
              </a:pathLst>
            </a:custGeom>
            <a:solidFill>
              <a:schemeClr val="dk1"/>
            </a:solidFill>
            <a:ln>
              <a:noFill/>
            </a:ln>
          </p:spPr>
          <p:style>
            <a:lnRef idx="0"/>
            <a:fillRef idx="0"/>
            <a:effectRef idx="0"/>
            <a:fontRef idx="minor"/>
          </p:style>
        </p:sp>
        <p:sp>
          <p:nvSpPr>
            <p:cNvPr id="139" name="CustomShape 21"/>
            <p:cNvSpPr/>
            <p:nvPr/>
          </p:nvSpPr>
          <p:spPr>
            <a:xfrm>
              <a:off x="6020280" y="2836800"/>
              <a:ext cx="11520" cy="1152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40" name="CustomShape 22"/>
            <p:cNvSpPr/>
            <p:nvPr/>
          </p:nvSpPr>
          <p:spPr>
            <a:xfrm>
              <a:off x="5988600" y="2805120"/>
              <a:ext cx="264240" cy="304920"/>
            </a:xfrm>
            <a:custGeom>
              <a:avLst/>
              <a:gdLst/>
              <a:ahLst/>
              <a:rect l="l" t="t" r="r" b="b"/>
              <a:pathLst>
                <a:path w="330377" h="381000">
                  <a:moveTo>
                    <a:pt x="291275" y="161639"/>
                  </a:moveTo>
                  <a:cubicBezTo>
                    <a:pt x="291275" y="161639"/>
                    <a:pt x="291275" y="161639"/>
                    <a:pt x="291179" y="161544"/>
                  </a:cubicBezTo>
                  <a:cubicBezTo>
                    <a:pt x="285845" y="156210"/>
                    <a:pt x="282797" y="148971"/>
                    <a:pt x="282797" y="141446"/>
                  </a:cubicBezTo>
                  <a:cubicBezTo>
                    <a:pt x="282797" y="63437"/>
                    <a:pt x="219360" y="0"/>
                    <a:pt x="141446" y="0"/>
                  </a:cubicBezTo>
                  <a:cubicBezTo>
                    <a:pt x="116110" y="0"/>
                    <a:pt x="91344" y="6763"/>
                    <a:pt x="69628" y="19622"/>
                  </a:cubicBezTo>
                  <a:cubicBezTo>
                    <a:pt x="66389" y="21527"/>
                    <a:pt x="64865" y="25527"/>
                    <a:pt x="66294" y="28956"/>
                  </a:cubicBezTo>
                  <a:cubicBezTo>
                    <a:pt x="68104" y="33242"/>
                    <a:pt x="73152" y="3476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280607" y="171926"/>
                    <a:pt x="313373" y="206121"/>
                    <a:pt x="313373"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69"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2" y="366141"/>
                  </a:lnTo>
                  <a:cubicBezTo>
                    <a:pt x="80676" y="313563"/>
                    <a:pt x="63246" y="280416"/>
                    <a:pt x="46291"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6" y="230219"/>
                    <a:pt x="327946" y="224219"/>
                    <a:pt x="329755" y="216599"/>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sp>
        <p:nvSpPr>
          <p:cNvPr id="141" name="CustomShape 23"/>
          <p:cNvSpPr/>
          <p:nvPr/>
        </p:nvSpPr>
        <p:spPr>
          <a:xfrm>
            <a:off x="2826000" y="1675080"/>
            <a:ext cx="12240" cy="1273680"/>
          </a:xfrm>
          <a:prstGeom prst="bentConnector5">
            <a:avLst>
              <a:gd name="adj1" fmla="val 2440260"/>
              <a:gd name="adj2" fmla="val 75007"/>
              <a:gd name="adj3" fmla="val 2425000"/>
            </a:avLst>
          </a:prstGeom>
          <a:noFill/>
          <a:ln w="9360">
            <a:solidFill>
              <a:schemeClr val="dk1"/>
            </a:solidFill>
            <a:round/>
          </a:ln>
        </p:spPr>
        <p:style>
          <a:lnRef idx="0"/>
          <a:fillRef idx="0"/>
          <a:effectRef idx="0"/>
          <a:fontRef idx="minor"/>
        </p:style>
      </p:sp>
      <p:sp>
        <p:nvSpPr>
          <p:cNvPr id="142" name="CustomShape 24"/>
          <p:cNvSpPr/>
          <p:nvPr/>
        </p:nvSpPr>
        <p:spPr>
          <a:xfrm rot="10800000">
            <a:off x="2619720" y="3845880"/>
            <a:ext cx="669600" cy="405360"/>
          </a:xfrm>
          <a:prstGeom prst="bentConnector3">
            <a:avLst>
              <a:gd name="adj1" fmla="val 50000"/>
            </a:avLst>
          </a:prstGeom>
          <a:noFill/>
          <a:ln w="9360">
            <a:solidFill>
              <a:schemeClr val="dk1"/>
            </a:solidFill>
            <a:round/>
          </a:ln>
        </p:spPr>
        <p:style>
          <a:lnRef idx="0"/>
          <a:fillRef idx="0"/>
          <a:effectRef idx="0"/>
          <a:fontRef idx="minor"/>
        </p:style>
      </p:sp>
      <p:sp>
        <p:nvSpPr>
          <p:cNvPr id="143" name="CustomShape 25"/>
          <p:cNvSpPr/>
          <p:nvPr/>
        </p:nvSpPr>
        <p:spPr>
          <a:xfrm flipV="1">
            <a:off x="5697000" y="3992760"/>
            <a:ext cx="538200" cy="257400"/>
          </a:xfrm>
          <a:prstGeom prst="bentConnector3">
            <a:avLst>
              <a:gd name="adj1" fmla="val 50000"/>
            </a:avLst>
          </a:prstGeom>
          <a:noFill/>
          <a:ln w="9360">
            <a:solidFill>
              <a:schemeClr val="dk1"/>
            </a:solidFill>
            <a:round/>
          </a:ln>
        </p:spPr>
        <p:style>
          <a:lnRef idx="0"/>
          <a:fillRef idx="0"/>
          <a:effectRef idx="0"/>
          <a:fontRef idx="minor"/>
        </p:style>
      </p:sp>
      <p:sp>
        <p:nvSpPr>
          <p:cNvPr id="144" name="CustomShape 26"/>
          <p:cNvSpPr/>
          <p:nvPr/>
        </p:nvSpPr>
        <p:spPr>
          <a:xfrm flipV="1" rot="10800000">
            <a:off x="6806520" y="2957040"/>
            <a:ext cx="434880" cy="1009800"/>
          </a:xfrm>
          <a:prstGeom prst="bentConnector3">
            <a:avLst>
              <a:gd name="adj1" fmla="val 50000"/>
            </a:avLst>
          </a:prstGeom>
          <a:noFill/>
          <a:ln w="9360">
            <a:solidFill>
              <a:schemeClr val="dk1"/>
            </a:solidFill>
            <a:round/>
          </a:ln>
        </p:spPr>
        <p:style>
          <a:lnRef idx="0"/>
          <a:fillRef idx="0"/>
          <a:effectRef idx="0"/>
          <a:fontRef idx="minor"/>
        </p:style>
      </p:sp>
      <p:sp>
        <p:nvSpPr>
          <p:cNvPr id="145" name="CustomShape 27"/>
          <p:cNvSpPr/>
          <p:nvPr/>
        </p:nvSpPr>
        <p:spPr>
          <a:xfrm>
            <a:off x="2772360" y="2707200"/>
            <a:ext cx="501120" cy="501120"/>
          </a:xfrm>
          <a:prstGeom prst="ellipse">
            <a:avLst/>
          </a:prstGeom>
          <a:solidFill>
            <a:schemeClr val="dk2"/>
          </a:solidFill>
          <a:ln>
            <a:noFill/>
          </a:ln>
        </p:spPr>
        <p:style>
          <a:lnRef idx="0"/>
          <a:fillRef idx="0"/>
          <a:effectRef idx="0"/>
          <a:fontRef idx="minor"/>
        </p:style>
      </p:sp>
      <p:grpSp>
        <p:nvGrpSpPr>
          <p:cNvPr id="146" name="Group 28"/>
          <p:cNvGrpSpPr/>
          <p:nvPr/>
        </p:nvGrpSpPr>
        <p:grpSpPr>
          <a:xfrm>
            <a:off x="2902320" y="2805120"/>
            <a:ext cx="264240" cy="304920"/>
            <a:chOff x="2902320" y="2805120"/>
            <a:chExt cx="264240" cy="304920"/>
          </a:xfrm>
        </p:grpSpPr>
        <p:sp>
          <p:nvSpPr>
            <p:cNvPr id="147" name="CustomShape 29"/>
            <p:cNvSpPr/>
            <p:nvPr/>
          </p:nvSpPr>
          <p:spPr>
            <a:xfrm>
              <a:off x="2962080" y="2853000"/>
              <a:ext cx="130680" cy="130680"/>
            </a:xfrm>
            <a:custGeom>
              <a:avLst/>
              <a:gdLst/>
              <a:ahLst/>
              <a:rect l="l" t="t" r="r" b="b"/>
              <a:pathLst>
                <a:path w="163552" h="163551">
                  <a:moveTo>
                    <a:pt x="6572" y="104402"/>
                  </a:moveTo>
                  <a:cubicBezTo>
                    <a:pt x="34004" y="107450"/>
                    <a:pt x="56007" y="129548"/>
                    <a:pt x="59055" y="156884"/>
                  </a:cubicBezTo>
                  <a:cubicBezTo>
                    <a:pt x="59436" y="160694"/>
                    <a:pt x="62674" y="163552"/>
                    <a:pt x="66485" y="163552"/>
                  </a:cubicBezTo>
                  <a:lnTo>
                    <a:pt x="156115" y="163552"/>
                  </a:lnTo>
                  <a:cubicBezTo>
                    <a:pt x="160401" y="163552"/>
                    <a:pt x="163735" y="160028"/>
                    <a:pt x="163544" y="155741"/>
                  </a:cubicBezTo>
                  <a:cubicBezTo>
                    <a:pt x="159448" y="71731"/>
                    <a:pt x="91916" y="4008"/>
                    <a:pt x="7811" y="8"/>
                  </a:cubicBezTo>
                  <a:cubicBezTo>
                    <a:pt x="3524" y="-183"/>
                    <a:pt x="0" y="3246"/>
                    <a:pt x="0" y="7437"/>
                  </a:cubicBezTo>
                  <a:lnTo>
                    <a:pt x="0" y="97067"/>
                  </a:lnTo>
                  <a:cubicBezTo>
                    <a:pt x="0" y="100877"/>
                    <a:pt x="2857" y="104021"/>
                    <a:pt x="6668" y="104497"/>
                  </a:cubicBezTo>
                  <a:lnTo>
                    <a:pt x="6668" y="104497"/>
                  </a:lnTo>
                  <a:close/>
                  <a:moveTo>
                    <a:pt x="103061" y="148693"/>
                  </a:moveTo>
                  <a:cubicBezTo>
                    <a:pt x="96488" y="103068"/>
                    <a:pt x="60388" y="67064"/>
                    <a:pt x="14859" y="60491"/>
                  </a:cubicBezTo>
                  <a:lnTo>
                    <a:pt x="14859" y="45442"/>
                  </a:lnTo>
                  <a:cubicBezTo>
                    <a:pt x="68771" y="52205"/>
                    <a:pt x="111443" y="94781"/>
                    <a:pt x="118110" y="148693"/>
                  </a:cubicBezTo>
                  <a:lnTo>
                    <a:pt x="103061" y="148693"/>
                  </a:lnTo>
                  <a:close/>
                  <a:moveTo>
                    <a:pt x="14859" y="90686"/>
                  </a:moveTo>
                  <a:lnTo>
                    <a:pt x="14859" y="75541"/>
                  </a:lnTo>
                  <a:cubicBezTo>
                    <a:pt x="52006" y="81827"/>
                    <a:pt x="81724" y="111545"/>
                    <a:pt x="88011" y="148693"/>
                  </a:cubicBezTo>
                  <a:lnTo>
                    <a:pt x="72866" y="148693"/>
                  </a:lnTo>
                  <a:cubicBezTo>
                    <a:pt x="66865" y="119642"/>
                    <a:pt x="44005" y="96686"/>
                    <a:pt x="14859" y="90686"/>
                  </a:cubicBezTo>
                  <a:lnTo>
                    <a:pt x="14859" y="90686"/>
                  </a:lnTo>
                  <a:close/>
                  <a:moveTo>
                    <a:pt x="148114" y="148693"/>
                  </a:moveTo>
                  <a:lnTo>
                    <a:pt x="133160" y="148693"/>
                  </a:lnTo>
                  <a:cubicBezTo>
                    <a:pt x="126206" y="86590"/>
                    <a:pt x="76867" y="37346"/>
                    <a:pt x="14954" y="30488"/>
                  </a:cubicBezTo>
                  <a:lnTo>
                    <a:pt x="14954" y="15533"/>
                  </a:lnTo>
                  <a:cubicBezTo>
                    <a:pt x="85630" y="22582"/>
                    <a:pt x="141161" y="78017"/>
                    <a:pt x="148209" y="148788"/>
                  </a:cubicBezTo>
                  <a:close/>
                </a:path>
              </a:pathLst>
            </a:custGeom>
            <a:solidFill>
              <a:schemeClr val="dk1"/>
            </a:solidFill>
            <a:ln>
              <a:noFill/>
            </a:ln>
          </p:spPr>
          <p:style>
            <a:lnRef idx="0"/>
            <a:fillRef idx="0"/>
            <a:effectRef idx="0"/>
            <a:fontRef idx="minor"/>
          </p:style>
        </p:sp>
        <p:sp>
          <p:nvSpPr>
            <p:cNvPr id="148" name="CustomShape 30"/>
            <p:cNvSpPr/>
            <p:nvPr/>
          </p:nvSpPr>
          <p:spPr>
            <a:xfrm>
              <a:off x="2934000" y="283680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49" name="CustomShape 31"/>
            <p:cNvSpPr/>
            <p:nvPr/>
          </p:nvSpPr>
          <p:spPr>
            <a:xfrm>
              <a:off x="2902320" y="2805120"/>
              <a:ext cx="264240" cy="304920"/>
            </a:xfrm>
            <a:custGeom>
              <a:avLst/>
              <a:gdLst/>
              <a:ahLst/>
              <a:rect l="l" t="t" r="r" b="b"/>
              <a:pathLst>
                <a:path w="330282" h="380904">
                  <a:moveTo>
                    <a:pt x="59436" y="372428"/>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1" y="154305"/>
                    <a:pt x="292036" y="162592"/>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20135" y="213360"/>
                    <a:pt x="312230" y="205073"/>
                    <a:pt x="313277" y="206216"/>
                  </a:cubicBezTo>
                  <a:cubicBezTo>
                    <a:pt x="315944" y="208883"/>
                    <a:pt x="315563" y="211931"/>
                    <a:pt x="315277" y="213169"/>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TextShape 1"/>
          <p:cNvSpPr txBox="1"/>
          <p:nvPr/>
        </p:nvSpPr>
        <p:spPr>
          <a:xfrm>
            <a:off x="464400" y="15156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Abstract</a:t>
            </a:r>
            <a:endParaRPr b="0" lang="pl-PL" sz="4000" spc="-1" strike="noStrike">
              <a:solidFill>
                <a:srgbClr val="000000"/>
              </a:solidFill>
              <a:latin typeface="Arial"/>
            </a:endParaRPr>
          </a:p>
        </p:txBody>
      </p:sp>
      <p:grpSp>
        <p:nvGrpSpPr>
          <p:cNvPr id="151" name="Group 2"/>
          <p:cNvGrpSpPr/>
          <p:nvPr/>
        </p:nvGrpSpPr>
        <p:grpSpPr>
          <a:xfrm>
            <a:off x="-451440" y="1146600"/>
            <a:ext cx="3659760" cy="3510360"/>
            <a:chOff x="-451440" y="1146600"/>
            <a:chExt cx="3659760" cy="3510360"/>
          </a:xfrm>
        </p:grpSpPr>
        <p:sp>
          <p:nvSpPr>
            <p:cNvPr id="152" name="CustomShape 3"/>
            <p:cNvSpPr/>
            <p:nvPr/>
          </p:nvSpPr>
          <p:spPr>
            <a:xfrm>
              <a:off x="-451440" y="1146600"/>
              <a:ext cx="3659760" cy="3509640"/>
            </a:xfrm>
            <a:prstGeom prst="arc">
              <a:avLst>
                <a:gd name="adj1" fmla="val 16200000"/>
                <a:gd name="adj2" fmla="val 5380908"/>
              </a:avLst>
            </a:prstGeom>
            <a:noFill/>
            <a:ln w="19080">
              <a:solidFill>
                <a:schemeClr val="dk1"/>
              </a:solidFill>
              <a:prstDash val="dot"/>
              <a:round/>
            </a:ln>
          </p:spPr>
          <p:style>
            <a:lnRef idx="0"/>
            <a:fillRef idx="0"/>
            <a:effectRef idx="0"/>
            <a:fontRef idx="minor"/>
          </p:style>
        </p:sp>
        <p:sp>
          <p:nvSpPr>
            <p:cNvPr id="153" name="CustomShape 4"/>
            <p:cNvSpPr/>
            <p:nvPr/>
          </p:nvSpPr>
          <p:spPr>
            <a:xfrm flipH="1">
              <a:off x="453960" y="1146600"/>
              <a:ext cx="924480" cy="360"/>
            </a:xfrm>
            <a:custGeom>
              <a:avLst/>
              <a:gdLst/>
              <a:ahLst/>
              <a:rect l="l" t="t" r="r" b="b"/>
              <a:pathLst>
                <a:path w="21600" h="21600">
                  <a:moveTo>
                    <a:pt x="0" y="0"/>
                  </a:moveTo>
                  <a:lnTo>
                    <a:pt x="21600" y="21600"/>
                  </a:lnTo>
                </a:path>
              </a:pathLst>
            </a:custGeom>
            <a:noFill/>
            <a:ln w="19080">
              <a:solidFill>
                <a:schemeClr val="dk1"/>
              </a:solidFill>
              <a:prstDash val="dot"/>
              <a:round/>
            </a:ln>
          </p:spPr>
          <p:style>
            <a:lnRef idx="0"/>
            <a:fillRef idx="0"/>
            <a:effectRef idx="0"/>
            <a:fontRef idx="minor"/>
          </p:style>
        </p:sp>
        <p:sp>
          <p:nvSpPr>
            <p:cNvPr id="154" name="CustomShape 5"/>
            <p:cNvSpPr/>
            <p:nvPr/>
          </p:nvSpPr>
          <p:spPr>
            <a:xfrm flipH="1">
              <a:off x="433800" y="4656600"/>
              <a:ext cx="954000" cy="360"/>
            </a:xfrm>
            <a:custGeom>
              <a:avLst/>
              <a:gdLst/>
              <a:ahLst/>
              <a:rect l="l" t="t" r="r" b="b"/>
              <a:pathLst>
                <a:path w="21600" h="21600">
                  <a:moveTo>
                    <a:pt x="0" y="0"/>
                  </a:moveTo>
                  <a:lnTo>
                    <a:pt x="21600" y="21600"/>
                  </a:lnTo>
                </a:path>
              </a:pathLst>
            </a:custGeom>
            <a:noFill/>
            <a:ln w="19080">
              <a:solidFill>
                <a:schemeClr val="dk1"/>
              </a:solidFill>
              <a:prstDash val="dot"/>
              <a:round/>
            </a:ln>
          </p:spPr>
          <p:style>
            <a:lnRef idx="0"/>
            <a:fillRef idx="0"/>
            <a:effectRef idx="0"/>
            <a:fontRef idx="minor"/>
          </p:style>
        </p:sp>
      </p:grpSp>
      <p:sp>
        <p:nvSpPr>
          <p:cNvPr id="155" name="CustomShape 6"/>
          <p:cNvSpPr/>
          <p:nvPr/>
        </p:nvSpPr>
        <p:spPr>
          <a:xfrm>
            <a:off x="409680" y="2984760"/>
            <a:ext cx="2293920" cy="4060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3600" spc="-1" strike="noStrike">
                <a:solidFill>
                  <a:srgbClr val="000000"/>
                </a:solidFill>
                <a:latin typeface="Montserrat SemiBold"/>
                <a:ea typeface="Montserrat SemiBold"/>
              </a:rPr>
              <a:t>The </a:t>
            </a:r>
            <a:endParaRPr b="0" lang="pl-PL" sz="3600" spc="-1" strike="noStrike">
              <a:latin typeface="Arial"/>
            </a:endParaRPr>
          </a:p>
          <a:p>
            <a:pPr algn="ctr">
              <a:lnSpc>
                <a:spcPct val="100000"/>
              </a:lnSpc>
            </a:pPr>
            <a:r>
              <a:rPr b="0" lang="pl-PL" sz="3600" spc="-1" strike="noStrike">
                <a:solidFill>
                  <a:srgbClr val="000000"/>
                </a:solidFill>
                <a:latin typeface="Montserrat SemiBold"/>
                <a:ea typeface="Montserrat SemiBold"/>
              </a:rPr>
              <a:t>Problem</a:t>
            </a:r>
            <a:endParaRPr b="0" lang="pl-PL" sz="3600" spc="-1" strike="noStrike">
              <a:latin typeface="Arial"/>
            </a:endParaRPr>
          </a:p>
        </p:txBody>
      </p:sp>
      <p:sp>
        <p:nvSpPr>
          <p:cNvPr id="156" name="CustomShape 7"/>
          <p:cNvSpPr/>
          <p:nvPr/>
        </p:nvSpPr>
        <p:spPr>
          <a:xfrm>
            <a:off x="4583880" y="1143000"/>
            <a:ext cx="455976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2000" spc="-1" strike="noStrike">
                <a:solidFill>
                  <a:srgbClr val="000000"/>
                </a:solidFill>
                <a:latin typeface="Montserrat Medium"/>
                <a:ea typeface="Montserrat Medium"/>
              </a:rPr>
              <a:t>Burnout built into weekly routines </a:t>
            </a:r>
            <a:r>
              <a:rPr b="0" lang="pl-PL" sz="1050" spc="-1" strike="noStrike">
                <a:solidFill>
                  <a:srgbClr val="000000"/>
                </a:solidFill>
                <a:latin typeface="Montserrat Medium"/>
                <a:ea typeface="Montserrat Medium"/>
              </a:rPr>
              <a:t>(Ayachit and Chitta, 2022)</a:t>
            </a:r>
            <a:endParaRPr b="0" lang="pl-PL" sz="1050" spc="-1" strike="noStrike">
              <a:latin typeface="Arial"/>
            </a:endParaRPr>
          </a:p>
        </p:txBody>
      </p:sp>
      <p:sp>
        <p:nvSpPr>
          <p:cNvPr id="157" name="CustomShape 8"/>
          <p:cNvSpPr/>
          <p:nvPr/>
        </p:nvSpPr>
        <p:spPr>
          <a:xfrm>
            <a:off x="4583880" y="4141800"/>
            <a:ext cx="4748040" cy="518400"/>
          </a:xfrm>
          <a:prstGeom prst="rect">
            <a:avLst/>
          </a:prstGeom>
          <a:noFill/>
          <a:ln>
            <a:noFill/>
          </a:ln>
        </p:spPr>
        <p:style>
          <a:lnRef idx="0"/>
          <a:fillRef idx="0"/>
          <a:effectRef idx="0"/>
          <a:fontRef idx="minor"/>
        </p:style>
        <p:txBody>
          <a:bodyPr tIns="91440" bIns="91440" anchor="ctr">
            <a:noAutofit/>
          </a:bodyPr>
          <a:p>
            <a:pPr>
              <a:lnSpc>
                <a:spcPct val="100000"/>
              </a:lnSpc>
            </a:pPr>
            <a:r>
              <a:rPr b="1" lang="pl-PL" sz="2000" spc="-1" strike="noStrike">
                <a:solidFill>
                  <a:srgbClr val="000000"/>
                </a:solidFill>
                <a:latin typeface="Montserrat Medium"/>
                <a:ea typeface="Arial"/>
              </a:rPr>
              <a:t>Focus</a:t>
            </a:r>
            <a:r>
              <a:rPr b="0" lang="pl-PL" sz="2000" spc="-1" strike="noStrike">
                <a:solidFill>
                  <a:srgbClr val="000000"/>
                </a:solidFill>
                <a:latin typeface="Montserrat Medium"/>
                <a:ea typeface="Arial"/>
              </a:rPr>
              <a:t>: structure, not coping; design over resilience </a:t>
            </a:r>
            <a:r>
              <a:rPr b="0" lang="pl-PL" sz="1050" spc="-1" strike="noStrike">
                <a:solidFill>
                  <a:srgbClr val="000000"/>
                </a:solidFill>
                <a:latin typeface="Montserrat Medium"/>
                <a:ea typeface="Arial"/>
              </a:rPr>
              <a:t>(Demerouti et al., 2001)</a:t>
            </a:r>
            <a:br/>
            <a:endParaRPr b="0" lang="pl-PL" sz="1050" spc="-1" strike="noStrike">
              <a:latin typeface="Arial"/>
            </a:endParaRPr>
          </a:p>
        </p:txBody>
      </p:sp>
      <p:sp>
        <p:nvSpPr>
          <p:cNvPr id="158" name="CustomShape 9"/>
          <p:cNvSpPr/>
          <p:nvPr/>
        </p:nvSpPr>
        <p:spPr>
          <a:xfrm>
            <a:off x="4583880" y="3391920"/>
            <a:ext cx="441612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2000" spc="-1" strike="noStrike">
                <a:solidFill>
                  <a:srgbClr val="000000"/>
                </a:solidFill>
                <a:latin typeface="Montserrat Medium"/>
                <a:ea typeface="Arial"/>
              </a:rPr>
              <a:t>Minimal responses; pressure unchanged </a:t>
            </a:r>
            <a:r>
              <a:rPr b="0" lang="pl-PL" sz="1050" spc="-1" strike="noStrike">
                <a:solidFill>
                  <a:srgbClr val="000000"/>
                </a:solidFill>
                <a:latin typeface="Montserrat Medium"/>
                <a:ea typeface="Arial"/>
              </a:rPr>
              <a:t>(ACAS, 2025)</a:t>
            </a:r>
            <a:endParaRPr b="0" lang="pl-PL" sz="1050" spc="-1" strike="noStrike">
              <a:latin typeface="Arial"/>
            </a:endParaRPr>
          </a:p>
        </p:txBody>
      </p:sp>
      <p:sp>
        <p:nvSpPr>
          <p:cNvPr id="159" name="CustomShape 10"/>
          <p:cNvSpPr/>
          <p:nvPr/>
        </p:nvSpPr>
        <p:spPr>
          <a:xfrm>
            <a:off x="4583880" y="2642400"/>
            <a:ext cx="455976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2000" spc="-1" strike="noStrike">
                <a:solidFill>
                  <a:srgbClr val="000000"/>
                </a:solidFill>
                <a:latin typeface="Montserrat Medium"/>
                <a:ea typeface="Arial"/>
              </a:rPr>
              <a:t>Awareness has risen, yet stigma suppresses disclosure </a:t>
            </a:r>
            <a:r>
              <a:rPr b="0" lang="pl-PL" sz="1050" spc="-1" strike="noStrike">
                <a:solidFill>
                  <a:srgbClr val="000000"/>
                </a:solidFill>
                <a:latin typeface="Montserrat Medium"/>
                <a:ea typeface="Arial"/>
              </a:rPr>
              <a:t>(Mind, 2022)</a:t>
            </a:r>
            <a:endParaRPr b="0" lang="pl-PL" sz="1050" spc="-1" strike="noStrike">
              <a:latin typeface="Arial"/>
            </a:endParaRPr>
          </a:p>
        </p:txBody>
      </p:sp>
      <p:sp>
        <p:nvSpPr>
          <p:cNvPr id="160" name="CustomShape 11"/>
          <p:cNvSpPr/>
          <p:nvPr/>
        </p:nvSpPr>
        <p:spPr>
          <a:xfrm>
            <a:off x="4583880" y="1892520"/>
            <a:ext cx="441612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2000" spc="-1" strike="noStrike">
                <a:solidFill>
                  <a:srgbClr val="000000"/>
                </a:solidFill>
                <a:latin typeface="Montserrat Medium"/>
                <a:ea typeface="Arial"/>
              </a:rPr>
              <a:t>Unstable rotas, late finishes, and clopenings persist </a:t>
            </a:r>
            <a:r>
              <a:rPr b="0" lang="pl-PL" sz="1050" spc="-1" strike="noStrike">
                <a:solidFill>
                  <a:srgbClr val="000000"/>
                </a:solidFill>
                <a:latin typeface="Montserrat Medium"/>
                <a:ea typeface="Arial"/>
              </a:rPr>
              <a:t>(RSPH, 2019)</a:t>
            </a:r>
            <a:endParaRPr b="0" lang="pl-PL" sz="1050" spc="-1" strike="noStrike">
              <a:latin typeface="Arial"/>
            </a:endParaRPr>
          </a:p>
        </p:txBody>
      </p:sp>
      <p:sp>
        <p:nvSpPr>
          <p:cNvPr id="161" name="CustomShape 12"/>
          <p:cNvSpPr/>
          <p:nvPr/>
        </p:nvSpPr>
        <p:spPr>
          <a:xfrm flipH="1">
            <a:off x="2243160" y="1319040"/>
            <a:ext cx="166320" cy="166320"/>
          </a:xfrm>
          <a:prstGeom prst="ellipse">
            <a:avLst/>
          </a:prstGeom>
          <a:solidFill>
            <a:schemeClr val="dk2"/>
          </a:solidFill>
          <a:ln>
            <a:noFill/>
          </a:ln>
        </p:spPr>
        <p:style>
          <a:lnRef idx="0"/>
          <a:fillRef idx="0"/>
          <a:effectRef idx="0"/>
          <a:fontRef idx="minor"/>
        </p:style>
      </p:sp>
      <p:sp>
        <p:nvSpPr>
          <p:cNvPr id="162" name="CustomShape 13"/>
          <p:cNvSpPr/>
          <p:nvPr/>
        </p:nvSpPr>
        <p:spPr>
          <a:xfrm flipH="1">
            <a:off x="2243160" y="4317840"/>
            <a:ext cx="166320" cy="166320"/>
          </a:xfrm>
          <a:prstGeom prst="ellipse">
            <a:avLst/>
          </a:prstGeom>
          <a:solidFill>
            <a:schemeClr val="dk2"/>
          </a:solidFill>
          <a:ln>
            <a:noFill/>
          </a:ln>
        </p:spPr>
        <p:style>
          <a:lnRef idx="0"/>
          <a:fillRef idx="0"/>
          <a:effectRef idx="0"/>
          <a:fontRef idx="minor"/>
        </p:style>
      </p:sp>
      <p:sp>
        <p:nvSpPr>
          <p:cNvPr id="163" name="CustomShape 14"/>
          <p:cNvSpPr/>
          <p:nvPr/>
        </p:nvSpPr>
        <p:spPr>
          <a:xfrm flipH="1">
            <a:off x="2953800" y="3567960"/>
            <a:ext cx="166320" cy="166320"/>
          </a:xfrm>
          <a:prstGeom prst="ellipse">
            <a:avLst/>
          </a:prstGeom>
          <a:solidFill>
            <a:schemeClr val="dk2"/>
          </a:solidFill>
          <a:ln>
            <a:noFill/>
          </a:ln>
        </p:spPr>
        <p:style>
          <a:lnRef idx="0"/>
          <a:fillRef idx="0"/>
          <a:effectRef idx="0"/>
          <a:fontRef idx="minor"/>
        </p:style>
      </p:sp>
      <p:sp>
        <p:nvSpPr>
          <p:cNvPr id="164" name="CustomShape 15"/>
          <p:cNvSpPr/>
          <p:nvPr/>
        </p:nvSpPr>
        <p:spPr>
          <a:xfrm flipH="1">
            <a:off x="2953800" y="2068560"/>
            <a:ext cx="166320" cy="166320"/>
          </a:xfrm>
          <a:prstGeom prst="ellipse">
            <a:avLst/>
          </a:prstGeom>
          <a:solidFill>
            <a:schemeClr val="dk2"/>
          </a:solidFill>
          <a:ln>
            <a:noFill/>
          </a:ln>
        </p:spPr>
        <p:style>
          <a:lnRef idx="0"/>
          <a:fillRef idx="0"/>
          <a:effectRef idx="0"/>
          <a:fontRef idx="minor"/>
        </p:style>
      </p:sp>
      <p:sp>
        <p:nvSpPr>
          <p:cNvPr id="165" name="CustomShape 16"/>
          <p:cNvSpPr/>
          <p:nvPr/>
        </p:nvSpPr>
        <p:spPr>
          <a:xfrm flipH="1">
            <a:off x="3132360" y="2818440"/>
            <a:ext cx="166320" cy="166320"/>
          </a:xfrm>
          <a:prstGeom prst="ellipse">
            <a:avLst/>
          </a:prstGeom>
          <a:solidFill>
            <a:schemeClr val="dk2"/>
          </a:solidFill>
          <a:ln>
            <a:noFill/>
          </a:ln>
        </p:spPr>
        <p:style>
          <a:lnRef idx="0"/>
          <a:fillRef idx="0"/>
          <a:effectRef idx="0"/>
          <a:fontRef idx="minor"/>
        </p:style>
      </p:sp>
      <p:sp>
        <p:nvSpPr>
          <p:cNvPr id="166" name="CustomShape 17"/>
          <p:cNvSpPr/>
          <p:nvPr/>
        </p:nvSpPr>
        <p:spPr>
          <a:xfrm>
            <a:off x="3607560" y="126432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1</a:t>
            </a:r>
            <a:endParaRPr b="0" lang="pl-PL" sz="1400" spc="-1" strike="noStrike">
              <a:latin typeface="Arial"/>
            </a:endParaRPr>
          </a:p>
        </p:txBody>
      </p:sp>
      <p:sp>
        <p:nvSpPr>
          <p:cNvPr id="167" name="CustomShape 18"/>
          <p:cNvSpPr/>
          <p:nvPr/>
        </p:nvSpPr>
        <p:spPr>
          <a:xfrm>
            <a:off x="3607560" y="201384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2</a:t>
            </a:r>
            <a:endParaRPr b="0" lang="pl-PL" sz="1400" spc="-1" strike="noStrike">
              <a:latin typeface="Arial"/>
            </a:endParaRPr>
          </a:p>
        </p:txBody>
      </p:sp>
      <p:sp>
        <p:nvSpPr>
          <p:cNvPr id="168" name="CustomShape 19"/>
          <p:cNvSpPr/>
          <p:nvPr/>
        </p:nvSpPr>
        <p:spPr>
          <a:xfrm>
            <a:off x="3607560" y="276336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3</a:t>
            </a:r>
            <a:endParaRPr b="0" lang="pl-PL" sz="1400" spc="-1" strike="noStrike">
              <a:latin typeface="Arial"/>
            </a:endParaRPr>
          </a:p>
        </p:txBody>
      </p:sp>
      <p:sp>
        <p:nvSpPr>
          <p:cNvPr id="169" name="CustomShape 20"/>
          <p:cNvSpPr/>
          <p:nvPr/>
        </p:nvSpPr>
        <p:spPr>
          <a:xfrm>
            <a:off x="3607560" y="351324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4</a:t>
            </a:r>
            <a:endParaRPr b="0" lang="pl-PL" sz="1400" spc="-1" strike="noStrike">
              <a:latin typeface="Arial"/>
            </a:endParaRPr>
          </a:p>
        </p:txBody>
      </p:sp>
      <p:sp>
        <p:nvSpPr>
          <p:cNvPr id="170" name="CustomShape 21"/>
          <p:cNvSpPr/>
          <p:nvPr/>
        </p:nvSpPr>
        <p:spPr>
          <a:xfrm>
            <a:off x="3607560" y="426276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5</a:t>
            </a:r>
            <a:endParaRPr b="0" lang="pl-PL" sz="1400" spc="-1" strike="noStrike">
              <a:latin typeface="Arial"/>
            </a:endParaRPr>
          </a:p>
        </p:txBody>
      </p:sp>
      <p:sp>
        <p:nvSpPr>
          <p:cNvPr id="171" name="CustomShape 22"/>
          <p:cNvSpPr/>
          <p:nvPr/>
        </p:nvSpPr>
        <p:spPr>
          <a:xfrm>
            <a:off x="2409840" y="1402200"/>
            <a:ext cx="1197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172" name="CustomShape 23"/>
          <p:cNvSpPr/>
          <p:nvPr/>
        </p:nvSpPr>
        <p:spPr>
          <a:xfrm>
            <a:off x="3120480" y="2152080"/>
            <a:ext cx="486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173" name="CustomShape 24"/>
          <p:cNvSpPr/>
          <p:nvPr/>
        </p:nvSpPr>
        <p:spPr>
          <a:xfrm>
            <a:off x="3298680" y="2901600"/>
            <a:ext cx="3085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174" name="CustomShape 25"/>
          <p:cNvSpPr/>
          <p:nvPr/>
        </p:nvSpPr>
        <p:spPr>
          <a:xfrm>
            <a:off x="3120480" y="3651480"/>
            <a:ext cx="486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175" name="CustomShape 26"/>
          <p:cNvSpPr/>
          <p:nvPr/>
        </p:nvSpPr>
        <p:spPr>
          <a:xfrm>
            <a:off x="2409840" y="4401000"/>
            <a:ext cx="1197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76" name="TextShape 1"/>
          <p:cNvSpPr txBox="1"/>
          <p:nvPr/>
        </p:nvSpPr>
        <p:spPr>
          <a:xfrm>
            <a:off x="452520" y="14076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Scale and Lenses</a:t>
            </a:r>
            <a:endParaRPr b="0" lang="pl-PL" sz="4000" spc="-1" strike="noStrike">
              <a:solidFill>
                <a:srgbClr val="000000"/>
              </a:solidFill>
              <a:latin typeface="Arial"/>
            </a:endParaRPr>
          </a:p>
        </p:txBody>
      </p:sp>
      <p:sp>
        <p:nvSpPr>
          <p:cNvPr id="177" name="CustomShape 2"/>
          <p:cNvSpPr/>
          <p:nvPr/>
        </p:nvSpPr>
        <p:spPr>
          <a:xfrm>
            <a:off x="3934440" y="3102480"/>
            <a:ext cx="501120" cy="501480"/>
          </a:xfrm>
          <a:prstGeom prst="ellipse">
            <a:avLst/>
          </a:prstGeom>
          <a:solidFill>
            <a:schemeClr val="dk2"/>
          </a:solidFill>
          <a:ln>
            <a:noFill/>
          </a:ln>
        </p:spPr>
        <p:style>
          <a:lnRef idx="0"/>
          <a:fillRef idx="0"/>
          <a:effectRef idx="0"/>
          <a:fontRef idx="minor"/>
        </p:style>
      </p:sp>
      <p:sp>
        <p:nvSpPr>
          <p:cNvPr id="178" name="CustomShape 3"/>
          <p:cNvSpPr/>
          <p:nvPr/>
        </p:nvSpPr>
        <p:spPr>
          <a:xfrm>
            <a:off x="3934440" y="4038480"/>
            <a:ext cx="501120" cy="501480"/>
          </a:xfrm>
          <a:prstGeom prst="ellipse">
            <a:avLst/>
          </a:prstGeom>
          <a:solidFill>
            <a:schemeClr val="dk2"/>
          </a:solidFill>
          <a:ln>
            <a:noFill/>
          </a:ln>
        </p:spPr>
        <p:style>
          <a:lnRef idx="0"/>
          <a:fillRef idx="0"/>
          <a:effectRef idx="0"/>
          <a:fontRef idx="minor"/>
        </p:style>
      </p:sp>
      <p:sp>
        <p:nvSpPr>
          <p:cNvPr id="179" name="CustomShape 4"/>
          <p:cNvSpPr/>
          <p:nvPr/>
        </p:nvSpPr>
        <p:spPr>
          <a:xfrm flipH="1">
            <a:off x="389880" y="2092680"/>
            <a:ext cx="3575880" cy="561240"/>
          </a:xfrm>
          <a:prstGeom prst="rect">
            <a:avLst/>
          </a:prstGeom>
          <a:noFill/>
          <a:ln>
            <a:noFill/>
          </a:ln>
        </p:spPr>
        <p:style>
          <a:lnRef idx="0"/>
          <a:fillRef idx="0"/>
          <a:effectRef idx="0"/>
          <a:fontRef idx="minor"/>
        </p:style>
        <p:txBody>
          <a:bodyPr tIns="91440" bIns="91440">
            <a:noAutofit/>
          </a:bodyPr>
          <a:p>
            <a:pPr>
              <a:lnSpc>
                <a:spcPct val="100000"/>
              </a:lnSpc>
            </a:pPr>
            <a:r>
              <a:rPr b="0" lang="pl-PL" sz="1600" spc="-1" strike="noStrike">
                <a:solidFill>
                  <a:srgbClr val="000000"/>
                </a:solidFill>
                <a:latin typeface="Montserrat SemiBold"/>
                <a:ea typeface="Arial"/>
              </a:rPr>
              <a:t>Disclosure still feels risky despite campaigns </a:t>
            </a:r>
            <a:r>
              <a:rPr b="0" lang="pl-PL" sz="1000" spc="-1" strike="noStrike">
                <a:solidFill>
                  <a:srgbClr val="000000"/>
                </a:solidFill>
                <a:latin typeface="Montserrat SemiBold"/>
                <a:ea typeface="Arial"/>
              </a:rPr>
              <a:t>(Mind, 2022; Grimmond et al., 2025)</a:t>
            </a:r>
            <a:endParaRPr b="0" lang="pl-PL" sz="1000" spc="-1" strike="noStrike">
              <a:latin typeface="Arial"/>
            </a:endParaRPr>
          </a:p>
        </p:txBody>
      </p:sp>
      <p:sp>
        <p:nvSpPr>
          <p:cNvPr id="180" name="CustomShape 5"/>
          <p:cNvSpPr/>
          <p:nvPr/>
        </p:nvSpPr>
        <p:spPr>
          <a:xfrm>
            <a:off x="3934440" y="1230840"/>
            <a:ext cx="501120" cy="501120"/>
          </a:xfrm>
          <a:prstGeom prst="ellipse">
            <a:avLst/>
          </a:prstGeom>
          <a:solidFill>
            <a:schemeClr val="dk2"/>
          </a:solidFill>
          <a:ln>
            <a:noFill/>
          </a:ln>
        </p:spPr>
        <p:style>
          <a:lnRef idx="0"/>
          <a:fillRef idx="0"/>
          <a:effectRef idx="0"/>
          <a:fontRef idx="minor"/>
        </p:style>
      </p:sp>
      <p:sp>
        <p:nvSpPr>
          <p:cNvPr id="181" name="CustomShape 6"/>
          <p:cNvSpPr/>
          <p:nvPr/>
        </p:nvSpPr>
        <p:spPr>
          <a:xfrm>
            <a:off x="3934440" y="2166480"/>
            <a:ext cx="501120" cy="501480"/>
          </a:xfrm>
          <a:prstGeom prst="ellipse">
            <a:avLst/>
          </a:prstGeom>
          <a:solidFill>
            <a:schemeClr val="dk2"/>
          </a:solidFill>
          <a:ln>
            <a:noFill/>
          </a:ln>
        </p:spPr>
        <p:style>
          <a:lnRef idx="0"/>
          <a:fillRef idx="0"/>
          <a:effectRef idx="0"/>
          <a:fontRef idx="minor"/>
        </p:style>
      </p:sp>
      <p:sp>
        <p:nvSpPr>
          <p:cNvPr id="182" name="CustomShape 7"/>
          <p:cNvSpPr/>
          <p:nvPr/>
        </p:nvSpPr>
        <p:spPr>
          <a:xfrm flipH="1">
            <a:off x="389880" y="3283560"/>
            <a:ext cx="3288600" cy="561240"/>
          </a:xfrm>
          <a:prstGeom prst="rect">
            <a:avLst/>
          </a:prstGeom>
          <a:noFill/>
          <a:ln>
            <a:noFill/>
          </a:ln>
        </p:spPr>
        <p:style>
          <a:lnRef idx="0"/>
          <a:fillRef idx="0"/>
          <a:effectRef idx="0"/>
          <a:fontRef idx="minor"/>
        </p:style>
        <p:txBody>
          <a:bodyPr tIns="91440" bIns="91440" anchor="b">
            <a:noAutofit/>
          </a:bodyPr>
          <a:p>
            <a:pPr>
              <a:lnSpc>
                <a:spcPct val="100000"/>
              </a:lnSpc>
            </a:pPr>
            <a:r>
              <a:rPr b="0" lang="pl-PL" sz="1600" spc="-1" strike="noStrike">
                <a:solidFill>
                  <a:srgbClr val="000000"/>
                </a:solidFill>
                <a:latin typeface="Montserrat SemiBold"/>
                <a:ea typeface="Montserrat SemiBold"/>
              </a:rPr>
              <a:t>Primary lens: JD-R, supported by ERI and D-C-S </a:t>
            </a:r>
            <a:r>
              <a:rPr b="0" lang="pl-PL" sz="1000" spc="-1" strike="noStrike">
                <a:solidFill>
                  <a:srgbClr val="000000"/>
                </a:solidFill>
                <a:latin typeface="Montserrat SemiBold"/>
                <a:ea typeface="Arial"/>
              </a:rPr>
              <a:t>(Demerouti et al., 2001, Siegrist, 1996; Karasek, 1979)</a:t>
            </a:r>
            <a:endParaRPr b="0" lang="pl-PL" sz="1000" spc="-1" strike="noStrike">
              <a:latin typeface="Arial"/>
            </a:endParaRPr>
          </a:p>
        </p:txBody>
      </p:sp>
      <p:sp>
        <p:nvSpPr>
          <p:cNvPr id="183" name="CustomShape 8"/>
          <p:cNvSpPr/>
          <p:nvPr/>
        </p:nvSpPr>
        <p:spPr>
          <a:xfrm flipH="1">
            <a:off x="389880" y="4540320"/>
            <a:ext cx="3288600" cy="377280"/>
          </a:xfrm>
          <a:prstGeom prst="rect">
            <a:avLst/>
          </a:prstGeom>
          <a:noFill/>
          <a:ln>
            <a:noFill/>
          </a:ln>
        </p:spPr>
        <p:style>
          <a:lnRef idx="0"/>
          <a:fillRef idx="0"/>
          <a:effectRef idx="0"/>
          <a:fontRef idx="minor"/>
        </p:style>
        <p:txBody>
          <a:bodyPr tIns="91440" bIns="91440" anchor="b">
            <a:noAutofit/>
          </a:bodyPr>
          <a:p>
            <a:pPr>
              <a:lnSpc>
                <a:spcPct val="100000"/>
              </a:lnSpc>
            </a:pPr>
            <a:r>
              <a:rPr b="1" lang="pl-PL" sz="1600" spc="-1" strike="noStrike">
                <a:solidFill>
                  <a:srgbClr val="000000"/>
                </a:solidFill>
                <a:latin typeface="Montserrat SemiBold"/>
                <a:ea typeface="Montserrat SemiBold"/>
              </a:rPr>
              <a:t>Questions: </a:t>
            </a:r>
            <a:endParaRPr b="0" lang="pl-PL" sz="1600" spc="-1" strike="noStrike">
              <a:latin typeface="Arial"/>
            </a:endParaRPr>
          </a:p>
          <a:p>
            <a:pPr>
              <a:lnSpc>
                <a:spcPct val="100000"/>
              </a:lnSpc>
            </a:pPr>
            <a:r>
              <a:rPr b="0" lang="pl-PL" sz="1600" spc="-1" strike="noStrike">
                <a:solidFill>
                  <a:srgbClr val="000000"/>
                </a:solidFill>
                <a:latin typeface="Montserrat SemiBold"/>
                <a:ea typeface="Montserrat SemiBold"/>
              </a:rPr>
              <a:t>which demands/resources matter; what helps; how to measure</a:t>
            </a:r>
            <a:endParaRPr b="0" lang="pl-PL" sz="1600" spc="-1" strike="noStrike">
              <a:latin typeface="Arial"/>
            </a:endParaRPr>
          </a:p>
        </p:txBody>
      </p:sp>
      <p:sp>
        <p:nvSpPr>
          <p:cNvPr id="184" name="CustomShape 9"/>
          <p:cNvSpPr/>
          <p:nvPr/>
        </p:nvSpPr>
        <p:spPr>
          <a:xfrm flipH="1">
            <a:off x="358920" y="1487520"/>
            <a:ext cx="3288600" cy="377280"/>
          </a:xfrm>
          <a:prstGeom prst="rect">
            <a:avLst/>
          </a:prstGeom>
          <a:noFill/>
          <a:ln>
            <a:noFill/>
          </a:ln>
        </p:spPr>
        <p:style>
          <a:lnRef idx="0"/>
          <a:fillRef idx="0"/>
          <a:effectRef idx="0"/>
          <a:fontRef idx="minor"/>
        </p:style>
        <p:txBody>
          <a:bodyPr tIns="91440" bIns="91440" anchor="b">
            <a:noAutofit/>
          </a:bodyPr>
          <a:p>
            <a:pPr>
              <a:lnSpc>
                <a:spcPct val="100000"/>
              </a:lnSpc>
            </a:pPr>
            <a:r>
              <a:rPr b="0" lang="pl-PL" sz="1600" spc="-1" strike="noStrike">
                <a:solidFill>
                  <a:srgbClr val="000000"/>
                </a:solidFill>
                <a:latin typeface="Montserrat SemiBold"/>
                <a:ea typeface="Montserrat SemiBold"/>
              </a:rPr>
              <a:t>4 in 5 report mental distress in careers </a:t>
            </a:r>
            <a:r>
              <a:rPr b="0" lang="pl-PL" sz="1000" spc="-1" strike="noStrike">
                <a:solidFill>
                  <a:srgbClr val="000000"/>
                </a:solidFill>
                <a:latin typeface="Montserrat SemiBold"/>
                <a:ea typeface="Montserrat SemiBold"/>
              </a:rPr>
              <a:t>(RSPH, 2019)</a:t>
            </a:r>
            <a:endParaRPr b="0" lang="pl-PL" sz="1000" spc="-1" strike="noStrike">
              <a:latin typeface="Arial"/>
            </a:endParaRPr>
          </a:p>
        </p:txBody>
      </p:sp>
      <p:pic>
        <p:nvPicPr>
          <p:cNvPr id="185" name="Google Shape;153;p18" descr=""/>
          <p:cNvPicPr/>
          <p:nvPr/>
        </p:nvPicPr>
        <p:blipFill>
          <a:blip r:embed="rId1"/>
          <a:srcRect l="0" t="12169" r="0" b="10379"/>
          <a:stretch/>
        </p:blipFill>
        <p:spPr>
          <a:xfrm>
            <a:off x="5464440" y="1166760"/>
            <a:ext cx="3107160" cy="3417120"/>
          </a:xfrm>
          <a:prstGeom prst="rect">
            <a:avLst/>
          </a:prstGeom>
          <a:ln>
            <a:noFill/>
          </a:ln>
        </p:spPr>
      </p:pic>
      <p:sp>
        <p:nvSpPr>
          <p:cNvPr id="186" name="CustomShape 10"/>
          <p:cNvSpPr/>
          <p:nvPr/>
        </p:nvSpPr>
        <p:spPr>
          <a:xfrm rot="10800000">
            <a:off x="4436280" y="1481760"/>
            <a:ext cx="2642760" cy="255600"/>
          </a:xfrm>
          <a:prstGeom prst="bentConnector3">
            <a:avLst>
              <a:gd name="adj1" fmla="val 82277"/>
            </a:avLst>
          </a:prstGeom>
          <a:noFill/>
          <a:ln w="9360">
            <a:solidFill>
              <a:schemeClr val="dk1"/>
            </a:solidFill>
            <a:round/>
          </a:ln>
        </p:spPr>
        <p:style>
          <a:lnRef idx="0"/>
          <a:fillRef idx="0"/>
          <a:effectRef idx="0"/>
          <a:fontRef idx="minor"/>
        </p:style>
      </p:sp>
      <p:sp>
        <p:nvSpPr>
          <p:cNvPr id="187" name="CustomShape 11"/>
          <p:cNvSpPr/>
          <p:nvPr/>
        </p:nvSpPr>
        <p:spPr>
          <a:xfrm flipH="1">
            <a:off x="4435560" y="1737720"/>
            <a:ext cx="2642760" cy="679680"/>
          </a:xfrm>
          <a:prstGeom prst="bentConnector3">
            <a:avLst>
              <a:gd name="adj1" fmla="val 82310"/>
            </a:avLst>
          </a:prstGeom>
          <a:noFill/>
          <a:ln w="9360">
            <a:solidFill>
              <a:schemeClr val="dk1"/>
            </a:solidFill>
            <a:round/>
          </a:ln>
        </p:spPr>
        <p:style>
          <a:lnRef idx="0"/>
          <a:fillRef idx="0"/>
          <a:effectRef idx="0"/>
          <a:fontRef idx="minor"/>
        </p:style>
      </p:sp>
      <p:sp>
        <p:nvSpPr>
          <p:cNvPr id="188" name="CustomShape 12"/>
          <p:cNvSpPr/>
          <p:nvPr/>
        </p:nvSpPr>
        <p:spPr>
          <a:xfrm flipH="1">
            <a:off x="4435560" y="1737720"/>
            <a:ext cx="2642760" cy="1615320"/>
          </a:xfrm>
          <a:prstGeom prst="bentConnector3">
            <a:avLst>
              <a:gd name="adj1" fmla="val 82310"/>
            </a:avLst>
          </a:prstGeom>
          <a:noFill/>
          <a:ln w="9360">
            <a:solidFill>
              <a:schemeClr val="dk1"/>
            </a:solidFill>
            <a:round/>
          </a:ln>
        </p:spPr>
        <p:style>
          <a:lnRef idx="0"/>
          <a:fillRef idx="0"/>
          <a:effectRef idx="0"/>
          <a:fontRef idx="minor"/>
        </p:style>
      </p:sp>
      <p:sp>
        <p:nvSpPr>
          <p:cNvPr id="189" name="CustomShape 13"/>
          <p:cNvSpPr/>
          <p:nvPr/>
        </p:nvSpPr>
        <p:spPr>
          <a:xfrm flipH="1">
            <a:off x="4435560" y="1737720"/>
            <a:ext cx="2642760" cy="2551320"/>
          </a:xfrm>
          <a:prstGeom prst="bentConnector3">
            <a:avLst>
              <a:gd name="adj1" fmla="val 82310"/>
            </a:avLst>
          </a:prstGeom>
          <a:noFill/>
          <a:ln w="9360">
            <a:solidFill>
              <a:schemeClr val="dk1"/>
            </a:solidFill>
            <a:round/>
          </a:ln>
        </p:spPr>
        <p:style>
          <a:lnRef idx="0"/>
          <a:fillRef idx="0"/>
          <a:effectRef idx="0"/>
          <a:fontRef idx="minor"/>
        </p:style>
      </p:sp>
      <p:sp>
        <p:nvSpPr>
          <p:cNvPr id="190" name="CustomShape 14"/>
          <p:cNvSpPr/>
          <p:nvPr/>
        </p:nvSpPr>
        <p:spPr>
          <a:xfrm>
            <a:off x="7079040" y="1622520"/>
            <a:ext cx="230040" cy="230040"/>
          </a:xfrm>
          <a:prstGeom prst="ellipse">
            <a:avLst/>
          </a:prstGeom>
          <a:noFill/>
          <a:ln>
            <a:noFill/>
          </a:ln>
        </p:spPr>
        <p:style>
          <a:lnRef idx="0"/>
          <a:fillRef idx="0"/>
          <a:effectRef idx="0"/>
          <a:fontRef idx="minor"/>
        </p:style>
      </p:sp>
      <p:grpSp>
        <p:nvGrpSpPr>
          <p:cNvPr id="191" name="Group 15"/>
          <p:cNvGrpSpPr/>
          <p:nvPr/>
        </p:nvGrpSpPr>
        <p:grpSpPr>
          <a:xfrm>
            <a:off x="4052880" y="4136760"/>
            <a:ext cx="264240" cy="304560"/>
            <a:chOff x="4052880" y="4136760"/>
            <a:chExt cx="264240" cy="304560"/>
          </a:xfrm>
        </p:grpSpPr>
        <p:sp>
          <p:nvSpPr>
            <p:cNvPr id="192" name="CustomShape 16"/>
            <p:cNvSpPr/>
            <p:nvPr/>
          </p:nvSpPr>
          <p:spPr>
            <a:xfrm>
              <a:off x="4183920" y="421992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193" name="CustomShape 17"/>
            <p:cNvSpPr/>
            <p:nvPr/>
          </p:nvSpPr>
          <p:spPr>
            <a:xfrm>
              <a:off x="4136040" y="421992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194" name="CustomShape 18"/>
            <p:cNvSpPr/>
            <p:nvPr/>
          </p:nvSpPr>
          <p:spPr>
            <a:xfrm>
              <a:off x="4100400" y="4184280"/>
              <a:ext cx="130680" cy="13068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195" name="CustomShape 19"/>
            <p:cNvSpPr/>
            <p:nvPr/>
          </p:nvSpPr>
          <p:spPr>
            <a:xfrm>
              <a:off x="4136040" y="4243680"/>
              <a:ext cx="59400" cy="35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196" name="CustomShape 20"/>
            <p:cNvSpPr/>
            <p:nvPr/>
          </p:nvSpPr>
          <p:spPr>
            <a:xfrm>
              <a:off x="4084200" y="416808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197" name="CustomShape 21"/>
            <p:cNvSpPr/>
            <p:nvPr/>
          </p:nvSpPr>
          <p:spPr>
            <a:xfrm>
              <a:off x="4052880" y="4136760"/>
              <a:ext cx="264240" cy="30456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198" name="Group 22"/>
          <p:cNvGrpSpPr/>
          <p:nvPr/>
        </p:nvGrpSpPr>
        <p:grpSpPr>
          <a:xfrm>
            <a:off x="4052880" y="3200760"/>
            <a:ext cx="264240" cy="304920"/>
            <a:chOff x="4052880" y="3200760"/>
            <a:chExt cx="264240" cy="304920"/>
          </a:xfrm>
        </p:grpSpPr>
        <p:sp>
          <p:nvSpPr>
            <p:cNvPr id="199" name="CustomShape 23"/>
            <p:cNvSpPr/>
            <p:nvPr/>
          </p:nvSpPr>
          <p:spPr>
            <a:xfrm>
              <a:off x="4100400" y="3260160"/>
              <a:ext cx="130680" cy="106920"/>
            </a:xfrm>
            <a:custGeom>
              <a:avLst/>
              <a:gdLst/>
              <a:ahLst/>
              <a:rect l="l" t="t" r="r" b="b"/>
              <a:pathLst>
                <a:path w="163782" h="134018">
                  <a:moveTo>
                    <a:pt x="40124" y="574"/>
                  </a:moveTo>
                  <a:cubicBezTo>
                    <a:pt x="37362" y="-569"/>
                    <a:pt x="34123" y="97"/>
                    <a:pt x="32028" y="2193"/>
                  </a:cubicBezTo>
                  <a:lnTo>
                    <a:pt x="2215" y="32006"/>
                  </a:lnTo>
                  <a:cubicBezTo>
                    <a:pt x="-738" y="34959"/>
                    <a:pt x="-738" y="39626"/>
                    <a:pt x="2215" y="42579"/>
                  </a:cubicBezTo>
                  <a:lnTo>
                    <a:pt x="32028" y="72392"/>
                  </a:lnTo>
                  <a:cubicBezTo>
                    <a:pt x="34981" y="75345"/>
                    <a:pt x="39933" y="75440"/>
                    <a:pt x="42982" y="71916"/>
                  </a:cubicBezTo>
                  <a:cubicBezTo>
                    <a:pt x="44124" y="70582"/>
                    <a:pt x="44696" y="68868"/>
                    <a:pt x="44696" y="67153"/>
                  </a:cubicBezTo>
                  <a:lnTo>
                    <a:pt x="44696" y="59629"/>
                  </a:lnTo>
                  <a:cubicBezTo>
                    <a:pt x="44696" y="59629"/>
                    <a:pt x="52125" y="59629"/>
                    <a:pt x="52125" y="59629"/>
                  </a:cubicBezTo>
                  <a:cubicBezTo>
                    <a:pt x="56221" y="59629"/>
                    <a:pt x="59555" y="62962"/>
                    <a:pt x="59555" y="67058"/>
                  </a:cubicBezTo>
                  <a:lnTo>
                    <a:pt x="59555" y="126589"/>
                  </a:lnTo>
                  <a:cubicBezTo>
                    <a:pt x="59555" y="130685"/>
                    <a:pt x="62889" y="134019"/>
                    <a:pt x="66984" y="134019"/>
                  </a:cubicBezTo>
                  <a:lnTo>
                    <a:pt x="96798" y="134019"/>
                  </a:lnTo>
                  <a:cubicBezTo>
                    <a:pt x="100893" y="134019"/>
                    <a:pt x="104227" y="130685"/>
                    <a:pt x="104227" y="126589"/>
                  </a:cubicBezTo>
                  <a:lnTo>
                    <a:pt x="104227" y="67058"/>
                  </a:lnTo>
                  <a:cubicBezTo>
                    <a:pt x="104227" y="62962"/>
                    <a:pt x="107561" y="59629"/>
                    <a:pt x="111657" y="59629"/>
                  </a:cubicBezTo>
                  <a:lnTo>
                    <a:pt x="119086" y="59629"/>
                  </a:lnTo>
                  <a:lnTo>
                    <a:pt x="119086" y="67153"/>
                  </a:lnTo>
                  <a:cubicBezTo>
                    <a:pt x="119086" y="68868"/>
                    <a:pt x="119658" y="70582"/>
                    <a:pt x="120801" y="71916"/>
                  </a:cubicBezTo>
                  <a:cubicBezTo>
                    <a:pt x="123944" y="75440"/>
                    <a:pt x="128897" y="75345"/>
                    <a:pt x="131755" y="72392"/>
                  </a:cubicBezTo>
                  <a:lnTo>
                    <a:pt x="161568" y="42579"/>
                  </a:lnTo>
                  <a:cubicBezTo>
                    <a:pt x="164521" y="39626"/>
                    <a:pt x="164521" y="34959"/>
                    <a:pt x="161568" y="32006"/>
                  </a:cubicBezTo>
                  <a:lnTo>
                    <a:pt x="131755" y="2193"/>
                  </a:lnTo>
                  <a:cubicBezTo>
                    <a:pt x="128802" y="-760"/>
                    <a:pt x="123849" y="-855"/>
                    <a:pt x="120801" y="2669"/>
                  </a:cubicBezTo>
                  <a:cubicBezTo>
                    <a:pt x="119658" y="4003"/>
                    <a:pt x="119086" y="5717"/>
                    <a:pt x="119086" y="7432"/>
                  </a:cubicBezTo>
                  <a:lnTo>
                    <a:pt x="119086" y="14956"/>
                  </a:lnTo>
                  <a:cubicBezTo>
                    <a:pt x="119086" y="14956"/>
                    <a:pt x="111657" y="14956"/>
                    <a:pt x="111657" y="14956"/>
                  </a:cubicBezTo>
                  <a:cubicBezTo>
                    <a:pt x="100989" y="14956"/>
                    <a:pt x="90607" y="18290"/>
                    <a:pt x="81843" y="24481"/>
                  </a:cubicBezTo>
                  <a:cubicBezTo>
                    <a:pt x="73081" y="18290"/>
                    <a:pt x="62698" y="14956"/>
                    <a:pt x="52030" y="14956"/>
                  </a:cubicBezTo>
                  <a:lnTo>
                    <a:pt x="44601" y="14956"/>
                  </a:lnTo>
                  <a:lnTo>
                    <a:pt x="44601" y="7527"/>
                  </a:lnTo>
                  <a:cubicBezTo>
                    <a:pt x="44601" y="4479"/>
                    <a:pt x="42791" y="1812"/>
                    <a:pt x="40029" y="669"/>
                  </a:cubicBezTo>
                  <a:close/>
                  <a:moveTo>
                    <a:pt x="52125" y="29815"/>
                  </a:moveTo>
                  <a:cubicBezTo>
                    <a:pt x="61174" y="29815"/>
                    <a:pt x="69937" y="33244"/>
                    <a:pt x="76891" y="39531"/>
                  </a:cubicBezTo>
                  <a:cubicBezTo>
                    <a:pt x="79748" y="42103"/>
                    <a:pt x="84034" y="42103"/>
                    <a:pt x="86892" y="39531"/>
                  </a:cubicBezTo>
                  <a:cubicBezTo>
                    <a:pt x="93845" y="33244"/>
                    <a:pt x="102608" y="29815"/>
                    <a:pt x="111657" y="29815"/>
                  </a:cubicBezTo>
                  <a:lnTo>
                    <a:pt x="126516" y="29815"/>
                  </a:lnTo>
                  <a:cubicBezTo>
                    <a:pt x="129754" y="29815"/>
                    <a:pt x="132421" y="27815"/>
                    <a:pt x="133469" y="24958"/>
                  </a:cubicBezTo>
                  <a:lnTo>
                    <a:pt x="145756" y="37245"/>
                  </a:lnTo>
                  <a:lnTo>
                    <a:pt x="133469" y="49532"/>
                  </a:lnTo>
                  <a:cubicBezTo>
                    <a:pt x="132421" y="46675"/>
                    <a:pt x="129659" y="44674"/>
                    <a:pt x="126516" y="44674"/>
                  </a:cubicBezTo>
                  <a:lnTo>
                    <a:pt x="111657" y="44674"/>
                  </a:lnTo>
                  <a:cubicBezTo>
                    <a:pt x="99370" y="44674"/>
                    <a:pt x="89368" y="54676"/>
                    <a:pt x="89368" y="66963"/>
                  </a:cubicBezTo>
                  <a:lnTo>
                    <a:pt x="89368" y="119065"/>
                  </a:lnTo>
                  <a:lnTo>
                    <a:pt x="74509" y="119065"/>
                  </a:lnTo>
                  <a:lnTo>
                    <a:pt x="74509" y="66963"/>
                  </a:lnTo>
                  <a:cubicBezTo>
                    <a:pt x="74509" y="54676"/>
                    <a:pt x="64508" y="44674"/>
                    <a:pt x="52221" y="44674"/>
                  </a:cubicBezTo>
                  <a:lnTo>
                    <a:pt x="37362" y="44674"/>
                  </a:lnTo>
                  <a:cubicBezTo>
                    <a:pt x="34123" y="44674"/>
                    <a:pt x="31456" y="46675"/>
                    <a:pt x="30408" y="49532"/>
                  </a:cubicBezTo>
                  <a:lnTo>
                    <a:pt x="18121" y="37245"/>
                  </a:lnTo>
                  <a:lnTo>
                    <a:pt x="30408" y="24958"/>
                  </a:lnTo>
                  <a:cubicBezTo>
                    <a:pt x="31456" y="27815"/>
                    <a:pt x="34218" y="29815"/>
                    <a:pt x="37362" y="29815"/>
                  </a:cubicBezTo>
                  <a:lnTo>
                    <a:pt x="52221" y="29815"/>
                  </a:lnTo>
                  <a:close/>
                </a:path>
              </a:pathLst>
            </a:custGeom>
            <a:solidFill>
              <a:schemeClr val="dk1"/>
            </a:solidFill>
            <a:ln>
              <a:noFill/>
            </a:ln>
          </p:spPr>
          <p:style>
            <a:lnRef idx="0"/>
            <a:fillRef idx="0"/>
            <a:effectRef idx="0"/>
            <a:fontRef idx="minor"/>
          </p:style>
        </p:sp>
        <p:sp>
          <p:nvSpPr>
            <p:cNvPr id="200" name="CustomShape 24"/>
            <p:cNvSpPr/>
            <p:nvPr/>
          </p:nvSpPr>
          <p:spPr>
            <a:xfrm>
              <a:off x="4084200" y="323208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01" name="CustomShape 25"/>
            <p:cNvSpPr/>
            <p:nvPr/>
          </p:nvSpPr>
          <p:spPr>
            <a:xfrm>
              <a:off x="4052880" y="3200760"/>
              <a:ext cx="264240" cy="3049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323755" y="195739"/>
                    <a:pt x="290989"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70"/>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3"/>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202" name="Group 26"/>
          <p:cNvGrpSpPr/>
          <p:nvPr/>
        </p:nvGrpSpPr>
        <p:grpSpPr>
          <a:xfrm>
            <a:off x="4052880" y="2264760"/>
            <a:ext cx="264240" cy="304920"/>
            <a:chOff x="4052880" y="2264760"/>
            <a:chExt cx="264240" cy="304920"/>
          </a:xfrm>
        </p:grpSpPr>
        <p:sp>
          <p:nvSpPr>
            <p:cNvPr id="203" name="CustomShape 27"/>
            <p:cNvSpPr/>
            <p:nvPr/>
          </p:nvSpPr>
          <p:spPr>
            <a:xfrm>
              <a:off x="4100760" y="2312280"/>
              <a:ext cx="130680" cy="130680"/>
            </a:xfrm>
            <a:custGeom>
              <a:avLst/>
              <a:gdLst/>
              <a:ahLst/>
              <a:rect l="l" t="t" r="r" b="b"/>
              <a:pathLst>
                <a:path w="163737" h="163544">
                  <a:moveTo>
                    <a:pt x="193" y="81820"/>
                  </a:moveTo>
                  <a:lnTo>
                    <a:pt x="193" y="88773"/>
                  </a:lnTo>
                  <a:cubicBezTo>
                    <a:pt x="193" y="104584"/>
                    <a:pt x="12290" y="118015"/>
                    <a:pt x="28006" y="118967"/>
                  </a:cubicBezTo>
                  <a:cubicBezTo>
                    <a:pt x="45246" y="120110"/>
                    <a:pt x="59724" y="106299"/>
                    <a:pt x="59724" y="89249"/>
                  </a:cubicBezTo>
                  <a:lnTo>
                    <a:pt x="59724" y="81820"/>
                  </a:lnTo>
                  <a:cubicBezTo>
                    <a:pt x="59724" y="80677"/>
                    <a:pt x="59438" y="79439"/>
                    <a:pt x="58962" y="78486"/>
                  </a:cubicBezTo>
                  <a:lnTo>
                    <a:pt x="42008" y="44577"/>
                  </a:lnTo>
                  <a:lnTo>
                    <a:pt x="74583" y="44577"/>
                  </a:lnTo>
                  <a:lnTo>
                    <a:pt x="74583" y="119729"/>
                  </a:lnTo>
                  <a:cubicBezTo>
                    <a:pt x="57629" y="123158"/>
                    <a:pt x="44770" y="138208"/>
                    <a:pt x="44770" y="156210"/>
                  </a:cubicBezTo>
                  <a:cubicBezTo>
                    <a:pt x="44770" y="160306"/>
                    <a:pt x="48104" y="163544"/>
                    <a:pt x="52199" y="163544"/>
                  </a:cubicBezTo>
                  <a:lnTo>
                    <a:pt x="111731" y="163544"/>
                  </a:lnTo>
                  <a:cubicBezTo>
                    <a:pt x="115826" y="163544"/>
                    <a:pt x="119160" y="160211"/>
                    <a:pt x="119160" y="156210"/>
                  </a:cubicBezTo>
                  <a:cubicBezTo>
                    <a:pt x="119160" y="138208"/>
                    <a:pt x="106397" y="123158"/>
                    <a:pt x="89347" y="119729"/>
                  </a:cubicBezTo>
                  <a:lnTo>
                    <a:pt x="89347" y="44577"/>
                  </a:lnTo>
                  <a:lnTo>
                    <a:pt x="121922" y="44577"/>
                  </a:lnTo>
                  <a:lnTo>
                    <a:pt x="104968" y="78486"/>
                  </a:lnTo>
                  <a:cubicBezTo>
                    <a:pt x="104492" y="79439"/>
                    <a:pt x="104206" y="80677"/>
                    <a:pt x="104206" y="81820"/>
                  </a:cubicBezTo>
                  <a:lnTo>
                    <a:pt x="104206" y="88773"/>
                  </a:lnTo>
                  <a:cubicBezTo>
                    <a:pt x="104206" y="104584"/>
                    <a:pt x="116303" y="118015"/>
                    <a:pt x="132019" y="118967"/>
                  </a:cubicBezTo>
                  <a:cubicBezTo>
                    <a:pt x="149259" y="120110"/>
                    <a:pt x="163737" y="106299"/>
                    <a:pt x="163737" y="89249"/>
                  </a:cubicBezTo>
                  <a:lnTo>
                    <a:pt x="163737" y="81820"/>
                  </a:lnTo>
                  <a:cubicBezTo>
                    <a:pt x="163737" y="80677"/>
                    <a:pt x="163451" y="79439"/>
                    <a:pt x="162975" y="78486"/>
                  </a:cubicBezTo>
                  <a:lnTo>
                    <a:pt x="145830" y="44196"/>
                  </a:lnTo>
                  <a:cubicBezTo>
                    <a:pt x="155927" y="42196"/>
                    <a:pt x="163547" y="33338"/>
                    <a:pt x="163737" y="22765"/>
                  </a:cubicBezTo>
                  <a:cubicBezTo>
                    <a:pt x="163737" y="18860"/>
                    <a:pt x="160975" y="15335"/>
                    <a:pt x="157165" y="14954"/>
                  </a:cubicBezTo>
                  <a:cubicBezTo>
                    <a:pt x="152688" y="14478"/>
                    <a:pt x="148878" y="18002"/>
                    <a:pt x="148878" y="22384"/>
                  </a:cubicBezTo>
                  <a:cubicBezTo>
                    <a:pt x="148878" y="26480"/>
                    <a:pt x="145354" y="29813"/>
                    <a:pt x="141258" y="29813"/>
                  </a:cubicBezTo>
                  <a:lnTo>
                    <a:pt x="89347" y="29813"/>
                  </a:lnTo>
                  <a:lnTo>
                    <a:pt x="89347" y="14954"/>
                  </a:lnTo>
                  <a:lnTo>
                    <a:pt x="96776" y="14954"/>
                  </a:lnTo>
                  <a:cubicBezTo>
                    <a:pt x="99920" y="14954"/>
                    <a:pt x="102872" y="12954"/>
                    <a:pt x="103825" y="9906"/>
                  </a:cubicBezTo>
                  <a:cubicBezTo>
                    <a:pt x="105444" y="4763"/>
                    <a:pt x="101634" y="0"/>
                    <a:pt x="96776" y="0"/>
                  </a:cubicBezTo>
                  <a:lnTo>
                    <a:pt x="66963" y="0"/>
                  </a:lnTo>
                  <a:cubicBezTo>
                    <a:pt x="63820" y="0"/>
                    <a:pt x="60867" y="2000"/>
                    <a:pt x="59915" y="5048"/>
                  </a:cubicBezTo>
                  <a:cubicBezTo>
                    <a:pt x="58295" y="10192"/>
                    <a:pt x="62105" y="14954"/>
                    <a:pt x="66963" y="14954"/>
                  </a:cubicBezTo>
                  <a:lnTo>
                    <a:pt x="74393" y="14954"/>
                  </a:lnTo>
                  <a:lnTo>
                    <a:pt x="74393" y="29813"/>
                  </a:lnTo>
                  <a:lnTo>
                    <a:pt x="22481" y="29813"/>
                  </a:lnTo>
                  <a:cubicBezTo>
                    <a:pt x="18386" y="29813"/>
                    <a:pt x="14861" y="26575"/>
                    <a:pt x="14861" y="22384"/>
                  </a:cubicBezTo>
                  <a:cubicBezTo>
                    <a:pt x="14861" y="18002"/>
                    <a:pt x="11051" y="14478"/>
                    <a:pt x="6575" y="14954"/>
                  </a:cubicBezTo>
                  <a:cubicBezTo>
                    <a:pt x="2669" y="15335"/>
                    <a:pt x="-93" y="18860"/>
                    <a:pt x="2" y="22765"/>
                  </a:cubicBezTo>
                  <a:cubicBezTo>
                    <a:pt x="193" y="33338"/>
                    <a:pt x="7908" y="42196"/>
                    <a:pt x="17909" y="44196"/>
                  </a:cubicBezTo>
                  <a:lnTo>
                    <a:pt x="764" y="78486"/>
                  </a:lnTo>
                  <a:cubicBezTo>
                    <a:pt x="288" y="79439"/>
                    <a:pt x="2" y="80677"/>
                    <a:pt x="2" y="81820"/>
                  </a:cubicBezTo>
                  <a:lnTo>
                    <a:pt x="2" y="81820"/>
                  </a:lnTo>
                  <a:close/>
                  <a:moveTo>
                    <a:pt x="102872" y="148781"/>
                  </a:moveTo>
                  <a:lnTo>
                    <a:pt x="60772" y="148781"/>
                  </a:lnTo>
                  <a:cubicBezTo>
                    <a:pt x="63820" y="140113"/>
                    <a:pt x="72107" y="133921"/>
                    <a:pt x="81822" y="133921"/>
                  </a:cubicBezTo>
                  <a:cubicBezTo>
                    <a:pt x="91538" y="133921"/>
                    <a:pt x="99824" y="140113"/>
                    <a:pt x="102872" y="148781"/>
                  </a:cubicBezTo>
                  <a:close/>
                  <a:moveTo>
                    <a:pt x="133924" y="53816"/>
                  </a:moveTo>
                  <a:lnTo>
                    <a:pt x="144211" y="74390"/>
                  </a:lnTo>
                  <a:lnTo>
                    <a:pt x="123637" y="74390"/>
                  </a:lnTo>
                  <a:lnTo>
                    <a:pt x="133924" y="53816"/>
                  </a:lnTo>
                  <a:close/>
                  <a:moveTo>
                    <a:pt x="133924" y="104204"/>
                  </a:moveTo>
                  <a:cubicBezTo>
                    <a:pt x="125732" y="104204"/>
                    <a:pt x="119065" y="97536"/>
                    <a:pt x="119065" y="89345"/>
                  </a:cubicBezTo>
                  <a:lnTo>
                    <a:pt x="148878" y="89345"/>
                  </a:lnTo>
                  <a:cubicBezTo>
                    <a:pt x="148878" y="97536"/>
                    <a:pt x="142211" y="104204"/>
                    <a:pt x="134019" y="104204"/>
                  </a:cubicBezTo>
                  <a:close/>
                  <a:moveTo>
                    <a:pt x="29720" y="104204"/>
                  </a:moveTo>
                  <a:cubicBezTo>
                    <a:pt x="21529" y="104204"/>
                    <a:pt x="14861" y="97536"/>
                    <a:pt x="14861" y="89345"/>
                  </a:cubicBezTo>
                  <a:lnTo>
                    <a:pt x="44675" y="89345"/>
                  </a:lnTo>
                  <a:cubicBezTo>
                    <a:pt x="44675" y="97536"/>
                    <a:pt x="38007" y="104204"/>
                    <a:pt x="29816" y="104204"/>
                  </a:cubicBezTo>
                  <a:close/>
                  <a:moveTo>
                    <a:pt x="19433" y="74390"/>
                  </a:moveTo>
                  <a:lnTo>
                    <a:pt x="29720" y="53816"/>
                  </a:lnTo>
                  <a:lnTo>
                    <a:pt x="40007" y="74390"/>
                  </a:lnTo>
                  <a:lnTo>
                    <a:pt x="19433" y="74390"/>
                  </a:lnTo>
                  <a:close/>
                </a:path>
              </a:pathLst>
            </a:custGeom>
            <a:solidFill>
              <a:schemeClr val="dk1"/>
            </a:solidFill>
            <a:ln>
              <a:noFill/>
            </a:ln>
          </p:spPr>
          <p:style>
            <a:lnRef idx="0"/>
            <a:fillRef idx="0"/>
            <a:effectRef idx="0"/>
            <a:fontRef idx="minor"/>
          </p:style>
        </p:sp>
        <p:sp>
          <p:nvSpPr>
            <p:cNvPr id="204" name="CustomShape 28"/>
            <p:cNvSpPr/>
            <p:nvPr/>
          </p:nvSpPr>
          <p:spPr>
            <a:xfrm>
              <a:off x="4084560" y="2296440"/>
              <a:ext cx="11520" cy="1152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05" name="CustomShape 29"/>
            <p:cNvSpPr/>
            <p:nvPr/>
          </p:nvSpPr>
          <p:spPr>
            <a:xfrm>
              <a:off x="4052880" y="2264760"/>
              <a:ext cx="264240" cy="304920"/>
            </a:xfrm>
            <a:custGeom>
              <a:avLst/>
              <a:gdLst/>
              <a:ahLst/>
              <a:rect l="l" t="t" r="r" b="b"/>
              <a:pathLst>
                <a:path w="330377" h="381000">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69"/>
                  </a:cubicBezTo>
                  <a:cubicBezTo>
                    <a:pt x="315087" y="214408"/>
                    <a:pt x="314039" y="217361"/>
                    <a:pt x="310515" y="218503"/>
                  </a:cubicBezTo>
                  <a:lnTo>
                    <a:pt x="288036" y="225743"/>
                  </a:lnTo>
                  <a:cubicBezTo>
                    <a:pt x="287084" y="226028"/>
                    <a:pt x="286226" y="226505"/>
                    <a:pt x="285464" y="227076"/>
                  </a:cubicBezTo>
                  <a:cubicBezTo>
                    <a:pt x="282797" y="229362"/>
                    <a:pt x="282130" y="232886"/>
                    <a:pt x="283369" y="235839"/>
                  </a:cubicBezTo>
                  <a:cubicBezTo>
                    <a:pt x="283369" y="235839"/>
                    <a:pt x="291465" y="254222"/>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9"/>
                    <a:pt x="329755" y="216598"/>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grpSp>
        <p:nvGrpSpPr>
          <p:cNvPr id="206" name="Group 30"/>
          <p:cNvGrpSpPr/>
          <p:nvPr/>
        </p:nvGrpSpPr>
        <p:grpSpPr>
          <a:xfrm>
            <a:off x="4053240" y="1329120"/>
            <a:ext cx="264240" cy="304920"/>
            <a:chOff x="4053240" y="1329120"/>
            <a:chExt cx="264240" cy="304920"/>
          </a:xfrm>
        </p:grpSpPr>
        <p:sp>
          <p:nvSpPr>
            <p:cNvPr id="207" name="CustomShape 31"/>
            <p:cNvSpPr/>
            <p:nvPr/>
          </p:nvSpPr>
          <p:spPr>
            <a:xfrm>
              <a:off x="4100760" y="1376640"/>
              <a:ext cx="131040" cy="118800"/>
            </a:xfrm>
            <a:custGeom>
              <a:avLst/>
              <a:gdLst/>
              <a:ahLst/>
              <a:rect l="l" t="t" r="r" b="b"/>
              <a:pathLst>
                <a:path w="163829" h="148780">
                  <a:moveTo>
                    <a:pt x="163639" y="74486"/>
                  </a:moveTo>
                  <a:cubicBezTo>
                    <a:pt x="163639" y="60389"/>
                    <a:pt x="153733" y="48482"/>
                    <a:pt x="140589" y="45434"/>
                  </a:cubicBezTo>
                  <a:cubicBezTo>
                    <a:pt x="137636" y="32671"/>
                    <a:pt x="126492" y="23051"/>
                    <a:pt x="113062" y="22384"/>
                  </a:cubicBezTo>
                  <a:cubicBezTo>
                    <a:pt x="105156" y="8668"/>
                    <a:pt x="90488" y="0"/>
                    <a:pt x="74390" y="0"/>
                  </a:cubicBezTo>
                  <a:cubicBezTo>
                    <a:pt x="55245" y="0"/>
                    <a:pt x="38290" y="12383"/>
                    <a:pt x="32195" y="30099"/>
                  </a:cubicBezTo>
                  <a:cubicBezTo>
                    <a:pt x="14002" y="32576"/>
                    <a:pt x="0" y="48197"/>
                    <a:pt x="0" y="66961"/>
                  </a:cubicBezTo>
                  <a:cubicBezTo>
                    <a:pt x="0" y="82772"/>
                    <a:pt x="9906" y="96393"/>
                    <a:pt x="24003" y="101727"/>
                  </a:cubicBezTo>
                  <a:cubicBezTo>
                    <a:pt x="23050" y="104394"/>
                    <a:pt x="22479" y="107156"/>
                    <a:pt x="22384" y="110014"/>
                  </a:cubicBezTo>
                  <a:cubicBezTo>
                    <a:pt x="16954" y="114776"/>
                    <a:pt x="14192" y="121730"/>
                    <a:pt x="15049" y="129064"/>
                  </a:cubicBezTo>
                  <a:cubicBezTo>
                    <a:pt x="16383" y="140399"/>
                    <a:pt x="26289" y="148781"/>
                    <a:pt x="37719" y="148781"/>
                  </a:cubicBezTo>
                  <a:lnTo>
                    <a:pt x="104204" y="148781"/>
                  </a:lnTo>
                  <a:cubicBezTo>
                    <a:pt x="120587" y="148781"/>
                    <a:pt x="134017" y="135446"/>
                    <a:pt x="134017" y="118967"/>
                  </a:cubicBezTo>
                  <a:cubicBezTo>
                    <a:pt x="134017" y="113633"/>
                    <a:pt x="132588" y="108490"/>
                    <a:pt x="130016" y="104108"/>
                  </a:cubicBezTo>
                  <a:lnTo>
                    <a:pt x="134017" y="104108"/>
                  </a:lnTo>
                  <a:cubicBezTo>
                    <a:pt x="150400" y="104108"/>
                    <a:pt x="163830" y="90773"/>
                    <a:pt x="163830" y="74295"/>
                  </a:cubicBezTo>
                  <a:lnTo>
                    <a:pt x="163830" y="74295"/>
                  </a:lnTo>
                  <a:close/>
                  <a:moveTo>
                    <a:pt x="14764" y="67056"/>
                  </a:moveTo>
                  <a:cubicBezTo>
                    <a:pt x="14764" y="54864"/>
                    <a:pt x="24574" y="44958"/>
                    <a:pt x="36766" y="44768"/>
                  </a:cubicBezTo>
                  <a:cubicBezTo>
                    <a:pt x="41053" y="45244"/>
                    <a:pt x="44482" y="42482"/>
                    <a:pt x="45148" y="38862"/>
                  </a:cubicBezTo>
                  <a:cubicBezTo>
                    <a:pt x="47911" y="25051"/>
                    <a:pt x="60198" y="14954"/>
                    <a:pt x="74295" y="14954"/>
                  </a:cubicBezTo>
                  <a:cubicBezTo>
                    <a:pt x="86201" y="14954"/>
                    <a:pt x="96964" y="22098"/>
                    <a:pt x="101727" y="33052"/>
                  </a:cubicBezTo>
                  <a:cubicBezTo>
                    <a:pt x="104299" y="39053"/>
                    <a:pt x="110490" y="37243"/>
                    <a:pt x="111538" y="37243"/>
                  </a:cubicBezTo>
                  <a:cubicBezTo>
                    <a:pt x="119729" y="37243"/>
                    <a:pt x="126397" y="43910"/>
                    <a:pt x="126397" y="52102"/>
                  </a:cubicBezTo>
                  <a:cubicBezTo>
                    <a:pt x="126397" y="56198"/>
                    <a:pt x="129730" y="59531"/>
                    <a:pt x="133826" y="59531"/>
                  </a:cubicBezTo>
                  <a:cubicBezTo>
                    <a:pt x="142494" y="59531"/>
                    <a:pt x="149447" y="66961"/>
                    <a:pt x="148685" y="75819"/>
                  </a:cubicBezTo>
                  <a:cubicBezTo>
                    <a:pt x="148019" y="83534"/>
                    <a:pt x="141256" y="89345"/>
                    <a:pt x="133540" y="89345"/>
                  </a:cubicBezTo>
                  <a:lnTo>
                    <a:pt x="118205" y="89345"/>
                  </a:lnTo>
                  <a:cubicBezTo>
                    <a:pt x="114776" y="72390"/>
                    <a:pt x="99727" y="59531"/>
                    <a:pt x="81724" y="59531"/>
                  </a:cubicBezTo>
                  <a:cubicBezTo>
                    <a:pt x="66675" y="59531"/>
                    <a:pt x="53340" y="68580"/>
                    <a:pt x="47625" y="82201"/>
                  </a:cubicBezTo>
                  <a:cubicBezTo>
                    <a:pt x="42196" y="83058"/>
                    <a:pt x="37052" y="85344"/>
                    <a:pt x="32861" y="88868"/>
                  </a:cubicBezTo>
                  <a:cubicBezTo>
                    <a:pt x="22574" y="86868"/>
                    <a:pt x="14859" y="77724"/>
                    <a:pt x="14859" y="66961"/>
                  </a:cubicBezTo>
                  <a:close/>
                  <a:moveTo>
                    <a:pt x="104108" y="134017"/>
                  </a:moveTo>
                  <a:lnTo>
                    <a:pt x="37624" y="134017"/>
                  </a:lnTo>
                  <a:cubicBezTo>
                    <a:pt x="34671" y="134017"/>
                    <a:pt x="31909" y="132493"/>
                    <a:pt x="30575" y="129921"/>
                  </a:cubicBezTo>
                  <a:cubicBezTo>
                    <a:pt x="28670" y="126206"/>
                    <a:pt x="30099" y="122301"/>
                    <a:pt x="33623" y="120301"/>
                  </a:cubicBezTo>
                  <a:cubicBezTo>
                    <a:pt x="36195" y="118872"/>
                    <a:pt x="37814" y="116110"/>
                    <a:pt x="37243" y="112109"/>
                  </a:cubicBezTo>
                  <a:cubicBezTo>
                    <a:pt x="36862" y="109442"/>
                    <a:pt x="38100" y="104966"/>
                    <a:pt x="41053" y="101822"/>
                  </a:cubicBezTo>
                  <a:cubicBezTo>
                    <a:pt x="43815" y="98774"/>
                    <a:pt x="47720" y="96965"/>
                    <a:pt x="51816" y="96869"/>
                  </a:cubicBezTo>
                  <a:cubicBezTo>
                    <a:pt x="56197" y="97441"/>
                    <a:pt x="59436" y="94869"/>
                    <a:pt x="60388" y="91345"/>
                  </a:cubicBezTo>
                  <a:cubicBezTo>
                    <a:pt x="62960" y="81439"/>
                    <a:pt x="71723" y="74486"/>
                    <a:pt x="81915" y="74486"/>
                  </a:cubicBezTo>
                  <a:cubicBezTo>
                    <a:pt x="94107" y="74486"/>
                    <a:pt x="104108" y="84392"/>
                    <a:pt x="104204" y="96583"/>
                  </a:cubicBezTo>
                  <a:cubicBezTo>
                    <a:pt x="103537" y="101060"/>
                    <a:pt x="105918" y="104108"/>
                    <a:pt x="109061" y="105156"/>
                  </a:cubicBezTo>
                  <a:cubicBezTo>
                    <a:pt x="115062" y="107252"/>
                    <a:pt x="119063" y="112871"/>
                    <a:pt x="119063" y="119158"/>
                  </a:cubicBezTo>
                  <a:cubicBezTo>
                    <a:pt x="119063" y="127349"/>
                    <a:pt x="112395" y="134017"/>
                    <a:pt x="104204" y="134017"/>
                  </a:cubicBezTo>
                  <a:lnTo>
                    <a:pt x="104204" y="134017"/>
                  </a:lnTo>
                  <a:close/>
                </a:path>
              </a:pathLst>
            </a:custGeom>
            <a:solidFill>
              <a:schemeClr val="dk1"/>
            </a:solidFill>
            <a:ln>
              <a:noFill/>
            </a:ln>
          </p:spPr>
          <p:style>
            <a:lnRef idx="0"/>
            <a:fillRef idx="0"/>
            <a:effectRef idx="0"/>
            <a:fontRef idx="minor"/>
          </p:style>
        </p:sp>
        <p:sp>
          <p:nvSpPr>
            <p:cNvPr id="208" name="CustomShape 32"/>
            <p:cNvSpPr/>
            <p:nvPr/>
          </p:nvSpPr>
          <p:spPr>
            <a:xfrm>
              <a:off x="4084560" y="136080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09" name="CustomShape 33"/>
            <p:cNvSpPr/>
            <p:nvPr/>
          </p:nvSpPr>
          <p:spPr>
            <a:xfrm>
              <a:off x="4053240" y="1329120"/>
              <a:ext cx="264240" cy="304920"/>
            </a:xfrm>
            <a:custGeom>
              <a:avLst/>
              <a:gdLst/>
              <a:ahLst/>
              <a:rect l="l" t="t" r="r" b="b"/>
              <a:pathLst>
                <a:path w="330377" h="381000">
                  <a:moveTo>
                    <a:pt x="291179" y="161544"/>
                  </a:moveTo>
                  <a:cubicBezTo>
                    <a:pt x="285845" y="156210"/>
                    <a:pt x="282797" y="148971"/>
                    <a:pt x="282797" y="141446"/>
                  </a:cubicBezTo>
                  <a:cubicBezTo>
                    <a:pt x="282797" y="63437"/>
                    <a:pt x="219361" y="0"/>
                    <a:pt x="141446" y="0"/>
                  </a:cubicBezTo>
                  <a:cubicBezTo>
                    <a:pt x="116110" y="0"/>
                    <a:pt x="91345" y="6763"/>
                    <a:pt x="69628" y="19622"/>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6"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9"/>
                    <a:pt x="329755" y="216599"/>
                  </a:cubicBezTo>
                  <a:cubicBezTo>
                    <a:pt x="331565" y="209074"/>
                    <a:pt x="329375" y="201263"/>
                    <a:pt x="323850" y="195739"/>
                  </a:cubicBezTo>
                  <a:cubicBezTo>
                    <a:pt x="290227" y="160592"/>
                    <a:pt x="291275" y="161639"/>
                    <a:pt x="291084" y="161449"/>
                  </a:cubicBezTo>
                  <a:lnTo>
                    <a:pt x="291084" y="161449"/>
                  </a:lnTo>
                  <a:close/>
                </a:path>
              </a:pathLst>
            </a:custGeom>
            <a:solidFill>
              <a:schemeClr val="dk1"/>
            </a:solidFill>
            <a:ln>
              <a:noFill/>
            </a:ln>
          </p:spPr>
          <p:style>
            <a:lnRef idx="0"/>
            <a:fillRef idx="0"/>
            <a:effectRef idx="0"/>
            <a:fontRef idx="minor"/>
          </p:style>
        </p:sp>
      </p:gr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10" name="CustomShape 1"/>
          <p:cNvSpPr/>
          <p:nvPr/>
        </p:nvSpPr>
        <p:spPr>
          <a:xfrm>
            <a:off x="5475600" y="1848600"/>
            <a:ext cx="501120" cy="501480"/>
          </a:xfrm>
          <a:prstGeom prst="ellipse">
            <a:avLst/>
          </a:prstGeom>
          <a:solidFill>
            <a:schemeClr val="dk2"/>
          </a:solidFill>
          <a:ln>
            <a:noFill/>
          </a:ln>
        </p:spPr>
        <p:style>
          <a:lnRef idx="0"/>
          <a:fillRef idx="0"/>
          <a:effectRef idx="0"/>
          <a:fontRef idx="minor"/>
        </p:style>
      </p:sp>
      <p:sp>
        <p:nvSpPr>
          <p:cNvPr id="211" name="TextShape 2"/>
          <p:cNvSpPr txBox="1"/>
          <p:nvPr/>
        </p:nvSpPr>
        <p:spPr>
          <a:xfrm>
            <a:off x="452520" y="21564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Structural Pressures</a:t>
            </a:r>
            <a:endParaRPr b="0" lang="pl-PL" sz="4000" spc="-1" strike="noStrike">
              <a:solidFill>
                <a:srgbClr val="000000"/>
              </a:solidFill>
              <a:latin typeface="Arial"/>
            </a:endParaRPr>
          </a:p>
        </p:txBody>
      </p:sp>
      <p:sp>
        <p:nvSpPr>
          <p:cNvPr id="212" name="CustomShape 3"/>
          <p:cNvSpPr/>
          <p:nvPr/>
        </p:nvSpPr>
        <p:spPr>
          <a:xfrm>
            <a:off x="2453400" y="1196280"/>
            <a:ext cx="423720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1" lang="pl-PL" sz="1600" spc="-1" strike="noStrike">
                <a:solidFill>
                  <a:srgbClr val="000000"/>
                </a:solidFill>
                <a:latin typeface="Arial"/>
                <a:ea typeface="Arial"/>
              </a:rPr>
              <a:t>Literature Review 1</a:t>
            </a:r>
            <a:endParaRPr b="0" lang="pl-PL" sz="1600" spc="-1" strike="noStrike">
              <a:latin typeface="Arial"/>
            </a:endParaRPr>
          </a:p>
        </p:txBody>
      </p:sp>
      <p:sp>
        <p:nvSpPr>
          <p:cNvPr id="213" name="CustomShape 4"/>
          <p:cNvSpPr/>
          <p:nvPr/>
        </p:nvSpPr>
        <p:spPr>
          <a:xfrm flipH="1">
            <a:off x="131400" y="3294360"/>
            <a:ext cx="2364120" cy="56124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Late, changing schedules; low autonomy</a:t>
            </a:r>
            <a:endParaRPr b="0" lang="pl-PL" sz="2000" spc="-1" strike="noStrike">
              <a:latin typeface="Arial"/>
            </a:endParaRPr>
          </a:p>
          <a:p>
            <a:pPr algn="ctr">
              <a:lnSpc>
                <a:spcPct val="100000"/>
              </a:lnSpc>
            </a:pPr>
            <a:r>
              <a:rPr b="0" lang="pl-PL" sz="2000" spc="-1" strike="noStrike">
                <a:solidFill>
                  <a:srgbClr val="000000"/>
                </a:solidFill>
                <a:latin typeface="Montserrat SemiBold"/>
                <a:ea typeface="Montserrat SemiBold"/>
              </a:rPr>
              <a:t>(McGirl, 2014)</a:t>
            </a:r>
            <a:endParaRPr b="0" lang="pl-PL" sz="2000" spc="-1" strike="noStrike">
              <a:latin typeface="Arial"/>
            </a:endParaRPr>
          </a:p>
        </p:txBody>
      </p:sp>
      <p:sp>
        <p:nvSpPr>
          <p:cNvPr id="214" name="CustomShape 5"/>
          <p:cNvSpPr/>
          <p:nvPr/>
        </p:nvSpPr>
        <p:spPr>
          <a:xfrm>
            <a:off x="3144960" y="1868400"/>
            <a:ext cx="501120" cy="501480"/>
          </a:xfrm>
          <a:prstGeom prst="ellipse">
            <a:avLst/>
          </a:prstGeom>
          <a:solidFill>
            <a:schemeClr val="dk2"/>
          </a:solidFill>
          <a:ln>
            <a:noFill/>
          </a:ln>
        </p:spPr>
        <p:style>
          <a:lnRef idx="0"/>
          <a:fillRef idx="0"/>
          <a:effectRef idx="0"/>
          <a:fontRef idx="minor"/>
        </p:style>
      </p:sp>
      <p:sp>
        <p:nvSpPr>
          <p:cNvPr id="215" name="CustomShape 6"/>
          <p:cNvSpPr/>
          <p:nvPr/>
        </p:nvSpPr>
        <p:spPr>
          <a:xfrm>
            <a:off x="7265160" y="1845360"/>
            <a:ext cx="501120" cy="501480"/>
          </a:xfrm>
          <a:prstGeom prst="ellipse">
            <a:avLst/>
          </a:prstGeom>
          <a:solidFill>
            <a:schemeClr val="dk2"/>
          </a:solidFill>
          <a:ln>
            <a:noFill/>
          </a:ln>
        </p:spPr>
        <p:style>
          <a:lnRef idx="0"/>
          <a:fillRef idx="0"/>
          <a:effectRef idx="0"/>
          <a:fontRef idx="minor"/>
        </p:style>
      </p:sp>
      <p:sp>
        <p:nvSpPr>
          <p:cNvPr id="216" name="CustomShape 7"/>
          <p:cNvSpPr/>
          <p:nvPr/>
        </p:nvSpPr>
        <p:spPr>
          <a:xfrm>
            <a:off x="1303560" y="1845360"/>
            <a:ext cx="501120" cy="501480"/>
          </a:xfrm>
          <a:prstGeom prst="ellipse">
            <a:avLst/>
          </a:prstGeom>
          <a:solidFill>
            <a:schemeClr val="dk2"/>
          </a:solidFill>
          <a:ln>
            <a:noFill/>
          </a:ln>
        </p:spPr>
        <p:style>
          <a:lnRef idx="0"/>
          <a:fillRef idx="0"/>
          <a:effectRef idx="0"/>
          <a:fontRef idx="minor"/>
        </p:style>
      </p:sp>
      <p:grpSp>
        <p:nvGrpSpPr>
          <p:cNvPr id="217" name="Group 8"/>
          <p:cNvGrpSpPr/>
          <p:nvPr/>
        </p:nvGrpSpPr>
        <p:grpSpPr>
          <a:xfrm>
            <a:off x="7383600" y="1943640"/>
            <a:ext cx="264240" cy="304560"/>
            <a:chOff x="7383600" y="1943640"/>
            <a:chExt cx="264240" cy="304560"/>
          </a:xfrm>
        </p:grpSpPr>
        <p:sp>
          <p:nvSpPr>
            <p:cNvPr id="218" name="CustomShape 9"/>
            <p:cNvSpPr/>
            <p:nvPr/>
          </p:nvSpPr>
          <p:spPr>
            <a:xfrm>
              <a:off x="7514640" y="202716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19" name="CustomShape 10"/>
            <p:cNvSpPr/>
            <p:nvPr/>
          </p:nvSpPr>
          <p:spPr>
            <a:xfrm>
              <a:off x="7467120" y="202716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20" name="CustomShape 11"/>
            <p:cNvSpPr/>
            <p:nvPr/>
          </p:nvSpPr>
          <p:spPr>
            <a:xfrm>
              <a:off x="7431480" y="1991520"/>
              <a:ext cx="130680" cy="13068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221" name="CustomShape 12"/>
            <p:cNvSpPr/>
            <p:nvPr/>
          </p:nvSpPr>
          <p:spPr>
            <a:xfrm>
              <a:off x="7466760" y="2050920"/>
              <a:ext cx="59400" cy="35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222" name="CustomShape 13"/>
            <p:cNvSpPr/>
            <p:nvPr/>
          </p:nvSpPr>
          <p:spPr>
            <a:xfrm>
              <a:off x="7415280" y="197532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23" name="CustomShape 14"/>
            <p:cNvSpPr/>
            <p:nvPr/>
          </p:nvSpPr>
          <p:spPr>
            <a:xfrm>
              <a:off x="7383600" y="1943640"/>
              <a:ext cx="264240" cy="30456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224" name="Group 15"/>
          <p:cNvGrpSpPr/>
          <p:nvPr/>
        </p:nvGrpSpPr>
        <p:grpSpPr>
          <a:xfrm>
            <a:off x="3263400" y="1952280"/>
            <a:ext cx="264240" cy="304920"/>
            <a:chOff x="3263400" y="1952280"/>
            <a:chExt cx="264240" cy="304920"/>
          </a:xfrm>
        </p:grpSpPr>
        <p:sp>
          <p:nvSpPr>
            <p:cNvPr id="225" name="CustomShape 16"/>
            <p:cNvSpPr/>
            <p:nvPr/>
          </p:nvSpPr>
          <p:spPr>
            <a:xfrm>
              <a:off x="3311280" y="2012040"/>
              <a:ext cx="130680" cy="106920"/>
            </a:xfrm>
            <a:custGeom>
              <a:avLst/>
              <a:gdLst/>
              <a:ahLst/>
              <a:rect l="l" t="t" r="r" b="b"/>
              <a:pathLst>
                <a:path w="163782" h="134018">
                  <a:moveTo>
                    <a:pt x="40124" y="574"/>
                  </a:moveTo>
                  <a:cubicBezTo>
                    <a:pt x="37362" y="-569"/>
                    <a:pt x="34123" y="97"/>
                    <a:pt x="32028" y="2193"/>
                  </a:cubicBezTo>
                  <a:lnTo>
                    <a:pt x="2215" y="32006"/>
                  </a:lnTo>
                  <a:cubicBezTo>
                    <a:pt x="-738" y="34959"/>
                    <a:pt x="-738" y="39626"/>
                    <a:pt x="2215" y="42579"/>
                  </a:cubicBezTo>
                  <a:lnTo>
                    <a:pt x="32028" y="72392"/>
                  </a:lnTo>
                  <a:cubicBezTo>
                    <a:pt x="34981" y="75345"/>
                    <a:pt x="39933" y="75440"/>
                    <a:pt x="42982" y="71916"/>
                  </a:cubicBezTo>
                  <a:cubicBezTo>
                    <a:pt x="44124" y="70582"/>
                    <a:pt x="44696" y="68868"/>
                    <a:pt x="44696" y="67153"/>
                  </a:cubicBezTo>
                  <a:lnTo>
                    <a:pt x="44696" y="59629"/>
                  </a:lnTo>
                  <a:cubicBezTo>
                    <a:pt x="44696" y="59629"/>
                    <a:pt x="52125" y="59629"/>
                    <a:pt x="52125" y="59629"/>
                  </a:cubicBezTo>
                  <a:cubicBezTo>
                    <a:pt x="56221" y="59629"/>
                    <a:pt x="59555" y="62962"/>
                    <a:pt x="59555" y="67058"/>
                  </a:cubicBezTo>
                  <a:lnTo>
                    <a:pt x="59555" y="126589"/>
                  </a:lnTo>
                  <a:cubicBezTo>
                    <a:pt x="59555" y="130685"/>
                    <a:pt x="62889" y="134019"/>
                    <a:pt x="66984" y="134019"/>
                  </a:cubicBezTo>
                  <a:lnTo>
                    <a:pt x="96798" y="134019"/>
                  </a:lnTo>
                  <a:cubicBezTo>
                    <a:pt x="100893" y="134019"/>
                    <a:pt x="104227" y="130685"/>
                    <a:pt x="104227" y="126589"/>
                  </a:cubicBezTo>
                  <a:lnTo>
                    <a:pt x="104227" y="67058"/>
                  </a:lnTo>
                  <a:cubicBezTo>
                    <a:pt x="104227" y="62962"/>
                    <a:pt x="107561" y="59629"/>
                    <a:pt x="111657" y="59629"/>
                  </a:cubicBezTo>
                  <a:lnTo>
                    <a:pt x="119086" y="59629"/>
                  </a:lnTo>
                  <a:lnTo>
                    <a:pt x="119086" y="67153"/>
                  </a:lnTo>
                  <a:cubicBezTo>
                    <a:pt x="119086" y="68868"/>
                    <a:pt x="119658" y="70582"/>
                    <a:pt x="120801" y="71916"/>
                  </a:cubicBezTo>
                  <a:cubicBezTo>
                    <a:pt x="123944" y="75440"/>
                    <a:pt x="128897" y="75345"/>
                    <a:pt x="131755" y="72392"/>
                  </a:cubicBezTo>
                  <a:lnTo>
                    <a:pt x="161568" y="42579"/>
                  </a:lnTo>
                  <a:cubicBezTo>
                    <a:pt x="164521" y="39626"/>
                    <a:pt x="164521" y="34959"/>
                    <a:pt x="161568" y="32006"/>
                  </a:cubicBezTo>
                  <a:lnTo>
                    <a:pt x="131755" y="2193"/>
                  </a:lnTo>
                  <a:cubicBezTo>
                    <a:pt x="128802" y="-760"/>
                    <a:pt x="123849" y="-855"/>
                    <a:pt x="120801" y="2669"/>
                  </a:cubicBezTo>
                  <a:cubicBezTo>
                    <a:pt x="119658" y="4003"/>
                    <a:pt x="119086" y="5717"/>
                    <a:pt x="119086" y="7432"/>
                  </a:cubicBezTo>
                  <a:lnTo>
                    <a:pt x="119086" y="14956"/>
                  </a:lnTo>
                  <a:cubicBezTo>
                    <a:pt x="119086" y="14956"/>
                    <a:pt x="111657" y="14956"/>
                    <a:pt x="111657" y="14956"/>
                  </a:cubicBezTo>
                  <a:cubicBezTo>
                    <a:pt x="100989" y="14956"/>
                    <a:pt x="90607" y="18290"/>
                    <a:pt x="81843" y="24481"/>
                  </a:cubicBezTo>
                  <a:cubicBezTo>
                    <a:pt x="73081" y="18290"/>
                    <a:pt x="62698" y="14956"/>
                    <a:pt x="52030" y="14956"/>
                  </a:cubicBezTo>
                  <a:lnTo>
                    <a:pt x="44601" y="14956"/>
                  </a:lnTo>
                  <a:lnTo>
                    <a:pt x="44601" y="7527"/>
                  </a:lnTo>
                  <a:cubicBezTo>
                    <a:pt x="44601" y="4479"/>
                    <a:pt x="42791" y="1812"/>
                    <a:pt x="40029" y="669"/>
                  </a:cubicBezTo>
                  <a:close/>
                  <a:moveTo>
                    <a:pt x="52125" y="29815"/>
                  </a:moveTo>
                  <a:cubicBezTo>
                    <a:pt x="61174" y="29815"/>
                    <a:pt x="69937" y="33244"/>
                    <a:pt x="76891" y="39531"/>
                  </a:cubicBezTo>
                  <a:cubicBezTo>
                    <a:pt x="79748" y="42103"/>
                    <a:pt x="84034" y="42103"/>
                    <a:pt x="86892" y="39531"/>
                  </a:cubicBezTo>
                  <a:cubicBezTo>
                    <a:pt x="93845" y="33244"/>
                    <a:pt x="102608" y="29815"/>
                    <a:pt x="111657" y="29815"/>
                  </a:cubicBezTo>
                  <a:lnTo>
                    <a:pt x="126516" y="29815"/>
                  </a:lnTo>
                  <a:cubicBezTo>
                    <a:pt x="129754" y="29815"/>
                    <a:pt x="132421" y="27815"/>
                    <a:pt x="133469" y="24958"/>
                  </a:cubicBezTo>
                  <a:lnTo>
                    <a:pt x="145756" y="37245"/>
                  </a:lnTo>
                  <a:lnTo>
                    <a:pt x="133469" y="49532"/>
                  </a:lnTo>
                  <a:cubicBezTo>
                    <a:pt x="132421" y="46675"/>
                    <a:pt x="129659" y="44674"/>
                    <a:pt x="126516" y="44674"/>
                  </a:cubicBezTo>
                  <a:lnTo>
                    <a:pt x="111657" y="44674"/>
                  </a:lnTo>
                  <a:cubicBezTo>
                    <a:pt x="99370" y="44674"/>
                    <a:pt x="89368" y="54676"/>
                    <a:pt x="89368" y="66963"/>
                  </a:cubicBezTo>
                  <a:lnTo>
                    <a:pt x="89368" y="119065"/>
                  </a:lnTo>
                  <a:lnTo>
                    <a:pt x="74509" y="119065"/>
                  </a:lnTo>
                  <a:lnTo>
                    <a:pt x="74509" y="66963"/>
                  </a:lnTo>
                  <a:cubicBezTo>
                    <a:pt x="74509" y="54676"/>
                    <a:pt x="64508" y="44674"/>
                    <a:pt x="52221" y="44674"/>
                  </a:cubicBezTo>
                  <a:lnTo>
                    <a:pt x="37362" y="44674"/>
                  </a:lnTo>
                  <a:cubicBezTo>
                    <a:pt x="34123" y="44674"/>
                    <a:pt x="31456" y="46675"/>
                    <a:pt x="30408" y="49532"/>
                  </a:cubicBezTo>
                  <a:lnTo>
                    <a:pt x="18121" y="37245"/>
                  </a:lnTo>
                  <a:lnTo>
                    <a:pt x="30408" y="24958"/>
                  </a:lnTo>
                  <a:cubicBezTo>
                    <a:pt x="31456" y="27815"/>
                    <a:pt x="34218" y="29815"/>
                    <a:pt x="37362" y="29815"/>
                  </a:cubicBezTo>
                  <a:lnTo>
                    <a:pt x="52221" y="29815"/>
                  </a:lnTo>
                  <a:close/>
                </a:path>
              </a:pathLst>
            </a:custGeom>
            <a:solidFill>
              <a:schemeClr val="dk1"/>
            </a:solidFill>
            <a:ln>
              <a:noFill/>
            </a:ln>
          </p:spPr>
          <p:style>
            <a:lnRef idx="0"/>
            <a:fillRef idx="0"/>
            <a:effectRef idx="0"/>
            <a:fontRef idx="minor"/>
          </p:style>
        </p:sp>
        <p:sp>
          <p:nvSpPr>
            <p:cNvPr id="226" name="CustomShape 17"/>
            <p:cNvSpPr/>
            <p:nvPr/>
          </p:nvSpPr>
          <p:spPr>
            <a:xfrm>
              <a:off x="3294720" y="198396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27" name="CustomShape 18"/>
            <p:cNvSpPr/>
            <p:nvPr/>
          </p:nvSpPr>
          <p:spPr>
            <a:xfrm>
              <a:off x="3263400" y="1952280"/>
              <a:ext cx="264240" cy="3049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323755" y="195739"/>
                    <a:pt x="290989"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70"/>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3"/>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228" name="Group 19"/>
          <p:cNvGrpSpPr/>
          <p:nvPr/>
        </p:nvGrpSpPr>
        <p:grpSpPr>
          <a:xfrm>
            <a:off x="1422000" y="1943280"/>
            <a:ext cx="264240" cy="304920"/>
            <a:chOff x="1422000" y="1943280"/>
            <a:chExt cx="264240" cy="304920"/>
          </a:xfrm>
        </p:grpSpPr>
        <p:sp>
          <p:nvSpPr>
            <p:cNvPr id="229" name="CustomShape 20"/>
            <p:cNvSpPr/>
            <p:nvPr/>
          </p:nvSpPr>
          <p:spPr>
            <a:xfrm>
              <a:off x="1469880" y="1990800"/>
              <a:ext cx="130680" cy="130680"/>
            </a:xfrm>
            <a:custGeom>
              <a:avLst/>
              <a:gdLst/>
              <a:ahLst/>
              <a:rect l="l" t="t" r="r" b="b"/>
              <a:pathLst>
                <a:path w="163737" h="163544">
                  <a:moveTo>
                    <a:pt x="193" y="81820"/>
                  </a:moveTo>
                  <a:lnTo>
                    <a:pt x="193" y="88773"/>
                  </a:lnTo>
                  <a:cubicBezTo>
                    <a:pt x="193" y="104584"/>
                    <a:pt x="12290" y="118015"/>
                    <a:pt x="28006" y="118967"/>
                  </a:cubicBezTo>
                  <a:cubicBezTo>
                    <a:pt x="45246" y="120110"/>
                    <a:pt x="59724" y="106299"/>
                    <a:pt x="59724" y="89249"/>
                  </a:cubicBezTo>
                  <a:lnTo>
                    <a:pt x="59724" y="81820"/>
                  </a:lnTo>
                  <a:cubicBezTo>
                    <a:pt x="59724" y="80677"/>
                    <a:pt x="59438" y="79439"/>
                    <a:pt x="58962" y="78486"/>
                  </a:cubicBezTo>
                  <a:lnTo>
                    <a:pt x="42008" y="44577"/>
                  </a:lnTo>
                  <a:lnTo>
                    <a:pt x="74583" y="44577"/>
                  </a:lnTo>
                  <a:lnTo>
                    <a:pt x="74583" y="119729"/>
                  </a:lnTo>
                  <a:cubicBezTo>
                    <a:pt x="57629" y="123158"/>
                    <a:pt x="44770" y="138208"/>
                    <a:pt x="44770" y="156210"/>
                  </a:cubicBezTo>
                  <a:cubicBezTo>
                    <a:pt x="44770" y="160306"/>
                    <a:pt x="48104" y="163544"/>
                    <a:pt x="52199" y="163544"/>
                  </a:cubicBezTo>
                  <a:lnTo>
                    <a:pt x="111731" y="163544"/>
                  </a:lnTo>
                  <a:cubicBezTo>
                    <a:pt x="115826" y="163544"/>
                    <a:pt x="119160" y="160211"/>
                    <a:pt x="119160" y="156210"/>
                  </a:cubicBezTo>
                  <a:cubicBezTo>
                    <a:pt x="119160" y="138208"/>
                    <a:pt x="106397" y="123158"/>
                    <a:pt x="89347" y="119729"/>
                  </a:cubicBezTo>
                  <a:lnTo>
                    <a:pt x="89347" y="44577"/>
                  </a:lnTo>
                  <a:lnTo>
                    <a:pt x="121922" y="44577"/>
                  </a:lnTo>
                  <a:lnTo>
                    <a:pt x="104968" y="78486"/>
                  </a:lnTo>
                  <a:cubicBezTo>
                    <a:pt x="104492" y="79439"/>
                    <a:pt x="104206" y="80677"/>
                    <a:pt x="104206" y="81820"/>
                  </a:cubicBezTo>
                  <a:lnTo>
                    <a:pt x="104206" y="88773"/>
                  </a:lnTo>
                  <a:cubicBezTo>
                    <a:pt x="104206" y="104584"/>
                    <a:pt x="116303" y="118015"/>
                    <a:pt x="132019" y="118967"/>
                  </a:cubicBezTo>
                  <a:cubicBezTo>
                    <a:pt x="149259" y="120110"/>
                    <a:pt x="163737" y="106299"/>
                    <a:pt x="163737" y="89249"/>
                  </a:cubicBezTo>
                  <a:lnTo>
                    <a:pt x="163737" y="81820"/>
                  </a:lnTo>
                  <a:cubicBezTo>
                    <a:pt x="163737" y="80677"/>
                    <a:pt x="163451" y="79439"/>
                    <a:pt x="162975" y="78486"/>
                  </a:cubicBezTo>
                  <a:lnTo>
                    <a:pt x="145830" y="44196"/>
                  </a:lnTo>
                  <a:cubicBezTo>
                    <a:pt x="155927" y="42196"/>
                    <a:pt x="163547" y="33338"/>
                    <a:pt x="163737" y="22765"/>
                  </a:cubicBezTo>
                  <a:cubicBezTo>
                    <a:pt x="163737" y="18860"/>
                    <a:pt x="160975" y="15335"/>
                    <a:pt x="157165" y="14954"/>
                  </a:cubicBezTo>
                  <a:cubicBezTo>
                    <a:pt x="152688" y="14478"/>
                    <a:pt x="148878" y="18002"/>
                    <a:pt x="148878" y="22384"/>
                  </a:cubicBezTo>
                  <a:cubicBezTo>
                    <a:pt x="148878" y="26480"/>
                    <a:pt x="145354" y="29813"/>
                    <a:pt x="141258" y="29813"/>
                  </a:cubicBezTo>
                  <a:lnTo>
                    <a:pt x="89347" y="29813"/>
                  </a:lnTo>
                  <a:lnTo>
                    <a:pt x="89347" y="14954"/>
                  </a:lnTo>
                  <a:lnTo>
                    <a:pt x="96776" y="14954"/>
                  </a:lnTo>
                  <a:cubicBezTo>
                    <a:pt x="99920" y="14954"/>
                    <a:pt x="102872" y="12954"/>
                    <a:pt x="103825" y="9906"/>
                  </a:cubicBezTo>
                  <a:cubicBezTo>
                    <a:pt x="105444" y="4763"/>
                    <a:pt x="101634" y="0"/>
                    <a:pt x="96776" y="0"/>
                  </a:cubicBezTo>
                  <a:lnTo>
                    <a:pt x="66963" y="0"/>
                  </a:lnTo>
                  <a:cubicBezTo>
                    <a:pt x="63820" y="0"/>
                    <a:pt x="60867" y="2000"/>
                    <a:pt x="59915" y="5048"/>
                  </a:cubicBezTo>
                  <a:cubicBezTo>
                    <a:pt x="58295" y="10192"/>
                    <a:pt x="62105" y="14954"/>
                    <a:pt x="66963" y="14954"/>
                  </a:cubicBezTo>
                  <a:lnTo>
                    <a:pt x="74393" y="14954"/>
                  </a:lnTo>
                  <a:lnTo>
                    <a:pt x="74393" y="29813"/>
                  </a:lnTo>
                  <a:lnTo>
                    <a:pt x="22481" y="29813"/>
                  </a:lnTo>
                  <a:cubicBezTo>
                    <a:pt x="18386" y="29813"/>
                    <a:pt x="14861" y="26575"/>
                    <a:pt x="14861" y="22384"/>
                  </a:cubicBezTo>
                  <a:cubicBezTo>
                    <a:pt x="14861" y="18002"/>
                    <a:pt x="11051" y="14478"/>
                    <a:pt x="6575" y="14954"/>
                  </a:cubicBezTo>
                  <a:cubicBezTo>
                    <a:pt x="2669" y="15335"/>
                    <a:pt x="-93" y="18860"/>
                    <a:pt x="2" y="22765"/>
                  </a:cubicBezTo>
                  <a:cubicBezTo>
                    <a:pt x="193" y="33338"/>
                    <a:pt x="7908" y="42196"/>
                    <a:pt x="17909" y="44196"/>
                  </a:cubicBezTo>
                  <a:lnTo>
                    <a:pt x="764" y="78486"/>
                  </a:lnTo>
                  <a:cubicBezTo>
                    <a:pt x="288" y="79439"/>
                    <a:pt x="2" y="80677"/>
                    <a:pt x="2" y="81820"/>
                  </a:cubicBezTo>
                  <a:lnTo>
                    <a:pt x="2" y="81820"/>
                  </a:lnTo>
                  <a:close/>
                  <a:moveTo>
                    <a:pt x="102872" y="148781"/>
                  </a:moveTo>
                  <a:lnTo>
                    <a:pt x="60772" y="148781"/>
                  </a:lnTo>
                  <a:cubicBezTo>
                    <a:pt x="63820" y="140113"/>
                    <a:pt x="72107" y="133921"/>
                    <a:pt x="81822" y="133921"/>
                  </a:cubicBezTo>
                  <a:cubicBezTo>
                    <a:pt x="91538" y="133921"/>
                    <a:pt x="99824" y="140113"/>
                    <a:pt x="102872" y="148781"/>
                  </a:cubicBezTo>
                  <a:close/>
                  <a:moveTo>
                    <a:pt x="133924" y="53816"/>
                  </a:moveTo>
                  <a:lnTo>
                    <a:pt x="144211" y="74390"/>
                  </a:lnTo>
                  <a:lnTo>
                    <a:pt x="123637" y="74390"/>
                  </a:lnTo>
                  <a:lnTo>
                    <a:pt x="133924" y="53816"/>
                  </a:lnTo>
                  <a:close/>
                  <a:moveTo>
                    <a:pt x="133924" y="104204"/>
                  </a:moveTo>
                  <a:cubicBezTo>
                    <a:pt x="125732" y="104204"/>
                    <a:pt x="119065" y="97536"/>
                    <a:pt x="119065" y="89345"/>
                  </a:cubicBezTo>
                  <a:lnTo>
                    <a:pt x="148878" y="89345"/>
                  </a:lnTo>
                  <a:cubicBezTo>
                    <a:pt x="148878" y="97536"/>
                    <a:pt x="142211" y="104204"/>
                    <a:pt x="134019" y="104204"/>
                  </a:cubicBezTo>
                  <a:close/>
                  <a:moveTo>
                    <a:pt x="29720" y="104204"/>
                  </a:moveTo>
                  <a:cubicBezTo>
                    <a:pt x="21529" y="104204"/>
                    <a:pt x="14861" y="97536"/>
                    <a:pt x="14861" y="89345"/>
                  </a:cubicBezTo>
                  <a:lnTo>
                    <a:pt x="44675" y="89345"/>
                  </a:lnTo>
                  <a:cubicBezTo>
                    <a:pt x="44675" y="97536"/>
                    <a:pt x="38007" y="104204"/>
                    <a:pt x="29816" y="104204"/>
                  </a:cubicBezTo>
                  <a:close/>
                  <a:moveTo>
                    <a:pt x="19433" y="74390"/>
                  </a:moveTo>
                  <a:lnTo>
                    <a:pt x="29720" y="53816"/>
                  </a:lnTo>
                  <a:lnTo>
                    <a:pt x="40007" y="74390"/>
                  </a:lnTo>
                  <a:lnTo>
                    <a:pt x="19433" y="74390"/>
                  </a:lnTo>
                  <a:close/>
                </a:path>
              </a:pathLst>
            </a:custGeom>
            <a:solidFill>
              <a:schemeClr val="dk1"/>
            </a:solidFill>
            <a:ln>
              <a:noFill/>
            </a:ln>
          </p:spPr>
          <p:style>
            <a:lnRef idx="0"/>
            <a:fillRef idx="0"/>
            <a:effectRef idx="0"/>
            <a:fontRef idx="minor"/>
          </p:style>
        </p:sp>
        <p:sp>
          <p:nvSpPr>
            <p:cNvPr id="230" name="CustomShape 21"/>
            <p:cNvSpPr/>
            <p:nvPr/>
          </p:nvSpPr>
          <p:spPr>
            <a:xfrm>
              <a:off x="1453680" y="1974960"/>
              <a:ext cx="11520" cy="1152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31" name="CustomShape 22"/>
            <p:cNvSpPr/>
            <p:nvPr/>
          </p:nvSpPr>
          <p:spPr>
            <a:xfrm>
              <a:off x="1422000" y="1943280"/>
              <a:ext cx="264240" cy="304920"/>
            </a:xfrm>
            <a:custGeom>
              <a:avLst/>
              <a:gdLst/>
              <a:ahLst/>
              <a:rect l="l" t="t" r="r" b="b"/>
              <a:pathLst>
                <a:path w="330377" h="381000">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69"/>
                  </a:cubicBezTo>
                  <a:cubicBezTo>
                    <a:pt x="315087" y="214408"/>
                    <a:pt x="314039" y="217361"/>
                    <a:pt x="310515" y="218503"/>
                  </a:cubicBezTo>
                  <a:lnTo>
                    <a:pt x="288036" y="225743"/>
                  </a:lnTo>
                  <a:cubicBezTo>
                    <a:pt x="287084" y="226028"/>
                    <a:pt x="286226" y="226505"/>
                    <a:pt x="285464" y="227076"/>
                  </a:cubicBezTo>
                  <a:cubicBezTo>
                    <a:pt x="282797" y="229362"/>
                    <a:pt x="282130" y="232886"/>
                    <a:pt x="283369" y="235839"/>
                  </a:cubicBezTo>
                  <a:cubicBezTo>
                    <a:pt x="283369" y="235839"/>
                    <a:pt x="291465" y="254222"/>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9"/>
                    <a:pt x="329755" y="216598"/>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sp>
        <p:nvSpPr>
          <p:cNvPr id="232" name="CustomShape 23"/>
          <p:cNvSpPr/>
          <p:nvPr/>
        </p:nvSpPr>
        <p:spPr>
          <a:xfrm rot="5400000">
            <a:off x="2877120" y="149760"/>
            <a:ext cx="372240" cy="3017520"/>
          </a:xfrm>
          <a:prstGeom prst="bentConnector3">
            <a:avLst>
              <a:gd name="adj1" fmla="val 49991"/>
            </a:avLst>
          </a:prstGeom>
          <a:noFill/>
          <a:ln w="9360">
            <a:solidFill>
              <a:schemeClr val="dk1"/>
            </a:solidFill>
            <a:round/>
          </a:ln>
        </p:spPr>
        <p:style>
          <a:lnRef idx="0"/>
          <a:fillRef idx="0"/>
          <a:effectRef idx="0"/>
          <a:fontRef idx="minor"/>
        </p:style>
      </p:sp>
      <p:sp>
        <p:nvSpPr>
          <p:cNvPr id="233" name="CustomShape 24"/>
          <p:cNvSpPr/>
          <p:nvPr/>
        </p:nvSpPr>
        <p:spPr>
          <a:xfrm flipH="1" rot="16200000">
            <a:off x="5857200" y="187200"/>
            <a:ext cx="372600" cy="2943720"/>
          </a:xfrm>
          <a:prstGeom prst="bentConnector3">
            <a:avLst>
              <a:gd name="adj1" fmla="val 49986"/>
            </a:avLst>
          </a:prstGeom>
          <a:noFill/>
          <a:ln w="9360">
            <a:solidFill>
              <a:schemeClr val="dk1"/>
            </a:solidFill>
            <a:round/>
          </a:ln>
        </p:spPr>
        <p:style>
          <a:lnRef idx="0"/>
          <a:fillRef idx="0"/>
          <a:effectRef idx="0"/>
          <a:fontRef idx="minor"/>
        </p:style>
      </p:sp>
      <p:sp>
        <p:nvSpPr>
          <p:cNvPr id="234" name="CustomShape 25"/>
          <p:cNvSpPr/>
          <p:nvPr/>
        </p:nvSpPr>
        <p:spPr>
          <a:xfrm>
            <a:off x="3370680" y="1472760"/>
            <a:ext cx="360" cy="37260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235" name="CustomShape 26"/>
          <p:cNvSpPr/>
          <p:nvPr/>
        </p:nvSpPr>
        <p:spPr>
          <a:xfrm>
            <a:off x="5725440" y="1472400"/>
            <a:ext cx="360" cy="37260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grpSp>
        <p:nvGrpSpPr>
          <p:cNvPr id="236" name="Group 27"/>
          <p:cNvGrpSpPr/>
          <p:nvPr/>
        </p:nvGrpSpPr>
        <p:grpSpPr>
          <a:xfrm>
            <a:off x="5618880" y="1938960"/>
            <a:ext cx="264240" cy="304560"/>
            <a:chOff x="5618880" y="1938960"/>
            <a:chExt cx="264240" cy="304560"/>
          </a:xfrm>
        </p:grpSpPr>
        <p:sp>
          <p:nvSpPr>
            <p:cNvPr id="237" name="CustomShape 28"/>
            <p:cNvSpPr/>
            <p:nvPr/>
          </p:nvSpPr>
          <p:spPr>
            <a:xfrm>
              <a:off x="5749920" y="202248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38" name="CustomShape 29"/>
            <p:cNvSpPr/>
            <p:nvPr/>
          </p:nvSpPr>
          <p:spPr>
            <a:xfrm>
              <a:off x="5702400" y="202248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39" name="CustomShape 30"/>
            <p:cNvSpPr/>
            <p:nvPr/>
          </p:nvSpPr>
          <p:spPr>
            <a:xfrm>
              <a:off x="5666400" y="1986840"/>
              <a:ext cx="130680" cy="13068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240" name="CustomShape 31"/>
            <p:cNvSpPr/>
            <p:nvPr/>
          </p:nvSpPr>
          <p:spPr>
            <a:xfrm>
              <a:off x="5702040" y="2046240"/>
              <a:ext cx="59400" cy="35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241" name="CustomShape 32"/>
            <p:cNvSpPr/>
            <p:nvPr/>
          </p:nvSpPr>
          <p:spPr>
            <a:xfrm>
              <a:off x="5650560" y="197064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42" name="CustomShape 33"/>
            <p:cNvSpPr/>
            <p:nvPr/>
          </p:nvSpPr>
          <p:spPr>
            <a:xfrm>
              <a:off x="5618880" y="1938960"/>
              <a:ext cx="264240" cy="30456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sp>
        <p:nvSpPr>
          <p:cNvPr id="243" name="CustomShape 34"/>
          <p:cNvSpPr/>
          <p:nvPr/>
        </p:nvSpPr>
        <p:spPr>
          <a:xfrm flipH="1">
            <a:off x="2281320" y="3500640"/>
            <a:ext cx="2320200" cy="123552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Poor scheduling linked to distress</a:t>
            </a:r>
            <a:endParaRPr b="0" lang="pl-PL" sz="2000" spc="-1" strike="noStrike">
              <a:latin typeface="Arial"/>
            </a:endParaRPr>
          </a:p>
          <a:p>
            <a:pPr algn="ctr">
              <a:lnSpc>
                <a:spcPct val="100000"/>
              </a:lnSpc>
            </a:pPr>
            <a:r>
              <a:rPr b="0" lang="pl-PL" sz="2000" spc="-1" strike="noStrike">
                <a:solidFill>
                  <a:srgbClr val="000000"/>
                </a:solidFill>
                <a:latin typeface="Montserrat SemiBold"/>
                <a:ea typeface="Montserrat SemiBold"/>
              </a:rPr>
              <a:t>(Parkes, Fruhen and Parker, 2023)</a:t>
            </a:r>
            <a:endParaRPr b="0" lang="pl-PL" sz="2000" spc="-1" strike="noStrike">
              <a:latin typeface="Arial"/>
            </a:endParaRPr>
          </a:p>
        </p:txBody>
      </p:sp>
      <p:sp>
        <p:nvSpPr>
          <p:cNvPr id="244" name="CustomShape 35"/>
          <p:cNvSpPr/>
          <p:nvPr/>
        </p:nvSpPr>
        <p:spPr>
          <a:xfrm flipH="1">
            <a:off x="4788720" y="3256200"/>
            <a:ext cx="1884600" cy="86760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Normalised fatigue over time</a:t>
            </a:r>
            <a:endParaRPr b="0" lang="pl-PL" sz="2000" spc="-1" strike="noStrike">
              <a:latin typeface="Arial"/>
            </a:endParaRPr>
          </a:p>
          <a:p>
            <a:pPr algn="ctr">
              <a:lnSpc>
                <a:spcPct val="100000"/>
              </a:lnSpc>
            </a:pPr>
            <a:r>
              <a:rPr b="0" lang="pl-PL" sz="2000" spc="-1" strike="noStrike">
                <a:solidFill>
                  <a:srgbClr val="000000"/>
                </a:solidFill>
                <a:latin typeface="Montserrat SemiBold"/>
                <a:ea typeface="Montserrat SemiBold"/>
              </a:rPr>
              <a:t>(McGirl, 2014)</a:t>
            </a:r>
            <a:endParaRPr b="0" lang="pl-PL" sz="2000" spc="-1" strike="noStrike">
              <a:latin typeface="Arial"/>
            </a:endParaRPr>
          </a:p>
        </p:txBody>
      </p:sp>
      <p:sp>
        <p:nvSpPr>
          <p:cNvPr id="245" name="CustomShape 36"/>
          <p:cNvSpPr/>
          <p:nvPr/>
        </p:nvSpPr>
        <p:spPr>
          <a:xfrm flipH="1">
            <a:off x="6689880" y="3546360"/>
            <a:ext cx="2361960" cy="57780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Structure drains energy, not motivation alone</a:t>
            </a:r>
            <a:endParaRPr b="0" lang="pl-PL" sz="2000" spc="-1" strike="noStrike">
              <a:latin typeface="Arial"/>
            </a:endParaRPr>
          </a:p>
          <a:p>
            <a:pPr algn="ctr">
              <a:lnSpc>
                <a:spcPct val="100000"/>
              </a:lnSpc>
            </a:pPr>
            <a:r>
              <a:rPr b="0" lang="pl-PL" sz="2000" spc="-1" strike="noStrike">
                <a:solidFill>
                  <a:srgbClr val="000000"/>
                </a:solidFill>
                <a:latin typeface="Montserrat SemiBold"/>
                <a:ea typeface="Montserrat SemiBold"/>
              </a:rPr>
              <a:t>(Karasek, 1979)</a:t>
            </a:r>
            <a:endParaRPr b="0" lang="pl-PL" sz="20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46" name="TextShape 1"/>
          <p:cNvSpPr txBox="1"/>
          <p:nvPr/>
        </p:nvSpPr>
        <p:spPr>
          <a:xfrm>
            <a:off x="452520" y="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Economic Pressure and Understaffing</a:t>
            </a:r>
            <a:endParaRPr b="0" lang="pl-PL" sz="4000" spc="-1" strike="noStrike">
              <a:solidFill>
                <a:srgbClr val="000000"/>
              </a:solidFill>
              <a:latin typeface="Arial"/>
            </a:endParaRPr>
          </a:p>
        </p:txBody>
      </p:sp>
      <p:sp>
        <p:nvSpPr>
          <p:cNvPr id="247" name="CustomShape 2"/>
          <p:cNvSpPr/>
          <p:nvPr/>
        </p:nvSpPr>
        <p:spPr>
          <a:xfrm>
            <a:off x="77040" y="2069280"/>
            <a:ext cx="3151440" cy="2072520"/>
          </a:xfrm>
          <a:prstGeom prst="rect">
            <a:avLst/>
          </a:prstGeom>
          <a:noFill/>
          <a:ln>
            <a:noFill/>
          </a:ln>
        </p:spPr>
        <p:style>
          <a:lnRef idx="0"/>
          <a:fillRef idx="0"/>
          <a:effectRef idx="0"/>
          <a:fontRef idx="minor"/>
        </p:style>
        <p:txBody>
          <a:bodyPr tIns="91440" bIns="91440">
            <a:noAutofit/>
          </a:bodyPr>
          <a:p>
            <a:pPr marL="457200" indent="-304560">
              <a:lnSpc>
                <a:spcPct val="100000"/>
              </a:lnSpc>
              <a:buClr>
                <a:srgbClr val="000000"/>
              </a:buClr>
              <a:buFont typeface="Montserrat Medium"/>
              <a:buChar char="●"/>
            </a:pPr>
            <a:r>
              <a:rPr b="0" lang="pl-PL" sz="2000" spc="-1" strike="noStrike">
                <a:solidFill>
                  <a:srgbClr val="000000"/>
                </a:solidFill>
                <a:latin typeface="Montserrat Medium"/>
                <a:ea typeface="Montserrat Medium"/>
              </a:rPr>
              <a:t>Low hourly pay; overtime often expected or unpaid </a:t>
            </a:r>
            <a:r>
              <a:rPr b="0" lang="pl-PL" sz="800" spc="-1" strike="noStrike">
                <a:solidFill>
                  <a:srgbClr val="000000"/>
                </a:solidFill>
                <a:latin typeface="Montserrat Medium"/>
                <a:ea typeface="Montserrat Medium"/>
              </a:rPr>
              <a:t>(ACAS, 2025)</a:t>
            </a:r>
            <a:endParaRPr b="0" lang="pl-PL" sz="800" spc="-1" strike="noStrike">
              <a:latin typeface="Arial"/>
            </a:endParaRPr>
          </a:p>
          <a:p>
            <a:pPr>
              <a:lnSpc>
                <a:spcPct val="100000"/>
              </a:lnSpc>
            </a:pPr>
            <a:endParaRPr b="0" lang="pl-PL" sz="800" spc="-1" strike="noStrike">
              <a:latin typeface="Arial"/>
            </a:endParaRPr>
          </a:p>
          <a:p>
            <a:pPr marL="457200" indent="-304560">
              <a:lnSpc>
                <a:spcPct val="100000"/>
              </a:lnSpc>
              <a:buClr>
                <a:srgbClr val="000000"/>
              </a:buClr>
              <a:buFont typeface="Montserrat Medium"/>
              <a:buChar char="●"/>
            </a:pPr>
            <a:r>
              <a:rPr b="0" lang="pl-PL" sz="2000" spc="-1" strike="noStrike">
                <a:solidFill>
                  <a:srgbClr val="000000"/>
                </a:solidFill>
                <a:latin typeface="Montserrat Medium"/>
                <a:ea typeface="Montserrat Medium"/>
              </a:rPr>
              <a:t>Tips, zero-hours and cancellations increase insecurity</a:t>
            </a:r>
            <a:endParaRPr b="0" lang="pl-PL" sz="2000" spc="-1" strike="noStrike">
              <a:latin typeface="Arial"/>
            </a:endParaRPr>
          </a:p>
          <a:p>
            <a:pPr marL="152280">
              <a:lnSpc>
                <a:spcPct val="100000"/>
              </a:lnSpc>
            </a:pPr>
            <a:r>
              <a:rPr b="0" lang="pl-PL" sz="800" spc="-1" strike="noStrike">
                <a:solidFill>
                  <a:srgbClr val="000000"/>
                </a:solidFill>
                <a:latin typeface="Montserrat Medium"/>
                <a:ea typeface="Arial"/>
              </a:rPr>
              <a:t>(Linneker and Wills, 2016) </a:t>
            </a:r>
            <a:endParaRPr b="0" lang="pl-PL" sz="800" spc="-1" strike="noStrike">
              <a:latin typeface="Arial"/>
            </a:endParaRPr>
          </a:p>
        </p:txBody>
      </p:sp>
      <p:sp>
        <p:nvSpPr>
          <p:cNvPr id="248" name="CustomShape 3"/>
          <p:cNvSpPr/>
          <p:nvPr/>
        </p:nvSpPr>
        <p:spPr>
          <a:xfrm>
            <a:off x="5753880" y="2221920"/>
            <a:ext cx="3461400" cy="2072520"/>
          </a:xfrm>
          <a:prstGeom prst="rect">
            <a:avLst/>
          </a:prstGeom>
          <a:noFill/>
          <a:ln>
            <a:noFill/>
          </a:ln>
        </p:spPr>
        <p:style>
          <a:lnRef idx="0"/>
          <a:fillRef idx="0"/>
          <a:effectRef idx="0"/>
          <a:fontRef idx="minor"/>
        </p:style>
        <p:txBody>
          <a:bodyPr tIns="91440" bIns="91440">
            <a:noAutofit/>
          </a:bodyPr>
          <a:p>
            <a:pPr marL="457200" indent="-304560">
              <a:lnSpc>
                <a:spcPct val="100000"/>
              </a:lnSpc>
              <a:buClr>
                <a:srgbClr val="000000"/>
              </a:buClr>
              <a:buFont typeface="Montserrat Medium"/>
              <a:buChar char="●"/>
            </a:pPr>
            <a:r>
              <a:rPr b="0" lang="pl-PL" sz="2000" spc="-1" strike="noStrike">
                <a:solidFill>
                  <a:srgbClr val="000000"/>
                </a:solidFill>
                <a:latin typeface="Montserrat Medium"/>
                <a:ea typeface="Arial"/>
              </a:rPr>
              <a:t>196k left the sector; many sites now run lean as standard </a:t>
            </a:r>
            <a:endParaRPr b="0" lang="pl-PL" sz="2000" spc="-1" strike="noStrike">
              <a:latin typeface="Arial"/>
            </a:endParaRPr>
          </a:p>
          <a:p>
            <a:pPr marL="152280">
              <a:lnSpc>
                <a:spcPct val="100000"/>
              </a:lnSpc>
            </a:pPr>
            <a:r>
              <a:rPr b="0" lang="pl-PL" sz="800" spc="-1" strike="noStrike">
                <a:solidFill>
                  <a:srgbClr val="000000"/>
                </a:solidFill>
                <a:latin typeface="Montserrat Medium"/>
                <a:ea typeface="Arial"/>
              </a:rPr>
              <a:t>(Caterer, 2025; Giacomel and Dumoulin, 2020)</a:t>
            </a:r>
            <a:endParaRPr b="0" lang="pl-PL" sz="800" spc="-1" strike="noStrike">
              <a:latin typeface="Arial"/>
            </a:endParaRPr>
          </a:p>
          <a:p>
            <a:pPr>
              <a:lnSpc>
                <a:spcPct val="100000"/>
              </a:lnSpc>
            </a:pPr>
            <a:endParaRPr b="0" lang="pl-PL" sz="800" spc="-1" strike="noStrike">
              <a:latin typeface="Arial"/>
            </a:endParaRPr>
          </a:p>
          <a:p>
            <a:pPr marL="457200" indent="-304560">
              <a:lnSpc>
                <a:spcPct val="100000"/>
              </a:lnSpc>
              <a:buClr>
                <a:srgbClr val="000000"/>
              </a:buClr>
              <a:buFont typeface="Montserrat Medium"/>
              <a:buChar char="●"/>
            </a:pPr>
            <a:r>
              <a:rPr b="0" lang="pl-PL" sz="2000" spc="-1" strike="noStrike">
                <a:solidFill>
                  <a:srgbClr val="000000"/>
                </a:solidFill>
                <a:latin typeface="Montserrat Medium"/>
                <a:ea typeface="Arial"/>
              </a:rPr>
              <a:t>JD-R: sustained overload becomes the baseline </a:t>
            </a:r>
            <a:endParaRPr b="0" lang="pl-PL" sz="2000" spc="-1" strike="noStrike">
              <a:latin typeface="Arial"/>
            </a:endParaRPr>
          </a:p>
          <a:p>
            <a:pPr marL="152280">
              <a:lnSpc>
                <a:spcPct val="100000"/>
              </a:lnSpc>
            </a:pPr>
            <a:r>
              <a:rPr b="0" lang="pl-PL" sz="800" spc="-1" strike="noStrike">
                <a:solidFill>
                  <a:srgbClr val="000000"/>
                </a:solidFill>
                <a:latin typeface="Montserrat Medium"/>
                <a:ea typeface="Arial"/>
              </a:rPr>
              <a:t>(Demerouti et al., 2001)</a:t>
            </a:r>
            <a:endParaRPr b="0" lang="pl-PL" sz="800" spc="-1" strike="noStrike">
              <a:latin typeface="Arial"/>
            </a:endParaRPr>
          </a:p>
        </p:txBody>
      </p:sp>
      <p:sp>
        <p:nvSpPr>
          <p:cNvPr id="249" name="CustomShape 4"/>
          <p:cNvSpPr/>
          <p:nvPr/>
        </p:nvSpPr>
        <p:spPr>
          <a:xfrm flipH="1">
            <a:off x="6869520" y="1965960"/>
            <a:ext cx="166320" cy="166320"/>
          </a:xfrm>
          <a:prstGeom prst="ellipse">
            <a:avLst/>
          </a:prstGeom>
          <a:solidFill>
            <a:srgbClr val="ffcdc4"/>
          </a:solidFill>
          <a:ln>
            <a:noFill/>
          </a:ln>
        </p:spPr>
        <p:style>
          <a:lnRef idx="0"/>
          <a:fillRef idx="0"/>
          <a:effectRef idx="0"/>
          <a:fontRef idx="minor"/>
        </p:style>
      </p:sp>
      <p:sp>
        <p:nvSpPr>
          <p:cNvPr id="250" name="CustomShape 5"/>
          <p:cNvSpPr/>
          <p:nvPr/>
        </p:nvSpPr>
        <p:spPr>
          <a:xfrm flipH="1">
            <a:off x="2107800" y="1965960"/>
            <a:ext cx="166320" cy="166320"/>
          </a:xfrm>
          <a:prstGeom prst="ellipse">
            <a:avLst/>
          </a:prstGeom>
          <a:solidFill>
            <a:schemeClr val="lt2"/>
          </a:solidFill>
          <a:ln>
            <a:noFill/>
          </a:ln>
        </p:spPr>
        <p:style>
          <a:lnRef idx="0"/>
          <a:fillRef idx="0"/>
          <a:effectRef idx="0"/>
          <a:fontRef idx="minor"/>
        </p:style>
      </p:sp>
      <p:sp>
        <p:nvSpPr>
          <p:cNvPr id="251" name="CustomShape 6"/>
          <p:cNvSpPr/>
          <p:nvPr/>
        </p:nvSpPr>
        <p:spPr>
          <a:xfrm rot="5400000">
            <a:off x="3229200" y="623160"/>
            <a:ext cx="304920" cy="2380320"/>
          </a:xfrm>
          <a:prstGeom prst="bentConnector3">
            <a:avLst>
              <a:gd name="adj1" fmla="val 49988"/>
            </a:avLst>
          </a:prstGeom>
          <a:noFill/>
          <a:ln w="9360">
            <a:solidFill>
              <a:schemeClr val="dk1"/>
            </a:solidFill>
            <a:round/>
          </a:ln>
        </p:spPr>
        <p:style>
          <a:lnRef idx="0"/>
          <a:fillRef idx="0"/>
          <a:effectRef idx="0"/>
          <a:fontRef idx="minor"/>
        </p:style>
      </p:sp>
      <p:sp>
        <p:nvSpPr>
          <p:cNvPr id="252" name="CustomShape 7"/>
          <p:cNvSpPr/>
          <p:nvPr/>
        </p:nvSpPr>
        <p:spPr>
          <a:xfrm flipH="1" rot="16200000">
            <a:off x="5609880" y="623160"/>
            <a:ext cx="304920" cy="2380320"/>
          </a:xfrm>
          <a:prstGeom prst="bentConnector3">
            <a:avLst>
              <a:gd name="adj1" fmla="val 49988"/>
            </a:avLst>
          </a:prstGeom>
          <a:noFill/>
          <a:ln w="9360">
            <a:solidFill>
              <a:schemeClr val="dk1"/>
            </a:solidFill>
            <a:round/>
          </a:ln>
        </p:spPr>
        <p:style>
          <a:lnRef idx="0"/>
          <a:fillRef idx="0"/>
          <a:effectRef idx="0"/>
          <a:fontRef idx="minor"/>
        </p:style>
      </p:sp>
      <p:sp>
        <p:nvSpPr>
          <p:cNvPr id="253" name="CustomShape 8"/>
          <p:cNvSpPr/>
          <p:nvPr/>
        </p:nvSpPr>
        <p:spPr>
          <a:xfrm>
            <a:off x="2453400" y="1384920"/>
            <a:ext cx="423720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600" spc="-1" strike="noStrike">
                <a:solidFill>
                  <a:srgbClr val="000000"/>
                </a:solidFill>
                <a:latin typeface="Montserrat SemiBold"/>
                <a:ea typeface="Montserrat SemiBold"/>
              </a:rPr>
              <a:t>Literature 2</a:t>
            </a:r>
            <a:endParaRPr b="0" lang="pl-PL" sz="1600" spc="-1" strike="noStrike">
              <a:latin typeface="Arial"/>
            </a:endParaRPr>
          </a:p>
        </p:txBody>
      </p:sp>
      <p:sp>
        <p:nvSpPr>
          <p:cNvPr id="254" name="CustomShape 9"/>
          <p:cNvSpPr/>
          <p:nvPr/>
        </p:nvSpPr>
        <p:spPr>
          <a:xfrm>
            <a:off x="3433320" y="2361600"/>
            <a:ext cx="2115360" cy="143172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lang="pl-PL" sz="2000" spc="-1" strike="noStrike">
                <a:solidFill>
                  <a:srgbClr val="000000"/>
                </a:solidFill>
                <a:latin typeface="Montserrat Medium"/>
                <a:ea typeface="Arial"/>
              </a:rPr>
              <a:t>ERI</a:t>
            </a:r>
            <a:r>
              <a:rPr b="0" lang="pl-PL" sz="2000" spc="-1" strike="noStrike">
                <a:solidFill>
                  <a:srgbClr val="000000"/>
                </a:solidFill>
                <a:latin typeface="Montserrat Medium"/>
                <a:ea typeface="Arial"/>
              </a:rPr>
              <a:t>: </a:t>
            </a:r>
            <a:endParaRPr b="0" lang="pl-PL" sz="2000" spc="-1" strike="noStrike">
              <a:latin typeface="Arial"/>
            </a:endParaRPr>
          </a:p>
          <a:p>
            <a:pPr algn="ctr">
              <a:lnSpc>
                <a:spcPct val="100000"/>
              </a:lnSpc>
            </a:pPr>
            <a:r>
              <a:rPr b="0" lang="pl-PL" sz="2000" spc="-1" strike="noStrike">
                <a:solidFill>
                  <a:srgbClr val="000000"/>
                </a:solidFill>
                <a:latin typeface="Montserrat Medium"/>
                <a:ea typeface="Arial"/>
              </a:rPr>
              <a:t>high effort with low returns leads to withdrawal</a:t>
            </a:r>
            <a:endParaRPr b="0" lang="pl-PL" sz="2000" spc="-1" strike="noStrike">
              <a:latin typeface="Arial"/>
            </a:endParaRPr>
          </a:p>
          <a:p>
            <a:pPr algn="ctr">
              <a:lnSpc>
                <a:spcPct val="100000"/>
              </a:lnSpc>
            </a:pPr>
            <a:r>
              <a:rPr b="0" lang="pl-PL" sz="800" spc="-1" strike="noStrike">
                <a:solidFill>
                  <a:srgbClr val="000000"/>
                </a:solidFill>
                <a:latin typeface="Montserrat Medium"/>
                <a:ea typeface="Arial"/>
              </a:rPr>
              <a:t>(Siegrist, 1996)</a:t>
            </a:r>
            <a:endParaRPr b="0" lang="pl-PL" sz="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55" name="CustomShape 1"/>
          <p:cNvSpPr/>
          <p:nvPr/>
        </p:nvSpPr>
        <p:spPr>
          <a:xfrm>
            <a:off x="5475600" y="2350440"/>
            <a:ext cx="501120" cy="501480"/>
          </a:xfrm>
          <a:prstGeom prst="ellipse">
            <a:avLst/>
          </a:prstGeom>
          <a:solidFill>
            <a:schemeClr val="dk2"/>
          </a:solidFill>
          <a:ln>
            <a:noFill/>
          </a:ln>
        </p:spPr>
        <p:style>
          <a:lnRef idx="0"/>
          <a:fillRef idx="0"/>
          <a:effectRef idx="0"/>
          <a:fontRef idx="minor"/>
        </p:style>
      </p:sp>
      <p:sp>
        <p:nvSpPr>
          <p:cNvPr id="256" name="TextShape 2"/>
          <p:cNvSpPr txBox="1"/>
          <p:nvPr/>
        </p:nvSpPr>
        <p:spPr>
          <a:xfrm>
            <a:off x="452520" y="21564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Emotional and Managerial Pressure</a:t>
            </a:r>
            <a:endParaRPr b="0" lang="pl-PL" sz="4000" spc="-1" strike="noStrike">
              <a:solidFill>
                <a:srgbClr val="000000"/>
              </a:solidFill>
              <a:latin typeface="Arial"/>
            </a:endParaRPr>
          </a:p>
        </p:txBody>
      </p:sp>
      <p:sp>
        <p:nvSpPr>
          <p:cNvPr id="257" name="CustomShape 3"/>
          <p:cNvSpPr/>
          <p:nvPr/>
        </p:nvSpPr>
        <p:spPr>
          <a:xfrm>
            <a:off x="2453400" y="1698480"/>
            <a:ext cx="423720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1" lang="pl-PL" sz="1600" spc="-1" strike="noStrike">
                <a:solidFill>
                  <a:srgbClr val="000000"/>
                </a:solidFill>
                <a:latin typeface="Arial"/>
                <a:ea typeface="Arial"/>
              </a:rPr>
              <a:t>Literature Review  3</a:t>
            </a:r>
            <a:endParaRPr b="0" lang="pl-PL" sz="1600" spc="-1" strike="noStrike">
              <a:latin typeface="Arial"/>
            </a:endParaRPr>
          </a:p>
        </p:txBody>
      </p:sp>
      <p:sp>
        <p:nvSpPr>
          <p:cNvPr id="258" name="CustomShape 4"/>
          <p:cNvSpPr/>
          <p:nvPr/>
        </p:nvSpPr>
        <p:spPr>
          <a:xfrm flipH="1">
            <a:off x="286200" y="4139640"/>
            <a:ext cx="2203920" cy="56124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Emotional labour depletes even committed staff over time</a:t>
            </a:r>
            <a:endParaRPr b="0" lang="pl-PL" sz="2000" spc="-1" strike="noStrike">
              <a:latin typeface="Arial"/>
            </a:endParaRPr>
          </a:p>
          <a:p>
            <a:pPr algn="ctr">
              <a:lnSpc>
                <a:spcPct val="100000"/>
              </a:lnSpc>
            </a:pPr>
            <a:r>
              <a:rPr b="0" lang="pl-PL" sz="700" spc="-1" strike="noStrike">
                <a:solidFill>
                  <a:srgbClr val="000000"/>
                </a:solidFill>
                <a:latin typeface="Montserrat SemiBold"/>
                <a:ea typeface="Montserrat SemiBold"/>
              </a:rPr>
              <a:t>(RSPH, 2019; ACAS, 2025)</a:t>
            </a:r>
            <a:endParaRPr b="0" lang="pl-PL" sz="700" spc="-1" strike="noStrike">
              <a:latin typeface="Arial"/>
            </a:endParaRPr>
          </a:p>
        </p:txBody>
      </p:sp>
      <p:sp>
        <p:nvSpPr>
          <p:cNvPr id="259" name="CustomShape 5"/>
          <p:cNvSpPr/>
          <p:nvPr/>
        </p:nvSpPr>
        <p:spPr>
          <a:xfrm>
            <a:off x="3144960" y="2370240"/>
            <a:ext cx="501120" cy="501480"/>
          </a:xfrm>
          <a:prstGeom prst="ellipse">
            <a:avLst/>
          </a:prstGeom>
          <a:solidFill>
            <a:schemeClr val="dk2"/>
          </a:solidFill>
          <a:ln>
            <a:noFill/>
          </a:ln>
        </p:spPr>
        <p:style>
          <a:lnRef idx="0"/>
          <a:fillRef idx="0"/>
          <a:effectRef idx="0"/>
          <a:fontRef idx="minor"/>
        </p:style>
      </p:sp>
      <p:sp>
        <p:nvSpPr>
          <p:cNvPr id="260" name="CustomShape 6"/>
          <p:cNvSpPr/>
          <p:nvPr/>
        </p:nvSpPr>
        <p:spPr>
          <a:xfrm>
            <a:off x="7265160" y="2347560"/>
            <a:ext cx="501120" cy="501480"/>
          </a:xfrm>
          <a:prstGeom prst="ellipse">
            <a:avLst/>
          </a:prstGeom>
          <a:solidFill>
            <a:schemeClr val="dk2"/>
          </a:solidFill>
          <a:ln>
            <a:noFill/>
          </a:ln>
        </p:spPr>
        <p:style>
          <a:lnRef idx="0"/>
          <a:fillRef idx="0"/>
          <a:effectRef idx="0"/>
          <a:fontRef idx="minor"/>
        </p:style>
      </p:sp>
      <p:sp>
        <p:nvSpPr>
          <p:cNvPr id="261" name="CustomShape 7"/>
          <p:cNvSpPr/>
          <p:nvPr/>
        </p:nvSpPr>
        <p:spPr>
          <a:xfrm>
            <a:off x="1303560" y="2347200"/>
            <a:ext cx="501120" cy="501480"/>
          </a:xfrm>
          <a:prstGeom prst="ellipse">
            <a:avLst/>
          </a:prstGeom>
          <a:solidFill>
            <a:schemeClr val="dk2"/>
          </a:solidFill>
          <a:ln>
            <a:noFill/>
          </a:ln>
        </p:spPr>
        <p:style>
          <a:lnRef idx="0"/>
          <a:fillRef idx="0"/>
          <a:effectRef idx="0"/>
          <a:fontRef idx="minor"/>
        </p:style>
      </p:sp>
      <p:grpSp>
        <p:nvGrpSpPr>
          <p:cNvPr id="262" name="Group 8"/>
          <p:cNvGrpSpPr/>
          <p:nvPr/>
        </p:nvGrpSpPr>
        <p:grpSpPr>
          <a:xfrm>
            <a:off x="7383600" y="2445840"/>
            <a:ext cx="264240" cy="304560"/>
            <a:chOff x="7383600" y="2445840"/>
            <a:chExt cx="264240" cy="304560"/>
          </a:xfrm>
        </p:grpSpPr>
        <p:sp>
          <p:nvSpPr>
            <p:cNvPr id="263" name="CustomShape 9"/>
            <p:cNvSpPr/>
            <p:nvPr/>
          </p:nvSpPr>
          <p:spPr>
            <a:xfrm>
              <a:off x="7514640" y="252900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64" name="CustomShape 10"/>
            <p:cNvSpPr/>
            <p:nvPr/>
          </p:nvSpPr>
          <p:spPr>
            <a:xfrm>
              <a:off x="7467120" y="252900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65" name="CustomShape 11"/>
            <p:cNvSpPr/>
            <p:nvPr/>
          </p:nvSpPr>
          <p:spPr>
            <a:xfrm>
              <a:off x="7431480" y="2493360"/>
              <a:ext cx="130680" cy="13068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266" name="CustomShape 12"/>
            <p:cNvSpPr/>
            <p:nvPr/>
          </p:nvSpPr>
          <p:spPr>
            <a:xfrm>
              <a:off x="7466760" y="2552760"/>
              <a:ext cx="59400" cy="35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267" name="CustomShape 13"/>
            <p:cNvSpPr/>
            <p:nvPr/>
          </p:nvSpPr>
          <p:spPr>
            <a:xfrm>
              <a:off x="7415280" y="247716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68" name="CustomShape 14"/>
            <p:cNvSpPr/>
            <p:nvPr/>
          </p:nvSpPr>
          <p:spPr>
            <a:xfrm>
              <a:off x="7383600" y="2445840"/>
              <a:ext cx="264240" cy="30456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269" name="Group 15"/>
          <p:cNvGrpSpPr/>
          <p:nvPr/>
        </p:nvGrpSpPr>
        <p:grpSpPr>
          <a:xfrm>
            <a:off x="3263400" y="2454480"/>
            <a:ext cx="264240" cy="304920"/>
            <a:chOff x="3263400" y="2454480"/>
            <a:chExt cx="264240" cy="304920"/>
          </a:xfrm>
        </p:grpSpPr>
        <p:sp>
          <p:nvSpPr>
            <p:cNvPr id="270" name="CustomShape 16"/>
            <p:cNvSpPr/>
            <p:nvPr/>
          </p:nvSpPr>
          <p:spPr>
            <a:xfrm>
              <a:off x="3311280" y="2513880"/>
              <a:ext cx="130680" cy="106920"/>
            </a:xfrm>
            <a:custGeom>
              <a:avLst/>
              <a:gdLst/>
              <a:ahLst/>
              <a:rect l="l" t="t" r="r" b="b"/>
              <a:pathLst>
                <a:path w="163782" h="134018">
                  <a:moveTo>
                    <a:pt x="40124" y="574"/>
                  </a:moveTo>
                  <a:cubicBezTo>
                    <a:pt x="37362" y="-569"/>
                    <a:pt x="34123" y="97"/>
                    <a:pt x="32028" y="2193"/>
                  </a:cubicBezTo>
                  <a:lnTo>
                    <a:pt x="2215" y="32006"/>
                  </a:lnTo>
                  <a:cubicBezTo>
                    <a:pt x="-738" y="34959"/>
                    <a:pt x="-738" y="39626"/>
                    <a:pt x="2215" y="42579"/>
                  </a:cubicBezTo>
                  <a:lnTo>
                    <a:pt x="32028" y="72392"/>
                  </a:lnTo>
                  <a:cubicBezTo>
                    <a:pt x="34981" y="75345"/>
                    <a:pt x="39933" y="75440"/>
                    <a:pt x="42982" y="71916"/>
                  </a:cubicBezTo>
                  <a:cubicBezTo>
                    <a:pt x="44124" y="70582"/>
                    <a:pt x="44696" y="68868"/>
                    <a:pt x="44696" y="67153"/>
                  </a:cubicBezTo>
                  <a:lnTo>
                    <a:pt x="44696" y="59629"/>
                  </a:lnTo>
                  <a:cubicBezTo>
                    <a:pt x="44696" y="59629"/>
                    <a:pt x="52125" y="59629"/>
                    <a:pt x="52125" y="59629"/>
                  </a:cubicBezTo>
                  <a:cubicBezTo>
                    <a:pt x="56221" y="59629"/>
                    <a:pt x="59555" y="62962"/>
                    <a:pt x="59555" y="67058"/>
                  </a:cubicBezTo>
                  <a:lnTo>
                    <a:pt x="59555" y="126589"/>
                  </a:lnTo>
                  <a:cubicBezTo>
                    <a:pt x="59555" y="130685"/>
                    <a:pt x="62889" y="134019"/>
                    <a:pt x="66984" y="134019"/>
                  </a:cubicBezTo>
                  <a:lnTo>
                    <a:pt x="96798" y="134019"/>
                  </a:lnTo>
                  <a:cubicBezTo>
                    <a:pt x="100893" y="134019"/>
                    <a:pt x="104227" y="130685"/>
                    <a:pt x="104227" y="126589"/>
                  </a:cubicBezTo>
                  <a:lnTo>
                    <a:pt x="104227" y="67058"/>
                  </a:lnTo>
                  <a:cubicBezTo>
                    <a:pt x="104227" y="62962"/>
                    <a:pt x="107561" y="59629"/>
                    <a:pt x="111657" y="59629"/>
                  </a:cubicBezTo>
                  <a:lnTo>
                    <a:pt x="119086" y="59629"/>
                  </a:lnTo>
                  <a:lnTo>
                    <a:pt x="119086" y="67153"/>
                  </a:lnTo>
                  <a:cubicBezTo>
                    <a:pt x="119086" y="68868"/>
                    <a:pt x="119658" y="70582"/>
                    <a:pt x="120801" y="71916"/>
                  </a:cubicBezTo>
                  <a:cubicBezTo>
                    <a:pt x="123944" y="75440"/>
                    <a:pt x="128897" y="75345"/>
                    <a:pt x="131755" y="72392"/>
                  </a:cubicBezTo>
                  <a:lnTo>
                    <a:pt x="161568" y="42579"/>
                  </a:lnTo>
                  <a:cubicBezTo>
                    <a:pt x="164521" y="39626"/>
                    <a:pt x="164521" y="34959"/>
                    <a:pt x="161568" y="32006"/>
                  </a:cubicBezTo>
                  <a:lnTo>
                    <a:pt x="131755" y="2193"/>
                  </a:lnTo>
                  <a:cubicBezTo>
                    <a:pt x="128802" y="-760"/>
                    <a:pt x="123849" y="-855"/>
                    <a:pt x="120801" y="2669"/>
                  </a:cubicBezTo>
                  <a:cubicBezTo>
                    <a:pt x="119658" y="4003"/>
                    <a:pt x="119086" y="5717"/>
                    <a:pt x="119086" y="7432"/>
                  </a:cubicBezTo>
                  <a:lnTo>
                    <a:pt x="119086" y="14956"/>
                  </a:lnTo>
                  <a:cubicBezTo>
                    <a:pt x="119086" y="14956"/>
                    <a:pt x="111657" y="14956"/>
                    <a:pt x="111657" y="14956"/>
                  </a:cubicBezTo>
                  <a:cubicBezTo>
                    <a:pt x="100989" y="14956"/>
                    <a:pt x="90607" y="18290"/>
                    <a:pt x="81843" y="24481"/>
                  </a:cubicBezTo>
                  <a:cubicBezTo>
                    <a:pt x="73081" y="18290"/>
                    <a:pt x="62698" y="14956"/>
                    <a:pt x="52030" y="14956"/>
                  </a:cubicBezTo>
                  <a:lnTo>
                    <a:pt x="44601" y="14956"/>
                  </a:lnTo>
                  <a:lnTo>
                    <a:pt x="44601" y="7527"/>
                  </a:lnTo>
                  <a:cubicBezTo>
                    <a:pt x="44601" y="4479"/>
                    <a:pt x="42791" y="1812"/>
                    <a:pt x="40029" y="669"/>
                  </a:cubicBezTo>
                  <a:close/>
                  <a:moveTo>
                    <a:pt x="52125" y="29815"/>
                  </a:moveTo>
                  <a:cubicBezTo>
                    <a:pt x="61174" y="29815"/>
                    <a:pt x="69937" y="33244"/>
                    <a:pt x="76891" y="39531"/>
                  </a:cubicBezTo>
                  <a:cubicBezTo>
                    <a:pt x="79748" y="42103"/>
                    <a:pt x="84034" y="42103"/>
                    <a:pt x="86892" y="39531"/>
                  </a:cubicBezTo>
                  <a:cubicBezTo>
                    <a:pt x="93845" y="33244"/>
                    <a:pt x="102608" y="29815"/>
                    <a:pt x="111657" y="29815"/>
                  </a:cubicBezTo>
                  <a:lnTo>
                    <a:pt x="126516" y="29815"/>
                  </a:lnTo>
                  <a:cubicBezTo>
                    <a:pt x="129754" y="29815"/>
                    <a:pt x="132421" y="27815"/>
                    <a:pt x="133469" y="24958"/>
                  </a:cubicBezTo>
                  <a:lnTo>
                    <a:pt x="145756" y="37245"/>
                  </a:lnTo>
                  <a:lnTo>
                    <a:pt x="133469" y="49532"/>
                  </a:lnTo>
                  <a:cubicBezTo>
                    <a:pt x="132421" y="46675"/>
                    <a:pt x="129659" y="44674"/>
                    <a:pt x="126516" y="44674"/>
                  </a:cubicBezTo>
                  <a:lnTo>
                    <a:pt x="111657" y="44674"/>
                  </a:lnTo>
                  <a:cubicBezTo>
                    <a:pt x="99370" y="44674"/>
                    <a:pt x="89368" y="54676"/>
                    <a:pt x="89368" y="66963"/>
                  </a:cubicBezTo>
                  <a:lnTo>
                    <a:pt x="89368" y="119065"/>
                  </a:lnTo>
                  <a:lnTo>
                    <a:pt x="74509" y="119065"/>
                  </a:lnTo>
                  <a:lnTo>
                    <a:pt x="74509" y="66963"/>
                  </a:lnTo>
                  <a:cubicBezTo>
                    <a:pt x="74509" y="54676"/>
                    <a:pt x="64508" y="44674"/>
                    <a:pt x="52221" y="44674"/>
                  </a:cubicBezTo>
                  <a:lnTo>
                    <a:pt x="37362" y="44674"/>
                  </a:lnTo>
                  <a:cubicBezTo>
                    <a:pt x="34123" y="44674"/>
                    <a:pt x="31456" y="46675"/>
                    <a:pt x="30408" y="49532"/>
                  </a:cubicBezTo>
                  <a:lnTo>
                    <a:pt x="18121" y="37245"/>
                  </a:lnTo>
                  <a:lnTo>
                    <a:pt x="30408" y="24958"/>
                  </a:lnTo>
                  <a:cubicBezTo>
                    <a:pt x="31456" y="27815"/>
                    <a:pt x="34218" y="29815"/>
                    <a:pt x="37362" y="29815"/>
                  </a:cubicBezTo>
                  <a:lnTo>
                    <a:pt x="52221" y="29815"/>
                  </a:lnTo>
                  <a:close/>
                </a:path>
              </a:pathLst>
            </a:custGeom>
            <a:solidFill>
              <a:schemeClr val="dk1"/>
            </a:solidFill>
            <a:ln>
              <a:noFill/>
            </a:ln>
          </p:spPr>
          <p:style>
            <a:lnRef idx="0"/>
            <a:fillRef idx="0"/>
            <a:effectRef idx="0"/>
            <a:fontRef idx="minor"/>
          </p:style>
        </p:sp>
        <p:sp>
          <p:nvSpPr>
            <p:cNvPr id="271" name="CustomShape 17"/>
            <p:cNvSpPr/>
            <p:nvPr/>
          </p:nvSpPr>
          <p:spPr>
            <a:xfrm>
              <a:off x="3295080" y="248580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72" name="CustomShape 18"/>
            <p:cNvSpPr/>
            <p:nvPr/>
          </p:nvSpPr>
          <p:spPr>
            <a:xfrm>
              <a:off x="3263400" y="2454480"/>
              <a:ext cx="264240" cy="3049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323755" y="195739"/>
                    <a:pt x="290989"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70"/>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3"/>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273" name="Group 19"/>
          <p:cNvGrpSpPr/>
          <p:nvPr/>
        </p:nvGrpSpPr>
        <p:grpSpPr>
          <a:xfrm>
            <a:off x="1422000" y="2445480"/>
            <a:ext cx="264240" cy="304920"/>
            <a:chOff x="1422000" y="2445480"/>
            <a:chExt cx="264240" cy="304920"/>
          </a:xfrm>
        </p:grpSpPr>
        <p:sp>
          <p:nvSpPr>
            <p:cNvPr id="274" name="CustomShape 20"/>
            <p:cNvSpPr/>
            <p:nvPr/>
          </p:nvSpPr>
          <p:spPr>
            <a:xfrm>
              <a:off x="1469880" y="2493000"/>
              <a:ext cx="130680" cy="130680"/>
            </a:xfrm>
            <a:custGeom>
              <a:avLst/>
              <a:gdLst/>
              <a:ahLst/>
              <a:rect l="l" t="t" r="r" b="b"/>
              <a:pathLst>
                <a:path w="163737" h="163544">
                  <a:moveTo>
                    <a:pt x="193" y="81820"/>
                  </a:moveTo>
                  <a:lnTo>
                    <a:pt x="193" y="88773"/>
                  </a:lnTo>
                  <a:cubicBezTo>
                    <a:pt x="193" y="104584"/>
                    <a:pt x="12290" y="118015"/>
                    <a:pt x="28006" y="118967"/>
                  </a:cubicBezTo>
                  <a:cubicBezTo>
                    <a:pt x="45246" y="120110"/>
                    <a:pt x="59724" y="106299"/>
                    <a:pt x="59724" y="89249"/>
                  </a:cubicBezTo>
                  <a:lnTo>
                    <a:pt x="59724" y="81820"/>
                  </a:lnTo>
                  <a:cubicBezTo>
                    <a:pt x="59724" y="80677"/>
                    <a:pt x="59438" y="79439"/>
                    <a:pt x="58962" y="78486"/>
                  </a:cubicBezTo>
                  <a:lnTo>
                    <a:pt x="42008" y="44577"/>
                  </a:lnTo>
                  <a:lnTo>
                    <a:pt x="74583" y="44577"/>
                  </a:lnTo>
                  <a:lnTo>
                    <a:pt x="74583" y="119729"/>
                  </a:lnTo>
                  <a:cubicBezTo>
                    <a:pt x="57629" y="123158"/>
                    <a:pt x="44770" y="138208"/>
                    <a:pt x="44770" y="156210"/>
                  </a:cubicBezTo>
                  <a:cubicBezTo>
                    <a:pt x="44770" y="160306"/>
                    <a:pt x="48104" y="163544"/>
                    <a:pt x="52199" y="163544"/>
                  </a:cubicBezTo>
                  <a:lnTo>
                    <a:pt x="111731" y="163544"/>
                  </a:lnTo>
                  <a:cubicBezTo>
                    <a:pt x="115826" y="163544"/>
                    <a:pt x="119160" y="160211"/>
                    <a:pt x="119160" y="156210"/>
                  </a:cubicBezTo>
                  <a:cubicBezTo>
                    <a:pt x="119160" y="138208"/>
                    <a:pt x="106397" y="123158"/>
                    <a:pt x="89347" y="119729"/>
                  </a:cubicBezTo>
                  <a:lnTo>
                    <a:pt x="89347" y="44577"/>
                  </a:lnTo>
                  <a:lnTo>
                    <a:pt x="121922" y="44577"/>
                  </a:lnTo>
                  <a:lnTo>
                    <a:pt x="104968" y="78486"/>
                  </a:lnTo>
                  <a:cubicBezTo>
                    <a:pt x="104492" y="79439"/>
                    <a:pt x="104206" y="80677"/>
                    <a:pt x="104206" y="81820"/>
                  </a:cubicBezTo>
                  <a:lnTo>
                    <a:pt x="104206" y="88773"/>
                  </a:lnTo>
                  <a:cubicBezTo>
                    <a:pt x="104206" y="104584"/>
                    <a:pt x="116303" y="118015"/>
                    <a:pt x="132019" y="118967"/>
                  </a:cubicBezTo>
                  <a:cubicBezTo>
                    <a:pt x="149259" y="120110"/>
                    <a:pt x="163737" y="106299"/>
                    <a:pt x="163737" y="89249"/>
                  </a:cubicBezTo>
                  <a:lnTo>
                    <a:pt x="163737" y="81820"/>
                  </a:lnTo>
                  <a:cubicBezTo>
                    <a:pt x="163737" y="80677"/>
                    <a:pt x="163451" y="79439"/>
                    <a:pt x="162975" y="78486"/>
                  </a:cubicBezTo>
                  <a:lnTo>
                    <a:pt x="145830" y="44196"/>
                  </a:lnTo>
                  <a:cubicBezTo>
                    <a:pt x="155927" y="42196"/>
                    <a:pt x="163547" y="33338"/>
                    <a:pt x="163737" y="22765"/>
                  </a:cubicBezTo>
                  <a:cubicBezTo>
                    <a:pt x="163737" y="18860"/>
                    <a:pt x="160975" y="15335"/>
                    <a:pt x="157165" y="14954"/>
                  </a:cubicBezTo>
                  <a:cubicBezTo>
                    <a:pt x="152688" y="14478"/>
                    <a:pt x="148878" y="18002"/>
                    <a:pt x="148878" y="22384"/>
                  </a:cubicBezTo>
                  <a:cubicBezTo>
                    <a:pt x="148878" y="26480"/>
                    <a:pt x="145354" y="29813"/>
                    <a:pt x="141258" y="29813"/>
                  </a:cubicBezTo>
                  <a:lnTo>
                    <a:pt x="89347" y="29813"/>
                  </a:lnTo>
                  <a:lnTo>
                    <a:pt x="89347" y="14954"/>
                  </a:lnTo>
                  <a:lnTo>
                    <a:pt x="96776" y="14954"/>
                  </a:lnTo>
                  <a:cubicBezTo>
                    <a:pt x="99920" y="14954"/>
                    <a:pt x="102872" y="12954"/>
                    <a:pt x="103825" y="9906"/>
                  </a:cubicBezTo>
                  <a:cubicBezTo>
                    <a:pt x="105444" y="4763"/>
                    <a:pt x="101634" y="0"/>
                    <a:pt x="96776" y="0"/>
                  </a:cubicBezTo>
                  <a:lnTo>
                    <a:pt x="66963" y="0"/>
                  </a:lnTo>
                  <a:cubicBezTo>
                    <a:pt x="63820" y="0"/>
                    <a:pt x="60867" y="2000"/>
                    <a:pt x="59915" y="5048"/>
                  </a:cubicBezTo>
                  <a:cubicBezTo>
                    <a:pt x="58295" y="10192"/>
                    <a:pt x="62105" y="14954"/>
                    <a:pt x="66963" y="14954"/>
                  </a:cubicBezTo>
                  <a:lnTo>
                    <a:pt x="74393" y="14954"/>
                  </a:lnTo>
                  <a:lnTo>
                    <a:pt x="74393" y="29813"/>
                  </a:lnTo>
                  <a:lnTo>
                    <a:pt x="22481" y="29813"/>
                  </a:lnTo>
                  <a:cubicBezTo>
                    <a:pt x="18386" y="29813"/>
                    <a:pt x="14861" y="26575"/>
                    <a:pt x="14861" y="22384"/>
                  </a:cubicBezTo>
                  <a:cubicBezTo>
                    <a:pt x="14861" y="18002"/>
                    <a:pt x="11051" y="14478"/>
                    <a:pt x="6575" y="14954"/>
                  </a:cubicBezTo>
                  <a:cubicBezTo>
                    <a:pt x="2669" y="15335"/>
                    <a:pt x="-93" y="18860"/>
                    <a:pt x="2" y="22765"/>
                  </a:cubicBezTo>
                  <a:cubicBezTo>
                    <a:pt x="193" y="33338"/>
                    <a:pt x="7908" y="42196"/>
                    <a:pt x="17909" y="44196"/>
                  </a:cubicBezTo>
                  <a:lnTo>
                    <a:pt x="764" y="78486"/>
                  </a:lnTo>
                  <a:cubicBezTo>
                    <a:pt x="288" y="79439"/>
                    <a:pt x="2" y="80677"/>
                    <a:pt x="2" y="81820"/>
                  </a:cubicBezTo>
                  <a:lnTo>
                    <a:pt x="2" y="81820"/>
                  </a:lnTo>
                  <a:close/>
                  <a:moveTo>
                    <a:pt x="102872" y="148781"/>
                  </a:moveTo>
                  <a:lnTo>
                    <a:pt x="60772" y="148781"/>
                  </a:lnTo>
                  <a:cubicBezTo>
                    <a:pt x="63820" y="140113"/>
                    <a:pt x="72107" y="133921"/>
                    <a:pt x="81822" y="133921"/>
                  </a:cubicBezTo>
                  <a:cubicBezTo>
                    <a:pt x="91538" y="133921"/>
                    <a:pt x="99824" y="140113"/>
                    <a:pt x="102872" y="148781"/>
                  </a:cubicBezTo>
                  <a:close/>
                  <a:moveTo>
                    <a:pt x="133924" y="53816"/>
                  </a:moveTo>
                  <a:lnTo>
                    <a:pt x="144211" y="74390"/>
                  </a:lnTo>
                  <a:lnTo>
                    <a:pt x="123637" y="74390"/>
                  </a:lnTo>
                  <a:lnTo>
                    <a:pt x="133924" y="53816"/>
                  </a:lnTo>
                  <a:close/>
                  <a:moveTo>
                    <a:pt x="133924" y="104204"/>
                  </a:moveTo>
                  <a:cubicBezTo>
                    <a:pt x="125732" y="104204"/>
                    <a:pt x="119065" y="97536"/>
                    <a:pt x="119065" y="89345"/>
                  </a:cubicBezTo>
                  <a:lnTo>
                    <a:pt x="148878" y="89345"/>
                  </a:lnTo>
                  <a:cubicBezTo>
                    <a:pt x="148878" y="97536"/>
                    <a:pt x="142211" y="104204"/>
                    <a:pt x="134019" y="104204"/>
                  </a:cubicBezTo>
                  <a:close/>
                  <a:moveTo>
                    <a:pt x="29720" y="104204"/>
                  </a:moveTo>
                  <a:cubicBezTo>
                    <a:pt x="21529" y="104204"/>
                    <a:pt x="14861" y="97536"/>
                    <a:pt x="14861" y="89345"/>
                  </a:cubicBezTo>
                  <a:lnTo>
                    <a:pt x="44675" y="89345"/>
                  </a:lnTo>
                  <a:cubicBezTo>
                    <a:pt x="44675" y="97536"/>
                    <a:pt x="38007" y="104204"/>
                    <a:pt x="29816" y="104204"/>
                  </a:cubicBezTo>
                  <a:close/>
                  <a:moveTo>
                    <a:pt x="19433" y="74390"/>
                  </a:moveTo>
                  <a:lnTo>
                    <a:pt x="29720" y="53816"/>
                  </a:lnTo>
                  <a:lnTo>
                    <a:pt x="40007" y="74390"/>
                  </a:lnTo>
                  <a:lnTo>
                    <a:pt x="19433" y="74390"/>
                  </a:lnTo>
                  <a:close/>
                </a:path>
              </a:pathLst>
            </a:custGeom>
            <a:solidFill>
              <a:schemeClr val="dk1"/>
            </a:solidFill>
            <a:ln>
              <a:noFill/>
            </a:ln>
          </p:spPr>
          <p:style>
            <a:lnRef idx="0"/>
            <a:fillRef idx="0"/>
            <a:effectRef idx="0"/>
            <a:fontRef idx="minor"/>
          </p:style>
        </p:sp>
        <p:sp>
          <p:nvSpPr>
            <p:cNvPr id="275" name="CustomShape 21"/>
            <p:cNvSpPr/>
            <p:nvPr/>
          </p:nvSpPr>
          <p:spPr>
            <a:xfrm>
              <a:off x="1453680" y="2476800"/>
              <a:ext cx="11520" cy="1152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76" name="CustomShape 22"/>
            <p:cNvSpPr/>
            <p:nvPr/>
          </p:nvSpPr>
          <p:spPr>
            <a:xfrm>
              <a:off x="1422000" y="2445480"/>
              <a:ext cx="264240" cy="304920"/>
            </a:xfrm>
            <a:custGeom>
              <a:avLst/>
              <a:gdLst/>
              <a:ahLst/>
              <a:rect l="l" t="t" r="r" b="b"/>
              <a:pathLst>
                <a:path w="330377" h="381000">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69"/>
                  </a:cubicBezTo>
                  <a:cubicBezTo>
                    <a:pt x="315087" y="214408"/>
                    <a:pt x="314039" y="217361"/>
                    <a:pt x="310515" y="218503"/>
                  </a:cubicBezTo>
                  <a:lnTo>
                    <a:pt x="288036" y="225743"/>
                  </a:lnTo>
                  <a:cubicBezTo>
                    <a:pt x="287084" y="226028"/>
                    <a:pt x="286226" y="226505"/>
                    <a:pt x="285464" y="227076"/>
                  </a:cubicBezTo>
                  <a:cubicBezTo>
                    <a:pt x="282797" y="229362"/>
                    <a:pt x="282130" y="232886"/>
                    <a:pt x="283369" y="235839"/>
                  </a:cubicBezTo>
                  <a:cubicBezTo>
                    <a:pt x="283369" y="235839"/>
                    <a:pt x="291465" y="254222"/>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9"/>
                    <a:pt x="329755" y="216598"/>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sp>
        <p:nvSpPr>
          <p:cNvPr id="277" name="CustomShape 23"/>
          <p:cNvSpPr/>
          <p:nvPr/>
        </p:nvSpPr>
        <p:spPr>
          <a:xfrm rot="5400000">
            <a:off x="2877120" y="651600"/>
            <a:ext cx="372240" cy="3017520"/>
          </a:xfrm>
          <a:prstGeom prst="bentConnector3">
            <a:avLst>
              <a:gd name="adj1" fmla="val 49991"/>
            </a:avLst>
          </a:prstGeom>
          <a:noFill/>
          <a:ln w="9360">
            <a:solidFill>
              <a:schemeClr val="dk1"/>
            </a:solidFill>
            <a:round/>
          </a:ln>
        </p:spPr>
        <p:style>
          <a:lnRef idx="0"/>
          <a:fillRef idx="0"/>
          <a:effectRef idx="0"/>
          <a:fontRef idx="minor"/>
        </p:style>
      </p:sp>
      <p:sp>
        <p:nvSpPr>
          <p:cNvPr id="278" name="CustomShape 24"/>
          <p:cNvSpPr/>
          <p:nvPr/>
        </p:nvSpPr>
        <p:spPr>
          <a:xfrm flipH="1" rot="16200000">
            <a:off x="5857200" y="689040"/>
            <a:ext cx="372600" cy="2943720"/>
          </a:xfrm>
          <a:prstGeom prst="bentConnector3">
            <a:avLst>
              <a:gd name="adj1" fmla="val 49986"/>
            </a:avLst>
          </a:prstGeom>
          <a:noFill/>
          <a:ln w="9360">
            <a:solidFill>
              <a:schemeClr val="dk1"/>
            </a:solidFill>
            <a:round/>
          </a:ln>
        </p:spPr>
        <p:style>
          <a:lnRef idx="0"/>
          <a:fillRef idx="0"/>
          <a:effectRef idx="0"/>
          <a:fontRef idx="minor"/>
        </p:style>
      </p:sp>
      <p:sp>
        <p:nvSpPr>
          <p:cNvPr id="279" name="CustomShape 25"/>
          <p:cNvSpPr/>
          <p:nvPr/>
        </p:nvSpPr>
        <p:spPr>
          <a:xfrm>
            <a:off x="3370680" y="1974600"/>
            <a:ext cx="360" cy="37260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280" name="CustomShape 26"/>
          <p:cNvSpPr/>
          <p:nvPr/>
        </p:nvSpPr>
        <p:spPr>
          <a:xfrm>
            <a:off x="5725440" y="1974240"/>
            <a:ext cx="360" cy="37260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grpSp>
        <p:nvGrpSpPr>
          <p:cNvPr id="281" name="Group 27"/>
          <p:cNvGrpSpPr/>
          <p:nvPr/>
        </p:nvGrpSpPr>
        <p:grpSpPr>
          <a:xfrm>
            <a:off x="5618880" y="2441160"/>
            <a:ext cx="264240" cy="304560"/>
            <a:chOff x="5618880" y="2441160"/>
            <a:chExt cx="264240" cy="304560"/>
          </a:xfrm>
        </p:grpSpPr>
        <p:sp>
          <p:nvSpPr>
            <p:cNvPr id="282" name="CustomShape 28"/>
            <p:cNvSpPr/>
            <p:nvPr/>
          </p:nvSpPr>
          <p:spPr>
            <a:xfrm>
              <a:off x="5749920" y="252468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83" name="CustomShape 29"/>
            <p:cNvSpPr/>
            <p:nvPr/>
          </p:nvSpPr>
          <p:spPr>
            <a:xfrm>
              <a:off x="5702400" y="252468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284" name="CustomShape 30"/>
            <p:cNvSpPr/>
            <p:nvPr/>
          </p:nvSpPr>
          <p:spPr>
            <a:xfrm>
              <a:off x="5666760" y="2488680"/>
              <a:ext cx="130680" cy="13068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285" name="CustomShape 31"/>
            <p:cNvSpPr/>
            <p:nvPr/>
          </p:nvSpPr>
          <p:spPr>
            <a:xfrm>
              <a:off x="5702040" y="2548440"/>
              <a:ext cx="59400" cy="35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286" name="CustomShape 32"/>
            <p:cNvSpPr/>
            <p:nvPr/>
          </p:nvSpPr>
          <p:spPr>
            <a:xfrm>
              <a:off x="5650560" y="247248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287" name="CustomShape 33"/>
            <p:cNvSpPr/>
            <p:nvPr/>
          </p:nvSpPr>
          <p:spPr>
            <a:xfrm>
              <a:off x="5618880" y="2441160"/>
              <a:ext cx="264240" cy="30456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sp>
        <p:nvSpPr>
          <p:cNvPr id="288" name="CustomShape 34"/>
          <p:cNvSpPr/>
          <p:nvPr/>
        </p:nvSpPr>
        <p:spPr>
          <a:xfrm flipH="1">
            <a:off x="2327040" y="4139640"/>
            <a:ext cx="2085480" cy="56340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Verbal abuse is widespread and often goes unreported </a:t>
            </a:r>
            <a:endParaRPr b="0" lang="pl-PL" sz="2000" spc="-1" strike="noStrike">
              <a:latin typeface="Arial"/>
            </a:endParaRPr>
          </a:p>
          <a:p>
            <a:pPr algn="ctr">
              <a:lnSpc>
                <a:spcPct val="100000"/>
              </a:lnSpc>
            </a:pPr>
            <a:r>
              <a:rPr b="0" lang="pl-PL" sz="700" spc="-1" strike="noStrike">
                <a:solidFill>
                  <a:srgbClr val="000000"/>
                </a:solidFill>
                <a:latin typeface="Montserrat SemiBold"/>
                <a:ea typeface="Arial"/>
              </a:rPr>
              <a:t>(Mind, 2022)</a:t>
            </a:r>
            <a:endParaRPr b="0" lang="pl-PL" sz="700" spc="-1" strike="noStrike">
              <a:latin typeface="Arial"/>
            </a:endParaRPr>
          </a:p>
        </p:txBody>
      </p:sp>
      <p:sp>
        <p:nvSpPr>
          <p:cNvPr id="289" name="CustomShape 35"/>
          <p:cNvSpPr/>
          <p:nvPr/>
        </p:nvSpPr>
        <p:spPr>
          <a:xfrm flipH="1">
            <a:off x="4486320" y="4201200"/>
            <a:ext cx="2203920" cy="5014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Managers face high targets with limited control and support</a:t>
            </a:r>
            <a:endParaRPr b="0" lang="pl-PL" sz="2000" spc="-1" strike="noStrike">
              <a:latin typeface="Arial"/>
            </a:endParaRPr>
          </a:p>
          <a:p>
            <a:pPr algn="ctr">
              <a:lnSpc>
                <a:spcPct val="100000"/>
              </a:lnSpc>
            </a:pPr>
            <a:r>
              <a:rPr b="0" lang="pl-PL" sz="700" spc="-1" strike="noStrike">
                <a:solidFill>
                  <a:srgbClr val="000000"/>
                </a:solidFill>
                <a:latin typeface="Montserrat SemiBold"/>
                <a:ea typeface="Arial"/>
              </a:rPr>
              <a:t>(Saito et al., 2025)</a:t>
            </a:r>
            <a:endParaRPr b="0" lang="pl-PL" sz="700" spc="-1" strike="noStrike">
              <a:latin typeface="Arial"/>
            </a:endParaRPr>
          </a:p>
        </p:txBody>
      </p:sp>
      <p:sp>
        <p:nvSpPr>
          <p:cNvPr id="290" name="CustomShape 36"/>
          <p:cNvSpPr/>
          <p:nvPr/>
        </p:nvSpPr>
        <p:spPr>
          <a:xfrm flipH="1">
            <a:off x="6408720" y="4163400"/>
            <a:ext cx="2361960" cy="63684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2000" spc="-1" strike="noStrike">
                <a:solidFill>
                  <a:srgbClr val="000000"/>
                </a:solidFill>
                <a:latin typeface="Montserrat SemiBold"/>
                <a:ea typeface="Montserrat SemiBold"/>
              </a:rPr>
              <a:t>Silence and “toughen up” norms discourage help-seeking </a:t>
            </a:r>
            <a:r>
              <a:rPr b="0" lang="pl-PL" sz="700" spc="-1" strike="noStrike">
                <a:solidFill>
                  <a:srgbClr val="000000"/>
                </a:solidFill>
                <a:latin typeface="Montserrat SemiBold"/>
                <a:ea typeface="Arial"/>
              </a:rPr>
              <a:t>(Demerouti et al., 2001; Siegrist, 1996; Karasek, 1979)</a:t>
            </a:r>
            <a:endParaRPr b="0" lang="pl-PL" sz="7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91" name="TextShape 1"/>
          <p:cNvSpPr txBox="1"/>
          <p:nvPr/>
        </p:nvSpPr>
        <p:spPr>
          <a:xfrm>
            <a:off x="452520" y="17388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Method</a:t>
            </a:r>
            <a:endParaRPr b="0" lang="pl-PL" sz="4000" spc="-1" strike="noStrike">
              <a:solidFill>
                <a:srgbClr val="000000"/>
              </a:solidFill>
              <a:latin typeface="Arial"/>
            </a:endParaRPr>
          </a:p>
        </p:txBody>
      </p:sp>
      <p:sp>
        <p:nvSpPr>
          <p:cNvPr id="292" name="CustomShape 2"/>
          <p:cNvSpPr/>
          <p:nvPr/>
        </p:nvSpPr>
        <p:spPr>
          <a:xfrm rot="16200000">
            <a:off x="6668280" y="-1351080"/>
            <a:ext cx="7813440" cy="7614360"/>
          </a:xfrm>
          <a:prstGeom prst="pie">
            <a:avLst>
              <a:gd name="adj1" fmla="val 10779183"/>
              <a:gd name="adj2" fmla="val 21588174"/>
            </a:avLst>
          </a:prstGeom>
          <a:noFill/>
          <a:ln w="19080">
            <a:solidFill>
              <a:srgbClr val="000000"/>
            </a:solidFill>
            <a:prstDash val="dot"/>
            <a:round/>
          </a:ln>
        </p:spPr>
        <p:style>
          <a:lnRef idx="0"/>
          <a:fillRef idx="0"/>
          <a:effectRef idx="0"/>
          <a:fontRef idx="minor"/>
        </p:style>
      </p:sp>
      <p:sp>
        <p:nvSpPr>
          <p:cNvPr id="293" name="CustomShape 3"/>
          <p:cNvSpPr/>
          <p:nvPr/>
        </p:nvSpPr>
        <p:spPr>
          <a:xfrm flipH="1">
            <a:off x="1133280" y="1306440"/>
            <a:ext cx="7243920" cy="686160"/>
          </a:xfrm>
          <a:prstGeom prst="rect">
            <a:avLst/>
          </a:prstGeom>
          <a:noFill/>
          <a:ln>
            <a:noFill/>
          </a:ln>
        </p:spPr>
        <p:style>
          <a:lnRef idx="0"/>
          <a:fillRef idx="0"/>
          <a:effectRef idx="0"/>
          <a:fontRef idx="minor"/>
        </p:style>
        <p:txBody>
          <a:bodyPr tIns="91440" bIns="91440">
            <a:noAutofit/>
          </a:bodyPr>
          <a:p>
            <a:pPr algn="ctr">
              <a:lnSpc>
                <a:spcPct val="100000"/>
              </a:lnSpc>
            </a:pPr>
            <a:r>
              <a:rPr b="0" lang="pl-PL" sz="2000" spc="-1" strike="noStrike">
                <a:solidFill>
                  <a:srgbClr val="000000"/>
                </a:solidFill>
                <a:latin typeface="Montserrat Medium"/>
                <a:ea typeface="Montserrat Medium"/>
              </a:rPr>
              <a:t>Secondary qualitative synthesis (2018-2025), UK focus </a:t>
            </a:r>
            <a:r>
              <a:rPr b="0" lang="pl-PL" sz="800" spc="-1" strike="noStrike">
                <a:solidFill>
                  <a:srgbClr val="000000"/>
                </a:solidFill>
                <a:latin typeface="Montserrat Medium"/>
                <a:ea typeface="Montserrat Medium"/>
              </a:rPr>
              <a:t>(RSPH, 2019; ACAS, 2025)</a:t>
            </a:r>
            <a:endParaRPr b="0" lang="pl-PL" sz="800" spc="-1" strike="noStrike">
              <a:latin typeface="Arial"/>
            </a:endParaRPr>
          </a:p>
        </p:txBody>
      </p:sp>
      <p:sp>
        <p:nvSpPr>
          <p:cNvPr id="294" name="CustomShape 4"/>
          <p:cNvSpPr/>
          <p:nvPr/>
        </p:nvSpPr>
        <p:spPr>
          <a:xfrm>
            <a:off x="433440" y="1406880"/>
            <a:ext cx="70416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200" spc="-1" strike="noStrike">
                <a:solidFill>
                  <a:srgbClr val="000000"/>
                </a:solidFill>
                <a:latin typeface="Montserrat SemiBold"/>
                <a:ea typeface="Montserrat SemiBold"/>
              </a:rPr>
              <a:t>1</a:t>
            </a:r>
            <a:endParaRPr b="0" lang="pl-PL" sz="1200" spc="-1" strike="noStrike">
              <a:latin typeface="Arial"/>
            </a:endParaRPr>
          </a:p>
        </p:txBody>
      </p:sp>
      <p:sp>
        <p:nvSpPr>
          <p:cNvPr id="295" name="CustomShape 5"/>
          <p:cNvSpPr/>
          <p:nvPr/>
        </p:nvSpPr>
        <p:spPr>
          <a:xfrm>
            <a:off x="428760" y="2035080"/>
            <a:ext cx="70416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200" spc="-1" strike="noStrike">
                <a:solidFill>
                  <a:srgbClr val="000000"/>
                </a:solidFill>
                <a:latin typeface="Montserrat SemiBold"/>
                <a:ea typeface="Montserrat SemiBold"/>
              </a:rPr>
              <a:t>2</a:t>
            </a:r>
            <a:endParaRPr b="0" lang="pl-PL" sz="1200" spc="-1" strike="noStrike">
              <a:latin typeface="Arial"/>
            </a:endParaRPr>
          </a:p>
        </p:txBody>
      </p:sp>
      <p:sp>
        <p:nvSpPr>
          <p:cNvPr id="296" name="CustomShape 6"/>
          <p:cNvSpPr/>
          <p:nvPr/>
        </p:nvSpPr>
        <p:spPr>
          <a:xfrm>
            <a:off x="452520" y="2644920"/>
            <a:ext cx="70416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200" spc="-1" strike="noStrike">
                <a:solidFill>
                  <a:srgbClr val="000000"/>
                </a:solidFill>
                <a:latin typeface="Montserrat SemiBold"/>
                <a:ea typeface="Montserrat SemiBold"/>
              </a:rPr>
              <a:t>3</a:t>
            </a:r>
            <a:endParaRPr b="0" lang="pl-PL" sz="1200" spc="-1" strike="noStrike">
              <a:latin typeface="Arial"/>
            </a:endParaRPr>
          </a:p>
        </p:txBody>
      </p:sp>
      <p:sp>
        <p:nvSpPr>
          <p:cNvPr id="297" name="CustomShape 7"/>
          <p:cNvSpPr/>
          <p:nvPr/>
        </p:nvSpPr>
        <p:spPr>
          <a:xfrm>
            <a:off x="452520" y="3263760"/>
            <a:ext cx="70416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200" spc="-1" strike="noStrike">
                <a:solidFill>
                  <a:srgbClr val="000000"/>
                </a:solidFill>
                <a:latin typeface="Montserrat SemiBold"/>
                <a:ea typeface="Montserrat SemiBold"/>
              </a:rPr>
              <a:t>4</a:t>
            </a:r>
            <a:endParaRPr b="0" lang="pl-PL" sz="1200" spc="-1" strike="noStrike">
              <a:latin typeface="Arial"/>
            </a:endParaRPr>
          </a:p>
        </p:txBody>
      </p:sp>
      <p:sp>
        <p:nvSpPr>
          <p:cNvPr id="298" name="CustomShape 8"/>
          <p:cNvSpPr/>
          <p:nvPr/>
        </p:nvSpPr>
        <p:spPr>
          <a:xfrm>
            <a:off x="452520" y="3903120"/>
            <a:ext cx="70416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200" spc="-1" strike="noStrike">
                <a:solidFill>
                  <a:srgbClr val="000000"/>
                </a:solidFill>
                <a:latin typeface="Montserrat SemiBold"/>
                <a:ea typeface="Montserrat SemiBold"/>
              </a:rPr>
              <a:t>5</a:t>
            </a:r>
            <a:endParaRPr b="0" lang="pl-PL" sz="1200" spc="-1" strike="noStrike">
              <a:latin typeface="Arial"/>
            </a:endParaRPr>
          </a:p>
        </p:txBody>
      </p:sp>
      <p:pic>
        <p:nvPicPr>
          <p:cNvPr id="299" name="Google Shape;382;p23" descr=""/>
          <p:cNvPicPr/>
          <p:nvPr/>
        </p:nvPicPr>
        <p:blipFill>
          <a:blip r:embed="rId1"/>
          <a:srcRect l="28935" t="17573" r="28935" b="17573"/>
          <a:stretch/>
        </p:blipFill>
        <p:spPr>
          <a:xfrm>
            <a:off x="6768000" y="1807560"/>
            <a:ext cx="2371680" cy="1825200"/>
          </a:xfrm>
          <a:prstGeom prst="rect">
            <a:avLst/>
          </a:prstGeom>
          <a:ln>
            <a:noFill/>
          </a:ln>
        </p:spPr>
      </p:pic>
      <p:sp>
        <p:nvSpPr>
          <p:cNvPr id="300" name="CustomShape 9"/>
          <p:cNvSpPr/>
          <p:nvPr/>
        </p:nvSpPr>
        <p:spPr>
          <a:xfrm flipH="1">
            <a:off x="1133280" y="1887120"/>
            <a:ext cx="7243920" cy="686160"/>
          </a:xfrm>
          <a:prstGeom prst="rect">
            <a:avLst/>
          </a:prstGeom>
          <a:noFill/>
          <a:ln>
            <a:noFill/>
          </a:ln>
        </p:spPr>
        <p:style>
          <a:lnRef idx="0"/>
          <a:fillRef idx="0"/>
          <a:effectRef idx="0"/>
          <a:fontRef idx="minor"/>
        </p:style>
        <p:txBody>
          <a:bodyPr tIns="91440" bIns="91440">
            <a:noAutofit/>
          </a:bodyPr>
          <a:p>
            <a:pPr algn="ctr">
              <a:lnSpc>
                <a:spcPct val="100000"/>
              </a:lnSpc>
            </a:pPr>
            <a:r>
              <a:rPr b="0" lang="pl-PL" sz="2000" spc="-1" strike="noStrike">
                <a:solidFill>
                  <a:srgbClr val="000000"/>
                </a:solidFill>
                <a:latin typeface="Montserrat Medium"/>
                <a:ea typeface="Montserrat Medium"/>
              </a:rPr>
              <a:t>Academic and sector sources; grey literature filtered </a:t>
            </a:r>
            <a:r>
              <a:rPr b="0" lang="pl-PL" sz="800" spc="-1" strike="noStrike">
                <a:solidFill>
                  <a:srgbClr val="000000"/>
                </a:solidFill>
                <a:latin typeface="Montserrat Medium"/>
                <a:ea typeface="Arial"/>
              </a:rPr>
              <a:t>(Mind, 2022)</a:t>
            </a:r>
            <a:endParaRPr b="0" lang="pl-PL" sz="800" spc="-1" strike="noStrike">
              <a:latin typeface="Arial"/>
            </a:endParaRPr>
          </a:p>
        </p:txBody>
      </p:sp>
      <p:sp>
        <p:nvSpPr>
          <p:cNvPr id="301" name="CustomShape 10"/>
          <p:cNvSpPr/>
          <p:nvPr/>
        </p:nvSpPr>
        <p:spPr>
          <a:xfrm flipH="1">
            <a:off x="1133280" y="2526840"/>
            <a:ext cx="7243920" cy="686160"/>
          </a:xfrm>
          <a:prstGeom prst="rect">
            <a:avLst/>
          </a:prstGeom>
          <a:noFill/>
          <a:ln>
            <a:noFill/>
          </a:ln>
        </p:spPr>
        <p:style>
          <a:lnRef idx="0"/>
          <a:fillRef idx="0"/>
          <a:effectRef idx="0"/>
          <a:fontRef idx="minor"/>
        </p:style>
        <p:txBody>
          <a:bodyPr tIns="91440" bIns="91440">
            <a:noAutofit/>
          </a:bodyPr>
          <a:p>
            <a:pPr algn="ctr">
              <a:lnSpc>
                <a:spcPct val="100000"/>
              </a:lnSpc>
            </a:pPr>
            <a:r>
              <a:rPr b="1" lang="pl-PL" sz="2000" spc="-1" strike="noStrike">
                <a:solidFill>
                  <a:srgbClr val="000000"/>
                </a:solidFill>
                <a:latin typeface="Montserrat Medium"/>
                <a:ea typeface="Montserrat Medium"/>
              </a:rPr>
              <a:t>Inclusion</a:t>
            </a:r>
            <a:r>
              <a:rPr b="0" lang="pl-PL" sz="2000" spc="-1" strike="noStrike">
                <a:solidFill>
                  <a:srgbClr val="000000"/>
                </a:solidFill>
                <a:latin typeface="Montserrat Medium"/>
                <a:ea typeface="Montserrat Medium"/>
              </a:rPr>
              <a:t>: hospitality or related service, burnout/strain data </a:t>
            </a:r>
            <a:r>
              <a:rPr b="0" lang="pl-PL" sz="800" spc="-1" strike="noStrike">
                <a:solidFill>
                  <a:srgbClr val="000000"/>
                </a:solidFill>
                <a:latin typeface="Montserrat Medium"/>
                <a:ea typeface="Arial"/>
              </a:rPr>
              <a:t>(Saito et al., 2025)</a:t>
            </a:r>
            <a:endParaRPr b="0" lang="pl-PL" sz="800" spc="-1" strike="noStrike">
              <a:latin typeface="Arial"/>
            </a:endParaRPr>
          </a:p>
        </p:txBody>
      </p:sp>
      <p:sp>
        <p:nvSpPr>
          <p:cNvPr id="302" name="CustomShape 11"/>
          <p:cNvSpPr/>
          <p:nvPr/>
        </p:nvSpPr>
        <p:spPr>
          <a:xfrm flipH="1">
            <a:off x="1133280" y="3162960"/>
            <a:ext cx="7243920" cy="686160"/>
          </a:xfrm>
          <a:prstGeom prst="rect">
            <a:avLst/>
          </a:prstGeom>
          <a:noFill/>
          <a:ln>
            <a:noFill/>
          </a:ln>
        </p:spPr>
        <p:style>
          <a:lnRef idx="0"/>
          <a:fillRef idx="0"/>
          <a:effectRef idx="0"/>
          <a:fontRef idx="minor"/>
        </p:style>
        <p:txBody>
          <a:bodyPr tIns="91440" bIns="91440">
            <a:noAutofit/>
          </a:bodyPr>
          <a:p>
            <a:pPr algn="ctr">
              <a:lnSpc>
                <a:spcPct val="100000"/>
              </a:lnSpc>
            </a:pPr>
            <a:r>
              <a:rPr b="0" lang="pl-PL" sz="2000" spc="-1" strike="noStrike">
                <a:solidFill>
                  <a:srgbClr val="000000"/>
                </a:solidFill>
                <a:latin typeface="Montserrat Medium"/>
                <a:ea typeface="Montserrat Medium"/>
              </a:rPr>
              <a:t>Frameworks: JD-R, ERI, D-C-S, plus reflective F and B lens </a:t>
            </a:r>
            <a:r>
              <a:rPr b="0" lang="pl-PL" sz="800" spc="-1" strike="noStrike">
                <a:solidFill>
                  <a:srgbClr val="000000"/>
                </a:solidFill>
                <a:latin typeface="Montserrat Medium"/>
                <a:ea typeface="Arial"/>
              </a:rPr>
              <a:t>(Demerouti et al., 2001; Siegrist, 1996; Karasek, 1979)</a:t>
            </a:r>
            <a:endParaRPr b="0" lang="pl-PL" sz="800" spc="-1" strike="noStrike">
              <a:latin typeface="Arial"/>
            </a:endParaRPr>
          </a:p>
        </p:txBody>
      </p:sp>
      <p:sp>
        <p:nvSpPr>
          <p:cNvPr id="303" name="CustomShape 12"/>
          <p:cNvSpPr/>
          <p:nvPr/>
        </p:nvSpPr>
        <p:spPr>
          <a:xfrm flipH="1">
            <a:off x="1133280" y="3781080"/>
            <a:ext cx="7243920" cy="686160"/>
          </a:xfrm>
          <a:prstGeom prst="rect">
            <a:avLst/>
          </a:prstGeom>
          <a:noFill/>
          <a:ln>
            <a:noFill/>
          </a:ln>
        </p:spPr>
        <p:style>
          <a:lnRef idx="0"/>
          <a:fillRef idx="0"/>
          <a:effectRef idx="0"/>
          <a:fontRef idx="minor"/>
        </p:style>
        <p:txBody>
          <a:bodyPr tIns="91440" bIns="91440">
            <a:noAutofit/>
          </a:bodyPr>
          <a:p>
            <a:pPr algn="ctr">
              <a:lnSpc>
                <a:spcPct val="100000"/>
              </a:lnSpc>
            </a:pPr>
            <a:r>
              <a:rPr b="0" lang="pl-PL" sz="2000" spc="-1" strike="noStrike">
                <a:solidFill>
                  <a:srgbClr val="000000"/>
                </a:solidFill>
                <a:latin typeface="Montserrat Medium"/>
                <a:ea typeface="Montserrat Medium"/>
              </a:rPr>
              <a:t>Triangulated findings; note limits of uneven reporting </a:t>
            </a:r>
            <a:r>
              <a:rPr b="0" lang="pl-PL" sz="800" spc="-1" strike="noStrike">
                <a:solidFill>
                  <a:srgbClr val="000000"/>
                </a:solidFill>
                <a:latin typeface="Montserrat Medium"/>
                <a:ea typeface="Arial"/>
              </a:rPr>
              <a:t>(CIPD, 2025)</a:t>
            </a:r>
            <a:endParaRPr b="0" lang="pl-PL" sz="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04" name="CustomShape 1"/>
          <p:cNvSpPr/>
          <p:nvPr/>
        </p:nvSpPr>
        <p:spPr>
          <a:xfrm>
            <a:off x="2993760" y="1366920"/>
            <a:ext cx="3181320" cy="3181320"/>
          </a:xfrm>
          <a:prstGeom prst="ellipse">
            <a:avLst/>
          </a:prstGeom>
          <a:noFill/>
          <a:ln w="19080">
            <a:solidFill>
              <a:schemeClr val="dk1"/>
            </a:solidFill>
            <a:prstDash val="dot"/>
            <a:round/>
          </a:ln>
        </p:spPr>
        <p:style>
          <a:lnRef idx="0"/>
          <a:fillRef idx="0"/>
          <a:effectRef idx="0"/>
          <a:fontRef idx="minor"/>
        </p:style>
      </p:sp>
      <p:sp>
        <p:nvSpPr>
          <p:cNvPr id="305" name="CustomShape 2"/>
          <p:cNvSpPr/>
          <p:nvPr/>
        </p:nvSpPr>
        <p:spPr>
          <a:xfrm>
            <a:off x="6806520" y="2312280"/>
            <a:ext cx="1984680" cy="406080"/>
          </a:xfrm>
          <a:prstGeom prst="rect">
            <a:avLst/>
          </a:prstGeom>
          <a:noFill/>
          <a:ln>
            <a:noFill/>
          </a:ln>
        </p:spPr>
        <p:style>
          <a:lnRef idx="0"/>
          <a:fillRef idx="0"/>
          <a:effectRef idx="0"/>
          <a:fontRef idx="minor"/>
        </p:style>
        <p:txBody>
          <a:bodyPr tIns="91440" bIns="91440" anchor="b">
            <a:noAutofit/>
          </a:bodyPr>
          <a:p>
            <a:pPr algn="r">
              <a:lnSpc>
                <a:spcPct val="100000"/>
              </a:lnSpc>
            </a:pPr>
            <a:r>
              <a:rPr b="0" lang="pl-PL" sz="1600" spc="-1" strike="noStrike">
                <a:solidFill>
                  <a:srgbClr val="000000"/>
                </a:solidFill>
                <a:latin typeface="Montserrat SemiBold"/>
                <a:ea typeface="Montserrat SemiBold"/>
              </a:rPr>
              <a:t>Understaffing raises fatigue; departures increase remaining load </a:t>
            </a:r>
            <a:r>
              <a:rPr b="0" lang="pl-PL" sz="600" spc="-1" strike="noStrike">
                <a:solidFill>
                  <a:srgbClr val="000000"/>
                </a:solidFill>
                <a:latin typeface="Montserrat SemiBold"/>
                <a:ea typeface="Montserrat SemiBold"/>
              </a:rPr>
              <a:t>(Caterer, 2025; Raza et al., 2021)</a:t>
            </a:r>
            <a:endParaRPr b="0" lang="pl-PL" sz="600" spc="-1" strike="noStrike">
              <a:latin typeface="Arial"/>
            </a:endParaRPr>
          </a:p>
        </p:txBody>
      </p:sp>
      <p:sp>
        <p:nvSpPr>
          <p:cNvPr id="306" name="CustomShape 3"/>
          <p:cNvSpPr/>
          <p:nvPr/>
        </p:nvSpPr>
        <p:spPr>
          <a:xfrm>
            <a:off x="6832080" y="3859560"/>
            <a:ext cx="1984680" cy="641880"/>
          </a:xfrm>
          <a:prstGeom prst="rect">
            <a:avLst/>
          </a:prstGeom>
          <a:noFill/>
          <a:ln>
            <a:noFill/>
          </a:ln>
        </p:spPr>
        <p:style>
          <a:lnRef idx="0"/>
          <a:fillRef idx="0"/>
          <a:effectRef idx="0"/>
          <a:fontRef idx="minor"/>
        </p:style>
        <p:txBody>
          <a:bodyPr tIns="91440" bIns="91440" anchor="b">
            <a:noAutofit/>
          </a:bodyPr>
          <a:p>
            <a:pPr algn="r">
              <a:lnSpc>
                <a:spcPct val="100000"/>
              </a:lnSpc>
            </a:pPr>
            <a:r>
              <a:rPr b="0" lang="pl-PL" sz="1600" spc="-1" strike="noStrike">
                <a:solidFill>
                  <a:srgbClr val="000000"/>
                </a:solidFill>
                <a:latin typeface="Montserrat SemiBold"/>
                <a:ea typeface="Montserrat SemiBold"/>
              </a:rPr>
              <a:t>Many initiatives support individuals but do not change conditions</a:t>
            </a:r>
            <a:endParaRPr b="0" lang="pl-PL" sz="1600" spc="-1" strike="noStrike">
              <a:latin typeface="Arial"/>
            </a:endParaRPr>
          </a:p>
          <a:p>
            <a:pPr algn="r">
              <a:lnSpc>
                <a:spcPct val="100000"/>
              </a:lnSpc>
            </a:pPr>
            <a:r>
              <a:rPr b="0" lang="pl-PL" sz="600" spc="-1" strike="noStrike">
                <a:solidFill>
                  <a:srgbClr val="000000"/>
                </a:solidFill>
                <a:latin typeface="Montserrat SemiBold"/>
                <a:ea typeface="Montserrat SemiBold"/>
              </a:rPr>
              <a:t>(Mind, 2022; ACAS, 2025)</a:t>
            </a:r>
            <a:endParaRPr b="0" lang="pl-PL" sz="600" spc="-1" strike="noStrike">
              <a:latin typeface="Arial"/>
            </a:endParaRPr>
          </a:p>
        </p:txBody>
      </p:sp>
      <p:sp>
        <p:nvSpPr>
          <p:cNvPr id="307" name="CustomShape 4"/>
          <p:cNvSpPr/>
          <p:nvPr/>
        </p:nvSpPr>
        <p:spPr>
          <a:xfrm flipH="1">
            <a:off x="451800" y="2312280"/>
            <a:ext cx="1884600" cy="406080"/>
          </a:xfrm>
          <a:prstGeom prst="rect">
            <a:avLst/>
          </a:prstGeom>
          <a:noFill/>
          <a:ln>
            <a:noFill/>
          </a:ln>
        </p:spPr>
        <p:style>
          <a:lnRef idx="0"/>
          <a:fillRef idx="0"/>
          <a:effectRef idx="0"/>
          <a:fontRef idx="minor"/>
        </p:style>
        <p:txBody>
          <a:bodyPr tIns="91440" bIns="91440" anchor="b">
            <a:noAutofit/>
          </a:bodyPr>
          <a:p>
            <a:pPr>
              <a:lnSpc>
                <a:spcPct val="100000"/>
              </a:lnSpc>
            </a:pPr>
            <a:r>
              <a:rPr b="0" lang="pl-PL" sz="1600" spc="-1" strike="noStrike">
                <a:solidFill>
                  <a:srgbClr val="000000"/>
                </a:solidFill>
                <a:latin typeface="Montserrat SemiBold"/>
                <a:ea typeface="Montserrat SemiBold"/>
              </a:rPr>
              <a:t>JD-R: high demands with low resources predict burnout </a:t>
            </a:r>
            <a:r>
              <a:rPr b="0" lang="pl-PL" sz="600" spc="-1" strike="noStrike">
                <a:solidFill>
                  <a:srgbClr val="000000"/>
                </a:solidFill>
                <a:latin typeface="Montserrat SemiBold"/>
                <a:ea typeface="Montserrat SemiBold"/>
              </a:rPr>
              <a:t>(Demerouti et al., 2001)</a:t>
            </a:r>
            <a:endParaRPr b="0" lang="pl-PL" sz="600" spc="-1" strike="noStrike">
              <a:latin typeface="Arial"/>
            </a:endParaRPr>
          </a:p>
        </p:txBody>
      </p:sp>
      <p:sp>
        <p:nvSpPr>
          <p:cNvPr id="308" name="CustomShape 5"/>
          <p:cNvSpPr/>
          <p:nvPr/>
        </p:nvSpPr>
        <p:spPr>
          <a:xfrm flipH="1">
            <a:off x="452520" y="3606120"/>
            <a:ext cx="2166480" cy="406080"/>
          </a:xfrm>
          <a:prstGeom prst="rect">
            <a:avLst/>
          </a:prstGeom>
          <a:noFill/>
          <a:ln>
            <a:noFill/>
          </a:ln>
        </p:spPr>
        <p:style>
          <a:lnRef idx="0"/>
          <a:fillRef idx="0"/>
          <a:effectRef idx="0"/>
          <a:fontRef idx="minor"/>
        </p:style>
        <p:txBody>
          <a:bodyPr tIns="91440" bIns="91440" anchor="b">
            <a:noAutofit/>
          </a:bodyPr>
          <a:p>
            <a:pPr>
              <a:lnSpc>
                <a:spcPct val="100000"/>
              </a:lnSpc>
            </a:pPr>
            <a:r>
              <a:rPr b="0" lang="pl-PL" sz="1600" spc="-1" strike="noStrike">
                <a:solidFill>
                  <a:srgbClr val="000000"/>
                </a:solidFill>
                <a:latin typeface="Montserrat SemiBold"/>
                <a:ea typeface="Montserrat SemiBold"/>
              </a:rPr>
              <a:t>Predictable rotas and recovery windows improve retention </a:t>
            </a:r>
            <a:r>
              <a:rPr b="0" lang="pl-PL" sz="600" spc="-1" strike="noStrike">
                <a:solidFill>
                  <a:srgbClr val="000000"/>
                </a:solidFill>
                <a:latin typeface="Montserrat SemiBold"/>
                <a:ea typeface="Montserrat SemiBold"/>
              </a:rPr>
              <a:t>(Shift, 2025)</a:t>
            </a:r>
            <a:endParaRPr b="0" lang="pl-PL" sz="600" spc="-1" strike="noStrike">
              <a:latin typeface="Arial"/>
            </a:endParaRPr>
          </a:p>
        </p:txBody>
      </p:sp>
      <p:sp>
        <p:nvSpPr>
          <p:cNvPr id="309" name="TextShape 6"/>
          <p:cNvSpPr txBox="1"/>
          <p:nvPr/>
        </p:nvSpPr>
        <p:spPr>
          <a:xfrm>
            <a:off x="452520" y="41148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Mechanism and Evidence</a:t>
            </a:r>
            <a:endParaRPr b="0" lang="pl-PL" sz="4000" spc="-1" strike="noStrike">
              <a:solidFill>
                <a:srgbClr val="000000"/>
              </a:solidFill>
              <a:latin typeface="Arial"/>
            </a:endParaRPr>
          </a:p>
        </p:txBody>
      </p:sp>
      <p:pic>
        <p:nvPicPr>
          <p:cNvPr id="310" name="Google Shape;202;p19" descr=""/>
          <p:cNvPicPr/>
          <p:nvPr/>
        </p:nvPicPr>
        <p:blipFill>
          <a:blip r:embed="rId1"/>
          <a:srcRect l="0" t="4228" r="0" b="4237"/>
          <a:stretch/>
        </p:blipFill>
        <p:spPr>
          <a:xfrm flipH="1">
            <a:off x="3440160" y="1581120"/>
            <a:ext cx="2256840" cy="2754360"/>
          </a:xfrm>
          <a:prstGeom prst="rect">
            <a:avLst/>
          </a:prstGeom>
          <a:ln>
            <a:noFill/>
          </a:ln>
        </p:spPr>
      </p:pic>
      <p:sp>
        <p:nvSpPr>
          <p:cNvPr id="311" name="CustomShape 7"/>
          <p:cNvSpPr/>
          <p:nvPr/>
        </p:nvSpPr>
        <p:spPr>
          <a:xfrm>
            <a:off x="2772360" y="2707200"/>
            <a:ext cx="501120" cy="501120"/>
          </a:xfrm>
          <a:prstGeom prst="ellipse">
            <a:avLst/>
          </a:prstGeom>
          <a:solidFill>
            <a:schemeClr val="dk2"/>
          </a:solidFill>
          <a:ln>
            <a:noFill/>
          </a:ln>
        </p:spPr>
        <p:style>
          <a:lnRef idx="0"/>
          <a:fillRef idx="0"/>
          <a:effectRef idx="0"/>
          <a:fontRef idx="minor"/>
        </p:style>
      </p:sp>
      <p:sp>
        <p:nvSpPr>
          <p:cNvPr id="312" name="CustomShape 8"/>
          <p:cNvSpPr/>
          <p:nvPr/>
        </p:nvSpPr>
        <p:spPr>
          <a:xfrm>
            <a:off x="5869800" y="2707200"/>
            <a:ext cx="501120" cy="501120"/>
          </a:xfrm>
          <a:prstGeom prst="ellipse">
            <a:avLst/>
          </a:prstGeom>
          <a:solidFill>
            <a:schemeClr val="dk2"/>
          </a:solidFill>
          <a:ln>
            <a:noFill/>
          </a:ln>
        </p:spPr>
        <p:style>
          <a:lnRef idx="0"/>
          <a:fillRef idx="0"/>
          <a:effectRef idx="0"/>
          <a:fontRef idx="minor"/>
        </p:style>
      </p:sp>
      <p:sp>
        <p:nvSpPr>
          <p:cNvPr id="313" name="CustomShape 9"/>
          <p:cNvSpPr/>
          <p:nvPr/>
        </p:nvSpPr>
        <p:spPr>
          <a:xfrm>
            <a:off x="3447000" y="4000320"/>
            <a:ext cx="501120" cy="501120"/>
          </a:xfrm>
          <a:prstGeom prst="ellipse">
            <a:avLst/>
          </a:prstGeom>
          <a:solidFill>
            <a:schemeClr val="dk2"/>
          </a:solidFill>
          <a:ln>
            <a:noFill/>
          </a:ln>
        </p:spPr>
        <p:style>
          <a:lnRef idx="0"/>
          <a:fillRef idx="0"/>
          <a:effectRef idx="0"/>
          <a:fontRef idx="minor"/>
        </p:style>
      </p:sp>
      <p:sp>
        <p:nvSpPr>
          <p:cNvPr id="314" name="CustomShape 10"/>
          <p:cNvSpPr/>
          <p:nvPr/>
        </p:nvSpPr>
        <p:spPr>
          <a:xfrm>
            <a:off x="5195160" y="4000320"/>
            <a:ext cx="501120" cy="501120"/>
          </a:xfrm>
          <a:prstGeom prst="ellipse">
            <a:avLst/>
          </a:prstGeom>
          <a:solidFill>
            <a:schemeClr val="dk2"/>
          </a:solidFill>
          <a:ln>
            <a:noFill/>
          </a:ln>
        </p:spPr>
        <p:style>
          <a:lnRef idx="0"/>
          <a:fillRef idx="0"/>
          <a:effectRef idx="0"/>
          <a:fontRef idx="minor"/>
        </p:style>
      </p:sp>
      <p:grpSp>
        <p:nvGrpSpPr>
          <p:cNvPr id="315" name="Group 11"/>
          <p:cNvGrpSpPr/>
          <p:nvPr/>
        </p:nvGrpSpPr>
        <p:grpSpPr>
          <a:xfrm>
            <a:off x="2883960" y="2805480"/>
            <a:ext cx="264240" cy="304920"/>
            <a:chOff x="2883960" y="2805480"/>
            <a:chExt cx="264240" cy="304920"/>
          </a:xfrm>
        </p:grpSpPr>
        <p:sp>
          <p:nvSpPr>
            <p:cNvPr id="316" name="CustomShape 12"/>
            <p:cNvSpPr/>
            <p:nvPr/>
          </p:nvSpPr>
          <p:spPr>
            <a:xfrm>
              <a:off x="2943720" y="2853360"/>
              <a:ext cx="130680" cy="130680"/>
            </a:xfrm>
            <a:custGeom>
              <a:avLst/>
              <a:gdLst/>
              <a:ahLst/>
              <a:rect l="l" t="t" r="r" b="b"/>
              <a:pathLst>
                <a:path w="163552" h="163551">
                  <a:moveTo>
                    <a:pt x="6572" y="104402"/>
                  </a:moveTo>
                  <a:cubicBezTo>
                    <a:pt x="34004" y="107450"/>
                    <a:pt x="56007" y="129548"/>
                    <a:pt x="59055" y="156884"/>
                  </a:cubicBezTo>
                  <a:cubicBezTo>
                    <a:pt x="59436" y="160694"/>
                    <a:pt x="62674" y="163552"/>
                    <a:pt x="66485" y="163552"/>
                  </a:cubicBezTo>
                  <a:lnTo>
                    <a:pt x="156115" y="163552"/>
                  </a:lnTo>
                  <a:cubicBezTo>
                    <a:pt x="160401" y="163552"/>
                    <a:pt x="163735" y="160028"/>
                    <a:pt x="163544" y="155741"/>
                  </a:cubicBezTo>
                  <a:cubicBezTo>
                    <a:pt x="159448" y="71731"/>
                    <a:pt x="91916" y="4008"/>
                    <a:pt x="7811" y="8"/>
                  </a:cubicBezTo>
                  <a:cubicBezTo>
                    <a:pt x="3524" y="-183"/>
                    <a:pt x="0" y="3246"/>
                    <a:pt x="0" y="7437"/>
                  </a:cubicBezTo>
                  <a:lnTo>
                    <a:pt x="0" y="97067"/>
                  </a:lnTo>
                  <a:cubicBezTo>
                    <a:pt x="0" y="100877"/>
                    <a:pt x="2857" y="104021"/>
                    <a:pt x="6668" y="104497"/>
                  </a:cubicBezTo>
                  <a:lnTo>
                    <a:pt x="6668" y="104497"/>
                  </a:lnTo>
                  <a:close/>
                  <a:moveTo>
                    <a:pt x="103061" y="148693"/>
                  </a:moveTo>
                  <a:cubicBezTo>
                    <a:pt x="96488" y="103068"/>
                    <a:pt x="60388" y="67064"/>
                    <a:pt x="14859" y="60491"/>
                  </a:cubicBezTo>
                  <a:lnTo>
                    <a:pt x="14859" y="45442"/>
                  </a:lnTo>
                  <a:cubicBezTo>
                    <a:pt x="68771" y="52205"/>
                    <a:pt x="111443" y="94781"/>
                    <a:pt x="118110" y="148693"/>
                  </a:cubicBezTo>
                  <a:lnTo>
                    <a:pt x="103061" y="148693"/>
                  </a:lnTo>
                  <a:close/>
                  <a:moveTo>
                    <a:pt x="14859" y="90686"/>
                  </a:moveTo>
                  <a:lnTo>
                    <a:pt x="14859" y="75541"/>
                  </a:lnTo>
                  <a:cubicBezTo>
                    <a:pt x="52006" y="81827"/>
                    <a:pt x="81724" y="111545"/>
                    <a:pt x="88011" y="148693"/>
                  </a:cubicBezTo>
                  <a:lnTo>
                    <a:pt x="72866" y="148693"/>
                  </a:lnTo>
                  <a:cubicBezTo>
                    <a:pt x="66865" y="119642"/>
                    <a:pt x="44005" y="96686"/>
                    <a:pt x="14859" y="90686"/>
                  </a:cubicBezTo>
                  <a:lnTo>
                    <a:pt x="14859" y="90686"/>
                  </a:lnTo>
                  <a:close/>
                  <a:moveTo>
                    <a:pt x="148114" y="148693"/>
                  </a:moveTo>
                  <a:lnTo>
                    <a:pt x="133160" y="148693"/>
                  </a:lnTo>
                  <a:cubicBezTo>
                    <a:pt x="126206" y="86590"/>
                    <a:pt x="76867" y="37346"/>
                    <a:pt x="14954" y="30488"/>
                  </a:cubicBezTo>
                  <a:lnTo>
                    <a:pt x="14954" y="15533"/>
                  </a:lnTo>
                  <a:cubicBezTo>
                    <a:pt x="85630" y="22582"/>
                    <a:pt x="141161" y="78017"/>
                    <a:pt x="148209" y="148788"/>
                  </a:cubicBezTo>
                  <a:close/>
                </a:path>
              </a:pathLst>
            </a:custGeom>
            <a:solidFill>
              <a:schemeClr val="dk1"/>
            </a:solidFill>
            <a:ln>
              <a:noFill/>
            </a:ln>
          </p:spPr>
          <p:style>
            <a:lnRef idx="0"/>
            <a:fillRef idx="0"/>
            <a:effectRef idx="0"/>
            <a:fontRef idx="minor"/>
          </p:style>
        </p:sp>
        <p:sp>
          <p:nvSpPr>
            <p:cNvPr id="317" name="CustomShape 13"/>
            <p:cNvSpPr/>
            <p:nvPr/>
          </p:nvSpPr>
          <p:spPr>
            <a:xfrm>
              <a:off x="2915640" y="283716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18" name="CustomShape 14"/>
            <p:cNvSpPr/>
            <p:nvPr/>
          </p:nvSpPr>
          <p:spPr>
            <a:xfrm>
              <a:off x="2883960" y="2805480"/>
              <a:ext cx="264240" cy="304920"/>
            </a:xfrm>
            <a:custGeom>
              <a:avLst/>
              <a:gdLst/>
              <a:ahLst/>
              <a:rect l="l" t="t" r="r" b="b"/>
              <a:pathLst>
                <a:path w="330282" h="380904">
                  <a:moveTo>
                    <a:pt x="59436" y="372428"/>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1" y="154305"/>
                    <a:pt x="292036" y="162592"/>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20135" y="213360"/>
                    <a:pt x="312230" y="205073"/>
                    <a:pt x="313277" y="206216"/>
                  </a:cubicBezTo>
                  <a:cubicBezTo>
                    <a:pt x="315944" y="208883"/>
                    <a:pt x="315563" y="211931"/>
                    <a:pt x="315277" y="213169"/>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319" name="Group 15"/>
          <p:cNvGrpSpPr/>
          <p:nvPr/>
        </p:nvGrpSpPr>
        <p:grpSpPr>
          <a:xfrm>
            <a:off x="3565440" y="4099320"/>
            <a:ext cx="264240" cy="304560"/>
            <a:chOff x="3565440" y="4099320"/>
            <a:chExt cx="264240" cy="304560"/>
          </a:xfrm>
        </p:grpSpPr>
        <p:sp>
          <p:nvSpPr>
            <p:cNvPr id="320" name="CustomShape 16"/>
            <p:cNvSpPr/>
            <p:nvPr/>
          </p:nvSpPr>
          <p:spPr>
            <a:xfrm>
              <a:off x="3613320" y="4159080"/>
              <a:ext cx="130680" cy="106920"/>
            </a:xfrm>
            <a:custGeom>
              <a:avLst/>
              <a:gdLst/>
              <a:ahLst/>
              <a:rect l="l" t="t" r="r" b="b"/>
              <a:pathLst>
                <a:path w="163639" h="133850">
                  <a:moveTo>
                    <a:pt x="0" y="96607"/>
                  </a:moveTo>
                  <a:cubicBezTo>
                    <a:pt x="0" y="98703"/>
                    <a:pt x="857" y="100703"/>
                    <a:pt x="2477" y="102132"/>
                  </a:cubicBezTo>
                  <a:cubicBezTo>
                    <a:pt x="3048" y="102703"/>
                    <a:pt x="16859" y="114800"/>
                    <a:pt x="35528" y="118134"/>
                  </a:cubicBezTo>
                  <a:cubicBezTo>
                    <a:pt x="44196" y="127754"/>
                    <a:pt x="61817" y="133850"/>
                    <a:pt x="81820" y="133850"/>
                  </a:cubicBezTo>
                  <a:cubicBezTo>
                    <a:pt x="101822" y="133850"/>
                    <a:pt x="119444" y="127754"/>
                    <a:pt x="128111" y="118134"/>
                  </a:cubicBezTo>
                  <a:cubicBezTo>
                    <a:pt x="146780" y="114895"/>
                    <a:pt x="160592" y="102703"/>
                    <a:pt x="161163" y="102132"/>
                  </a:cubicBezTo>
                  <a:cubicBezTo>
                    <a:pt x="162782" y="100703"/>
                    <a:pt x="163640" y="98703"/>
                    <a:pt x="163640" y="96607"/>
                  </a:cubicBezTo>
                  <a:cubicBezTo>
                    <a:pt x="163640" y="94512"/>
                    <a:pt x="162782" y="92512"/>
                    <a:pt x="161163" y="91083"/>
                  </a:cubicBezTo>
                  <a:cubicBezTo>
                    <a:pt x="160592" y="90607"/>
                    <a:pt x="150305" y="81558"/>
                    <a:pt x="135636" y="76986"/>
                  </a:cubicBezTo>
                  <a:cubicBezTo>
                    <a:pt x="144113" y="65556"/>
                    <a:pt x="148781" y="51554"/>
                    <a:pt x="148781" y="37171"/>
                  </a:cubicBezTo>
                  <a:cubicBezTo>
                    <a:pt x="148781" y="33076"/>
                    <a:pt x="145447" y="29742"/>
                    <a:pt x="141351" y="29742"/>
                  </a:cubicBezTo>
                  <a:cubicBezTo>
                    <a:pt x="130207" y="29742"/>
                    <a:pt x="119253" y="32599"/>
                    <a:pt x="109538" y="37838"/>
                  </a:cubicBezTo>
                  <a:cubicBezTo>
                    <a:pt x="103727" y="17359"/>
                    <a:pt x="87630" y="2596"/>
                    <a:pt x="86773" y="1929"/>
                  </a:cubicBezTo>
                  <a:cubicBezTo>
                    <a:pt x="83915" y="-643"/>
                    <a:pt x="79629" y="-643"/>
                    <a:pt x="76867" y="1929"/>
                  </a:cubicBezTo>
                  <a:cubicBezTo>
                    <a:pt x="76009" y="2691"/>
                    <a:pt x="59912" y="17359"/>
                    <a:pt x="54102" y="37838"/>
                  </a:cubicBezTo>
                  <a:cubicBezTo>
                    <a:pt x="44387" y="32599"/>
                    <a:pt x="33433" y="29742"/>
                    <a:pt x="22289" y="29742"/>
                  </a:cubicBezTo>
                  <a:cubicBezTo>
                    <a:pt x="18193" y="29742"/>
                    <a:pt x="14859" y="33076"/>
                    <a:pt x="14859" y="37171"/>
                  </a:cubicBezTo>
                  <a:cubicBezTo>
                    <a:pt x="14859" y="51649"/>
                    <a:pt x="19526" y="65556"/>
                    <a:pt x="28003" y="76986"/>
                  </a:cubicBezTo>
                  <a:cubicBezTo>
                    <a:pt x="13240" y="81558"/>
                    <a:pt x="2953" y="90607"/>
                    <a:pt x="2477" y="91083"/>
                  </a:cubicBezTo>
                  <a:cubicBezTo>
                    <a:pt x="857" y="92512"/>
                    <a:pt x="0" y="94512"/>
                    <a:pt x="0" y="96607"/>
                  </a:cubicBezTo>
                  <a:lnTo>
                    <a:pt x="0" y="96607"/>
                  </a:lnTo>
                  <a:close/>
                  <a:moveTo>
                    <a:pt x="61532" y="116229"/>
                  </a:moveTo>
                  <a:cubicBezTo>
                    <a:pt x="70295" y="113467"/>
                    <a:pt x="77438" y="109180"/>
                    <a:pt x="81915" y="106037"/>
                  </a:cubicBezTo>
                  <a:cubicBezTo>
                    <a:pt x="86392" y="109180"/>
                    <a:pt x="93536" y="113467"/>
                    <a:pt x="102299" y="116229"/>
                  </a:cubicBezTo>
                  <a:cubicBezTo>
                    <a:pt x="96583" y="117848"/>
                    <a:pt x="89726" y="118991"/>
                    <a:pt x="81915" y="118991"/>
                  </a:cubicBezTo>
                  <a:cubicBezTo>
                    <a:pt x="74105" y="118991"/>
                    <a:pt x="67247" y="117943"/>
                    <a:pt x="61532" y="116229"/>
                  </a:cubicBezTo>
                  <a:close/>
                  <a:moveTo>
                    <a:pt x="119063" y="104037"/>
                  </a:moveTo>
                  <a:cubicBezTo>
                    <a:pt x="113252" y="104037"/>
                    <a:pt x="107728" y="102608"/>
                    <a:pt x="102870" y="100608"/>
                  </a:cubicBezTo>
                  <a:cubicBezTo>
                    <a:pt x="110300" y="98131"/>
                    <a:pt x="117348" y="94321"/>
                    <a:pt x="123539" y="89368"/>
                  </a:cubicBezTo>
                  <a:cubicBezTo>
                    <a:pt x="131350" y="90321"/>
                    <a:pt x="138303" y="93559"/>
                    <a:pt x="143351" y="96512"/>
                  </a:cubicBezTo>
                  <a:cubicBezTo>
                    <a:pt x="136017" y="100894"/>
                    <a:pt x="127540" y="103942"/>
                    <a:pt x="119063" y="103942"/>
                  </a:cubicBezTo>
                  <a:close/>
                  <a:moveTo>
                    <a:pt x="116205" y="76129"/>
                  </a:moveTo>
                  <a:cubicBezTo>
                    <a:pt x="111538" y="80224"/>
                    <a:pt x="106204" y="83463"/>
                    <a:pt x="100489" y="85654"/>
                  </a:cubicBezTo>
                  <a:cubicBezTo>
                    <a:pt x="105918" y="77272"/>
                    <a:pt x="111062" y="66223"/>
                    <a:pt x="111538" y="53840"/>
                  </a:cubicBezTo>
                  <a:cubicBezTo>
                    <a:pt x="118110" y="49268"/>
                    <a:pt x="125444" y="46315"/>
                    <a:pt x="133255" y="45077"/>
                  </a:cubicBezTo>
                  <a:cubicBezTo>
                    <a:pt x="131350" y="56983"/>
                    <a:pt x="125349" y="68032"/>
                    <a:pt x="116205" y="76129"/>
                  </a:cubicBezTo>
                  <a:close/>
                  <a:moveTo>
                    <a:pt x="81820" y="18026"/>
                  </a:moveTo>
                  <a:cubicBezTo>
                    <a:pt x="89821" y="27361"/>
                    <a:pt x="96679" y="39553"/>
                    <a:pt x="96679" y="51840"/>
                  </a:cubicBezTo>
                  <a:cubicBezTo>
                    <a:pt x="96679" y="66032"/>
                    <a:pt x="87630" y="78796"/>
                    <a:pt x="81820" y="85654"/>
                  </a:cubicBezTo>
                  <a:cubicBezTo>
                    <a:pt x="75914" y="78796"/>
                    <a:pt x="66961" y="65937"/>
                    <a:pt x="66961" y="51840"/>
                  </a:cubicBezTo>
                  <a:cubicBezTo>
                    <a:pt x="66961" y="39457"/>
                    <a:pt x="73819" y="27265"/>
                    <a:pt x="81820" y="18026"/>
                  </a:cubicBezTo>
                  <a:close/>
                  <a:moveTo>
                    <a:pt x="52102" y="53840"/>
                  </a:moveTo>
                  <a:cubicBezTo>
                    <a:pt x="52578" y="66223"/>
                    <a:pt x="57722" y="77272"/>
                    <a:pt x="63151" y="85654"/>
                  </a:cubicBezTo>
                  <a:cubicBezTo>
                    <a:pt x="57436" y="83463"/>
                    <a:pt x="52102" y="80224"/>
                    <a:pt x="47434" y="76129"/>
                  </a:cubicBezTo>
                  <a:cubicBezTo>
                    <a:pt x="38195" y="68032"/>
                    <a:pt x="32195" y="56983"/>
                    <a:pt x="30385" y="45077"/>
                  </a:cubicBezTo>
                  <a:cubicBezTo>
                    <a:pt x="38195" y="46315"/>
                    <a:pt x="45625" y="49268"/>
                    <a:pt x="52102" y="53840"/>
                  </a:cubicBezTo>
                  <a:lnTo>
                    <a:pt x="52102" y="53840"/>
                  </a:lnTo>
                  <a:close/>
                  <a:moveTo>
                    <a:pt x="40100" y="89368"/>
                  </a:moveTo>
                  <a:cubicBezTo>
                    <a:pt x="46291" y="94321"/>
                    <a:pt x="53340" y="98131"/>
                    <a:pt x="60770" y="100608"/>
                  </a:cubicBezTo>
                  <a:cubicBezTo>
                    <a:pt x="56007" y="102513"/>
                    <a:pt x="50483" y="104037"/>
                    <a:pt x="44577" y="104037"/>
                  </a:cubicBezTo>
                  <a:cubicBezTo>
                    <a:pt x="36004" y="104037"/>
                    <a:pt x="27622" y="100894"/>
                    <a:pt x="20288" y="96607"/>
                  </a:cubicBezTo>
                  <a:cubicBezTo>
                    <a:pt x="25336" y="93655"/>
                    <a:pt x="32290" y="90416"/>
                    <a:pt x="40100" y="89464"/>
                  </a:cubicBezTo>
                  <a:close/>
                </a:path>
              </a:pathLst>
            </a:custGeom>
            <a:solidFill>
              <a:schemeClr val="dk1"/>
            </a:solidFill>
            <a:ln>
              <a:noFill/>
            </a:ln>
          </p:spPr>
          <p:style>
            <a:lnRef idx="0"/>
            <a:fillRef idx="0"/>
            <a:effectRef idx="0"/>
            <a:fontRef idx="minor"/>
          </p:style>
        </p:sp>
        <p:sp>
          <p:nvSpPr>
            <p:cNvPr id="321" name="CustomShape 17"/>
            <p:cNvSpPr/>
            <p:nvPr/>
          </p:nvSpPr>
          <p:spPr>
            <a:xfrm>
              <a:off x="3597120" y="413100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22" name="CustomShape 18"/>
            <p:cNvSpPr/>
            <p:nvPr/>
          </p:nvSpPr>
          <p:spPr>
            <a:xfrm>
              <a:off x="3565440" y="4099320"/>
              <a:ext cx="264240" cy="304560"/>
            </a:xfrm>
            <a:custGeom>
              <a:avLst/>
              <a:gdLst/>
              <a:ahLst/>
              <a:rect l="l" t="t" r="r" b="b"/>
              <a:pathLst>
                <a:path w="330472" h="380904">
                  <a:moveTo>
                    <a:pt x="59627" y="372427"/>
                  </a:moveTo>
                  <a:cubicBezTo>
                    <a:pt x="59341" y="374523"/>
                    <a:pt x="59912" y="376714"/>
                    <a:pt x="61341" y="378333"/>
                  </a:cubicBezTo>
                  <a:cubicBezTo>
                    <a:pt x="62770" y="379952"/>
                    <a:pt x="64770" y="380905"/>
                    <a:pt x="66961" y="380905"/>
                  </a:cubicBezTo>
                  <a:lnTo>
                    <a:pt x="186023" y="380905"/>
                  </a:lnTo>
                  <a:cubicBezTo>
                    <a:pt x="190119" y="380905"/>
                    <a:pt x="193453" y="377571"/>
                    <a:pt x="193453" y="373475"/>
                  </a:cubicBezTo>
                  <a:cubicBezTo>
                    <a:pt x="193453" y="357664"/>
                    <a:pt x="206502" y="339280"/>
                    <a:pt x="223266" y="339280"/>
                  </a:cubicBezTo>
                  <a:lnTo>
                    <a:pt x="253079" y="339280"/>
                  </a:lnTo>
                  <a:cubicBezTo>
                    <a:pt x="272510" y="339280"/>
                    <a:pt x="288512" y="324326"/>
                    <a:pt x="290132" y="305276"/>
                  </a:cubicBezTo>
                  <a:lnTo>
                    <a:pt x="292418" y="302990"/>
                  </a:lnTo>
                  <a:cubicBezTo>
                    <a:pt x="299466" y="295942"/>
                    <a:pt x="300800" y="285274"/>
                    <a:pt x="296418" y="276892"/>
                  </a:cubicBezTo>
                  <a:cubicBezTo>
                    <a:pt x="300895" y="274225"/>
                    <a:pt x="304229" y="270129"/>
                    <a:pt x="305943" y="265176"/>
                  </a:cubicBezTo>
                  <a:cubicBezTo>
                    <a:pt x="307943" y="259461"/>
                    <a:pt x="307658" y="253365"/>
                    <a:pt x="304991" y="247936"/>
                  </a:cubicBezTo>
                  <a:lnTo>
                    <a:pt x="300419" y="237458"/>
                  </a:lnTo>
                  <a:lnTo>
                    <a:pt x="315182" y="232696"/>
                  </a:lnTo>
                  <a:cubicBezTo>
                    <a:pt x="322612" y="230219"/>
                    <a:pt x="328041" y="224218"/>
                    <a:pt x="329851" y="216598"/>
                  </a:cubicBezTo>
                  <a:cubicBezTo>
                    <a:pt x="331661" y="209074"/>
                    <a:pt x="329470" y="201263"/>
                    <a:pt x="323945" y="195739"/>
                  </a:cubicBezTo>
                  <a:cubicBezTo>
                    <a:pt x="284321" y="154305"/>
                    <a:pt x="292227" y="162592"/>
                    <a:pt x="291179" y="161449"/>
                  </a:cubicBezTo>
                  <a:cubicBezTo>
                    <a:pt x="285845" y="156115"/>
                    <a:pt x="282797" y="148876"/>
                    <a:pt x="282797" y="141351"/>
                  </a:cubicBezTo>
                  <a:cubicBezTo>
                    <a:pt x="282797" y="63341"/>
                    <a:pt x="219361" y="0"/>
                    <a:pt x="141446" y="0"/>
                  </a:cubicBezTo>
                  <a:cubicBezTo>
                    <a:pt x="116015" y="0"/>
                    <a:pt x="91154" y="6858"/>
                    <a:pt x="69437" y="19717"/>
                  </a:cubicBezTo>
                  <a:cubicBezTo>
                    <a:pt x="65913" y="21812"/>
                    <a:pt x="64770" y="26384"/>
                    <a:pt x="66866" y="29908"/>
                  </a:cubicBezTo>
                  <a:cubicBezTo>
                    <a:pt x="68961" y="33433"/>
                    <a:pt x="73533" y="34576"/>
                    <a:pt x="77057" y="32480"/>
                  </a:cubicBezTo>
                  <a:cubicBezTo>
                    <a:pt x="96488" y="20955"/>
                    <a:pt x="118777" y="14859"/>
                    <a:pt x="141542" y="14859"/>
                  </a:cubicBezTo>
                  <a:cubicBezTo>
                    <a:pt x="211265" y="14859"/>
                    <a:pt x="268034" y="71628"/>
                    <a:pt x="268034" y="141351"/>
                  </a:cubicBezTo>
                  <a:cubicBezTo>
                    <a:pt x="268034" y="152876"/>
                    <a:pt x="272510" y="163735"/>
                    <a:pt x="280702" y="171926"/>
                  </a:cubicBezTo>
                  <a:cubicBezTo>
                    <a:pt x="320326" y="213360"/>
                    <a:pt x="312420" y="205073"/>
                    <a:pt x="313468" y="206216"/>
                  </a:cubicBezTo>
                  <a:cubicBezTo>
                    <a:pt x="316135" y="208883"/>
                    <a:pt x="315754" y="211931"/>
                    <a:pt x="315468" y="213170"/>
                  </a:cubicBezTo>
                  <a:cubicBezTo>
                    <a:pt x="315182" y="214408"/>
                    <a:pt x="314135" y="217360"/>
                    <a:pt x="310610" y="218504"/>
                  </a:cubicBezTo>
                  <a:lnTo>
                    <a:pt x="288036" y="225742"/>
                  </a:lnTo>
                  <a:cubicBezTo>
                    <a:pt x="286036" y="226409"/>
                    <a:pt x="284417" y="227838"/>
                    <a:pt x="283559" y="229743"/>
                  </a:cubicBezTo>
                  <a:cubicBezTo>
                    <a:pt x="282702" y="231648"/>
                    <a:pt x="282702" y="233839"/>
                    <a:pt x="283559" y="235744"/>
                  </a:cubicBezTo>
                  <a:cubicBezTo>
                    <a:pt x="289560" y="249555"/>
                    <a:pt x="291560" y="254032"/>
                    <a:pt x="291656" y="254317"/>
                  </a:cubicBezTo>
                  <a:cubicBezTo>
                    <a:pt x="292608" y="256127"/>
                    <a:pt x="292703" y="258223"/>
                    <a:pt x="292037" y="260128"/>
                  </a:cubicBezTo>
                  <a:cubicBezTo>
                    <a:pt x="291370" y="262033"/>
                    <a:pt x="289941" y="263557"/>
                    <a:pt x="288131" y="264414"/>
                  </a:cubicBezTo>
                  <a:lnTo>
                    <a:pt x="281750" y="267367"/>
                  </a:lnTo>
                  <a:cubicBezTo>
                    <a:pt x="279559" y="268414"/>
                    <a:pt x="277940" y="270415"/>
                    <a:pt x="277463" y="272796"/>
                  </a:cubicBezTo>
                  <a:cubicBezTo>
                    <a:pt x="276987" y="275177"/>
                    <a:pt x="277844" y="277654"/>
                    <a:pt x="279559" y="279368"/>
                  </a:cubicBezTo>
                  <a:lnTo>
                    <a:pt x="282035" y="281845"/>
                  </a:lnTo>
                  <a:cubicBezTo>
                    <a:pt x="284893" y="284702"/>
                    <a:pt x="284893" y="289465"/>
                    <a:pt x="282035" y="292322"/>
                  </a:cubicBezTo>
                  <a:lnTo>
                    <a:pt x="277654" y="296704"/>
                  </a:lnTo>
                  <a:cubicBezTo>
                    <a:pt x="276225" y="298133"/>
                    <a:pt x="275463" y="300038"/>
                    <a:pt x="275463" y="301942"/>
                  </a:cubicBezTo>
                  <a:cubicBezTo>
                    <a:pt x="275463" y="314230"/>
                    <a:pt x="265462" y="324231"/>
                    <a:pt x="253175" y="324231"/>
                  </a:cubicBezTo>
                  <a:lnTo>
                    <a:pt x="223361" y="324231"/>
                  </a:lnTo>
                  <a:cubicBezTo>
                    <a:pt x="200978" y="324231"/>
                    <a:pt x="182785" y="344138"/>
                    <a:pt x="179356"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9" y="66484"/>
                  </a:cubicBezTo>
                  <a:cubicBezTo>
                    <a:pt x="26384" y="64389"/>
                    <a:pt x="21812" y="65532"/>
                    <a:pt x="19717" y="69056"/>
                  </a:cubicBezTo>
                  <a:cubicBezTo>
                    <a:pt x="6858" y="90964"/>
                    <a:pt x="0" y="115824"/>
                    <a:pt x="0" y="141256"/>
                  </a:cubicBezTo>
                  <a:cubicBezTo>
                    <a:pt x="0" y="192024"/>
                    <a:pt x="16859" y="224123"/>
                    <a:pt x="33147" y="255079"/>
                  </a:cubicBezTo>
                  <a:cubicBezTo>
                    <a:pt x="50578" y="288226"/>
                    <a:pt x="67151" y="319564"/>
                    <a:pt x="59531" y="372427"/>
                  </a:cubicBezTo>
                  <a:lnTo>
                    <a:pt x="59531" y="372427"/>
                  </a:lnTo>
                  <a:close/>
                </a:path>
              </a:pathLst>
            </a:custGeom>
            <a:solidFill>
              <a:schemeClr val="dk1"/>
            </a:solidFill>
            <a:ln>
              <a:noFill/>
            </a:ln>
          </p:spPr>
          <p:style>
            <a:lnRef idx="0"/>
            <a:fillRef idx="0"/>
            <a:effectRef idx="0"/>
            <a:fontRef idx="minor"/>
          </p:style>
        </p:sp>
      </p:grpSp>
      <p:grpSp>
        <p:nvGrpSpPr>
          <p:cNvPr id="323" name="Group 19"/>
          <p:cNvGrpSpPr/>
          <p:nvPr/>
        </p:nvGrpSpPr>
        <p:grpSpPr>
          <a:xfrm>
            <a:off x="5313960" y="4099320"/>
            <a:ext cx="264240" cy="304920"/>
            <a:chOff x="5313960" y="4099320"/>
            <a:chExt cx="264240" cy="304920"/>
          </a:xfrm>
        </p:grpSpPr>
        <p:sp>
          <p:nvSpPr>
            <p:cNvPr id="324" name="CustomShape 20"/>
            <p:cNvSpPr/>
            <p:nvPr/>
          </p:nvSpPr>
          <p:spPr>
            <a:xfrm>
              <a:off x="5373720" y="4146840"/>
              <a:ext cx="106920" cy="130680"/>
            </a:xfrm>
            <a:custGeom>
              <a:avLst/>
              <a:gdLst/>
              <a:ahLst/>
              <a:rect l="l" t="t" r="r" b="b"/>
              <a:pathLst>
                <a:path w="133921" h="163734">
                  <a:moveTo>
                    <a:pt x="80391" y="129"/>
                  </a:moveTo>
                  <a:lnTo>
                    <a:pt x="6001" y="14988"/>
                  </a:lnTo>
                  <a:cubicBezTo>
                    <a:pt x="2476" y="15655"/>
                    <a:pt x="0" y="18703"/>
                    <a:pt x="0" y="22322"/>
                  </a:cubicBezTo>
                  <a:lnTo>
                    <a:pt x="0" y="141385"/>
                  </a:lnTo>
                  <a:cubicBezTo>
                    <a:pt x="0" y="144909"/>
                    <a:pt x="2476" y="147957"/>
                    <a:pt x="6001" y="148719"/>
                  </a:cubicBezTo>
                  <a:lnTo>
                    <a:pt x="80391" y="163578"/>
                  </a:lnTo>
                  <a:cubicBezTo>
                    <a:pt x="84963" y="164530"/>
                    <a:pt x="89249" y="161006"/>
                    <a:pt x="89249" y="156244"/>
                  </a:cubicBezTo>
                  <a:lnTo>
                    <a:pt x="89249" y="148814"/>
                  </a:lnTo>
                  <a:lnTo>
                    <a:pt x="126492" y="148814"/>
                  </a:lnTo>
                  <a:cubicBezTo>
                    <a:pt x="130588" y="148814"/>
                    <a:pt x="133921" y="145480"/>
                    <a:pt x="133921" y="141385"/>
                  </a:cubicBezTo>
                  <a:lnTo>
                    <a:pt x="133921" y="22322"/>
                  </a:lnTo>
                  <a:cubicBezTo>
                    <a:pt x="133921" y="18226"/>
                    <a:pt x="130588" y="14893"/>
                    <a:pt x="126492" y="14893"/>
                  </a:cubicBezTo>
                  <a:lnTo>
                    <a:pt x="89249" y="14893"/>
                  </a:lnTo>
                  <a:lnTo>
                    <a:pt x="89249" y="7463"/>
                  </a:lnTo>
                  <a:cubicBezTo>
                    <a:pt x="89249" y="2796"/>
                    <a:pt x="84963" y="-728"/>
                    <a:pt x="80391" y="129"/>
                  </a:cubicBezTo>
                  <a:lnTo>
                    <a:pt x="80391" y="129"/>
                  </a:lnTo>
                  <a:close/>
                  <a:moveTo>
                    <a:pt x="74390" y="147195"/>
                  </a:moveTo>
                  <a:lnTo>
                    <a:pt x="14859" y="135289"/>
                  </a:lnTo>
                  <a:lnTo>
                    <a:pt x="14859" y="28418"/>
                  </a:lnTo>
                  <a:lnTo>
                    <a:pt x="74390" y="16512"/>
                  </a:lnTo>
                  <a:lnTo>
                    <a:pt x="74390" y="147195"/>
                  </a:lnTo>
                  <a:close/>
                  <a:moveTo>
                    <a:pt x="119063" y="29752"/>
                  </a:moveTo>
                  <a:lnTo>
                    <a:pt x="119063" y="133955"/>
                  </a:lnTo>
                  <a:lnTo>
                    <a:pt x="89249" y="133955"/>
                  </a:lnTo>
                  <a:lnTo>
                    <a:pt x="89249" y="29752"/>
                  </a:lnTo>
                  <a:lnTo>
                    <a:pt x="119063" y="29752"/>
                  </a:lnTo>
                  <a:close/>
                </a:path>
              </a:pathLst>
            </a:custGeom>
            <a:solidFill>
              <a:schemeClr val="dk1"/>
            </a:solidFill>
            <a:ln>
              <a:noFill/>
            </a:ln>
          </p:spPr>
          <p:style>
            <a:lnRef idx="0"/>
            <a:fillRef idx="0"/>
            <a:effectRef idx="0"/>
            <a:fontRef idx="minor"/>
          </p:style>
        </p:sp>
        <p:sp>
          <p:nvSpPr>
            <p:cNvPr id="325" name="CustomShape 21"/>
            <p:cNvSpPr/>
            <p:nvPr/>
          </p:nvSpPr>
          <p:spPr>
            <a:xfrm>
              <a:off x="5409360" y="4194720"/>
              <a:ext cx="11520" cy="35280"/>
            </a:xfrm>
            <a:custGeom>
              <a:avLst/>
              <a:gdLst/>
              <a:ahLst/>
              <a:rect l="l" t="t" r="r" b="b"/>
              <a:pathLst>
                <a:path w="14954" h="44644">
                  <a:moveTo>
                    <a:pt x="0" y="7606"/>
                  </a:moveTo>
                  <a:lnTo>
                    <a:pt x="0" y="36943"/>
                  </a:lnTo>
                  <a:cubicBezTo>
                    <a:pt x="0" y="40658"/>
                    <a:pt x="2667" y="43992"/>
                    <a:pt x="6382" y="44563"/>
                  </a:cubicBezTo>
                  <a:cubicBezTo>
                    <a:pt x="10954" y="45230"/>
                    <a:pt x="14954" y="41705"/>
                    <a:pt x="14954" y="37229"/>
                  </a:cubicBezTo>
                  <a:lnTo>
                    <a:pt x="14954" y="7416"/>
                  </a:lnTo>
                  <a:cubicBezTo>
                    <a:pt x="14954" y="2939"/>
                    <a:pt x="11049" y="-586"/>
                    <a:pt x="6382" y="81"/>
                  </a:cubicBezTo>
                  <a:cubicBezTo>
                    <a:pt x="2667" y="653"/>
                    <a:pt x="0" y="3987"/>
                    <a:pt x="0" y="7701"/>
                  </a:cubicBezTo>
                  <a:close/>
                </a:path>
              </a:pathLst>
            </a:custGeom>
            <a:solidFill>
              <a:schemeClr val="dk1"/>
            </a:solidFill>
            <a:ln>
              <a:noFill/>
            </a:ln>
          </p:spPr>
          <p:style>
            <a:lnRef idx="0"/>
            <a:fillRef idx="0"/>
            <a:effectRef idx="0"/>
            <a:fontRef idx="minor"/>
          </p:style>
        </p:sp>
        <p:sp>
          <p:nvSpPr>
            <p:cNvPr id="326" name="CustomShape 22"/>
            <p:cNvSpPr/>
            <p:nvPr/>
          </p:nvSpPr>
          <p:spPr>
            <a:xfrm>
              <a:off x="5345280" y="4131000"/>
              <a:ext cx="11520" cy="1152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27" name="CustomShape 23"/>
            <p:cNvSpPr/>
            <p:nvPr/>
          </p:nvSpPr>
          <p:spPr>
            <a:xfrm>
              <a:off x="5313960" y="4099320"/>
              <a:ext cx="264240" cy="3049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2" y="339280"/>
                    <a:pt x="223075" y="339280"/>
                  </a:cubicBezTo>
                  <a:lnTo>
                    <a:pt x="252889" y="339280"/>
                  </a:lnTo>
                  <a:cubicBezTo>
                    <a:pt x="272320" y="339280"/>
                    <a:pt x="288322" y="324326"/>
                    <a:pt x="289941" y="305276"/>
                  </a:cubicBezTo>
                  <a:lnTo>
                    <a:pt x="292227" y="302990"/>
                  </a:lnTo>
                  <a:cubicBezTo>
                    <a:pt x="299275" y="295942"/>
                    <a:pt x="300609" y="285274"/>
                    <a:pt x="296228" y="276892"/>
                  </a:cubicBezTo>
                  <a:cubicBezTo>
                    <a:pt x="300704" y="274225"/>
                    <a:pt x="304038" y="270129"/>
                    <a:pt x="305753"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1" y="154305"/>
                    <a:pt x="292037" y="162592"/>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9370" y="249555"/>
                    <a:pt x="291370" y="254032"/>
                    <a:pt x="291465" y="254317"/>
                  </a:cubicBezTo>
                  <a:cubicBezTo>
                    <a:pt x="292418"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3"/>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328" name="Group 24"/>
          <p:cNvGrpSpPr/>
          <p:nvPr/>
        </p:nvGrpSpPr>
        <p:grpSpPr>
          <a:xfrm>
            <a:off x="5988600" y="2805120"/>
            <a:ext cx="264240" cy="304920"/>
            <a:chOff x="5988600" y="2805120"/>
            <a:chExt cx="264240" cy="304920"/>
          </a:xfrm>
        </p:grpSpPr>
        <p:sp>
          <p:nvSpPr>
            <p:cNvPr id="329" name="CustomShape 25"/>
            <p:cNvSpPr/>
            <p:nvPr/>
          </p:nvSpPr>
          <p:spPr>
            <a:xfrm>
              <a:off x="6036480" y="2853000"/>
              <a:ext cx="119160" cy="130680"/>
            </a:xfrm>
            <a:custGeom>
              <a:avLst/>
              <a:gdLst/>
              <a:ahLst/>
              <a:rect l="l" t="t" r="r" b="b"/>
              <a:pathLst>
                <a:path w="148971" h="163652">
                  <a:moveTo>
                    <a:pt x="29813" y="119076"/>
                  </a:moveTo>
                  <a:cubicBezTo>
                    <a:pt x="13145" y="119076"/>
                    <a:pt x="0" y="128887"/>
                    <a:pt x="0" y="141364"/>
                  </a:cubicBezTo>
                  <a:cubicBezTo>
                    <a:pt x="0" y="153842"/>
                    <a:pt x="13050" y="163653"/>
                    <a:pt x="29813" y="163653"/>
                  </a:cubicBezTo>
                  <a:cubicBezTo>
                    <a:pt x="46577" y="163653"/>
                    <a:pt x="59627" y="153842"/>
                    <a:pt x="59627" y="141364"/>
                  </a:cubicBezTo>
                  <a:lnTo>
                    <a:pt x="59627" y="73927"/>
                  </a:lnTo>
                  <a:lnTo>
                    <a:pt x="134017" y="49162"/>
                  </a:lnTo>
                  <a:lnTo>
                    <a:pt x="134017" y="92215"/>
                  </a:lnTo>
                  <a:cubicBezTo>
                    <a:pt x="129636" y="90406"/>
                    <a:pt x="124587" y="89263"/>
                    <a:pt x="119158" y="89263"/>
                  </a:cubicBezTo>
                  <a:cubicBezTo>
                    <a:pt x="102489" y="89263"/>
                    <a:pt x="89345" y="99073"/>
                    <a:pt x="89345" y="111551"/>
                  </a:cubicBezTo>
                  <a:cubicBezTo>
                    <a:pt x="89345" y="124029"/>
                    <a:pt x="102394" y="133840"/>
                    <a:pt x="119158" y="133840"/>
                  </a:cubicBezTo>
                  <a:cubicBezTo>
                    <a:pt x="135922" y="133840"/>
                    <a:pt x="148971" y="124029"/>
                    <a:pt x="148971" y="111551"/>
                  </a:cubicBezTo>
                  <a:cubicBezTo>
                    <a:pt x="148971" y="101074"/>
                    <a:pt x="148971" y="7538"/>
                    <a:pt x="148971" y="7538"/>
                  </a:cubicBezTo>
                  <a:cubicBezTo>
                    <a:pt x="148971" y="6109"/>
                    <a:pt x="148590" y="4681"/>
                    <a:pt x="147828" y="3442"/>
                  </a:cubicBezTo>
                  <a:cubicBezTo>
                    <a:pt x="145923" y="394"/>
                    <a:pt x="142304" y="-653"/>
                    <a:pt x="139161" y="394"/>
                  </a:cubicBezTo>
                  <a:lnTo>
                    <a:pt x="49816" y="30208"/>
                  </a:lnTo>
                  <a:cubicBezTo>
                    <a:pt x="46768" y="31255"/>
                    <a:pt x="44768" y="34018"/>
                    <a:pt x="44768" y="37256"/>
                  </a:cubicBezTo>
                  <a:lnTo>
                    <a:pt x="44768" y="122029"/>
                  </a:lnTo>
                  <a:cubicBezTo>
                    <a:pt x="40386" y="120219"/>
                    <a:pt x="35338" y="119076"/>
                    <a:pt x="29909" y="119076"/>
                  </a:cubicBezTo>
                  <a:lnTo>
                    <a:pt x="29909" y="119076"/>
                  </a:lnTo>
                  <a:close/>
                  <a:moveTo>
                    <a:pt x="29528" y="148889"/>
                  </a:moveTo>
                  <a:cubicBezTo>
                    <a:pt x="20479" y="148889"/>
                    <a:pt x="14669" y="144508"/>
                    <a:pt x="14669" y="141460"/>
                  </a:cubicBezTo>
                  <a:cubicBezTo>
                    <a:pt x="14669" y="138412"/>
                    <a:pt x="20479" y="134030"/>
                    <a:pt x="29528" y="134030"/>
                  </a:cubicBezTo>
                  <a:cubicBezTo>
                    <a:pt x="38577" y="134030"/>
                    <a:pt x="44387" y="138412"/>
                    <a:pt x="44387" y="141460"/>
                  </a:cubicBezTo>
                  <a:cubicBezTo>
                    <a:pt x="44387" y="144508"/>
                    <a:pt x="38577" y="148889"/>
                    <a:pt x="29528" y="148889"/>
                  </a:cubicBezTo>
                  <a:close/>
                  <a:moveTo>
                    <a:pt x="118872" y="119076"/>
                  </a:moveTo>
                  <a:cubicBezTo>
                    <a:pt x="109824" y="119076"/>
                    <a:pt x="104013" y="114694"/>
                    <a:pt x="104013" y="111646"/>
                  </a:cubicBezTo>
                  <a:cubicBezTo>
                    <a:pt x="104013" y="108598"/>
                    <a:pt x="109824" y="104217"/>
                    <a:pt x="118872" y="104217"/>
                  </a:cubicBezTo>
                  <a:cubicBezTo>
                    <a:pt x="127921" y="104217"/>
                    <a:pt x="133731" y="108598"/>
                    <a:pt x="133731" y="111646"/>
                  </a:cubicBezTo>
                  <a:cubicBezTo>
                    <a:pt x="133731" y="114694"/>
                    <a:pt x="127921" y="119076"/>
                    <a:pt x="118872" y="119076"/>
                  </a:cubicBezTo>
                  <a:close/>
                  <a:moveTo>
                    <a:pt x="134017" y="17730"/>
                  </a:moveTo>
                  <a:lnTo>
                    <a:pt x="134017" y="33446"/>
                  </a:lnTo>
                  <a:lnTo>
                    <a:pt x="59627" y="58211"/>
                  </a:lnTo>
                  <a:lnTo>
                    <a:pt x="59627" y="42495"/>
                  </a:lnTo>
                  <a:lnTo>
                    <a:pt x="134017" y="17730"/>
                  </a:lnTo>
                  <a:close/>
                </a:path>
              </a:pathLst>
            </a:custGeom>
            <a:solidFill>
              <a:schemeClr val="dk1"/>
            </a:solidFill>
            <a:ln>
              <a:noFill/>
            </a:ln>
          </p:spPr>
          <p:style>
            <a:lnRef idx="0"/>
            <a:fillRef idx="0"/>
            <a:effectRef idx="0"/>
            <a:fontRef idx="minor"/>
          </p:style>
        </p:sp>
        <p:sp>
          <p:nvSpPr>
            <p:cNvPr id="330" name="CustomShape 26"/>
            <p:cNvSpPr/>
            <p:nvPr/>
          </p:nvSpPr>
          <p:spPr>
            <a:xfrm>
              <a:off x="6020280" y="2836800"/>
              <a:ext cx="11520" cy="1152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31" name="CustomShape 27"/>
            <p:cNvSpPr/>
            <p:nvPr/>
          </p:nvSpPr>
          <p:spPr>
            <a:xfrm>
              <a:off x="5988600" y="2805120"/>
              <a:ext cx="264240" cy="304920"/>
            </a:xfrm>
            <a:custGeom>
              <a:avLst/>
              <a:gdLst/>
              <a:ahLst/>
              <a:rect l="l" t="t" r="r" b="b"/>
              <a:pathLst>
                <a:path w="330377" h="381000">
                  <a:moveTo>
                    <a:pt x="291275" y="161639"/>
                  </a:moveTo>
                  <a:cubicBezTo>
                    <a:pt x="291275" y="161639"/>
                    <a:pt x="291275" y="161639"/>
                    <a:pt x="291179" y="161544"/>
                  </a:cubicBezTo>
                  <a:cubicBezTo>
                    <a:pt x="285845" y="156210"/>
                    <a:pt x="282797" y="148971"/>
                    <a:pt x="282797" y="141446"/>
                  </a:cubicBezTo>
                  <a:cubicBezTo>
                    <a:pt x="282797" y="63437"/>
                    <a:pt x="219360" y="0"/>
                    <a:pt x="141446" y="0"/>
                  </a:cubicBezTo>
                  <a:cubicBezTo>
                    <a:pt x="116110" y="0"/>
                    <a:pt x="91344" y="6763"/>
                    <a:pt x="69628" y="19622"/>
                  </a:cubicBezTo>
                  <a:cubicBezTo>
                    <a:pt x="66389" y="21527"/>
                    <a:pt x="64865" y="25527"/>
                    <a:pt x="66294" y="28956"/>
                  </a:cubicBezTo>
                  <a:cubicBezTo>
                    <a:pt x="68104" y="33242"/>
                    <a:pt x="73152" y="3476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280607" y="171926"/>
                    <a:pt x="313373" y="206121"/>
                    <a:pt x="313373"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69"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2" y="366141"/>
                  </a:lnTo>
                  <a:cubicBezTo>
                    <a:pt x="80676" y="313563"/>
                    <a:pt x="63246" y="280416"/>
                    <a:pt x="46291"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6" y="230219"/>
                    <a:pt x="327946" y="224219"/>
                    <a:pt x="329755" y="216599"/>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sp>
        <p:nvSpPr>
          <p:cNvPr id="332" name="CustomShape 28"/>
          <p:cNvSpPr/>
          <p:nvPr/>
        </p:nvSpPr>
        <p:spPr>
          <a:xfrm>
            <a:off x="2337480" y="2515680"/>
            <a:ext cx="434520" cy="441720"/>
          </a:xfrm>
          <a:prstGeom prst="bentConnector3">
            <a:avLst>
              <a:gd name="adj1" fmla="val 50010"/>
            </a:avLst>
          </a:prstGeom>
          <a:noFill/>
          <a:ln w="9360">
            <a:solidFill>
              <a:schemeClr val="dk1"/>
            </a:solidFill>
            <a:round/>
          </a:ln>
        </p:spPr>
        <p:style>
          <a:lnRef idx="0"/>
          <a:fillRef idx="0"/>
          <a:effectRef idx="0"/>
          <a:fontRef idx="minor"/>
        </p:style>
      </p:sp>
      <p:sp>
        <p:nvSpPr>
          <p:cNvPr id="333" name="CustomShape 29"/>
          <p:cNvSpPr/>
          <p:nvPr/>
        </p:nvSpPr>
        <p:spPr>
          <a:xfrm rot="10800000">
            <a:off x="2619720" y="3809520"/>
            <a:ext cx="669600" cy="441720"/>
          </a:xfrm>
          <a:prstGeom prst="bentConnector3">
            <a:avLst>
              <a:gd name="adj1" fmla="val 50000"/>
            </a:avLst>
          </a:prstGeom>
          <a:noFill/>
          <a:ln w="9360">
            <a:solidFill>
              <a:schemeClr val="dk1"/>
            </a:solidFill>
            <a:round/>
          </a:ln>
        </p:spPr>
        <p:style>
          <a:lnRef idx="0"/>
          <a:fillRef idx="0"/>
          <a:effectRef idx="0"/>
          <a:fontRef idx="minor"/>
        </p:style>
      </p:sp>
      <p:sp>
        <p:nvSpPr>
          <p:cNvPr id="334" name="CustomShape 30"/>
          <p:cNvSpPr/>
          <p:nvPr/>
        </p:nvSpPr>
        <p:spPr>
          <a:xfrm flipV="1">
            <a:off x="5697000" y="4180680"/>
            <a:ext cx="1134720" cy="69840"/>
          </a:xfrm>
          <a:prstGeom prst="bentConnector3">
            <a:avLst>
              <a:gd name="adj1" fmla="val 50000"/>
            </a:avLst>
          </a:prstGeom>
          <a:noFill/>
          <a:ln w="9360">
            <a:solidFill>
              <a:schemeClr val="dk1"/>
            </a:solidFill>
            <a:round/>
          </a:ln>
        </p:spPr>
        <p:style>
          <a:lnRef idx="0"/>
          <a:fillRef idx="0"/>
          <a:effectRef idx="0"/>
          <a:fontRef idx="minor"/>
        </p:style>
      </p:sp>
      <p:sp>
        <p:nvSpPr>
          <p:cNvPr id="335" name="CustomShape 31"/>
          <p:cNvSpPr/>
          <p:nvPr/>
        </p:nvSpPr>
        <p:spPr>
          <a:xfrm flipV="1" rot="10800000">
            <a:off x="6806520" y="2957760"/>
            <a:ext cx="434880" cy="442080"/>
          </a:xfrm>
          <a:prstGeom prst="bentConnector3">
            <a:avLst>
              <a:gd name="adj1" fmla="val 50000"/>
            </a:avLst>
          </a:prstGeom>
          <a:noFill/>
          <a:ln w="9360">
            <a:solidFill>
              <a:schemeClr val="dk1"/>
            </a:solidFill>
            <a:round/>
          </a:ln>
        </p:spPr>
        <p:style>
          <a:lnRef idx="0"/>
          <a:fillRef idx="0"/>
          <a:effectRef idx="0"/>
          <a:fontRef idx="minor"/>
        </p:style>
      </p:sp>
      <p:sp>
        <p:nvSpPr>
          <p:cNvPr id="336" name="CustomShape 32"/>
          <p:cNvSpPr/>
          <p:nvPr/>
        </p:nvSpPr>
        <p:spPr>
          <a:xfrm>
            <a:off x="933480" y="4710240"/>
            <a:ext cx="7857720" cy="42444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pl-PL" sz="1600" spc="-1" strike="noStrike">
                <a:solidFill>
                  <a:srgbClr val="000000"/>
                </a:solidFill>
                <a:latin typeface="Montserrat SemiBold"/>
                <a:ea typeface="Arial"/>
              </a:rPr>
              <a:t>Redesigning structure sustains recovery better than resilience talks </a:t>
            </a:r>
            <a:r>
              <a:rPr b="0" lang="pl-PL" sz="600" spc="-1" strike="noStrike">
                <a:solidFill>
                  <a:srgbClr val="000000"/>
                </a:solidFill>
                <a:latin typeface="Montserrat SemiBold"/>
                <a:ea typeface="Arial"/>
              </a:rPr>
              <a:t>(RSPH, 2019)</a:t>
            </a:r>
            <a:endParaRPr b="0" lang="pl-PL" sz="6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37" name="TextShape 1"/>
          <p:cNvSpPr txBox="1"/>
          <p:nvPr/>
        </p:nvSpPr>
        <p:spPr>
          <a:xfrm>
            <a:off x="452520" y="14076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Case Studies and Examples</a:t>
            </a:r>
            <a:endParaRPr b="0" lang="pl-PL" sz="4000" spc="-1" strike="noStrike">
              <a:solidFill>
                <a:srgbClr val="000000"/>
              </a:solidFill>
              <a:latin typeface="Arial"/>
            </a:endParaRPr>
          </a:p>
        </p:txBody>
      </p:sp>
      <p:sp>
        <p:nvSpPr>
          <p:cNvPr id="338" name="CustomShape 2"/>
          <p:cNvSpPr/>
          <p:nvPr/>
        </p:nvSpPr>
        <p:spPr>
          <a:xfrm>
            <a:off x="3934440" y="3102480"/>
            <a:ext cx="501120" cy="501480"/>
          </a:xfrm>
          <a:prstGeom prst="ellipse">
            <a:avLst/>
          </a:prstGeom>
          <a:solidFill>
            <a:schemeClr val="dk2"/>
          </a:solidFill>
          <a:ln>
            <a:noFill/>
          </a:ln>
        </p:spPr>
        <p:style>
          <a:lnRef idx="0"/>
          <a:fillRef idx="0"/>
          <a:effectRef idx="0"/>
          <a:fontRef idx="minor"/>
        </p:style>
      </p:sp>
      <p:sp>
        <p:nvSpPr>
          <p:cNvPr id="339" name="CustomShape 3"/>
          <p:cNvSpPr/>
          <p:nvPr/>
        </p:nvSpPr>
        <p:spPr>
          <a:xfrm>
            <a:off x="3934440" y="4038480"/>
            <a:ext cx="501120" cy="501480"/>
          </a:xfrm>
          <a:prstGeom prst="ellipse">
            <a:avLst/>
          </a:prstGeom>
          <a:solidFill>
            <a:schemeClr val="dk2"/>
          </a:solidFill>
          <a:ln>
            <a:noFill/>
          </a:ln>
        </p:spPr>
        <p:style>
          <a:lnRef idx="0"/>
          <a:fillRef idx="0"/>
          <a:effectRef idx="0"/>
          <a:fontRef idx="minor"/>
        </p:style>
      </p:sp>
      <p:sp>
        <p:nvSpPr>
          <p:cNvPr id="340" name="CustomShape 4"/>
          <p:cNvSpPr/>
          <p:nvPr/>
        </p:nvSpPr>
        <p:spPr>
          <a:xfrm flipH="1">
            <a:off x="389880" y="2092680"/>
            <a:ext cx="3575880" cy="561240"/>
          </a:xfrm>
          <a:prstGeom prst="rect">
            <a:avLst/>
          </a:prstGeom>
          <a:noFill/>
          <a:ln>
            <a:noFill/>
          </a:ln>
        </p:spPr>
        <p:style>
          <a:lnRef idx="0"/>
          <a:fillRef idx="0"/>
          <a:effectRef idx="0"/>
          <a:fontRef idx="minor"/>
        </p:style>
        <p:txBody>
          <a:bodyPr tIns="91440" bIns="91440">
            <a:noAutofit/>
          </a:bodyPr>
          <a:p>
            <a:pPr>
              <a:lnSpc>
                <a:spcPct val="100000"/>
              </a:lnSpc>
            </a:pPr>
            <a:r>
              <a:rPr b="0" lang="pl-PL" sz="1600" spc="-1" strike="noStrike">
                <a:solidFill>
                  <a:srgbClr val="000000"/>
                </a:solidFill>
                <a:latin typeface="Montserrat SemiBold"/>
                <a:ea typeface="Arial"/>
              </a:rPr>
              <a:t>Manager training RCT: −18 percent stress-related sick leave </a:t>
            </a:r>
            <a:r>
              <a:rPr b="0" lang="pl-PL" sz="800" spc="-1" strike="noStrike">
                <a:solidFill>
                  <a:srgbClr val="000000"/>
                </a:solidFill>
                <a:latin typeface="Montserrat SemiBold"/>
                <a:ea typeface="Arial"/>
              </a:rPr>
              <a:t>(Milligan-Saville et al., 2017)</a:t>
            </a:r>
            <a:endParaRPr b="0" lang="pl-PL" sz="800" spc="-1" strike="noStrike">
              <a:latin typeface="Arial"/>
            </a:endParaRPr>
          </a:p>
        </p:txBody>
      </p:sp>
      <p:sp>
        <p:nvSpPr>
          <p:cNvPr id="341" name="CustomShape 5"/>
          <p:cNvSpPr/>
          <p:nvPr/>
        </p:nvSpPr>
        <p:spPr>
          <a:xfrm>
            <a:off x="3934440" y="1230840"/>
            <a:ext cx="501120" cy="501120"/>
          </a:xfrm>
          <a:prstGeom prst="ellipse">
            <a:avLst/>
          </a:prstGeom>
          <a:solidFill>
            <a:schemeClr val="dk2"/>
          </a:solidFill>
          <a:ln>
            <a:noFill/>
          </a:ln>
        </p:spPr>
        <p:style>
          <a:lnRef idx="0"/>
          <a:fillRef idx="0"/>
          <a:effectRef idx="0"/>
          <a:fontRef idx="minor"/>
        </p:style>
      </p:sp>
      <p:sp>
        <p:nvSpPr>
          <p:cNvPr id="342" name="CustomShape 6"/>
          <p:cNvSpPr/>
          <p:nvPr/>
        </p:nvSpPr>
        <p:spPr>
          <a:xfrm>
            <a:off x="3934440" y="2166480"/>
            <a:ext cx="501120" cy="501480"/>
          </a:xfrm>
          <a:prstGeom prst="ellipse">
            <a:avLst/>
          </a:prstGeom>
          <a:solidFill>
            <a:schemeClr val="dk2"/>
          </a:solidFill>
          <a:ln>
            <a:noFill/>
          </a:ln>
        </p:spPr>
        <p:style>
          <a:lnRef idx="0"/>
          <a:fillRef idx="0"/>
          <a:effectRef idx="0"/>
          <a:fontRef idx="minor"/>
        </p:style>
      </p:sp>
      <p:sp>
        <p:nvSpPr>
          <p:cNvPr id="343" name="CustomShape 7"/>
          <p:cNvSpPr/>
          <p:nvPr/>
        </p:nvSpPr>
        <p:spPr>
          <a:xfrm flipH="1">
            <a:off x="389880" y="3283560"/>
            <a:ext cx="3288600" cy="561240"/>
          </a:xfrm>
          <a:prstGeom prst="rect">
            <a:avLst/>
          </a:prstGeom>
          <a:noFill/>
          <a:ln>
            <a:noFill/>
          </a:ln>
        </p:spPr>
        <p:style>
          <a:lnRef idx="0"/>
          <a:fillRef idx="0"/>
          <a:effectRef idx="0"/>
          <a:fontRef idx="minor"/>
        </p:style>
        <p:txBody>
          <a:bodyPr tIns="91440" bIns="91440" anchor="b">
            <a:noAutofit/>
          </a:bodyPr>
          <a:p>
            <a:pPr>
              <a:lnSpc>
                <a:spcPct val="100000"/>
              </a:lnSpc>
            </a:pPr>
            <a:r>
              <a:rPr b="0" lang="pl-PL" sz="1600" spc="-1" strike="noStrike">
                <a:solidFill>
                  <a:srgbClr val="000000"/>
                </a:solidFill>
                <a:latin typeface="Montserrat SemiBold"/>
                <a:ea typeface="Montserrat SemiBold"/>
              </a:rPr>
              <a:t>Accor resources: counselling and wellbeing access </a:t>
            </a:r>
            <a:endParaRPr b="0" lang="pl-PL" sz="1600" spc="-1" strike="noStrike">
              <a:latin typeface="Arial"/>
            </a:endParaRPr>
          </a:p>
          <a:p>
            <a:pPr>
              <a:lnSpc>
                <a:spcPct val="100000"/>
              </a:lnSpc>
            </a:pPr>
            <a:r>
              <a:rPr b="0" lang="pl-PL" sz="800" spc="-1" strike="noStrike">
                <a:solidFill>
                  <a:srgbClr val="000000"/>
                </a:solidFill>
                <a:latin typeface="Montserrat SemiBold"/>
                <a:ea typeface="Arial"/>
              </a:rPr>
              <a:t>(Hospitalitynet, 2020)</a:t>
            </a:r>
            <a:endParaRPr b="0" lang="pl-PL" sz="800" spc="-1" strike="noStrike">
              <a:latin typeface="Arial"/>
            </a:endParaRPr>
          </a:p>
        </p:txBody>
      </p:sp>
      <p:sp>
        <p:nvSpPr>
          <p:cNvPr id="344" name="CustomShape 8"/>
          <p:cNvSpPr/>
          <p:nvPr/>
        </p:nvSpPr>
        <p:spPr>
          <a:xfrm flipH="1">
            <a:off x="451800" y="4038480"/>
            <a:ext cx="3288600" cy="714240"/>
          </a:xfrm>
          <a:prstGeom prst="rect">
            <a:avLst/>
          </a:prstGeom>
          <a:noFill/>
          <a:ln>
            <a:noFill/>
          </a:ln>
        </p:spPr>
        <p:style>
          <a:lnRef idx="0"/>
          <a:fillRef idx="0"/>
          <a:effectRef idx="0"/>
          <a:fontRef idx="minor"/>
        </p:style>
        <p:txBody>
          <a:bodyPr tIns="91440" bIns="91440" anchor="b">
            <a:noAutofit/>
          </a:bodyPr>
          <a:p>
            <a:pPr>
              <a:lnSpc>
                <a:spcPct val="100000"/>
              </a:lnSpc>
            </a:pPr>
            <a:r>
              <a:rPr b="1" lang="pl-PL" sz="1600" spc="-1" strike="noStrike">
                <a:solidFill>
                  <a:srgbClr val="000000"/>
                </a:solidFill>
                <a:latin typeface="Montserrat SemiBold"/>
                <a:ea typeface="Montserrat SemiBold"/>
              </a:rPr>
              <a:t>Burnt Chef: normalise disclosure; peer support </a:t>
            </a:r>
            <a:endParaRPr b="0" lang="pl-PL" sz="1600" spc="-1" strike="noStrike">
              <a:latin typeface="Arial"/>
            </a:endParaRPr>
          </a:p>
          <a:p>
            <a:pPr>
              <a:lnSpc>
                <a:spcPct val="100000"/>
              </a:lnSpc>
            </a:pPr>
            <a:r>
              <a:rPr b="0" lang="pl-PL" sz="800" spc="-1" strike="noStrike">
                <a:solidFill>
                  <a:srgbClr val="000000"/>
                </a:solidFill>
                <a:latin typeface="Montserrat SemiBold"/>
                <a:ea typeface="Arial"/>
              </a:rPr>
              <a:t>(The Burnt Chef Project, 2025)</a:t>
            </a:r>
            <a:endParaRPr b="0" lang="pl-PL" sz="800" spc="-1" strike="noStrike">
              <a:latin typeface="Arial"/>
            </a:endParaRPr>
          </a:p>
        </p:txBody>
      </p:sp>
      <p:sp>
        <p:nvSpPr>
          <p:cNvPr id="345" name="CustomShape 9"/>
          <p:cNvSpPr/>
          <p:nvPr/>
        </p:nvSpPr>
        <p:spPr>
          <a:xfrm flipH="1">
            <a:off x="358920" y="1487520"/>
            <a:ext cx="3288600" cy="377280"/>
          </a:xfrm>
          <a:prstGeom prst="rect">
            <a:avLst/>
          </a:prstGeom>
          <a:noFill/>
          <a:ln>
            <a:noFill/>
          </a:ln>
        </p:spPr>
        <p:style>
          <a:lnRef idx="0"/>
          <a:fillRef idx="0"/>
          <a:effectRef idx="0"/>
          <a:fontRef idx="minor"/>
        </p:style>
        <p:txBody>
          <a:bodyPr tIns="91440" bIns="91440" anchor="b">
            <a:noAutofit/>
          </a:bodyPr>
          <a:p>
            <a:pPr>
              <a:lnSpc>
                <a:spcPct val="100000"/>
              </a:lnSpc>
            </a:pPr>
            <a:r>
              <a:rPr b="1" lang="pl-PL" sz="1600" spc="-1" strike="noStrike">
                <a:solidFill>
                  <a:srgbClr val="000000"/>
                </a:solidFill>
                <a:latin typeface="Montserrat SemiBold"/>
                <a:ea typeface="Montserrat SemiBold"/>
              </a:rPr>
              <a:t>RBH Charter: </a:t>
            </a:r>
            <a:r>
              <a:rPr b="0" lang="pl-PL" sz="1600" spc="-1" strike="noStrike">
                <a:solidFill>
                  <a:srgbClr val="000000"/>
                </a:solidFill>
                <a:latin typeface="Montserrat SemiBold"/>
                <a:ea typeface="Montserrat SemiBold"/>
              </a:rPr>
              <a:t>leadership training, shift caps, check-ins </a:t>
            </a:r>
            <a:r>
              <a:rPr b="0" lang="pl-PL" sz="800" spc="-1" strike="noStrike">
                <a:solidFill>
                  <a:srgbClr val="000000"/>
                </a:solidFill>
                <a:latin typeface="Montserrat SemiBold"/>
                <a:ea typeface="Montserrat SemiBold"/>
              </a:rPr>
              <a:t>(RBH, 2022)</a:t>
            </a:r>
            <a:endParaRPr b="0" lang="pl-PL" sz="800" spc="-1" strike="noStrike">
              <a:latin typeface="Arial"/>
            </a:endParaRPr>
          </a:p>
        </p:txBody>
      </p:sp>
      <p:pic>
        <p:nvPicPr>
          <p:cNvPr id="346" name="Google Shape;153;p18" descr=""/>
          <p:cNvPicPr/>
          <p:nvPr/>
        </p:nvPicPr>
        <p:blipFill>
          <a:blip r:embed="rId1"/>
          <a:srcRect l="0" t="12169" r="0" b="10379"/>
          <a:stretch/>
        </p:blipFill>
        <p:spPr>
          <a:xfrm>
            <a:off x="5464440" y="1166760"/>
            <a:ext cx="3107160" cy="3417120"/>
          </a:xfrm>
          <a:prstGeom prst="rect">
            <a:avLst/>
          </a:prstGeom>
          <a:ln>
            <a:noFill/>
          </a:ln>
        </p:spPr>
      </p:pic>
      <p:sp>
        <p:nvSpPr>
          <p:cNvPr id="347" name="CustomShape 10"/>
          <p:cNvSpPr/>
          <p:nvPr/>
        </p:nvSpPr>
        <p:spPr>
          <a:xfrm rot="10800000">
            <a:off x="4436280" y="1481760"/>
            <a:ext cx="2642760" cy="255600"/>
          </a:xfrm>
          <a:prstGeom prst="bentConnector3">
            <a:avLst>
              <a:gd name="adj1" fmla="val 82277"/>
            </a:avLst>
          </a:prstGeom>
          <a:noFill/>
          <a:ln w="9360">
            <a:solidFill>
              <a:schemeClr val="dk1"/>
            </a:solidFill>
            <a:round/>
          </a:ln>
        </p:spPr>
        <p:style>
          <a:lnRef idx="0"/>
          <a:fillRef idx="0"/>
          <a:effectRef idx="0"/>
          <a:fontRef idx="minor"/>
        </p:style>
      </p:sp>
      <p:sp>
        <p:nvSpPr>
          <p:cNvPr id="348" name="CustomShape 11"/>
          <p:cNvSpPr/>
          <p:nvPr/>
        </p:nvSpPr>
        <p:spPr>
          <a:xfrm flipH="1">
            <a:off x="4435560" y="1737720"/>
            <a:ext cx="2642760" cy="679680"/>
          </a:xfrm>
          <a:prstGeom prst="bentConnector3">
            <a:avLst>
              <a:gd name="adj1" fmla="val 82310"/>
            </a:avLst>
          </a:prstGeom>
          <a:noFill/>
          <a:ln w="9360">
            <a:solidFill>
              <a:schemeClr val="dk1"/>
            </a:solidFill>
            <a:round/>
          </a:ln>
        </p:spPr>
        <p:style>
          <a:lnRef idx="0"/>
          <a:fillRef idx="0"/>
          <a:effectRef idx="0"/>
          <a:fontRef idx="minor"/>
        </p:style>
      </p:sp>
      <p:sp>
        <p:nvSpPr>
          <p:cNvPr id="349" name="CustomShape 12"/>
          <p:cNvSpPr/>
          <p:nvPr/>
        </p:nvSpPr>
        <p:spPr>
          <a:xfrm flipH="1">
            <a:off x="4435560" y="1737720"/>
            <a:ext cx="2642760" cy="1615320"/>
          </a:xfrm>
          <a:prstGeom prst="bentConnector3">
            <a:avLst>
              <a:gd name="adj1" fmla="val 82310"/>
            </a:avLst>
          </a:prstGeom>
          <a:noFill/>
          <a:ln w="9360">
            <a:solidFill>
              <a:schemeClr val="dk1"/>
            </a:solidFill>
            <a:round/>
          </a:ln>
        </p:spPr>
        <p:style>
          <a:lnRef idx="0"/>
          <a:fillRef idx="0"/>
          <a:effectRef idx="0"/>
          <a:fontRef idx="minor"/>
        </p:style>
      </p:sp>
      <p:sp>
        <p:nvSpPr>
          <p:cNvPr id="350" name="CustomShape 13"/>
          <p:cNvSpPr/>
          <p:nvPr/>
        </p:nvSpPr>
        <p:spPr>
          <a:xfrm flipH="1">
            <a:off x="4435560" y="1737720"/>
            <a:ext cx="2642760" cy="2551320"/>
          </a:xfrm>
          <a:prstGeom prst="bentConnector3">
            <a:avLst>
              <a:gd name="adj1" fmla="val 82310"/>
            </a:avLst>
          </a:prstGeom>
          <a:noFill/>
          <a:ln w="9360">
            <a:solidFill>
              <a:schemeClr val="dk1"/>
            </a:solidFill>
            <a:round/>
          </a:ln>
        </p:spPr>
        <p:style>
          <a:lnRef idx="0"/>
          <a:fillRef idx="0"/>
          <a:effectRef idx="0"/>
          <a:fontRef idx="minor"/>
        </p:style>
      </p:sp>
      <p:sp>
        <p:nvSpPr>
          <p:cNvPr id="351" name="CustomShape 14"/>
          <p:cNvSpPr/>
          <p:nvPr/>
        </p:nvSpPr>
        <p:spPr>
          <a:xfrm>
            <a:off x="7079040" y="1622520"/>
            <a:ext cx="230040" cy="230040"/>
          </a:xfrm>
          <a:prstGeom prst="ellipse">
            <a:avLst/>
          </a:prstGeom>
          <a:noFill/>
          <a:ln>
            <a:noFill/>
          </a:ln>
        </p:spPr>
        <p:style>
          <a:lnRef idx="0"/>
          <a:fillRef idx="0"/>
          <a:effectRef idx="0"/>
          <a:fontRef idx="minor"/>
        </p:style>
      </p:sp>
      <p:grpSp>
        <p:nvGrpSpPr>
          <p:cNvPr id="352" name="Group 15"/>
          <p:cNvGrpSpPr/>
          <p:nvPr/>
        </p:nvGrpSpPr>
        <p:grpSpPr>
          <a:xfrm>
            <a:off x="4052880" y="4136760"/>
            <a:ext cx="264240" cy="304560"/>
            <a:chOff x="4052880" y="4136760"/>
            <a:chExt cx="264240" cy="304560"/>
          </a:xfrm>
        </p:grpSpPr>
        <p:sp>
          <p:nvSpPr>
            <p:cNvPr id="353" name="CustomShape 16"/>
            <p:cNvSpPr/>
            <p:nvPr/>
          </p:nvSpPr>
          <p:spPr>
            <a:xfrm>
              <a:off x="4183920" y="421992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354" name="CustomShape 17"/>
            <p:cNvSpPr/>
            <p:nvPr/>
          </p:nvSpPr>
          <p:spPr>
            <a:xfrm>
              <a:off x="4136040" y="4219920"/>
              <a:ext cx="11520" cy="1152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355" name="CustomShape 18"/>
            <p:cNvSpPr/>
            <p:nvPr/>
          </p:nvSpPr>
          <p:spPr>
            <a:xfrm>
              <a:off x="4100400" y="4184280"/>
              <a:ext cx="130680" cy="13068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356" name="CustomShape 19"/>
            <p:cNvSpPr/>
            <p:nvPr/>
          </p:nvSpPr>
          <p:spPr>
            <a:xfrm>
              <a:off x="4136040" y="4243680"/>
              <a:ext cx="59400" cy="35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357" name="CustomShape 20"/>
            <p:cNvSpPr/>
            <p:nvPr/>
          </p:nvSpPr>
          <p:spPr>
            <a:xfrm>
              <a:off x="4084200" y="4168080"/>
              <a:ext cx="11520" cy="1152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58" name="CustomShape 21"/>
            <p:cNvSpPr/>
            <p:nvPr/>
          </p:nvSpPr>
          <p:spPr>
            <a:xfrm>
              <a:off x="4052880" y="4136760"/>
              <a:ext cx="264240" cy="30456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359" name="Group 22"/>
          <p:cNvGrpSpPr/>
          <p:nvPr/>
        </p:nvGrpSpPr>
        <p:grpSpPr>
          <a:xfrm>
            <a:off x="4052880" y="3200760"/>
            <a:ext cx="264240" cy="304920"/>
            <a:chOff x="4052880" y="3200760"/>
            <a:chExt cx="264240" cy="304920"/>
          </a:xfrm>
        </p:grpSpPr>
        <p:sp>
          <p:nvSpPr>
            <p:cNvPr id="360" name="CustomShape 23"/>
            <p:cNvSpPr/>
            <p:nvPr/>
          </p:nvSpPr>
          <p:spPr>
            <a:xfrm>
              <a:off x="4100400" y="3260160"/>
              <a:ext cx="130680" cy="106920"/>
            </a:xfrm>
            <a:custGeom>
              <a:avLst/>
              <a:gdLst/>
              <a:ahLst/>
              <a:rect l="l" t="t" r="r" b="b"/>
              <a:pathLst>
                <a:path w="163782" h="134018">
                  <a:moveTo>
                    <a:pt x="40124" y="574"/>
                  </a:moveTo>
                  <a:cubicBezTo>
                    <a:pt x="37362" y="-569"/>
                    <a:pt x="34123" y="97"/>
                    <a:pt x="32028" y="2193"/>
                  </a:cubicBezTo>
                  <a:lnTo>
                    <a:pt x="2215" y="32006"/>
                  </a:lnTo>
                  <a:cubicBezTo>
                    <a:pt x="-738" y="34959"/>
                    <a:pt x="-738" y="39626"/>
                    <a:pt x="2215" y="42579"/>
                  </a:cubicBezTo>
                  <a:lnTo>
                    <a:pt x="32028" y="72392"/>
                  </a:lnTo>
                  <a:cubicBezTo>
                    <a:pt x="34981" y="75345"/>
                    <a:pt x="39933" y="75440"/>
                    <a:pt x="42982" y="71916"/>
                  </a:cubicBezTo>
                  <a:cubicBezTo>
                    <a:pt x="44124" y="70582"/>
                    <a:pt x="44696" y="68868"/>
                    <a:pt x="44696" y="67153"/>
                  </a:cubicBezTo>
                  <a:lnTo>
                    <a:pt x="44696" y="59629"/>
                  </a:lnTo>
                  <a:cubicBezTo>
                    <a:pt x="44696" y="59629"/>
                    <a:pt x="52125" y="59629"/>
                    <a:pt x="52125" y="59629"/>
                  </a:cubicBezTo>
                  <a:cubicBezTo>
                    <a:pt x="56221" y="59629"/>
                    <a:pt x="59555" y="62962"/>
                    <a:pt x="59555" y="67058"/>
                  </a:cubicBezTo>
                  <a:lnTo>
                    <a:pt x="59555" y="126589"/>
                  </a:lnTo>
                  <a:cubicBezTo>
                    <a:pt x="59555" y="130685"/>
                    <a:pt x="62889" y="134019"/>
                    <a:pt x="66984" y="134019"/>
                  </a:cubicBezTo>
                  <a:lnTo>
                    <a:pt x="96798" y="134019"/>
                  </a:lnTo>
                  <a:cubicBezTo>
                    <a:pt x="100893" y="134019"/>
                    <a:pt x="104227" y="130685"/>
                    <a:pt x="104227" y="126589"/>
                  </a:cubicBezTo>
                  <a:lnTo>
                    <a:pt x="104227" y="67058"/>
                  </a:lnTo>
                  <a:cubicBezTo>
                    <a:pt x="104227" y="62962"/>
                    <a:pt x="107561" y="59629"/>
                    <a:pt x="111657" y="59629"/>
                  </a:cubicBezTo>
                  <a:lnTo>
                    <a:pt x="119086" y="59629"/>
                  </a:lnTo>
                  <a:lnTo>
                    <a:pt x="119086" y="67153"/>
                  </a:lnTo>
                  <a:cubicBezTo>
                    <a:pt x="119086" y="68868"/>
                    <a:pt x="119658" y="70582"/>
                    <a:pt x="120801" y="71916"/>
                  </a:cubicBezTo>
                  <a:cubicBezTo>
                    <a:pt x="123944" y="75440"/>
                    <a:pt x="128897" y="75345"/>
                    <a:pt x="131755" y="72392"/>
                  </a:cubicBezTo>
                  <a:lnTo>
                    <a:pt x="161568" y="42579"/>
                  </a:lnTo>
                  <a:cubicBezTo>
                    <a:pt x="164521" y="39626"/>
                    <a:pt x="164521" y="34959"/>
                    <a:pt x="161568" y="32006"/>
                  </a:cubicBezTo>
                  <a:lnTo>
                    <a:pt x="131755" y="2193"/>
                  </a:lnTo>
                  <a:cubicBezTo>
                    <a:pt x="128802" y="-760"/>
                    <a:pt x="123849" y="-855"/>
                    <a:pt x="120801" y="2669"/>
                  </a:cubicBezTo>
                  <a:cubicBezTo>
                    <a:pt x="119658" y="4003"/>
                    <a:pt x="119086" y="5717"/>
                    <a:pt x="119086" y="7432"/>
                  </a:cubicBezTo>
                  <a:lnTo>
                    <a:pt x="119086" y="14956"/>
                  </a:lnTo>
                  <a:cubicBezTo>
                    <a:pt x="119086" y="14956"/>
                    <a:pt x="111657" y="14956"/>
                    <a:pt x="111657" y="14956"/>
                  </a:cubicBezTo>
                  <a:cubicBezTo>
                    <a:pt x="100989" y="14956"/>
                    <a:pt x="90607" y="18290"/>
                    <a:pt x="81843" y="24481"/>
                  </a:cubicBezTo>
                  <a:cubicBezTo>
                    <a:pt x="73081" y="18290"/>
                    <a:pt x="62698" y="14956"/>
                    <a:pt x="52030" y="14956"/>
                  </a:cubicBezTo>
                  <a:lnTo>
                    <a:pt x="44601" y="14956"/>
                  </a:lnTo>
                  <a:lnTo>
                    <a:pt x="44601" y="7527"/>
                  </a:lnTo>
                  <a:cubicBezTo>
                    <a:pt x="44601" y="4479"/>
                    <a:pt x="42791" y="1812"/>
                    <a:pt x="40029" y="669"/>
                  </a:cubicBezTo>
                  <a:close/>
                  <a:moveTo>
                    <a:pt x="52125" y="29815"/>
                  </a:moveTo>
                  <a:cubicBezTo>
                    <a:pt x="61174" y="29815"/>
                    <a:pt x="69937" y="33244"/>
                    <a:pt x="76891" y="39531"/>
                  </a:cubicBezTo>
                  <a:cubicBezTo>
                    <a:pt x="79748" y="42103"/>
                    <a:pt x="84034" y="42103"/>
                    <a:pt x="86892" y="39531"/>
                  </a:cubicBezTo>
                  <a:cubicBezTo>
                    <a:pt x="93845" y="33244"/>
                    <a:pt x="102608" y="29815"/>
                    <a:pt x="111657" y="29815"/>
                  </a:cubicBezTo>
                  <a:lnTo>
                    <a:pt x="126516" y="29815"/>
                  </a:lnTo>
                  <a:cubicBezTo>
                    <a:pt x="129754" y="29815"/>
                    <a:pt x="132421" y="27815"/>
                    <a:pt x="133469" y="24958"/>
                  </a:cubicBezTo>
                  <a:lnTo>
                    <a:pt x="145756" y="37245"/>
                  </a:lnTo>
                  <a:lnTo>
                    <a:pt x="133469" y="49532"/>
                  </a:lnTo>
                  <a:cubicBezTo>
                    <a:pt x="132421" y="46675"/>
                    <a:pt x="129659" y="44674"/>
                    <a:pt x="126516" y="44674"/>
                  </a:cubicBezTo>
                  <a:lnTo>
                    <a:pt x="111657" y="44674"/>
                  </a:lnTo>
                  <a:cubicBezTo>
                    <a:pt x="99370" y="44674"/>
                    <a:pt x="89368" y="54676"/>
                    <a:pt x="89368" y="66963"/>
                  </a:cubicBezTo>
                  <a:lnTo>
                    <a:pt x="89368" y="119065"/>
                  </a:lnTo>
                  <a:lnTo>
                    <a:pt x="74509" y="119065"/>
                  </a:lnTo>
                  <a:lnTo>
                    <a:pt x="74509" y="66963"/>
                  </a:lnTo>
                  <a:cubicBezTo>
                    <a:pt x="74509" y="54676"/>
                    <a:pt x="64508" y="44674"/>
                    <a:pt x="52221" y="44674"/>
                  </a:cubicBezTo>
                  <a:lnTo>
                    <a:pt x="37362" y="44674"/>
                  </a:lnTo>
                  <a:cubicBezTo>
                    <a:pt x="34123" y="44674"/>
                    <a:pt x="31456" y="46675"/>
                    <a:pt x="30408" y="49532"/>
                  </a:cubicBezTo>
                  <a:lnTo>
                    <a:pt x="18121" y="37245"/>
                  </a:lnTo>
                  <a:lnTo>
                    <a:pt x="30408" y="24958"/>
                  </a:lnTo>
                  <a:cubicBezTo>
                    <a:pt x="31456" y="27815"/>
                    <a:pt x="34218" y="29815"/>
                    <a:pt x="37362" y="29815"/>
                  </a:cubicBezTo>
                  <a:lnTo>
                    <a:pt x="52221" y="29815"/>
                  </a:lnTo>
                  <a:close/>
                </a:path>
              </a:pathLst>
            </a:custGeom>
            <a:solidFill>
              <a:schemeClr val="dk1"/>
            </a:solidFill>
            <a:ln>
              <a:noFill/>
            </a:ln>
          </p:spPr>
          <p:style>
            <a:lnRef idx="0"/>
            <a:fillRef idx="0"/>
            <a:effectRef idx="0"/>
            <a:fontRef idx="minor"/>
          </p:style>
        </p:sp>
        <p:sp>
          <p:nvSpPr>
            <p:cNvPr id="361" name="CustomShape 24"/>
            <p:cNvSpPr/>
            <p:nvPr/>
          </p:nvSpPr>
          <p:spPr>
            <a:xfrm>
              <a:off x="4084200" y="323208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62" name="CustomShape 25"/>
            <p:cNvSpPr/>
            <p:nvPr/>
          </p:nvSpPr>
          <p:spPr>
            <a:xfrm>
              <a:off x="4052880" y="3200760"/>
              <a:ext cx="264240" cy="3049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323755" y="195739"/>
                    <a:pt x="290989"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70"/>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3"/>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363" name="Group 26"/>
          <p:cNvGrpSpPr/>
          <p:nvPr/>
        </p:nvGrpSpPr>
        <p:grpSpPr>
          <a:xfrm>
            <a:off x="4052880" y="2264760"/>
            <a:ext cx="264240" cy="304920"/>
            <a:chOff x="4052880" y="2264760"/>
            <a:chExt cx="264240" cy="304920"/>
          </a:xfrm>
        </p:grpSpPr>
        <p:sp>
          <p:nvSpPr>
            <p:cNvPr id="364" name="CustomShape 27"/>
            <p:cNvSpPr/>
            <p:nvPr/>
          </p:nvSpPr>
          <p:spPr>
            <a:xfrm>
              <a:off x="4100760" y="2312280"/>
              <a:ext cx="130680" cy="130680"/>
            </a:xfrm>
            <a:custGeom>
              <a:avLst/>
              <a:gdLst/>
              <a:ahLst/>
              <a:rect l="l" t="t" r="r" b="b"/>
              <a:pathLst>
                <a:path w="163737" h="163544">
                  <a:moveTo>
                    <a:pt x="193" y="81820"/>
                  </a:moveTo>
                  <a:lnTo>
                    <a:pt x="193" y="88773"/>
                  </a:lnTo>
                  <a:cubicBezTo>
                    <a:pt x="193" y="104584"/>
                    <a:pt x="12290" y="118015"/>
                    <a:pt x="28006" y="118967"/>
                  </a:cubicBezTo>
                  <a:cubicBezTo>
                    <a:pt x="45246" y="120110"/>
                    <a:pt x="59724" y="106299"/>
                    <a:pt x="59724" y="89249"/>
                  </a:cubicBezTo>
                  <a:lnTo>
                    <a:pt x="59724" y="81820"/>
                  </a:lnTo>
                  <a:cubicBezTo>
                    <a:pt x="59724" y="80677"/>
                    <a:pt x="59438" y="79439"/>
                    <a:pt x="58962" y="78486"/>
                  </a:cubicBezTo>
                  <a:lnTo>
                    <a:pt x="42008" y="44577"/>
                  </a:lnTo>
                  <a:lnTo>
                    <a:pt x="74583" y="44577"/>
                  </a:lnTo>
                  <a:lnTo>
                    <a:pt x="74583" y="119729"/>
                  </a:lnTo>
                  <a:cubicBezTo>
                    <a:pt x="57629" y="123158"/>
                    <a:pt x="44770" y="138208"/>
                    <a:pt x="44770" y="156210"/>
                  </a:cubicBezTo>
                  <a:cubicBezTo>
                    <a:pt x="44770" y="160306"/>
                    <a:pt x="48104" y="163544"/>
                    <a:pt x="52199" y="163544"/>
                  </a:cubicBezTo>
                  <a:lnTo>
                    <a:pt x="111731" y="163544"/>
                  </a:lnTo>
                  <a:cubicBezTo>
                    <a:pt x="115826" y="163544"/>
                    <a:pt x="119160" y="160211"/>
                    <a:pt x="119160" y="156210"/>
                  </a:cubicBezTo>
                  <a:cubicBezTo>
                    <a:pt x="119160" y="138208"/>
                    <a:pt x="106397" y="123158"/>
                    <a:pt x="89347" y="119729"/>
                  </a:cubicBezTo>
                  <a:lnTo>
                    <a:pt x="89347" y="44577"/>
                  </a:lnTo>
                  <a:lnTo>
                    <a:pt x="121922" y="44577"/>
                  </a:lnTo>
                  <a:lnTo>
                    <a:pt x="104968" y="78486"/>
                  </a:lnTo>
                  <a:cubicBezTo>
                    <a:pt x="104492" y="79439"/>
                    <a:pt x="104206" y="80677"/>
                    <a:pt x="104206" y="81820"/>
                  </a:cubicBezTo>
                  <a:lnTo>
                    <a:pt x="104206" y="88773"/>
                  </a:lnTo>
                  <a:cubicBezTo>
                    <a:pt x="104206" y="104584"/>
                    <a:pt x="116303" y="118015"/>
                    <a:pt x="132019" y="118967"/>
                  </a:cubicBezTo>
                  <a:cubicBezTo>
                    <a:pt x="149259" y="120110"/>
                    <a:pt x="163737" y="106299"/>
                    <a:pt x="163737" y="89249"/>
                  </a:cubicBezTo>
                  <a:lnTo>
                    <a:pt x="163737" y="81820"/>
                  </a:lnTo>
                  <a:cubicBezTo>
                    <a:pt x="163737" y="80677"/>
                    <a:pt x="163451" y="79439"/>
                    <a:pt x="162975" y="78486"/>
                  </a:cubicBezTo>
                  <a:lnTo>
                    <a:pt x="145830" y="44196"/>
                  </a:lnTo>
                  <a:cubicBezTo>
                    <a:pt x="155927" y="42196"/>
                    <a:pt x="163547" y="33338"/>
                    <a:pt x="163737" y="22765"/>
                  </a:cubicBezTo>
                  <a:cubicBezTo>
                    <a:pt x="163737" y="18860"/>
                    <a:pt x="160975" y="15335"/>
                    <a:pt x="157165" y="14954"/>
                  </a:cubicBezTo>
                  <a:cubicBezTo>
                    <a:pt x="152688" y="14478"/>
                    <a:pt x="148878" y="18002"/>
                    <a:pt x="148878" y="22384"/>
                  </a:cubicBezTo>
                  <a:cubicBezTo>
                    <a:pt x="148878" y="26480"/>
                    <a:pt x="145354" y="29813"/>
                    <a:pt x="141258" y="29813"/>
                  </a:cubicBezTo>
                  <a:lnTo>
                    <a:pt x="89347" y="29813"/>
                  </a:lnTo>
                  <a:lnTo>
                    <a:pt x="89347" y="14954"/>
                  </a:lnTo>
                  <a:lnTo>
                    <a:pt x="96776" y="14954"/>
                  </a:lnTo>
                  <a:cubicBezTo>
                    <a:pt x="99920" y="14954"/>
                    <a:pt x="102872" y="12954"/>
                    <a:pt x="103825" y="9906"/>
                  </a:cubicBezTo>
                  <a:cubicBezTo>
                    <a:pt x="105444" y="4763"/>
                    <a:pt x="101634" y="0"/>
                    <a:pt x="96776" y="0"/>
                  </a:cubicBezTo>
                  <a:lnTo>
                    <a:pt x="66963" y="0"/>
                  </a:lnTo>
                  <a:cubicBezTo>
                    <a:pt x="63820" y="0"/>
                    <a:pt x="60867" y="2000"/>
                    <a:pt x="59915" y="5048"/>
                  </a:cubicBezTo>
                  <a:cubicBezTo>
                    <a:pt x="58295" y="10192"/>
                    <a:pt x="62105" y="14954"/>
                    <a:pt x="66963" y="14954"/>
                  </a:cubicBezTo>
                  <a:lnTo>
                    <a:pt x="74393" y="14954"/>
                  </a:lnTo>
                  <a:lnTo>
                    <a:pt x="74393" y="29813"/>
                  </a:lnTo>
                  <a:lnTo>
                    <a:pt x="22481" y="29813"/>
                  </a:lnTo>
                  <a:cubicBezTo>
                    <a:pt x="18386" y="29813"/>
                    <a:pt x="14861" y="26575"/>
                    <a:pt x="14861" y="22384"/>
                  </a:cubicBezTo>
                  <a:cubicBezTo>
                    <a:pt x="14861" y="18002"/>
                    <a:pt x="11051" y="14478"/>
                    <a:pt x="6575" y="14954"/>
                  </a:cubicBezTo>
                  <a:cubicBezTo>
                    <a:pt x="2669" y="15335"/>
                    <a:pt x="-93" y="18860"/>
                    <a:pt x="2" y="22765"/>
                  </a:cubicBezTo>
                  <a:cubicBezTo>
                    <a:pt x="193" y="33338"/>
                    <a:pt x="7908" y="42196"/>
                    <a:pt x="17909" y="44196"/>
                  </a:cubicBezTo>
                  <a:lnTo>
                    <a:pt x="764" y="78486"/>
                  </a:lnTo>
                  <a:cubicBezTo>
                    <a:pt x="288" y="79439"/>
                    <a:pt x="2" y="80677"/>
                    <a:pt x="2" y="81820"/>
                  </a:cubicBezTo>
                  <a:lnTo>
                    <a:pt x="2" y="81820"/>
                  </a:lnTo>
                  <a:close/>
                  <a:moveTo>
                    <a:pt x="102872" y="148781"/>
                  </a:moveTo>
                  <a:lnTo>
                    <a:pt x="60772" y="148781"/>
                  </a:lnTo>
                  <a:cubicBezTo>
                    <a:pt x="63820" y="140113"/>
                    <a:pt x="72107" y="133921"/>
                    <a:pt x="81822" y="133921"/>
                  </a:cubicBezTo>
                  <a:cubicBezTo>
                    <a:pt x="91538" y="133921"/>
                    <a:pt x="99824" y="140113"/>
                    <a:pt x="102872" y="148781"/>
                  </a:cubicBezTo>
                  <a:close/>
                  <a:moveTo>
                    <a:pt x="133924" y="53816"/>
                  </a:moveTo>
                  <a:lnTo>
                    <a:pt x="144211" y="74390"/>
                  </a:lnTo>
                  <a:lnTo>
                    <a:pt x="123637" y="74390"/>
                  </a:lnTo>
                  <a:lnTo>
                    <a:pt x="133924" y="53816"/>
                  </a:lnTo>
                  <a:close/>
                  <a:moveTo>
                    <a:pt x="133924" y="104204"/>
                  </a:moveTo>
                  <a:cubicBezTo>
                    <a:pt x="125732" y="104204"/>
                    <a:pt x="119065" y="97536"/>
                    <a:pt x="119065" y="89345"/>
                  </a:cubicBezTo>
                  <a:lnTo>
                    <a:pt x="148878" y="89345"/>
                  </a:lnTo>
                  <a:cubicBezTo>
                    <a:pt x="148878" y="97536"/>
                    <a:pt x="142211" y="104204"/>
                    <a:pt x="134019" y="104204"/>
                  </a:cubicBezTo>
                  <a:close/>
                  <a:moveTo>
                    <a:pt x="29720" y="104204"/>
                  </a:moveTo>
                  <a:cubicBezTo>
                    <a:pt x="21529" y="104204"/>
                    <a:pt x="14861" y="97536"/>
                    <a:pt x="14861" y="89345"/>
                  </a:cubicBezTo>
                  <a:lnTo>
                    <a:pt x="44675" y="89345"/>
                  </a:lnTo>
                  <a:cubicBezTo>
                    <a:pt x="44675" y="97536"/>
                    <a:pt x="38007" y="104204"/>
                    <a:pt x="29816" y="104204"/>
                  </a:cubicBezTo>
                  <a:close/>
                  <a:moveTo>
                    <a:pt x="19433" y="74390"/>
                  </a:moveTo>
                  <a:lnTo>
                    <a:pt x="29720" y="53816"/>
                  </a:lnTo>
                  <a:lnTo>
                    <a:pt x="40007" y="74390"/>
                  </a:lnTo>
                  <a:lnTo>
                    <a:pt x="19433" y="74390"/>
                  </a:lnTo>
                  <a:close/>
                </a:path>
              </a:pathLst>
            </a:custGeom>
            <a:solidFill>
              <a:schemeClr val="dk1"/>
            </a:solidFill>
            <a:ln>
              <a:noFill/>
            </a:ln>
          </p:spPr>
          <p:style>
            <a:lnRef idx="0"/>
            <a:fillRef idx="0"/>
            <a:effectRef idx="0"/>
            <a:fontRef idx="minor"/>
          </p:style>
        </p:sp>
        <p:sp>
          <p:nvSpPr>
            <p:cNvPr id="365" name="CustomShape 28"/>
            <p:cNvSpPr/>
            <p:nvPr/>
          </p:nvSpPr>
          <p:spPr>
            <a:xfrm>
              <a:off x="4084560" y="2296440"/>
              <a:ext cx="11520" cy="1152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66" name="CustomShape 29"/>
            <p:cNvSpPr/>
            <p:nvPr/>
          </p:nvSpPr>
          <p:spPr>
            <a:xfrm>
              <a:off x="4052880" y="2264760"/>
              <a:ext cx="264240" cy="304920"/>
            </a:xfrm>
            <a:custGeom>
              <a:avLst/>
              <a:gdLst/>
              <a:ahLst/>
              <a:rect l="l" t="t" r="r" b="b"/>
              <a:pathLst>
                <a:path w="330377" h="381000">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69"/>
                  </a:cubicBezTo>
                  <a:cubicBezTo>
                    <a:pt x="315087" y="214408"/>
                    <a:pt x="314039" y="217361"/>
                    <a:pt x="310515" y="218503"/>
                  </a:cubicBezTo>
                  <a:lnTo>
                    <a:pt x="288036" y="225743"/>
                  </a:lnTo>
                  <a:cubicBezTo>
                    <a:pt x="287084" y="226028"/>
                    <a:pt x="286226" y="226505"/>
                    <a:pt x="285464" y="227076"/>
                  </a:cubicBezTo>
                  <a:cubicBezTo>
                    <a:pt x="282797" y="229362"/>
                    <a:pt x="282130" y="232886"/>
                    <a:pt x="283369" y="235839"/>
                  </a:cubicBezTo>
                  <a:cubicBezTo>
                    <a:pt x="283369" y="235839"/>
                    <a:pt x="291465" y="254222"/>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9"/>
                    <a:pt x="329755" y="216598"/>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grpSp>
        <p:nvGrpSpPr>
          <p:cNvPr id="367" name="Group 30"/>
          <p:cNvGrpSpPr/>
          <p:nvPr/>
        </p:nvGrpSpPr>
        <p:grpSpPr>
          <a:xfrm>
            <a:off x="4053240" y="1329120"/>
            <a:ext cx="264240" cy="304920"/>
            <a:chOff x="4053240" y="1329120"/>
            <a:chExt cx="264240" cy="304920"/>
          </a:xfrm>
        </p:grpSpPr>
        <p:sp>
          <p:nvSpPr>
            <p:cNvPr id="368" name="CustomShape 31"/>
            <p:cNvSpPr/>
            <p:nvPr/>
          </p:nvSpPr>
          <p:spPr>
            <a:xfrm>
              <a:off x="4100760" y="1376640"/>
              <a:ext cx="131040" cy="118800"/>
            </a:xfrm>
            <a:custGeom>
              <a:avLst/>
              <a:gdLst/>
              <a:ahLst/>
              <a:rect l="l" t="t" r="r" b="b"/>
              <a:pathLst>
                <a:path w="163829" h="148780">
                  <a:moveTo>
                    <a:pt x="163639" y="74486"/>
                  </a:moveTo>
                  <a:cubicBezTo>
                    <a:pt x="163639" y="60389"/>
                    <a:pt x="153733" y="48482"/>
                    <a:pt x="140589" y="45434"/>
                  </a:cubicBezTo>
                  <a:cubicBezTo>
                    <a:pt x="137636" y="32671"/>
                    <a:pt x="126492" y="23051"/>
                    <a:pt x="113062" y="22384"/>
                  </a:cubicBezTo>
                  <a:cubicBezTo>
                    <a:pt x="105156" y="8668"/>
                    <a:pt x="90488" y="0"/>
                    <a:pt x="74390" y="0"/>
                  </a:cubicBezTo>
                  <a:cubicBezTo>
                    <a:pt x="55245" y="0"/>
                    <a:pt x="38290" y="12383"/>
                    <a:pt x="32195" y="30099"/>
                  </a:cubicBezTo>
                  <a:cubicBezTo>
                    <a:pt x="14002" y="32576"/>
                    <a:pt x="0" y="48197"/>
                    <a:pt x="0" y="66961"/>
                  </a:cubicBezTo>
                  <a:cubicBezTo>
                    <a:pt x="0" y="82772"/>
                    <a:pt x="9906" y="96393"/>
                    <a:pt x="24003" y="101727"/>
                  </a:cubicBezTo>
                  <a:cubicBezTo>
                    <a:pt x="23050" y="104394"/>
                    <a:pt x="22479" y="107156"/>
                    <a:pt x="22384" y="110014"/>
                  </a:cubicBezTo>
                  <a:cubicBezTo>
                    <a:pt x="16954" y="114776"/>
                    <a:pt x="14192" y="121730"/>
                    <a:pt x="15049" y="129064"/>
                  </a:cubicBezTo>
                  <a:cubicBezTo>
                    <a:pt x="16383" y="140399"/>
                    <a:pt x="26289" y="148781"/>
                    <a:pt x="37719" y="148781"/>
                  </a:cubicBezTo>
                  <a:lnTo>
                    <a:pt x="104204" y="148781"/>
                  </a:lnTo>
                  <a:cubicBezTo>
                    <a:pt x="120587" y="148781"/>
                    <a:pt x="134017" y="135446"/>
                    <a:pt x="134017" y="118967"/>
                  </a:cubicBezTo>
                  <a:cubicBezTo>
                    <a:pt x="134017" y="113633"/>
                    <a:pt x="132588" y="108490"/>
                    <a:pt x="130016" y="104108"/>
                  </a:cubicBezTo>
                  <a:lnTo>
                    <a:pt x="134017" y="104108"/>
                  </a:lnTo>
                  <a:cubicBezTo>
                    <a:pt x="150400" y="104108"/>
                    <a:pt x="163830" y="90773"/>
                    <a:pt x="163830" y="74295"/>
                  </a:cubicBezTo>
                  <a:lnTo>
                    <a:pt x="163830" y="74295"/>
                  </a:lnTo>
                  <a:close/>
                  <a:moveTo>
                    <a:pt x="14764" y="67056"/>
                  </a:moveTo>
                  <a:cubicBezTo>
                    <a:pt x="14764" y="54864"/>
                    <a:pt x="24574" y="44958"/>
                    <a:pt x="36766" y="44768"/>
                  </a:cubicBezTo>
                  <a:cubicBezTo>
                    <a:pt x="41053" y="45244"/>
                    <a:pt x="44482" y="42482"/>
                    <a:pt x="45148" y="38862"/>
                  </a:cubicBezTo>
                  <a:cubicBezTo>
                    <a:pt x="47911" y="25051"/>
                    <a:pt x="60198" y="14954"/>
                    <a:pt x="74295" y="14954"/>
                  </a:cubicBezTo>
                  <a:cubicBezTo>
                    <a:pt x="86201" y="14954"/>
                    <a:pt x="96964" y="22098"/>
                    <a:pt x="101727" y="33052"/>
                  </a:cubicBezTo>
                  <a:cubicBezTo>
                    <a:pt x="104299" y="39053"/>
                    <a:pt x="110490" y="37243"/>
                    <a:pt x="111538" y="37243"/>
                  </a:cubicBezTo>
                  <a:cubicBezTo>
                    <a:pt x="119729" y="37243"/>
                    <a:pt x="126397" y="43910"/>
                    <a:pt x="126397" y="52102"/>
                  </a:cubicBezTo>
                  <a:cubicBezTo>
                    <a:pt x="126397" y="56198"/>
                    <a:pt x="129730" y="59531"/>
                    <a:pt x="133826" y="59531"/>
                  </a:cubicBezTo>
                  <a:cubicBezTo>
                    <a:pt x="142494" y="59531"/>
                    <a:pt x="149447" y="66961"/>
                    <a:pt x="148685" y="75819"/>
                  </a:cubicBezTo>
                  <a:cubicBezTo>
                    <a:pt x="148019" y="83534"/>
                    <a:pt x="141256" y="89345"/>
                    <a:pt x="133540" y="89345"/>
                  </a:cubicBezTo>
                  <a:lnTo>
                    <a:pt x="118205" y="89345"/>
                  </a:lnTo>
                  <a:cubicBezTo>
                    <a:pt x="114776" y="72390"/>
                    <a:pt x="99727" y="59531"/>
                    <a:pt x="81724" y="59531"/>
                  </a:cubicBezTo>
                  <a:cubicBezTo>
                    <a:pt x="66675" y="59531"/>
                    <a:pt x="53340" y="68580"/>
                    <a:pt x="47625" y="82201"/>
                  </a:cubicBezTo>
                  <a:cubicBezTo>
                    <a:pt x="42196" y="83058"/>
                    <a:pt x="37052" y="85344"/>
                    <a:pt x="32861" y="88868"/>
                  </a:cubicBezTo>
                  <a:cubicBezTo>
                    <a:pt x="22574" y="86868"/>
                    <a:pt x="14859" y="77724"/>
                    <a:pt x="14859" y="66961"/>
                  </a:cubicBezTo>
                  <a:close/>
                  <a:moveTo>
                    <a:pt x="104108" y="134017"/>
                  </a:moveTo>
                  <a:lnTo>
                    <a:pt x="37624" y="134017"/>
                  </a:lnTo>
                  <a:cubicBezTo>
                    <a:pt x="34671" y="134017"/>
                    <a:pt x="31909" y="132493"/>
                    <a:pt x="30575" y="129921"/>
                  </a:cubicBezTo>
                  <a:cubicBezTo>
                    <a:pt x="28670" y="126206"/>
                    <a:pt x="30099" y="122301"/>
                    <a:pt x="33623" y="120301"/>
                  </a:cubicBezTo>
                  <a:cubicBezTo>
                    <a:pt x="36195" y="118872"/>
                    <a:pt x="37814" y="116110"/>
                    <a:pt x="37243" y="112109"/>
                  </a:cubicBezTo>
                  <a:cubicBezTo>
                    <a:pt x="36862" y="109442"/>
                    <a:pt x="38100" y="104966"/>
                    <a:pt x="41053" y="101822"/>
                  </a:cubicBezTo>
                  <a:cubicBezTo>
                    <a:pt x="43815" y="98774"/>
                    <a:pt x="47720" y="96965"/>
                    <a:pt x="51816" y="96869"/>
                  </a:cubicBezTo>
                  <a:cubicBezTo>
                    <a:pt x="56197" y="97441"/>
                    <a:pt x="59436" y="94869"/>
                    <a:pt x="60388" y="91345"/>
                  </a:cubicBezTo>
                  <a:cubicBezTo>
                    <a:pt x="62960" y="81439"/>
                    <a:pt x="71723" y="74486"/>
                    <a:pt x="81915" y="74486"/>
                  </a:cubicBezTo>
                  <a:cubicBezTo>
                    <a:pt x="94107" y="74486"/>
                    <a:pt x="104108" y="84392"/>
                    <a:pt x="104204" y="96583"/>
                  </a:cubicBezTo>
                  <a:cubicBezTo>
                    <a:pt x="103537" y="101060"/>
                    <a:pt x="105918" y="104108"/>
                    <a:pt x="109061" y="105156"/>
                  </a:cubicBezTo>
                  <a:cubicBezTo>
                    <a:pt x="115062" y="107252"/>
                    <a:pt x="119063" y="112871"/>
                    <a:pt x="119063" y="119158"/>
                  </a:cubicBezTo>
                  <a:cubicBezTo>
                    <a:pt x="119063" y="127349"/>
                    <a:pt x="112395" y="134017"/>
                    <a:pt x="104204" y="134017"/>
                  </a:cubicBezTo>
                  <a:lnTo>
                    <a:pt x="104204" y="134017"/>
                  </a:lnTo>
                  <a:close/>
                </a:path>
              </a:pathLst>
            </a:custGeom>
            <a:solidFill>
              <a:schemeClr val="dk1"/>
            </a:solidFill>
            <a:ln>
              <a:noFill/>
            </a:ln>
          </p:spPr>
          <p:style>
            <a:lnRef idx="0"/>
            <a:fillRef idx="0"/>
            <a:effectRef idx="0"/>
            <a:fontRef idx="minor"/>
          </p:style>
        </p:sp>
        <p:sp>
          <p:nvSpPr>
            <p:cNvPr id="369" name="CustomShape 32"/>
            <p:cNvSpPr/>
            <p:nvPr/>
          </p:nvSpPr>
          <p:spPr>
            <a:xfrm>
              <a:off x="4084560" y="1360800"/>
              <a:ext cx="11520" cy="1152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370" name="CustomShape 33"/>
            <p:cNvSpPr/>
            <p:nvPr/>
          </p:nvSpPr>
          <p:spPr>
            <a:xfrm>
              <a:off x="4053240" y="1329120"/>
              <a:ext cx="264240" cy="304920"/>
            </a:xfrm>
            <a:custGeom>
              <a:avLst/>
              <a:gdLst/>
              <a:ahLst/>
              <a:rect l="l" t="t" r="r" b="b"/>
              <a:pathLst>
                <a:path w="330377" h="381000">
                  <a:moveTo>
                    <a:pt x="291179" y="161544"/>
                  </a:moveTo>
                  <a:cubicBezTo>
                    <a:pt x="285845" y="156210"/>
                    <a:pt x="282797" y="148971"/>
                    <a:pt x="282797" y="141446"/>
                  </a:cubicBezTo>
                  <a:cubicBezTo>
                    <a:pt x="282797" y="63437"/>
                    <a:pt x="219361" y="0"/>
                    <a:pt x="141446" y="0"/>
                  </a:cubicBezTo>
                  <a:cubicBezTo>
                    <a:pt x="116110" y="0"/>
                    <a:pt x="91345" y="6763"/>
                    <a:pt x="69628" y="19622"/>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6"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9"/>
                    <a:pt x="329755" y="216599"/>
                  </a:cubicBezTo>
                  <a:cubicBezTo>
                    <a:pt x="331565" y="209074"/>
                    <a:pt x="329375" y="201263"/>
                    <a:pt x="323850" y="195739"/>
                  </a:cubicBezTo>
                  <a:cubicBezTo>
                    <a:pt x="290227" y="160592"/>
                    <a:pt x="291275" y="161639"/>
                    <a:pt x="291084" y="161449"/>
                  </a:cubicBezTo>
                  <a:lnTo>
                    <a:pt x="291084" y="161449"/>
                  </a:lnTo>
                  <a:close/>
                </a:path>
              </a:pathLst>
            </a:custGeom>
            <a:solidFill>
              <a:schemeClr val="dk1"/>
            </a:solidFill>
            <a:ln>
              <a:noFill/>
            </a:ln>
          </p:spPr>
          <p:style>
            <a:lnRef idx="0"/>
            <a:fillRef idx="0"/>
            <a:effectRef idx="0"/>
            <a:fontRef idx="minor"/>
          </p:style>
        </p:sp>
      </p:gr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71" name="TextShape 1"/>
          <p:cNvSpPr txBox="1"/>
          <p:nvPr/>
        </p:nvSpPr>
        <p:spPr>
          <a:xfrm>
            <a:off x="452520" y="24912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Recommendations</a:t>
            </a:r>
            <a:endParaRPr b="0" lang="pl-PL" sz="4000" spc="-1" strike="noStrike">
              <a:solidFill>
                <a:srgbClr val="000000"/>
              </a:solidFill>
              <a:latin typeface="Arial"/>
            </a:endParaRPr>
          </a:p>
        </p:txBody>
      </p:sp>
      <p:sp>
        <p:nvSpPr>
          <p:cNvPr id="372" name="CustomShape 2"/>
          <p:cNvSpPr/>
          <p:nvPr/>
        </p:nvSpPr>
        <p:spPr>
          <a:xfrm>
            <a:off x="2655720" y="2907360"/>
            <a:ext cx="60451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373" name="CustomShape 3"/>
          <p:cNvSpPr/>
          <p:nvPr/>
        </p:nvSpPr>
        <p:spPr>
          <a:xfrm>
            <a:off x="7225560" y="1683720"/>
            <a:ext cx="1474920" cy="848520"/>
          </a:xfrm>
          <a:prstGeom prst="rect">
            <a:avLst/>
          </a:prstGeom>
          <a:noFill/>
          <a:ln>
            <a:noFill/>
          </a:ln>
        </p:spPr>
        <p:style>
          <a:lnRef idx="0"/>
          <a:fillRef idx="0"/>
          <a:effectRef idx="0"/>
          <a:fontRef idx="minor"/>
        </p:style>
        <p:txBody>
          <a:bodyPr tIns="91440" bIns="91440">
            <a:noAutofit/>
          </a:bodyPr>
          <a:p>
            <a:pPr algn="ctr">
              <a:lnSpc>
                <a:spcPct val="100000"/>
              </a:lnSpc>
            </a:pPr>
            <a:r>
              <a:rPr b="0" lang="pl-PL" sz="1200" spc="-1" strike="noStrike">
                <a:solidFill>
                  <a:srgbClr val="000000"/>
                </a:solidFill>
                <a:latin typeface="Montserrat Medium"/>
                <a:ea typeface="Montserrat Medium"/>
              </a:rPr>
              <a:t>Support managers: MHFA cover, mentoring, protected time </a:t>
            </a:r>
            <a:r>
              <a:rPr b="0" lang="pl-PL" sz="600" spc="-1" strike="noStrike">
                <a:solidFill>
                  <a:srgbClr val="000000"/>
                </a:solidFill>
                <a:latin typeface="Montserrat Medium"/>
                <a:ea typeface="Arial"/>
              </a:rPr>
              <a:t>(Mind, 2022; Saito et al., 2025)</a:t>
            </a:r>
            <a:endParaRPr b="0" lang="pl-PL" sz="600" spc="-1" strike="noStrike">
              <a:latin typeface="Arial"/>
            </a:endParaRPr>
          </a:p>
        </p:txBody>
      </p:sp>
      <p:sp>
        <p:nvSpPr>
          <p:cNvPr id="374" name="CustomShape 4"/>
          <p:cNvSpPr/>
          <p:nvPr/>
        </p:nvSpPr>
        <p:spPr>
          <a:xfrm>
            <a:off x="3277080" y="1710360"/>
            <a:ext cx="1474920" cy="848520"/>
          </a:xfrm>
          <a:prstGeom prst="rect">
            <a:avLst/>
          </a:prstGeom>
          <a:noFill/>
          <a:ln>
            <a:noFill/>
          </a:ln>
        </p:spPr>
        <p:style>
          <a:lnRef idx="0"/>
          <a:fillRef idx="0"/>
          <a:effectRef idx="0"/>
          <a:fontRef idx="minor"/>
        </p:style>
        <p:txBody>
          <a:bodyPr tIns="91440" bIns="91440">
            <a:noAutofit/>
          </a:bodyPr>
          <a:p>
            <a:pPr algn="ctr">
              <a:lnSpc>
                <a:spcPct val="100000"/>
              </a:lnSpc>
            </a:pPr>
            <a:r>
              <a:rPr b="0" lang="pl-PL" sz="1200" spc="-1" strike="noStrike">
                <a:solidFill>
                  <a:srgbClr val="000000"/>
                </a:solidFill>
                <a:latin typeface="Montserrat Medium"/>
                <a:ea typeface="Montserrat Medium"/>
              </a:rPr>
              <a:t>Publish rotas 14 days ahead; protect 11-hour rest; end clopenings </a:t>
            </a:r>
            <a:endParaRPr b="0" lang="pl-PL" sz="1200" spc="-1" strike="noStrike">
              <a:latin typeface="Arial"/>
            </a:endParaRPr>
          </a:p>
          <a:p>
            <a:pPr algn="ctr">
              <a:lnSpc>
                <a:spcPct val="100000"/>
              </a:lnSpc>
            </a:pPr>
            <a:r>
              <a:rPr b="0" lang="pl-PL" sz="600" spc="-1" strike="noStrike">
                <a:solidFill>
                  <a:srgbClr val="000000"/>
                </a:solidFill>
                <a:latin typeface="Montserrat Medium"/>
                <a:ea typeface="Arial"/>
              </a:rPr>
              <a:t>(CLASP, 2015; ACAS, 2025)</a:t>
            </a:r>
            <a:endParaRPr b="0" lang="pl-PL" sz="600" spc="-1" strike="noStrike">
              <a:latin typeface="Arial"/>
            </a:endParaRPr>
          </a:p>
        </p:txBody>
      </p:sp>
      <p:sp>
        <p:nvSpPr>
          <p:cNvPr id="375" name="CustomShape 5"/>
          <p:cNvSpPr/>
          <p:nvPr/>
        </p:nvSpPr>
        <p:spPr>
          <a:xfrm>
            <a:off x="7220520" y="3025800"/>
            <a:ext cx="1474920" cy="10882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1200" spc="-1" strike="noStrike">
                <a:solidFill>
                  <a:srgbClr val="000000"/>
                </a:solidFill>
                <a:latin typeface="Montserrat Medium"/>
                <a:ea typeface="Montserrat Medium"/>
              </a:rPr>
              <a:t>Leaders model safe disclosure across sites</a:t>
            </a:r>
            <a:endParaRPr b="0" lang="pl-PL" sz="1200" spc="-1" strike="noStrike">
              <a:latin typeface="Arial"/>
            </a:endParaRPr>
          </a:p>
          <a:p>
            <a:pPr algn="ctr">
              <a:lnSpc>
                <a:spcPct val="100000"/>
              </a:lnSpc>
            </a:pPr>
            <a:r>
              <a:rPr b="0" lang="pl-PL" sz="600" spc="-1" strike="noStrike">
                <a:solidFill>
                  <a:srgbClr val="000000"/>
                </a:solidFill>
                <a:latin typeface="Montserrat Medium"/>
                <a:ea typeface="Arial"/>
              </a:rPr>
              <a:t>(The Burnt Chef Project, 2025)</a:t>
            </a:r>
            <a:endParaRPr b="0" lang="pl-PL" sz="600" spc="-1" strike="noStrike">
              <a:latin typeface="Arial"/>
            </a:endParaRPr>
          </a:p>
        </p:txBody>
      </p:sp>
      <p:sp>
        <p:nvSpPr>
          <p:cNvPr id="376" name="CustomShape 6"/>
          <p:cNvSpPr/>
          <p:nvPr/>
        </p:nvSpPr>
        <p:spPr>
          <a:xfrm>
            <a:off x="3277080" y="3255120"/>
            <a:ext cx="1474920" cy="10882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1200" spc="-1" strike="noStrike">
                <a:solidFill>
                  <a:srgbClr val="000000"/>
                </a:solidFill>
                <a:latin typeface="Montserrat Medium"/>
                <a:ea typeface="Montserrat Medium"/>
              </a:rPr>
              <a:t>Redesign jobs and pay: breaks enforced; premiums for antisocial hours </a:t>
            </a:r>
            <a:r>
              <a:rPr b="0" lang="pl-PL" sz="600" spc="-1" strike="noStrike">
                <a:solidFill>
                  <a:srgbClr val="000000"/>
                </a:solidFill>
                <a:latin typeface="Montserrat Medium"/>
                <a:ea typeface="Montserrat Medium"/>
              </a:rPr>
              <a:t>(ACAS, 2025)</a:t>
            </a:r>
            <a:endParaRPr b="0" lang="pl-PL" sz="600" spc="-1" strike="noStrike">
              <a:latin typeface="Arial"/>
            </a:endParaRPr>
          </a:p>
        </p:txBody>
      </p:sp>
      <p:sp>
        <p:nvSpPr>
          <p:cNvPr id="377" name="CustomShape 7"/>
          <p:cNvSpPr/>
          <p:nvPr/>
        </p:nvSpPr>
        <p:spPr>
          <a:xfrm>
            <a:off x="5248800" y="3201120"/>
            <a:ext cx="1582920" cy="10882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1200" spc="-1" strike="noStrike">
                <a:solidFill>
                  <a:srgbClr val="000000"/>
                </a:solidFill>
                <a:latin typeface="Montserrat Medium"/>
                <a:ea typeface="Montserrat Medium"/>
              </a:rPr>
              <a:t>Industry standard with licensing mechanisms  and monitored compliance </a:t>
            </a:r>
            <a:endParaRPr b="0" lang="pl-PL" sz="1200" spc="-1" strike="noStrike">
              <a:latin typeface="Arial"/>
            </a:endParaRPr>
          </a:p>
          <a:p>
            <a:pPr algn="ctr">
              <a:lnSpc>
                <a:spcPct val="100000"/>
              </a:lnSpc>
            </a:pPr>
            <a:r>
              <a:rPr b="0" lang="pl-PL" sz="600" spc="-1" strike="noStrike">
                <a:solidFill>
                  <a:srgbClr val="000000"/>
                </a:solidFill>
                <a:latin typeface="Montserrat Medium"/>
                <a:ea typeface="Montserrat Medium"/>
              </a:rPr>
              <a:t>(BITC, 2025; CIPD, 2025)</a:t>
            </a:r>
            <a:endParaRPr b="0" lang="pl-PL" sz="600" spc="-1" strike="noStrike">
              <a:latin typeface="Arial"/>
            </a:endParaRPr>
          </a:p>
        </p:txBody>
      </p:sp>
      <p:sp>
        <p:nvSpPr>
          <p:cNvPr id="378" name="CustomShape 8"/>
          <p:cNvSpPr/>
          <p:nvPr/>
        </p:nvSpPr>
        <p:spPr>
          <a:xfrm>
            <a:off x="5248800" y="1710360"/>
            <a:ext cx="1474920" cy="848520"/>
          </a:xfrm>
          <a:prstGeom prst="rect">
            <a:avLst/>
          </a:prstGeom>
          <a:noFill/>
          <a:ln>
            <a:noFill/>
          </a:ln>
        </p:spPr>
        <p:style>
          <a:lnRef idx="0"/>
          <a:fillRef idx="0"/>
          <a:effectRef idx="0"/>
          <a:fontRef idx="minor"/>
        </p:style>
        <p:txBody>
          <a:bodyPr tIns="91440" bIns="91440">
            <a:noAutofit/>
          </a:bodyPr>
          <a:p>
            <a:pPr algn="ctr">
              <a:lnSpc>
                <a:spcPct val="100000"/>
              </a:lnSpc>
            </a:pPr>
            <a:r>
              <a:rPr b="0" lang="pl-PL" sz="1200" spc="-1" strike="noStrike">
                <a:solidFill>
                  <a:srgbClr val="000000"/>
                </a:solidFill>
                <a:latin typeface="Montserrat Medium"/>
                <a:ea typeface="Montserrat Medium"/>
              </a:rPr>
              <a:t>Zero-tolerance on customer aggression; train and document responses </a:t>
            </a:r>
            <a:endParaRPr b="0" lang="pl-PL" sz="1200" spc="-1" strike="noStrike">
              <a:latin typeface="Arial"/>
            </a:endParaRPr>
          </a:p>
          <a:p>
            <a:pPr algn="ctr">
              <a:lnSpc>
                <a:spcPct val="100000"/>
              </a:lnSpc>
            </a:pPr>
            <a:r>
              <a:rPr b="0" lang="pl-PL" sz="600" spc="-1" strike="noStrike">
                <a:solidFill>
                  <a:srgbClr val="000000"/>
                </a:solidFill>
                <a:latin typeface="Montserrat Medium"/>
                <a:ea typeface="Arial"/>
              </a:rPr>
              <a:t>(RSPH, 2019; SLTN, 2022)</a:t>
            </a:r>
            <a:endParaRPr b="0" lang="pl-PL" sz="600" spc="-1" strike="noStrike">
              <a:latin typeface="Arial"/>
            </a:endParaRPr>
          </a:p>
        </p:txBody>
      </p:sp>
      <p:sp>
        <p:nvSpPr>
          <p:cNvPr id="379" name="CustomShape 9"/>
          <p:cNvSpPr/>
          <p:nvPr/>
        </p:nvSpPr>
        <p:spPr>
          <a:xfrm>
            <a:off x="7578000" y="1349280"/>
            <a:ext cx="360" cy="3132720"/>
          </a:xfrm>
          <a:prstGeom prst="curvedConnector3">
            <a:avLst>
              <a:gd name="adj1" fmla="val -107939583"/>
            </a:avLst>
          </a:prstGeom>
          <a:noFill/>
          <a:ln w="19080">
            <a:solidFill>
              <a:schemeClr val="dk1"/>
            </a:solidFill>
            <a:prstDash val="dot"/>
            <a:round/>
          </a:ln>
        </p:spPr>
        <p:style>
          <a:lnRef idx="0"/>
          <a:fillRef idx="0"/>
          <a:effectRef idx="0"/>
          <a:fontRef idx="minor"/>
        </p:style>
      </p:sp>
      <p:sp>
        <p:nvSpPr>
          <p:cNvPr id="380" name="CustomShape 10"/>
          <p:cNvSpPr/>
          <p:nvPr/>
        </p:nvSpPr>
        <p:spPr>
          <a:xfrm>
            <a:off x="3634560" y="1349280"/>
            <a:ext cx="360" cy="3132720"/>
          </a:xfrm>
          <a:prstGeom prst="curvedConnector3">
            <a:avLst>
              <a:gd name="adj1" fmla="val -105568750"/>
            </a:avLst>
          </a:prstGeom>
          <a:noFill/>
          <a:ln w="19080">
            <a:solidFill>
              <a:schemeClr val="dk1"/>
            </a:solidFill>
            <a:prstDash val="dot"/>
            <a:round/>
          </a:ln>
        </p:spPr>
        <p:style>
          <a:lnRef idx="0"/>
          <a:fillRef idx="0"/>
          <a:effectRef idx="0"/>
          <a:fontRef idx="minor"/>
        </p:style>
      </p:sp>
      <p:sp>
        <p:nvSpPr>
          <p:cNvPr id="381" name="CustomShape 11"/>
          <p:cNvSpPr/>
          <p:nvPr/>
        </p:nvSpPr>
        <p:spPr>
          <a:xfrm>
            <a:off x="5606280" y="1349280"/>
            <a:ext cx="360" cy="3132720"/>
          </a:xfrm>
          <a:prstGeom prst="curvedConnector3">
            <a:avLst>
              <a:gd name="adj1" fmla="val -119647917"/>
            </a:avLst>
          </a:prstGeom>
          <a:noFill/>
          <a:ln w="19080">
            <a:solidFill>
              <a:schemeClr val="dk1"/>
            </a:solidFill>
            <a:prstDash val="dot"/>
            <a:round/>
          </a:ln>
        </p:spPr>
        <p:style>
          <a:lnRef idx="0"/>
          <a:fillRef idx="0"/>
          <a:effectRef idx="0"/>
          <a:fontRef idx="minor"/>
        </p:style>
      </p:sp>
      <p:sp>
        <p:nvSpPr>
          <p:cNvPr id="382" name="CustomShape 12"/>
          <p:cNvSpPr/>
          <p:nvPr/>
        </p:nvSpPr>
        <p:spPr>
          <a:xfrm>
            <a:off x="452520" y="2668320"/>
            <a:ext cx="2202840" cy="47736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600" spc="-1" strike="noStrike">
                <a:solidFill>
                  <a:srgbClr val="000000"/>
                </a:solidFill>
                <a:latin typeface="Montserrat SemiBold"/>
                <a:ea typeface="Montserrat SemiBold"/>
              </a:rPr>
              <a:t>Solution</a:t>
            </a:r>
            <a:endParaRPr b="0" lang="pl-PL" sz="1600" spc="-1" strike="noStrike">
              <a:latin typeface="Arial"/>
            </a:endParaRPr>
          </a:p>
        </p:txBody>
      </p:sp>
      <p:sp>
        <p:nvSpPr>
          <p:cNvPr id="383" name="CustomShape 13"/>
          <p:cNvSpPr/>
          <p:nvPr/>
        </p:nvSpPr>
        <p:spPr>
          <a:xfrm>
            <a:off x="1470960" y="3301200"/>
            <a:ext cx="166320" cy="166320"/>
          </a:xfrm>
          <a:prstGeom prst="ellipse">
            <a:avLst/>
          </a:prstGeom>
          <a:solidFill>
            <a:schemeClr val="lt2"/>
          </a:solidFill>
          <a:ln>
            <a:noFill/>
          </a:ln>
        </p:spPr>
        <p:style>
          <a:lnRef idx="0"/>
          <a:fillRef idx="0"/>
          <a:effectRef idx="0"/>
          <a:fontRef idx="minor"/>
        </p:style>
      </p:sp>
      <p:sp>
        <p:nvSpPr>
          <p:cNvPr id="384" name="CustomShape 14"/>
          <p:cNvSpPr/>
          <p:nvPr/>
        </p:nvSpPr>
        <p:spPr>
          <a:xfrm>
            <a:off x="1470960" y="2347200"/>
            <a:ext cx="166320" cy="166320"/>
          </a:xfrm>
          <a:prstGeom prst="ellipse">
            <a:avLst/>
          </a:prstGeom>
          <a:solidFill>
            <a:schemeClr val="accent1"/>
          </a:solidFill>
          <a:ln>
            <a:noFill/>
          </a:ln>
        </p:spPr>
        <p:style>
          <a:lnRef idx="0"/>
          <a:fillRef idx="0"/>
          <a:effectRef idx="0"/>
          <a:fontRef idx="minor"/>
        </p:style>
      </p:sp>
      <p:sp>
        <p:nvSpPr>
          <p:cNvPr id="385" name="CustomShape 15"/>
          <p:cNvSpPr/>
          <p:nvPr/>
        </p:nvSpPr>
        <p:spPr>
          <a:xfrm rot="10800000">
            <a:off x="1553760" y="2513880"/>
            <a:ext cx="360" cy="154440"/>
          </a:xfrm>
          <a:custGeom>
            <a:avLst/>
            <a:gdLst/>
            <a:ahLst/>
            <a:rect l="l" t="t" r="r" b="b"/>
            <a:pathLst>
              <a:path w="21600" h="21600">
                <a:moveTo>
                  <a:pt x="0" y="0"/>
                </a:moveTo>
                <a:lnTo>
                  <a:pt x="21600" y="21600"/>
                </a:lnTo>
              </a:path>
            </a:pathLst>
          </a:custGeom>
          <a:noFill/>
          <a:ln w="9360">
            <a:solidFill>
              <a:schemeClr val="accent5"/>
            </a:solidFill>
            <a:prstDash val="dash"/>
            <a:round/>
          </a:ln>
        </p:spPr>
        <p:style>
          <a:lnRef idx="0"/>
          <a:fillRef idx="0"/>
          <a:effectRef idx="0"/>
          <a:fontRef idx="minor"/>
        </p:style>
      </p:sp>
      <p:sp>
        <p:nvSpPr>
          <p:cNvPr id="386" name="CustomShape 16"/>
          <p:cNvSpPr/>
          <p:nvPr/>
        </p:nvSpPr>
        <p:spPr>
          <a:xfrm rot="10800000">
            <a:off x="1553760" y="3146400"/>
            <a:ext cx="360" cy="154800"/>
          </a:xfrm>
          <a:custGeom>
            <a:avLst/>
            <a:gdLst/>
            <a:ahLst/>
            <a:rect l="l" t="t" r="r" b="b"/>
            <a:pathLst>
              <a:path w="21600" h="21600">
                <a:moveTo>
                  <a:pt x="0" y="0"/>
                </a:moveTo>
                <a:lnTo>
                  <a:pt x="21600" y="21600"/>
                </a:lnTo>
              </a:path>
            </a:pathLst>
          </a:custGeom>
          <a:noFill/>
          <a:ln w="9360">
            <a:solidFill>
              <a:schemeClr val="accent5"/>
            </a:solidFill>
            <a:prstDash val="dash"/>
            <a:round/>
          </a:ln>
        </p:spPr>
        <p:style>
          <a:lnRef idx="0"/>
          <a:fillRef idx="0"/>
          <a:effectRef idx="0"/>
          <a:fontRef idx="minor"/>
        </p:style>
      </p:sp>
      <p:sp>
        <p:nvSpPr>
          <p:cNvPr id="387" name="CustomShape 17"/>
          <p:cNvSpPr/>
          <p:nvPr/>
        </p:nvSpPr>
        <p:spPr>
          <a:xfrm>
            <a:off x="3634560" y="1211040"/>
            <a:ext cx="760320" cy="276120"/>
          </a:xfrm>
          <a:prstGeom prst="roundRect">
            <a:avLst>
              <a:gd name="adj" fmla="val 50000"/>
            </a:avLst>
          </a:prstGeom>
          <a:solidFill>
            <a:schemeClr val="accent1"/>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1</a:t>
            </a:r>
            <a:endParaRPr b="0" lang="pl-PL" sz="1400" spc="-1" strike="noStrike">
              <a:latin typeface="Arial"/>
            </a:endParaRPr>
          </a:p>
        </p:txBody>
      </p:sp>
      <p:sp>
        <p:nvSpPr>
          <p:cNvPr id="388" name="CustomShape 18"/>
          <p:cNvSpPr/>
          <p:nvPr/>
        </p:nvSpPr>
        <p:spPr>
          <a:xfrm>
            <a:off x="5606280" y="1211040"/>
            <a:ext cx="760320" cy="276120"/>
          </a:xfrm>
          <a:prstGeom prst="roundRect">
            <a:avLst>
              <a:gd name="adj" fmla="val 50000"/>
            </a:avLst>
          </a:prstGeom>
          <a:solidFill>
            <a:schemeClr val="accent1"/>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2</a:t>
            </a:r>
            <a:endParaRPr b="0" lang="pl-PL" sz="1400" spc="-1" strike="noStrike">
              <a:latin typeface="Arial"/>
            </a:endParaRPr>
          </a:p>
        </p:txBody>
      </p:sp>
      <p:sp>
        <p:nvSpPr>
          <p:cNvPr id="389" name="CustomShape 19"/>
          <p:cNvSpPr/>
          <p:nvPr/>
        </p:nvSpPr>
        <p:spPr>
          <a:xfrm>
            <a:off x="7578000" y="1211040"/>
            <a:ext cx="760320" cy="276120"/>
          </a:xfrm>
          <a:prstGeom prst="roundRect">
            <a:avLst>
              <a:gd name="adj" fmla="val 50000"/>
            </a:avLst>
          </a:prstGeom>
          <a:solidFill>
            <a:schemeClr val="accent1"/>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3</a:t>
            </a:r>
            <a:endParaRPr b="0" lang="pl-PL" sz="1400" spc="-1" strike="noStrike">
              <a:latin typeface="Arial"/>
            </a:endParaRPr>
          </a:p>
        </p:txBody>
      </p:sp>
      <p:sp>
        <p:nvSpPr>
          <p:cNvPr id="390" name="CustomShape 20"/>
          <p:cNvSpPr/>
          <p:nvPr/>
        </p:nvSpPr>
        <p:spPr>
          <a:xfrm>
            <a:off x="3634560" y="4343760"/>
            <a:ext cx="760320" cy="276120"/>
          </a:xfrm>
          <a:prstGeom prst="roundRect">
            <a:avLst>
              <a:gd name="adj" fmla="val 50000"/>
            </a:avLst>
          </a:prstGeom>
          <a:solidFill>
            <a:schemeClr val="lt2"/>
          </a:solidFill>
          <a:ln>
            <a:noFill/>
          </a:ln>
        </p:spPr>
        <p:style>
          <a:lnRef idx="0"/>
          <a:fillRef idx="0"/>
          <a:effectRef idx="0"/>
          <a:fontRef idx="minor"/>
        </p:style>
        <p:txBody>
          <a:bodyPr tIns="91440" bIns="91440" anchor="ctr">
            <a:noAutofit/>
          </a:bodyPr>
          <a:p>
            <a:pPr algn="ctr">
              <a:lnSpc>
                <a:spcPct val="100000"/>
              </a:lnSpc>
            </a:pPr>
            <a:r>
              <a:rPr b="0" lang="pl-PL" sz="1600" spc="-1" strike="noStrike">
                <a:solidFill>
                  <a:srgbClr val="000000"/>
                </a:solidFill>
                <a:latin typeface="Montserrat SemiBold"/>
                <a:ea typeface="Montserrat Medium"/>
              </a:rPr>
              <a:t>4</a:t>
            </a:r>
            <a:endParaRPr b="0" lang="pl-PL" sz="1600" spc="-1" strike="noStrike">
              <a:latin typeface="Arial"/>
            </a:endParaRPr>
          </a:p>
        </p:txBody>
      </p:sp>
      <p:sp>
        <p:nvSpPr>
          <p:cNvPr id="391" name="CustomShape 21"/>
          <p:cNvSpPr/>
          <p:nvPr/>
        </p:nvSpPr>
        <p:spPr>
          <a:xfrm>
            <a:off x="5606280" y="4343760"/>
            <a:ext cx="760320" cy="276120"/>
          </a:xfrm>
          <a:prstGeom prst="roundRect">
            <a:avLst>
              <a:gd name="adj" fmla="val 50000"/>
            </a:avLst>
          </a:prstGeom>
          <a:solidFill>
            <a:schemeClr val="lt2"/>
          </a:solidFill>
          <a:ln>
            <a:noFill/>
          </a:ln>
        </p:spPr>
        <p:style>
          <a:lnRef idx="0"/>
          <a:fillRef idx="0"/>
          <a:effectRef idx="0"/>
          <a:fontRef idx="minor"/>
        </p:style>
        <p:txBody>
          <a:bodyPr tIns="91440" bIns="91440" anchor="ctr">
            <a:noAutofit/>
          </a:bodyPr>
          <a:p>
            <a:pPr algn="ctr">
              <a:lnSpc>
                <a:spcPct val="100000"/>
              </a:lnSpc>
            </a:pPr>
            <a:r>
              <a:rPr b="0" lang="pl-PL" sz="1600" spc="-1" strike="noStrike">
                <a:solidFill>
                  <a:srgbClr val="000000"/>
                </a:solidFill>
                <a:latin typeface="Montserrat Medium"/>
                <a:ea typeface="Montserrat Medium"/>
              </a:rPr>
              <a:t>5</a:t>
            </a:r>
            <a:endParaRPr b="0" lang="pl-PL" sz="1600" spc="-1" strike="noStrike">
              <a:latin typeface="Arial"/>
            </a:endParaRPr>
          </a:p>
        </p:txBody>
      </p:sp>
      <p:sp>
        <p:nvSpPr>
          <p:cNvPr id="392" name="CustomShape 22"/>
          <p:cNvSpPr/>
          <p:nvPr/>
        </p:nvSpPr>
        <p:spPr>
          <a:xfrm>
            <a:off x="7578000" y="4343760"/>
            <a:ext cx="760320" cy="276120"/>
          </a:xfrm>
          <a:prstGeom prst="roundRect">
            <a:avLst>
              <a:gd name="adj" fmla="val 50000"/>
            </a:avLst>
          </a:prstGeom>
          <a:solidFill>
            <a:schemeClr val="lt2"/>
          </a:solidFill>
          <a:ln>
            <a:noFill/>
          </a:ln>
        </p:spPr>
        <p:style>
          <a:lnRef idx="0"/>
          <a:fillRef idx="0"/>
          <a:effectRef idx="0"/>
          <a:fontRef idx="minor"/>
        </p:style>
        <p:txBody>
          <a:bodyPr tIns="91440" bIns="91440" anchor="ctr">
            <a:noAutofit/>
          </a:bodyPr>
          <a:p>
            <a:pPr algn="ctr">
              <a:lnSpc>
                <a:spcPct val="100000"/>
              </a:lnSpc>
            </a:pPr>
            <a:r>
              <a:rPr b="0" lang="pl-PL" sz="1600" spc="-1" strike="noStrike">
                <a:solidFill>
                  <a:srgbClr val="000000"/>
                </a:solidFill>
                <a:latin typeface="Montserrat Medium"/>
                <a:ea typeface="Montserrat Medium"/>
              </a:rPr>
              <a:t>6</a:t>
            </a:r>
            <a:endParaRPr b="0" lang="pl-PL" sz="16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3" name="TextShape 1"/>
          <p:cNvSpPr txBox="1"/>
          <p:nvPr/>
        </p:nvSpPr>
        <p:spPr>
          <a:xfrm>
            <a:off x="464400" y="15156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Conclusion</a:t>
            </a:r>
            <a:endParaRPr b="0" lang="pl-PL" sz="4000" spc="-1" strike="noStrike">
              <a:solidFill>
                <a:srgbClr val="000000"/>
              </a:solidFill>
              <a:latin typeface="Arial"/>
            </a:endParaRPr>
          </a:p>
        </p:txBody>
      </p:sp>
      <p:grpSp>
        <p:nvGrpSpPr>
          <p:cNvPr id="394" name="Group 2"/>
          <p:cNvGrpSpPr/>
          <p:nvPr/>
        </p:nvGrpSpPr>
        <p:grpSpPr>
          <a:xfrm>
            <a:off x="-451440" y="1146600"/>
            <a:ext cx="3659760" cy="3510360"/>
            <a:chOff x="-451440" y="1146600"/>
            <a:chExt cx="3659760" cy="3510360"/>
          </a:xfrm>
        </p:grpSpPr>
        <p:sp>
          <p:nvSpPr>
            <p:cNvPr id="395" name="CustomShape 3"/>
            <p:cNvSpPr/>
            <p:nvPr/>
          </p:nvSpPr>
          <p:spPr>
            <a:xfrm>
              <a:off x="-451440" y="1146600"/>
              <a:ext cx="3659760" cy="3509640"/>
            </a:xfrm>
            <a:prstGeom prst="arc">
              <a:avLst>
                <a:gd name="adj1" fmla="val 16200000"/>
                <a:gd name="adj2" fmla="val 5380908"/>
              </a:avLst>
            </a:prstGeom>
            <a:noFill/>
            <a:ln w="19080">
              <a:solidFill>
                <a:schemeClr val="dk1"/>
              </a:solidFill>
              <a:prstDash val="dot"/>
              <a:round/>
            </a:ln>
          </p:spPr>
          <p:style>
            <a:lnRef idx="0"/>
            <a:fillRef idx="0"/>
            <a:effectRef idx="0"/>
            <a:fontRef idx="minor"/>
          </p:style>
        </p:sp>
        <p:sp>
          <p:nvSpPr>
            <p:cNvPr id="396" name="CustomShape 4"/>
            <p:cNvSpPr/>
            <p:nvPr/>
          </p:nvSpPr>
          <p:spPr>
            <a:xfrm flipH="1">
              <a:off x="453960" y="1146600"/>
              <a:ext cx="924480" cy="360"/>
            </a:xfrm>
            <a:custGeom>
              <a:avLst/>
              <a:gdLst/>
              <a:ahLst/>
              <a:rect l="l" t="t" r="r" b="b"/>
              <a:pathLst>
                <a:path w="21600" h="21600">
                  <a:moveTo>
                    <a:pt x="0" y="0"/>
                  </a:moveTo>
                  <a:lnTo>
                    <a:pt x="21600" y="21600"/>
                  </a:lnTo>
                </a:path>
              </a:pathLst>
            </a:custGeom>
            <a:noFill/>
            <a:ln w="19080">
              <a:solidFill>
                <a:schemeClr val="dk1"/>
              </a:solidFill>
              <a:prstDash val="dot"/>
              <a:round/>
            </a:ln>
          </p:spPr>
          <p:style>
            <a:lnRef idx="0"/>
            <a:fillRef idx="0"/>
            <a:effectRef idx="0"/>
            <a:fontRef idx="minor"/>
          </p:style>
        </p:sp>
        <p:sp>
          <p:nvSpPr>
            <p:cNvPr id="397" name="CustomShape 5"/>
            <p:cNvSpPr/>
            <p:nvPr/>
          </p:nvSpPr>
          <p:spPr>
            <a:xfrm flipH="1">
              <a:off x="433800" y="4656600"/>
              <a:ext cx="954000" cy="360"/>
            </a:xfrm>
            <a:custGeom>
              <a:avLst/>
              <a:gdLst/>
              <a:ahLst/>
              <a:rect l="l" t="t" r="r" b="b"/>
              <a:pathLst>
                <a:path w="21600" h="21600">
                  <a:moveTo>
                    <a:pt x="0" y="0"/>
                  </a:moveTo>
                  <a:lnTo>
                    <a:pt x="21600" y="21600"/>
                  </a:lnTo>
                </a:path>
              </a:pathLst>
            </a:custGeom>
            <a:noFill/>
            <a:ln w="19080">
              <a:solidFill>
                <a:schemeClr val="dk1"/>
              </a:solidFill>
              <a:prstDash val="dot"/>
              <a:round/>
            </a:ln>
          </p:spPr>
          <p:style>
            <a:lnRef idx="0"/>
            <a:fillRef idx="0"/>
            <a:effectRef idx="0"/>
            <a:fontRef idx="minor"/>
          </p:style>
        </p:sp>
      </p:grpSp>
      <p:sp>
        <p:nvSpPr>
          <p:cNvPr id="398" name="CustomShape 6"/>
          <p:cNvSpPr/>
          <p:nvPr/>
        </p:nvSpPr>
        <p:spPr>
          <a:xfrm>
            <a:off x="433800" y="2708280"/>
            <a:ext cx="2413440" cy="406080"/>
          </a:xfrm>
          <a:prstGeom prst="rect">
            <a:avLst/>
          </a:prstGeom>
          <a:noFill/>
          <a:ln>
            <a:noFill/>
          </a:ln>
        </p:spPr>
        <p:style>
          <a:lnRef idx="0"/>
          <a:fillRef idx="0"/>
          <a:effectRef idx="0"/>
          <a:fontRef idx="minor"/>
        </p:style>
        <p:txBody>
          <a:bodyPr tIns="91440" bIns="91440" anchor="b">
            <a:noAutofit/>
          </a:bodyPr>
          <a:p>
            <a:pPr algn="ctr">
              <a:lnSpc>
                <a:spcPct val="100000"/>
              </a:lnSpc>
            </a:pPr>
            <a:r>
              <a:rPr b="0" lang="pl-PL" sz="3600" spc="-1" strike="noStrike">
                <a:solidFill>
                  <a:srgbClr val="000000"/>
                </a:solidFill>
                <a:latin typeface="Montserrat SemiBold"/>
                <a:ea typeface="Montserrat SemiBold"/>
              </a:rPr>
              <a:t>Direction</a:t>
            </a:r>
            <a:endParaRPr b="0" lang="pl-PL" sz="3600" spc="-1" strike="noStrike">
              <a:latin typeface="Arial"/>
            </a:endParaRPr>
          </a:p>
        </p:txBody>
      </p:sp>
      <p:sp>
        <p:nvSpPr>
          <p:cNvPr id="399" name="CustomShape 7"/>
          <p:cNvSpPr/>
          <p:nvPr/>
        </p:nvSpPr>
        <p:spPr>
          <a:xfrm>
            <a:off x="4583880" y="1143000"/>
            <a:ext cx="455976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1800" spc="-1" strike="noStrike">
                <a:solidFill>
                  <a:srgbClr val="000000"/>
                </a:solidFill>
                <a:latin typeface="Montserrat Medium"/>
                <a:ea typeface="Montserrat Medium"/>
              </a:rPr>
              <a:t>Burnout reflects work design, not weak individuals </a:t>
            </a:r>
            <a:r>
              <a:rPr b="0" lang="pl-PL" sz="700" spc="-1" strike="noStrike">
                <a:solidFill>
                  <a:srgbClr val="000000"/>
                </a:solidFill>
                <a:latin typeface="Montserrat Medium"/>
                <a:ea typeface="Montserrat Medium"/>
              </a:rPr>
              <a:t>(Demerouti et al., 2001)</a:t>
            </a:r>
            <a:endParaRPr b="0" lang="pl-PL" sz="700" spc="-1" strike="noStrike">
              <a:latin typeface="Arial"/>
            </a:endParaRPr>
          </a:p>
        </p:txBody>
      </p:sp>
      <p:sp>
        <p:nvSpPr>
          <p:cNvPr id="400" name="CustomShape 8"/>
          <p:cNvSpPr/>
          <p:nvPr/>
        </p:nvSpPr>
        <p:spPr>
          <a:xfrm>
            <a:off x="4583880" y="4141800"/>
            <a:ext cx="474804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1800" spc="-1" strike="noStrike">
                <a:solidFill>
                  <a:srgbClr val="000000"/>
                </a:solidFill>
                <a:latin typeface="Montserrat Medium"/>
                <a:ea typeface="Arial"/>
              </a:rPr>
              <a:t>Retention and service quality depend on these basics </a:t>
            </a:r>
            <a:r>
              <a:rPr b="0" lang="pl-PL" sz="700" spc="-1" strike="noStrike">
                <a:solidFill>
                  <a:srgbClr val="000000"/>
                </a:solidFill>
                <a:latin typeface="Montserrat Medium"/>
                <a:ea typeface="Arial"/>
              </a:rPr>
              <a:t>(CIPD, 2025)</a:t>
            </a:r>
            <a:endParaRPr b="0" lang="pl-PL" sz="700" spc="-1" strike="noStrike">
              <a:latin typeface="Arial"/>
            </a:endParaRPr>
          </a:p>
        </p:txBody>
      </p:sp>
      <p:sp>
        <p:nvSpPr>
          <p:cNvPr id="401" name="CustomShape 9"/>
          <p:cNvSpPr/>
          <p:nvPr/>
        </p:nvSpPr>
        <p:spPr>
          <a:xfrm>
            <a:off x="4583880" y="3391920"/>
            <a:ext cx="441612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1800" spc="-1" strike="noStrike">
                <a:solidFill>
                  <a:srgbClr val="000000"/>
                </a:solidFill>
                <a:latin typeface="Montserrat Medium"/>
                <a:ea typeface="Arial"/>
              </a:rPr>
              <a:t>Move from resilience culture to responsibility culture </a:t>
            </a:r>
            <a:r>
              <a:rPr b="0" lang="pl-PL" sz="700" spc="-1" strike="noStrike">
                <a:solidFill>
                  <a:srgbClr val="000000"/>
                </a:solidFill>
                <a:latin typeface="Montserrat Medium"/>
                <a:ea typeface="Arial"/>
              </a:rPr>
              <a:t>(ACAS, 2025)</a:t>
            </a:r>
            <a:endParaRPr b="0" lang="pl-PL" sz="700" spc="-1" strike="noStrike">
              <a:latin typeface="Arial"/>
            </a:endParaRPr>
          </a:p>
        </p:txBody>
      </p:sp>
      <p:sp>
        <p:nvSpPr>
          <p:cNvPr id="402" name="CustomShape 10"/>
          <p:cNvSpPr/>
          <p:nvPr/>
        </p:nvSpPr>
        <p:spPr>
          <a:xfrm>
            <a:off x="4572000" y="2652120"/>
            <a:ext cx="455976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1800" spc="-1" strike="noStrike">
                <a:solidFill>
                  <a:srgbClr val="000000"/>
                </a:solidFill>
                <a:latin typeface="Montserrat Medium"/>
                <a:ea typeface="Arial"/>
              </a:rPr>
              <a:t>Campaigns help, but conditions must shift to see impact </a:t>
            </a:r>
            <a:r>
              <a:rPr b="0" lang="pl-PL" sz="700" spc="-1" strike="noStrike">
                <a:solidFill>
                  <a:srgbClr val="000000"/>
                </a:solidFill>
                <a:latin typeface="Montserrat Medium"/>
                <a:ea typeface="Arial"/>
              </a:rPr>
              <a:t>(Mind, 2022)</a:t>
            </a:r>
            <a:endParaRPr b="0" lang="pl-PL" sz="700" spc="-1" strike="noStrike">
              <a:latin typeface="Arial"/>
            </a:endParaRPr>
          </a:p>
        </p:txBody>
      </p:sp>
      <p:sp>
        <p:nvSpPr>
          <p:cNvPr id="403" name="CustomShape 11"/>
          <p:cNvSpPr/>
          <p:nvPr/>
        </p:nvSpPr>
        <p:spPr>
          <a:xfrm>
            <a:off x="4583880" y="1892520"/>
            <a:ext cx="4748040" cy="518400"/>
          </a:xfrm>
          <a:prstGeom prst="rect">
            <a:avLst/>
          </a:prstGeom>
          <a:noFill/>
          <a:ln>
            <a:noFill/>
          </a:ln>
        </p:spPr>
        <p:style>
          <a:lnRef idx="0"/>
          <a:fillRef idx="0"/>
          <a:effectRef idx="0"/>
          <a:fontRef idx="minor"/>
        </p:style>
        <p:txBody>
          <a:bodyPr tIns="91440" bIns="91440" anchor="ctr">
            <a:noAutofit/>
          </a:bodyPr>
          <a:p>
            <a:pPr>
              <a:lnSpc>
                <a:spcPct val="100000"/>
              </a:lnSpc>
            </a:pPr>
            <a:r>
              <a:rPr b="0" lang="pl-PL" sz="1800" spc="-1" strike="noStrike">
                <a:solidFill>
                  <a:srgbClr val="000000"/>
                </a:solidFill>
                <a:latin typeface="Montserrat Medium"/>
                <a:ea typeface="Arial"/>
              </a:rPr>
              <a:t>Unstable rotas, short staffing, emotional labour and stigma cause harm </a:t>
            </a:r>
            <a:r>
              <a:rPr b="0" lang="pl-PL" sz="700" spc="-1" strike="noStrike">
                <a:solidFill>
                  <a:srgbClr val="000000"/>
                </a:solidFill>
                <a:latin typeface="Montserrat Medium"/>
                <a:ea typeface="Arial"/>
              </a:rPr>
              <a:t>(RSPH, 2019; Ayachit and Chitta, 2022)</a:t>
            </a:r>
            <a:endParaRPr b="0" lang="pl-PL" sz="700" spc="-1" strike="noStrike">
              <a:latin typeface="Arial"/>
            </a:endParaRPr>
          </a:p>
        </p:txBody>
      </p:sp>
      <p:sp>
        <p:nvSpPr>
          <p:cNvPr id="404" name="CustomShape 12"/>
          <p:cNvSpPr/>
          <p:nvPr/>
        </p:nvSpPr>
        <p:spPr>
          <a:xfrm flipH="1">
            <a:off x="2243160" y="1319040"/>
            <a:ext cx="166320" cy="166320"/>
          </a:xfrm>
          <a:prstGeom prst="ellipse">
            <a:avLst/>
          </a:prstGeom>
          <a:solidFill>
            <a:schemeClr val="dk2"/>
          </a:solidFill>
          <a:ln>
            <a:noFill/>
          </a:ln>
        </p:spPr>
        <p:style>
          <a:lnRef idx="0"/>
          <a:fillRef idx="0"/>
          <a:effectRef idx="0"/>
          <a:fontRef idx="minor"/>
        </p:style>
      </p:sp>
      <p:sp>
        <p:nvSpPr>
          <p:cNvPr id="405" name="CustomShape 13"/>
          <p:cNvSpPr/>
          <p:nvPr/>
        </p:nvSpPr>
        <p:spPr>
          <a:xfrm flipH="1">
            <a:off x="2243160" y="4317840"/>
            <a:ext cx="166320" cy="166320"/>
          </a:xfrm>
          <a:prstGeom prst="ellipse">
            <a:avLst/>
          </a:prstGeom>
          <a:solidFill>
            <a:schemeClr val="dk2"/>
          </a:solidFill>
          <a:ln>
            <a:noFill/>
          </a:ln>
        </p:spPr>
        <p:style>
          <a:lnRef idx="0"/>
          <a:fillRef idx="0"/>
          <a:effectRef idx="0"/>
          <a:fontRef idx="minor"/>
        </p:style>
      </p:sp>
      <p:sp>
        <p:nvSpPr>
          <p:cNvPr id="406" name="CustomShape 14"/>
          <p:cNvSpPr/>
          <p:nvPr/>
        </p:nvSpPr>
        <p:spPr>
          <a:xfrm flipH="1">
            <a:off x="2953800" y="3567960"/>
            <a:ext cx="166320" cy="166320"/>
          </a:xfrm>
          <a:prstGeom prst="ellipse">
            <a:avLst/>
          </a:prstGeom>
          <a:solidFill>
            <a:schemeClr val="dk2"/>
          </a:solidFill>
          <a:ln>
            <a:noFill/>
          </a:ln>
        </p:spPr>
        <p:style>
          <a:lnRef idx="0"/>
          <a:fillRef idx="0"/>
          <a:effectRef idx="0"/>
          <a:fontRef idx="minor"/>
        </p:style>
      </p:sp>
      <p:sp>
        <p:nvSpPr>
          <p:cNvPr id="407" name="CustomShape 15"/>
          <p:cNvSpPr/>
          <p:nvPr/>
        </p:nvSpPr>
        <p:spPr>
          <a:xfrm flipH="1">
            <a:off x="2953800" y="2068560"/>
            <a:ext cx="166320" cy="166320"/>
          </a:xfrm>
          <a:prstGeom prst="ellipse">
            <a:avLst/>
          </a:prstGeom>
          <a:solidFill>
            <a:schemeClr val="dk2"/>
          </a:solidFill>
          <a:ln>
            <a:noFill/>
          </a:ln>
        </p:spPr>
        <p:style>
          <a:lnRef idx="0"/>
          <a:fillRef idx="0"/>
          <a:effectRef idx="0"/>
          <a:fontRef idx="minor"/>
        </p:style>
      </p:sp>
      <p:sp>
        <p:nvSpPr>
          <p:cNvPr id="408" name="CustomShape 16"/>
          <p:cNvSpPr/>
          <p:nvPr/>
        </p:nvSpPr>
        <p:spPr>
          <a:xfrm flipH="1">
            <a:off x="3132360" y="2818440"/>
            <a:ext cx="166320" cy="166320"/>
          </a:xfrm>
          <a:prstGeom prst="ellipse">
            <a:avLst/>
          </a:prstGeom>
          <a:solidFill>
            <a:schemeClr val="dk2"/>
          </a:solidFill>
          <a:ln>
            <a:noFill/>
          </a:ln>
        </p:spPr>
        <p:style>
          <a:lnRef idx="0"/>
          <a:fillRef idx="0"/>
          <a:effectRef idx="0"/>
          <a:fontRef idx="minor"/>
        </p:style>
      </p:sp>
      <p:sp>
        <p:nvSpPr>
          <p:cNvPr id="409" name="CustomShape 17"/>
          <p:cNvSpPr/>
          <p:nvPr/>
        </p:nvSpPr>
        <p:spPr>
          <a:xfrm>
            <a:off x="3607560" y="126432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1</a:t>
            </a:r>
            <a:endParaRPr b="0" lang="pl-PL" sz="1400" spc="-1" strike="noStrike">
              <a:latin typeface="Arial"/>
            </a:endParaRPr>
          </a:p>
        </p:txBody>
      </p:sp>
      <p:sp>
        <p:nvSpPr>
          <p:cNvPr id="410" name="CustomShape 18"/>
          <p:cNvSpPr/>
          <p:nvPr/>
        </p:nvSpPr>
        <p:spPr>
          <a:xfrm>
            <a:off x="3607560" y="201384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2</a:t>
            </a:r>
            <a:endParaRPr b="0" lang="pl-PL" sz="1400" spc="-1" strike="noStrike">
              <a:latin typeface="Arial"/>
            </a:endParaRPr>
          </a:p>
        </p:txBody>
      </p:sp>
      <p:sp>
        <p:nvSpPr>
          <p:cNvPr id="411" name="CustomShape 19"/>
          <p:cNvSpPr/>
          <p:nvPr/>
        </p:nvSpPr>
        <p:spPr>
          <a:xfrm>
            <a:off x="3607560" y="276336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3</a:t>
            </a:r>
            <a:endParaRPr b="0" lang="pl-PL" sz="1400" spc="-1" strike="noStrike">
              <a:latin typeface="Arial"/>
            </a:endParaRPr>
          </a:p>
        </p:txBody>
      </p:sp>
      <p:sp>
        <p:nvSpPr>
          <p:cNvPr id="412" name="CustomShape 20"/>
          <p:cNvSpPr/>
          <p:nvPr/>
        </p:nvSpPr>
        <p:spPr>
          <a:xfrm>
            <a:off x="3607560" y="351324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4</a:t>
            </a:r>
            <a:endParaRPr b="0" lang="pl-PL" sz="1400" spc="-1" strike="noStrike">
              <a:latin typeface="Arial"/>
            </a:endParaRPr>
          </a:p>
        </p:txBody>
      </p:sp>
      <p:sp>
        <p:nvSpPr>
          <p:cNvPr id="413" name="CustomShape 21"/>
          <p:cNvSpPr/>
          <p:nvPr/>
        </p:nvSpPr>
        <p:spPr>
          <a:xfrm>
            <a:off x="3607560" y="4262760"/>
            <a:ext cx="760320" cy="276120"/>
          </a:xfrm>
          <a:prstGeom prst="roundRect">
            <a:avLst>
              <a:gd name="adj" fmla="val 50000"/>
            </a:avLst>
          </a:prstGeom>
          <a:solidFill>
            <a:schemeClr val="dk2"/>
          </a:solidFill>
          <a:ln>
            <a:noFill/>
          </a:ln>
        </p:spPr>
        <p:style>
          <a:lnRef idx="0"/>
          <a:fillRef idx="0"/>
          <a:effectRef idx="0"/>
          <a:fontRef idx="minor"/>
        </p:style>
        <p:txBody>
          <a:bodyPr tIns="91440" bIns="91440" anchor="ctr">
            <a:noAutofit/>
          </a:bodyPr>
          <a:p>
            <a:pPr algn="ctr">
              <a:lnSpc>
                <a:spcPct val="100000"/>
              </a:lnSpc>
            </a:pPr>
            <a:r>
              <a:rPr b="0" lang="pl-PL" sz="1400" spc="-1" strike="noStrike">
                <a:solidFill>
                  <a:srgbClr val="000000"/>
                </a:solidFill>
                <a:latin typeface="Montserrat SemiBold"/>
                <a:ea typeface="Montserrat SemiBold"/>
              </a:rPr>
              <a:t>5</a:t>
            </a:r>
            <a:endParaRPr b="0" lang="pl-PL" sz="1400" spc="-1" strike="noStrike">
              <a:latin typeface="Arial"/>
            </a:endParaRPr>
          </a:p>
        </p:txBody>
      </p:sp>
      <p:sp>
        <p:nvSpPr>
          <p:cNvPr id="414" name="CustomShape 22"/>
          <p:cNvSpPr/>
          <p:nvPr/>
        </p:nvSpPr>
        <p:spPr>
          <a:xfrm>
            <a:off x="2409840" y="1402200"/>
            <a:ext cx="1197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415" name="CustomShape 23"/>
          <p:cNvSpPr/>
          <p:nvPr/>
        </p:nvSpPr>
        <p:spPr>
          <a:xfrm>
            <a:off x="3120480" y="2152080"/>
            <a:ext cx="486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416" name="CustomShape 24"/>
          <p:cNvSpPr/>
          <p:nvPr/>
        </p:nvSpPr>
        <p:spPr>
          <a:xfrm>
            <a:off x="3298680" y="2901600"/>
            <a:ext cx="3085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417" name="CustomShape 25"/>
          <p:cNvSpPr/>
          <p:nvPr/>
        </p:nvSpPr>
        <p:spPr>
          <a:xfrm>
            <a:off x="3120480" y="3651480"/>
            <a:ext cx="486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
        <p:nvSpPr>
          <p:cNvPr id="418" name="CustomShape 26"/>
          <p:cNvSpPr/>
          <p:nvPr/>
        </p:nvSpPr>
        <p:spPr>
          <a:xfrm>
            <a:off x="2409840" y="4401000"/>
            <a:ext cx="1197720" cy="360"/>
          </a:xfrm>
          <a:custGeom>
            <a:avLst/>
            <a:gdLst/>
            <a:ahLst/>
            <a:rect l="l" t="t" r="r" b="b"/>
            <a:pathLst>
              <a:path w="21600" h="21600">
                <a:moveTo>
                  <a:pt x="0" y="0"/>
                </a:moveTo>
                <a:lnTo>
                  <a:pt x="21600" y="21600"/>
                </a:lnTo>
              </a:path>
            </a:pathLst>
          </a:custGeom>
          <a:noFill/>
          <a:ln w="9360">
            <a:solidFill>
              <a:schemeClr val="dk1"/>
            </a:solidFill>
            <a:round/>
          </a:ln>
        </p:spPr>
        <p:style>
          <a:lnRef idx="0"/>
          <a:fillRef idx="0"/>
          <a:effectRef idx="0"/>
          <a:fontRef idx="minor"/>
        </p:style>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9" name="CustomShape 1"/>
          <p:cNvSpPr/>
          <p:nvPr/>
        </p:nvSpPr>
        <p:spPr>
          <a:xfrm>
            <a:off x="3071880" y="4841640"/>
            <a:ext cx="2999520" cy="166320"/>
          </a:xfrm>
          <a:prstGeom prst="rect">
            <a:avLst/>
          </a:prstGeom>
          <a:noFill/>
          <a:ln>
            <a:noFill/>
          </a:ln>
        </p:spPr>
        <p:style>
          <a:lnRef idx="0"/>
          <a:fillRef idx="0"/>
          <a:effectRef idx="0"/>
          <a:fontRef idx="minor"/>
        </p:style>
        <p:txBody>
          <a:bodyPr tIns="91440" bIns="91440" anchor="ctr">
            <a:noAutofit/>
          </a:bodyPr>
          <a:p>
            <a:pPr algn="ctr">
              <a:lnSpc>
                <a:spcPct val="100000"/>
              </a:lnSpc>
            </a:pPr>
            <a:r>
              <a:rPr b="0" lang="pl-PL" sz="800" spc="-1" strike="noStrike">
                <a:solidFill>
                  <a:srgbClr val="000000"/>
                </a:solidFill>
                <a:latin typeface="Montserrat"/>
                <a:ea typeface="Montserrat"/>
              </a:rPr>
              <a:t>This template has been created by </a:t>
            </a:r>
            <a:r>
              <a:rPr b="1" lang="pl-PL" sz="800" spc="-1" strike="noStrike" u="sng">
                <a:solidFill>
                  <a:srgbClr val="000000"/>
                </a:solidFill>
                <a:uFillTx/>
                <a:latin typeface="Montserrat"/>
                <a:ea typeface="Montserrat"/>
                <a:hlinkClick r:id="rId1"/>
              </a:rPr>
              <a:t>Slidesgo</a:t>
            </a:r>
            <a:endParaRPr b="0" lang="pl-PL" sz="800" spc="-1" strike="noStrike">
              <a:latin typeface="Arial"/>
            </a:endParaRPr>
          </a:p>
        </p:txBody>
      </p:sp>
      <p:grpSp>
        <p:nvGrpSpPr>
          <p:cNvPr id="420" name="Group 2"/>
          <p:cNvGrpSpPr/>
          <p:nvPr/>
        </p:nvGrpSpPr>
        <p:grpSpPr>
          <a:xfrm>
            <a:off x="5517360" y="3223800"/>
            <a:ext cx="330120" cy="380880"/>
            <a:chOff x="5517360" y="3223800"/>
            <a:chExt cx="330120" cy="380880"/>
          </a:xfrm>
        </p:grpSpPr>
        <p:sp>
          <p:nvSpPr>
            <p:cNvPr id="421" name="CustomShape 3"/>
            <p:cNvSpPr/>
            <p:nvPr/>
          </p:nvSpPr>
          <p:spPr>
            <a:xfrm>
              <a:off x="5576760" y="3291120"/>
              <a:ext cx="163440" cy="148320"/>
            </a:xfrm>
            <a:custGeom>
              <a:avLst/>
              <a:gdLst/>
              <a:ahLst/>
              <a:rect l="l" t="t" r="r" b="b"/>
              <a:pathLst>
                <a:path w="163829" h="148780">
                  <a:moveTo>
                    <a:pt x="57817" y="129826"/>
                  </a:moveTo>
                  <a:cubicBezTo>
                    <a:pt x="63913" y="135160"/>
                    <a:pt x="70295" y="140779"/>
                    <a:pt x="77057" y="146875"/>
                  </a:cubicBezTo>
                  <a:cubicBezTo>
                    <a:pt x="78486" y="148114"/>
                    <a:pt x="80296" y="148780"/>
                    <a:pt x="82010" y="148780"/>
                  </a:cubicBezTo>
                  <a:cubicBezTo>
                    <a:pt x="83725" y="148780"/>
                    <a:pt x="85534" y="148114"/>
                    <a:pt x="86963" y="146875"/>
                  </a:cubicBezTo>
                  <a:cubicBezTo>
                    <a:pt x="93726" y="140779"/>
                    <a:pt x="100013" y="135255"/>
                    <a:pt x="106204" y="129826"/>
                  </a:cubicBezTo>
                  <a:cubicBezTo>
                    <a:pt x="140875" y="99441"/>
                    <a:pt x="163830" y="79343"/>
                    <a:pt x="163830" y="49339"/>
                  </a:cubicBezTo>
                  <a:cubicBezTo>
                    <a:pt x="163830" y="22669"/>
                    <a:pt x="145542" y="0"/>
                    <a:pt x="119158" y="0"/>
                  </a:cubicBezTo>
                  <a:cubicBezTo>
                    <a:pt x="105061" y="0"/>
                    <a:pt x="92773" y="6858"/>
                    <a:pt x="83820" y="20002"/>
                  </a:cubicBezTo>
                  <a:cubicBezTo>
                    <a:pt x="83153" y="20955"/>
                    <a:pt x="82487" y="21907"/>
                    <a:pt x="81915" y="22860"/>
                  </a:cubicBezTo>
                  <a:cubicBezTo>
                    <a:pt x="81344" y="21907"/>
                    <a:pt x="80677" y="20955"/>
                    <a:pt x="80010" y="20002"/>
                  </a:cubicBezTo>
                  <a:cubicBezTo>
                    <a:pt x="71056" y="6953"/>
                    <a:pt x="58769" y="0"/>
                    <a:pt x="44672" y="0"/>
                  </a:cubicBezTo>
                  <a:cubicBezTo>
                    <a:pt x="18288" y="0"/>
                    <a:pt x="0" y="22765"/>
                    <a:pt x="0" y="49339"/>
                  </a:cubicBezTo>
                  <a:cubicBezTo>
                    <a:pt x="0" y="79343"/>
                    <a:pt x="22955" y="99441"/>
                    <a:pt x="57626" y="129826"/>
                  </a:cubicBezTo>
                  <a:lnTo>
                    <a:pt x="57626" y="129826"/>
                  </a:lnTo>
                  <a:close/>
                  <a:moveTo>
                    <a:pt x="44863" y="14764"/>
                  </a:moveTo>
                  <a:cubicBezTo>
                    <a:pt x="66961" y="14764"/>
                    <a:pt x="74581" y="41624"/>
                    <a:pt x="74866" y="42767"/>
                  </a:cubicBezTo>
                  <a:cubicBezTo>
                    <a:pt x="75724" y="46006"/>
                    <a:pt x="78677" y="48292"/>
                    <a:pt x="82010" y="48292"/>
                  </a:cubicBezTo>
                  <a:cubicBezTo>
                    <a:pt x="85344" y="48292"/>
                    <a:pt x="88297" y="46006"/>
                    <a:pt x="89154" y="42767"/>
                  </a:cubicBezTo>
                  <a:cubicBezTo>
                    <a:pt x="89154" y="42481"/>
                    <a:pt x="96869" y="14764"/>
                    <a:pt x="119158" y="14764"/>
                  </a:cubicBezTo>
                  <a:cubicBezTo>
                    <a:pt x="136112" y="14764"/>
                    <a:pt x="148971" y="29623"/>
                    <a:pt x="148971" y="49244"/>
                  </a:cubicBezTo>
                  <a:cubicBezTo>
                    <a:pt x="148971" y="72485"/>
                    <a:pt x="129159" y="89821"/>
                    <a:pt x="96393" y="118586"/>
                  </a:cubicBezTo>
                  <a:cubicBezTo>
                    <a:pt x="91726" y="122682"/>
                    <a:pt x="86963" y="126873"/>
                    <a:pt x="82010" y="131254"/>
                  </a:cubicBezTo>
                  <a:cubicBezTo>
                    <a:pt x="77057" y="126778"/>
                    <a:pt x="72295" y="122682"/>
                    <a:pt x="67628" y="118586"/>
                  </a:cubicBezTo>
                  <a:cubicBezTo>
                    <a:pt x="34862" y="89821"/>
                    <a:pt x="15049" y="72485"/>
                    <a:pt x="15049" y="49244"/>
                  </a:cubicBezTo>
                  <a:cubicBezTo>
                    <a:pt x="15049" y="29623"/>
                    <a:pt x="27813" y="14764"/>
                    <a:pt x="44863" y="14764"/>
                  </a:cubicBezTo>
                  <a:lnTo>
                    <a:pt x="44863" y="14764"/>
                  </a:lnTo>
                  <a:close/>
                </a:path>
              </a:pathLst>
            </a:custGeom>
            <a:solidFill>
              <a:schemeClr val="dk1"/>
            </a:solidFill>
            <a:ln>
              <a:noFill/>
            </a:ln>
          </p:spPr>
          <p:style>
            <a:lnRef idx="0"/>
            <a:fillRef idx="0"/>
            <a:effectRef idx="0"/>
            <a:fontRef idx="minor"/>
          </p:style>
        </p:sp>
        <p:sp>
          <p:nvSpPr>
            <p:cNvPr id="422" name="CustomShape 4"/>
            <p:cNvSpPr/>
            <p:nvPr/>
          </p:nvSpPr>
          <p:spPr>
            <a:xfrm>
              <a:off x="5556600" y="3263760"/>
              <a:ext cx="14400" cy="14400"/>
            </a:xfrm>
            <a:custGeom>
              <a:avLst/>
              <a:gdLst/>
              <a:ahLst/>
              <a:rect l="l" t="t" r="r" b="b"/>
              <a:pathLst>
                <a:path w="14858" h="14859">
                  <a:moveTo>
                    <a:pt x="14859" y="7429"/>
                  </a:moveTo>
                  <a:cubicBezTo>
                    <a:pt x="14859" y="11533"/>
                    <a:pt x="11533" y="14859"/>
                    <a:pt x="7430" y="14859"/>
                  </a:cubicBezTo>
                  <a:cubicBezTo>
                    <a:pt x="3326" y="14859"/>
                    <a:pt x="0" y="11533"/>
                    <a:pt x="0" y="7429"/>
                  </a:cubicBezTo>
                  <a:cubicBezTo>
                    <a:pt x="0" y="3326"/>
                    <a:pt x="3326" y="0"/>
                    <a:pt x="7430"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423" name="CustomShape 5"/>
            <p:cNvSpPr/>
            <p:nvPr/>
          </p:nvSpPr>
          <p:spPr>
            <a:xfrm>
              <a:off x="5517360" y="3223800"/>
              <a:ext cx="330120" cy="380880"/>
            </a:xfrm>
            <a:custGeom>
              <a:avLst/>
              <a:gdLst/>
              <a:ahLst/>
              <a:rect l="l" t="t" r="r" b="b"/>
              <a:pathLst>
                <a:path w="330567" h="381095">
                  <a:moveTo>
                    <a:pt x="59722" y="372618"/>
                  </a:moveTo>
                  <a:cubicBezTo>
                    <a:pt x="59245" y="375857"/>
                    <a:pt x="60960" y="379190"/>
                    <a:pt x="64198" y="380524"/>
                  </a:cubicBezTo>
                  <a:cubicBezTo>
                    <a:pt x="65151" y="380905"/>
                    <a:pt x="66103" y="381095"/>
                    <a:pt x="67151" y="381095"/>
                  </a:cubicBezTo>
                  <a:lnTo>
                    <a:pt x="186118" y="381095"/>
                  </a:lnTo>
                  <a:cubicBezTo>
                    <a:pt x="190214" y="381095"/>
                    <a:pt x="193548" y="377762"/>
                    <a:pt x="193548" y="373571"/>
                  </a:cubicBezTo>
                  <a:cubicBezTo>
                    <a:pt x="193548" y="357759"/>
                    <a:pt x="206597" y="339376"/>
                    <a:pt x="223361" y="339376"/>
                  </a:cubicBezTo>
                  <a:lnTo>
                    <a:pt x="253174" y="339376"/>
                  </a:lnTo>
                  <a:cubicBezTo>
                    <a:pt x="272605" y="339376"/>
                    <a:pt x="288607" y="324421"/>
                    <a:pt x="290226" y="305371"/>
                  </a:cubicBezTo>
                  <a:lnTo>
                    <a:pt x="292513" y="303086"/>
                  </a:lnTo>
                  <a:cubicBezTo>
                    <a:pt x="299561" y="296037"/>
                    <a:pt x="300895" y="285369"/>
                    <a:pt x="296513" y="276987"/>
                  </a:cubicBezTo>
                  <a:cubicBezTo>
                    <a:pt x="300990" y="274320"/>
                    <a:pt x="304324" y="270224"/>
                    <a:pt x="306038" y="265271"/>
                  </a:cubicBezTo>
                  <a:cubicBezTo>
                    <a:pt x="308038" y="259556"/>
                    <a:pt x="307753" y="253460"/>
                    <a:pt x="305086" y="248031"/>
                  </a:cubicBezTo>
                  <a:lnTo>
                    <a:pt x="300514" y="237554"/>
                  </a:lnTo>
                  <a:lnTo>
                    <a:pt x="315277" y="232791"/>
                  </a:lnTo>
                  <a:cubicBezTo>
                    <a:pt x="322707" y="230315"/>
                    <a:pt x="328136" y="224314"/>
                    <a:pt x="329946" y="216694"/>
                  </a:cubicBezTo>
                  <a:cubicBezTo>
                    <a:pt x="331756" y="209169"/>
                    <a:pt x="329565" y="201359"/>
                    <a:pt x="324040" y="195834"/>
                  </a:cubicBezTo>
                  <a:cubicBezTo>
                    <a:pt x="284416" y="154400"/>
                    <a:pt x="292322" y="162687"/>
                    <a:pt x="291274" y="161544"/>
                  </a:cubicBezTo>
                  <a:cubicBezTo>
                    <a:pt x="285940" y="156210"/>
                    <a:pt x="282892" y="148971"/>
                    <a:pt x="282892" y="141446"/>
                  </a:cubicBezTo>
                  <a:cubicBezTo>
                    <a:pt x="282892" y="63437"/>
                    <a:pt x="219456" y="0"/>
                    <a:pt x="141446" y="0"/>
                  </a:cubicBezTo>
                  <a:cubicBezTo>
                    <a:pt x="116014" y="0"/>
                    <a:pt x="91154" y="6858"/>
                    <a:pt x="69342" y="19717"/>
                  </a:cubicBezTo>
                  <a:cubicBezTo>
                    <a:pt x="65817" y="21812"/>
                    <a:pt x="64675" y="26384"/>
                    <a:pt x="66770" y="29908"/>
                  </a:cubicBezTo>
                  <a:cubicBezTo>
                    <a:pt x="68866" y="33433"/>
                    <a:pt x="73438" y="3457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320230" y="213360"/>
                    <a:pt x="312325" y="205073"/>
                    <a:pt x="313372" y="206216"/>
                  </a:cubicBezTo>
                  <a:cubicBezTo>
                    <a:pt x="316039" y="208883"/>
                    <a:pt x="315658" y="211931"/>
                    <a:pt x="315373" y="213170"/>
                  </a:cubicBezTo>
                  <a:cubicBezTo>
                    <a:pt x="315087" y="214408"/>
                    <a:pt x="314039" y="217361"/>
                    <a:pt x="310515" y="218504"/>
                  </a:cubicBezTo>
                  <a:lnTo>
                    <a:pt x="288036" y="225742"/>
                  </a:lnTo>
                  <a:cubicBezTo>
                    <a:pt x="287083" y="226028"/>
                    <a:pt x="286226" y="226504"/>
                    <a:pt x="285464" y="227076"/>
                  </a:cubicBezTo>
                  <a:cubicBezTo>
                    <a:pt x="282797" y="229362"/>
                    <a:pt x="282130" y="232886"/>
                    <a:pt x="283369" y="235839"/>
                  </a:cubicBezTo>
                  <a:cubicBezTo>
                    <a:pt x="283369" y="235839"/>
                    <a:pt x="291465" y="254222"/>
                    <a:pt x="291465" y="254413"/>
                  </a:cubicBezTo>
                  <a:cubicBezTo>
                    <a:pt x="292417" y="256223"/>
                    <a:pt x="292513" y="258318"/>
                    <a:pt x="291846" y="260223"/>
                  </a:cubicBezTo>
                  <a:cubicBezTo>
                    <a:pt x="291179" y="262128"/>
                    <a:pt x="289750" y="263652"/>
                    <a:pt x="287941" y="264509"/>
                  </a:cubicBezTo>
                  <a:lnTo>
                    <a:pt x="281654" y="267367"/>
                  </a:lnTo>
                  <a:cubicBezTo>
                    <a:pt x="280321" y="268034"/>
                    <a:pt x="279082" y="268986"/>
                    <a:pt x="278320" y="270224"/>
                  </a:cubicBezTo>
                  <a:cubicBezTo>
                    <a:pt x="276415" y="273272"/>
                    <a:pt x="276987" y="277082"/>
                    <a:pt x="279368" y="279463"/>
                  </a:cubicBezTo>
                  <a:lnTo>
                    <a:pt x="281845" y="281940"/>
                  </a:lnTo>
                  <a:cubicBezTo>
                    <a:pt x="284797" y="284893"/>
                    <a:pt x="284797" y="289560"/>
                    <a:pt x="281845" y="292417"/>
                  </a:cubicBezTo>
                  <a:lnTo>
                    <a:pt x="277463" y="296799"/>
                  </a:lnTo>
                  <a:cubicBezTo>
                    <a:pt x="276034" y="298228"/>
                    <a:pt x="275272" y="300133"/>
                    <a:pt x="275272" y="302228"/>
                  </a:cubicBezTo>
                  <a:cubicBezTo>
                    <a:pt x="275272" y="314516"/>
                    <a:pt x="265176" y="324421"/>
                    <a:pt x="252984" y="324421"/>
                  </a:cubicBezTo>
                  <a:lnTo>
                    <a:pt x="223171" y="324421"/>
                  </a:lnTo>
                  <a:cubicBezTo>
                    <a:pt x="200787" y="324421"/>
                    <a:pt x="182594" y="344329"/>
                    <a:pt x="179165" y="366141"/>
                  </a:cubicBezTo>
                  <a:lnTo>
                    <a:pt x="75342" y="366141"/>
                  </a:lnTo>
                  <a:cubicBezTo>
                    <a:pt x="80676" y="313563"/>
                    <a:pt x="63246" y="280416"/>
                    <a:pt x="46291" y="248221"/>
                  </a:cubicBezTo>
                  <a:cubicBezTo>
                    <a:pt x="30861" y="218884"/>
                    <a:pt x="14859" y="188500"/>
                    <a:pt x="14859" y="141351"/>
                  </a:cubicBezTo>
                  <a:cubicBezTo>
                    <a:pt x="14859" y="118586"/>
                    <a:pt x="20955" y="96298"/>
                    <a:pt x="32480" y="76867"/>
                  </a:cubicBezTo>
                  <a:cubicBezTo>
                    <a:pt x="34576" y="73342"/>
                    <a:pt x="33433" y="68771"/>
                    <a:pt x="29908" y="66675"/>
                  </a:cubicBezTo>
                  <a:cubicBezTo>
                    <a:pt x="26384" y="64579"/>
                    <a:pt x="21812" y="65723"/>
                    <a:pt x="19717" y="69247"/>
                  </a:cubicBezTo>
                  <a:cubicBezTo>
                    <a:pt x="6858" y="90964"/>
                    <a:pt x="0" y="115919"/>
                    <a:pt x="0" y="141351"/>
                  </a:cubicBezTo>
                  <a:cubicBezTo>
                    <a:pt x="0" y="192119"/>
                    <a:pt x="16859" y="224219"/>
                    <a:pt x="33147" y="255175"/>
                  </a:cubicBezTo>
                  <a:cubicBezTo>
                    <a:pt x="50578" y="288322"/>
                    <a:pt x="67151" y="319659"/>
                    <a:pt x="59531" y="372523"/>
                  </a:cubicBezTo>
                  <a:lnTo>
                    <a:pt x="59531" y="372523"/>
                  </a:lnTo>
                  <a:close/>
                </a:path>
              </a:pathLst>
            </a:custGeom>
            <a:solidFill>
              <a:schemeClr val="dk1"/>
            </a:solidFill>
            <a:ln>
              <a:noFill/>
            </a:ln>
          </p:spPr>
          <p:style>
            <a:lnRef idx="0"/>
            <a:fillRef idx="0"/>
            <a:effectRef idx="0"/>
            <a:fontRef idx="minor"/>
          </p:style>
        </p:sp>
      </p:grpSp>
      <p:grpSp>
        <p:nvGrpSpPr>
          <p:cNvPr id="424" name="Group 6"/>
          <p:cNvGrpSpPr/>
          <p:nvPr/>
        </p:nvGrpSpPr>
        <p:grpSpPr>
          <a:xfrm>
            <a:off x="1074960" y="3761640"/>
            <a:ext cx="330120" cy="380880"/>
            <a:chOff x="1074960" y="3761640"/>
            <a:chExt cx="330120" cy="380880"/>
          </a:xfrm>
        </p:grpSpPr>
        <p:sp>
          <p:nvSpPr>
            <p:cNvPr id="425" name="CustomShape 7"/>
            <p:cNvSpPr/>
            <p:nvPr/>
          </p:nvSpPr>
          <p:spPr>
            <a:xfrm>
              <a:off x="1137240" y="3821400"/>
              <a:ext cx="158400" cy="163440"/>
            </a:xfrm>
            <a:custGeom>
              <a:avLst/>
              <a:gdLst/>
              <a:ahLst/>
              <a:rect l="l" t="t" r="r" b="b"/>
              <a:pathLst>
                <a:path w="158725" h="163830">
                  <a:moveTo>
                    <a:pt x="1020" y="109919"/>
                  </a:moveTo>
                  <a:lnTo>
                    <a:pt x="15879" y="135731"/>
                  </a:lnTo>
                  <a:cubicBezTo>
                    <a:pt x="17974" y="139256"/>
                    <a:pt x="22451" y="140494"/>
                    <a:pt x="26070" y="138494"/>
                  </a:cubicBezTo>
                  <a:lnTo>
                    <a:pt x="35881" y="132779"/>
                  </a:lnTo>
                  <a:cubicBezTo>
                    <a:pt x="42072" y="138017"/>
                    <a:pt x="49216" y="142113"/>
                    <a:pt x="57027" y="144875"/>
                  </a:cubicBezTo>
                  <a:lnTo>
                    <a:pt x="57027" y="156401"/>
                  </a:lnTo>
                  <a:cubicBezTo>
                    <a:pt x="57027" y="160496"/>
                    <a:pt x="60360" y="163830"/>
                    <a:pt x="64456" y="163830"/>
                  </a:cubicBezTo>
                  <a:lnTo>
                    <a:pt x="94269" y="163830"/>
                  </a:lnTo>
                  <a:cubicBezTo>
                    <a:pt x="98365" y="163830"/>
                    <a:pt x="101699" y="160496"/>
                    <a:pt x="101699" y="156401"/>
                  </a:cubicBezTo>
                  <a:lnTo>
                    <a:pt x="101699" y="144875"/>
                  </a:lnTo>
                  <a:cubicBezTo>
                    <a:pt x="109509" y="142113"/>
                    <a:pt x="116653" y="138017"/>
                    <a:pt x="122844" y="132779"/>
                  </a:cubicBezTo>
                  <a:lnTo>
                    <a:pt x="132655" y="138494"/>
                  </a:lnTo>
                  <a:cubicBezTo>
                    <a:pt x="136179" y="140589"/>
                    <a:pt x="140751" y="139351"/>
                    <a:pt x="142847" y="135731"/>
                  </a:cubicBezTo>
                  <a:lnTo>
                    <a:pt x="157706" y="109919"/>
                  </a:lnTo>
                  <a:cubicBezTo>
                    <a:pt x="159801" y="106394"/>
                    <a:pt x="158563" y="101822"/>
                    <a:pt x="154944" y="99727"/>
                  </a:cubicBezTo>
                  <a:lnTo>
                    <a:pt x="145038" y="94012"/>
                  </a:lnTo>
                  <a:cubicBezTo>
                    <a:pt x="145895" y="89726"/>
                    <a:pt x="146371" y="85820"/>
                    <a:pt x="146371" y="81915"/>
                  </a:cubicBezTo>
                  <a:cubicBezTo>
                    <a:pt x="146371" y="78010"/>
                    <a:pt x="145990" y="74104"/>
                    <a:pt x="145038" y="69818"/>
                  </a:cubicBezTo>
                  <a:lnTo>
                    <a:pt x="154944" y="64103"/>
                  </a:lnTo>
                  <a:cubicBezTo>
                    <a:pt x="158468" y="62008"/>
                    <a:pt x="159706" y="57531"/>
                    <a:pt x="157706" y="53912"/>
                  </a:cubicBezTo>
                  <a:lnTo>
                    <a:pt x="142847" y="28099"/>
                  </a:lnTo>
                  <a:cubicBezTo>
                    <a:pt x="140751" y="24575"/>
                    <a:pt x="136275" y="23336"/>
                    <a:pt x="132655" y="25337"/>
                  </a:cubicBezTo>
                  <a:lnTo>
                    <a:pt x="122844" y="31052"/>
                  </a:lnTo>
                  <a:cubicBezTo>
                    <a:pt x="116653" y="25813"/>
                    <a:pt x="109509" y="21717"/>
                    <a:pt x="101699" y="18955"/>
                  </a:cubicBezTo>
                  <a:lnTo>
                    <a:pt x="101699" y="7429"/>
                  </a:lnTo>
                  <a:cubicBezTo>
                    <a:pt x="101699" y="3334"/>
                    <a:pt x="98365" y="0"/>
                    <a:pt x="94269" y="0"/>
                  </a:cubicBezTo>
                  <a:lnTo>
                    <a:pt x="64456" y="0"/>
                  </a:lnTo>
                  <a:cubicBezTo>
                    <a:pt x="60360" y="0"/>
                    <a:pt x="57027" y="3334"/>
                    <a:pt x="57027" y="7429"/>
                  </a:cubicBezTo>
                  <a:lnTo>
                    <a:pt x="57027" y="18955"/>
                  </a:lnTo>
                  <a:cubicBezTo>
                    <a:pt x="49216" y="21717"/>
                    <a:pt x="42072" y="25813"/>
                    <a:pt x="35881" y="31052"/>
                  </a:cubicBezTo>
                  <a:lnTo>
                    <a:pt x="26070" y="25337"/>
                  </a:lnTo>
                  <a:cubicBezTo>
                    <a:pt x="22546" y="23241"/>
                    <a:pt x="17974" y="24479"/>
                    <a:pt x="15879" y="28099"/>
                  </a:cubicBezTo>
                  <a:lnTo>
                    <a:pt x="1020" y="53912"/>
                  </a:lnTo>
                  <a:cubicBezTo>
                    <a:pt x="-1076" y="57436"/>
                    <a:pt x="162" y="62008"/>
                    <a:pt x="3782" y="64103"/>
                  </a:cubicBezTo>
                  <a:lnTo>
                    <a:pt x="13688" y="69818"/>
                  </a:lnTo>
                  <a:cubicBezTo>
                    <a:pt x="12831" y="74104"/>
                    <a:pt x="12354" y="78010"/>
                    <a:pt x="12354" y="81915"/>
                  </a:cubicBezTo>
                  <a:cubicBezTo>
                    <a:pt x="12354" y="85820"/>
                    <a:pt x="12735" y="89726"/>
                    <a:pt x="13688" y="94012"/>
                  </a:cubicBezTo>
                  <a:lnTo>
                    <a:pt x="3782" y="99727"/>
                  </a:lnTo>
                  <a:cubicBezTo>
                    <a:pt x="258" y="101822"/>
                    <a:pt x="-981" y="106299"/>
                    <a:pt x="1020" y="109919"/>
                  </a:cubicBezTo>
                  <a:lnTo>
                    <a:pt x="1020" y="109919"/>
                  </a:lnTo>
                  <a:close/>
                  <a:moveTo>
                    <a:pt x="29404" y="95726"/>
                  </a:moveTo>
                  <a:cubicBezTo>
                    <a:pt x="27975" y="90488"/>
                    <a:pt x="27309" y="86106"/>
                    <a:pt x="27309" y="81915"/>
                  </a:cubicBezTo>
                  <a:cubicBezTo>
                    <a:pt x="27309" y="77724"/>
                    <a:pt x="27975" y="73343"/>
                    <a:pt x="29404" y="68104"/>
                  </a:cubicBezTo>
                  <a:cubicBezTo>
                    <a:pt x="30357" y="64770"/>
                    <a:pt x="28928" y="61341"/>
                    <a:pt x="25975" y="59627"/>
                  </a:cubicBezTo>
                  <a:lnTo>
                    <a:pt x="17688" y="54864"/>
                  </a:lnTo>
                  <a:lnTo>
                    <a:pt x="25118" y="42005"/>
                  </a:lnTo>
                  <a:lnTo>
                    <a:pt x="33309" y="46673"/>
                  </a:lnTo>
                  <a:cubicBezTo>
                    <a:pt x="36262" y="48387"/>
                    <a:pt x="39977" y="47911"/>
                    <a:pt x="42358" y="45434"/>
                  </a:cubicBezTo>
                  <a:cubicBezTo>
                    <a:pt x="48835" y="38862"/>
                    <a:pt x="57217" y="34100"/>
                    <a:pt x="66456" y="31623"/>
                  </a:cubicBezTo>
                  <a:cubicBezTo>
                    <a:pt x="69695" y="30766"/>
                    <a:pt x="71981" y="27813"/>
                    <a:pt x="71981" y="24479"/>
                  </a:cubicBezTo>
                  <a:lnTo>
                    <a:pt x="71981" y="14954"/>
                  </a:lnTo>
                  <a:lnTo>
                    <a:pt x="86840" y="14954"/>
                  </a:lnTo>
                  <a:lnTo>
                    <a:pt x="86840" y="24479"/>
                  </a:lnTo>
                  <a:cubicBezTo>
                    <a:pt x="86840" y="27813"/>
                    <a:pt x="89126" y="30861"/>
                    <a:pt x="92364" y="31623"/>
                  </a:cubicBezTo>
                  <a:cubicBezTo>
                    <a:pt x="101699" y="34004"/>
                    <a:pt x="109986" y="38767"/>
                    <a:pt x="116463" y="45434"/>
                  </a:cubicBezTo>
                  <a:cubicBezTo>
                    <a:pt x="118844" y="47816"/>
                    <a:pt x="122559" y="48387"/>
                    <a:pt x="125511" y="46673"/>
                  </a:cubicBezTo>
                  <a:lnTo>
                    <a:pt x="133703" y="42005"/>
                  </a:lnTo>
                  <a:lnTo>
                    <a:pt x="141132" y="54864"/>
                  </a:lnTo>
                  <a:lnTo>
                    <a:pt x="132846" y="59627"/>
                  </a:lnTo>
                  <a:cubicBezTo>
                    <a:pt x="129893" y="61341"/>
                    <a:pt x="128464" y="64865"/>
                    <a:pt x="129417" y="68104"/>
                  </a:cubicBezTo>
                  <a:cubicBezTo>
                    <a:pt x="130845" y="73343"/>
                    <a:pt x="131512" y="77724"/>
                    <a:pt x="131512" y="81915"/>
                  </a:cubicBezTo>
                  <a:cubicBezTo>
                    <a:pt x="131512" y="86106"/>
                    <a:pt x="130845" y="90488"/>
                    <a:pt x="129417" y="95726"/>
                  </a:cubicBezTo>
                  <a:cubicBezTo>
                    <a:pt x="128464" y="99060"/>
                    <a:pt x="129893" y="102489"/>
                    <a:pt x="132846" y="104204"/>
                  </a:cubicBezTo>
                  <a:lnTo>
                    <a:pt x="141132" y="108966"/>
                  </a:lnTo>
                  <a:lnTo>
                    <a:pt x="133703" y="121825"/>
                  </a:lnTo>
                  <a:lnTo>
                    <a:pt x="125511" y="117158"/>
                  </a:lnTo>
                  <a:cubicBezTo>
                    <a:pt x="122559" y="115443"/>
                    <a:pt x="118844" y="116015"/>
                    <a:pt x="116463" y="118396"/>
                  </a:cubicBezTo>
                  <a:cubicBezTo>
                    <a:pt x="109986" y="124968"/>
                    <a:pt x="101699" y="129731"/>
                    <a:pt x="92364" y="132112"/>
                  </a:cubicBezTo>
                  <a:cubicBezTo>
                    <a:pt x="89126" y="132969"/>
                    <a:pt x="86840" y="135922"/>
                    <a:pt x="86840" y="139351"/>
                  </a:cubicBezTo>
                  <a:lnTo>
                    <a:pt x="86840" y="148876"/>
                  </a:lnTo>
                  <a:lnTo>
                    <a:pt x="71981" y="148876"/>
                  </a:lnTo>
                  <a:lnTo>
                    <a:pt x="71981" y="139351"/>
                  </a:lnTo>
                  <a:cubicBezTo>
                    <a:pt x="71981" y="136017"/>
                    <a:pt x="69695" y="132969"/>
                    <a:pt x="66456" y="132112"/>
                  </a:cubicBezTo>
                  <a:cubicBezTo>
                    <a:pt x="57122" y="129731"/>
                    <a:pt x="48835" y="124968"/>
                    <a:pt x="42358" y="118396"/>
                  </a:cubicBezTo>
                  <a:cubicBezTo>
                    <a:pt x="39977" y="116015"/>
                    <a:pt x="36262" y="115443"/>
                    <a:pt x="33309" y="117158"/>
                  </a:cubicBezTo>
                  <a:lnTo>
                    <a:pt x="25118" y="121825"/>
                  </a:lnTo>
                  <a:lnTo>
                    <a:pt x="17688" y="108966"/>
                  </a:lnTo>
                  <a:lnTo>
                    <a:pt x="25975" y="104204"/>
                  </a:lnTo>
                  <a:cubicBezTo>
                    <a:pt x="28928" y="102489"/>
                    <a:pt x="30357" y="99060"/>
                    <a:pt x="29404" y="95822"/>
                  </a:cubicBezTo>
                  <a:lnTo>
                    <a:pt x="29404" y="95822"/>
                  </a:lnTo>
                  <a:close/>
                </a:path>
              </a:pathLst>
            </a:custGeom>
            <a:solidFill>
              <a:schemeClr val="dk1"/>
            </a:solidFill>
            <a:ln>
              <a:noFill/>
            </a:ln>
          </p:spPr>
          <p:style>
            <a:lnRef idx="0"/>
            <a:fillRef idx="0"/>
            <a:effectRef idx="0"/>
            <a:fontRef idx="minor"/>
          </p:style>
        </p:sp>
        <p:sp>
          <p:nvSpPr>
            <p:cNvPr id="426" name="CustomShape 8"/>
            <p:cNvSpPr/>
            <p:nvPr/>
          </p:nvSpPr>
          <p:spPr>
            <a:xfrm>
              <a:off x="1179000" y="3866040"/>
              <a:ext cx="74160" cy="74160"/>
            </a:xfrm>
            <a:custGeom>
              <a:avLst/>
              <a:gdLst/>
              <a:ahLst/>
              <a:rect l="l" t="t" r="r" b="b"/>
              <a:pathLst>
                <a:path w="74485" h="74485">
                  <a:moveTo>
                    <a:pt x="37243" y="74485"/>
                  </a:moveTo>
                  <a:cubicBezTo>
                    <a:pt x="57721" y="74485"/>
                    <a:pt x="74486" y="57817"/>
                    <a:pt x="74486" y="37243"/>
                  </a:cubicBezTo>
                  <a:cubicBezTo>
                    <a:pt x="74486" y="16669"/>
                    <a:pt x="57817" y="0"/>
                    <a:pt x="37243" y="0"/>
                  </a:cubicBezTo>
                  <a:cubicBezTo>
                    <a:pt x="16669" y="0"/>
                    <a:pt x="0" y="16669"/>
                    <a:pt x="0" y="37243"/>
                  </a:cubicBezTo>
                  <a:cubicBezTo>
                    <a:pt x="0" y="57817"/>
                    <a:pt x="16669" y="74485"/>
                    <a:pt x="37243" y="74485"/>
                  </a:cubicBezTo>
                  <a:lnTo>
                    <a:pt x="37243" y="74485"/>
                  </a:lnTo>
                  <a:close/>
                  <a:moveTo>
                    <a:pt x="37243" y="14954"/>
                  </a:moveTo>
                  <a:cubicBezTo>
                    <a:pt x="49530" y="14954"/>
                    <a:pt x="59531" y="24955"/>
                    <a:pt x="59531" y="37243"/>
                  </a:cubicBezTo>
                  <a:cubicBezTo>
                    <a:pt x="59531" y="49530"/>
                    <a:pt x="49530" y="59531"/>
                    <a:pt x="37243" y="59531"/>
                  </a:cubicBezTo>
                  <a:cubicBezTo>
                    <a:pt x="24955" y="59531"/>
                    <a:pt x="14954" y="49530"/>
                    <a:pt x="14954" y="37243"/>
                  </a:cubicBezTo>
                  <a:cubicBezTo>
                    <a:pt x="14954" y="24955"/>
                    <a:pt x="24955" y="14954"/>
                    <a:pt x="37243" y="14954"/>
                  </a:cubicBezTo>
                  <a:close/>
                </a:path>
              </a:pathLst>
            </a:custGeom>
            <a:solidFill>
              <a:schemeClr val="dk1"/>
            </a:solidFill>
            <a:ln>
              <a:noFill/>
            </a:ln>
          </p:spPr>
          <p:style>
            <a:lnRef idx="0"/>
            <a:fillRef idx="0"/>
            <a:effectRef idx="0"/>
            <a:fontRef idx="minor"/>
          </p:style>
        </p:sp>
        <p:sp>
          <p:nvSpPr>
            <p:cNvPr id="427" name="CustomShape 9"/>
            <p:cNvSpPr/>
            <p:nvPr/>
          </p:nvSpPr>
          <p:spPr>
            <a:xfrm>
              <a:off x="1114200" y="380124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28" name="CustomShape 10"/>
            <p:cNvSpPr/>
            <p:nvPr/>
          </p:nvSpPr>
          <p:spPr>
            <a:xfrm>
              <a:off x="1074960" y="3761640"/>
              <a:ext cx="330120" cy="380880"/>
            </a:xfrm>
            <a:custGeom>
              <a:avLst/>
              <a:gdLst/>
              <a:ahLst/>
              <a:rect l="l" t="t" r="r" b="b"/>
              <a:pathLst>
                <a:path w="330472" h="381095">
                  <a:moveTo>
                    <a:pt x="59627" y="372618"/>
                  </a:moveTo>
                  <a:cubicBezTo>
                    <a:pt x="59150" y="375857"/>
                    <a:pt x="60865" y="379190"/>
                    <a:pt x="64103" y="380524"/>
                  </a:cubicBezTo>
                  <a:cubicBezTo>
                    <a:pt x="65056" y="380905"/>
                    <a:pt x="66008" y="381095"/>
                    <a:pt x="67056" y="381095"/>
                  </a:cubicBezTo>
                  <a:lnTo>
                    <a:pt x="186023" y="381095"/>
                  </a:lnTo>
                  <a:cubicBezTo>
                    <a:pt x="190119" y="381095"/>
                    <a:pt x="193453" y="377761"/>
                    <a:pt x="193453" y="373570"/>
                  </a:cubicBezTo>
                  <a:cubicBezTo>
                    <a:pt x="193453" y="357759"/>
                    <a:pt x="206502" y="339376"/>
                    <a:pt x="223266" y="339376"/>
                  </a:cubicBezTo>
                  <a:lnTo>
                    <a:pt x="253079" y="339376"/>
                  </a:lnTo>
                  <a:cubicBezTo>
                    <a:pt x="272510" y="339376"/>
                    <a:pt x="288512" y="324422"/>
                    <a:pt x="290132" y="305372"/>
                  </a:cubicBezTo>
                  <a:lnTo>
                    <a:pt x="292418" y="303085"/>
                  </a:lnTo>
                  <a:cubicBezTo>
                    <a:pt x="299466" y="296037"/>
                    <a:pt x="300800" y="285369"/>
                    <a:pt x="296418" y="276987"/>
                  </a:cubicBezTo>
                  <a:cubicBezTo>
                    <a:pt x="300895" y="274320"/>
                    <a:pt x="304229" y="270224"/>
                    <a:pt x="305943" y="265271"/>
                  </a:cubicBezTo>
                  <a:cubicBezTo>
                    <a:pt x="307943" y="259556"/>
                    <a:pt x="307658" y="253460"/>
                    <a:pt x="304991" y="248031"/>
                  </a:cubicBezTo>
                  <a:lnTo>
                    <a:pt x="300419" y="237554"/>
                  </a:lnTo>
                  <a:lnTo>
                    <a:pt x="315182" y="232791"/>
                  </a:lnTo>
                  <a:cubicBezTo>
                    <a:pt x="322612" y="230315"/>
                    <a:pt x="328041" y="224314"/>
                    <a:pt x="329851" y="216694"/>
                  </a:cubicBezTo>
                  <a:cubicBezTo>
                    <a:pt x="331661" y="209169"/>
                    <a:pt x="329470" y="201359"/>
                    <a:pt x="323945" y="195834"/>
                  </a:cubicBezTo>
                  <a:cubicBezTo>
                    <a:pt x="284321" y="154400"/>
                    <a:pt x="292227" y="162687"/>
                    <a:pt x="291179" y="161544"/>
                  </a:cubicBezTo>
                  <a:cubicBezTo>
                    <a:pt x="285845" y="156210"/>
                    <a:pt x="282797" y="148971"/>
                    <a:pt x="282797" y="141446"/>
                  </a:cubicBezTo>
                  <a:cubicBezTo>
                    <a:pt x="282797" y="63437"/>
                    <a:pt x="219361" y="0"/>
                    <a:pt x="141351" y="0"/>
                  </a:cubicBezTo>
                  <a:cubicBezTo>
                    <a:pt x="115919" y="0"/>
                    <a:pt x="91059" y="6858"/>
                    <a:pt x="69247" y="19717"/>
                  </a:cubicBezTo>
                  <a:cubicBezTo>
                    <a:pt x="65437" y="22003"/>
                    <a:pt x="64389" y="27242"/>
                    <a:pt x="67342" y="30861"/>
                  </a:cubicBezTo>
                  <a:cubicBezTo>
                    <a:pt x="69723" y="33718"/>
                    <a:pt x="73914" y="34290"/>
                    <a:pt x="77057" y="32385"/>
                  </a:cubicBezTo>
                  <a:cubicBezTo>
                    <a:pt x="96488" y="20955"/>
                    <a:pt x="118682" y="14859"/>
                    <a:pt x="141351" y="14859"/>
                  </a:cubicBezTo>
                  <a:cubicBezTo>
                    <a:pt x="211074" y="14859"/>
                    <a:pt x="267843" y="71628"/>
                    <a:pt x="267843" y="141351"/>
                  </a:cubicBezTo>
                  <a:cubicBezTo>
                    <a:pt x="267843" y="152876"/>
                    <a:pt x="272320" y="163735"/>
                    <a:pt x="280511" y="171926"/>
                  </a:cubicBezTo>
                  <a:cubicBezTo>
                    <a:pt x="320135" y="213360"/>
                    <a:pt x="312230" y="205073"/>
                    <a:pt x="313277" y="206216"/>
                  </a:cubicBezTo>
                  <a:cubicBezTo>
                    <a:pt x="315944" y="208883"/>
                    <a:pt x="315563" y="211931"/>
                    <a:pt x="315278" y="213170"/>
                  </a:cubicBezTo>
                  <a:cubicBezTo>
                    <a:pt x="314992" y="214408"/>
                    <a:pt x="313944" y="217361"/>
                    <a:pt x="310420" y="218504"/>
                  </a:cubicBezTo>
                  <a:lnTo>
                    <a:pt x="287941" y="225742"/>
                  </a:lnTo>
                  <a:cubicBezTo>
                    <a:pt x="286988" y="226028"/>
                    <a:pt x="286131" y="226504"/>
                    <a:pt x="285369" y="227076"/>
                  </a:cubicBezTo>
                  <a:cubicBezTo>
                    <a:pt x="282702" y="229362"/>
                    <a:pt x="282035" y="232886"/>
                    <a:pt x="283274" y="235839"/>
                  </a:cubicBezTo>
                  <a:cubicBezTo>
                    <a:pt x="283274" y="235839"/>
                    <a:pt x="291370" y="254222"/>
                    <a:pt x="291370" y="254413"/>
                  </a:cubicBezTo>
                  <a:cubicBezTo>
                    <a:pt x="292322" y="256222"/>
                    <a:pt x="292418" y="258318"/>
                    <a:pt x="291751" y="260223"/>
                  </a:cubicBezTo>
                  <a:cubicBezTo>
                    <a:pt x="291084" y="262128"/>
                    <a:pt x="289655" y="263652"/>
                    <a:pt x="287846" y="264509"/>
                  </a:cubicBezTo>
                  <a:lnTo>
                    <a:pt x="281559" y="267367"/>
                  </a:lnTo>
                  <a:cubicBezTo>
                    <a:pt x="280226" y="268034"/>
                    <a:pt x="278987" y="268986"/>
                    <a:pt x="278225" y="270224"/>
                  </a:cubicBezTo>
                  <a:cubicBezTo>
                    <a:pt x="276320" y="273272"/>
                    <a:pt x="276892" y="277082"/>
                    <a:pt x="279273" y="279463"/>
                  </a:cubicBezTo>
                  <a:lnTo>
                    <a:pt x="281750" y="281940"/>
                  </a:lnTo>
                  <a:cubicBezTo>
                    <a:pt x="284702" y="284893"/>
                    <a:pt x="284702" y="289560"/>
                    <a:pt x="281750" y="292417"/>
                  </a:cubicBezTo>
                  <a:lnTo>
                    <a:pt x="277368" y="296799"/>
                  </a:lnTo>
                  <a:cubicBezTo>
                    <a:pt x="275939" y="298228"/>
                    <a:pt x="275177" y="300133"/>
                    <a:pt x="275177" y="302228"/>
                  </a:cubicBezTo>
                  <a:cubicBezTo>
                    <a:pt x="275177" y="314516"/>
                    <a:pt x="265081" y="324422"/>
                    <a:pt x="252889" y="324422"/>
                  </a:cubicBezTo>
                  <a:lnTo>
                    <a:pt x="223076" y="324422"/>
                  </a:lnTo>
                  <a:cubicBezTo>
                    <a:pt x="200692" y="324422"/>
                    <a:pt x="182499" y="344329"/>
                    <a:pt x="179070" y="366141"/>
                  </a:cubicBezTo>
                  <a:lnTo>
                    <a:pt x="75343" y="366141"/>
                  </a:lnTo>
                  <a:cubicBezTo>
                    <a:pt x="80677" y="313563"/>
                    <a:pt x="63246" y="280416"/>
                    <a:pt x="46292" y="248221"/>
                  </a:cubicBezTo>
                  <a:cubicBezTo>
                    <a:pt x="30861" y="218884"/>
                    <a:pt x="14859" y="188500"/>
                    <a:pt x="14859" y="141351"/>
                  </a:cubicBezTo>
                  <a:cubicBezTo>
                    <a:pt x="14859" y="118586"/>
                    <a:pt x="20955" y="96298"/>
                    <a:pt x="32480" y="76867"/>
                  </a:cubicBezTo>
                  <a:cubicBezTo>
                    <a:pt x="34576" y="73342"/>
                    <a:pt x="33433" y="68771"/>
                    <a:pt x="29909" y="66675"/>
                  </a:cubicBezTo>
                  <a:cubicBezTo>
                    <a:pt x="26384" y="64579"/>
                    <a:pt x="21812" y="65722"/>
                    <a:pt x="19717" y="69247"/>
                  </a:cubicBezTo>
                  <a:cubicBezTo>
                    <a:pt x="6858" y="90964"/>
                    <a:pt x="0" y="115919"/>
                    <a:pt x="0" y="141351"/>
                  </a:cubicBezTo>
                  <a:cubicBezTo>
                    <a:pt x="0" y="192119"/>
                    <a:pt x="16859" y="224218"/>
                    <a:pt x="33147" y="255175"/>
                  </a:cubicBezTo>
                  <a:cubicBezTo>
                    <a:pt x="50578" y="288322"/>
                    <a:pt x="67151" y="319659"/>
                    <a:pt x="59531" y="372523"/>
                  </a:cubicBezTo>
                  <a:lnTo>
                    <a:pt x="59531" y="372523"/>
                  </a:lnTo>
                  <a:close/>
                </a:path>
              </a:pathLst>
            </a:custGeom>
            <a:solidFill>
              <a:schemeClr val="dk1"/>
            </a:solidFill>
            <a:ln>
              <a:noFill/>
            </a:ln>
          </p:spPr>
          <p:style>
            <a:lnRef idx="0"/>
            <a:fillRef idx="0"/>
            <a:effectRef idx="0"/>
            <a:fontRef idx="minor"/>
          </p:style>
        </p:sp>
      </p:grpSp>
      <p:grpSp>
        <p:nvGrpSpPr>
          <p:cNvPr id="429" name="Group 11"/>
          <p:cNvGrpSpPr/>
          <p:nvPr/>
        </p:nvGrpSpPr>
        <p:grpSpPr>
          <a:xfrm>
            <a:off x="5517360" y="3762000"/>
            <a:ext cx="330120" cy="380520"/>
            <a:chOff x="5517360" y="3762000"/>
            <a:chExt cx="330120" cy="380520"/>
          </a:xfrm>
        </p:grpSpPr>
        <p:sp>
          <p:nvSpPr>
            <p:cNvPr id="430" name="CustomShape 12"/>
            <p:cNvSpPr/>
            <p:nvPr/>
          </p:nvSpPr>
          <p:spPr>
            <a:xfrm>
              <a:off x="5681160" y="3866040"/>
              <a:ext cx="14400" cy="14400"/>
            </a:xfrm>
            <a:custGeom>
              <a:avLst/>
              <a:gdLst/>
              <a:ahLst/>
              <a:rect l="l" t="t" r="r" b="b"/>
              <a:pathLst>
                <a:path w="14858"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431" name="CustomShape 13"/>
            <p:cNvSpPr/>
            <p:nvPr/>
          </p:nvSpPr>
          <p:spPr>
            <a:xfrm>
              <a:off x="5621400" y="3866040"/>
              <a:ext cx="14400" cy="14400"/>
            </a:xfrm>
            <a:custGeom>
              <a:avLst/>
              <a:gdLst/>
              <a:ahLst/>
              <a:rect l="l" t="t" r="r" b="b"/>
              <a:pathLst>
                <a:path w="14858"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432" name="CustomShape 14"/>
            <p:cNvSpPr/>
            <p:nvPr/>
          </p:nvSpPr>
          <p:spPr>
            <a:xfrm>
              <a:off x="5577120" y="3821400"/>
              <a:ext cx="163440" cy="163440"/>
            </a:xfrm>
            <a:custGeom>
              <a:avLst/>
              <a:gdLst/>
              <a:ahLst/>
              <a:rect l="l" t="t" r="r" b="b"/>
              <a:pathLst>
                <a:path w="163639" h="163639">
                  <a:moveTo>
                    <a:pt x="81820" y="163639"/>
                  </a:moveTo>
                  <a:cubicBezTo>
                    <a:pt x="126968" y="163639"/>
                    <a:pt x="163639" y="126873"/>
                    <a:pt x="163639" y="81820"/>
                  </a:cubicBezTo>
                  <a:cubicBezTo>
                    <a:pt x="163639" y="36767"/>
                    <a:pt x="126873" y="0"/>
                    <a:pt x="81820" y="0"/>
                  </a:cubicBezTo>
                  <a:cubicBezTo>
                    <a:pt x="36766" y="0"/>
                    <a:pt x="0" y="36767"/>
                    <a:pt x="0" y="81820"/>
                  </a:cubicBezTo>
                  <a:cubicBezTo>
                    <a:pt x="0" y="126873"/>
                    <a:pt x="36766"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433" name="CustomShape 15"/>
            <p:cNvSpPr/>
            <p:nvPr/>
          </p:nvSpPr>
          <p:spPr>
            <a:xfrm>
              <a:off x="5621760" y="3895920"/>
              <a:ext cx="73800" cy="44280"/>
            </a:xfrm>
            <a:custGeom>
              <a:avLst/>
              <a:gdLst/>
              <a:ahLst/>
              <a:rect l="l" t="t" r="r" b="b"/>
              <a:pathLst>
                <a:path w="74295" h="44672">
                  <a:moveTo>
                    <a:pt x="37052" y="44672"/>
                  </a:moveTo>
                  <a:cubicBezTo>
                    <a:pt x="57531" y="44672"/>
                    <a:pt x="74295" y="28003"/>
                    <a:pt x="74295" y="7429"/>
                  </a:cubicBezTo>
                  <a:cubicBezTo>
                    <a:pt x="74295" y="3334"/>
                    <a:pt x="70961" y="0"/>
                    <a:pt x="66866" y="0"/>
                  </a:cubicBezTo>
                  <a:cubicBezTo>
                    <a:pt x="62770" y="0"/>
                    <a:pt x="59436" y="3334"/>
                    <a:pt x="59436" y="7429"/>
                  </a:cubicBezTo>
                  <a:cubicBezTo>
                    <a:pt x="59436" y="19717"/>
                    <a:pt x="49435" y="29718"/>
                    <a:pt x="37148" y="29718"/>
                  </a:cubicBezTo>
                  <a:cubicBezTo>
                    <a:pt x="24860" y="29718"/>
                    <a:pt x="14859" y="19717"/>
                    <a:pt x="14859" y="7429"/>
                  </a:cubicBezTo>
                  <a:cubicBezTo>
                    <a:pt x="14859" y="3334"/>
                    <a:pt x="11525" y="0"/>
                    <a:pt x="7430" y="0"/>
                  </a:cubicBezTo>
                  <a:cubicBezTo>
                    <a:pt x="3334" y="0"/>
                    <a:pt x="0" y="3334"/>
                    <a:pt x="0" y="7429"/>
                  </a:cubicBezTo>
                  <a:cubicBezTo>
                    <a:pt x="0" y="27908"/>
                    <a:pt x="16669" y="44672"/>
                    <a:pt x="37243" y="44672"/>
                  </a:cubicBezTo>
                  <a:lnTo>
                    <a:pt x="37243" y="44672"/>
                  </a:lnTo>
                  <a:close/>
                </a:path>
              </a:pathLst>
            </a:custGeom>
            <a:solidFill>
              <a:schemeClr val="dk1"/>
            </a:solidFill>
            <a:ln>
              <a:noFill/>
            </a:ln>
          </p:spPr>
          <p:style>
            <a:lnRef idx="0"/>
            <a:fillRef idx="0"/>
            <a:effectRef idx="0"/>
            <a:fontRef idx="minor"/>
          </p:style>
        </p:sp>
        <p:sp>
          <p:nvSpPr>
            <p:cNvPr id="434" name="CustomShape 16"/>
            <p:cNvSpPr/>
            <p:nvPr/>
          </p:nvSpPr>
          <p:spPr>
            <a:xfrm>
              <a:off x="5556600" y="380124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35" name="CustomShape 17"/>
            <p:cNvSpPr/>
            <p:nvPr/>
          </p:nvSpPr>
          <p:spPr>
            <a:xfrm>
              <a:off x="5517360" y="3762000"/>
              <a:ext cx="330120" cy="380520"/>
            </a:xfrm>
            <a:custGeom>
              <a:avLst/>
              <a:gdLst/>
              <a:ahLst/>
              <a:rect l="l" t="t" r="r" b="b"/>
              <a:pathLst>
                <a:path w="330472" h="381000">
                  <a:moveTo>
                    <a:pt x="291084" y="161449"/>
                  </a:moveTo>
                  <a:cubicBezTo>
                    <a:pt x="285750" y="156115"/>
                    <a:pt x="282702" y="148876"/>
                    <a:pt x="282702" y="141351"/>
                  </a:cubicBezTo>
                  <a:cubicBezTo>
                    <a:pt x="282702" y="63341"/>
                    <a:pt x="219265" y="0"/>
                    <a:pt x="141351" y="0"/>
                  </a:cubicBezTo>
                  <a:cubicBezTo>
                    <a:pt x="115919" y="0"/>
                    <a:pt x="91059" y="6858"/>
                    <a:pt x="69342" y="19717"/>
                  </a:cubicBezTo>
                  <a:cubicBezTo>
                    <a:pt x="65532" y="22003"/>
                    <a:pt x="64484" y="27242"/>
                    <a:pt x="67437" y="30861"/>
                  </a:cubicBezTo>
                  <a:cubicBezTo>
                    <a:pt x="69818" y="33718"/>
                    <a:pt x="74009" y="34290"/>
                    <a:pt x="77153" y="32385"/>
                  </a:cubicBezTo>
                  <a:cubicBezTo>
                    <a:pt x="96583" y="20955"/>
                    <a:pt x="118777" y="14859"/>
                    <a:pt x="141446" y="14859"/>
                  </a:cubicBezTo>
                  <a:cubicBezTo>
                    <a:pt x="211169" y="14859"/>
                    <a:pt x="267938" y="71628"/>
                    <a:pt x="267938" y="141351"/>
                  </a:cubicBezTo>
                  <a:cubicBezTo>
                    <a:pt x="267938" y="152876"/>
                    <a:pt x="272415" y="163735"/>
                    <a:pt x="280606" y="171926"/>
                  </a:cubicBezTo>
                  <a:cubicBezTo>
                    <a:pt x="314230" y="207073"/>
                    <a:pt x="313182" y="206026"/>
                    <a:pt x="313372" y="206216"/>
                  </a:cubicBezTo>
                  <a:cubicBezTo>
                    <a:pt x="316039" y="208883"/>
                    <a:pt x="315658" y="211931"/>
                    <a:pt x="315373" y="213169"/>
                  </a:cubicBezTo>
                  <a:cubicBezTo>
                    <a:pt x="315087" y="214408"/>
                    <a:pt x="314039" y="217360"/>
                    <a:pt x="310515" y="218504"/>
                  </a:cubicBezTo>
                  <a:lnTo>
                    <a:pt x="288036" y="225742"/>
                  </a:lnTo>
                  <a:cubicBezTo>
                    <a:pt x="287083" y="226028"/>
                    <a:pt x="286226" y="226504"/>
                    <a:pt x="285464" y="227076"/>
                  </a:cubicBezTo>
                  <a:cubicBezTo>
                    <a:pt x="282797" y="229362"/>
                    <a:pt x="282130" y="232886"/>
                    <a:pt x="283369" y="235839"/>
                  </a:cubicBezTo>
                  <a:cubicBezTo>
                    <a:pt x="283369" y="235839"/>
                    <a:pt x="291465" y="254222"/>
                    <a:pt x="291465" y="254413"/>
                  </a:cubicBezTo>
                  <a:cubicBezTo>
                    <a:pt x="292417" y="256222"/>
                    <a:pt x="292513" y="258318"/>
                    <a:pt x="291846" y="260223"/>
                  </a:cubicBezTo>
                  <a:cubicBezTo>
                    <a:pt x="291179" y="262128"/>
                    <a:pt x="289750" y="263652"/>
                    <a:pt x="287941" y="264509"/>
                  </a:cubicBezTo>
                  <a:lnTo>
                    <a:pt x="281654" y="267367"/>
                  </a:lnTo>
                  <a:cubicBezTo>
                    <a:pt x="280321" y="268034"/>
                    <a:pt x="279082" y="268986"/>
                    <a:pt x="278321" y="270224"/>
                  </a:cubicBezTo>
                  <a:cubicBezTo>
                    <a:pt x="276415" y="273272"/>
                    <a:pt x="276987" y="277082"/>
                    <a:pt x="279368" y="279463"/>
                  </a:cubicBezTo>
                  <a:lnTo>
                    <a:pt x="281845" y="281940"/>
                  </a:lnTo>
                  <a:cubicBezTo>
                    <a:pt x="284797" y="284797"/>
                    <a:pt x="284797" y="289560"/>
                    <a:pt x="281845" y="292417"/>
                  </a:cubicBezTo>
                  <a:lnTo>
                    <a:pt x="277463" y="296799"/>
                  </a:lnTo>
                  <a:cubicBezTo>
                    <a:pt x="276035" y="298228"/>
                    <a:pt x="275272" y="300133"/>
                    <a:pt x="275272" y="302228"/>
                  </a:cubicBezTo>
                  <a:cubicBezTo>
                    <a:pt x="275272" y="314515"/>
                    <a:pt x="265176" y="324421"/>
                    <a:pt x="252984" y="324421"/>
                  </a:cubicBezTo>
                  <a:lnTo>
                    <a:pt x="223171" y="324421"/>
                  </a:lnTo>
                  <a:cubicBezTo>
                    <a:pt x="200787" y="324421"/>
                    <a:pt x="182594" y="344329"/>
                    <a:pt x="179165" y="366141"/>
                  </a:cubicBezTo>
                  <a:lnTo>
                    <a:pt x="75343" y="366141"/>
                  </a:lnTo>
                  <a:cubicBezTo>
                    <a:pt x="80677" y="313563"/>
                    <a:pt x="63246" y="280416"/>
                    <a:pt x="46291" y="248221"/>
                  </a:cubicBezTo>
                  <a:cubicBezTo>
                    <a:pt x="30861" y="218884"/>
                    <a:pt x="14859" y="188500"/>
                    <a:pt x="14859" y="141351"/>
                  </a:cubicBezTo>
                  <a:cubicBezTo>
                    <a:pt x="14859" y="118586"/>
                    <a:pt x="20955" y="96298"/>
                    <a:pt x="32480" y="76867"/>
                  </a:cubicBezTo>
                  <a:cubicBezTo>
                    <a:pt x="34766" y="73057"/>
                    <a:pt x="33147" y="68008"/>
                    <a:pt x="28956" y="66199"/>
                  </a:cubicBezTo>
                  <a:cubicBezTo>
                    <a:pt x="25527" y="64770"/>
                    <a:pt x="21527" y="66199"/>
                    <a:pt x="19621" y="69533"/>
                  </a:cubicBezTo>
                  <a:cubicBezTo>
                    <a:pt x="6763" y="91250"/>
                    <a:pt x="0" y="116014"/>
                    <a:pt x="0" y="141351"/>
                  </a:cubicBezTo>
                  <a:cubicBezTo>
                    <a:pt x="0" y="192119"/>
                    <a:pt x="16859" y="224218"/>
                    <a:pt x="33147" y="255175"/>
                  </a:cubicBezTo>
                  <a:cubicBezTo>
                    <a:pt x="50578" y="288322"/>
                    <a:pt x="67056" y="319659"/>
                    <a:pt x="59627" y="372428"/>
                  </a:cubicBezTo>
                  <a:cubicBezTo>
                    <a:pt x="59531" y="373380"/>
                    <a:pt x="59531" y="374428"/>
                    <a:pt x="59722" y="375380"/>
                  </a:cubicBezTo>
                  <a:cubicBezTo>
                    <a:pt x="60674" y="378809"/>
                    <a:pt x="63722" y="381000"/>
                    <a:pt x="66961" y="381000"/>
                  </a:cubicBezTo>
                  <a:lnTo>
                    <a:pt x="186023" y="381000"/>
                  </a:lnTo>
                  <a:cubicBezTo>
                    <a:pt x="190119" y="381000"/>
                    <a:pt x="193453" y="377666"/>
                    <a:pt x="193453" y="373475"/>
                  </a:cubicBezTo>
                  <a:cubicBezTo>
                    <a:pt x="193453" y="357664"/>
                    <a:pt x="206502" y="339280"/>
                    <a:pt x="223266" y="339280"/>
                  </a:cubicBezTo>
                  <a:lnTo>
                    <a:pt x="253079" y="339280"/>
                  </a:lnTo>
                  <a:cubicBezTo>
                    <a:pt x="272510" y="339280"/>
                    <a:pt x="288512" y="324326"/>
                    <a:pt x="290131" y="305276"/>
                  </a:cubicBezTo>
                  <a:lnTo>
                    <a:pt x="292417" y="302990"/>
                  </a:lnTo>
                  <a:cubicBezTo>
                    <a:pt x="299466" y="295942"/>
                    <a:pt x="300799" y="285274"/>
                    <a:pt x="296418" y="276892"/>
                  </a:cubicBezTo>
                  <a:cubicBezTo>
                    <a:pt x="300895" y="274225"/>
                    <a:pt x="304229" y="270129"/>
                    <a:pt x="305943" y="265176"/>
                  </a:cubicBezTo>
                  <a:cubicBezTo>
                    <a:pt x="307943" y="259461"/>
                    <a:pt x="307657" y="253365"/>
                    <a:pt x="304990" y="247936"/>
                  </a:cubicBezTo>
                  <a:lnTo>
                    <a:pt x="300419" y="237458"/>
                  </a:lnTo>
                  <a:lnTo>
                    <a:pt x="315182" y="232696"/>
                  </a:lnTo>
                  <a:cubicBezTo>
                    <a:pt x="322612" y="230219"/>
                    <a:pt x="328041" y="224218"/>
                    <a:pt x="329851" y="216598"/>
                  </a:cubicBezTo>
                  <a:cubicBezTo>
                    <a:pt x="331661" y="209074"/>
                    <a:pt x="329470" y="201263"/>
                    <a:pt x="323945" y="195739"/>
                  </a:cubicBezTo>
                  <a:cubicBezTo>
                    <a:pt x="284321" y="154305"/>
                    <a:pt x="292227" y="162592"/>
                    <a:pt x="291179" y="161449"/>
                  </a:cubicBezTo>
                  <a:lnTo>
                    <a:pt x="291179" y="161449"/>
                  </a:lnTo>
                  <a:close/>
                </a:path>
              </a:pathLst>
            </a:custGeom>
            <a:solidFill>
              <a:schemeClr val="dk1"/>
            </a:solidFill>
            <a:ln>
              <a:noFill/>
            </a:ln>
          </p:spPr>
          <p:style>
            <a:lnRef idx="0"/>
            <a:fillRef idx="0"/>
            <a:effectRef idx="0"/>
            <a:fontRef idx="minor"/>
          </p:style>
        </p:sp>
      </p:grpSp>
      <p:grpSp>
        <p:nvGrpSpPr>
          <p:cNvPr id="436" name="Group 18"/>
          <p:cNvGrpSpPr/>
          <p:nvPr/>
        </p:nvGrpSpPr>
        <p:grpSpPr>
          <a:xfrm>
            <a:off x="3296160" y="3762000"/>
            <a:ext cx="330120" cy="380520"/>
            <a:chOff x="3296160" y="3762000"/>
            <a:chExt cx="330120" cy="380520"/>
          </a:xfrm>
        </p:grpSpPr>
        <p:sp>
          <p:nvSpPr>
            <p:cNvPr id="437" name="CustomShape 19"/>
            <p:cNvSpPr/>
            <p:nvPr/>
          </p:nvSpPr>
          <p:spPr>
            <a:xfrm>
              <a:off x="3459960" y="3866040"/>
              <a:ext cx="14400" cy="1440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438" name="CustomShape 20"/>
            <p:cNvSpPr/>
            <p:nvPr/>
          </p:nvSpPr>
          <p:spPr>
            <a:xfrm>
              <a:off x="3400200" y="3866040"/>
              <a:ext cx="14400" cy="1440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439" name="CustomShape 21"/>
            <p:cNvSpPr/>
            <p:nvPr/>
          </p:nvSpPr>
          <p:spPr>
            <a:xfrm>
              <a:off x="3355560" y="3821400"/>
              <a:ext cx="163440" cy="16344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440" name="CustomShape 22"/>
            <p:cNvSpPr/>
            <p:nvPr/>
          </p:nvSpPr>
          <p:spPr>
            <a:xfrm>
              <a:off x="3400200" y="3895920"/>
              <a:ext cx="74160" cy="44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441" name="CustomShape 23"/>
            <p:cNvSpPr/>
            <p:nvPr/>
          </p:nvSpPr>
          <p:spPr>
            <a:xfrm>
              <a:off x="3335400" y="380124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42" name="CustomShape 24"/>
            <p:cNvSpPr/>
            <p:nvPr/>
          </p:nvSpPr>
          <p:spPr>
            <a:xfrm>
              <a:off x="3296160" y="3762000"/>
              <a:ext cx="330120" cy="38052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443" name="Group 25"/>
          <p:cNvGrpSpPr/>
          <p:nvPr/>
        </p:nvGrpSpPr>
        <p:grpSpPr>
          <a:xfrm>
            <a:off x="6257880" y="3762000"/>
            <a:ext cx="329760" cy="380520"/>
            <a:chOff x="6257880" y="3762000"/>
            <a:chExt cx="329760" cy="380520"/>
          </a:xfrm>
        </p:grpSpPr>
        <p:sp>
          <p:nvSpPr>
            <p:cNvPr id="444" name="CustomShape 26"/>
            <p:cNvSpPr/>
            <p:nvPr/>
          </p:nvSpPr>
          <p:spPr>
            <a:xfrm>
              <a:off x="6332400" y="3821400"/>
              <a:ext cx="133560" cy="148680"/>
            </a:xfrm>
            <a:custGeom>
              <a:avLst/>
              <a:gdLst/>
              <a:ahLst/>
              <a:rect l="l" t="t" r="r" b="b"/>
              <a:pathLst>
                <a:path w="133986" h="148875">
                  <a:moveTo>
                    <a:pt x="81886" y="74390"/>
                  </a:moveTo>
                  <a:cubicBezTo>
                    <a:pt x="110651" y="74390"/>
                    <a:pt x="133987" y="51054"/>
                    <a:pt x="133987" y="22289"/>
                  </a:cubicBezTo>
                  <a:lnTo>
                    <a:pt x="133987" y="7429"/>
                  </a:lnTo>
                  <a:cubicBezTo>
                    <a:pt x="133987" y="3334"/>
                    <a:pt x="130653" y="0"/>
                    <a:pt x="126558" y="0"/>
                  </a:cubicBezTo>
                  <a:lnTo>
                    <a:pt x="111699" y="0"/>
                  </a:lnTo>
                  <a:cubicBezTo>
                    <a:pt x="92744" y="0"/>
                    <a:pt x="76170" y="10192"/>
                    <a:pt x="67027" y="25337"/>
                  </a:cubicBezTo>
                  <a:cubicBezTo>
                    <a:pt x="57882" y="10192"/>
                    <a:pt x="41309" y="0"/>
                    <a:pt x="22354" y="0"/>
                  </a:cubicBezTo>
                  <a:lnTo>
                    <a:pt x="7495" y="0"/>
                  </a:lnTo>
                  <a:cubicBezTo>
                    <a:pt x="3400" y="0"/>
                    <a:pt x="66" y="3334"/>
                    <a:pt x="66" y="7429"/>
                  </a:cubicBezTo>
                  <a:lnTo>
                    <a:pt x="66" y="22289"/>
                  </a:lnTo>
                  <a:cubicBezTo>
                    <a:pt x="66" y="51054"/>
                    <a:pt x="23402" y="74390"/>
                    <a:pt x="52168" y="74390"/>
                  </a:cubicBezTo>
                  <a:lnTo>
                    <a:pt x="59597" y="74390"/>
                  </a:lnTo>
                  <a:lnTo>
                    <a:pt x="59597" y="104489"/>
                  </a:lnTo>
                  <a:cubicBezTo>
                    <a:pt x="36832" y="106585"/>
                    <a:pt x="15591" y="118301"/>
                    <a:pt x="1685" y="136684"/>
                  </a:cubicBezTo>
                  <a:cubicBezTo>
                    <a:pt x="447" y="138303"/>
                    <a:pt x="-220" y="140399"/>
                    <a:pt x="66" y="142494"/>
                  </a:cubicBezTo>
                  <a:cubicBezTo>
                    <a:pt x="637" y="146304"/>
                    <a:pt x="3876" y="148876"/>
                    <a:pt x="7400" y="148876"/>
                  </a:cubicBezTo>
                  <a:lnTo>
                    <a:pt x="126367" y="148876"/>
                  </a:lnTo>
                  <a:cubicBezTo>
                    <a:pt x="128368" y="148876"/>
                    <a:pt x="130367" y="148114"/>
                    <a:pt x="131796" y="146685"/>
                  </a:cubicBezTo>
                  <a:cubicBezTo>
                    <a:pt x="134464" y="143923"/>
                    <a:pt x="134654" y="139827"/>
                    <a:pt x="132463" y="136970"/>
                  </a:cubicBezTo>
                  <a:cubicBezTo>
                    <a:pt x="118557" y="118491"/>
                    <a:pt x="97316" y="106680"/>
                    <a:pt x="74456" y="104585"/>
                  </a:cubicBezTo>
                  <a:lnTo>
                    <a:pt x="74456" y="74486"/>
                  </a:lnTo>
                  <a:lnTo>
                    <a:pt x="81886" y="74486"/>
                  </a:lnTo>
                  <a:close/>
                  <a:moveTo>
                    <a:pt x="111699" y="14859"/>
                  </a:moveTo>
                  <a:lnTo>
                    <a:pt x="119128" y="14859"/>
                  </a:lnTo>
                  <a:lnTo>
                    <a:pt x="119128" y="22289"/>
                  </a:lnTo>
                  <a:cubicBezTo>
                    <a:pt x="119128" y="42863"/>
                    <a:pt x="102459" y="59531"/>
                    <a:pt x="81886" y="59531"/>
                  </a:cubicBezTo>
                  <a:lnTo>
                    <a:pt x="74456" y="59531"/>
                  </a:lnTo>
                  <a:lnTo>
                    <a:pt x="74456" y="52102"/>
                  </a:lnTo>
                  <a:cubicBezTo>
                    <a:pt x="74456" y="31528"/>
                    <a:pt x="91124" y="14859"/>
                    <a:pt x="111699" y="14859"/>
                  </a:cubicBezTo>
                  <a:close/>
                  <a:moveTo>
                    <a:pt x="14924" y="22289"/>
                  </a:moveTo>
                  <a:lnTo>
                    <a:pt x="14924" y="14859"/>
                  </a:lnTo>
                  <a:lnTo>
                    <a:pt x="22354" y="14859"/>
                  </a:lnTo>
                  <a:cubicBezTo>
                    <a:pt x="42928" y="14859"/>
                    <a:pt x="59597" y="31528"/>
                    <a:pt x="59597" y="52102"/>
                  </a:cubicBezTo>
                  <a:lnTo>
                    <a:pt x="59597" y="59531"/>
                  </a:lnTo>
                  <a:lnTo>
                    <a:pt x="52168" y="59531"/>
                  </a:lnTo>
                  <a:cubicBezTo>
                    <a:pt x="31593" y="59531"/>
                    <a:pt x="14924" y="42863"/>
                    <a:pt x="14924" y="22289"/>
                  </a:cubicBezTo>
                  <a:close/>
                  <a:moveTo>
                    <a:pt x="24736" y="133922"/>
                  </a:moveTo>
                  <a:cubicBezTo>
                    <a:pt x="36546" y="124397"/>
                    <a:pt x="51405" y="119063"/>
                    <a:pt x="66836" y="119063"/>
                  </a:cubicBezTo>
                  <a:cubicBezTo>
                    <a:pt x="82266" y="119063"/>
                    <a:pt x="97125" y="124492"/>
                    <a:pt x="108936" y="133922"/>
                  </a:cubicBezTo>
                  <a:lnTo>
                    <a:pt x="24831" y="133922"/>
                  </a:lnTo>
                  <a:close/>
                </a:path>
              </a:pathLst>
            </a:custGeom>
            <a:solidFill>
              <a:schemeClr val="dk1"/>
            </a:solidFill>
            <a:ln>
              <a:noFill/>
            </a:ln>
          </p:spPr>
          <p:style>
            <a:lnRef idx="0"/>
            <a:fillRef idx="0"/>
            <a:effectRef idx="0"/>
            <a:fontRef idx="minor"/>
          </p:style>
        </p:sp>
        <p:sp>
          <p:nvSpPr>
            <p:cNvPr id="445" name="CustomShape 27"/>
            <p:cNvSpPr/>
            <p:nvPr/>
          </p:nvSpPr>
          <p:spPr>
            <a:xfrm>
              <a:off x="6297120" y="380124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46" name="CustomShape 28"/>
            <p:cNvSpPr/>
            <p:nvPr/>
          </p:nvSpPr>
          <p:spPr>
            <a:xfrm>
              <a:off x="6257880" y="3762000"/>
              <a:ext cx="329760" cy="380520"/>
            </a:xfrm>
            <a:custGeom>
              <a:avLst/>
              <a:gdLst/>
              <a:ahLst/>
              <a:rect l="l" t="t" r="r" b="b"/>
              <a:pathLst>
                <a:path w="330282" h="380904">
                  <a:moveTo>
                    <a:pt x="59436" y="372428"/>
                  </a:moveTo>
                  <a:cubicBezTo>
                    <a:pt x="59150" y="374523"/>
                    <a:pt x="59721" y="376714"/>
                    <a:pt x="61150" y="378333"/>
                  </a:cubicBezTo>
                  <a:cubicBezTo>
                    <a:pt x="62579" y="379952"/>
                    <a:pt x="64579" y="380905"/>
                    <a:pt x="66770" y="380905"/>
                  </a:cubicBezTo>
                  <a:lnTo>
                    <a:pt x="185832" y="380905"/>
                  </a:lnTo>
                  <a:cubicBezTo>
                    <a:pt x="189929" y="380905"/>
                    <a:pt x="193262" y="377571"/>
                    <a:pt x="193262" y="373475"/>
                  </a:cubicBezTo>
                  <a:cubicBezTo>
                    <a:pt x="193262" y="357664"/>
                    <a:pt x="206311" y="339280"/>
                    <a:pt x="223075" y="339280"/>
                  </a:cubicBezTo>
                  <a:lnTo>
                    <a:pt x="252889" y="339280"/>
                  </a:lnTo>
                  <a:cubicBezTo>
                    <a:pt x="272319" y="339280"/>
                    <a:pt x="288321"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1" y="232696"/>
                  </a:lnTo>
                  <a:cubicBezTo>
                    <a:pt x="322421" y="230219"/>
                    <a:pt x="327850" y="224218"/>
                    <a:pt x="329660" y="216598"/>
                  </a:cubicBezTo>
                  <a:cubicBezTo>
                    <a:pt x="331470" y="209074"/>
                    <a:pt x="329279" y="201263"/>
                    <a:pt x="323755" y="195739"/>
                  </a:cubicBezTo>
                  <a:cubicBezTo>
                    <a:pt x="284130" y="154305"/>
                    <a:pt x="292036" y="162592"/>
                    <a:pt x="290989" y="161449"/>
                  </a:cubicBezTo>
                  <a:cubicBezTo>
                    <a:pt x="285655" y="156115"/>
                    <a:pt x="282607" y="148876"/>
                    <a:pt x="282607" y="141351"/>
                  </a:cubicBezTo>
                  <a:cubicBezTo>
                    <a:pt x="282607" y="63341"/>
                    <a:pt x="219170" y="0"/>
                    <a:pt x="141255" y="0"/>
                  </a:cubicBezTo>
                  <a:cubicBezTo>
                    <a:pt x="115824" y="0"/>
                    <a:pt x="90964" y="6858"/>
                    <a:pt x="69246" y="19717"/>
                  </a:cubicBezTo>
                  <a:cubicBezTo>
                    <a:pt x="65722" y="21812"/>
                    <a:pt x="64579" y="26384"/>
                    <a:pt x="66675" y="29908"/>
                  </a:cubicBezTo>
                  <a:cubicBezTo>
                    <a:pt x="68770" y="33433"/>
                    <a:pt x="73342" y="34576"/>
                    <a:pt x="76866"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314134" y="207073"/>
                    <a:pt x="313087" y="206026"/>
                    <a:pt x="313277" y="206216"/>
                  </a:cubicBezTo>
                  <a:cubicBezTo>
                    <a:pt x="315944" y="208883"/>
                    <a:pt x="315563" y="211931"/>
                    <a:pt x="315277" y="213169"/>
                  </a:cubicBezTo>
                  <a:cubicBezTo>
                    <a:pt x="314991" y="214408"/>
                    <a:pt x="313944" y="217360"/>
                    <a:pt x="310419" y="218504"/>
                  </a:cubicBezTo>
                  <a:lnTo>
                    <a:pt x="287845" y="225742"/>
                  </a:lnTo>
                  <a:cubicBezTo>
                    <a:pt x="285845" y="226409"/>
                    <a:pt x="284226" y="227838"/>
                    <a:pt x="283369" y="229743"/>
                  </a:cubicBezTo>
                  <a:cubicBezTo>
                    <a:pt x="282511" y="231648"/>
                    <a:pt x="282511" y="233839"/>
                    <a:pt x="283369" y="235744"/>
                  </a:cubicBezTo>
                  <a:cubicBezTo>
                    <a:pt x="283369" y="235744"/>
                    <a:pt x="291465" y="254127"/>
                    <a:pt x="291465" y="254317"/>
                  </a:cubicBezTo>
                  <a:cubicBezTo>
                    <a:pt x="292417" y="256127"/>
                    <a:pt x="292512"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3" y="277654"/>
                    <a:pt x="279368" y="279368"/>
                  </a:cubicBezTo>
                  <a:lnTo>
                    <a:pt x="281844" y="281845"/>
                  </a:lnTo>
                  <a:cubicBezTo>
                    <a:pt x="284702" y="284702"/>
                    <a:pt x="284702" y="289465"/>
                    <a:pt x="281844"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6" y="313372"/>
                    <a:pt x="63246" y="280225"/>
                    <a:pt x="46291" y="248031"/>
                  </a:cubicBezTo>
                  <a:cubicBezTo>
                    <a:pt x="30861" y="218694"/>
                    <a:pt x="14859" y="188309"/>
                    <a:pt x="14859" y="141160"/>
                  </a:cubicBezTo>
                  <a:cubicBezTo>
                    <a:pt x="14859" y="118396"/>
                    <a:pt x="20955" y="96107"/>
                    <a:pt x="32480" y="76676"/>
                  </a:cubicBezTo>
                  <a:cubicBezTo>
                    <a:pt x="34576" y="73152"/>
                    <a:pt x="33432" y="68580"/>
                    <a:pt x="29908" y="66484"/>
                  </a:cubicBezTo>
                  <a:cubicBezTo>
                    <a:pt x="26384" y="64389"/>
                    <a:pt x="21812" y="65532"/>
                    <a:pt x="19716"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447" name="Group 29"/>
          <p:cNvGrpSpPr/>
          <p:nvPr/>
        </p:nvGrpSpPr>
        <p:grpSpPr>
          <a:xfrm>
            <a:off x="4777200" y="3762000"/>
            <a:ext cx="330120" cy="380520"/>
            <a:chOff x="4777200" y="3762000"/>
            <a:chExt cx="330120" cy="380520"/>
          </a:xfrm>
        </p:grpSpPr>
        <p:sp>
          <p:nvSpPr>
            <p:cNvPr id="448" name="CustomShape 30"/>
            <p:cNvSpPr/>
            <p:nvPr/>
          </p:nvSpPr>
          <p:spPr>
            <a:xfrm>
              <a:off x="4910760" y="3858480"/>
              <a:ext cx="14400" cy="14400"/>
            </a:xfrm>
            <a:custGeom>
              <a:avLst/>
              <a:gdLst/>
              <a:ahLst/>
              <a:rect l="l" t="t" r="r" b="b"/>
              <a:pathLst>
                <a:path w="14858" h="14859">
                  <a:moveTo>
                    <a:pt x="14859" y="7429"/>
                  </a:moveTo>
                  <a:cubicBezTo>
                    <a:pt x="14859" y="11533"/>
                    <a:pt x="11533" y="14859"/>
                    <a:pt x="7430" y="14859"/>
                  </a:cubicBezTo>
                  <a:cubicBezTo>
                    <a:pt x="3326" y="14859"/>
                    <a:pt x="0" y="11533"/>
                    <a:pt x="0" y="7429"/>
                  </a:cubicBezTo>
                  <a:cubicBezTo>
                    <a:pt x="0" y="3326"/>
                    <a:pt x="3326" y="0"/>
                    <a:pt x="7430"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449" name="CustomShape 31"/>
            <p:cNvSpPr/>
            <p:nvPr/>
          </p:nvSpPr>
          <p:spPr>
            <a:xfrm>
              <a:off x="4910760" y="3933000"/>
              <a:ext cx="14400" cy="14400"/>
            </a:xfrm>
            <a:custGeom>
              <a:avLst/>
              <a:gdLst/>
              <a:ahLst/>
              <a:rect l="l" t="t" r="r" b="b"/>
              <a:pathLst>
                <a:path w="14858" h="14859">
                  <a:moveTo>
                    <a:pt x="14859" y="7429"/>
                  </a:moveTo>
                  <a:cubicBezTo>
                    <a:pt x="14859" y="11533"/>
                    <a:pt x="11533" y="14859"/>
                    <a:pt x="7430" y="14859"/>
                  </a:cubicBezTo>
                  <a:cubicBezTo>
                    <a:pt x="3326" y="14859"/>
                    <a:pt x="0" y="11533"/>
                    <a:pt x="0" y="7429"/>
                  </a:cubicBezTo>
                  <a:cubicBezTo>
                    <a:pt x="0" y="3326"/>
                    <a:pt x="3326" y="0"/>
                    <a:pt x="7430"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450" name="CustomShape 32"/>
            <p:cNvSpPr/>
            <p:nvPr/>
          </p:nvSpPr>
          <p:spPr>
            <a:xfrm>
              <a:off x="4836600" y="3821400"/>
              <a:ext cx="163440" cy="163440"/>
            </a:xfrm>
            <a:custGeom>
              <a:avLst/>
              <a:gdLst/>
              <a:ahLst/>
              <a:rect l="l" t="t" r="r" b="b"/>
              <a:pathLst>
                <a:path w="163639" h="163639">
                  <a:moveTo>
                    <a:pt x="81820" y="163639"/>
                  </a:moveTo>
                  <a:cubicBezTo>
                    <a:pt x="126873" y="163639"/>
                    <a:pt x="163639" y="127254"/>
                    <a:pt x="163639" y="81820"/>
                  </a:cubicBezTo>
                  <a:cubicBezTo>
                    <a:pt x="163639" y="36385"/>
                    <a:pt x="126873" y="0"/>
                    <a:pt x="81820" y="0"/>
                  </a:cubicBezTo>
                  <a:cubicBezTo>
                    <a:pt x="36766" y="0"/>
                    <a:pt x="0" y="36385"/>
                    <a:pt x="0" y="81820"/>
                  </a:cubicBezTo>
                  <a:cubicBezTo>
                    <a:pt x="0" y="127254"/>
                    <a:pt x="36766" y="163639"/>
                    <a:pt x="81820" y="163639"/>
                  </a:cubicBezTo>
                  <a:lnTo>
                    <a:pt x="81820" y="163639"/>
                  </a:lnTo>
                  <a:close/>
                  <a:moveTo>
                    <a:pt x="148780" y="81820"/>
                  </a:moveTo>
                  <a:cubicBezTo>
                    <a:pt x="148780" y="102679"/>
                    <a:pt x="139065" y="121444"/>
                    <a:pt x="124015" y="133731"/>
                  </a:cubicBezTo>
                  <a:cubicBezTo>
                    <a:pt x="125634" y="129064"/>
                    <a:pt x="126492" y="124111"/>
                    <a:pt x="126492" y="119063"/>
                  </a:cubicBezTo>
                  <a:cubicBezTo>
                    <a:pt x="126492" y="94488"/>
                    <a:pt x="106489" y="74390"/>
                    <a:pt x="81820" y="74390"/>
                  </a:cubicBezTo>
                  <a:cubicBezTo>
                    <a:pt x="65437" y="74390"/>
                    <a:pt x="52006" y="61055"/>
                    <a:pt x="52006" y="44577"/>
                  </a:cubicBezTo>
                  <a:cubicBezTo>
                    <a:pt x="52006" y="28099"/>
                    <a:pt x="65246" y="14764"/>
                    <a:pt x="81820" y="14764"/>
                  </a:cubicBezTo>
                  <a:cubicBezTo>
                    <a:pt x="118777" y="14764"/>
                    <a:pt x="148780" y="44767"/>
                    <a:pt x="148780" y="81725"/>
                  </a:cubicBezTo>
                  <a:lnTo>
                    <a:pt x="148780" y="81725"/>
                  </a:lnTo>
                  <a:close/>
                  <a:moveTo>
                    <a:pt x="39624" y="29908"/>
                  </a:moveTo>
                  <a:cubicBezTo>
                    <a:pt x="38005" y="34576"/>
                    <a:pt x="37147" y="39529"/>
                    <a:pt x="37147" y="44577"/>
                  </a:cubicBezTo>
                  <a:cubicBezTo>
                    <a:pt x="37147" y="69151"/>
                    <a:pt x="57150" y="89249"/>
                    <a:pt x="81820" y="89249"/>
                  </a:cubicBezTo>
                  <a:cubicBezTo>
                    <a:pt x="98203" y="89249"/>
                    <a:pt x="111633" y="102584"/>
                    <a:pt x="111633" y="119063"/>
                  </a:cubicBezTo>
                  <a:cubicBezTo>
                    <a:pt x="111633" y="135541"/>
                    <a:pt x="98393" y="148876"/>
                    <a:pt x="81820" y="148876"/>
                  </a:cubicBezTo>
                  <a:cubicBezTo>
                    <a:pt x="44863" y="148876"/>
                    <a:pt x="14859" y="118872"/>
                    <a:pt x="14859" y="81915"/>
                  </a:cubicBezTo>
                  <a:cubicBezTo>
                    <a:pt x="14859" y="61055"/>
                    <a:pt x="24574" y="42291"/>
                    <a:pt x="39624" y="30004"/>
                  </a:cubicBezTo>
                  <a:close/>
                </a:path>
              </a:pathLst>
            </a:custGeom>
            <a:solidFill>
              <a:schemeClr val="dk1"/>
            </a:solidFill>
            <a:ln>
              <a:noFill/>
            </a:ln>
          </p:spPr>
          <p:style>
            <a:lnRef idx="0"/>
            <a:fillRef idx="0"/>
            <a:effectRef idx="0"/>
            <a:fontRef idx="minor"/>
          </p:style>
        </p:sp>
        <p:sp>
          <p:nvSpPr>
            <p:cNvPr id="451" name="CustomShape 33"/>
            <p:cNvSpPr/>
            <p:nvPr/>
          </p:nvSpPr>
          <p:spPr>
            <a:xfrm>
              <a:off x="4816440" y="380124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52" name="CustomShape 34"/>
            <p:cNvSpPr/>
            <p:nvPr/>
          </p:nvSpPr>
          <p:spPr>
            <a:xfrm>
              <a:off x="4777200" y="3762000"/>
              <a:ext cx="330120" cy="380520"/>
            </a:xfrm>
            <a:custGeom>
              <a:avLst/>
              <a:gdLst/>
              <a:ahLst/>
              <a:rect l="l" t="t" r="r" b="b"/>
              <a:pathLst>
                <a:path w="330377" h="380904">
                  <a:moveTo>
                    <a:pt x="59531" y="372428"/>
                  </a:moveTo>
                  <a:cubicBezTo>
                    <a:pt x="59246" y="374523"/>
                    <a:pt x="59817" y="376714"/>
                    <a:pt x="61246" y="378333"/>
                  </a:cubicBezTo>
                  <a:cubicBezTo>
                    <a:pt x="62675" y="379952"/>
                    <a:pt x="64675" y="380905"/>
                    <a:pt x="66866" y="380905"/>
                  </a:cubicBezTo>
                  <a:lnTo>
                    <a:pt x="185928" y="380905"/>
                  </a:lnTo>
                  <a:cubicBezTo>
                    <a:pt x="190024" y="380905"/>
                    <a:pt x="193358" y="377571"/>
                    <a:pt x="193358" y="373475"/>
                  </a:cubicBezTo>
                  <a:cubicBezTo>
                    <a:pt x="193358" y="357664"/>
                    <a:pt x="206407" y="339280"/>
                    <a:pt x="223171" y="339280"/>
                  </a:cubicBezTo>
                  <a:lnTo>
                    <a:pt x="252984" y="339280"/>
                  </a:lnTo>
                  <a:cubicBezTo>
                    <a:pt x="272415" y="339280"/>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8"/>
                    <a:pt x="329755" y="216598"/>
                  </a:cubicBezTo>
                  <a:cubicBezTo>
                    <a:pt x="331565" y="209074"/>
                    <a:pt x="329375" y="201263"/>
                    <a:pt x="323850" y="195739"/>
                  </a:cubicBezTo>
                  <a:cubicBezTo>
                    <a:pt x="284226" y="154305"/>
                    <a:pt x="292132" y="162592"/>
                    <a:pt x="291084" y="161449"/>
                  </a:cubicBezTo>
                  <a:cubicBezTo>
                    <a:pt x="285750" y="156115"/>
                    <a:pt x="282702" y="148876"/>
                    <a:pt x="282702" y="141351"/>
                  </a:cubicBezTo>
                  <a:cubicBezTo>
                    <a:pt x="282702" y="63341"/>
                    <a:pt x="219266" y="0"/>
                    <a:pt x="141351" y="0"/>
                  </a:cubicBezTo>
                  <a:cubicBezTo>
                    <a:pt x="115919" y="0"/>
                    <a:pt x="91059" y="6858"/>
                    <a:pt x="69342" y="19717"/>
                  </a:cubicBezTo>
                  <a:cubicBezTo>
                    <a:pt x="65818" y="21812"/>
                    <a:pt x="64675" y="26384"/>
                    <a:pt x="66770" y="29908"/>
                  </a:cubicBezTo>
                  <a:cubicBezTo>
                    <a:pt x="68866" y="33433"/>
                    <a:pt x="73438" y="3457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320230" y="213360"/>
                    <a:pt x="312325" y="205073"/>
                    <a:pt x="313372" y="206216"/>
                  </a:cubicBezTo>
                  <a:cubicBezTo>
                    <a:pt x="316039" y="208883"/>
                    <a:pt x="315659" y="211931"/>
                    <a:pt x="315373" y="213169"/>
                  </a:cubicBezTo>
                  <a:cubicBezTo>
                    <a:pt x="315087" y="214408"/>
                    <a:pt x="314039" y="217360"/>
                    <a:pt x="310515" y="218504"/>
                  </a:cubicBezTo>
                  <a:lnTo>
                    <a:pt x="287941" y="225742"/>
                  </a:lnTo>
                  <a:cubicBezTo>
                    <a:pt x="285941" y="226409"/>
                    <a:pt x="284321" y="227838"/>
                    <a:pt x="283464" y="229743"/>
                  </a:cubicBezTo>
                  <a:cubicBezTo>
                    <a:pt x="282607" y="231648"/>
                    <a:pt x="282607" y="233839"/>
                    <a:pt x="283464" y="235744"/>
                  </a:cubicBezTo>
                  <a:cubicBezTo>
                    <a:pt x="289465" y="249555"/>
                    <a:pt x="291465" y="254032"/>
                    <a:pt x="291560" y="254317"/>
                  </a:cubicBezTo>
                  <a:cubicBezTo>
                    <a:pt x="292513" y="256127"/>
                    <a:pt x="292608" y="258223"/>
                    <a:pt x="291941" y="260128"/>
                  </a:cubicBezTo>
                  <a:cubicBezTo>
                    <a:pt x="291275" y="262033"/>
                    <a:pt x="289846" y="263557"/>
                    <a:pt x="288036" y="264414"/>
                  </a:cubicBezTo>
                  <a:lnTo>
                    <a:pt x="281654" y="267367"/>
                  </a:lnTo>
                  <a:cubicBezTo>
                    <a:pt x="279463" y="268414"/>
                    <a:pt x="277844" y="270415"/>
                    <a:pt x="277368" y="272796"/>
                  </a:cubicBezTo>
                  <a:cubicBezTo>
                    <a:pt x="276892" y="275177"/>
                    <a:pt x="277749" y="277654"/>
                    <a:pt x="279463" y="279368"/>
                  </a:cubicBezTo>
                  <a:lnTo>
                    <a:pt x="281940" y="281845"/>
                  </a:lnTo>
                  <a:cubicBezTo>
                    <a:pt x="284797" y="284702"/>
                    <a:pt x="284797" y="289465"/>
                    <a:pt x="281940" y="292322"/>
                  </a:cubicBezTo>
                  <a:lnTo>
                    <a:pt x="277559" y="296704"/>
                  </a:lnTo>
                  <a:cubicBezTo>
                    <a:pt x="276130" y="298132"/>
                    <a:pt x="275368" y="300038"/>
                    <a:pt x="275368" y="301942"/>
                  </a:cubicBezTo>
                  <a:cubicBezTo>
                    <a:pt x="275368" y="314230"/>
                    <a:pt x="265367" y="324231"/>
                    <a:pt x="253079" y="324231"/>
                  </a:cubicBezTo>
                  <a:lnTo>
                    <a:pt x="223266" y="324231"/>
                  </a:lnTo>
                  <a:cubicBezTo>
                    <a:pt x="211360" y="324231"/>
                    <a:pt x="200025" y="329851"/>
                    <a:pt x="191262" y="339947"/>
                  </a:cubicBezTo>
                  <a:cubicBezTo>
                    <a:pt x="184880" y="347377"/>
                    <a:pt x="180689" y="356521"/>
                    <a:pt x="179165" y="365855"/>
                  </a:cubicBezTo>
                  <a:lnTo>
                    <a:pt x="75343" y="365855"/>
                  </a:lnTo>
                  <a:cubicBezTo>
                    <a:pt x="80677" y="313277"/>
                    <a:pt x="63246" y="280130"/>
                    <a:pt x="46292" y="247936"/>
                  </a:cubicBezTo>
                  <a:cubicBezTo>
                    <a:pt x="30861" y="218599"/>
                    <a:pt x="14859" y="188214"/>
                    <a:pt x="14859" y="141065"/>
                  </a:cubicBezTo>
                  <a:cubicBezTo>
                    <a:pt x="14859" y="118300"/>
                    <a:pt x="20955" y="96012"/>
                    <a:pt x="32480" y="76581"/>
                  </a:cubicBezTo>
                  <a:cubicBezTo>
                    <a:pt x="34576" y="73057"/>
                    <a:pt x="33433" y="68485"/>
                    <a:pt x="29909" y="66389"/>
                  </a:cubicBezTo>
                  <a:cubicBezTo>
                    <a:pt x="26384" y="64294"/>
                    <a:pt x="21812" y="65437"/>
                    <a:pt x="19717" y="68961"/>
                  </a:cubicBezTo>
                  <a:cubicBezTo>
                    <a:pt x="6858" y="90678"/>
                    <a:pt x="0" y="115633"/>
                    <a:pt x="0" y="140970"/>
                  </a:cubicBezTo>
                  <a:cubicBezTo>
                    <a:pt x="0" y="191738"/>
                    <a:pt x="16859" y="223838"/>
                    <a:pt x="33147" y="254794"/>
                  </a:cubicBezTo>
                  <a:cubicBezTo>
                    <a:pt x="50578" y="287941"/>
                    <a:pt x="67151" y="319278"/>
                    <a:pt x="59531" y="372142"/>
                  </a:cubicBezTo>
                  <a:lnTo>
                    <a:pt x="59531" y="372142"/>
                  </a:lnTo>
                  <a:close/>
                </a:path>
              </a:pathLst>
            </a:custGeom>
            <a:solidFill>
              <a:schemeClr val="dk1"/>
            </a:solidFill>
            <a:ln>
              <a:noFill/>
            </a:ln>
          </p:spPr>
          <p:style>
            <a:lnRef idx="0"/>
            <a:fillRef idx="0"/>
            <a:effectRef idx="0"/>
            <a:fontRef idx="minor"/>
          </p:style>
        </p:sp>
      </p:grpSp>
      <p:grpSp>
        <p:nvGrpSpPr>
          <p:cNvPr id="453" name="Group 35"/>
          <p:cNvGrpSpPr/>
          <p:nvPr/>
        </p:nvGrpSpPr>
        <p:grpSpPr>
          <a:xfrm>
            <a:off x="4036680" y="3762000"/>
            <a:ext cx="329760" cy="380520"/>
            <a:chOff x="4036680" y="3762000"/>
            <a:chExt cx="329760" cy="380520"/>
          </a:xfrm>
        </p:grpSpPr>
        <p:sp>
          <p:nvSpPr>
            <p:cNvPr id="454" name="CustomShape 36"/>
            <p:cNvSpPr/>
            <p:nvPr/>
          </p:nvSpPr>
          <p:spPr>
            <a:xfrm>
              <a:off x="4111200" y="3821400"/>
              <a:ext cx="163080" cy="163080"/>
            </a:xfrm>
            <a:custGeom>
              <a:avLst/>
              <a:gdLst/>
              <a:ahLst/>
              <a:rect l="l" t="t" r="r" b="b"/>
              <a:pathLst>
                <a:path w="163552" h="163551">
                  <a:moveTo>
                    <a:pt x="6572" y="104402"/>
                  </a:moveTo>
                  <a:cubicBezTo>
                    <a:pt x="34004" y="107450"/>
                    <a:pt x="56007" y="129548"/>
                    <a:pt x="59055" y="156884"/>
                  </a:cubicBezTo>
                  <a:cubicBezTo>
                    <a:pt x="59436" y="160694"/>
                    <a:pt x="62674" y="163552"/>
                    <a:pt x="66485" y="163552"/>
                  </a:cubicBezTo>
                  <a:lnTo>
                    <a:pt x="156115" y="163552"/>
                  </a:lnTo>
                  <a:cubicBezTo>
                    <a:pt x="160401" y="163552"/>
                    <a:pt x="163735" y="160028"/>
                    <a:pt x="163544" y="155741"/>
                  </a:cubicBezTo>
                  <a:cubicBezTo>
                    <a:pt x="159448" y="71731"/>
                    <a:pt x="91916" y="4008"/>
                    <a:pt x="7811" y="8"/>
                  </a:cubicBezTo>
                  <a:cubicBezTo>
                    <a:pt x="3524" y="-183"/>
                    <a:pt x="0" y="3246"/>
                    <a:pt x="0" y="7437"/>
                  </a:cubicBezTo>
                  <a:lnTo>
                    <a:pt x="0" y="97067"/>
                  </a:lnTo>
                  <a:cubicBezTo>
                    <a:pt x="0" y="100877"/>
                    <a:pt x="2857" y="104021"/>
                    <a:pt x="6668" y="104497"/>
                  </a:cubicBezTo>
                  <a:lnTo>
                    <a:pt x="6668" y="104497"/>
                  </a:lnTo>
                  <a:close/>
                  <a:moveTo>
                    <a:pt x="103061" y="148693"/>
                  </a:moveTo>
                  <a:cubicBezTo>
                    <a:pt x="96488" y="103068"/>
                    <a:pt x="60388" y="67064"/>
                    <a:pt x="14859" y="60491"/>
                  </a:cubicBezTo>
                  <a:lnTo>
                    <a:pt x="14859" y="45442"/>
                  </a:lnTo>
                  <a:cubicBezTo>
                    <a:pt x="68771" y="52205"/>
                    <a:pt x="111443" y="94781"/>
                    <a:pt x="118110" y="148693"/>
                  </a:cubicBezTo>
                  <a:lnTo>
                    <a:pt x="103061" y="148693"/>
                  </a:lnTo>
                  <a:close/>
                  <a:moveTo>
                    <a:pt x="14859" y="90686"/>
                  </a:moveTo>
                  <a:lnTo>
                    <a:pt x="14859" y="75541"/>
                  </a:lnTo>
                  <a:cubicBezTo>
                    <a:pt x="52006" y="81827"/>
                    <a:pt x="81724" y="111545"/>
                    <a:pt x="88011" y="148693"/>
                  </a:cubicBezTo>
                  <a:lnTo>
                    <a:pt x="72866" y="148693"/>
                  </a:lnTo>
                  <a:cubicBezTo>
                    <a:pt x="66865" y="119642"/>
                    <a:pt x="44005" y="96686"/>
                    <a:pt x="14859" y="90686"/>
                  </a:cubicBezTo>
                  <a:lnTo>
                    <a:pt x="14859" y="90686"/>
                  </a:lnTo>
                  <a:close/>
                  <a:moveTo>
                    <a:pt x="148114" y="148693"/>
                  </a:moveTo>
                  <a:lnTo>
                    <a:pt x="133160" y="148693"/>
                  </a:lnTo>
                  <a:cubicBezTo>
                    <a:pt x="126206" y="86590"/>
                    <a:pt x="76867" y="37346"/>
                    <a:pt x="14954" y="30488"/>
                  </a:cubicBezTo>
                  <a:lnTo>
                    <a:pt x="14954" y="15533"/>
                  </a:lnTo>
                  <a:cubicBezTo>
                    <a:pt x="85630" y="22582"/>
                    <a:pt x="141161" y="78017"/>
                    <a:pt x="148209" y="148788"/>
                  </a:cubicBezTo>
                  <a:close/>
                </a:path>
              </a:pathLst>
            </a:custGeom>
            <a:solidFill>
              <a:schemeClr val="dk1"/>
            </a:solidFill>
            <a:ln>
              <a:noFill/>
            </a:ln>
          </p:spPr>
          <p:style>
            <a:lnRef idx="0"/>
            <a:fillRef idx="0"/>
            <a:effectRef idx="0"/>
            <a:fontRef idx="minor"/>
          </p:style>
        </p:sp>
        <p:sp>
          <p:nvSpPr>
            <p:cNvPr id="455" name="CustomShape 37"/>
            <p:cNvSpPr/>
            <p:nvPr/>
          </p:nvSpPr>
          <p:spPr>
            <a:xfrm>
              <a:off x="4075920" y="380124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56" name="CustomShape 38"/>
            <p:cNvSpPr/>
            <p:nvPr/>
          </p:nvSpPr>
          <p:spPr>
            <a:xfrm>
              <a:off x="4036680" y="3762000"/>
              <a:ext cx="329760" cy="380520"/>
            </a:xfrm>
            <a:custGeom>
              <a:avLst/>
              <a:gdLst/>
              <a:ahLst/>
              <a:rect l="l" t="t" r="r" b="b"/>
              <a:pathLst>
                <a:path w="330282" h="380904">
                  <a:moveTo>
                    <a:pt x="59436" y="372428"/>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1" y="154305"/>
                    <a:pt x="292036" y="162592"/>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20135" y="213360"/>
                    <a:pt x="312230" y="205073"/>
                    <a:pt x="313277" y="206216"/>
                  </a:cubicBezTo>
                  <a:cubicBezTo>
                    <a:pt x="315944" y="208883"/>
                    <a:pt x="315563" y="211931"/>
                    <a:pt x="315277" y="213169"/>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457" name="Group 39"/>
          <p:cNvGrpSpPr/>
          <p:nvPr/>
        </p:nvGrpSpPr>
        <p:grpSpPr>
          <a:xfrm>
            <a:off x="2555640" y="3762000"/>
            <a:ext cx="330120" cy="380520"/>
            <a:chOff x="2555640" y="3762000"/>
            <a:chExt cx="330120" cy="380520"/>
          </a:xfrm>
        </p:grpSpPr>
        <p:sp>
          <p:nvSpPr>
            <p:cNvPr id="458" name="CustomShape 40"/>
            <p:cNvSpPr/>
            <p:nvPr/>
          </p:nvSpPr>
          <p:spPr>
            <a:xfrm>
              <a:off x="2615400" y="3821400"/>
              <a:ext cx="163440" cy="163440"/>
            </a:xfrm>
            <a:custGeom>
              <a:avLst/>
              <a:gdLst/>
              <a:ahLst/>
              <a:rect l="l" t="t" r="r" b="b"/>
              <a:pathLst>
                <a:path w="163639" h="163639">
                  <a:moveTo>
                    <a:pt x="81820" y="163639"/>
                  </a:moveTo>
                  <a:cubicBezTo>
                    <a:pt x="126968" y="163639"/>
                    <a:pt x="163639" y="126873"/>
                    <a:pt x="163639" y="81820"/>
                  </a:cubicBezTo>
                  <a:cubicBezTo>
                    <a:pt x="163639"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459" name="CustomShape 41"/>
            <p:cNvSpPr/>
            <p:nvPr/>
          </p:nvSpPr>
          <p:spPr>
            <a:xfrm>
              <a:off x="2674800" y="3851280"/>
              <a:ext cx="44280" cy="103680"/>
            </a:xfrm>
            <a:custGeom>
              <a:avLst/>
              <a:gdLst/>
              <a:ahLst/>
              <a:rect l="l" t="t" r="r" b="b"/>
              <a:pathLst>
                <a:path w="44576" h="104038">
                  <a:moveTo>
                    <a:pt x="22384" y="59306"/>
                  </a:moveTo>
                  <a:cubicBezTo>
                    <a:pt x="27622" y="59306"/>
                    <a:pt x="31528" y="64640"/>
                    <a:pt x="29051" y="70164"/>
                  </a:cubicBezTo>
                  <a:cubicBezTo>
                    <a:pt x="28384" y="71593"/>
                    <a:pt x="27242" y="72831"/>
                    <a:pt x="25717" y="73498"/>
                  </a:cubicBezTo>
                  <a:cubicBezTo>
                    <a:pt x="21907" y="75117"/>
                    <a:pt x="18002" y="73879"/>
                    <a:pt x="16002" y="70736"/>
                  </a:cubicBezTo>
                  <a:cubicBezTo>
                    <a:pt x="14954" y="69021"/>
                    <a:pt x="12954" y="68069"/>
                    <a:pt x="10954" y="68164"/>
                  </a:cubicBezTo>
                  <a:cubicBezTo>
                    <a:pt x="3619" y="68450"/>
                    <a:pt x="1048" y="75689"/>
                    <a:pt x="4477" y="80261"/>
                  </a:cubicBezTo>
                  <a:cubicBezTo>
                    <a:pt x="7144" y="83785"/>
                    <a:pt x="10763" y="86452"/>
                    <a:pt x="14859" y="87881"/>
                  </a:cubicBezTo>
                  <a:lnTo>
                    <a:pt x="14859" y="97120"/>
                  </a:lnTo>
                  <a:cubicBezTo>
                    <a:pt x="14859" y="99501"/>
                    <a:pt x="16097" y="101787"/>
                    <a:pt x="18193" y="102930"/>
                  </a:cubicBezTo>
                  <a:cubicBezTo>
                    <a:pt x="23908" y="106074"/>
                    <a:pt x="29718" y="102073"/>
                    <a:pt x="29718" y="96644"/>
                  </a:cubicBezTo>
                  <a:lnTo>
                    <a:pt x="29718" y="87881"/>
                  </a:lnTo>
                  <a:cubicBezTo>
                    <a:pt x="38386" y="84833"/>
                    <a:pt x="44577" y="76546"/>
                    <a:pt x="44577" y="66831"/>
                  </a:cubicBezTo>
                  <a:cubicBezTo>
                    <a:pt x="44577" y="54448"/>
                    <a:pt x="34385" y="44352"/>
                    <a:pt x="21907" y="44542"/>
                  </a:cubicBezTo>
                  <a:cubicBezTo>
                    <a:pt x="19431" y="44542"/>
                    <a:pt x="17050" y="43304"/>
                    <a:pt x="15907" y="41208"/>
                  </a:cubicBezTo>
                  <a:cubicBezTo>
                    <a:pt x="12382" y="34731"/>
                    <a:pt x="18002" y="28159"/>
                    <a:pt x="24384" y="29969"/>
                  </a:cubicBezTo>
                  <a:cubicBezTo>
                    <a:pt x="25908" y="30350"/>
                    <a:pt x="27242" y="31302"/>
                    <a:pt x="28194" y="32540"/>
                  </a:cubicBezTo>
                  <a:cubicBezTo>
                    <a:pt x="31432" y="36922"/>
                    <a:pt x="38481" y="36827"/>
                    <a:pt x="41243" y="30921"/>
                  </a:cubicBezTo>
                  <a:cubicBezTo>
                    <a:pt x="42196" y="28826"/>
                    <a:pt x="41910" y="26254"/>
                    <a:pt x="40576" y="24349"/>
                  </a:cubicBezTo>
                  <a:cubicBezTo>
                    <a:pt x="37909" y="20539"/>
                    <a:pt x="34100" y="17682"/>
                    <a:pt x="29718" y="16157"/>
                  </a:cubicBezTo>
                  <a:lnTo>
                    <a:pt x="29718" y="6918"/>
                  </a:lnTo>
                  <a:cubicBezTo>
                    <a:pt x="29718" y="4537"/>
                    <a:pt x="28480" y="2251"/>
                    <a:pt x="26384" y="1108"/>
                  </a:cubicBezTo>
                  <a:cubicBezTo>
                    <a:pt x="20669" y="-2035"/>
                    <a:pt x="14859" y="1965"/>
                    <a:pt x="14859" y="7394"/>
                  </a:cubicBezTo>
                  <a:lnTo>
                    <a:pt x="14859" y="16157"/>
                  </a:lnTo>
                  <a:cubicBezTo>
                    <a:pt x="6191" y="19206"/>
                    <a:pt x="0" y="27492"/>
                    <a:pt x="0" y="37208"/>
                  </a:cubicBezTo>
                  <a:cubicBezTo>
                    <a:pt x="0" y="49495"/>
                    <a:pt x="10001" y="59496"/>
                    <a:pt x="22288" y="59496"/>
                  </a:cubicBezTo>
                  <a:close/>
                </a:path>
              </a:pathLst>
            </a:custGeom>
            <a:solidFill>
              <a:schemeClr val="dk1"/>
            </a:solidFill>
            <a:ln>
              <a:noFill/>
            </a:ln>
          </p:spPr>
          <p:style>
            <a:lnRef idx="0"/>
            <a:fillRef idx="0"/>
            <a:effectRef idx="0"/>
            <a:fontRef idx="minor"/>
          </p:style>
        </p:sp>
        <p:sp>
          <p:nvSpPr>
            <p:cNvPr id="460" name="CustomShape 42"/>
            <p:cNvSpPr/>
            <p:nvPr/>
          </p:nvSpPr>
          <p:spPr>
            <a:xfrm>
              <a:off x="2595240" y="380124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61" name="CustomShape 43"/>
            <p:cNvSpPr/>
            <p:nvPr/>
          </p:nvSpPr>
          <p:spPr>
            <a:xfrm>
              <a:off x="2555640" y="3762000"/>
              <a:ext cx="330120" cy="38052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3" y="237268"/>
                  </a:lnTo>
                  <a:lnTo>
                    <a:pt x="315087" y="232505"/>
                  </a:lnTo>
                  <a:cubicBezTo>
                    <a:pt x="322517" y="230029"/>
                    <a:pt x="327946" y="224028"/>
                    <a:pt x="329756" y="216408"/>
                  </a:cubicBezTo>
                  <a:cubicBezTo>
                    <a:pt x="331565" y="208883"/>
                    <a:pt x="329375"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462" name="Group 44"/>
          <p:cNvGrpSpPr/>
          <p:nvPr/>
        </p:nvGrpSpPr>
        <p:grpSpPr>
          <a:xfrm>
            <a:off x="1815480" y="3762000"/>
            <a:ext cx="330120" cy="380520"/>
            <a:chOff x="1815480" y="3762000"/>
            <a:chExt cx="330120" cy="380520"/>
          </a:xfrm>
        </p:grpSpPr>
        <p:sp>
          <p:nvSpPr>
            <p:cNvPr id="463" name="CustomShape 45"/>
            <p:cNvSpPr/>
            <p:nvPr/>
          </p:nvSpPr>
          <p:spPr>
            <a:xfrm>
              <a:off x="1874880" y="3821400"/>
              <a:ext cx="163440" cy="163440"/>
            </a:xfrm>
            <a:custGeom>
              <a:avLst/>
              <a:gdLst/>
              <a:ahLst/>
              <a:rect l="l" t="t" r="r" b="b"/>
              <a:pathLst>
                <a:path w="163639" h="163639">
                  <a:moveTo>
                    <a:pt x="81820" y="163639"/>
                  </a:moveTo>
                  <a:cubicBezTo>
                    <a:pt x="126968" y="163639"/>
                    <a:pt x="163640" y="127063"/>
                    <a:pt x="163640" y="81820"/>
                  </a:cubicBezTo>
                  <a:cubicBezTo>
                    <a:pt x="163640" y="36576"/>
                    <a:pt x="127064" y="0"/>
                    <a:pt x="81820" y="0"/>
                  </a:cubicBezTo>
                  <a:cubicBezTo>
                    <a:pt x="36576" y="0"/>
                    <a:pt x="0" y="36576"/>
                    <a:pt x="0" y="81820"/>
                  </a:cubicBezTo>
                  <a:cubicBezTo>
                    <a:pt x="0" y="127063"/>
                    <a:pt x="36576" y="163639"/>
                    <a:pt x="81820" y="163639"/>
                  </a:cubicBezTo>
                  <a:lnTo>
                    <a:pt x="81820" y="163639"/>
                  </a:lnTo>
                  <a:close/>
                  <a:moveTo>
                    <a:pt x="22574" y="74295"/>
                  </a:moveTo>
                  <a:lnTo>
                    <a:pt x="15526" y="74295"/>
                  </a:lnTo>
                  <a:cubicBezTo>
                    <a:pt x="16954" y="61627"/>
                    <a:pt x="21812" y="49816"/>
                    <a:pt x="29718" y="39910"/>
                  </a:cubicBezTo>
                  <a:lnTo>
                    <a:pt x="34481" y="44672"/>
                  </a:lnTo>
                  <a:cubicBezTo>
                    <a:pt x="37148" y="47339"/>
                    <a:pt x="41339" y="47815"/>
                    <a:pt x="44291" y="45529"/>
                  </a:cubicBezTo>
                  <a:cubicBezTo>
                    <a:pt x="48006" y="42767"/>
                    <a:pt x="48292" y="37433"/>
                    <a:pt x="45149" y="34290"/>
                  </a:cubicBezTo>
                  <a:lnTo>
                    <a:pt x="40196" y="29337"/>
                  </a:lnTo>
                  <a:cubicBezTo>
                    <a:pt x="50102" y="21431"/>
                    <a:pt x="61913" y="16478"/>
                    <a:pt x="74581" y="15145"/>
                  </a:cubicBezTo>
                  <a:lnTo>
                    <a:pt x="74581" y="21908"/>
                  </a:lnTo>
                  <a:cubicBezTo>
                    <a:pt x="74581" y="25622"/>
                    <a:pt x="77248" y="28956"/>
                    <a:pt x="80963" y="29527"/>
                  </a:cubicBezTo>
                  <a:cubicBezTo>
                    <a:pt x="85535" y="30194"/>
                    <a:pt x="89535" y="26670"/>
                    <a:pt x="89535" y="22193"/>
                  </a:cubicBezTo>
                  <a:lnTo>
                    <a:pt x="89535" y="15145"/>
                  </a:lnTo>
                  <a:cubicBezTo>
                    <a:pt x="102203" y="16573"/>
                    <a:pt x="114014" y="21431"/>
                    <a:pt x="123920" y="29337"/>
                  </a:cubicBezTo>
                  <a:lnTo>
                    <a:pt x="119158" y="34100"/>
                  </a:lnTo>
                  <a:cubicBezTo>
                    <a:pt x="116491" y="36767"/>
                    <a:pt x="116015" y="40958"/>
                    <a:pt x="118301" y="43910"/>
                  </a:cubicBezTo>
                  <a:cubicBezTo>
                    <a:pt x="121063" y="47625"/>
                    <a:pt x="126397" y="47911"/>
                    <a:pt x="129540" y="44767"/>
                  </a:cubicBezTo>
                  <a:lnTo>
                    <a:pt x="134493" y="39814"/>
                  </a:lnTo>
                  <a:cubicBezTo>
                    <a:pt x="142399" y="49721"/>
                    <a:pt x="147352" y="61531"/>
                    <a:pt x="148685" y="74200"/>
                  </a:cubicBezTo>
                  <a:lnTo>
                    <a:pt x="141923" y="74200"/>
                  </a:lnTo>
                  <a:cubicBezTo>
                    <a:pt x="138208" y="74200"/>
                    <a:pt x="134874" y="76867"/>
                    <a:pt x="134302" y="80581"/>
                  </a:cubicBezTo>
                  <a:cubicBezTo>
                    <a:pt x="133636" y="85154"/>
                    <a:pt x="137160" y="89154"/>
                    <a:pt x="141637" y="89154"/>
                  </a:cubicBezTo>
                  <a:lnTo>
                    <a:pt x="148685" y="89154"/>
                  </a:lnTo>
                  <a:cubicBezTo>
                    <a:pt x="147256" y="101822"/>
                    <a:pt x="142399" y="113633"/>
                    <a:pt x="134493" y="123539"/>
                  </a:cubicBezTo>
                  <a:lnTo>
                    <a:pt x="129540" y="118586"/>
                  </a:lnTo>
                  <a:cubicBezTo>
                    <a:pt x="126587" y="115633"/>
                    <a:pt x="121920" y="115633"/>
                    <a:pt x="119063" y="118586"/>
                  </a:cubicBezTo>
                  <a:cubicBezTo>
                    <a:pt x="116110" y="121539"/>
                    <a:pt x="116110" y="126206"/>
                    <a:pt x="119063" y="129159"/>
                  </a:cubicBezTo>
                  <a:lnTo>
                    <a:pt x="124016" y="134112"/>
                  </a:lnTo>
                  <a:cubicBezTo>
                    <a:pt x="114110" y="142018"/>
                    <a:pt x="102299" y="146971"/>
                    <a:pt x="89630" y="148304"/>
                  </a:cubicBezTo>
                  <a:lnTo>
                    <a:pt x="89630" y="141446"/>
                  </a:lnTo>
                  <a:cubicBezTo>
                    <a:pt x="89630" y="137731"/>
                    <a:pt x="86963" y="134398"/>
                    <a:pt x="83249" y="133826"/>
                  </a:cubicBezTo>
                  <a:cubicBezTo>
                    <a:pt x="78677" y="133159"/>
                    <a:pt x="74676" y="136684"/>
                    <a:pt x="74676" y="141160"/>
                  </a:cubicBezTo>
                  <a:lnTo>
                    <a:pt x="74676" y="148209"/>
                  </a:lnTo>
                  <a:cubicBezTo>
                    <a:pt x="62008" y="146780"/>
                    <a:pt x="50197" y="141922"/>
                    <a:pt x="40291" y="134017"/>
                  </a:cubicBezTo>
                  <a:lnTo>
                    <a:pt x="45053" y="129254"/>
                  </a:lnTo>
                  <a:cubicBezTo>
                    <a:pt x="47720" y="126587"/>
                    <a:pt x="48197" y="122396"/>
                    <a:pt x="45910" y="119443"/>
                  </a:cubicBezTo>
                  <a:cubicBezTo>
                    <a:pt x="43148" y="115729"/>
                    <a:pt x="37814" y="115443"/>
                    <a:pt x="34671" y="118586"/>
                  </a:cubicBezTo>
                  <a:lnTo>
                    <a:pt x="29718" y="123539"/>
                  </a:lnTo>
                  <a:cubicBezTo>
                    <a:pt x="21812" y="113633"/>
                    <a:pt x="16859" y="101822"/>
                    <a:pt x="15526" y="89154"/>
                  </a:cubicBezTo>
                  <a:lnTo>
                    <a:pt x="22289" y="89154"/>
                  </a:lnTo>
                  <a:cubicBezTo>
                    <a:pt x="26003" y="89154"/>
                    <a:pt x="29337" y="86487"/>
                    <a:pt x="29908" y="82772"/>
                  </a:cubicBezTo>
                  <a:cubicBezTo>
                    <a:pt x="30575" y="78200"/>
                    <a:pt x="27051" y="74200"/>
                    <a:pt x="22574" y="74200"/>
                  </a:cubicBezTo>
                  <a:lnTo>
                    <a:pt x="22574" y="74200"/>
                  </a:lnTo>
                  <a:close/>
                </a:path>
              </a:pathLst>
            </a:custGeom>
            <a:solidFill>
              <a:schemeClr val="dk1"/>
            </a:solidFill>
            <a:ln>
              <a:noFill/>
            </a:ln>
          </p:spPr>
          <p:style>
            <a:lnRef idx="0"/>
            <a:fillRef idx="0"/>
            <a:effectRef idx="0"/>
            <a:fontRef idx="minor"/>
          </p:style>
        </p:sp>
        <p:sp>
          <p:nvSpPr>
            <p:cNvPr id="464" name="CustomShape 46"/>
            <p:cNvSpPr/>
            <p:nvPr/>
          </p:nvSpPr>
          <p:spPr>
            <a:xfrm>
              <a:off x="1949400" y="3866040"/>
              <a:ext cx="29520" cy="59040"/>
            </a:xfrm>
            <a:custGeom>
              <a:avLst/>
              <a:gdLst/>
              <a:ahLst/>
              <a:rect l="l" t="t" r="r" b="b"/>
              <a:pathLst>
                <a:path w="29837" h="59541">
                  <a:moveTo>
                    <a:pt x="17145" y="57326"/>
                  </a:moveTo>
                  <a:cubicBezTo>
                    <a:pt x="20098" y="60279"/>
                    <a:pt x="24765" y="60279"/>
                    <a:pt x="27623" y="57326"/>
                  </a:cubicBezTo>
                  <a:cubicBezTo>
                    <a:pt x="30575" y="54374"/>
                    <a:pt x="30575" y="49706"/>
                    <a:pt x="27623" y="46849"/>
                  </a:cubicBezTo>
                  <a:lnTo>
                    <a:pt x="14954" y="34181"/>
                  </a:lnTo>
                  <a:lnTo>
                    <a:pt x="14954" y="7701"/>
                  </a:lnTo>
                  <a:cubicBezTo>
                    <a:pt x="14954" y="3986"/>
                    <a:pt x="12287" y="653"/>
                    <a:pt x="8573" y="81"/>
                  </a:cubicBezTo>
                  <a:cubicBezTo>
                    <a:pt x="4001" y="-586"/>
                    <a:pt x="0" y="2939"/>
                    <a:pt x="0" y="7415"/>
                  </a:cubicBezTo>
                  <a:lnTo>
                    <a:pt x="0" y="37229"/>
                  </a:lnTo>
                  <a:cubicBezTo>
                    <a:pt x="0" y="39229"/>
                    <a:pt x="762" y="41134"/>
                    <a:pt x="2191" y="42468"/>
                  </a:cubicBezTo>
                  <a:lnTo>
                    <a:pt x="17050" y="57326"/>
                  </a:lnTo>
                  <a:close/>
                </a:path>
              </a:pathLst>
            </a:custGeom>
            <a:solidFill>
              <a:schemeClr val="dk1"/>
            </a:solidFill>
            <a:ln>
              <a:noFill/>
            </a:ln>
          </p:spPr>
          <p:style>
            <a:lnRef idx="0"/>
            <a:fillRef idx="0"/>
            <a:effectRef idx="0"/>
            <a:fontRef idx="minor"/>
          </p:style>
        </p:sp>
        <p:sp>
          <p:nvSpPr>
            <p:cNvPr id="465" name="CustomShape 47"/>
            <p:cNvSpPr/>
            <p:nvPr/>
          </p:nvSpPr>
          <p:spPr>
            <a:xfrm>
              <a:off x="1854720" y="380124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66" name="CustomShape 48"/>
            <p:cNvSpPr/>
            <p:nvPr/>
          </p:nvSpPr>
          <p:spPr>
            <a:xfrm>
              <a:off x="1815480" y="3762000"/>
              <a:ext cx="330120" cy="38052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5"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3" y="237268"/>
                  </a:lnTo>
                  <a:lnTo>
                    <a:pt x="315087" y="232505"/>
                  </a:lnTo>
                  <a:cubicBezTo>
                    <a:pt x="322517" y="230029"/>
                    <a:pt x="327946" y="224028"/>
                    <a:pt x="329756" y="216408"/>
                  </a:cubicBezTo>
                  <a:cubicBezTo>
                    <a:pt x="331565" y="208883"/>
                    <a:pt x="329375"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467" name="Group 49"/>
          <p:cNvGrpSpPr/>
          <p:nvPr/>
        </p:nvGrpSpPr>
        <p:grpSpPr>
          <a:xfrm>
            <a:off x="7738920" y="3762000"/>
            <a:ext cx="330120" cy="380520"/>
            <a:chOff x="7738920" y="3762000"/>
            <a:chExt cx="330120" cy="380520"/>
          </a:xfrm>
        </p:grpSpPr>
        <p:sp>
          <p:nvSpPr>
            <p:cNvPr id="468" name="CustomShape 50"/>
            <p:cNvSpPr/>
            <p:nvPr/>
          </p:nvSpPr>
          <p:spPr>
            <a:xfrm>
              <a:off x="7820640" y="3821400"/>
              <a:ext cx="118800" cy="163440"/>
            </a:xfrm>
            <a:custGeom>
              <a:avLst/>
              <a:gdLst/>
              <a:ahLst/>
              <a:rect l="l" t="t" r="r" b="b"/>
              <a:pathLst>
                <a:path w="119062" h="163639">
                  <a:moveTo>
                    <a:pt x="52197" y="163639"/>
                  </a:moveTo>
                  <a:lnTo>
                    <a:pt x="67056" y="163639"/>
                  </a:lnTo>
                  <a:cubicBezTo>
                    <a:pt x="79343" y="163639"/>
                    <a:pt x="89345" y="153638"/>
                    <a:pt x="89345" y="141351"/>
                  </a:cubicBezTo>
                  <a:lnTo>
                    <a:pt x="89345" y="120777"/>
                  </a:lnTo>
                  <a:cubicBezTo>
                    <a:pt x="89345" y="115062"/>
                    <a:pt x="92202" y="109538"/>
                    <a:pt x="97441" y="105251"/>
                  </a:cubicBezTo>
                  <a:cubicBezTo>
                    <a:pt x="111157" y="93917"/>
                    <a:pt x="119063" y="77248"/>
                    <a:pt x="119063" y="59531"/>
                  </a:cubicBezTo>
                  <a:cubicBezTo>
                    <a:pt x="119063" y="26670"/>
                    <a:pt x="92392" y="0"/>
                    <a:pt x="59531" y="0"/>
                  </a:cubicBezTo>
                  <a:cubicBezTo>
                    <a:pt x="26670" y="0"/>
                    <a:pt x="0" y="26765"/>
                    <a:pt x="0" y="59531"/>
                  </a:cubicBezTo>
                  <a:cubicBezTo>
                    <a:pt x="0" y="77152"/>
                    <a:pt x="7811" y="93726"/>
                    <a:pt x="21431" y="105061"/>
                  </a:cubicBezTo>
                  <a:cubicBezTo>
                    <a:pt x="26765" y="109538"/>
                    <a:pt x="29718" y="115252"/>
                    <a:pt x="29718" y="121063"/>
                  </a:cubicBezTo>
                  <a:lnTo>
                    <a:pt x="29718" y="141351"/>
                  </a:lnTo>
                  <a:cubicBezTo>
                    <a:pt x="29718" y="153638"/>
                    <a:pt x="39719" y="163639"/>
                    <a:pt x="52006" y="163639"/>
                  </a:cubicBezTo>
                  <a:close/>
                  <a:moveTo>
                    <a:pt x="67056" y="148780"/>
                  </a:moveTo>
                  <a:lnTo>
                    <a:pt x="52197" y="148780"/>
                  </a:lnTo>
                  <a:cubicBezTo>
                    <a:pt x="48101" y="148780"/>
                    <a:pt x="44767" y="145447"/>
                    <a:pt x="44767" y="141351"/>
                  </a:cubicBezTo>
                  <a:lnTo>
                    <a:pt x="44767" y="133921"/>
                  </a:lnTo>
                  <a:lnTo>
                    <a:pt x="74580" y="133921"/>
                  </a:lnTo>
                  <a:lnTo>
                    <a:pt x="74580" y="141351"/>
                  </a:lnTo>
                  <a:cubicBezTo>
                    <a:pt x="74580" y="145447"/>
                    <a:pt x="71247" y="148780"/>
                    <a:pt x="67151" y="148780"/>
                  </a:cubicBezTo>
                  <a:close/>
                  <a:moveTo>
                    <a:pt x="14668" y="59436"/>
                  </a:moveTo>
                  <a:cubicBezTo>
                    <a:pt x="14668" y="34385"/>
                    <a:pt x="34290" y="14764"/>
                    <a:pt x="59341" y="14764"/>
                  </a:cubicBezTo>
                  <a:cubicBezTo>
                    <a:pt x="84391" y="14764"/>
                    <a:pt x="104013" y="34766"/>
                    <a:pt x="104013" y="59436"/>
                  </a:cubicBezTo>
                  <a:cubicBezTo>
                    <a:pt x="104013" y="72676"/>
                    <a:pt x="98107" y="85154"/>
                    <a:pt x="87820" y="93631"/>
                  </a:cubicBezTo>
                  <a:cubicBezTo>
                    <a:pt x="79724" y="100298"/>
                    <a:pt x="74866" y="109442"/>
                    <a:pt x="74295" y="118967"/>
                  </a:cubicBezTo>
                  <a:lnTo>
                    <a:pt x="44386" y="118967"/>
                  </a:lnTo>
                  <a:cubicBezTo>
                    <a:pt x="43815" y="109347"/>
                    <a:pt x="39052" y="100393"/>
                    <a:pt x="30766" y="93535"/>
                  </a:cubicBezTo>
                  <a:cubicBezTo>
                    <a:pt x="20574" y="85058"/>
                    <a:pt x="14668" y="72580"/>
                    <a:pt x="14668" y="59436"/>
                  </a:cubicBezTo>
                  <a:lnTo>
                    <a:pt x="14668" y="59436"/>
                  </a:lnTo>
                  <a:close/>
                </a:path>
              </a:pathLst>
            </a:custGeom>
            <a:solidFill>
              <a:schemeClr val="dk1"/>
            </a:solidFill>
            <a:ln>
              <a:noFill/>
            </a:ln>
          </p:spPr>
          <p:style>
            <a:lnRef idx="0"/>
            <a:fillRef idx="0"/>
            <a:effectRef idx="0"/>
            <a:fontRef idx="minor"/>
          </p:style>
        </p:sp>
        <p:sp>
          <p:nvSpPr>
            <p:cNvPr id="469" name="CustomShape 51"/>
            <p:cNvSpPr/>
            <p:nvPr/>
          </p:nvSpPr>
          <p:spPr>
            <a:xfrm>
              <a:off x="7858080" y="3866040"/>
              <a:ext cx="44280" cy="59040"/>
            </a:xfrm>
            <a:custGeom>
              <a:avLst/>
              <a:gdLst/>
              <a:ahLst/>
              <a:rect l="l" t="t" r="r" b="b"/>
              <a:pathLst>
                <a:path w="44634" h="59541">
                  <a:moveTo>
                    <a:pt x="14788" y="25360"/>
                  </a:moveTo>
                  <a:lnTo>
                    <a:pt x="14788" y="51840"/>
                  </a:lnTo>
                  <a:cubicBezTo>
                    <a:pt x="14788" y="55554"/>
                    <a:pt x="17454" y="58888"/>
                    <a:pt x="21169" y="59460"/>
                  </a:cubicBezTo>
                  <a:cubicBezTo>
                    <a:pt x="25742" y="60127"/>
                    <a:pt x="29742" y="56602"/>
                    <a:pt x="29742" y="52126"/>
                  </a:cubicBezTo>
                  <a:lnTo>
                    <a:pt x="29742" y="25456"/>
                  </a:lnTo>
                  <a:lnTo>
                    <a:pt x="42315" y="12882"/>
                  </a:lnTo>
                  <a:cubicBezTo>
                    <a:pt x="44982" y="10216"/>
                    <a:pt x="45458" y="6024"/>
                    <a:pt x="43172" y="3072"/>
                  </a:cubicBezTo>
                  <a:cubicBezTo>
                    <a:pt x="40410" y="-643"/>
                    <a:pt x="35076" y="-929"/>
                    <a:pt x="31932" y="2215"/>
                  </a:cubicBezTo>
                  <a:lnTo>
                    <a:pt x="22312" y="11835"/>
                  </a:lnTo>
                  <a:lnTo>
                    <a:pt x="12692" y="2215"/>
                  </a:lnTo>
                  <a:cubicBezTo>
                    <a:pt x="9739" y="-738"/>
                    <a:pt x="5072" y="-738"/>
                    <a:pt x="2215" y="2215"/>
                  </a:cubicBezTo>
                  <a:cubicBezTo>
                    <a:pt x="-738" y="5167"/>
                    <a:pt x="-738" y="9835"/>
                    <a:pt x="2215" y="12692"/>
                  </a:cubicBezTo>
                  <a:lnTo>
                    <a:pt x="14883" y="25360"/>
                  </a:lnTo>
                  <a:close/>
                </a:path>
              </a:pathLst>
            </a:custGeom>
            <a:solidFill>
              <a:schemeClr val="dk1"/>
            </a:solidFill>
            <a:ln>
              <a:noFill/>
            </a:ln>
          </p:spPr>
          <p:style>
            <a:lnRef idx="0"/>
            <a:fillRef idx="0"/>
            <a:effectRef idx="0"/>
            <a:fontRef idx="minor"/>
          </p:style>
        </p:sp>
        <p:sp>
          <p:nvSpPr>
            <p:cNvPr id="470" name="CustomShape 52"/>
            <p:cNvSpPr/>
            <p:nvPr/>
          </p:nvSpPr>
          <p:spPr>
            <a:xfrm>
              <a:off x="7778160" y="3801240"/>
              <a:ext cx="14400" cy="14400"/>
            </a:xfrm>
            <a:custGeom>
              <a:avLst/>
              <a:gdLst/>
              <a:ahLst/>
              <a:rect l="l" t="t" r="r" b="b"/>
              <a:pathLst>
                <a:path w="14858" h="14859">
                  <a:moveTo>
                    <a:pt x="14859" y="7430"/>
                  </a:moveTo>
                  <a:cubicBezTo>
                    <a:pt x="14859" y="11533"/>
                    <a:pt x="11532" y="14859"/>
                    <a:pt x="7429" y="14859"/>
                  </a:cubicBezTo>
                  <a:cubicBezTo>
                    <a:pt x="3326" y="14859"/>
                    <a:pt x="-1" y="11533"/>
                    <a:pt x="-1" y="7430"/>
                  </a:cubicBezTo>
                  <a:cubicBezTo>
                    <a:pt x="-1" y="3326"/>
                    <a:pt x="3326" y="0"/>
                    <a:pt x="7429" y="0"/>
                  </a:cubicBezTo>
                  <a:cubicBezTo>
                    <a:pt x="11532" y="0"/>
                    <a:pt x="14859" y="3326"/>
                    <a:pt x="14859" y="7430"/>
                  </a:cubicBezTo>
                  <a:close/>
                </a:path>
              </a:pathLst>
            </a:custGeom>
            <a:solidFill>
              <a:schemeClr val="dk1"/>
            </a:solidFill>
            <a:ln>
              <a:noFill/>
            </a:ln>
          </p:spPr>
          <p:style>
            <a:lnRef idx="0"/>
            <a:fillRef idx="0"/>
            <a:effectRef idx="0"/>
            <a:fontRef idx="minor"/>
          </p:style>
        </p:sp>
        <p:sp>
          <p:nvSpPr>
            <p:cNvPr id="471" name="CustomShape 53"/>
            <p:cNvSpPr/>
            <p:nvPr/>
          </p:nvSpPr>
          <p:spPr>
            <a:xfrm>
              <a:off x="7738920" y="376200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80"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1" y="248031"/>
                  </a:cubicBezTo>
                  <a:cubicBezTo>
                    <a:pt x="30861" y="218694"/>
                    <a:pt x="14859" y="188309"/>
                    <a:pt x="14859" y="141160"/>
                  </a:cubicBezTo>
                  <a:cubicBezTo>
                    <a:pt x="14859" y="118396"/>
                    <a:pt x="20955" y="96107"/>
                    <a:pt x="32481" y="76676"/>
                  </a:cubicBezTo>
                  <a:cubicBezTo>
                    <a:pt x="34576" y="73152"/>
                    <a:pt x="33433" y="68580"/>
                    <a:pt x="29909"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7" y="377380"/>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4" y="237268"/>
                  </a:lnTo>
                  <a:lnTo>
                    <a:pt x="315087" y="232505"/>
                  </a:lnTo>
                  <a:cubicBezTo>
                    <a:pt x="322516" y="230029"/>
                    <a:pt x="327946" y="224028"/>
                    <a:pt x="329755" y="216408"/>
                  </a:cubicBezTo>
                  <a:cubicBezTo>
                    <a:pt x="331565" y="208883"/>
                    <a:pt x="329375" y="201073"/>
                    <a:pt x="323850" y="195548"/>
                  </a:cubicBezTo>
                  <a:lnTo>
                    <a:pt x="291179" y="161354"/>
                  </a:lnTo>
                  <a:close/>
                </a:path>
              </a:pathLst>
            </a:custGeom>
            <a:solidFill>
              <a:schemeClr val="dk1"/>
            </a:solidFill>
            <a:ln>
              <a:noFill/>
            </a:ln>
          </p:spPr>
          <p:style>
            <a:lnRef idx="0"/>
            <a:fillRef idx="0"/>
            <a:effectRef idx="0"/>
            <a:fontRef idx="minor"/>
          </p:style>
        </p:sp>
      </p:grpSp>
      <p:grpSp>
        <p:nvGrpSpPr>
          <p:cNvPr id="472" name="Group 54"/>
          <p:cNvGrpSpPr/>
          <p:nvPr/>
        </p:nvGrpSpPr>
        <p:grpSpPr>
          <a:xfrm>
            <a:off x="1074960" y="3224160"/>
            <a:ext cx="330120" cy="380520"/>
            <a:chOff x="1074960" y="3224160"/>
            <a:chExt cx="330120" cy="380520"/>
          </a:xfrm>
        </p:grpSpPr>
        <p:sp>
          <p:nvSpPr>
            <p:cNvPr id="473" name="CustomShape 55"/>
            <p:cNvSpPr/>
            <p:nvPr/>
          </p:nvSpPr>
          <p:spPr>
            <a:xfrm>
              <a:off x="1134360" y="3298320"/>
              <a:ext cx="163440" cy="133560"/>
            </a:xfrm>
            <a:custGeom>
              <a:avLst/>
              <a:gdLst/>
              <a:ahLst/>
              <a:rect l="l" t="t" r="r" b="b"/>
              <a:pathLst>
                <a:path w="163639" h="133850">
                  <a:moveTo>
                    <a:pt x="0" y="96607"/>
                  </a:moveTo>
                  <a:cubicBezTo>
                    <a:pt x="0" y="98703"/>
                    <a:pt x="857" y="100703"/>
                    <a:pt x="2477" y="102132"/>
                  </a:cubicBezTo>
                  <a:cubicBezTo>
                    <a:pt x="3048" y="102703"/>
                    <a:pt x="16859" y="114800"/>
                    <a:pt x="35528" y="118134"/>
                  </a:cubicBezTo>
                  <a:cubicBezTo>
                    <a:pt x="44196" y="127754"/>
                    <a:pt x="61817" y="133850"/>
                    <a:pt x="81820" y="133850"/>
                  </a:cubicBezTo>
                  <a:cubicBezTo>
                    <a:pt x="101822" y="133850"/>
                    <a:pt x="119444" y="127754"/>
                    <a:pt x="128111" y="118134"/>
                  </a:cubicBezTo>
                  <a:cubicBezTo>
                    <a:pt x="146780" y="114895"/>
                    <a:pt x="160592" y="102703"/>
                    <a:pt x="161163" y="102132"/>
                  </a:cubicBezTo>
                  <a:cubicBezTo>
                    <a:pt x="162782" y="100703"/>
                    <a:pt x="163640" y="98703"/>
                    <a:pt x="163640" y="96607"/>
                  </a:cubicBezTo>
                  <a:cubicBezTo>
                    <a:pt x="163640" y="94512"/>
                    <a:pt x="162782" y="92512"/>
                    <a:pt x="161163" y="91083"/>
                  </a:cubicBezTo>
                  <a:cubicBezTo>
                    <a:pt x="160592" y="90607"/>
                    <a:pt x="150305" y="81558"/>
                    <a:pt x="135636" y="76986"/>
                  </a:cubicBezTo>
                  <a:cubicBezTo>
                    <a:pt x="144113" y="65556"/>
                    <a:pt x="148781" y="51554"/>
                    <a:pt x="148781" y="37171"/>
                  </a:cubicBezTo>
                  <a:cubicBezTo>
                    <a:pt x="148781" y="33076"/>
                    <a:pt x="145447" y="29742"/>
                    <a:pt x="141351" y="29742"/>
                  </a:cubicBezTo>
                  <a:cubicBezTo>
                    <a:pt x="130207" y="29742"/>
                    <a:pt x="119253" y="32599"/>
                    <a:pt x="109538" y="37838"/>
                  </a:cubicBezTo>
                  <a:cubicBezTo>
                    <a:pt x="103727" y="17359"/>
                    <a:pt x="87630" y="2596"/>
                    <a:pt x="86773" y="1929"/>
                  </a:cubicBezTo>
                  <a:cubicBezTo>
                    <a:pt x="83915" y="-643"/>
                    <a:pt x="79629" y="-643"/>
                    <a:pt x="76867" y="1929"/>
                  </a:cubicBezTo>
                  <a:cubicBezTo>
                    <a:pt x="76009" y="2691"/>
                    <a:pt x="59912" y="17359"/>
                    <a:pt x="54102" y="37838"/>
                  </a:cubicBezTo>
                  <a:cubicBezTo>
                    <a:pt x="44387" y="32599"/>
                    <a:pt x="33433" y="29742"/>
                    <a:pt x="22289" y="29742"/>
                  </a:cubicBezTo>
                  <a:cubicBezTo>
                    <a:pt x="18193" y="29742"/>
                    <a:pt x="14859" y="33076"/>
                    <a:pt x="14859" y="37171"/>
                  </a:cubicBezTo>
                  <a:cubicBezTo>
                    <a:pt x="14859" y="51649"/>
                    <a:pt x="19526" y="65556"/>
                    <a:pt x="28003" y="76986"/>
                  </a:cubicBezTo>
                  <a:cubicBezTo>
                    <a:pt x="13240" y="81558"/>
                    <a:pt x="2953" y="90607"/>
                    <a:pt x="2477" y="91083"/>
                  </a:cubicBezTo>
                  <a:cubicBezTo>
                    <a:pt x="857" y="92512"/>
                    <a:pt x="0" y="94512"/>
                    <a:pt x="0" y="96607"/>
                  </a:cubicBezTo>
                  <a:lnTo>
                    <a:pt x="0" y="96607"/>
                  </a:lnTo>
                  <a:close/>
                  <a:moveTo>
                    <a:pt x="61532" y="116229"/>
                  </a:moveTo>
                  <a:cubicBezTo>
                    <a:pt x="70295" y="113467"/>
                    <a:pt x="77438" y="109180"/>
                    <a:pt x="81915" y="106037"/>
                  </a:cubicBezTo>
                  <a:cubicBezTo>
                    <a:pt x="86392" y="109180"/>
                    <a:pt x="93536" y="113467"/>
                    <a:pt x="102299" y="116229"/>
                  </a:cubicBezTo>
                  <a:cubicBezTo>
                    <a:pt x="96583" y="117848"/>
                    <a:pt x="89726" y="118991"/>
                    <a:pt x="81915" y="118991"/>
                  </a:cubicBezTo>
                  <a:cubicBezTo>
                    <a:pt x="74105" y="118991"/>
                    <a:pt x="67247" y="117943"/>
                    <a:pt x="61532" y="116229"/>
                  </a:cubicBezTo>
                  <a:close/>
                  <a:moveTo>
                    <a:pt x="119063" y="104037"/>
                  </a:moveTo>
                  <a:cubicBezTo>
                    <a:pt x="113252" y="104037"/>
                    <a:pt x="107728" y="102608"/>
                    <a:pt x="102870" y="100608"/>
                  </a:cubicBezTo>
                  <a:cubicBezTo>
                    <a:pt x="110300" y="98131"/>
                    <a:pt x="117348" y="94321"/>
                    <a:pt x="123539" y="89368"/>
                  </a:cubicBezTo>
                  <a:cubicBezTo>
                    <a:pt x="131350" y="90321"/>
                    <a:pt x="138303" y="93559"/>
                    <a:pt x="143351" y="96512"/>
                  </a:cubicBezTo>
                  <a:cubicBezTo>
                    <a:pt x="136017" y="100894"/>
                    <a:pt x="127540" y="103942"/>
                    <a:pt x="119063" y="103942"/>
                  </a:cubicBezTo>
                  <a:close/>
                  <a:moveTo>
                    <a:pt x="116205" y="76129"/>
                  </a:moveTo>
                  <a:cubicBezTo>
                    <a:pt x="111538" y="80224"/>
                    <a:pt x="106204" y="83463"/>
                    <a:pt x="100489" y="85654"/>
                  </a:cubicBezTo>
                  <a:cubicBezTo>
                    <a:pt x="105918" y="77272"/>
                    <a:pt x="111062" y="66223"/>
                    <a:pt x="111538" y="53840"/>
                  </a:cubicBezTo>
                  <a:cubicBezTo>
                    <a:pt x="118110" y="49268"/>
                    <a:pt x="125444" y="46315"/>
                    <a:pt x="133255" y="45077"/>
                  </a:cubicBezTo>
                  <a:cubicBezTo>
                    <a:pt x="131350" y="56983"/>
                    <a:pt x="125349" y="68032"/>
                    <a:pt x="116205" y="76129"/>
                  </a:cubicBezTo>
                  <a:close/>
                  <a:moveTo>
                    <a:pt x="81820" y="18026"/>
                  </a:moveTo>
                  <a:cubicBezTo>
                    <a:pt x="89821" y="27361"/>
                    <a:pt x="96679" y="39553"/>
                    <a:pt x="96679" y="51840"/>
                  </a:cubicBezTo>
                  <a:cubicBezTo>
                    <a:pt x="96679" y="66032"/>
                    <a:pt x="87630" y="78796"/>
                    <a:pt x="81820" y="85654"/>
                  </a:cubicBezTo>
                  <a:cubicBezTo>
                    <a:pt x="75914" y="78796"/>
                    <a:pt x="66961" y="65937"/>
                    <a:pt x="66961" y="51840"/>
                  </a:cubicBezTo>
                  <a:cubicBezTo>
                    <a:pt x="66961" y="39457"/>
                    <a:pt x="73819" y="27265"/>
                    <a:pt x="81820" y="18026"/>
                  </a:cubicBezTo>
                  <a:close/>
                  <a:moveTo>
                    <a:pt x="52102" y="53840"/>
                  </a:moveTo>
                  <a:cubicBezTo>
                    <a:pt x="52578" y="66223"/>
                    <a:pt x="57722" y="77272"/>
                    <a:pt x="63151" y="85654"/>
                  </a:cubicBezTo>
                  <a:cubicBezTo>
                    <a:pt x="57436" y="83463"/>
                    <a:pt x="52102" y="80224"/>
                    <a:pt x="47434" y="76129"/>
                  </a:cubicBezTo>
                  <a:cubicBezTo>
                    <a:pt x="38195" y="68032"/>
                    <a:pt x="32195" y="56983"/>
                    <a:pt x="30385" y="45077"/>
                  </a:cubicBezTo>
                  <a:cubicBezTo>
                    <a:pt x="38195" y="46315"/>
                    <a:pt x="45625" y="49268"/>
                    <a:pt x="52102" y="53840"/>
                  </a:cubicBezTo>
                  <a:lnTo>
                    <a:pt x="52102" y="53840"/>
                  </a:lnTo>
                  <a:close/>
                  <a:moveTo>
                    <a:pt x="40100" y="89368"/>
                  </a:moveTo>
                  <a:cubicBezTo>
                    <a:pt x="46291" y="94321"/>
                    <a:pt x="53340" y="98131"/>
                    <a:pt x="60770" y="100608"/>
                  </a:cubicBezTo>
                  <a:cubicBezTo>
                    <a:pt x="56007" y="102513"/>
                    <a:pt x="50483" y="104037"/>
                    <a:pt x="44577" y="104037"/>
                  </a:cubicBezTo>
                  <a:cubicBezTo>
                    <a:pt x="36004" y="104037"/>
                    <a:pt x="27622" y="100894"/>
                    <a:pt x="20288" y="96607"/>
                  </a:cubicBezTo>
                  <a:cubicBezTo>
                    <a:pt x="25336" y="93655"/>
                    <a:pt x="32290" y="90416"/>
                    <a:pt x="40100" y="89464"/>
                  </a:cubicBezTo>
                  <a:close/>
                </a:path>
              </a:pathLst>
            </a:custGeom>
            <a:solidFill>
              <a:schemeClr val="dk1"/>
            </a:solidFill>
            <a:ln>
              <a:noFill/>
            </a:ln>
          </p:spPr>
          <p:style>
            <a:lnRef idx="0"/>
            <a:fillRef idx="0"/>
            <a:effectRef idx="0"/>
            <a:fontRef idx="minor"/>
          </p:style>
        </p:sp>
        <p:sp>
          <p:nvSpPr>
            <p:cNvPr id="474" name="CustomShape 56"/>
            <p:cNvSpPr/>
            <p:nvPr/>
          </p:nvSpPr>
          <p:spPr>
            <a:xfrm>
              <a:off x="1114200" y="326340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75" name="CustomShape 57"/>
            <p:cNvSpPr/>
            <p:nvPr/>
          </p:nvSpPr>
          <p:spPr>
            <a:xfrm>
              <a:off x="1074960" y="3224160"/>
              <a:ext cx="330120" cy="380520"/>
            </a:xfrm>
            <a:custGeom>
              <a:avLst/>
              <a:gdLst/>
              <a:ahLst/>
              <a:rect l="l" t="t" r="r" b="b"/>
              <a:pathLst>
                <a:path w="330472" h="380904">
                  <a:moveTo>
                    <a:pt x="59627" y="372427"/>
                  </a:moveTo>
                  <a:cubicBezTo>
                    <a:pt x="59341" y="374523"/>
                    <a:pt x="59912" y="376714"/>
                    <a:pt x="61341" y="378333"/>
                  </a:cubicBezTo>
                  <a:cubicBezTo>
                    <a:pt x="62770" y="379952"/>
                    <a:pt x="64770" y="380905"/>
                    <a:pt x="66961" y="380905"/>
                  </a:cubicBezTo>
                  <a:lnTo>
                    <a:pt x="186023" y="380905"/>
                  </a:lnTo>
                  <a:cubicBezTo>
                    <a:pt x="190119" y="380905"/>
                    <a:pt x="193453" y="377571"/>
                    <a:pt x="193453" y="373475"/>
                  </a:cubicBezTo>
                  <a:cubicBezTo>
                    <a:pt x="193453" y="357664"/>
                    <a:pt x="206502" y="339280"/>
                    <a:pt x="223266" y="339280"/>
                  </a:cubicBezTo>
                  <a:lnTo>
                    <a:pt x="253079" y="339280"/>
                  </a:lnTo>
                  <a:cubicBezTo>
                    <a:pt x="272510" y="339280"/>
                    <a:pt x="288512" y="324326"/>
                    <a:pt x="290132" y="305276"/>
                  </a:cubicBezTo>
                  <a:lnTo>
                    <a:pt x="292418" y="302990"/>
                  </a:lnTo>
                  <a:cubicBezTo>
                    <a:pt x="299466" y="295942"/>
                    <a:pt x="300800" y="285274"/>
                    <a:pt x="296418" y="276892"/>
                  </a:cubicBezTo>
                  <a:cubicBezTo>
                    <a:pt x="300895" y="274225"/>
                    <a:pt x="304229" y="270129"/>
                    <a:pt x="305943" y="265176"/>
                  </a:cubicBezTo>
                  <a:cubicBezTo>
                    <a:pt x="307943" y="259461"/>
                    <a:pt x="307658" y="253365"/>
                    <a:pt x="304991" y="247936"/>
                  </a:cubicBezTo>
                  <a:lnTo>
                    <a:pt x="300419" y="237458"/>
                  </a:lnTo>
                  <a:lnTo>
                    <a:pt x="315182" y="232696"/>
                  </a:lnTo>
                  <a:cubicBezTo>
                    <a:pt x="322612" y="230219"/>
                    <a:pt x="328041" y="224218"/>
                    <a:pt x="329851" y="216598"/>
                  </a:cubicBezTo>
                  <a:cubicBezTo>
                    <a:pt x="331661" y="209074"/>
                    <a:pt x="329470" y="201263"/>
                    <a:pt x="323945" y="195739"/>
                  </a:cubicBezTo>
                  <a:cubicBezTo>
                    <a:pt x="284321" y="154305"/>
                    <a:pt x="292227" y="162592"/>
                    <a:pt x="291179" y="161449"/>
                  </a:cubicBezTo>
                  <a:cubicBezTo>
                    <a:pt x="285845" y="156115"/>
                    <a:pt x="282797" y="148876"/>
                    <a:pt x="282797" y="141351"/>
                  </a:cubicBezTo>
                  <a:cubicBezTo>
                    <a:pt x="282797" y="63341"/>
                    <a:pt x="219361" y="0"/>
                    <a:pt x="141446" y="0"/>
                  </a:cubicBezTo>
                  <a:cubicBezTo>
                    <a:pt x="116015" y="0"/>
                    <a:pt x="91154" y="6858"/>
                    <a:pt x="69437" y="19717"/>
                  </a:cubicBezTo>
                  <a:cubicBezTo>
                    <a:pt x="65913" y="21812"/>
                    <a:pt x="64770" y="26384"/>
                    <a:pt x="66866" y="29908"/>
                  </a:cubicBezTo>
                  <a:cubicBezTo>
                    <a:pt x="68961" y="33433"/>
                    <a:pt x="73533" y="34576"/>
                    <a:pt x="77057" y="32480"/>
                  </a:cubicBezTo>
                  <a:cubicBezTo>
                    <a:pt x="96488" y="20955"/>
                    <a:pt x="118777" y="14859"/>
                    <a:pt x="141542" y="14859"/>
                  </a:cubicBezTo>
                  <a:cubicBezTo>
                    <a:pt x="211265" y="14859"/>
                    <a:pt x="268034" y="71628"/>
                    <a:pt x="268034" y="141351"/>
                  </a:cubicBezTo>
                  <a:cubicBezTo>
                    <a:pt x="268034" y="152876"/>
                    <a:pt x="272510" y="163735"/>
                    <a:pt x="280702" y="171926"/>
                  </a:cubicBezTo>
                  <a:cubicBezTo>
                    <a:pt x="320326" y="213360"/>
                    <a:pt x="312420" y="205073"/>
                    <a:pt x="313468" y="206216"/>
                  </a:cubicBezTo>
                  <a:cubicBezTo>
                    <a:pt x="316135" y="208883"/>
                    <a:pt x="315754" y="211931"/>
                    <a:pt x="315468" y="213170"/>
                  </a:cubicBezTo>
                  <a:cubicBezTo>
                    <a:pt x="315182" y="214408"/>
                    <a:pt x="314135" y="217360"/>
                    <a:pt x="310610" y="218504"/>
                  </a:cubicBezTo>
                  <a:lnTo>
                    <a:pt x="288036" y="225742"/>
                  </a:lnTo>
                  <a:cubicBezTo>
                    <a:pt x="286036" y="226409"/>
                    <a:pt x="284417" y="227838"/>
                    <a:pt x="283559" y="229743"/>
                  </a:cubicBezTo>
                  <a:cubicBezTo>
                    <a:pt x="282702" y="231648"/>
                    <a:pt x="282702" y="233839"/>
                    <a:pt x="283559" y="235744"/>
                  </a:cubicBezTo>
                  <a:cubicBezTo>
                    <a:pt x="289560" y="249555"/>
                    <a:pt x="291560" y="254032"/>
                    <a:pt x="291656" y="254317"/>
                  </a:cubicBezTo>
                  <a:cubicBezTo>
                    <a:pt x="292608" y="256127"/>
                    <a:pt x="292703" y="258223"/>
                    <a:pt x="292037" y="260128"/>
                  </a:cubicBezTo>
                  <a:cubicBezTo>
                    <a:pt x="291370" y="262033"/>
                    <a:pt x="289941" y="263557"/>
                    <a:pt x="288131" y="264414"/>
                  </a:cubicBezTo>
                  <a:lnTo>
                    <a:pt x="281750" y="267367"/>
                  </a:lnTo>
                  <a:cubicBezTo>
                    <a:pt x="279559" y="268414"/>
                    <a:pt x="277940" y="270415"/>
                    <a:pt x="277463" y="272796"/>
                  </a:cubicBezTo>
                  <a:cubicBezTo>
                    <a:pt x="276987" y="275177"/>
                    <a:pt x="277844" y="277654"/>
                    <a:pt x="279559" y="279368"/>
                  </a:cubicBezTo>
                  <a:lnTo>
                    <a:pt x="282035" y="281845"/>
                  </a:lnTo>
                  <a:cubicBezTo>
                    <a:pt x="284893" y="284702"/>
                    <a:pt x="284893" y="289465"/>
                    <a:pt x="282035" y="292322"/>
                  </a:cubicBezTo>
                  <a:lnTo>
                    <a:pt x="277654" y="296704"/>
                  </a:lnTo>
                  <a:cubicBezTo>
                    <a:pt x="276225" y="298133"/>
                    <a:pt x="275463" y="300038"/>
                    <a:pt x="275463" y="301942"/>
                  </a:cubicBezTo>
                  <a:cubicBezTo>
                    <a:pt x="275463" y="314230"/>
                    <a:pt x="265462" y="324231"/>
                    <a:pt x="253175" y="324231"/>
                  </a:cubicBezTo>
                  <a:lnTo>
                    <a:pt x="223361" y="324231"/>
                  </a:lnTo>
                  <a:cubicBezTo>
                    <a:pt x="200978" y="324231"/>
                    <a:pt x="182785" y="344138"/>
                    <a:pt x="179356"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9" y="66484"/>
                  </a:cubicBezTo>
                  <a:cubicBezTo>
                    <a:pt x="26384" y="64389"/>
                    <a:pt x="21812" y="65532"/>
                    <a:pt x="19717" y="69056"/>
                  </a:cubicBezTo>
                  <a:cubicBezTo>
                    <a:pt x="6858" y="90964"/>
                    <a:pt x="0" y="115824"/>
                    <a:pt x="0" y="141256"/>
                  </a:cubicBezTo>
                  <a:cubicBezTo>
                    <a:pt x="0" y="192024"/>
                    <a:pt x="16859" y="224123"/>
                    <a:pt x="33147" y="255079"/>
                  </a:cubicBezTo>
                  <a:cubicBezTo>
                    <a:pt x="50578" y="288226"/>
                    <a:pt x="67151" y="319564"/>
                    <a:pt x="59531" y="372427"/>
                  </a:cubicBezTo>
                  <a:lnTo>
                    <a:pt x="59531" y="372427"/>
                  </a:lnTo>
                  <a:close/>
                </a:path>
              </a:pathLst>
            </a:custGeom>
            <a:solidFill>
              <a:schemeClr val="dk1"/>
            </a:solidFill>
            <a:ln>
              <a:noFill/>
            </a:ln>
          </p:spPr>
          <p:style>
            <a:lnRef idx="0"/>
            <a:fillRef idx="0"/>
            <a:effectRef idx="0"/>
            <a:fontRef idx="minor"/>
          </p:style>
        </p:sp>
      </p:grpSp>
      <p:grpSp>
        <p:nvGrpSpPr>
          <p:cNvPr id="476" name="Group 58"/>
          <p:cNvGrpSpPr/>
          <p:nvPr/>
        </p:nvGrpSpPr>
        <p:grpSpPr>
          <a:xfrm>
            <a:off x="6998400" y="3762000"/>
            <a:ext cx="329760" cy="380520"/>
            <a:chOff x="6998400" y="3762000"/>
            <a:chExt cx="329760" cy="380520"/>
          </a:xfrm>
        </p:grpSpPr>
        <p:sp>
          <p:nvSpPr>
            <p:cNvPr id="477" name="CustomShape 59"/>
            <p:cNvSpPr/>
            <p:nvPr/>
          </p:nvSpPr>
          <p:spPr>
            <a:xfrm>
              <a:off x="7057800" y="3821400"/>
              <a:ext cx="163440" cy="163440"/>
            </a:xfrm>
            <a:custGeom>
              <a:avLst/>
              <a:gdLst/>
              <a:ahLst/>
              <a:rect l="l" t="t" r="r" b="b"/>
              <a:pathLst>
                <a:path w="163925" h="163639">
                  <a:moveTo>
                    <a:pt x="30004" y="37147"/>
                  </a:moveTo>
                  <a:lnTo>
                    <a:pt x="30004" y="60388"/>
                  </a:lnTo>
                  <a:cubicBezTo>
                    <a:pt x="30004" y="60388"/>
                    <a:pt x="24384" y="59531"/>
                    <a:pt x="22289" y="59531"/>
                  </a:cubicBezTo>
                  <a:cubicBezTo>
                    <a:pt x="10001" y="59531"/>
                    <a:pt x="0" y="69533"/>
                    <a:pt x="0" y="81820"/>
                  </a:cubicBezTo>
                  <a:cubicBezTo>
                    <a:pt x="0" y="94107"/>
                    <a:pt x="10001" y="104108"/>
                    <a:pt x="22289" y="104108"/>
                  </a:cubicBezTo>
                  <a:cubicBezTo>
                    <a:pt x="24384" y="104108"/>
                    <a:pt x="26956" y="103822"/>
                    <a:pt x="30004" y="103251"/>
                  </a:cubicBezTo>
                  <a:lnTo>
                    <a:pt x="30004" y="126492"/>
                  </a:lnTo>
                  <a:cubicBezTo>
                    <a:pt x="29718" y="130588"/>
                    <a:pt x="33052" y="133921"/>
                    <a:pt x="37243" y="133159"/>
                  </a:cubicBezTo>
                  <a:lnTo>
                    <a:pt x="60484" y="133159"/>
                  </a:lnTo>
                  <a:cubicBezTo>
                    <a:pt x="59912" y="136684"/>
                    <a:pt x="59627" y="139255"/>
                    <a:pt x="59627" y="141351"/>
                  </a:cubicBezTo>
                  <a:cubicBezTo>
                    <a:pt x="59627" y="153638"/>
                    <a:pt x="69628" y="163639"/>
                    <a:pt x="81915" y="163639"/>
                  </a:cubicBezTo>
                  <a:cubicBezTo>
                    <a:pt x="94202" y="163639"/>
                    <a:pt x="104204" y="153638"/>
                    <a:pt x="104204" y="141351"/>
                  </a:cubicBezTo>
                  <a:cubicBezTo>
                    <a:pt x="104204" y="139255"/>
                    <a:pt x="103346" y="133921"/>
                    <a:pt x="103346" y="133921"/>
                  </a:cubicBezTo>
                  <a:lnTo>
                    <a:pt x="126778" y="133921"/>
                  </a:lnTo>
                  <a:cubicBezTo>
                    <a:pt x="130873" y="133921"/>
                    <a:pt x="134208" y="130588"/>
                    <a:pt x="134208" y="126492"/>
                  </a:cubicBezTo>
                  <a:lnTo>
                    <a:pt x="134208" y="103251"/>
                  </a:lnTo>
                  <a:cubicBezTo>
                    <a:pt x="136970" y="103822"/>
                    <a:pt x="139541" y="104108"/>
                    <a:pt x="141637" y="104108"/>
                  </a:cubicBezTo>
                  <a:cubicBezTo>
                    <a:pt x="153924" y="104108"/>
                    <a:pt x="163925" y="94107"/>
                    <a:pt x="163925" y="81820"/>
                  </a:cubicBezTo>
                  <a:cubicBezTo>
                    <a:pt x="163925" y="69533"/>
                    <a:pt x="153924" y="59531"/>
                    <a:pt x="141637" y="59531"/>
                  </a:cubicBezTo>
                  <a:cubicBezTo>
                    <a:pt x="139541" y="59531"/>
                    <a:pt x="136970" y="59817"/>
                    <a:pt x="134208" y="60388"/>
                  </a:cubicBezTo>
                  <a:lnTo>
                    <a:pt x="134208" y="37147"/>
                  </a:lnTo>
                  <a:cubicBezTo>
                    <a:pt x="134208" y="33052"/>
                    <a:pt x="130873" y="29718"/>
                    <a:pt x="126778" y="29718"/>
                  </a:cubicBezTo>
                  <a:lnTo>
                    <a:pt x="103537" y="29718"/>
                  </a:lnTo>
                  <a:cubicBezTo>
                    <a:pt x="104108" y="26956"/>
                    <a:pt x="104394" y="24384"/>
                    <a:pt x="104394" y="22288"/>
                  </a:cubicBezTo>
                  <a:cubicBezTo>
                    <a:pt x="104394" y="10001"/>
                    <a:pt x="94393" y="0"/>
                    <a:pt x="82105" y="0"/>
                  </a:cubicBezTo>
                  <a:cubicBezTo>
                    <a:pt x="69818" y="0"/>
                    <a:pt x="59817" y="10001"/>
                    <a:pt x="59817" y="22288"/>
                  </a:cubicBezTo>
                  <a:cubicBezTo>
                    <a:pt x="59817" y="24384"/>
                    <a:pt x="60103" y="26956"/>
                    <a:pt x="60674" y="29718"/>
                  </a:cubicBezTo>
                  <a:lnTo>
                    <a:pt x="37433" y="29718"/>
                  </a:lnTo>
                  <a:cubicBezTo>
                    <a:pt x="33338" y="29718"/>
                    <a:pt x="30004" y="33052"/>
                    <a:pt x="30004" y="37147"/>
                  </a:cubicBezTo>
                  <a:lnTo>
                    <a:pt x="30004" y="37147"/>
                  </a:lnTo>
                  <a:close/>
                  <a:moveTo>
                    <a:pt x="44863" y="70104"/>
                  </a:moveTo>
                  <a:lnTo>
                    <a:pt x="44863" y="44577"/>
                  </a:lnTo>
                  <a:lnTo>
                    <a:pt x="70390" y="44577"/>
                  </a:lnTo>
                  <a:cubicBezTo>
                    <a:pt x="75533" y="44577"/>
                    <a:pt x="79153" y="39529"/>
                    <a:pt x="77438" y="34671"/>
                  </a:cubicBezTo>
                  <a:cubicBezTo>
                    <a:pt x="75533" y="29242"/>
                    <a:pt x="74676" y="24479"/>
                    <a:pt x="74676" y="22288"/>
                  </a:cubicBezTo>
                  <a:cubicBezTo>
                    <a:pt x="74676" y="18193"/>
                    <a:pt x="78010" y="14859"/>
                    <a:pt x="82105" y="14859"/>
                  </a:cubicBezTo>
                  <a:cubicBezTo>
                    <a:pt x="86201" y="14859"/>
                    <a:pt x="89535" y="18193"/>
                    <a:pt x="89535" y="22288"/>
                  </a:cubicBezTo>
                  <a:cubicBezTo>
                    <a:pt x="89535" y="24479"/>
                    <a:pt x="88678" y="29242"/>
                    <a:pt x="86773" y="34671"/>
                  </a:cubicBezTo>
                  <a:cubicBezTo>
                    <a:pt x="85058" y="39529"/>
                    <a:pt x="88678" y="44577"/>
                    <a:pt x="93821" y="44577"/>
                  </a:cubicBezTo>
                  <a:lnTo>
                    <a:pt x="119349" y="44577"/>
                  </a:lnTo>
                  <a:lnTo>
                    <a:pt x="119349" y="70104"/>
                  </a:lnTo>
                  <a:cubicBezTo>
                    <a:pt x="119349" y="75247"/>
                    <a:pt x="124396" y="78867"/>
                    <a:pt x="129254" y="77152"/>
                  </a:cubicBezTo>
                  <a:cubicBezTo>
                    <a:pt x="134684" y="75247"/>
                    <a:pt x="139446" y="74390"/>
                    <a:pt x="141637" y="74390"/>
                  </a:cubicBezTo>
                  <a:cubicBezTo>
                    <a:pt x="145732" y="74390"/>
                    <a:pt x="149066" y="77724"/>
                    <a:pt x="149066" y="81820"/>
                  </a:cubicBezTo>
                  <a:cubicBezTo>
                    <a:pt x="149066" y="85915"/>
                    <a:pt x="145732" y="89249"/>
                    <a:pt x="141637" y="89249"/>
                  </a:cubicBezTo>
                  <a:cubicBezTo>
                    <a:pt x="139446" y="89249"/>
                    <a:pt x="134684" y="88392"/>
                    <a:pt x="129254" y="86487"/>
                  </a:cubicBezTo>
                  <a:cubicBezTo>
                    <a:pt x="124396" y="84772"/>
                    <a:pt x="119349" y="88392"/>
                    <a:pt x="119349" y="93535"/>
                  </a:cubicBezTo>
                  <a:lnTo>
                    <a:pt x="119349" y="119063"/>
                  </a:lnTo>
                  <a:lnTo>
                    <a:pt x="93821" y="119063"/>
                  </a:lnTo>
                  <a:cubicBezTo>
                    <a:pt x="88678" y="119063"/>
                    <a:pt x="85058" y="124111"/>
                    <a:pt x="86773" y="128968"/>
                  </a:cubicBezTo>
                  <a:cubicBezTo>
                    <a:pt x="88678" y="134398"/>
                    <a:pt x="89535" y="139160"/>
                    <a:pt x="89535" y="141351"/>
                  </a:cubicBezTo>
                  <a:cubicBezTo>
                    <a:pt x="89535" y="145447"/>
                    <a:pt x="86201" y="148780"/>
                    <a:pt x="82105" y="148780"/>
                  </a:cubicBezTo>
                  <a:cubicBezTo>
                    <a:pt x="78010" y="148780"/>
                    <a:pt x="74676" y="145447"/>
                    <a:pt x="74676" y="141351"/>
                  </a:cubicBezTo>
                  <a:cubicBezTo>
                    <a:pt x="74676" y="139160"/>
                    <a:pt x="75533" y="134398"/>
                    <a:pt x="77438" y="128968"/>
                  </a:cubicBezTo>
                  <a:cubicBezTo>
                    <a:pt x="79153" y="124111"/>
                    <a:pt x="75533" y="119063"/>
                    <a:pt x="70390" y="119063"/>
                  </a:cubicBezTo>
                  <a:lnTo>
                    <a:pt x="44863" y="119063"/>
                  </a:lnTo>
                  <a:lnTo>
                    <a:pt x="44863" y="93535"/>
                  </a:lnTo>
                  <a:cubicBezTo>
                    <a:pt x="44863" y="88392"/>
                    <a:pt x="39814" y="84772"/>
                    <a:pt x="34957" y="86487"/>
                  </a:cubicBezTo>
                  <a:cubicBezTo>
                    <a:pt x="29527" y="88392"/>
                    <a:pt x="24765" y="89249"/>
                    <a:pt x="22574" y="89249"/>
                  </a:cubicBezTo>
                  <a:cubicBezTo>
                    <a:pt x="18479" y="89249"/>
                    <a:pt x="15145" y="85915"/>
                    <a:pt x="15145" y="81820"/>
                  </a:cubicBezTo>
                  <a:cubicBezTo>
                    <a:pt x="15145" y="77724"/>
                    <a:pt x="18479" y="74390"/>
                    <a:pt x="22574" y="74390"/>
                  </a:cubicBezTo>
                  <a:cubicBezTo>
                    <a:pt x="24765" y="74390"/>
                    <a:pt x="29527" y="75247"/>
                    <a:pt x="34957" y="77152"/>
                  </a:cubicBezTo>
                  <a:cubicBezTo>
                    <a:pt x="39814" y="78867"/>
                    <a:pt x="44863" y="75247"/>
                    <a:pt x="44863" y="70104"/>
                  </a:cubicBezTo>
                  <a:lnTo>
                    <a:pt x="44863" y="70104"/>
                  </a:lnTo>
                  <a:close/>
                </a:path>
              </a:pathLst>
            </a:custGeom>
            <a:solidFill>
              <a:schemeClr val="dk1"/>
            </a:solidFill>
            <a:ln>
              <a:noFill/>
            </a:ln>
          </p:spPr>
          <p:style>
            <a:lnRef idx="0"/>
            <a:fillRef idx="0"/>
            <a:effectRef idx="0"/>
            <a:fontRef idx="minor"/>
          </p:style>
        </p:sp>
        <p:sp>
          <p:nvSpPr>
            <p:cNvPr id="478" name="CustomShape 60"/>
            <p:cNvSpPr/>
            <p:nvPr/>
          </p:nvSpPr>
          <p:spPr>
            <a:xfrm>
              <a:off x="7037640" y="380124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79" name="CustomShape 61"/>
            <p:cNvSpPr/>
            <p:nvPr/>
          </p:nvSpPr>
          <p:spPr>
            <a:xfrm>
              <a:off x="6998400" y="3762000"/>
              <a:ext cx="329760" cy="380520"/>
            </a:xfrm>
            <a:custGeom>
              <a:avLst/>
              <a:gdLst/>
              <a:ahLst/>
              <a:rect l="l" t="t" r="r" b="b"/>
              <a:pathLst>
                <a:path w="330282" h="380904">
                  <a:moveTo>
                    <a:pt x="59436" y="372428"/>
                  </a:moveTo>
                  <a:cubicBezTo>
                    <a:pt x="59150" y="374523"/>
                    <a:pt x="59721"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19" y="339280"/>
                    <a:pt x="288321"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0" y="154305"/>
                    <a:pt x="292036" y="162592"/>
                    <a:pt x="290989" y="161449"/>
                  </a:cubicBezTo>
                  <a:cubicBezTo>
                    <a:pt x="285655" y="156115"/>
                    <a:pt x="282607" y="148876"/>
                    <a:pt x="282607" y="141351"/>
                  </a:cubicBezTo>
                  <a:cubicBezTo>
                    <a:pt x="282607" y="63341"/>
                    <a:pt x="219170" y="0"/>
                    <a:pt x="141255" y="0"/>
                  </a:cubicBezTo>
                  <a:cubicBezTo>
                    <a:pt x="115824" y="0"/>
                    <a:pt x="90964" y="6858"/>
                    <a:pt x="69246" y="19717"/>
                  </a:cubicBezTo>
                  <a:cubicBezTo>
                    <a:pt x="65722" y="21812"/>
                    <a:pt x="64579" y="26384"/>
                    <a:pt x="66675" y="29908"/>
                  </a:cubicBezTo>
                  <a:cubicBezTo>
                    <a:pt x="68770" y="33433"/>
                    <a:pt x="73343" y="34576"/>
                    <a:pt x="76867"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280511" y="171926"/>
                    <a:pt x="313277" y="206121"/>
                    <a:pt x="313277" y="206216"/>
                  </a:cubicBezTo>
                  <a:cubicBezTo>
                    <a:pt x="315944" y="208883"/>
                    <a:pt x="315563" y="211931"/>
                    <a:pt x="315277" y="213169"/>
                  </a:cubicBezTo>
                  <a:cubicBezTo>
                    <a:pt x="314992" y="214408"/>
                    <a:pt x="313944" y="217360"/>
                    <a:pt x="310419" y="218504"/>
                  </a:cubicBezTo>
                  <a:lnTo>
                    <a:pt x="287845" y="225742"/>
                  </a:lnTo>
                  <a:cubicBezTo>
                    <a:pt x="285845" y="226409"/>
                    <a:pt x="284226" y="227838"/>
                    <a:pt x="283369" y="229743"/>
                  </a:cubicBezTo>
                  <a:cubicBezTo>
                    <a:pt x="282511" y="231648"/>
                    <a:pt x="282511" y="233839"/>
                    <a:pt x="283369" y="235744"/>
                  </a:cubicBezTo>
                  <a:cubicBezTo>
                    <a:pt x="289370" y="249555"/>
                    <a:pt x="291369" y="254032"/>
                    <a:pt x="291465" y="254317"/>
                  </a:cubicBezTo>
                  <a:cubicBezTo>
                    <a:pt x="292418" y="256127"/>
                    <a:pt x="292512"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3" y="277654"/>
                    <a:pt x="279368" y="279368"/>
                  </a:cubicBezTo>
                  <a:lnTo>
                    <a:pt x="281844" y="281845"/>
                  </a:lnTo>
                  <a:cubicBezTo>
                    <a:pt x="284702" y="284702"/>
                    <a:pt x="284702" y="289465"/>
                    <a:pt x="281844"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6" y="313372"/>
                    <a:pt x="63246" y="280225"/>
                    <a:pt x="46291" y="248031"/>
                  </a:cubicBezTo>
                  <a:cubicBezTo>
                    <a:pt x="30861" y="218694"/>
                    <a:pt x="14859" y="188309"/>
                    <a:pt x="14859" y="141160"/>
                  </a:cubicBezTo>
                  <a:cubicBezTo>
                    <a:pt x="14859" y="118396"/>
                    <a:pt x="20955" y="96107"/>
                    <a:pt x="32480" y="76676"/>
                  </a:cubicBezTo>
                  <a:cubicBezTo>
                    <a:pt x="34576" y="73152"/>
                    <a:pt x="33433" y="68580"/>
                    <a:pt x="29909"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480" name="Group 62"/>
          <p:cNvGrpSpPr/>
          <p:nvPr/>
        </p:nvGrpSpPr>
        <p:grpSpPr>
          <a:xfrm>
            <a:off x="7738920" y="3224160"/>
            <a:ext cx="330120" cy="380520"/>
            <a:chOff x="7738920" y="3224160"/>
            <a:chExt cx="330120" cy="380520"/>
          </a:xfrm>
        </p:grpSpPr>
        <p:sp>
          <p:nvSpPr>
            <p:cNvPr id="481" name="CustomShape 63"/>
            <p:cNvSpPr/>
            <p:nvPr/>
          </p:nvSpPr>
          <p:spPr>
            <a:xfrm>
              <a:off x="7842600" y="3328200"/>
              <a:ext cx="74160" cy="74160"/>
            </a:xfrm>
            <a:custGeom>
              <a:avLst/>
              <a:gdLst/>
              <a:ahLst/>
              <a:rect l="l" t="t" r="r" b="b"/>
              <a:pathLst>
                <a:path w="74485" h="74485">
                  <a:moveTo>
                    <a:pt x="0" y="37243"/>
                  </a:moveTo>
                  <a:cubicBezTo>
                    <a:pt x="0" y="57721"/>
                    <a:pt x="16669" y="74485"/>
                    <a:pt x="37243" y="74485"/>
                  </a:cubicBezTo>
                  <a:cubicBezTo>
                    <a:pt x="57817" y="74485"/>
                    <a:pt x="74486" y="57817"/>
                    <a:pt x="74486" y="37243"/>
                  </a:cubicBezTo>
                  <a:cubicBezTo>
                    <a:pt x="74486" y="16669"/>
                    <a:pt x="57817" y="0"/>
                    <a:pt x="37243" y="0"/>
                  </a:cubicBezTo>
                  <a:cubicBezTo>
                    <a:pt x="16669" y="0"/>
                    <a:pt x="0" y="16669"/>
                    <a:pt x="0" y="37243"/>
                  </a:cubicBezTo>
                  <a:lnTo>
                    <a:pt x="0" y="37243"/>
                  </a:lnTo>
                  <a:close/>
                  <a:moveTo>
                    <a:pt x="59531" y="37243"/>
                  </a:moveTo>
                  <a:cubicBezTo>
                    <a:pt x="59531" y="49530"/>
                    <a:pt x="49530" y="59531"/>
                    <a:pt x="37243" y="59531"/>
                  </a:cubicBezTo>
                  <a:cubicBezTo>
                    <a:pt x="24955" y="59531"/>
                    <a:pt x="14954" y="49530"/>
                    <a:pt x="14954" y="37243"/>
                  </a:cubicBezTo>
                  <a:cubicBezTo>
                    <a:pt x="14954" y="24955"/>
                    <a:pt x="24955" y="14954"/>
                    <a:pt x="37243" y="14954"/>
                  </a:cubicBezTo>
                  <a:cubicBezTo>
                    <a:pt x="49530" y="14954"/>
                    <a:pt x="59531" y="24955"/>
                    <a:pt x="59531" y="37243"/>
                  </a:cubicBezTo>
                  <a:close/>
                </a:path>
              </a:pathLst>
            </a:custGeom>
            <a:solidFill>
              <a:schemeClr val="dk1"/>
            </a:solidFill>
            <a:ln>
              <a:noFill/>
            </a:ln>
          </p:spPr>
          <p:style>
            <a:lnRef idx="0"/>
            <a:fillRef idx="0"/>
            <a:effectRef idx="0"/>
            <a:fontRef idx="minor"/>
          </p:style>
        </p:sp>
        <p:sp>
          <p:nvSpPr>
            <p:cNvPr id="482" name="CustomShape 64"/>
            <p:cNvSpPr/>
            <p:nvPr/>
          </p:nvSpPr>
          <p:spPr>
            <a:xfrm>
              <a:off x="7798320" y="3283560"/>
              <a:ext cx="163440" cy="163440"/>
            </a:xfrm>
            <a:custGeom>
              <a:avLst/>
              <a:gdLst/>
              <a:ahLst/>
              <a:rect l="l" t="t" r="r" b="b"/>
              <a:pathLst>
                <a:path w="163801" h="163720">
                  <a:moveTo>
                    <a:pt x="74472" y="7334"/>
                  </a:moveTo>
                  <a:lnTo>
                    <a:pt x="74472" y="15145"/>
                  </a:lnTo>
                  <a:cubicBezTo>
                    <a:pt x="43515" y="18574"/>
                    <a:pt x="18750" y="43243"/>
                    <a:pt x="15321" y="74295"/>
                  </a:cubicBezTo>
                  <a:lnTo>
                    <a:pt x="7701" y="74295"/>
                  </a:lnTo>
                  <a:cubicBezTo>
                    <a:pt x="3986" y="74295"/>
                    <a:pt x="653" y="76962"/>
                    <a:pt x="81" y="80677"/>
                  </a:cubicBezTo>
                  <a:cubicBezTo>
                    <a:pt x="-586" y="85249"/>
                    <a:pt x="2939" y="89249"/>
                    <a:pt x="7416" y="89249"/>
                  </a:cubicBezTo>
                  <a:lnTo>
                    <a:pt x="15226" y="89249"/>
                  </a:lnTo>
                  <a:cubicBezTo>
                    <a:pt x="18655" y="120205"/>
                    <a:pt x="43325" y="144971"/>
                    <a:pt x="74376" y="148400"/>
                  </a:cubicBezTo>
                  <a:lnTo>
                    <a:pt x="74376" y="156020"/>
                  </a:lnTo>
                  <a:cubicBezTo>
                    <a:pt x="74376" y="159734"/>
                    <a:pt x="77043" y="163068"/>
                    <a:pt x="80758" y="163639"/>
                  </a:cubicBezTo>
                  <a:cubicBezTo>
                    <a:pt x="85330" y="164306"/>
                    <a:pt x="89330" y="160782"/>
                    <a:pt x="89330" y="156305"/>
                  </a:cubicBezTo>
                  <a:lnTo>
                    <a:pt x="89330" y="148495"/>
                  </a:lnTo>
                  <a:cubicBezTo>
                    <a:pt x="120287" y="145066"/>
                    <a:pt x="145052" y="120396"/>
                    <a:pt x="148481" y="89345"/>
                  </a:cubicBezTo>
                  <a:lnTo>
                    <a:pt x="156101" y="89345"/>
                  </a:lnTo>
                  <a:cubicBezTo>
                    <a:pt x="159816" y="89345"/>
                    <a:pt x="163149" y="86677"/>
                    <a:pt x="163721" y="82963"/>
                  </a:cubicBezTo>
                  <a:cubicBezTo>
                    <a:pt x="164388" y="78391"/>
                    <a:pt x="160863" y="74390"/>
                    <a:pt x="156386" y="74390"/>
                  </a:cubicBezTo>
                  <a:lnTo>
                    <a:pt x="148576" y="74390"/>
                  </a:lnTo>
                  <a:cubicBezTo>
                    <a:pt x="145147" y="43434"/>
                    <a:pt x="120477" y="18669"/>
                    <a:pt x="89426" y="15240"/>
                  </a:cubicBezTo>
                  <a:lnTo>
                    <a:pt x="89426" y="7429"/>
                  </a:lnTo>
                  <a:cubicBezTo>
                    <a:pt x="89426" y="3334"/>
                    <a:pt x="86092" y="0"/>
                    <a:pt x="81996" y="0"/>
                  </a:cubicBezTo>
                  <a:lnTo>
                    <a:pt x="81996" y="0"/>
                  </a:lnTo>
                  <a:cubicBezTo>
                    <a:pt x="77900" y="0"/>
                    <a:pt x="74567" y="3334"/>
                    <a:pt x="74567" y="7429"/>
                  </a:cubicBezTo>
                  <a:close/>
                  <a:moveTo>
                    <a:pt x="133717" y="81725"/>
                  </a:moveTo>
                  <a:cubicBezTo>
                    <a:pt x="133717" y="110490"/>
                    <a:pt x="110381" y="133826"/>
                    <a:pt x="81615" y="133826"/>
                  </a:cubicBezTo>
                  <a:cubicBezTo>
                    <a:pt x="52850" y="133826"/>
                    <a:pt x="29513" y="110490"/>
                    <a:pt x="29513" y="81725"/>
                  </a:cubicBezTo>
                  <a:cubicBezTo>
                    <a:pt x="29513" y="52959"/>
                    <a:pt x="52850" y="29623"/>
                    <a:pt x="81615" y="29623"/>
                  </a:cubicBezTo>
                  <a:cubicBezTo>
                    <a:pt x="110381" y="29623"/>
                    <a:pt x="133717" y="52959"/>
                    <a:pt x="133717" y="81725"/>
                  </a:cubicBezTo>
                  <a:close/>
                </a:path>
              </a:pathLst>
            </a:custGeom>
            <a:solidFill>
              <a:schemeClr val="dk1"/>
            </a:solidFill>
            <a:ln>
              <a:noFill/>
            </a:ln>
          </p:spPr>
          <p:style>
            <a:lnRef idx="0"/>
            <a:fillRef idx="0"/>
            <a:effectRef idx="0"/>
            <a:fontRef idx="minor"/>
          </p:style>
        </p:sp>
        <p:sp>
          <p:nvSpPr>
            <p:cNvPr id="483" name="CustomShape 65"/>
            <p:cNvSpPr/>
            <p:nvPr/>
          </p:nvSpPr>
          <p:spPr>
            <a:xfrm>
              <a:off x="7778160" y="3263400"/>
              <a:ext cx="14400" cy="14400"/>
            </a:xfrm>
            <a:custGeom>
              <a:avLst/>
              <a:gdLst/>
              <a:ahLst/>
              <a:rect l="l" t="t" r="r" b="b"/>
              <a:pathLst>
                <a:path w="14858" h="14859">
                  <a:moveTo>
                    <a:pt x="14859" y="7430"/>
                  </a:moveTo>
                  <a:cubicBezTo>
                    <a:pt x="14859" y="11533"/>
                    <a:pt x="11532" y="14859"/>
                    <a:pt x="7429" y="14859"/>
                  </a:cubicBezTo>
                  <a:cubicBezTo>
                    <a:pt x="3326" y="14859"/>
                    <a:pt x="-1" y="11533"/>
                    <a:pt x="-1" y="7430"/>
                  </a:cubicBezTo>
                  <a:cubicBezTo>
                    <a:pt x="-1" y="3326"/>
                    <a:pt x="3326" y="0"/>
                    <a:pt x="7429" y="0"/>
                  </a:cubicBezTo>
                  <a:cubicBezTo>
                    <a:pt x="11532" y="0"/>
                    <a:pt x="14859" y="3326"/>
                    <a:pt x="14859" y="7430"/>
                  </a:cubicBezTo>
                  <a:close/>
                </a:path>
              </a:pathLst>
            </a:custGeom>
            <a:solidFill>
              <a:schemeClr val="dk1"/>
            </a:solidFill>
            <a:ln>
              <a:noFill/>
            </a:ln>
          </p:spPr>
          <p:style>
            <a:lnRef idx="0"/>
            <a:fillRef idx="0"/>
            <a:effectRef idx="0"/>
            <a:fontRef idx="minor"/>
          </p:style>
        </p:sp>
        <p:sp>
          <p:nvSpPr>
            <p:cNvPr id="484" name="CustomShape 66"/>
            <p:cNvSpPr/>
            <p:nvPr/>
          </p:nvSpPr>
          <p:spPr>
            <a:xfrm>
              <a:off x="7738920" y="32241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80"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4" y="207073"/>
                    <a:pt x="313087" y="206026"/>
                    <a:pt x="313277" y="206216"/>
                  </a:cubicBezTo>
                  <a:cubicBezTo>
                    <a:pt x="315944" y="208883"/>
                    <a:pt x="315563" y="211931"/>
                    <a:pt x="315277" y="213170"/>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9179" y="249079"/>
                    <a:pt x="291370" y="254032"/>
                    <a:pt x="291465" y="254317"/>
                  </a:cubicBezTo>
                  <a:cubicBezTo>
                    <a:pt x="292418"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3"/>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1" y="248031"/>
                  </a:cubicBezTo>
                  <a:cubicBezTo>
                    <a:pt x="30861" y="218694"/>
                    <a:pt x="14859" y="188309"/>
                    <a:pt x="14859" y="141160"/>
                  </a:cubicBezTo>
                  <a:cubicBezTo>
                    <a:pt x="14859" y="118396"/>
                    <a:pt x="20955" y="96107"/>
                    <a:pt x="32481" y="76676"/>
                  </a:cubicBezTo>
                  <a:cubicBezTo>
                    <a:pt x="34576" y="73152"/>
                    <a:pt x="33433" y="68580"/>
                    <a:pt x="29909"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3"/>
                    <a:pt x="59817" y="376523"/>
                    <a:pt x="61246" y="378142"/>
                  </a:cubicBezTo>
                  <a:cubicBezTo>
                    <a:pt x="62675" y="379762"/>
                    <a:pt x="64675" y="380714"/>
                    <a:pt x="66866" y="380714"/>
                  </a:cubicBezTo>
                  <a:lnTo>
                    <a:pt x="185928" y="380714"/>
                  </a:lnTo>
                  <a:cubicBezTo>
                    <a:pt x="190024" y="380714"/>
                    <a:pt x="193357" y="377380"/>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4" y="237268"/>
                  </a:lnTo>
                  <a:lnTo>
                    <a:pt x="315087" y="232505"/>
                  </a:lnTo>
                  <a:cubicBezTo>
                    <a:pt x="322516" y="230029"/>
                    <a:pt x="327946" y="224028"/>
                    <a:pt x="329755" y="216408"/>
                  </a:cubicBezTo>
                  <a:cubicBezTo>
                    <a:pt x="331565" y="208883"/>
                    <a:pt x="329375" y="201073"/>
                    <a:pt x="323850" y="195548"/>
                  </a:cubicBezTo>
                  <a:lnTo>
                    <a:pt x="291179" y="161354"/>
                  </a:lnTo>
                  <a:close/>
                </a:path>
              </a:pathLst>
            </a:custGeom>
            <a:solidFill>
              <a:schemeClr val="dk1"/>
            </a:solidFill>
            <a:ln>
              <a:noFill/>
            </a:ln>
          </p:spPr>
          <p:style>
            <a:lnRef idx="0"/>
            <a:fillRef idx="0"/>
            <a:effectRef idx="0"/>
            <a:fontRef idx="minor"/>
          </p:style>
        </p:sp>
      </p:grpSp>
      <p:grpSp>
        <p:nvGrpSpPr>
          <p:cNvPr id="485" name="Group 67"/>
          <p:cNvGrpSpPr/>
          <p:nvPr/>
        </p:nvGrpSpPr>
        <p:grpSpPr>
          <a:xfrm>
            <a:off x="6257880" y="3224160"/>
            <a:ext cx="330120" cy="380520"/>
            <a:chOff x="6257880" y="3224160"/>
            <a:chExt cx="330120" cy="380520"/>
          </a:xfrm>
        </p:grpSpPr>
        <p:sp>
          <p:nvSpPr>
            <p:cNvPr id="486" name="CustomShape 68"/>
            <p:cNvSpPr/>
            <p:nvPr/>
          </p:nvSpPr>
          <p:spPr>
            <a:xfrm>
              <a:off x="6317280" y="3298320"/>
              <a:ext cx="163080" cy="133560"/>
            </a:xfrm>
            <a:custGeom>
              <a:avLst/>
              <a:gdLst/>
              <a:ahLst/>
              <a:rect l="l" t="t" r="r" b="b"/>
              <a:pathLst>
                <a:path w="163603" h="134019">
                  <a:moveTo>
                    <a:pt x="161622" y="32004"/>
                  </a:moveTo>
                  <a:lnTo>
                    <a:pt x="131808" y="2191"/>
                  </a:lnTo>
                  <a:cubicBezTo>
                    <a:pt x="130379" y="762"/>
                    <a:pt x="128474" y="0"/>
                    <a:pt x="126569" y="0"/>
                  </a:cubicBezTo>
                  <a:lnTo>
                    <a:pt x="37225" y="0"/>
                  </a:lnTo>
                  <a:cubicBezTo>
                    <a:pt x="35225" y="0"/>
                    <a:pt x="33320" y="762"/>
                    <a:pt x="31986" y="2191"/>
                  </a:cubicBezTo>
                  <a:lnTo>
                    <a:pt x="2173" y="32004"/>
                  </a:lnTo>
                  <a:cubicBezTo>
                    <a:pt x="-589" y="34766"/>
                    <a:pt x="-685" y="39148"/>
                    <a:pt x="1697" y="42005"/>
                  </a:cubicBezTo>
                  <a:cubicBezTo>
                    <a:pt x="1697" y="42005"/>
                    <a:pt x="1697" y="42005"/>
                    <a:pt x="1697" y="42005"/>
                  </a:cubicBezTo>
                  <a:lnTo>
                    <a:pt x="76087" y="131350"/>
                  </a:lnTo>
                  <a:cubicBezTo>
                    <a:pt x="77420" y="132969"/>
                    <a:pt x="79611" y="134017"/>
                    <a:pt x="81802" y="134017"/>
                  </a:cubicBezTo>
                  <a:cubicBezTo>
                    <a:pt x="81802" y="134017"/>
                    <a:pt x="85136" y="134207"/>
                    <a:pt x="87517" y="131350"/>
                  </a:cubicBezTo>
                  <a:lnTo>
                    <a:pt x="161907" y="42005"/>
                  </a:lnTo>
                  <a:cubicBezTo>
                    <a:pt x="161907" y="42005"/>
                    <a:pt x="161907" y="42005"/>
                    <a:pt x="161907" y="42005"/>
                  </a:cubicBezTo>
                  <a:cubicBezTo>
                    <a:pt x="164288" y="39148"/>
                    <a:pt x="164193" y="34766"/>
                    <a:pt x="161431" y="32004"/>
                  </a:cubicBezTo>
                  <a:close/>
                  <a:moveTo>
                    <a:pt x="46845" y="44672"/>
                  </a:moveTo>
                  <a:lnTo>
                    <a:pt x="62466" y="91440"/>
                  </a:lnTo>
                  <a:lnTo>
                    <a:pt x="23509" y="44672"/>
                  </a:lnTo>
                  <a:lnTo>
                    <a:pt x="46940" y="44672"/>
                  </a:lnTo>
                  <a:close/>
                  <a:moveTo>
                    <a:pt x="92279" y="14859"/>
                  </a:moveTo>
                  <a:lnTo>
                    <a:pt x="99709" y="29718"/>
                  </a:lnTo>
                  <a:lnTo>
                    <a:pt x="64276" y="29718"/>
                  </a:lnTo>
                  <a:lnTo>
                    <a:pt x="71706" y="14859"/>
                  </a:lnTo>
                  <a:lnTo>
                    <a:pt x="92279" y="14859"/>
                  </a:lnTo>
                  <a:close/>
                  <a:moveTo>
                    <a:pt x="101424" y="44672"/>
                  </a:moveTo>
                  <a:lnTo>
                    <a:pt x="81992" y="102965"/>
                  </a:lnTo>
                  <a:lnTo>
                    <a:pt x="62562" y="44672"/>
                  </a:lnTo>
                  <a:lnTo>
                    <a:pt x="101424" y="44672"/>
                  </a:lnTo>
                  <a:close/>
                  <a:moveTo>
                    <a:pt x="117140" y="44672"/>
                  </a:moveTo>
                  <a:lnTo>
                    <a:pt x="140571" y="44672"/>
                  </a:lnTo>
                  <a:lnTo>
                    <a:pt x="101614" y="91440"/>
                  </a:lnTo>
                  <a:lnTo>
                    <a:pt x="117235" y="44672"/>
                  </a:lnTo>
                  <a:close/>
                  <a:moveTo>
                    <a:pt x="138475" y="29813"/>
                  </a:moveTo>
                  <a:lnTo>
                    <a:pt x="116378" y="29813"/>
                  </a:lnTo>
                  <a:lnTo>
                    <a:pt x="108948" y="14954"/>
                  </a:lnTo>
                  <a:lnTo>
                    <a:pt x="123617" y="14954"/>
                  </a:lnTo>
                  <a:lnTo>
                    <a:pt x="138475" y="29813"/>
                  </a:lnTo>
                  <a:close/>
                  <a:moveTo>
                    <a:pt x="40463" y="14954"/>
                  </a:moveTo>
                  <a:lnTo>
                    <a:pt x="55132" y="14954"/>
                  </a:lnTo>
                  <a:lnTo>
                    <a:pt x="47703" y="29813"/>
                  </a:lnTo>
                  <a:lnTo>
                    <a:pt x="25604" y="29813"/>
                  </a:lnTo>
                  <a:lnTo>
                    <a:pt x="40463" y="14954"/>
                  </a:lnTo>
                  <a:close/>
                </a:path>
              </a:pathLst>
            </a:custGeom>
            <a:solidFill>
              <a:schemeClr val="dk1"/>
            </a:solidFill>
            <a:ln>
              <a:noFill/>
            </a:ln>
          </p:spPr>
          <p:style>
            <a:lnRef idx="0"/>
            <a:fillRef idx="0"/>
            <a:effectRef idx="0"/>
            <a:fontRef idx="minor"/>
          </p:style>
        </p:sp>
        <p:sp>
          <p:nvSpPr>
            <p:cNvPr id="487" name="CustomShape 69"/>
            <p:cNvSpPr/>
            <p:nvPr/>
          </p:nvSpPr>
          <p:spPr>
            <a:xfrm>
              <a:off x="6297120" y="326340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88" name="CustomShape 70"/>
            <p:cNvSpPr/>
            <p:nvPr/>
          </p:nvSpPr>
          <p:spPr>
            <a:xfrm>
              <a:off x="6257880" y="32241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5" y="0"/>
                  </a:cubicBezTo>
                  <a:cubicBezTo>
                    <a:pt x="115824" y="0"/>
                    <a:pt x="90964" y="6858"/>
                    <a:pt x="69246" y="19717"/>
                  </a:cubicBezTo>
                  <a:cubicBezTo>
                    <a:pt x="65722" y="21812"/>
                    <a:pt x="64579" y="26384"/>
                    <a:pt x="66675" y="29908"/>
                  </a:cubicBezTo>
                  <a:cubicBezTo>
                    <a:pt x="68770" y="33433"/>
                    <a:pt x="73342" y="34576"/>
                    <a:pt x="76866"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280511" y="171926"/>
                    <a:pt x="313277" y="206121"/>
                    <a:pt x="313277" y="206216"/>
                  </a:cubicBezTo>
                  <a:cubicBezTo>
                    <a:pt x="315944" y="208883"/>
                    <a:pt x="315563" y="211931"/>
                    <a:pt x="315277" y="213170"/>
                  </a:cubicBezTo>
                  <a:cubicBezTo>
                    <a:pt x="314991" y="214408"/>
                    <a:pt x="313944" y="217360"/>
                    <a:pt x="310419" y="218504"/>
                  </a:cubicBezTo>
                  <a:lnTo>
                    <a:pt x="287845" y="225742"/>
                  </a:lnTo>
                  <a:cubicBezTo>
                    <a:pt x="285845" y="226409"/>
                    <a:pt x="284226" y="227838"/>
                    <a:pt x="283369" y="229743"/>
                  </a:cubicBezTo>
                  <a:cubicBezTo>
                    <a:pt x="282511" y="231648"/>
                    <a:pt x="282511" y="233839"/>
                    <a:pt x="283369" y="235744"/>
                  </a:cubicBezTo>
                  <a:cubicBezTo>
                    <a:pt x="289179" y="249079"/>
                    <a:pt x="291369" y="254032"/>
                    <a:pt x="291465" y="254317"/>
                  </a:cubicBezTo>
                  <a:cubicBezTo>
                    <a:pt x="292417" y="256127"/>
                    <a:pt x="292512"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3" y="277654"/>
                    <a:pt x="279368" y="279368"/>
                  </a:cubicBezTo>
                  <a:lnTo>
                    <a:pt x="281844" y="281845"/>
                  </a:lnTo>
                  <a:cubicBezTo>
                    <a:pt x="284702" y="284702"/>
                    <a:pt x="284702" y="289465"/>
                    <a:pt x="281844" y="292322"/>
                  </a:cubicBezTo>
                  <a:lnTo>
                    <a:pt x="277463" y="296704"/>
                  </a:lnTo>
                  <a:cubicBezTo>
                    <a:pt x="276034" y="298133"/>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6" y="313372"/>
                    <a:pt x="63246" y="280225"/>
                    <a:pt x="46291" y="248031"/>
                  </a:cubicBezTo>
                  <a:cubicBezTo>
                    <a:pt x="30861" y="218694"/>
                    <a:pt x="14859" y="188309"/>
                    <a:pt x="14859" y="141160"/>
                  </a:cubicBezTo>
                  <a:cubicBezTo>
                    <a:pt x="14859" y="118396"/>
                    <a:pt x="20955" y="96107"/>
                    <a:pt x="32480" y="76676"/>
                  </a:cubicBezTo>
                  <a:cubicBezTo>
                    <a:pt x="34576" y="73152"/>
                    <a:pt x="33432" y="68580"/>
                    <a:pt x="29908" y="66484"/>
                  </a:cubicBezTo>
                  <a:cubicBezTo>
                    <a:pt x="26384" y="64389"/>
                    <a:pt x="21812" y="65532"/>
                    <a:pt x="19716" y="69056"/>
                  </a:cubicBezTo>
                  <a:cubicBezTo>
                    <a:pt x="6858" y="90773"/>
                    <a:pt x="0" y="115729"/>
                    <a:pt x="0" y="141065"/>
                  </a:cubicBezTo>
                  <a:cubicBezTo>
                    <a:pt x="0" y="191834"/>
                    <a:pt x="16859" y="223933"/>
                    <a:pt x="33147" y="254889"/>
                  </a:cubicBezTo>
                  <a:cubicBezTo>
                    <a:pt x="50578" y="288036"/>
                    <a:pt x="67151" y="319373"/>
                    <a:pt x="59531" y="372237"/>
                  </a:cubicBezTo>
                  <a:cubicBezTo>
                    <a:pt x="59245" y="374333"/>
                    <a:pt x="59817" y="376523"/>
                    <a:pt x="61246" y="378142"/>
                  </a:cubicBezTo>
                  <a:cubicBezTo>
                    <a:pt x="62674" y="379762"/>
                    <a:pt x="64675" y="380714"/>
                    <a:pt x="66865" y="380714"/>
                  </a:cubicBezTo>
                  <a:lnTo>
                    <a:pt x="185928" y="380714"/>
                  </a:lnTo>
                  <a:cubicBezTo>
                    <a:pt x="190023" y="380714"/>
                    <a:pt x="193357" y="377380"/>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lnTo>
                    <a:pt x="291179" y="161354"/>
                  </a:lnTo>
                  <a:close/>
                </a:path>
              </a:pathLst>
            </a:custGeom>
            <a:solidFill>
              <a:schemeClr val="dk1"/>
            </a:solidFill>
            <a:ln>
              <a:noFill/>
            </a:ln>
          </p:spPr>
          <p:style>
            <a:lnRef idx="0"/>
            <a:fillRef idx="0"/>
            <a:effectRef idx="0"/>
            <a:fontRef idx="minor"/>
          </p:style>
        </p:sp>
      </p:grpSp>
      <p:grpSp>
        <p:nvGrpSpPr>
          <p:cNvPr id="489" name="Group 71"/>
          <p:cNvGrpSpPr/>
          <p:nvPr/>
        </p:nvGrpSpPr>
        <p:grpSpPr>
          <a:xfrm>
            <a:off x="6998400" y="3224160"/>
            <a:ext cx="330120" cy="380520"/>
            <a:chOff x="6998400" y="3224160"/>
            <a:chExt cx="330120" cy="380520"/>
          </a:xfrm>
        </p:grpSpPr>
        <p:sp>
          <p:nvSpPr>
            <p:cNvPr id="490" name="CustomShape 72"/>
            <p:cNvSpPr/>
            <p:nvPr/>
          </p:nvSpPr>
          <p:spPr>
            <a:xfrm>
              <a:off x="7061400" y="3283560"/>
              <a:ext cx="155880" cy="149040"/>
            </a:xfrm>
            <a:custGeom>
              <a:avLst/>
              <a:gdLst/>
              <a:ahLst/>
              <a:rect l="l" t="t" r="r" b="b"/>
              <a:pathLst>
                <a:path w="156384" h="149466">
                  <a:moveTo>
                    <a:pt x="156181" y="56579"/>
                  </a:moveTo>
                  <a:cubicBezTo>
                    <a:pt x="155419" y="54102"/>
                    <a:pt x="153323" y="52197"/>
                    <a:pt x="150751" y="51625"/>
                  </a:cubicBezTo>
                  <a:lnTo>
                    <a:pt x="107508" y="41624"/>
                  </a:lnTo>
                  <a:lnTo>
                    <a:pt x="84648" y="3620"/>
                  </a:lnTo>
                  <a:cubicBezTo>
                    <a:pt x="83314" y="1333"/>
                    <a:pt x="80838" y="0"/>
                    <a:pt x="78266" y="0"/>
                  </a:cubicBezTo>
                  <a:cubicBezTo>
                    <a:pt x="75694" y="0"/>
                    <a:pt x="73218" y="1333"/>
                    <a:pt x="71884" y="3620"/>
                  </a:cubicBezTo>
                  <a:lnTo>
                    <a:pt x="49024" y="41624"/>
                  </a:lnTo>
                  <a:lnTo>
                    <a:pt x="5781" y="51625"/>
                  </a:lnTo>
                  <a:cubicBezTo>
                    <a:pt x="3209" y="52197"/>
                    <a:pt x="1209" y="54102"/>
                    <a:pt x="352" y="56579"/>
                  </a:cubicBezTo>
                  <a:cubicBezTo>
                    <a:pt x="-410" y="59055"/>
                    <a:pt x="66" y="61817"/>
                    <a:pt x="1780" y="63722"/>
                  </a:cubicBezTo>
                  <a:lnTo>
                    <a:pt x="30927" y="97155"/>
                  </a:lnTo>
                  <a:lnTo>
                    <a:pt x="27022" y="141351"/>
                  </a:lnTo>
                  <a:cubicBezTo>
                    <a:pt x="26831" y="143923"/>
                    <a:pt x="27974" y="146495"/>
                    <a:pt x="30070" y="148019"/>
                  </a:cubicBezTo>
                  <a:cubicBezTo>
                    <a:pt x="32165" y="149542"/>
                    <a:pt x="34927" y="149828"/>
                    <a:pt x="37308" y="148876"/>
                  </a:cubicBezTo>
                  <a:lnTo>
                    <a:pt x="78171" y="131540"/>
                  </a:lnTo>
                  <a:lnTo>
                    <a:pt x="119033" y="148876"/>
                  </a:lnTo>
                  <a:cubicBezTo>
                    <a:pt x="121414" y="149924"/>
                    <a:pt x="124177" y="149542"/>
                    <a:pt x="126272" y="148019"/>
                  </a:cubicBezTo>
                  <a:cubicBezTo>
                    <a:pt x="128367" y="146495"/>
                    <a:pt x="129511" y="143923"/>
                    <a:pt x="129320" y="141351"/>
                  </a:cubicBezTo>
                  <a:lnTo>
                    <a:pt x="125415" y="97155"/>
                  </a:lnTo>
                  <a:lnTo>
                    <a:pt x="154561" y="63722"/>
                  </a:lnTo>
                  <a:cubicBezTo>
                    <a:pt x="156276" y="61722"/>
                    <a:pt x="156848" y="59055"/>
                    <a:pt x="155990" y="56579"/>
                  </a:cubicBezTo>
                  <a:lnTo>
                    <a:pt x="155990" y="56579"/>
                  </a:lnTo>
                  <a:close/>
                  <a:moveTo>
                    <a:pt x="112271" y="89821"/>
                  </a:moveTo>
                  <a:cubicBezTo>
                    <a:pt x="110937" y="91345"/>
                    <a:pt x="110270" y="93345"/>
                    <a:pt x="110461" y="95345"/>
                  </a:cubicBezTo>
                  <a:lnTo>
                    <a:pt x="113508" y="130302"/>
                  </a:lnTo>
                  <a:lnTo>
                    <a:pt x="81219" y="116586"/>
                  </a:lnTo>
                  <a:cubicBezTo>
                    <a:pt x="79314" y="115824"/>
                    <a:pt x="77218" y="115824"/>
                    <a:pt x="75408" y="116586"/>
                  </a:cubicBezTo>
                  <a:lnTo>
                    <a:pt x="43119" y="130302"/>
                  </a:lnTo>
                  <a:lnTo>
                    <a:pt x="46167" y="95345"/>
                  </a:lnTo>
                  <a:cubicBezTo>
                    <a:pt x="46357" y="93345"/>
                    <a:pt x="45690" y="91345"/>
                    <a:pt x="44357" y="89821"/>
                  </a:cubicBezTo>
                  <a:lnTo>
                    <a:pt x="21306" y="63341"/>
                  </a:lnTo>
                  <a:lnTo>
                    <a:pt x="55501" y="55436"/>
                  </a:lnTo>
                  <a:cubicBezTo>
                    <a:pt x="57502" y="54959"/>
                    <a:pt x="59216" y="53721"/>
                    <a:pt x="60169" y="52007"/>
                  </a:cubicBezTo>
                  <a:lnTo>
                    <a:pt x="78266" y="21908"/>
                  </a:lnTo>
                  <a:lnTo>
                    <a:pt x="96363" y="52007"/>
                  </a:lnTo>
                  <a:cubicBezTo>
                    <a:pt x="97411" y="53721"/>
                    <a:pt x="99126" y="54959"/>
                    <a:pt x="101031" y="55436"/>
                  </a:cubicBezTo>
                  <a:lnTo>
                    <a:pt x="135226" y="63341"/>
                  </a:lnTo>
                  <a:lnTo>
                    <a:pt x="112175" y="89821"/>
                  </a:lnTo>
                  <a:close/>
                </a:path>
              </a:pathLst>
            </a:custGeom>
            <a:solidFill>
              <a:schemeClr val="dk1"/>
            </a:solidFill>
            <a:ln>
              <a:noFill/>
            </a:ln>
          </p:spPr>
          <p:style>
            <a:lnRef idx="0"/>
            <a:fillRef idx="0"/>
            <a:effectRef idx="0"/>
            <a:fontRef idx="minor"/>
          </p:style>
        </p:sp>
        <p:sp>
          <p:nvSpPr>
            <p:cNvPr id="491" name="CustomShape 73"/>
            <p:cNvSpPr/>
            <p:nvPr/>
          </p:nvSpPr>
          <p:spPr>
            <a:xfrm>
              <a:off x="7037640" y="326340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92" name="CustomShape 74"/>
            <p:cNvSpPr/>
            <p:nvPr/>
          </p:nvSpPr>
          <p:spPr>
            <a:xfrm>
              <a:off x="6998400" y="32241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0" y="33433"/>
                    <a:pt x="73343" y="34576"/>
                    <a:pt x="76867"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280511" y="171926"/>
                    <a:pt x="313277" y="206121"/>
                    <a:pt x="313277" y="206216"/>
                  </a:cubicBezTo>
                  <a:cubicBezTo>
                    <a:pt x="315944" y="208883"/>
                    <a:pt x="315563" y="211931"/>
                    <a:pt x="315277" y="213170"/>
                  </a:cubicBezTo>
                  <a:cubicBezTo>
                    <a:pt x="314992" y="214408"/>
                    <a:pt x="313944" y="217360"/>
                    <a:pt x="310419" y="218504"/>
                  </a:cubicBezTo>
                  <a:lnTo>
                    <a:pt x="287845" y="225742"/>
                  </a:lnTo>
                  <a:cubicBezTo>
                    <a:pt x="285845" y="226409"/>
                    <a:pt x="284226" y="227838"/>
                    <a:pt x="283369" y="229743"/>
                  </a:cubicBezTo>
                  <a:cubicBezTo>
                    <a:pt x="282511" y="231648"/>
                    <a:pt x="282511" y="233839"/>
                    <a:pt x="283369" y="235744"/>
                  </a:cubicBezTo>
                  <a:cubicBezTo>
                    <a:pt x="289179" y="249079"/>
                    <a:pt x="291369" y="254032"/>
                    <a:pt x="291465" y="254317"/>
                  </a:cubicBezTo>
                  <a:cubicBezTo>
                    <a:pt x="292418"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4" y="281845"/>
                  </a:lnTo>
                  <a:cubicBezTo>
                    <a:pt x="284702" y="284702"/>
                    <a:pt x="284702" y="289465"/>
                    <a:pt x="281844" y="292322"/>
                  </a:cubicBezTo>
                  <a:lnTo>
                    <a:pt x="277463" y="296704"/>
                  </a:lnTo>
                  <a:cubicBezTo>
                    <a:pt x="276034" y="298133"/>
                    <a:pt x="275273" y="300038"/>
                    <a:pt x="275273" y="301942"/>
                  </a:cubicBezTo>
                  <a:cubicBezTo>
                    <a:pt x="275273" y="314230"/>
                    <a:pt x="265271" y="324231"/>
                    <a:pt x="252984" y="324231"/>
                  </a:cubicBezTo>
                  <a:lnTo>
                    <a:pt x="223171" y="324231"/>
                  </a:lnTo>
                  <a:cubicBezTo>
                    <a:pt x="200787" y="324231"/>
                    <a:pt x="182594" y="344138"/>
                    <a:pt x="179165" y="365950"/>
                  </a:cubicBezTo>
                  <a:lnTo>
                    <a:pt x="75342" y="365950"/>
                  </a:lnTo>
                  <a:cubicBezTo>
                    <a:pt x="80676" y="313372"/>
                    <a:pt x="63246" y="280225"/>
                    <a:pt x="46291" y="248031"/>
                  </a:cubicBezTo>
                  <a:cubicBezTo>
                    <a:pt x="30861" y="218694"/>
                    <a:pt x="14859" y="188309"/>
                    <a:pt x="14859" y="141160"/>
                  </a:cubicBezTo>
                  <a:cubicBezTo>
                    <a:pt x="14859" y="118396"/>
                    <a:pt x="20955" y="96107"/>
                    <a:pt x="32480" y="76676"/>
                  </a:cubicBezTo>
                  <a:cubicBezTo>
                    <a:pt x="34576" y="73152"/>
                    <a:pt x="33433" y="68580"/>
                    <a:pt x="29909"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5" y="374333"/>
                    <a:pt x="59817" y="376523"/>
                    <a:pt x="61246" y="378142"/>
                  </a:cubicBezTo>
                  <a:cubicBezTo>
                    <a:pt x="62675" y="379762"/>
                    <a:pt x="64675" y="380714"/>
                    <a:pt x="66866" y="380714"/>
                  </a:cubicBezTo>
                  <a:lnTo>
                    <a:pt x="185928" y="380714"/>
                  </a:lnTo>
                  <a:cubicBezTo>
                    <a:pt x="190024" y="380714"/>
                    <a:pt x="193357" y="377380"/>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5" y="201073"/>
                    <a:pt x="323850" y="195548"/>
                  </a:cubicBezTo>
                  <a:lnTo>
                    <a:pt x="291179" y="161354"/>
                  </a:lnTo>
                  <a:close/>
                </a:path>
              </a:pathLst>
            </a:custGeom>
            <a:solidFill>
              <a:schemeClr val="dk1"/>
            </a:solidFill>
            <a:ln>
              <a:noFill/>
            </a:ln>
          </p:spPr>
          <p:style>
            <a:lnRef idx="0"/>
            <a:fillRef idx="0"/>
            <a:effectRef idx="0"/>
            <a:fontRef idx="minor"/>
          </p:style>
        </p:sp>
      </p:grpSp>
      <p:grpSp>
        <p:nvGrpSpPr>
          <p:cNvPr id="493" name="Group 75"/>
          <p:cNvGrpSpPr/>
          <p:nvPr/>
        </p:nvGrpSpPr>
        <p:grpSpPr>
          <a:xfrm>
            <a:off x="4777200" y="3224160"/>
            <a:ext cx="329760" cy="380520"/>
            <a:chOff x="4777200" y="3224160"/>
            <a:chExt cx="329760" cy="380520"/>
          </a:xfrm>
        </p:grpSpPr>
        <p:sp>
          <p:nvSpPr>
            <p:cNvPr id="494" name="CustomShape 76"/>
            <p:cNvSpPr/>
            <p:nvPr/>
          </p:nvSpPr>
          <p:spPr>
            <a:xfrm>
              <a:off x="4851720" y="3283560"/>
              <a:ext cx="133560" cy="163440"/>
            </a:xfrm>
            <a:custGeom>
              <a:avLst/>
              <a:gdLst/>
              <a:ahLst/>
              <a:rect l="l" t="t" r="r" b="b"/>
              <a:pathLst>
                <a:path w="133921" h="163734">
                  <a:moveTo>
                    <a:pt x="80391" y="129"/>
                  </a:moveTo>
                  <a:lnTo>
                    <a:pt x="6001" y="14988"/>
                  </a:lnTo>
                  <a:cubicBezTo>
                    <a:pt x="2476" y="15655"/>
                    <a:pt x="0" y="18703"/>
                    <a:pt x="0" y="22322"/>
                  </a:cubicBezTo>
                  <a:lnTo>
                    <a:pt x="0" y="141385"/>
                  </a:lnTo>
                  <a:cubicBezTo>
                    <a:pt x="0" y="144909"/>
                    <a:pt x="2476" y="147957"/>
                    <a:pt x="6001" y="148719"/>
                  </a:cubicBezTo>
                  <a:lnTo>
                    <a:pt x="80391" y="163578"/>
                  </a:lnTo>
                  <a:cubicBezTo>
                    <a:pt x="84963" y="164530"/>
                    <a:pt x="89249" y="161006"/>
                    <a:pt x="89249" y="156244"/>
                  </a:cubicBezTo>
                  <a:lnTo>
                    <a:pt x="89249" y="148814"/>
                  </a:lnTo>
                  <a:lnTo>
                    <a:pt x="126492" y="148814"/>
                  </a:lnTo>
                  <a:cubicBezTo>
                    <a:pt x="130588" y="148814"/>
                    <a:pt x="133921" y="145480"/>
                    <a:pt x="133921" y="141385"/>
                  </a:cubicBezTo>
                  <a:lnTo>
                    <a:pt x="133921" y="22322"/>
                  </a:lnTo>
                  <a:cubicBezTo>
                    <a:pt x="133921" y="18226"/>
                    <a:pt x="130588" y="14893"/>
                    <a:pt x="126492" y="14893"/>
                  </a:cubicBezTo>
                  <a:lnTo>
                    <a:pt x="89249" y="14893"/>
                  </a:lnTo>
                  <a:lnTo>
                    <a:pt x="89249" y="7463"/>
                  </a:lnTo>
                  <a:cubicBezTo>
                    <a:pt x="89249" y="2796"/>
                    <a:pt x="84963" y="-728"/>
                    <a:pt x="80391" y="129"/>
                  </a:cubicBezTo>
                  <a:lnTo>
                    <a:pt x="80391" y="129"/>
                  </a:lnTo>
                  <a:close/>
                  <a:moveTo>
                    <a:pt x="74390" y="147195"/>
                  </a:moveTo>
                  <a:lnTo>
                    <a:pt x="14859" y="135289"/>
                  </a:lnTo>
                  <a:lnTo>
                    <a:pt x="14859" y="28418"/>
                  </a:lnTo>
                  <a:lnTo>
                    <a:pt x="74390" y="16512"/>
                  </a:lnTo>
                  <a:lnTo>
                    <a:pt x="74390" y="147195"/>
                  </a:lnTo>
                  <a:close/>
                  <a:moveTo>
                    <a:pt x="119063" y="29752"/>
                  </a:moveTo>
                  <a:lnTo>
                    <a:pt x="119063" y="133955"/>
                  </a:lnTo>
                  <a:lnTo>
                    <a:pt x="89249" y="133955"/>
                  </a:lnTo>
                  <a:lnTo>
                    <a:pt x="89249" y="29752"/>
                  </a:lnTo>
                  <a:lnTo>
                    <a:pt x="119063" y="29752"/>
                  </a:lnTo>
                  <a:close/>
                </a:path>
              </a:pathLst>
            </a:custGeom>
            <a:solidFill>
              <a:schemeClr val="dk1"/>
            </a:solidFill>
            <a:ln>
              <a:noFill/>
            </a:ln>
          </p:spPr>
          <p:style>
            <a:lnRef idx="0"/>
            <a:fillRef idx="0"/>
            <a:effectRef idx="0"/>
            <a:fontRef idx="minor"/>
          </p:style>
        </p:sp>
        <p:sp>
          <p:nvSpPr>
            <p:cNvPr id="495" name="CustomShape 77"/>
            <p:cNvSpPr/>
            <p:nvPr/>
          </p:nvSpPr>
          <p:spPr>
            <a:xfrm>
              <a:off x="4896360" y="3342960"/>
              <a:ext cx="14760" cy="44280"/>
            </a:xfrm>
            <a:custGeom>
              <a:avLst/>
              <a:gdLst/>
              <a:ahLst/>
              <a:rect l="l" t="t" r="r" b="b"/>
              <a:pathLst>
                <a:path w="14954" h="44644">
                  <a:moveTo>
                    <a:pt x="0" y="7606"/>
                  </a:moveTo>
                  <a:lnTo>
                    <a:pt x="0" y="36943"/>
                  </a:lnTo>
                  <a:cubicBezTo>
                    <a:pt x="0" y="40658"/>
                    <a:pt x="2667" y="43992"/>
                    <a:pt x="6382" y="44563"/>
                  </a:cubicBezTo>
                  <a:cubicBezTo>
                    <a:pt x="10954" y="45230"/>
                    <a:pt x="14954" y="41705"/>
                    <a:pt x="14954" y="37229"/>
                  </a:cubicBezTo>
                  <a:lnTo>
                    <a:pt x="14954" y="7416"/>
                  </a:lnTo>
                  <a:cubicBezTo>
                    <a:pt x="14954" y="2939"/>
                    <a:pt x="11049" y="-586"/>
                    <a:pt x="6382" y="81"/>
                  </a:cubicBezTo>
                  <a:cubicBezTo>
                    <a:pt x="2667" y="653"/>
                    <a:pt x="0" y="3987"/>
                    <a:pt x="0" y="7701"/>
                  </a:cubicBezTo>
                  <a:close/>
                </a:path>
              </a:pathLst>
            </a:custGeom>
            <a:solidFill>
              <a:schemeClr val="dk1"/>
            </a:solidFill>
            <a:ln>
              <a:noFill/>
            </a:ln>
          </p:spPr>
          <p:style>
            <a:lnRef idx="0"/>
            <a:fillRef idx="0"/>
            <a:effectRef idx="0"/>
            <a:fontRef idx="minor"/>
          </p:style>
        </p:sp>
        <p:sp>
          <p:nvSpPr>
            <p:cNvPr id="496" name="CustomShape 78"/>
            <p:cNvSpPr/>
            <p:nvPr/>
          </p:nvSpPr>
          <p:spPr>
            <a:xfrm>
              <a:off x="4816440" y="326340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497" name="CustomShape 79"/>
            <p:cNvSpPr/>
            <p:nvPr/>
          </p:nvSpPr>
          <p:spPr>
            <a:xfrm>
              <a:off x="4777200" y="3224160"/>
              <a:ext cx="329760" cy="3805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2" y="339280"/>
                    <a:pt x="223075" y="339280"/>
                  </a:cubicBezTo>
                  <a:lnTo>
                    <a:pt x="252889" y="339280"/>
                  </a:lnTo>
                  <a:cubicBezTo>
                    <a:pt x="272320" y="339280"/>
                    <a:pt x="288322" y="324326"/>
                    <a:pt x="289941" y="305276"/>
                  </a:cubicBezTo>
                  <a:lnTo>
                    <a:pt x="292227" y="302990"/>
                  </a:lnTo>
                  <a:cubicBezTo>
                    <a:pt x="299275" y="295942"/>
                    <a:pt x="300609" y="285274"/>
                    <a:pt x="296228" y="276892"/>
                  </a:cubicBezTo>
                  <a:cubicBezTo>
                    <a:pt x="300704" y="274225"/>
                    <a:pt x="304038" y="270129"/>
                    <a:pt x="305753"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1" y="154305"/>
                    <a:pt x="292037" y="162592"/>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9370" y="249555"/>
                    <a:pt x="291370" y="254032"/>
                    <a:pt x="291465" y="254317"/>
                  </a:cubicBezTo>
                  <a:cubicBezTo>
                    <a:pt x="292418"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3"/>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498" name="Group 80"/>
          <p:cNvGrpSpPr/>
          <p:nvPr/>
        </p:nvGrpSpPr>
        <p:grpSpPr>
          <a:xfrm>
            <a:off x="4036680" y="3224160"/>
            <a:ext cx="329760" cy="380520"/>
            <a:chOff x="4036680" y="3224160"/>
            <a:chExt cx="329760" cy="380520"/>
          </a:xfrm>
        </p:grpSpPr>
        <p:sp>
          <p:nvSpPr>
            <p:cNvPr id="499" name="CustomShape 81"/>
            <p:cNvSpPr/>
            <p:nvPr/>
          </p:nvSpPr>
          <p:spPr>
            <a:xfrm>
              <a:off x="4096440" y="3298320"/>
              <a:ext cx="163440" cy="133560"/>
            </a:xfrm>
            <a:custGeom>
              <a:avLst/>
              <a:gdLst/>
              <a:ahLst/>
              <a:rect l="l" t="t" r="r" b="b"/>
              <a:pathLst>
                <a:path w="163782" h="134018">
                  <a:moveTo>
                    <a:pt x="40124" y="574"/>
                  </a:moveTo>
                  <a:cubicBezTo>
                    <a:pt x="37362" y="-569"/>
                    <a:pt x="34123" y="97"/>
                    <a:pt x="32028" y="2193"/>
                  </a:cubicBezTo>
                  <a:lnTo>
                    <a:pt x="2215" y="32006"/>
                  </a:lnTo>
                  <a:cubicBezTo>
                    <a:pt x="-738" y="34959"/>
                    <a:pt x="-738" y="39626"/>
                    <a:pt x="2215" y="42579"/>
                  </a:cubicBezTo>
                  <a:lnTo>
                    <a:pt x="32028" y="72392"/>
                  </a:lnTo>
                  <a:cubicBezTo>
                    <a:pt x="34981" y="75345"/>
                    <a:pt x="39933" y="75440"/>
                    <a:pt x="42982" y="71916"/>
                  </a:cubicBezTo>
                  <a:cubicBezTo>
                    <a:pt x="44124" y="70582"/>
                    <a:pt x="44696" y="68868"/>
                    <a:pt x="44696" y="67153"/>
                  </a:cubicBezTo>
                  <a:lnTo>
                    <a:pt x="44696" y="59629"/>
                  </a:lnTo>
                  <a:cubicBezTo>
                    <a:pt x="44696" y="59629"/>
                    <a:pt x="52125" y="59629"/>
                    <a:pt x="52125" y="59629"/>
                  </a:cubicBezTo>
                  <a:cubicBezTo>
                    <a:pt x="56221" y="59629"/>
                    <a:pt x="59555" y="62962"/>
                    <a:pt x="59555" y="67058"/>
                  </a:cubicBezTo>
                  <a:lnTo>
                    <a:pt x="59555" y="126589"/>
                  </a:lnTo>
                  <a:cubicBezTo>
                    <a:pt x="59555" y="130685"/>
                    <a:pt x="62889" y="134019"/>
                    <a:pt x="66984" y="134019"/>
                  </a:cubicBezTo>
                  <a:lnTo>
                    <a:pt x="96798" y="134019"/>
                  </a:lnTo>
                  <a:cubicBezTo>
                    <a:pt x="100893" y="134019"/>
                    <a:pt x="104227" y="130685"/>
                    <a:pt x="104227" y="126589"/>
                  </a:cubicBezTo>
                  <a:lnTo>
                    <a:pt x="104227" y="67058"/>
                  </a:lnTo>
                  <a:cubicBezTo>
                    <a:pt x="104227" y="62962"/>
                    <a:pt x="107561" y="59629"/>
                    <a:pt x="111657" y="59629"/>
                  </a:cubicBezTo>
                  <a:lnTo>
                    <a:pt x="119086" y="59629"/>
                  </a:lnTo>
                  <a:lnTo>
                    <a:pt x="119086" y="67153"/>
                  </a:lnTo>
                  <a:cubicBezTo>
                    <a:pt x="119086" y="68868"/>
                    <a:pt x="119658" y="70582"/>
                    <a:pt x="120801" y="71916"/>
                  </a:cubicBezTo>
                  <a:cubicBezTo>
                    <a:pt x="123944" y="75440"/>
                    <a:pt x="128897" y="75345"/>
                    <a:pt x="131755" y="72392"/>
                  </a:cubicBezTo>
                  <a:lnTo>
                    <a:pt x="161568" y="42579"/>
                  </a:lnTo>
                  <a:cubicBezTo>
                    <a:pt x="164521" y="39626"/>
                    <a:pt x="164521" y="34959"/>
                    <a:pt x="161568" y="32006"/>
                  </a:cubicBezTo>
                  <a:lnTo>
                    <a:pt x="131755" y="2193"/>
                  </a:lnTo>
                  <a:cubicBezTo>
                    <a:pt x="128802" y="-760"/>
                    <a:pt x="123849" y="-855"/>
                    <a:pt x="120801" y="2669"/>
                  </a:cubicBezTo>
                  <a:cubicBezTo>
                    <a:pt x="119658" y="4003"/>
                    <a:pt x="119086" y="5717"/>
                    <a:pt x="119086" y="7432"/>
                  </a:cubicBezTo>
                  <a:lnTo>
                    <a:pt x="119086" y="14956"/>
                  </a:lnTo>
                  <a:cubicBezTo>
                    <a:pt x="119086" y="14956"/>
                    <a:pt x="111657" y="14956"/>
                    <a:pt x="111657" y="14956"/>
                  </a:cubicBezTo>
                  <a:cubicBezTo>
                    <a:pt x="100989" y="14956"/>
                    <a:pt x="90607" y="18290"/>
                    <a:pt x="81843" y="24481"/>
                  </a:cubicBezTo>
                  <a:cubicBezTo>
                    <a:pt x="73081" y="18290"/>
                    <a:pt x="62698" y="14956"/>
                    <a:pt x="52030" y="14956"/>
                  </a:cubicBezTo>
                  <a:lnTo>
                    <a:pt x="44601" y="14956"/>
                  </a:lnTo>
                  <a:lnTo>
                    <a:pt x="44601" y="7527"/>
                  </a:lnTo>
                  <a:cubicBezTo>
                    <a:pt x="44601" y="4479"/>
                    <a:pt x="42791" y="1812"/>
                    <a:pt x="40029" y="669"/>
                  </a:cubicBezTo>
                  <a:close/>
                  <a:moveTo>
                    <a:pt x="52125" y="29815"/>
                  </a:moveTo>
                  <a:cubicBezTo>
                    <a:pt x="61174" y="29815"/>
                    <a:pt x="69937" y="33244"/>
                    <a:pt x="76891" y="39531"/>
                  </a:cubicBezTo>
                  <a:cubicBezTo>
                    <a:pt x="79748" y="42103"/>
                    <a:pt x="84034" y="42103"/>
                    <a:pt x="86892" y="39531"/>
                  </a:cubicBezTo>
                  <a:cubicBezTo>
                    <a:pt x="93845" y="33244"/>
                    <a:pt x="102608" y="29815"/>
                    <a:pt x="111657" y="29815"/>
                  </a:cubicBezTo>
                  <a:lnTo>
                    <a:pt x="126516" y="29815"/>
                  </a:lnTo>
                  <a:cubicBezTo>
                    <a:pt x="129754" y="29815"/>
                    <a:pt x="132421" y="27815"/>
                    <a:pt x="133469" y="24958"/>
                  </a:cubicBezTo>
                  <a:lnTo>
                    <a:pt x="145756" y="37245"/>
                  </a:lnTo>
                  <a:lnTo>
                    <a:pt x="133469" y="49532"/>
                  </a:lnTo>
                  <a:cubicBezTo>
                    <a:pt x="132421" y="46675"/>
                    <a:pt x="129659" y="44674"/>
                    <a:pt x="126516" y="44674"/>
                  </a:cubicBezTo>
                  <a:lnTo>
                    <a:pt x="111657" y="44674"/>
                  </a:lnTo>
                  <a:cubicBezTo>
                    <a:pt x="99370" y="44674"/>
                    <a:pt x="89368" y="54676"/>
                    <a:pt x="89368" y="66963"/>
                  </a:cubicBezTo>
                  <a:lnTo>
                    <a:pt x="89368" y="119065"/>
                  </a:lnTo>
                  <a:lnTo>
                    <a:pt x="74509" y="119065"/>
                  </a:lnTo>
                  <a:lnTo>
                    <a:pt x="74509" y="66963"/>
                  </a:lnTo>
                  <a:cubicBezTo>
                    <a:pt x="74509" y="54676"/>
                    <a:pt x="64508" y="44674"/>
                    <a:pt x="52221" y="44674"/>
                  </a:cubicBezTo>
                  <a:lnTo>
                    <a:pt x="37362" y="44674"/>
                  </a:lnTo>
                  <a:cubicBezTo>
                    <a:pt x="34123" y="44674"/>
                    <a:pt x="31456" y="46675"/>
                    <a:pt x="30408" y="49532"/>
                  </a:cubicBezTo>
                  <a:lnTo>
                    <a:pt x="18121" y="37245"/>
                  </a:lnTo>
                  <a:lnTo>
                    <a:pt x="30408" y="24958"/>
                  </a:lnTo>
                  <a:cubicBezTo>
                    <a:pt x="31456" y="27815"/>
                    <a:pt x="34218" y="29815"/>
                    <a:pt x="37362" y="29815"/>
                  </a:cubicBezTo>
                  <a:lnTo>
                    <a:pt x="52221" y="29815"/>
                  </a:lnTo>
                  <a:close/>
                </a:path>
              </a:pathLst>
            </a:custGeom>
            <a:solidFill>
              <a:schemeClr val="dk1"/>
            </a:solidFill>
            <a:ln>
              <a:noFill/>
            </a:ln>
          </p:spPr>
          <p:style>
            <a:lnRef idx="0"/>
            <a:fillRef idx="0"/>
            <a:effectRef idx="0"/>
            <a:fontRef idx="minor"/>
          </p:style>
        </p:sp>
        <p:sp>
          <p:nvSpPr>
            <p:cNvPr id="500" name="CustomShape 82"/>
            <p:cNvSpPr/>
            <p:nvPr/>
          </p:nvSpPr>
          <p:spPr>
            <a:xfrm>
              <a:off x="4075920" y="326340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01" name="CustomShape 83"/>
            <p:cNvSpPr/>
            <p:nvPr/>
          </p:nvSpPr>
          <p:spPr>
            <a:xfrm>
              <a:off x="4036680" y="3224160"/>
              <a:ext cx="329760" cy="380520"/>
            </a:xfrm>
            <a:custGeom>
              <a:avLst/>
              <a:gdLst/>
              <a:ahLst/>
              <a:rect l="l" t="t" r="r" b="b"/>
              <a:pathLst>
                <a:path w="330282" h="380904">
                  <a:moveTo>
                    <a:pt x="59436" y="372427"/>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323755" y="195739"/>
                    <a:pt x="290989"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70"/>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3"/>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502" name="Group 84"/>
          <p:cNvGrpSpPr/>
          <p:nvPr/>
        </p:nvGrpSpPr>
        <p:grpSpPr>
          <a:xfrm>
            <a:off x="3296160" y="3224160"/>
            <a:ext cx="330120" cy="380520"/>
            <a:chOff x="3296160" y="3224160"/>
            <a:chExt cx="330120" cy="380520"/>
          </a:xfrm>
        </p:grpSpPr>
        <p:sp>
          <p:nvSpPr>
            <p:cNvPr id="503" name="CustomShape 85"/>
            <p:cNvSpPr/>
            <p:nvPr/>
          </p:nvSpPr>
          <p:spPr>
            <a:xfrm>
              <a:off x="3444840" y="3313440"/>
              <a:ext cx="44280" cy="44280"/>
            </a:xfrm>
            <a:custGeom>
              <a:avLst/>
              <a:gdLst/>
              <a:ahLst/>
              <a:rect l="l" t="t" r="r" b="b"/>
              <a:pathLst>
                <a:path w="44576" h="44577">
                  <a:moveTo>
                    <a:pt x="22288" y="44577"/>
                  </a:moveTo>
                  <a:cubicBezTo>
                    <a:pt x="34576" y="44577"/>
                    <a:pt x="44577" y="34576"/>
                    <a:pt x="44577" y="22288"/>
                  </a:cubicBezTo>
                  <a:cubicBezTo>
                    <a:pt x="44577" y="10001"/>
                    <a:pt x="34576" y="0"/>
                    <a:pt x="22288" y="0"/>
                  </a:cubicBezTo>
                  <a:cubicBezTo>
                    <a:pt x="10001" y="0"/>
                    <a:pt x="0" y="10001"/>
                    <a:pt x="0" y="22288"/>
                  </a:cubicBezTo>
                  <a:cubicBezTo>
                    <a:pt x="0" y="34576"/>
                    <a:pt x="10001" y="44577"/>
                    <a:pt x="22288" y="44577"/>
                  </a:cubicBezTo>
                  <a:close/>
                  <a:moveTo>
                    <a:pt x="22288" y="14764"/>
                  </a:moveTo>
                  <a:cubicBezTo>
                    <a:pt x="26384" y="14764"/>
                    <a:pt x="29718" y="18098"/>
                    <a:pt x="29718" y="22193"/>
                  </a:cubicBezTo>
                  <a:cubicBezTo>
                    <a:pt x="29718" y="26289"/>
                    <a:pt x="26384" y="29623"/>
                    <a:pt x="22288" y="29623"/>
                  </a:cubicBezTo>
                  <a:cubicBezTo>
                    <a:pt x="18193" y="29623"/>
                    <a:pt x="14859" y="26289"/>
                    <a:pt x="14859" y="22193"/>
                  </a:cubicBezTo>
                  <a:cubicBezTo>
                    <a:pt x="14859" y="18098"/>
                    <a:pt x="18193" y="14764"/>
                    <a:pt x="22288" y="14764"/>
                  </a:cubicBezTo>
                  <a:close/>
                </a:path>
              </a:pathLst>
            </a:custGeom>
            <a:solidFill>
              <a:schemeClr val="dk1"/>
            </a:solidFill>
            <a:ln>
              <a:noFill/>
            </a:ln>
          </p:spPr>
          <p:style>
            <a:lnRef idx="0"/>
            <a:fillRef idx="0"/>
            <a:effectRef idx="0"/>
            <a:fontRef idx="minor"/>
          </p:style>
        </p:sp>
        <p:sp>
          <p:nvSpPr>
            <p:cNvPr id="504" name="CustomShape 86"/>
            <p:cNvSpPr/>
            <p:nvPr/>
          </p:nvSpPr>
          <p:spPr>
            <a:xfrm>
              <a:off x="3356280" y="3283200"/>
              <a:ext cx="162720" cy="162720"/>
            </a:xfrm>
            <a:custGeom>
              <a:avLst/>
              <a:gdLst/>
              <a:ahLst/>
              <a:rect l="l" t="t" r="r" b="b"/>
              <a:pathLst>
                <a:path w="163091" h="163091">
                  <a:moveTo>
                    <a:pt x="33742" y="87344"/>
                  </a:moveTo>
                  <a:cubicBezTo>
                    <a:pt x="30885" y="84487"/>
                    <a:pt x="26122" y="84392"/>
                    <a:pt x="23265" y="87344"/>
                  </a:cubicBezTo>
                  <a:lnTo>
                    <a:pt x="2215" y="108394"/>
                  </a:lnTo>
                  <a:cubicBezTo>
                    <a:pt x="-738" y="111347"/>
                    <a:pt x="-738" y="116014"/>
                    <a:pt x="2215" y="118872"/>
                  </a:cubicBezTo>
                  <a:lnTo>
                    <a:pt x="7453" y="124111"/>
                  </a:lnTo>
                  <a:lnTo>
                    <a:pt x="2215" y="129350"/>
                  </a:lnTo>
                  <a:cubicBezTo>
                    <a:pt x="2215" y="129350"/>
                    <a:pt x="2215" y="129350"/>
                    <a:pt x="2215" y="129350"/>
                  </a:cubicBezTo>
                  <a:cubicBezTo>
                    <a:pt x="-643" y="132207"/>
                    <a:pt x="-643" y="136969"/>
                    <a:pt x="2215" y="139827"/>
                  </a:cubicBezTo>
                  <a:lnTo>
                    <a:pt x="23265" y="160877"/>
                  </a:lnTo>
                  <a:cubicBezTo>
                    <a:pt x="26218" y="163830"/>
                    <a:pt x="30885" y="163830"/>
                    <a:pt x="33742" y="160877"/>
                  </a:cubicBezTo>
                  <a:cubicBezTo>
                    <a:pt x="33742" y="160877"/>
                    <a:pt x="33742" y="160877"/>
                    <a:pt x="33742" y="160877"/>
                  </a:cubicBezTo>
                  <a:lnTo>
                    <a:pt x="93559" y="101060"/>
                  </a:lnTo>
                  <a:cubicBezTo>
                    <a:pt x="99274" y="103156"/>
                    <a:pt x="105085" y="104204"/>
                    <a:pt x="110990" y="104204"/>
                  </a:cubicBezTo>
                  <a:cubicBezTo>
                    <a:pt x="139756" y="104204"/>
                    <a:pt x="163092" y="80867"/>
                    <a:pt x="163092" y="52102"/>
                  </a:cubicBezTo>
                  <a:cubicBezTo>
                    <a:pt x="163092" y="23336"/>
                    <a:pt x="139756" y="0"/>
                    <a:pt x="110990" y="0"/>
                  </a:cubicBezTo>
                  <a:cubicBezTo>
                    <a:pt x="82224" y="0"/>
                    <a:pt x="58888" y="23336"/>
                    <a:pt x="58888" y="52102"/>
                  </a:cubicBezTo>
                  <a:cubicBezTo>
                    <a:pt x="58888" y="58007"/>
                    <a:pt x="59936" y="63817"/>
                    <a:pt x="62032" y="69533"/>
                  </a:cubicBezTo>
                  <a:lnTo>
                    <a:pt x="39076" y="92488"/>
                  </a:lnTo>
                  <a:lnTo>
                    <a:pt x="33838" y="87249"/>
                  </a:lnTo>
                  <a:close/>
                  <a:moveTo>
                    <a:pt x="76033" y="76581"/>
                  </a:moveTo>
                  <a:cubicBezTo>
                    <a:pt x="78224" y="74390"/>
                    <a:pt x="78891" y="70961"/>
                    <a:pt x="77462" y="68104"/>
                  </a:cubicBezTo>
                  <a:cubicBezTo>
                    <a:pt x="74986" y="62960"/>
                    <a:pt x="73747" y="57531"/>
                    <a:pt x="73747" y="52197"/>
                  </a:cubicBezTo>
                  <a:cubicBezTo>
                    <a:pt x="73747" y="31718"/>
                    <a:pt x="90416" y="14954"/>
                    <a:pt x="110990" y="14954"/>
                  </a:cubicBezTo>
                  <a:cubicBezTo>
                    <a:pt x="131564" y="14954"/>
                    <a:pt x="148233" y="31623"/>
                    <a:pt x="148233" y="52197"/>
                  </a:cubicBezTo>
                  <a:cubicBezTo>
                    <a:pt x="148233" y="72771"/>
                    <a:pt x="131564" y="89440"/>
                    <a:pt x="110990" y="89440"/>
                  </a:cubicBezTo>
                  <a:cubicBezTo>
                    <a:pt x="105561" y="89440"/>
                    <a:pt x="100227" y="88201"/>
                    <a:pt x="95083" y="85725"/>
                  </a:cubicBezTo>
                  <a:cubicBezTo>
                    <a:pt x="92226" y="84392"/>
                    <a:pt x="88797" y="84963"/>
                    <a:pt x="86606" y="87154"/>
                  </a:cubicBezTo>
                  <a:lnTo>
                    <a:pt x="28503" y="145256"/>
                  </a:lnTo>
                  <a:lnTo>
                    <a:pt x="18026" y="134779"/>
                  </a:lnTo>
                  <a:lnTo>
                    <a:pt x="23265" y="129540"/>
                  </a:lnTo>
                  <a:cubicBezTo>
                    <a:pt x="26122" y="126683"/>
                    <a:pt x="26218" y="121920"/>
                    <a:pt x="23265" y="119063"/>
                  </a:cubicBezTo>
                  <a:lnTo>
                    <a:pt x="18026" y="113824"/>
                  </a:lnTo>
                  <a:lnTo>
                    <a:pt x="28503" y="103346"/>
                  </a:lnTo>
                  <a:lnTo>
                    <a:pt x="33742" y="108585"/>
                  </a:lnTo>
                  <a:cubicBezTo>
                    <a:pt x="36600" y="111442"/>
                    <a:pt x="41362" y="111538"/>
                    <a:pt x="44220" y="108585"/>
                  </a:cubicBezTo>
                  <a:lnTo>
                    <a:pt x="76033" y="76771"/>
                  </a:lnTo>
                  <a:close/>
                </a:path>
              </a:pathLst>
            </a:custGeom>
            <a:solidFill>
              <a:schemeClr val="dk1"/>
            </a:solidFill>
            <a:ln>
              <a:noFill/>
            </a:ln>
          </p:spPr>
          <p:style>
            <a:lnRef idx="0"/>
            <a:fillRef idx="0"/>
            <a:effectRef idx="0"/>
            <a:fontRef idx="minor"/>
          </p:style>
        </p:sp>
        <p:sp>
          <p:nvSpPr>
            <p:cNvPr id="505" name="CustomShape 87"/>
            <p:cNvSpPr/>
            <p:nvPr/>
          </p:nvSpPr>
          <p:spPr>
            <a:xfrm>
              <a:off x="3335400" y="326340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06" name="CustomShape 88"/>
            <p:cNvSpPr/>
            <p:nvPr/>
          </p:nvSpPr>
          <p:spPr>
            <a:xfrm>
              <a:off x="3296160" y="32241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9179" y="249079"/>
                    <a:pt x="291370" y="254032"/>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3"/>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3"/>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lnTo>
                    <a:pt x="291179" y="161354"/>
                  </a:lnTo>
                  <a:close/>
                </a:path>
              </a:pathLst>
            </a:custGeom>
            <a:solidFill>
              <a:schemeClr val="dk1"/>
            </a:solidFill>
            <a:ln>
              <a:noFill/>
            </a:ln>
          </p:spPr>
          <p:style>
            <a:lnRef idx="0"/>
            <a:fillRef idx="0"/>
            <a:effectRef idx="0"/>
            <a:fontRef idx="minor"/>
          </p:style>
        </p:sp>
      </p:grpSp>
      <p:grpSp>
        <p:nvGrpSpPr>
          <p:cNvPr id="507" name="Group 89"/>
          <p:cNvGrpSpPr/>
          <p:nvPr/>
        </p:nvGrpSpPr>
        <p:grpSpPr>
          <a:xfrm>
            <a:off x="2555640" y="3224160"/>
            <a:ext cx="330120" cy="380520"/>
            <a:chOff x="2555640" y="3224160"/>
            <a:chExt cx="330120" cy="380520"/>
          </a:xfrm>
        </p:grpSpPr>
        <p:sp>
          <p:nvSpPr>
            <p:cNvPr id="508" name="CustomShape 90"/>
            <p:cNvSpPr/>
            <p:nvPr/>
          </p:nvSpPr>
          <p:spPr>
            <a:xfrm>
              <a:off x="2615400" y="3283560"/>
              <a:ext cx="163440" cy="163440"/>
            </a:xfrm>
            <a:custGeom>
              <a:avLst/>
              <a:gdLst/>
              <a:ahLst/>
              <a:rect l="l" t="t" r="r" b="b"/>
              <a:pathLst>
                <a:path w="163639" h="163734">
                  <a:moveTo>
                    <a:pt x="21431" y="110776"/>
                  </a:moveTo>
                  <a:lnTo>
                    <a:pt x="6572" y="125635"/>
                  </a:lnTo>
                  <a:cubicBezTo>
                    <a:pt x="2381" y="129826"/>
                    <a:pt x="0" y="135446"/>
                    <a:pt x="0" y="141446"/>
                  </a:cubicBezTo>
                  <a:cubicBezTo>
                    <a:pt x="0" y="153734"/>
                    <a:pt x="10001" y="163735"/>
                    <a:pt x="22288" y="163735"/>
                  </a:cubicBezTo>
                  <a:cubicBezTo>
                    <a:pt x="28289" y="163735"/>
                    <a:pt x="33814" y="161449"/>
                    <a:pt x="38100" y="157163"/>
                  </a:cubicBezTo>
                  <a:lnTo>
                    <a:pt x="52959" y="142304"/>
                  </a:lnTo>
                  <a:cubicBezTo>
                    <a:pt x="59912" y="135350"/>
                    <a:pt x="61246" y="125063"/>
                    <a:pt x="57341" y="116872"/>
                  </a:cubicBezTo>
                  <a:lnTo>
                    <a:pt x="67628" y="106585"/>
                  </a:lnTo>
                  <a:cubicBezTo>
                    <a:pt x="78010" y="114681"/>
                    <a:pt x="90773" y="119063"/>
                    <a:pt x="104108" y="119063"/>
                  </a:cubicBezTo>
                  <a:cubicBezTo>
                    <a:pt x="136970" y="119063"/>
                    <a:pt x="163639" y="92392"/>
                    <a:pt x="163639" y="59531"/>
                  </a:cubicBezTo>
                  <a:cubicBezTo>
                    <a:pt x="163639" y="26670"/>
                    <a:pt x="136970" y="0"/>
                    <a:pt x="104108" y="0"/>
                  </a:cubicBezTo>
                  <a:cubicBezTo>
                    <a:pt x="71247" y="0"/>
                    <a:pt x="44577" y="26670"/>
                    <a:pt x="44577" y="59531"/>
                  </a:cubicBezTo>
                  <a:cubicBezTo>
                    <a:pt x="44577" y="72962"/>
                    <a:pt x="48958" y="85630"/>
                    <a:pt x="57055" y="96012"/>
                  </a:cubicBezTo>
                  <a:lnTo>
                    <a:pt x="46768" y="106299"/>
                  </a:lnTo>
                  <a:cubicBezTo>
                    <a:pt x="38671" y="102394"/>
                    <a:pt x="28384" y="103632"/>
                    <a:pt x="21336" y="110680"/>
                  </a:cubicBezTo>
                  <a:lnTo>
                    <a:pt x="21336" y="110680"/>
                  </a:lnTo>
                  <a:close/>
                  <a:moveTo>
                    <a:pt x="42481" y="131826"/>
                  </a:moveTo>
                  <a:lnTo>
                    <a:pt x="27622" y="146685"/>
                  </a:lnTo>
                  <a:cubicBezTo>
                    <a:pt x="26194" y="148114"/>
                    <a:pt x="24384" y="148876"/>
                    <a:pt x="22384" y="148876"/>
                  </a:cubicBezTo>
                  <a:cubicBezTo>
                    <a:pt x="18288" y="148876"/>
                    <a:pt x="14954" y="145542"/>
                    <a:pt x="14954" y="141446"/>
                  </a:cubicBezTo>
                  <a:cubicBezTo>
                    <a:pt x="14954" y="139446"/>
                    <a:pt x="15716" y="137636"/>
                    <a:pt x="17145" y="136208"/>
                  </a:cubicBezTo>
                  <a:lnTo>
                    <a:pt x="32004" y="121349"/>
                  </a:lnTo>
                  <a:cubicBezTo>
                    <a:pt x="34957" y="118396"/>
                    <a:pt x="39624" y="118396"/>
                    <a:pt x="42481" y="121349"/>
                  </a:cubicBezTo>
                  <a:cubicBezTo>
                    <a:pt x="45434" y="124301"/>
                    <a:pt x="45434" y="128969"/>
                    <a:pt x="42481" y="131826"/>
                  </a:cubicBezTo>
                  <a:close/>
                  <a:moveTo>
                    <a:pt x="104204" y="14954"/>
                  </a:moveTo>
                  <a:cubicBezTo>
                    <a:pt x="128778" y="14954"/>
                    <a:pt x="148876" y="34957"/>
                    <a:pt x="148876" y="59626"/>
                  </a:cubicBezTo>
                  <a:cubicBezTo>
                    <a:pt x="148876" y="84296"/>
                    <a:pt x="128873" y="104299"/>
                    <a:pt x="104204" y="104299"/>
                  </a:cubicBezTo>
                  <a:cubicBezTo>
                    <a:pt x="79534" y="104299"/>
                    <a:pt x="59531" y="84392"/>
                    <a:pt x="59531" y="59626"/>
                  </a:cubicBezTo>
                  <a:cubicBezTo>
                    <a:pt x="59531" y="34862"/>
                    <a:pt x="79534" y="14954"/>
                    <a:pt x="104204" y="14954"/>
                  </a:cubicBezTo>
                  <a:close/>
                </a:path>
              </a:pathLst>
            </a:custGeom>
            <a:solidFill>
              <a:schemeClr val="dk1"/>
            </a:solidFill>
            <a:ln>
              <a:noFill/>
            </a:ln>
          </p:spPr>
          <p:style>
            <a:lnRef idx="0"/>
            <a:fillRef idx="0"/>
            <a:effectRef idx="0"/>
            <a:fontRef idx="minor"/>
          </p:style>
        </p:sp>
        <p:sp>
          <p:nvSpPr>
            <p:cNvPr id="509" name="CustomShape 91"/>
            <p:cNvSpPr/>
            <p:nvPr/>
          </p:nvSpPr>
          <p:spPr>
            <a:xfrm>
              <a:off x="2595240" y="326340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0" name="CustomShape 92"/>
            <p:cNvSpPr/>
            <p:nvPr/>
          </p:nvSpPr>
          <p:spPr>
            <a:xfrm>
              <a:off x="2555640" y="32241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9179" y="249079"/>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3"/>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3"/>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3" y="237268"/>
                  </a:lnTo>
                  <a:lnTo>
                    <a:pt x="315087" y="232505"/>
                  </a:lnTo>
                  <a:cubicBezTo>
                    <a:pt x="322517" y="230029"/>
                    <a:pt x="327946" y="224028"/>
                    <a:pt x="329756" y="216408"/>
                  </a:cubicBezTo>
                  <a:cubicBezTo>
                    <a:pt x="331565" y="208883"/>
                    <a:pt x="329375" y="201073"/>
                    <a:pt x="323850" y="195548"/>
                  </a:cubicBezTo>
                  <a:lnTo>
                    <a:pt x="291179" y="161354"/>
                  </a:lnTo>
                  <a:close/>
                </a:path>
              </a:pathLst>
            </a:custGeom>
            <a:solidFill>
              <a:schemeClr val="dk1"/>
            </a:solidFill>
            <a:ln>
              <a:noFill/>
            </a:ln>
          </p:spPr>
          <p:style>
            <a:lnRef idx="0"/>
            <a:fillRef idx="0"/>
            <a:effectRef idx="0"/>
            <a:fontRef idx="minor"/>
          </p:style>
        </p:sp>
      </p:grpSp>
      <p:grpSp>
        <p:nvGrpSpPr>
          <p:cNvPr id="511" name="Group 93"/>
          <p:cNvGrpSpPr/>
          <p:nvPr/>
        </p:nvGrpSpPr>
        <p:grpSpPr>
          <a:xfrm>
            <a:off x="1815480" y="3224160"/>
            <a:ext cx="330120" cy="380520"/>
            <a:chOff x="1815480" y="3224160"/>
            <a:chExt cx="330120" cy="380520"/>
          </a:xfrm>
        </p:grpSpPr>
        <p:sp>
          <p:nvSpPr>
            <p:cNvPr id="512" name="CustomShape 94"/>
            <p:cNvSpPr/>
            <p:nvPr/>
          </p:nvSpPr>
          <p:spPr>
            <a:xfrm>
              <a:off x="1994040" y="340272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3" name="CustomShape 95"/>
            <p:cNvSpPr/>
            <p:nvPr/>
          </p:nvSpPr>
          <p:spPr>
            <a:xfrm>
              <a:off x="1978920" y="343224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4" name="CustomShape 96"/>
            <p:cNvSpPr/>
            <p:nvPr/>
          </p:nvSpPr>
          <p:spPr>
            <a:xfrm>
              <a:off x="1964160" y="34027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5" name="CustomShape 97"/>
            <p:cNvSpPr/>
            <p:nvPr/>
          </p:nvSpPr>
          <p:spPr>
            <a:xfrm>
              <a:off x="1949400" y="343224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6" name="CustomShape 98"/>
            <p:cNvSpPr/>
            <p:nvPr/>
          </p:nvSpPr>
          <p:spPr>
            <a:xfrm>
              <a:off x="1934280" y="340272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7" name="CustomShape 99"/>
            <p:cNvSpPr/>
            <p:nvPr/>
          </p:nvSpPr>
          <p:spPr>
            <a:xfrm>
              <a:off x="1919520" y="343224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8" name="CustomShape 100"/>
            <p:cNvSpPr/>
            <p:nvPr/>
          </p:nvSpPr>
          <p:spPr>
            <a:xfrm>
              <a:off x="1904760" y="34027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19" name="CustomShape 101"/>
            <p:cNvSpPr/>
            <p:nvPr/>
          </p:nvSpPr>
          <p:spPr>
            <a:xfrm>
              <a:off x="1874880" y="3283560"/>
              <a:ext cx="163440" cy="103680"/>
            </a:xfrm>
            <a:custGeom>
              <a:avLst/>
              <a:gdLst/>
              <a:ahLst/>
              <a:rect l="l" t="t" r="r" b="b"/>
              <a:pathLst>
                <a:path w="163830" h="104203">
                  <a:moveTo>
                    <a:pt x="163640" y="74486"/>
                  </a:moveTo>
                  <a:cubicBezTo>
                    <a:pt x="163640" y="60388"/>
                    <a:pt x="153734" y="48482"/>
                    <a:pt x="140589" y="45434"/>
                  </a:cubicBezTo>
                  <a:cubicBezTo>
                    <a:pt x="137636" y="32671"/>
                    <a:pt x="126492" y="23050"/>
                    <a:pt x="113062" y="22384"/>
                  </a:cubicBezTo>
                  <a:cubicBezTo>
                    <a:pt x="105156" y="8668"/>
                    <a:pt x="90488" y="0"/>
                    <a:pt x="74390" y="0"/>
                  </a:cubicBezTo>
                  <a:cubicBezTo>
                    <a:pt x="55245" y="0"/>
                    <a:pt x="38291" y="12383"/>
                    <a:pt x="32195" y="30099"/>
                  </a:cubicBezTo>
                  <a:cubicBezTo>
                    <a:pt x="14002" y="32575"/>
                    <a:pt x="0" y="48196"/>
                    <a:pt x="0" y="66961"/>
                  </a:cubicBezTo>
                  <a:cubicBezTo>
                    <a:pt x="0" y="87440"/>
                    <a:pt x="16669" y="104204"/>
                    <a:pt x="37243" y="104204"/>
                  </a:cubicBezTo>
                  <a:lnTo>
                    <a:pt x="134017" y="104204"/>
                  </a:lnTo>
                  <a:cubicBezTo>
                    <a:pt x="150400" y="104204"/>
                    <a:pt x="163830" y="90869"/>
                    <a:pt x="163830" y="74390"/>
                  </a:cubicBezTo>
                  <a:close/>
                  <a:moveTo>
                    <a:pt x="14764" y="67056"/>
                  </a:moveTo>
                  <a:cubicBezTo>
                    <a:pt x="14764" y="54864"/>
                    <a:pt x="24575" y="44958"/>
                    <a:pt x="36767" y="44767"/>
                  </a:cubicBezTo>
                  <a:cubicBezTo>
                    <a:pt x="41053" y="45244"/>
                    <a:pt x="44387" y="42482"/>
                    <a:pt x="45149" y="38862"/>
                  </a:cubicBezTo>
                  <a:cubicBezTo>
                    <a:pt x="47911" y="25051"/>
                    <a:pt x="60198" y="14954"/>
                    <a:pt x="74295" y="14954"/>
                  </a:cubicBezTo>
                  <a:cubicBezTo>
                    <a:pt x="86201" y="14954"/>
                    <a:pt x="96965" y="22098"/>
                    <a:pt x="101727" y="33052"/>
                  </a:cubicBezTo>
                  <a:cubicBezTo>
                    <a:pt x="104299" y="38957"/>
                    <a:pt x="110490" y="37243"/>
                    <a:pt x="111538" y="37243"/>
                  </a:cubicBezTo>
                  <a:cubicBezTo>
                    <a:pt x="119729" y="37243"/>
                    <a:pt x="126397" y="43910"/>
                    <a:pt x="126397" y="52102"/>
                  </a:cubicBezTo>
                  <a:cubicBezTo>
                    <a:pt x="126397" y="56198"/>
                    <a:pt x="129731" y="59531"/>
                    <a:pt x="133826" y="59531"/>
                  </a:cubicBezTo>
                  <a:cubicBezTo>
                    <a:pt x="142018" y="59531"/>
                    <a:pt x="148685" y="66199"/>
                    <a:pt x="148685" y="74390"/>
                  </a:cubicBezTo>
                  <a:cubicBezTo>
                    <a:pt x="148685" y="82582"/>
                    <a:pt x="142018" y="89249"/>
                    <a:pt x="133826" y="89249"/>
                  </a:cubicBezTo>
                  <a:lnTo>
                    <a:pt x="37052" y="89249"/>
                  </a:lnTo>
                  <a:cubicBezTo>
                    <a:pt x="24765" y="89249"/>
                    <a:pt x="14764" y="79248"/>
                    <a:pt x="14764" y="66961"/>
                  </a:cubicBezTo>
                  <a:close/>
                </a:path>
              </a:pathLst>
            </a:custGeom>
            <a:solidFill>
              <a:schemeClr val="dk1"/>
            </a:solidFill>
            <a:ln>
              <a:noFill/>
            </a:ln>
          </p:spPr>
          <p:style>
            <a:lnRef idx="0"/>
            <a:fillRef idx="0"/>
            <a:effectRef idx="0"/>
            <a:fontRef idx="minor"/>
          </p:style>
        </p:sp>
        <p:sp>
          <p:nvSpPr>
            <p:cNvPr id="520" name="CustomShape 102"/>
            <p:cNvSpPr/>
            <p:nvPr/>
          </p:nvSpPr>
          <p:spPr>
            <a:xfrm>
              <a:off x="1854720" y="326340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21" name="CustomShape 103"/>
            <p:cNvSpPr/>
            <p:nvPr/>
          </p:nvSpPr>
          <p:spPr>
            <a:xfrm>
              <a:off x="1815480" y="32241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9179" y="249079"/>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3"/>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3"/>
                    <a:pt x="59817" y="376523"/>
                    <a:pt x="61246" y="378142"/>
                  </a:cubicBezTo>
                  <a:cubicBezTo>
                    <a:pt x="62675" y="379762"/>
                    <a:pt x="64675" y="380714"/>
                    <a:pt x="66865"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3" y="237268"/>
                  </a:lnTo>
                  <a:lnTo>
                    <a:pt x="315087" y="232505"/>
                  </a:lnTo>
                  <a:cubicBezTo>
                    <a:pt x="322517" y="230029"/>
                    <a:pt x="327946" y="224028"/>
                    <a:pt x="329756" y="216408"/>
                  </a:cubicBezTo>
                  <a:cubicBezTo>
                    <a:pt x="331565" y="208883"/>
                    <a:pt x="329375" y="201073"/>
                    <a:pt x="323850" y="195548"/>
                  </a:cubicBezTo>
                  <a:lnTo>
                    <a:pt x="291179" y="161354"/>
                  </a:lnTo>
                  <a:close/>
                </a:path>
              </a:pathLst>
            </a:custGeom>
            <a:solidFill>
              <a:schemeClr val="dk1"/>
            </a:solidFill>
            <a:ln>
              <a:noFill/>
            </a:ln>
          </p:spPr>
          <p:style>
            <a:lnRef idx="0"/>
            <a:fillRef idx="0"/>
            <a:effectRef idx="0"/>
            <a:fontRef idx="minor"/>
          </p:style>
        </p:sp>
      </p:grpSp>
      <p:grpSp>
        <p:nvGrpSpPr>
          <p:cNvPr id="522" name="Group 104"/>
          <p:cNvGrpSpPr/>
          <p:nvPr/>
        </p:nvGrpSpPr>
        <p:grpSpPr>
          <a:xfrm>
            <a:off x="1074960" y="2685960"/>
            <a:ext cx="330120" cy="380520"/>
            <a:chOff x="1074960" y="2685960"/>
            <a:chExt cx="330120" cy="380520"/>
          </a:xfrm>
        </p:grpSpPr>
        <p:sp>
          <p:nvSpPr>
            <p:cNvPr id="523" name="CustomShape 105"/>
            <p:cNvSpPr/>
            <p:nvPr/>
          </p:nvSpPr>
          <p:spPr>
            <a:xfrm>
              <a:off x="1194120" y="2805120"/>
              <a:ext cx="44280" cy="44280"/>
            </a:xfrm>
            <a:custGeom>
              <a:avLst/>
              <a:gdLst/>
              <a:ahLst/>
              <a:rect l="l" t="t" r="r" b="b"/>
              <a:pathLst>
                <a:path w="44672" h="44672">
                  <a:moveTo>
                    <a:pt x="7430" y="44672"/>
                  </a:moveTo>
                  <a:lnTo>
                    <a:pt x="37243" y="44672"/>
                  </a:lnTo>
                  <a:cubicBezTo>
                    <a:pt x="41339" y="44672"/>
                    <a:pt x="44672" y="41338"/>
                    <a:pt x="44672" y="37243"/>
                  </a:cubicBezTo>
                  <a:lnTo>
                    <a:pt x="44672" y="7430"/>
                  </a:lnTo>
                  <a:cubicBezTo>
                    <a:pt x="44672" y="3334"/>
                    <a:pt x="41339" y="0"/>
                    <a:pt x="37243" y="0"/>
                  </a:cubicBezTo>
                  <a:lnTo>
                    <a:pt x="7430" y="0"/>
                  </a:lnTo>
                  <a:cubicBezTo>
                    <a:pt x="3334" y="0"/>
                    <a:pt x="0" y="3334"/>
                    <a:pt x="0" y="7430"/>
                  </a:cubicBezTo>
                  <a:lnTo>
                    <a:pt x="0" y="37243"/>
                  </a:lnTo>
                  <a:cubicBezTo>
                    <a:pt x="0" y="41338"/>
                    <a:pt x="3334" y="44672"/>
                    <a:pt x="7430" y="44672"/>
                  </a:cubicBezTo>
                  <a:close/>
                  <a:moveTo>
                    <a:pt x="14859" y="14859"/>
                  </a:moveTo>
                  <a:lnTo>
                    <a:pt x="29718" y="14859"/>
                  </a:lnTo>
                  <a:lnTo>
                    <a:pt x="29718" y="29718"/>
                  </a:lnTo>
                  <a:lnTo>
                    <a:pt x="14859" y="29718"/>
                  </a:lnTo>
                  <a:lnTo>
                    <a:pt x="14859" y="14859"/>
                  </a:lnTo>
                  <a:close/>
                </a:path>
              </a:pathLst>
            </a:custGeom>
            <a:solidFill>
              <a:schemeClr val="dk1"/>
            </a:solidFill>
            <a:ln>
              <a:noFill/>
            </a:ln>
          </p:spPr>
          <p:style>
            <a:lnRef idx="0"/>
            <a:fillRef idx="0"/>
            <a:effectRef idx="0"/>
            <a:fontRef idx="minor"/>
          </p:style>
        </p:sp>
        <p:sp>
          <p:nvSpPr>
            <p:cNvPr id="524" name="CustomShape 106"/>
            <p:cNvSpPr/>
            <p:nvPr/>
          </p:nvSpPr>
          <p:spPr>
            <a:xfrm>
              <a:off x="1134720" y="2745720"/>
              <a:ext cx="163440" cy="163440"/>
            </a:xfrm>
            <a:custGeom>
              <a:avLst/>
              <a:gdLst/>
              <a:ahLst/>
              <a:rect l="l" t="t" r="r" b="b"/>
              <a:pathLst>
                <a:path w="163639" h="163639">
                  <a:moveTo>
                    <a:pt x="7429" y="44577"/>
                  </a:moveTo>
                  <a:cubicBezTo>
                    <a:pt x="3334" y="44577"/>
                    <a:pt x="0" y="47911"/>
                    <a:pt x="0" y="52006"/>
                  </a:cubicBezTo>
                  <a:lnTo>
                    <a:pt x="0" y="66866"/>
                  </a:lnTo>
                  <a:cubicBezTo>
                    <a:pt x="0" y="70961"/>
                    <a:pt x="3334" y="74295"/>
                    <a:pt x="7429" y="74295"/>
                  </a:cubicBezTo>
                  <a:lnTo>
                    <a:pt x="29718" y="74295"/>
                  </a:lnTo>
                  <a:lnTo>
                    <a:pt x="29718" y="89154"/>
                  </a:lnTo>
                  <a:lnTo>
                    <a:pt x="7429" y="89154"/>
                  </a:lnTo>
                  <a:cubicBezTo>
                    <a:pt x="3334" y="89154"/>
                    <a:pt x="0" y="92488"/>
                    <a:pt x="0" y="96584"/>
                  </a:cubicBezTo>
                  <a:lnTo>
                    <a:pt x="0" y="111252"/>
                  </a:lnTo>
                  <a:cubicBezTo>
                    <a:pt x="0" y="114967"/>
                    <a:pt x="2667" y="118301"/>
                    <a:pt x="6382" y="118872"/>
                  </a:cubicBezTo>
                  <a:cubicBezTo>
                    <a:pt x="10954" y="119539"/>
                    <a:pt x="14954" y="116015"/>
                    <a:pt x="14954" y="111538"/>
                  </a:cubicBezTo>
                  <a:lnTo>
                    <a:pt x="14954" y="104108"/>
                  </a:lnTo>
                  <a:lnTo>
                    <a:pt x="29813" y="104108"/>
                  </a:lnTo>
                  <a:lnTo>
                    <a:pt x="29813" y="126397"/>
                  </a:lnTo>
                  <a:cubicBezTo>
                    <a:pt x="29813" y="130493"/>
                    <a:pt x="33147" y="133826"/>
                    <a:pt x="37243" y="133826"/>
                  </a:cubicBezTo>
                  <a:lnTo>
                    <a:pt x="59531" y="133826"/>
                  </a:lnTo>
                  <a:lnTo>
                    <a:pt x="59531" y="148685"/>
                  </a:lnTo>
                  <a:lnTo>
                    <a:pt x="52292" y="148685"/>
                  </a:lnTo>
                  <a:cubicBezTo>
                    <a:pt x="48578" y="148685"/>
                    <a:pt x="45244" y="151352"/>
                    <a:pt x="44672" y="155067"/>
                  </a:cubicBezTo>
                  <a:cubicBezTo>
                    <a:pt x="44005" y="159639"/>
                    <a:pt x="47530" y="163640"/>
                    <a:pt x="52006" y="163640"/>
                  </a:cubicBezTo>
                  <a:lnTo>
                    <a:pt x="66866" y="163640"/>
                  </a:lnTo>
                  <a:cubicBezTo>
                    <a:pt x="70961" y="163640"/>
                    <a:pt x="74295" y="160306"/>
                    <a:pt x="74295" y="156210"/>
                  </a:cubicBezTo>
                  <a:lnTo>
                    <a:pt x="74295" y="133922"/>
                  </a:lnTo>
                  <a:lnTo>
                    <a:pt x="89154" y="133922"/>
                  </a:lnTo>
                  <a:lnTo>
                    <a:pt x="89154" y="156210"/>
                  </a:lnTo>
                  <a:cubicBezTo>
                    <a:pt x="89154" y="160306"/>
                    <a:pt x="92488" y="163640"/>
                    <a:pt x="96584" y="163640"/>
                  </a:cubicBezTo>
                  <a:lnTo>
                    <a:pt x="111252" y="163640"/>
                  </a:lnTo>
                  <a:cubicBezTo>
                    <a:pt x="114967" y="163640"/>
                    <a:pt x="118301" y="160973"/>
                    <a:pt x="118872" y="157258"/>
                  </a:cubicBezTo>
                  <a:cubicBezTo>
                    <a:pt x="119539" y="152686"/>
                    <a:pt x="116014" y="148685"/>
                    <a:pt x="111538" y="148685"/>
                  </a:cubicBezTo>
                  <a:lnTo>
                    <a:pt x="104108" y="148685"/>
                  </a:lnTo>
                  <a:lnTo>
                    <a:pt x="104108" y="133826"/>
                  </a:lnTo>
                  <a:lnTo>
                    <a:pt x="126397" y="133826"/>
                  </a:lnTo>
                  <a:cubicBezTo>
                    <a:pt x="130492" y="133826"/>
                    <a:pt x="133826" y="130493"/>
                    <a:pt x="133826" y="126397"/>
                  </a:cubicBezTo>
                  <a:lnTo>
                    <a:pt x="133826" y="104108"/>
                  </a:lnTo>
                  <a:lnTo>
                    <a:pt x="148685" y="104108"/>
                  </a:lnTo>
                  <a:lnTo>
                    <a:pt x="148685" y="111347"/>
                  </a:lnTo>
                  <a:cubicBezTo>
                    <a:pt x="148685" y="115062"/>
                    <a:pt x="151352" y="118396"/>
                    <a:pt x="155067" y="118967"/>
                  </a:cubicBezTo>
                  <a:cubicBezTo>
                    <a:pt x="159639" y="119634"/>
                    <a:pt x="163639" y="116110"/>
                    <a:pt x="163639" y="111633"/>
                  </a:cubicBezTo>
                  <a:lnTo>
                    <a:pt x="163639" y="96774"/>
                  </a:lnTo>
                  <a:cubicBezTo>
                    <a:pt x="163639" y="92678"/>
                    <a:pt x="160306" y="89344"/>
                    <a:pt x="156210" y="89344"/>
                  </a:cubicBezTo>
                  <a:lnTo>
                    <a:pt x="133922" y="89344"/>
                  </a:lnTo>
                  <a:lnTo>
                    <a:pt x="133922" y="74486"/>
                  </a:lnTo>
                  <a:lnTo>
                    <a:pt x="156210" y="74486"/>
                  </a:lnTo>
                  <a:cubicBezTo>
                    <a:pt x="160306" y="74486"/>
                    <a:pt x="163639" y="71152"/>
                    <a:pt x="163639" y="67056"/>
                  </a:cubicBezTo>
                  <a:lnTo>
                    <a:pt x="163639" y="52388"/>
                  </a:lnTo>
                  <a:cubicBezTo>
                    <a:pt x="163639" y="48673"/>
                    <a:pt x="160973" y="45339"/>
                    <a:pt x="157258" y="44768"/>
                  </a:cubicBezTo>
                  <a:cubicBezTo>
                    <a:pt x="152686" y="44101"/>
                    <a:pt x="148685" y="47625"/>
                    <a:pt x="148685" y="52102"/>
                  </a:cubicBezTo>
                  <a:lnTo>
                    <a:pt x="148685" y="59531"/>
                  </a:lnTo>
                  <a:lnTo>
                    <a:pt x="133826" y="59531"/>
                  </a:lnTo>
                  <a:lnTo>
                    <a:pt x="133826" y="37243"/>
                  </a:lnTo>
                  <a:cubicBezTo>
                    <a:pt x="133826" y="33147"/>
                    <a:pt x="130492" y="29813"/>
                    <a:pt x="126397" y="29813"/>
                  </a:cubicBezTo>
                  <a:lnTo>
                    <a:pt x="104108" y="29813"/>
                  </a:lnTo>
                  <a:lnTo>
                    <a:pt x="104108" y="14954"/>
                  </a:lnTo>
                  <a:lnTo>
                    <a:pt x="111347" y="14954"/>
                  </a:lnTo>
                  <a:cubicBezTo>
                    <a:pt x="115062" y="14954"/>
                    <a:pt x="118396" y="12287"/>
                    <a:pt x="118967" y="8573"/>
                  </a:cubicBezTo>
                  <a:cubicBezTo>
                    <a:pt x="119634" y="4000"/>
                    <a:pt x="116110" y="0"/>
                    <a:pt x="111633" y="0"/>
                  </a:cubicBezTo>
                  <a:lnTo>
                    <a:pt x="96774" y="0"/>
                  </a:lnTo>
                  <a:cubicBezTo>
                    <a:pt x="92678" y="0"/>
                    <a:pt x="89345" y="3334"/>
                    <a:pt x="89345" y="7429"/>
                  </a:cubicBezTo>
                  <a:lnTo>
                    <a:pt x="89345" y="29718"/>
                  </a:lnTo>
                  <a:lnTo>
                    <a:pt x="74486" y="29718"/>
                  </a:lnTo>
                  <a:lnTo>
                    <a:pt x="74486" y="7429"/>
                  </a:lnTo>
                  <a:cubicBezTo>
                    <a:pt x="74486" y="3334"/>
                    <a:pt x="71152" y="0"/>
                    <a:pt x="67056" y="0"/>
                  </a:cubicBezTo>
                  <a:lnTo>
                    <a:pt x="52387" y="0"/>
                  </a:lnTo>
                  <a:cubicBezTo>
                    <a:pt x="48673" y="0"/>
                    <a:pt x="45339" y="2667"/>
                    <a:pt x="44767" y="6382"/>
                  </a:cubicBezTo>
                  <a:cubicBezTo>
                    <a:pt x="44101" y="10954"/>
                    <a:pt x="47625" y="14954"/>
                    <a:pt x="52102" y="14954"/>
                  </a:cubicBezTo>
                  <a:lnTo>
                    <a:pt x="59531" y="14954"/>
                  </a:lnTo>
                  <a:lnTo>
                    <a:pt x="59531" y="29813"/>
                  </a:lnTo>
                  <a:lnTo>
                    <a:pt x="37243" y="29813"/>
                  </a:lnTo>
                  <a:cubicBezTo>
                    <a:pt x="33147" y="29813"/>
                    <a:pt x="29813" y="33147"/>
                    <a:pt x="29813" y="37243"/>
                  </a:cubicBezTo>
                  <a:lnTo>
                    <a:pt x="29813" y="59531"/>
                  </a:lnTo>
                  <a:lnTo>
                    <a:pt x="14954" y="59531"/>
                  </a:lnTo>
                  <a:lnTo>
                    <a:pt x="14954" y="52102"/>
                  </a:lnTo>
                  <a:cubicBezTo>
                    <a:pt x="14954" y="48006"/>
                    <a:pt x="11620" y="44672"/>
                    <a:pt x="7525" y="44672"/>
                  </a:cubicBezTo>
                  <a:lnTo>
                    <a:pt x="7525" y="44672"/>
                  </a:lnTo>
                  <a:close/>
                  <a:moveTo>
                    <a:pt x="44672" y="44577"/>
                  </a:moveTo>
                  <a:lnTo>
                    <a:pt x="119063" y="44577"/>
                  </a:lnTo>
                  <a:lnTo>
                    <a:pt x="119063" y="118967"/>
                  </a:lnTo>
                  <a:lnTo>
                    <a:pt x="44672" y="118967"/>
                  </a:lnTo>
                  <a:lnTo>
                    <a:pt x="44672" y="44577"/>
                  </a:lnTo>
                  <a:close/>
                </a:path>
              </a:pathLst>
            </a:custGeom>
            <a:solidFill>
              <a:schemeClr val="dk1"/>
            </a:solidFill>
            <a:ln>
              <a:noFill/>
            </a:ln>
          </p:spPr>
          <p:style>
            <a:lnRef idx="0"/>
            <a:fillRef idx="0"/>
            <a:effectRef idx="0"/>
            <a:fontRef idx="minor"/>
          </p:style>
        </p:sp>
        <p:sp>
          <p:nvSpPr>
            <p:cNvPr id="525" name="CustomShape 107"/>
            <p:cNvSpPr/>
            <p:nvPr/>
          </p:nvSpPr>
          <p:spPr>
            <a:xfrm>
              <a:off x="1114200" y="272556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26" name="CustomShape 108"/>
            <p:cNvSpPr/>
            <p:nvPr/>
          </p:nvSpPr>
          <p:spPr>
            <a:xfrm>
              <a:off x="1074960" y="2685960"/>
              <a:ext cx="330120" cy="380520"/>
            </a:xfrm>
            <a:custGeom>
              <a:avLst/>
              <a:gdLst/>
              <a:ahLst/>
              <a:rect l="l" t="t" r="r" b="b"/>
              <a:pathLst>
                <a:path w="330472" h="380904">
                  <a:moveTo>
                    <a:pt x="59627" y="372428"/>
                  </a:moveTo>
                  <a:cubicBezTo>
                    <a:pt x="59341" y="374523"/>
                    <a:pt x="59912" y="376714"/>
                    <a:pt x="61341" y="378333"/>
                  </a:cubicBezTo>
                  <a:cubicBezTo>
                    <a:pt x="62770" y="379952"/>
                    <a:pt x="64770" y="380905"/>
                    <a:pt x="66961" y="380905"/>
                  </a:cubicBezTo>
                  <a:lnTo>
                    <a:pt x="186023" y="380905"/>
                  </a:lnTo>
                  <a:cubicBezTo>
                    <a:pt x="190119" y="380905"/>
                    <a:pt x="193453" y="377571"/>
                    <a:pt x="193453" y="373475"/>
                  </a:cubicBezTo>
                  <a:cubicBezTo>
                    <a:pt x="193453" y="357664"/>
                    <a:pt x="206502" y="339281"/>
                    <a:pt x="223266" y="339281"/>
                  </a:cubicBezTo>
                  <a:lnTo>
                    <a:pt x="253079" y="339281"/>
                  </a:lnTo>
                  <a:cubicBezTo>
                    <a:pt x="272510" y="339281"/>
                    <a:pt x="288512" y="324326"/>
                    <a:pt x="290132" y="305276"/>
                  </a:cubicBezTo>
                  <a:lnTo>
                    <a:pt x="292418" y="302990"/>
                  </a:lnTo>
                  <a:cubicBezTo>
                    <a:pt x="299466" y="295942"/>
                    <a:pt x="300800" y="285274"/>
                    <a:pt x="296418" y="276892"/>
                  </a:cubicBezTo>
                  <a:cubicBezTo>
                    <a:pt x="300895" y="274225"/>
                    <a:pt x="304229" y="270129"/>
                    <a:pt x="305943" y="265176"/>
                  </a:cubicBezTo>
                  <a:cubicBezTo>
                    <a:pt x="307943" y="259461"/>
                    <a:pt x="307658" y="253365"/>
                    <a:pt x="304991" y="247936"/>
                  </a:cubicBezTo>
                  <a:lnTo>
                    <a:pt x="300419" y="237458"/>
                  </a:lnTo>
                  <a:lnTo>
                    <a:pt x="315182" y="232696"/>
                  </a:lnTo>
                  <a:cubicBezTo>
                    <a:pt x="322612" y="230219"/>
                    <a:pt x="328041" y="224219"/>
                    <a:pt x="329851" y="216598"/>
                  </a:cubicBezTo>
                  <a:cubicBezTo>
                    <a:pt x="331661" y="209074"/>
                    <a:pt x="329470" y="201263"/>
                    <a:pt x="323945" y="195739"/>
                  </a:cubicBezTo>
                  <a:cubicBezTo>
                    <a:pt x="323945" y="195739"/>
                    <a:pt x="291179" y="161544"/>
                    <a:pt x="291179" y="161449"/>
                  </a:cubicBezTo>
                  <a:cubicBezTo>
                    <a:pt x="285845" y="156115"/>
                    <a:pt x="282797" y="148876"/>
                    <a:pt x="282797" y="141351"/>
                  </a:cubicBezTo>
                  <a:cubicBezTo>
                    <a:pt x="282797" y="63341"/>
                    <a:pt x="219361" y="0"/>
                    <a:pt x="141446" y="0"/>
                  </a:cubicBezTo>
                  <a:cubicBezTo>
                    <a:pt x="116015" y="0"/>
                    <a:pt x="91154" y="6858"/>
                    <a:pt x="69437" y="19717"/>
                  </a:cubicBezTo>
                  <a:cubicBezTo>
                    <a:pt x="65913" y="21812"/>
                    <a:pt x="64770" y="26384"/>
                    <a:pt x="66866" y="29908"/>
                  </a:cubicBezTo>
                  <a:cubicBezTo>
                    <a:pt x="68961" y="33433"/>
                    <a:pt x="73533" y="34576"/>
                    <a:pt x="77057" y="32480"/>
                  </a:cubicBezTo>
                  <a:cubicBezTo>
                    <a:pt x="96488" y="20955"/>
                    <a:pt x="118777" y="14859"/>
                    <a:pt x="141542" y="14859"/>
                  </a:cubicBezTo>
                  <a:cubicBezTo>
                    <a:pt x="211265" y="14859"/>
                    <a:pt x="268034" y="71628"/>
                    <a:pt x="268034" y="141351"/>
                  </a:cubicBezTo>
                  <a:cubicBezTo>
                    <a:pt x="268034" y="152876"/>
                    <a:pt x="272510" y="163735"/>
                    <a:pt x="280702" y="171926"/>
                  </a:cubicBezTo>
                  <a:cubicBezTo>
                    <a:pt x="280702" y="171926"/>
                    <a:pt x="313468" y="206121"/>
                    <a:pt x="313468" y="206216"/>
                  </a:cubicBezTo>
                  <a:cubicBezTo>
                    <a:pt x="316135" y="208883"/>
                    <a:pt x="315754" y="211931"/>
                    <a:pt x="315468" y="213169"/>
                  </a:cubicBezTo>
                  <a:cubicBezTo>
                    <a:pt x="315182" y="214408"/>
                    <a:pt x="314135" y="217361"/>
                    <a:pt x="310610" y="218503"/>
                  </a:cubicBezTo>
                  <a:lnTo>
                    <a:pt x="288036" y="225743"/>
                  </a:lnTo>
                  <a:cubicBezTo>
                    <a:pt x="286036" y="226409"/>
                    <a:pt x="284417" y="227838"/>
                    <a:pt x="283559" y="229743"/>
                  </a:cubicBezTo>
                  <a:cubicBezTo>
                    <a:pt x="282702" y="231648"/>
                    <a:pt x="282702" y="233839"/>
                    <a:pt x="283559" y="235744"/>
                  </a:cubicBezTo>
                  <a:cubicBezTo>
                    <a:pt x="289560" y="249555"/>
                    <a:pt x="291560" y="254032"/>
                    <a:pt x="291656" y="254318"/>
                  </a:cubicBezTo>
                  <a:cubicBezTo>
                    <a:pt x="292608" y="256127"/>
                    <a:pt x="292703" y="258223"/>
                    <a:pt x="292037" y="260128"/>
                  </a:cubicBezTo>
                  <a:cubicBezTo>
                    <a:pt x="291370" y="262033"/>
                    <a:pt x="289941" y="263557"/>
                    <a:pt x="288131" y="264414"/>
                  </a:cubicBezTo>
                  <a:lnTo>
                    <a:pt x="281750" y="267367"/>
                  </a:lnTo>
                  <a:cubicBezTo>
                    <a:pt x="279559" y="268415"/>
                    <a:pt x="277940" y="270415"/>
                    <a:pt x="277463" y="272796"/>
                  </a:cubicBezTo>
                  <a:cubicBezTo>
                    <a:pt x="276987" y="275177"/>
                    <a:pt x="277844" y="277654"/>
                    <a:pt x="279559" y="279368"/>
                  </a:cubicBezTo>
                  <a:lnTo>
                    <a:pt x="282035" y="281845"/>
                  </a:lnTo>
                  <a:cubicBezTo>
                    <a:pt x="284893" y="284702"/>
                    <a:pt x="284893" y="289465"/>
                    <a:pt x="282035" y="292322"/>
                  </a:cubicBezTo>
                  <a:lnTo>
                    <a:pt x="277654" y="296704"/>
                  </a:lnTo>
                  <a:cubicBezTo>
                    <a:pt x="276225" y="298132"/>
                    <a:pt x="275463" y="300038"/>
                    <a:pt x="275463" y="301943"/>
                  </a:cubicBezTo>
                  <a:cubicBezTo>
                    <a:pt x="275463" y="314230"/>
                    <a:pt x="265462" y="324231"/>
                    <a:pt x="253175" y="324231"/>
                  </a:cubicBezTo>
                  <a:lnTo>
                    <a:pt x="223361" y="324231"/>
                  </a:lnTo>
                  <a:cubicBezTo>
                    <a:pt x="200978" y="324231"/>
                    <a:pt x="182785" y="344138"/>
                    <a:pt x="179356" y="365951"/>
                  </a:cubicBezTo>
                  <a:lnTo>
                    <a:pt x="75343" y="365951"/>
                  </a:lnTo>
                  <a:cubicBezTo>
                    <a:pt x="80677" y="313373"/>
                    <a:pt x="63246" y="280226"/>
                    <a:pt x="46292" y="248031"/>
                  </a:cubicBezTo>
                  <a:cubicBezTo>
                    <a:pt x="30861" y="218694"/>
                    <a:pt x="14859" y="188309"/>
                    <a:pt x="14859" y="141161"/>
                  </a:cubicBezTo>
                  <a:cubicBezTo>
                    <a:pt x="14859" y="118396"/>
                    <a:pt x="20955" y="96107"/>
                    <a:pt x="32480" y="76676"/>
                  </a:cubicBezTo>
                  <a:cubicBezTo>
                    <a:pt x="34576" y="73152"/>
                    <a:pt x="33433" y="68580"/>
                    <a:pt x="29909" y="66485"/>
                  </a:cubicBezTo>
                  <a:cubicBezTo>
                    <a:pt x="26384" y="64389"/>
                    <a:pt x="21812" y="65532"/>
                    <a:pt x="19717" y="69056"/>
                  </a:cubicBezTo>
                  <a:cubicBezTo>
                    <a:pt x="6858" y="90964"/>
                    <a:pt x="0" y="115919"/>
                    <a:pt x="0" y="141256"/>
                  </a:cubicBezTo>
                  <a:cubicBezTo>
                    <a:pt x="0" y="192024"/>
                    <a:pt x="16859" y="224123"/>
                    <a:pt x="33147" y="255080"/>
                  </a:cubicBezTo>
                  <a:cubicBezTo>
                    <a:pt x="50578" y="288227"/>
                    <a:pt x="67151" y="319564"/>
                    <a:pt x="59531" y="372428"/>
                  </a:cubicBezTo>
                  <a:lnTo>
                    <a:pt x="59531" y="372428"/>
                  </a:lnTo>
                  <a:close/>
                </a:path>
              </a:pathLst>
            </a:custGeom>
            <a:solidFill>
              <a:schemeClr val="dk1"/>
            </a:solidFill>
            <a:ln>
              <a:noFill/>
            </a:ln>
          </p:spPr>
          <p:style>
            <a:lnRef idx="0"/>
            <a:fillRef idx="0"/>
            <a:effectRef idx="0"/>
            <a:fontRef idx="minor"/>
          </p:style>
        </p:sp>
      </p:grpSp>
      <p:grpSp>
        <p:nvGrpSpPr>
          <p:cNvPr id="527" name="Group 109"/>
          <p:cNvGrpSpPr/>
          <p:nvPr/>
        </p:nvGrpSpPr>
        <p:grpSpPr>
          <a:xfrm>
            <a:off x="7738920" y="2685960"/>
            <a:ext cx="329760" cy="380520"/>
            <a:chOff x="7738920" y="2685960"/>
            <a:chExt cx="329760" cy="380520"/>
          </a:xfrm>
        </p:grpSpPr>
        <p:sp>
          <p:nvSpPr>
            <p:cNvPr id="528" name="CustomShape 110"/>
            <p:cNvSpPr/>
            <p:nvPr/>
          </p:nvSpPr>
          <p:spPr>
            <a:xfrm>
              <a:off x="7798320" y="2745720"/>
              <a:ext cx="163440" cy="163440"/>
            </a:xfrm>
            <a:custGeom>
              <a:avLst/>
              <a:gdLst/>
              <a:ahLst/>
              <a:rect l="l" t="t" r="r" b="b"/>
              <a:pathLst>
                <a:path w="163753" h="163714">
                  <a:moveTo>
                    <a:pt x="161030" y="89249"/>
                  </a:moveTo>
                  <a:cubicBezTo>
                    <a:pt x="162363" y="89249"/>
                    <a:pt x="163506" y="88202"/>
                    <a:pt x="163601" y="86868"/>
                  </a:cubicBezTo>
                  <a:cubicBezTo>
                    <a:pt x="166458" y="39433"/>
                    <a:pt x="128740" y="0"/>
                    <a:pt x="81876" y="0"/>
                  </a:cubicBezTo>
                  <a:cubicBezTo>
                    <a:pt x="35014" y="0"/>
                    <a:pt x="-2705" y="39529"/>
                    <a:pt x="152" y="86868"/>
                  </a:cubicBezTo>
                  <a:cubicBezTo>
                    <a:pt x="152" y="88202"/>
                    <a:pt x="1295" y="89249"/>
                    <a:pt x="2724" y="89249"/>
                  </a:cubicBezTo>
                  <a:lnTo>
                    <a:pt x="74447" y="89249"/>
                  </a:lnTo>
                  <a:lnTo>
                    <a:pt x="74447" y="148876"/>
                  </a:lnTo>
                  <a:cubicBezTo>
                    <a:pt x="74447" y="150971"/>
                    <a:pt x="75305" y="152876"/>
                    <a:pt x="76733" y="154400"/>
                  </a:cubicBezTo>
                  <a:cubicBezTo>
                    <a:pt x="96926" y="174593"/>
                    <a:pt x="121691" y="158591"/>
                    <a:pt x="118929" y="138303"/>
                  </a:cubicBezTo>
                  <a:cubicBezTo>
                    <a:pt x="118929" y="137827"/>
                    <a:pt x="118453" y="137065"/>
                    <a:pt x="118072" y="136779"/>
                  </a:cubicBezTo>
                  <a:cubicBezTo>
                    <a:pt x="111118" y="130302"/>
                    <a:pt x="102832" y="136207"/>
                    <a:pt x="104451" y="143161"/>
                  </a:cubicBezTo>
                  <a:cubicBezTo>
                    <a:pt x="104641" y="143923"/>
                    <a:pt x="104451" y="144780"/>
                    <a:pt x="103880" y="145352"/>
                  </a:cubicBezTo>
                  <a:cubicBezTo>
                    <a:pt x="97402" y="152400"/>
                    <a:pt x="89306" y="147828"/>
                    <a:pt x="89306" y="141446"/>
                  </a:cubicBezTo>
                  <a:lnTo>
                    <a:pt x="89306" y="89344"/>
                  </a:lnTo>
                  <a:lnTo>
                    <a:pt x="161030" y="89344"/>
                  </a:lnTo>
                  <a:close/>
                  <a:moveTo>
                    <a:pt x="81591" y="14859"/>
                  </a:moveTo>
                  <a:cubicBezTo>
                    <a:pt x="115976" y="14859"/>
                    <a:pt x="144456" y="40958"/>
                    <a:pt x="148171" y="74390"/>
                  </a:cubicBezTo>
                  <a:lnTo>
                    <a:pt x="15011" y="74390"/>
                  </a:lnTo>
                  <a:cubicBezTo>
                    <a:pt x="18726" y="40958"/>
                    <a:pt x="47206" y="14859"/>
                    <a:pt x="81591" y="14859"/>
                  </a:cubicBezTo>
                  <a:close/>
                </a:path>
              </a:pathLst>
            </a:custGeom>
            <a:solidFill>
              <a:schemeClr val="dk1"/>
            </a:solidFill>
            <a:ln>
              <a:noFill/>
            </a:ln>
          </p:spPr>
          <p:style>
            <a:lnRef idx="0"/>
            <a:fillRef idx="0"/>
            <a:effectRef idx="0"/>
            <a:fontRef idx="minor"/>
          </p:style>
        </p:sp>
        <p:sp>
          <p:nvSpPr>
            <p:cNvPr id="529" name="CustomShape 111"/>
            <p:cNvSpPr/>
            <p:nvPr/>
          </p:nvSpPr>
          <p:spPr>
            <a:xfrm>
              <a:off x="7778160" y="2725560"/>
              <a:ext cx="14400" cy="14400"/>
            </a:xfrm>
            <a:custGeom>
              <a:avLst/>
              <a:gdLst/>
              <a:ahLst/>
              <a:rect l="l" t="t" r="r" b="b"/>
              <a:pathLst>
                <a:path w="14858" h="14859">
                  <a:moveTo>
                    <a:pt x="14859" y="7430"/>
                  </a:moveTo>
                  <a:cubicBezTo>
                    <a:pt x="14859" y="11533"/>
                    <a:pt x="11532" y="14859"/>
                    <a:pt x="7429" y="14859"/>
                  </a:cubicBezTo>
                  <a:cubicBezTo>
                    <a:pt x="3326" y="14859"/>
                    <a:pt x="-1" y="11533"/>
                    <a:pt x="-1" y="7430"/>
                  </a:cubicBezTo>
                  <a:cubicBezTo>
                    <a:pt x="-1" y="3326"/>
                    <a:pt x="3326" y="0"/>
                    <a:pt x="7429" y="0"/>
                  </a:cubicBezTo>
                  <a:cubicBezTo>
                    <a:pt x="11532" y="0"/>
                    <a:pt x="14859" y="3326"/>
                    <a:pt x="14859" y="7430"/>
                  </a:cubicBezTo>
                  <a:close/>
                </a:path>
              </a:pathLst>
            </a:custGeom>
            <a:solidFill>
              <a:schemeClr val="dk1"/>
            </a:solidFill>
            <a:ln>
              <a:noFill/>
            </a:ln>
          </p:spPr>
          <p:style>
            <a:lnRef idx="0"/>
            <a:fillRef idx="0"/>
            <a:effectRef idx="0"/>
            <a:fontRef idx="minor"/>
          </p:style>
        </p:sp>
        <p:sp>
          <p:nvSpPr>
            <p:cNvPr id="530" name="CustomShape 112"/>
            <p:cNvSpPr/>
            <p:nvPr/>
          </p:nvSpPr>
          <p:spPr>
            <a:xfrm>
              <a:off x="7738920" y="2685960"/>
              <a:ext cx="329760" cy="380520"/>
            </a:xfrm>
            <a:custGeom>
              <a:avLst/>
              <a:gdLst/>
              <a:ahLst/>
              <a:rect l="l" t="t" r="r" b="b"/>
              <a:pathLst>
                <a:path w="330282" h="380904">
                  <a:moveTo>
                    <a:pt x="59436" y="372428"/>
                  </a:moveTo>
                  <a:cubicBezTo>
                    <a:pt x="59150" y="374523"/>
                    <a:pt x="59722" y="376714"/>
                    <a:pt x="61150" y="378333"/>
                  </a:cubicBezTo>
                  <a:cubicBezTo>
                    <a:pt x="62579" y="379952"/>
                    <a:pt x="64580" y="380905"/>
                    <a:pt x="66770" y="380905"/>
                  </a:cubicBezTo>
                  <a:lnTo>
                    <a:pt x="185833" y="380905"/>
                  </a:lnTo>
                  <a:cubicBezTo>
                    <a:pt x="189929" y="380905"/>
                    <a:pt x="193262" y="377571"/>
                    <a:pt x="193262" y="373475"/>
                  </a:cubicBezTo>
                  <a:cubicBezTo>
                    <a:pt x="193262" y="357664"/>
                    <a:pt x="206312" y="339281"/>
                    <a:pt x="223075" y="339281"/>
                  </a:cubicBezTo>
                  <a:lnTo>
                    <a:pt x="252889" y="339281"/>
                  </a:lnTo>
                  <a:cubicBezTo>
                    <a:pt x="272320" y="339281"/>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9"/>
                    <a:pt x="329660" y="216598"/>
                  </a:cubicBezTo>
                  <a:cubicBezTo>
                    <a:pt x="331470" y="209074"/>
                    <a:pt x="329279" y="201263"/>
                    <a:pt x="323755" y="195739"/>
                  </a:cubicBezTo>
                  <a:cubicBezTo>
                    <a:pt x="323755" y="195739"/>
                    <a:pt x="290989"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80"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69"/>
                  </a:cubicBezTo>
                  <a:cubicBezTo>
                    <a:pt x="314992" y="214408"/>
                    <a:pt x="313944" y="217361"/>
                    <a:pt x="310420" y="218503"/>
                  </a:cubicBezTo>
                  <a:lnTo>
                    <a:pt x="287846" y="225743"/>
                  </a:lnTo>
                  <a:cubicBezTo>
                    <a:pt x="285845" y="226409"/>
                    <a:pt x="284226" y="227838"/>
                    <a:pt x="283369" y="229743"/>
                  </a:cubicBezTo>
                  <a:cubicBezTo>
                    <a:pt x="282512" y="231648"/>
                    <a:pt x="282512" y="233839"/>
                    <a:pt x="283369" y="235744"/>
                  </a:cubicBezTo>
                  <a:cubicBezTo>
                    <a:pt x="289370" y="249555"/>
                    <a:pt x="291370" y="254032"/>
                    <a:pt x="291465" y="254318"/>
                  </a:cubicBezTo>
                  <a:cubicBezTo>
                    <a:pt x="292418" y="256127"/>
                    <a:pt x="292513" y="258223"/>
                    <a:pt x="291846" y="260128"/>
                  </a:cubicBezTo>
                  <a:cubicBezTo>
                    <a:pt x="291179" y="262033"/>
                    <a:pt x="289750" y="263557"/>
                    <a:pt x="287941" y="264414"/>
                  </a:cubicBezTo>
                  <a:lnTo>
                    <a:pt x="281559" y="267367"/>
                  </a:lnTo>
                  <a:cubicBezTo>
                    <a:pt x="279368" y="268415"/>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3" y="300038"/>
                    <a:pt x="275273" y="301943"/>
                  </a:cubicBezTo>
                  <a:cubicBezTo>
                    <a:pt x="275273" y="314230"/>
                    <a:pt x="265271" y="324231"/>
                    <a:pt x="252984" y="324231"/>
                  </a:cubicBezTo>
                  <a:lnTo>
                    <a:pt x="223171" y="324231"/>
                  </a:lnTo>
                  <a:cubicBezTo>
                    <a:pt x="200787" y="324231"/>
                    <a:pt x="182594" y="344138"/>
                    <a:pt x="179165" y="365951"/>
                  </a:cubicBezTo>
                  <a:lnTo>
                    <a:pt x="75343" y="365951"/>
                  </a:lnTo>
                  <a:cubicBezTo>
                    <a:pt x="80677" y="313373"/>
                    <a:pt x="63246" y="280226"/>
                    <a:pt x="46291" y="248031"/>
                  </a:cubicBezTo>
                  <a:cubicBezTo>
                    <a:pt x="30861" y="218694"/>
                    <a:pt x="14859" y="188309"/>
                    <a:pt x="14859" y="141161"/>
                  </a:cubicBezTo>
                  <a:cubicBezTo>
                    <a:pt x="14859" y="118396"/>
                    <a:pt x="20955" y="96107"/>
                    <a:pt x="32481" y="76676"/>
                  </a:cubicBezTo>
                  <a:cubicBezTo>
                    <a:pt x="34576" y="73152"/>
                    <a:pt x="33433" y="68580"/>
                    <a:pt x="29909" y="66485"/>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531" name="Group 113"/>
          <p:cNvGrpSpPr/>
          <p:nvPr/>
        </p:nvGrpSpPr>
        <p:grpSpPr>
          <a:xfrm>
            <a:off x="6998400" y="2685960"/>
            <a:ext cx="330120" cy="380520"/>
            <a:chOff x="6998400" y="2685960"/>
            <a:chExt cx="330120" cy="380520"/>
          </a:xfrm>
        </p:grpSpPr>
        <p:sp>
          <p:nvSpPr>
            <p:cNvPr id="532" name="CustomShape 114"/>
            <p:cNvSpPr/>
            <p:nvPr/>
          </p:nvSpPr>
          <p:spPr>
            <a:xfrm>
              <a:off x="7161840" y="2790360"/>
              <a:ext cx="14400" cy="14400"/>
            </a:xfrm>
            <a:custGeom>
              <a:avLst/>
              <a:gdLst/>
              <a:ahLst/>
              <a:rect l="l" t="t" r="r" b="b"/>
              <a:pathLst>
                <a:path w="14858" h="14859">
                  <a:moveTo>
                    <a:pt x="14859" y="7429"/>
                  </a:moveTo>
                  <a:cubicBezTo>
                    <a:pt x="14859" y="11533"/>
                    <a:pt x="11532" y="14859"/>
                    <a:pt x="7429" y="14859"/>
                  </a:cubicBezTo>
                  <a:cubicBezTo>
                    <a:pt x="3326" y="14859"/>
                    <a:pt x="-1" y="11533"/>
                    <a:pt x="-1" y="7429"/>
                  </a:cubicBezTo>
                  <a:cubicBezTo>
                    <a:pt x="-1" y="3326"/>
                    <a:pt x="3326" y="0"/>
                    <a:pt x="7429" y="0"/>
                  </a:cubicBezTo>
                  <a:cubicBezTo>
                    <a:pt x="11532" y="0"/>
                    <a:pt x="14859" y="3326"/>
                    <a:pt x="14859" y="7429"/>
                  </a:cubicBezTo>
                  <a:close/>
                </a:path>
              </a:pathLst>
            </a:custGeom>
            <a:solidFill>
              <a:schemeClr val="dk1"/>
            </a:solidFill>
            <a:ln>
              <a:noFill/>
            </a:ln>
          </p:spPr>
          <p:style>
            <a:lnRef idx="0"/>
            <a:fillRef idx="0"/>
            <a:effectRef idx="0"/>
            <a:fontRef idx="minor"/>
          </p:style>
        </p:sp>
        <p:sp>
          <p:nvSpPr>
            <p:cNvPr id="533" name="CustomShape 115"/>
            <p:cNvSpPr/>
            <p:nvPr/>
          </p:nvSpPr>
          <p:spPr>
            <a:xfrm>
              <a:off x="7102440" y="2790360"/>
              <a:ext cx="14400" cy="14400"/>
            </a:xfrm>
            <a:custGeom>
              <a:avLst/>
              <a:gdLst/>
              <a:ahLst/>
              <a:rect l="l" t="t" r="r" b="b"/>
              <a:pathLst>
                <a:path w="14858" h="14859">
                  <a:moveTo>
                    <a:pt x="14859" y="7429"/>
                  </a:moveTo>
                  <a:cubicBezTo>
                    <a:pt x="14859" y="11533"/>
                    <a:pt x="11532" y="14859"/>
                    <a:pt x="7429" y="14859"/>
                  </a:cubicBezTo>
                  <a:cubicBezTo>
                    <a:pt x="3326" y="14859"/>
                    <a:pt x="-1" y="11533"/>
                    <a:pt x="-1" y="7429"/>
                  </a:cubicBezTo>
                  <a:cubicBezTo>
                    <a:pt x="-1" y="3326"/>
                    <a:pt x="3326" y="0"/>
                    <a:pt x="7429" y="0"/>
                  </a:cubicBezTo>
                  <a:cubicBezTo>
                    <a:pt x="11532" y="0"/>
                    <a:pt x="14859" y="3326"/>
                    <a:pt x="14859" y="7429"/>
                  </a:cubicBezTo>
                  <a:close/>
                </a:path>
              </a:pathLst>
            </a:custGeom>
            <a:solidFill>
              <a:schemeClr val="dk1"/>
            </a:solidFill>
            <a:ln>
              <a:noFill/>
            </a:ln>
          </p:spPr>
          <p:style>
            <a:lnRef idx="0"/>
            <a:fillRef idx="0"/>
            <a:effectRef idx="0"/>
            <a:fontRef idx="minor"/>
          </p:style>
        </p:sp>
        <p:sp>
          <p:nvSpPr>
            <p:cNvPr id="534" name="CustomShape 116"/>
            <p:cNvSpPr/>
            <p:nvPr/>
          </p:nvSpPr>
          <p:spPr>
            <a:xfrm>
              <a:off x="7057800" y="2745720"/>
              <a:ext cx="163440" cy="163440"/>
            </a:xfrm>
            <a:custGeom>
              <a:avLst/>
              <a:gdLst/>
              <a:ahLst/>
              <a:rect l="l" t="t" r="r" b="b"/>
              <a:pathLst>
                <a:path w="163639" h="163639">
                  <a:moveTo>
                    <a:pt x="81820" y="163640"/>
                  </a:moveTo>
                  <a:cubicBezTo>
                    <a:pt x="126968" y="163640"/>
                    <a:pt x="163639" y="126873"/>
                    <a:pt x="163639" y="81820"/>
                  </a:cubicBezTo>
                  <a:cubicBezTo>
                    <a:pt x="163639" y="36767"/>
                    <a:pt x="126873" y="0"/>
                    <a:pt x="81820" y="0"/>
                  </a:cubicBezTo>
                  <a:cubicBezTo>
                    <a:pt x="36766" y="0"/>
                    <a:pt x="0" y="36767"/>
                    <a:pt x="0" y="81820"/>
                  </a:cubicBezTo>
                  <a:cubicBezTo>
                    <a:pt x="0" y="126873"/>
                    <a:pt x="36766" y="163640"/>
                    <a:pt x="81820" y="163640"/>
                  </a:cubicBezTo>
                  <a:lnTo>
                    <a:pt x="81820" y="163640"/>
                  </a:lnTo>
                  <a:close/>
                  <a:moveTo>
                    <a:pt x="81820" y="14764"/>
                  </a:moveTo>
                  <a:cubicBezTo>
                    <a:pt x="118777" y="14764"/>
                    <a:pt x="148780" y="44768"/>
                    <a:pt x="148780" y="81725"/>
                  </a:cubicBezTo>
                  <a:cubicBezTo>
                    <a:pt x="148780" y="118681"/>
                    <a:pt x="118777" y="148685"/>
                    <a:pt x="81820" y="148685"/>
                  </a:cubicBezTo>
                  <a:cubicBezTo>
                    <a:pt x="44863" y="148685"/>
                    <a:pt x="14859" y="118681"/>
                    <a:pt x="14859" y="81725"/>
                  </a:cubicBezTo>
                  <a:cubicBezTo>
                    <a:pt x="14859" y="44768"/>
                    <a:pt x="44863" y="14764"/>
                    <a:pt x="81820" y="14764"/>
                  </a:cubicBezTo>
                  <a:lnTo>
                    <a:pt x="81820" y="14764"/>
                  </a:lnTo>
                  <a:close/>
                </a:path>
              </a:pathLst>
            </a:custGeom>
            <a:solidFill>
              <a:schemeClr val="dk1"/>
            </a:solidFill>
            <a:ln>
              <a:noFill/>
            </a:ln>
          </p:spPr>
          <p:style>
            <a:lnRef idx="0"/>
            <a:fillRef idx="0"/>
            <a:effectRef idx="0"/>
            <a:fontRef idx="minor"/>
          </p:style>
        </p:sp>
        <p:sp>
          <p:nvSpPr>
            <p:cNvPr id="535" name="CustomShape 117"/>
            <p:cNvSpPr/>
            <p:nvPr/>
          </p:nvSpPr>
          <p:spPr>
            <a:xfrm>
              <a:off x="7109640" y="2812320"/>
              <a:ext cx="59400" cy="59400"/>
            </a:xfrm>
            <a:custGeom>
              <a:avLst/>
              <a:gdLst/>
              <a:ahLst/>
              <a:rect l="l" t="t" r="r" b="b"/>
              <a:pathLst>
                <a:path w="59626" h="59626">
                  <a:moveTo>
                    <a:pt x="29813" y="59626"/>
                  </a:moveTo>
                  <a:cubicBezTo>
                    <a:pt x="46196" y="59626"/>
                    <a:pt x="59627" y="46292"/>
                    <a:pt x="59627" y="29813"/>
                  </a:cubicBezTo>
                  <a:cubicBezTo>
                    <a:pt x="59627" y="13335"/>
                    <a:pt x="46291" y="0"/>
                    <a:pt x="29813" y="0"/>
                  </a:cubicBezTo>
                  <a:cubicBezTo>
                    <a:pt x="13335" y="0"/>
                    <a:pt x="0" y="13335"/>
                    <a:pt x="0" y="29813"/>
                  </a:cubicBezTo>
                  <a:cubicBezTo>
                    <a:pt x="0" y="46292"/>
                    <a:pt x="13335" y="59626"/>
                    <a:pt x="29813" y="59626"/>
                  </a:cubicBezTo>
                  <a:lnTo>
                    <a:pt x="29813" y="59626"/>
                  </a:lnTo>
                  <a:close/>
                  <a:moveTo>
                    <a:pt x="29813" y="14954"/>
                  </a:moveTo>
                  <a:cubicBezTo>
                    <a:pt x="38005" y="14954"/>
                    <a:pt x="44672" y="21622"/>
                    <a:pt x="44672" y="29813"/>
                  </a:cubicBezTo>
                  <a:cubicBezTo>
                    <a:pt x="44672" y="38005"/>
                    <a:pt x="38005" y="44672"/>
                    <a:pt x="29813" y="44672"/>
                  </a:cubicBezTo>
                  <a:cubicBezTo>
                    <a:pt x="21621" y="44672"/>
                    <a:pt x="14954" y="38005"/>
                    <a:pt x="14954" y="29813"/>
                  </a:cubicBezTo>
                  <a:cubicBezTo>
                    <a:pt x="14954" y="21622"/>
                    <a:pt x="21621" y="14954"/>
                    <a:pt x="29813" y="14954"/>
                  </a:cubicBezTo>
                  <a:close/>
                </a:path>
              </a:pathLst>
            </a:custGeom>
            <a:solidFill>
              <a:schemeClr val="dk1"/>
            </a:solidFill>
            <a:ln>
              <a:noFill/>
            </a:ln>
          </p:spPr>
          <p:style>
            <a:lnRef idx="0"/>
            <a:fillRef idx="0"/>
            <a:effectRef idx="0"/>
            <a:fontRef idx="minor"/>
          </p:style>
        </p:sp>
        <p:sp>
          <p:nvSpPr>
            <p:cNvPr id="536" name="CustomShape 118"/>
            <p:cNvSpPr/>
            <p:nvPr/>
          </p:nvSpPr>
          <p:spPr>
            <a:xfrm>
              <a:off x="7037640" y="272556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37" name="CustomShape 119"/>
            <p:cNvSpPr/>
            <p:nvPr/>
          </p:nvSpPr>
          <p:spPr>
            <a:xfrm>
              <a:off x="6998400" y="26859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0" y="33433"/>
                    <a:pt x="73343" y="34576"/>
                    <a:pt x="76867"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280511" y="171926"/>
                    <a:pt x="313277" y="206121"/>
                    <a:pt x="313277" y="206216"/>
                  </a:cubicBezTo>
                  <a:cubicBezTo>
                    <a:pt x="315944" y="208883"/>
                    <a:pt x="315563" y="211931"/>
                    <a:pt x="315277" y="213169"/>
                  </a:cubicBezTo>
                  <a:cubicBezTo>
                    <a:pt x="314992" y="214408"/>
                    <a:pt x="313944" y="217361"/>
                    <a:pt x="310419" y="218503"/>
                  </a:cubicBezTo>
                  <a:lnTo>
                    <a:pt x="287845" y="225743"/>
                  </a:lnTo>
                  <a:cubicBezTo>
                    <a:pt x="285845" y="226409"/>
                    <a:pt x="284226" y="227838"/>
                    <a:pt x="283369" y="229743"/>
                  </a:cubicBezTo>
                  <a:cubicBezTo>
                    <a:pt x="282511" y="231648"/>
                    <a:pt x="282511" y="233839"/>
                    <a:pt x="283369" y="235744"/>
                  </a:cubicBezTo>
                  <a:cubicBezTo>
                    <a:pt x="289179" y="249079"/>
                    <a:pt x="291369" y="254032"/>
                    <a:pt x="291465" y="254318"/>
                  </a:cubicBezTo>
                  <a:cubicBezTo>
                    <a:pt x="292418" y="256127"/>
                    <a:pt x="292513" y="258223"/>
                    <a:pt x="291846" y="260128"/>
                  </a:cubicBezTo>
                  <a:cubicBezTo>
                    <a:pt x="291179" y="262033"/>
                    <a:pt x="289750" y="263557"/>
                    <a:pt x="287941" y="264414"/>
                  </a:cubicBezTo>
                  <a:lnTo>
                    <a:pt x="281559" y="267367"/>
                  </a:lnTo>
                  <a:cubicBezTo>
                    <a:pt x="279368" y="268415"/>
                    <a:pt x="277749" y="270415"/>
                    <a:pt x="277273" y="272796"/>
                  </a:cubicBezTo>
                  <a:cubicBezTo>
                    <a:pt x="276796" y="275177"/>
                    <a:pt x="277654" y="277654"/>
                    <a:pt x="279368" y="279368"/>
                  </a:cubicBezTo>
                  <a:lnTo>
                    <a:pt x="281844" y="281845"/>
                  </a:lnTo>
                  <a:cubicBezTo>
                    <a:pt x="284702" y="284702"/>
                    <a:pt x="284702" y="289465"/>
                    <a:pt x="281844" y="292322"/>
                  </a:cubicBezTo>
                  <a:lnTo>
                    <a:pt x="277463" y="296704"/>
                  </a:lnTo>
                  <a:cubicBezTo>
                    <a:pt x="276034" y="298132"/>
                    <a:pt x="275273" y="300038"/>
                    <a:pt x="275273" y="301943"/>
                  </a:cubicBezTo>
                  <a:cubicBezTo>
                    <a:pt x="275273" y="314230"/>
                    <a:pt x="265271" y="324231"/>
                    <a:pt x="252984" y="324231"/>
                  </a:cubicBezTo>
                  <a:lnTo>
                    <a:pt x="223171" y="324231"/>
                  </a:lnTo>
                  <a:cubicBezTo>
                    <a:pt x="200787" y="324231"/>
                    <a:pt x="182594" y="344138"/>
                    <a:pt x="179165" y="365951"/>
                  </a:cubicBezTo>
                  <a:lnTo>
                    <a:pt x="75342" y="365951"/>
                  </a:lnTo>
                  <a:cubicBezTo>
                    <a:pt x="80676" y="313373"/>
                    <a:pt x="63246" y="280226"/>
                    <a:pt x="46291" y="248031"/>
                  </a:cubicBezTo>
                  <a:cubicBezTo>
                    <a:pt x="30861" y="218694"/>
                    <a:pt x="14859" y="188309"/>
                    <a:pt x="14859" y="141161"/>
                  </a:cubicBezTo>
                  <a:cubicBezTo>
                    <a:pt x="14859" y="118396"/>
                    <a:pt x="20955" y="96107"/>
                    <a:pt x="32480" y="76676"/>
                  </a:cubicBezTo>
                  <a:cubicBezTo>
                    <a:pt x="34576" y="73152"/>
                    <a:pt x="33433" y="68580"/>
                    <a:pt x="29909" y="66485"/>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5" y="374332"/>
                    <a:pt x="59817" y="376523"/>
                    <a:pt x="61246" y="378143"/>
                  </a:cubicBezTo>
                  <a:cubicBezTo>
                    <a:pt x="62675" y="379762"/>
                    <a:pt x="64675" y="380714"/>
                    <a:pt x="66866" y="380714"/>
                  </a:cubicBezTo>
                  <a:lnTo>
                    <a:pt x="185928" y="380714"/>
                  </a:lnTo>
                  <a:cubicBezTo>
                    <a:pt x="190024" y="380714"/>
                    <a:pt x="193357" y="377381"/>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9"/>
                    <a:pt x="305848" y="264986"/>
                  </a:cubicBezTo>
                  <a:cubicBezTo>
                    <a:pt x="307848" y="259270"/>
                    <a:pt x="307562" y="253174"/>
                    <a:pt x="304895" y="247745"/>
                  </a:cubicBezTo>
                  <a:lnTo>
                    <a:pt x="300323" y="237268"/>
                  </a:lnTo>
                  <a:lnTo>
                    <a:pt x="315087" y="232505"/>
                  </a:lnTo>
                  <a:cubicBezTo>
                    <a:pt x="322516" y="230029"/>
                    <a:pt x="327946" y="224028"/>
                    <a:pt x="329755" y="216408"/>
                  </a:cubicBezTo>
                  <a:cubicBezTo>
                    <a:pt x="331565" y="208883"/>
                    <a:pt x="329375" y="201073"/>
                    <a:pt x="323850" y="195548"/>
                  </a:cubicBezTo>
                  <a:lnTo>
                    <a:pt x="291179" y="161353"/>
                  </a:lnTo>
                  <a:close/>
                </a:path>
              </a:pathLst>
            </a:custGeom>
            <a:solidFill>
              <a:schemeClr val="dk1"/>
            </a:solidFill>
            <a:ln>
              <a:noFill/>
            </a:ln>
          </p:spPr>
          <p:style>
            <a:lnRef idx="0"/>
            <a:fillRef idx="0"/>
            <a:effectRef idx="0"/>
            <a:fontRef idx="minor"/>
          </p:style>
        </p:sp>
      </p:grpSp>
      <p:grpSp>
        <p:nvGrpSpPr>
          <p:cNvPr id="538" name="Group 120"/>
          <p:cNvGrpSpPr/>
          <p:nvPr/>
        </p:nvGrpSpPr>
        <p:grpSpPr>
          <a:xfrm>
            <a:off x="6257880" y="2685960"/>
            <a:ext cx="330120" cy="380520"/>
            <a:chOff x="6257880" y="2685960"/>
            <a:chExt cx="330120" cy="380520"/>
          </a:xfrm>
        </p:grpSpPr>
        <p:sp>
          <p:nvSpPr>
            <p:cNvPr id="539" name="CustomShape 121"/>
            <p:cNvSpPr/>
            <p:nvPr/>
          </p:nvSpPr>
          <p:spPr>
            <a:xfrm>
              <a:off x="6332400" y="2745720"/>
              <a:ext cx="133560" cy="163440"/>
            </a:xfrm>
            <a:custGeom>
              <a:avLst/>
              <a:gdLst/>
              <a:ahLst/>
              <a:rect l="l" t="t" r="r" b="b"/>
              <a:pathLst>
                <a:path w="134016" h="163639">
                  <a:moveTo>
                    <a:pt x="65247" y="163449"/>
                  </a:moveTo>
                  <a:cubicBezTo>
                    <a:pt x="65818" y="163640"/>
                    <a:pt x="66485" y="163640"/>
                    <a:pt x="67056" y="163640"/>
                  </a:cubicBezTo>
                  <a:cubicBezTo>
                    <a:pt x="67628" y="163640"/>
                    <a:pt x="68295" y="163640"/>
                    <a:pt x="68866" y="163449"/>
                  </a:cubicBezTo>
                  <a:cubicBezTo>
                    <a:pt x="107252" y="153829"/>
                    <a:pt x="134017" y="119539"/>
                    <a:pt x="134017" y="80010"/>
                  </a:cubicBezTo>
                  <a:lnTo>
                    <a:pt x="134017" y="22289"/>
                  </a:lnTo>
                  <a:cubicBezTo>
                    <a:pt x="134017" y="18193"/>
                    <a:pt x="130683" y="14859"/>
                    <a:pt x="126588" y="14859"/>
                  </a:cubicBezTo>
                  <a:cubicBezTo>
                    <a:pt x="114777" y="14859"/>
                    <a:pt x="108014" y="13240"/>
                    <a:pt x="103442" y="4096"/>
                  </a:cubicBezTo>
                  <a:cubicBezTo>
                    <a:pt x="102204" y="1619"/>
                    <a:pt x="99632" y="0"/>
                    <a:pt x="96774" y="0"/>
                  </a:cubicBezTo>
                  <a:lnTo>
                    <a:pt x="37243" y="0"/>
                  </a:lnTo>
                  <a:cubicBezTo>
                    <a:pt x="34481" y="0"/>
                    <a:pt x="31909" y="1524"/>
                    <a:pt x="30575" y="4000"/>
                  </a:cubicBezTo>
                  <a:cubicBezTo>
                    <a:pt x="26575" y="12097"/>
                    <a:pt x="20670" y="14859"/>
                    <a:pt x="7430" y="14859"/>
                  </a:cubicBezTo>
                  <a:cubicBezTo>
                    <a:pt x="3334" y="14859"/>
                    <a:pt x="0" y="18193"/>
                    <a:pt x="0" y="22289"/>
                  </a:cubicBezTo>
                  <a:lnTo>
                    <a:pt x="0" y="80010"/>
                  </a:lnTo>
                  <a:cubicBezTo>
                    <a:pt x="0" y="119539"/>
                    <a:pt x="26766" y="153924"/>
                    <a:pt x="65151" y="163449"/>
                  </a:cubicBezTo>
                  <a:lnTo>
                    <a:pt x="65151" y="163449"/>
                  </a:lnTo>
                  <a:close/>
                  <a:moveTo>
                    <a:pt x="14954" y="29432"/>
                  </a:moveTo>
                  <a:cubicBezTo>
                    <a:pt x="24861" y="28480"/>
                    <a:pt x="34671" y="25241"/>
                    <a:pt x="41529" y="14859"/>
                  </a:cubicBezTo>
                  <a:lnTo>
                    <a:pt x="92488" y="14859"/>
                  </a:lnTo>
                  <a:cubicBezTo>
                    <a:pt x="99918" y="26098"/>
                    <a:pt x="110586" y="28861"/>
                    <a:pt x="119063" y="29527"/>
                  </a:cubicBezTo>
                  <a:lnTo>
                    <a:pt x="119063" y="80010"/>
                  </a:lnTo>
                  <a:cubicBezTo>
                    <a:pt x="119063" y="112109"/>
                    <a:pt x="97727" y="140018"/>
                    <a:pt x="66961" y="148590"/>
                  </a:cubicBezTo>
                  <a:cubicBezTo>
                    <a:pt x="36195" y="140018"/>
                    <a:pt x="14860" y="112109"/>
                    <a:pt x="14860" y="80010"/>
                  </a:cubicBezTo>
                  <a:lnTo>
                    <a:pt x="14860" y="29432"/>
                  </a:lnTo>
                  <a:lnTo>
                    <a:pt x="14860" y="29432"/>
                  </a:lnTo>
                  <a:close/>
                </a:path>
              </a:pathLst>
            </a:custGeom>
            <a:solidFill>
              <a:schemeClr val="dk1"/>
            </a:solidFill>
            <a:ln>
              <a:noFill/>
            </a:ln>
          </p:spPr>
          <p:style>
            <a:lnRef idx="0"/>
            <a:fillRef idx="0"/>
            <a:effectRef idx="0"/>
            <a:fontRef idx="minor"/>
          </p:style>
        </p:sp>
        <p:sp>
          <p:nvSpPr>
            <p:cNvPr id="540" name="CustomShape 122"/>
            <p:cNvSpPr/>
            <p:nvPr/>
          </p:nvSpPr>
          <p:spPr>
            <a:xfrm>
              <a:off x="6362280" y="2775240"/>
              <a:ext cx="73800" cy="102240"/>
            </a:xfrm>
            <a:custGeom>
              <a:avLst/>
              <a:gdLst/>
              <a:ahLst/>
              <a:rect l="l" t="t" r="r" b="b"/>
              <a:pathLst>
                <a:path w="74200" h="102584">
                  <a:moveTo>
                    <a:pt x="34195" y="102013"/>
                  </a:moveTo>
                  <a:cubicBezTo>
                    <a:pt x="35147" y="102394"/>
                    <a:pt x="36100" y="102584"/>
                    <a:pt x="37052" y="102584"/>
                  </a:cubicBezTo>
                  <a:cubicBezTo>
                    <a:pt x="38005" y="102584"/>
                    <a:pt x="39053" y="102394"/>
                    <a:pt x="39910" y="102013"/>
                  </a:cubicBezTo>
                  <a:cubicBezTo>
                    <a:pt x="60770" y="93154"/>
                    <a:pt x="74200" y="72866"/>
                    <a:pt x="74200" y="50197"/>
                  </a:cubicBezTo>
                  <a:lnTo>
                    <a:pt x="74200" y="16954"/>
                  </a:lnTo>
                  <a:cubicBezTo>
                    <a:pt x="74200" y="14002"/>
                    <a:pt x="72485" y="11430"/>
                    <a:pt x="69818" y="10192"/>
                  </a:cubicBezTo>
                  <a:cubicBezTo>
                    <a:pt x="65341" y="8096"/>
                    <a:pt x="61246" y="5334"/>
                    <a:pt x="57626" y="2000"/>
                  </a:cubicBezTo>
                  <a:cubicBezTo>
                    <a:pt x="56198" y="762"/>
                    <a:pt x="54388" y="0"/>
                    <a:pt x="52578" y="0"/>
                  </a:cubicBezTo>
                  <a:lnTo>
                    <a:pt x="21622" y="0"/>
                  </a:lnTo>
                  <a:cubicBezTo>
                    <a:pt x="19717" y="0"/>
                    <a:pt x="17907" y="762"/>
                    <a:pt x="16573" y="2000"/>
                  </a:cubicBezTo>
                  <a:cubicBezTo>
                    <a:pt x="12954" y="5334"/>
                    <a:pt x="8763" y="8096"/>
                    <a:pt x="4382" y="10192"/>
                  </a:cubicBezTo>
                  <a:cubicBezTo>
                    <a:pt x="1714" y="11430"/>
                    <a:pt x="0" y="14097"/>
                    <a:pt x="0" y="16954"/>
                  </a:cubicBezTo>
                  <a:lnTo>
                    <a:pt x="0" y="50197"/>
                  </a:lnTo>
                  <a:cubicBezTo>
                    <a:pt x="0" y="72866"/>
                    <a:pt x="13431" y="93154"/>
                    <a:pt x="34290" y="102013"/>
                  </a:cubicBezTo>
                  <a:lnTo>
                    <a:pt x="34290" y="102013"/>
                  </a:lnTo>
                  <a:close/>
                  <a:moveTo>
                    <a:pt x="14764" y="21526"/>
                  </a:moveTo>
                  <a:cubicBezTo>
                    <a:pt x="18193" y="19621"/>
                    <a:pt x="21431" y="17335"/>
                    <a:pt x="24384" y="14859"/>
                  </a:cubicBezTo>
                  <a:lnTo>
                    <a:pt x="49816" y="14859"/>
                  </a:lnTo>
                  <a:cubicBezTo>
                    <a:pt x="52864" y="17431"/>
                    <a:pt x="56007" y="19621"/>
                    <a:pt x="59436" y="21526"/>
                  </a:cubicBezTo>
                  <a:lnTo>
                    <a:pt x="59436" y="50387"/>
                  </a:lnTo>
                  <a:cubicBezTo>
                    <a:pt x="59436" y="66104"/>
                    <a:pt x="50768" y="80200"/>
                    <a:pt x="37148" y="87344"/>
                  </a:cubicBezTo>
                  <a:cubicBezTo>
                    <a:pt x="23527" y="80296"/>
                    <a:pt x="14859" y="66104"/>
                    <a:pt x="14859" y="50387"/>
                  </a:cubicBezTo>
                  <a:lnTo>
                    <a:pt x="14859" y="21526"/>
                  </a:lnTo>
                  <a:lnTo>
                    <a:pt x="14859" y="21526"/>
                  </a:lnTo>
                  <a:close/>
                </a:path>
              </a:pathLst>
            </a:custGeom>
            <a:solidFill>
              <a:schemeClr val="dk1"/>
            </a:solidFill>
            <a:ln>
              <a:noFill/>
            </a:ln>
          </p:spPr>
          <p:style>
            <a:lnRef idx="0"/>
            <a:fillRef idx="0"/>
            <a:effectRef idx="0"/>
            <a:fontRef idx="minor"/>
          </p:style>
        </p:sp>
        <p:sp>
          <p:nvSpPr>
            <p:cNvPr id="541" name="CustomShape 123"/>
            <p:cNvSpPr/>
            <p:nvPr/>
          </p:nvSpPr>
          <p:spPr>
            <a:xfrm>
              <a:off x="6297120" y="272556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42" name="CustomShape 124"/>
            <p:cNvSpPr/>
            <p:nvPr/>
          </p:nvSpPr>
          <p:spPr>
            <a:xfrm>
              <a:off x="6257880" y="26859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5" y="0"/>
                  </a:cubicBezTo>
                  <a:cubicBezTo>
                    <a:pt x="115824" y="0"/>
                    <a:pt x="90964" y="6858"/>
                    <a:pt x="69246" y="19717"/>
                  </a:cubicBezTo>
                  <a:cubicBezTo>
                    <a:pt x="65722" y="21812"/>
                    <a:pt x="64579" y="26384"/>
                    <a:pt x="66675" y="29908"/>
                  </a:cubicBezTo>
                  <a:cubicBezTo>
                    <a:pt x="68770" y="33433"/>
                    <a:pt x="73342" y="34576"/>
                    <a:pt x="76866"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280511" y="171926"/>
                    <a:pt x="313277" y="206121"/>
                    <a:pt x="313277" y="206216"/>
                  </a:cubicBezTo>
                  <a:cubicBezTo>
                    <a:pt x="315944" y="208883"/>
                    <a:pt x="315563" y="211931"/>
                    <a:pt x="315277" y="213169"/>
                  </a:cubicBezTo>
                  <a:cubicBezTo>
                    <a:pt x="314991" y="214408"/>
                    <a:pt x="313944" y="217361"/>
                    <a:pt x="310419" y="218503"/>
                  </a:cubicBezTo>
                  <a:lnTo>
                    <a:pt x="287845" y="225743"/>
                  </a:lnTo>
                  <a:cubicBezTo>
                    <a:pt x="285845" y="226409"/>
                    <a:pt x="284226" y="227838"/>
                    <a:pt x="283369" y="229743"/>
                  </a:cubicBezTo>
                  <a:cubicBezTo>
                    <a:pt x="282511" y="231648"/>
                    <a:pt x="282511" y="233839"/>
                    <a:pt x="283369" y="235744"/>
                  </a:cubicBezTo>
                  <a:cubicBezTo>
                    <a:pt x="289179" y="249079"/>
                    <a:pt x="291369" y="254032"/>
                    <a:pt x="291465" y="254318"/>
                  </a:cubicBezTo>
                  <a:cubicBezTo>
                    <a:pt x="292417" y="256127"/>
                    <a:pt x="292512" y="258223"/>
                    <a:pt x="291846" y="260128"/>
                  </a:cubicBezTo>
                  <a:cubicBezTo>
                    <a:pt x="291179" y="262033"/>
                    <a:pt x="289750" y="263557"/>
                    <a:pt x="287941" y="264414"/>
                  </a:cubicBezTo>
                  <a:lnTo>
                    <a:pt x="281559" y="267367"/>
                  </a:lnTo>
                  <a:cubicBezTo>
                    <a:pt x="279368" y="268415"/>
                    <a:pt x="277749" y="270415"/>
                    <a:pt x="277273" y="272796"/>
                  </a:cubicBezTo>
                  <a:cubicBezTo>
                    <a:pt x="276796" y="275177"/>
                    <a:pt x="277653" y="277654"/>
                    <a:pt x="279368" y="279368"/>
                  </a:cubicBezTo>
                  <a:lnTo>
                    <a:pt x="281844" y="281845"/>
                  </a:lnTo>
                  <a:cubicBezTo>
                    <a:pt x="284702" y="284702"/>
                    <a:pt x="284702" y="289465"/>
                    <a:pt x="281844" y="292322"/>
                  </a:cubicBezTo>
                  <a:lnTo>
                    <a:pt x="277463" y="296704"/>
                  </a:lnTo>
                  <a:cubicBezTo>
                    <a:pt x="276034" y="298132"/>
                    <a:pt x="275272" y="300038"/>
                    <a:pt x="275272" y="301943"/>
                  </a:cubicBezTo>
                  <a:cubicBezTo>
                    <a:pt x="275272" y="314230"/>
                    <a:pt x="265271" y="324231"/>
                    <a:pt x="252984" y="324231"/>
                  </a:cubicBezTo>
                  <a:lnTo>
                    <a:pt x="223171" y="324231"/>
                  </a:lnTo>
                  <a:cubicBezTo>
                    <a:pt x="200787" y="324231"/>
                    <a:pt x="182594" y="344138"/>
                    <a:pt x="179165" y="365951"/>
                  </a:cubicBezTo>
                  <a:lnTo>
                    <a:pt x="75342" y="365951"/>
                  </a:lnTo>
                  <a:cubicBezTo>
                    <a:pt x="80676" y="313373"/>
                    <a:pt x="63246" y="280226"/>
                    <a:pt x="46291" y="248031"/>
                  </a:cubicBezTo>
                  <a:cubicBezTo>
                    <a:pt x="30861" y="218694"/>
                    <a:pt x="14859" y="188309"/>
                    <a:pt x="14859" y="141161"/>
                  </a:cubicBezTo>
                  <a:cubicBezTo>
                    <a:pt x="14859" y="118396"/>
                    <a:pt x="20955" y="96107"/>
                    <a:pt x="32480" y="76676"/>
                  </a:cubicBezTo>
                  <a:cubicBezTo>
                    <a:pt x="34576" y="73152"/>
                    <a:pt x="33432" y="68580"/>
                    <a:pt x="29908" y="66485"/>
                  </a:cubicBezTo>
                  <a:cubicBezTo>
                    <a:pt x="26384" y="64389"/>
                    <a:pt x="21812" y="65532"/>
                    <a:pt x="19716" y="69056"/>
                  </a:cubicBezTo>
                  <a:cubicBezTo>
                    <a:pt x="6858" y="90773"/>
                    <a:pt x="0" y="115729"/>
                    <a:pt x="0" y="141065"/>
                  </a:cubicBezTo>
                  <a:cubicBezTo>
                    <a:pt x="0" y="191834"/>
                    <a:pt x="16859" y="223933"/>
                    <a:pt x="33147" y="254889"/>
                  </a:cubicBezTo>
                  <a:cubicBezTo>
                    <a:pt x="50578" y="288036"/>
                    <a:pt x="67151" y="319373"/>
                    <a:pt x="59531" y="372237"/>
                  </a:cubicBezTo>
                  <a:cubicBezTo>
                    <a:pt x="59245" y="374332"/>
                    <a:pt x="59817" y="376523"/>
                    <a:pt x="61246" y="378143"/>
                  </a:cubicBezTo>
                  <a:cubicBezTo>
                    <a:pt x="62674" y="379762"/>
                    <a:pt x="64675" y="380714"/>
                    <a:pt x="66865" y="380714"/>
                  </a:cubicBezTo>
                  <a:lnTo>
                    <a:pt x="185928" y="380714"/>
                  </a:lnTo>
                  <a:cubicBezTo>
                    <a:pt x="190023" y="380714"/>
                    <a:pt x="193357" y="377381"/>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9"/>
                    <a:pt x="305848" y="264986"/>
                  </a:cubicBezTo>
                  <a:cubicBezTo>
                    <a:pt x="307848" y="259270"/>
                    <a:pt x="307562" y="253174"/>
                    <a:pt x="304895" y="247745"/>
                  </a:cubicBezTo>
                  <a:lnTo>
                    <a:pt x="300323" y="237268"/>
                  </a:lnTo>
                  <a:lnTo>
                    <a:pt x="315087" y="232505"/>
                  </a:lnTo>
                  <a:cubicBezTo>
                    <a:pt x="322516" y="230029"/>
                    <a:pt x="327946" y="224028"/>
                    <a:pt x="329755" y="216408"/>
                  </a:cubicBezTo>
                  <a:cubicBezTo>
                    <a:pt x="331565" y="208883"/>
                    <a:pt x="329374" y="201073"/>
                    <a:pt x="323850" y="195548"/>
                  </a:cubicBezTo>
                  <a:lnTo>
                    <a:pt x="291179" y="161353"/>
                  </a:lnTo>
                  <a:close/>
                </a:path>
              </a:pathLst>
            </a:custGeom>
            <a:solidFill>
              <a:schemeClr val="dk1"/>
            </a:solidFill>
            <a:ln>
              <a:noFill/>
            </a:ln>
          </p:spPr>
          <p:style>
            <a:lnRef idx="0"/>
            <a:fillRef idx="0"/>
            <a:effectRef idx="0"/>
            <a:fontRef idx="minor"/>
          </p:style>
        </p:sp>
      </p:grpSp>
      <p:grpSp>
        <p:nvGrpSpPr>
          <p:cNvPr id="543" name="Group 125"/>
          <p:cNvGrpSpPr/>
          <p:nvPr/>
        </p:nvGrpSpPr>
        <p:grpSpPr>
          <a:xfrm>
            <a:off x="5517360" y="2685960"/>
            <a:ext cx="330120" cy="380520"/>
            <a:chOff x="5517360" y="2685960"/>
            <a:chExt cx="330120" cy="380520"/>
          </a:xfrm>
        </p:grpSpPr>
        <p:sp>
          <p:nvSpPr>
            <p:cNvPr id="544" name="CustomShape 126"/>
            <p:cNvSpPr/>
            <p:nvPr/>
          </p:nvSpPr>
          <p:spPr>
            <a:xfrm>
              <a:off x="5577120" y="2745360"/>
              <a:ext cx="163440" cy="163440"/>
            </a:xfrm>
            <a:custGeom>
              <a:avLst/>
              <a:gdLst/>
              <a:ahLst/>
              <a:rect l="l" t="t" r="r" b="b"/>
              <a:pathLst>
                <a:path w="163716" h="163771">
                  <a:moveTo>
                    <a:pt x="80476" y="163639"/>
                  </a:moveTo>
                  <a:cubicBezTo>
                    <a:pt x="84000" y="164306"/>
                    <a:pt x="87430" y="162401"/>
                    <a:pt x="88763" y="159067"/>
                  </a:cubicBezTo>
                  <a:lnTo>
                    <a:pt x="110671" y="104204"/>
                  </a:lnTo>
                  <a:lnTo>
                    <a:pt x="133435" y="104204"/>
                  </a:lnTo>
                  <a:cubicBezTo>
                    <a:pt x="149151" y="104204"/>
                    <a:pt x="162487" y="92202"/>
                    <a:pt x="163630" y="76486"/>
                  </a:cubicBezTo>
                  <a:cubicBezTo>
                    <a:pt x="164773" y="60769"/>
                    <a:pt x="154486" y="48577"/>
                    <a:pt x="140579" y="45434"/>
                  </a:cubicBezTo>
                  <a:cubicBezTo>
                    <a:pt x="137626" y="32671"/>
                    <a:pt x="126482" y="23050"/>
                    <a:pt x="113052" y="22384"/>
                  </a:cubicBezTo>
                  <a:cubicBezTo>
                    <a:pt x="105146" y="8668"/>
                    <a:pt x="90478" y="0"/>
                    <a:pt x="74380" y="0"/>
                  </a:cubicBezTo>
                  <a:cubicBezTo>
                    <a:pt x="55235" y="0"/>
                    <a:pt x="38281" y="12382"/>
                    <a:pt x="32184" y="30099"/>
                  </a:cubicBezTo>
                  <a:cubicBezTo>
                    <a:pt x="13230" y="32671"/>
                    <a:pt x="-1248" y="49530"/>
                    <a:pt x="85" y="69532"/>
                  </a:cubicBezTo>
                  <a:cubicBezTo>
                    <a:pt x="1419" y="89535"/>
                    <a:pt x="18659" y="104204"/>
                    <a:pt x="37804" y="104204"/>
                  </a:cubicBezTo>
                  <a:lnTo>
                    <a:pt x="47520" y="104204"/>
                  </a:lnTo>
                  <a:cubicBezTo>
                    <a:pt x="47520" y="104204"/>
                    <a:pt x="45520" y="108109"/>
                    <a:pt x="45520" y="108109"/>
                  </a:cubicBezTo>
                  <a:cubicBezTo>
                    <a:pt x="44662" y="109728"/>
                    <a:pt x="44376" y="111633"/>
                    <a:pt x="44853" y="113347"/>
                  </a:cubicBezTo>
                  <a:cubicBezTo>
                    <a:pt x="45710" y="116776"/>
                    <a:pt x="48758" y="119063"/>
                    <a:pt x="52092" y="119063"/>
                  </a:cubicBezTo>
                  <a:lnTo>
                    <a:pt x="74380" y="119063"/>
                  </a:lnTo>
                  <a:lnTo>
                    <a:pt x="74380" y="156305"/>
                  </a:lnTo>
                  <a:cubicBezTo>
                    <a:pt x="74380" y="159829"/>
                    <a:pt x="76952" y="162973"/>
                    <a:pt x="80381" y="163639"/>
                  </a:cubicBezTo>
                  <a:lnTo>
                    <a:pt x="80381" y="163639"/>
                  </a:lnTo>
                  <a:close/>
                  <a:moveTo>
                    <a:pt x="37709" y="89345"/>
                  </a:moveTo>
                  <a:cubicBezTo>
                    <a:pt x="25993" y="89345"/>
                    <a:pt x="15992" y="80486"/>
                    <a:pt x="15040" y="68866"/>
                  </a:cubicBezTo>
                  <a:cubicBezTo>
                    <a:pt x="13992" y="55817"/>
                    <a:pt x="24183" y="44863"/>
                    <a:pt x="36947" y="44672"/>
                  </a:cubicBezTo>
                  <a:cubicBezTo>
                    <a:pt x="37138" y="44672"/>
                    <a:pt x="37518" y="44672"/>
                    <a:pt x="37804" y="44672"/>
                  </a:cubicBezTo>
                  <a:cubicBezTo>
                    <a:pt x="41424" y="44767"/>
                    <a:pt x="44567" y="42291"/>
                    <a:pt x="45329" y="38671"/>
                  </a:cubicBezTo>
                  <a:cubicBezTo>
                    <a:pt x="48091" y="24860"/>
                    <a:pt x="60379" y="14764"/>
                    <a:pt x="74475" y="14764"/>
                  </a:cubicBezTo>
                  <a:cubicBezTo>
                    <a:pt x="86382" y="14764"/>
                    <a:pt x="97145" y="21907"/>
                    <a:pt x="101907" y="32861"/>
                  </a:cubicBezTo>
                  <a:cubicBezTo>
                    <a:pt x="103241" y="35909"/>
                    <a:pt x="106480" y="37719"/>
                    <a:pt x="109718" y="37338"/>
                  </a:cubicBezTo>
                  <a:lnTo>
                    <a:pt x="110194" y="37338"/>
                  </a:lnTo>
                  <a:cubicBezTo>
                    <a:pt x="110766" y="37147"/>
                    <a:pt x="111337" y="37147"/>
                    <a:pt x="111718" y="37147"/>
                  </a:cubicBezTo>
                  <a:cubicBezTo>
                    <a:pt x="119910" y="37147"/>
                    <a:pt x="126577" y="43815"/>
                    <a:pt x="126577" y="52006"/>
                  </a:cubicBezTo>
                  <a:cubicBezTo>
                    <a:pt x="126577" y="56102"/>
                    <a:pt x="129911" y="59436"/>
                    <a:pt x="134007" y="59436"/>
                  </a:cubicBezTo>
                  <a:cubicBezTo>
                    <a:pt x="142674" y="59436"/>
                    <a:pt x="149628" y="66865"/>
                    <a:pt x="148866" y="75724"/>
                  </a:cubicBezTo>
                  <a:cubicBezTo>
                    <a:pt x="148199" y="83439"/>
                    <a:pt x="141436" y="89249"/>
                    <a:pt x="133721" y="89249"/>
                  </a:cubicBezTo>
                  <a:lnTo>
                    <a:pt x="116766" y="89249"/>
                  </a:lnTo>
                  <a:cubicBezTo>
                    <a:pt x="116766" y="89249"/>
                    <a:pt x="118576" y="84677"/>
                    <a:pt x="118576" y="84677"/>
                  </a:cubicBezTo>
                  <a:cubicBezTo>
                    <a:pt x="119148" y="83248"/>
                    <a:pt x="119338" y="81724"/>
                    <a:pt x="119053" y="80200"/>
                  </a:cubicBezTo>
                  <a:cubicBezTo>
                    <a:pt x="118290" y="76581"/>
                    <a:pt x="115147" y="74295"/>
                    <a:pt x="111718" y="74295"/>
                  </a:cubicBezTo>
                  <a:lnTo>
                    <a:pt x="89430" y="74295"/>
                  </a:lnTo>
                  <a:lnTo>
                    <a:pt x="89430" y="52197"/>
                  </a:lnTo>
                  <a:cubicBezTo>
                    <a:pt x="89430" y="49340"/>
                    <a:pt x="87906" y="46672"/>
                    <a:pt x="85334" y="45339"/>
                  </a:cubicBezTo>
                  <a:cubicBezTo>
                    <a:pt x="81524" y="43434"/>
                    <a:pt x="77142" y="45053"/>
                    <a:pt x="75333" y="48673"/>
                  </a:cubicBezTo>
                  <a:lnTo>
                    <a:pt x="55045" y="89249"/>
                  </a:lnTo>
                  <a:lnTo>
                    <a:pt x="37804" y="89249"/>
                  </a:lnTo>
                  <a:close/>
                  <a:moveTo>
                    <a:pt x="64189" y="104204"/>
                  </a:moveTo>
                  <a:lnTo>
                    <a:pt x="74571" y="83344"/>
                  </a:lnTo>
                  <a:cubicBezTo>
                    <a:pt x="75238" y="86773"/>
                    <a:pt x="78286" y="89345"/>
                    <a:pt x="81905" y="89345"/>
                  </a:cubicBezTo>
                  <a:lnTo>
                    <a:pt x="100669" y="89345"/>
                  </a:lnTo>
                  <a:lnTo>
                    <a:pt x="89334" y="117634"/>
                  </a:lnTo>
                  <a:lnTo>
                    <a:pt x="89334" y="111633"/>
                  </a:lnTo>
                  <a:cubicBezTo>
                    <a:pt x="89334" y="107537"/>
                    <a:pt x="86001" y="104204"/>
                    <a:pt x="81905" y="104204"/>
                  </a:cubicBezTo>
                  <a:lnTo>
                    <a:pt x="64189" y="104204"/>
                  </a:lnTo>
                  <a:close/>
                </a:path>
              </a:pathLst>
            </a:custGeom>
            <a:solidFill>
              <a:schemeClr val="dk1"/>
            </a:solidFill>
            <a:ln>
              <a:noFill/>
            </a:ln>
          </p:spPr>
          <p:style>
            <a:lnRef idx="0"/>
            <a:fillRef idx="0"/>
            <a:effectRef idx="0"/>
            <a:fontRef idx="minor"/>
          </p:style>
        </p:sp>
        <p:sp>
          <p:nvSpPr>
            <p:cNvPr id="545" name="CustomShape 127"/>
            <p:cNvSpPr/>
            <p:nvPr/>
          </p:nvSpPr>
          <p:spPr>
            <a:xfrm>
              <a:off x="5556600" y="272556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46" name="CustomShape 128"/>
            <p:cNvSpPr/>
            <p:nvPr/>
          </p:nvSpPr>
          <p:spPr>
            <a:xfrm>
              <a:off x="5517360" y="268596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69"/>
                  </a:cubicBezTo>
                  <a:cubicBezTo>
                    <a:pt x="314992" y="214408"/>
                    <a:pt x="313944" y="217361"/>
                    <a:pt x="310420" y="218503"/>
                  </a:cubicBezTo>
                  <a:lnTo>
                    <a:pt x="287846" y="225743"/>
                  </a:lnTo>
                  <a:cubicBezTo>
                    <a:pt x="285845" y="226409"/>
                    <a:pt x="284226" y="227838"/>
                    <a:pt x="283369" y="229743"/>
                  </a:cubicBezTo>
                  <a:cubicBezTo>
                    <a:pt x="282511" y="231648"/>
                    <a:pt x="282511" y="233839"/>
                    <a:pt x="283369" y="235744"/>
                  </a:cubicBezTo>
                  <a:cubicBezTo>
                    <a:pt x="289179" y="249079"/>
                    <a:pt x="291370" y="254032"/>
                    <a:pt x="291465" y="254318"/>
                  </a:cubicBezTo>
                  <a:cubicBezTo>
                    <a:pt x="292417" y="256127"/>
                    <a:pt x="292513" y="258223"/>
                    <a:pt x="291846" y="260128"/>
                  </a:cubicBezTo>
                  <a:cubicBezTo>
                    <a:pt x="291179" y="262033"/>
                    <a:pt x="289750" y="263557"/>
                    <a:pt x="287941" y="264414"/>
                  </a:cubicBezTo>
                  <a:lnTo>
                    <a:pt x="281559" y="267367"/>
                  </a:lnTo>
                  <a:cubicBezTo>
                    <a:pt x="279368" y="268415"/>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2" y="300038"/>
                    <a:pt x="275272" y="301943"/>
                  </a:cubicBezTo>
                  <a:cubicBezTo>
                    <a:pt x="275272" y="314230"/>
                    <a:pt x="265271" y="324231"/>
                    <a:pt x="252984" y="324231"/>
                  </a:cubicBezTo>
                  <a:lnTo>
                    <a:pt x="223171" y="324231"/>
                  </a:lnTo>
                  <a:cubicBezTo>
                    <a:pt x="200787" y="324231"/>
                    <a:pt x="182594" y="344138"/>
                    <a:pt x="179165" y="365951"/>
                  </a:cubicBezTo>
                  <a:lnTo>
                    <a:pt x="75342" y="365951"/>
                  </a:lnTo>
                  <a:cubicBezTo>
                    <a:pt x="80677" y="313373"/>
                    <a:pt x="63246" y="280226"/>
                    <a:pt x="46291" y="248031"/>
                  </a:cubicBezTo>
                  <a:cubicBezTo>
                    <a:pt x="30861" y="218694"/>
                    <a:pt x="14859" y="188309"/>
                    <a:pt x="14859" y="141161"/>
                  </a:cubicBezTo>
                  <a:cubicBezTo>
                    <a:pt x="14859" y="118396"/>
                    <a:pt x="20955" y="96107"/>
                    <a:pt x="32480" y="76676"/>
                  </a:cubicBezTo>
                  <a:cubicBezTo>
                    <a:pt x="34576" y="73152"/>
                    <a:pt x="33433" y="68580"/>
                    <a:pt x="29908" y="66485"/>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3"/>
                  </a:cubicBezTo>
                  <a:cubicBezTo>
                    <a:pt x="62674" y="379762"/>
                    <a:pt x="64675" y="380714"/>
                    <a:pt x="66865" y="380714"/>
                  </a:cubicBezTo>
                  <a:lnTo>
                    <a:pt x="185928" y="380714"/>
                  </a:lnTo>
                  <a:cubicBezTo>
                    <a:pt x="190024" y="380714"/>
                    <a:pt x="193357" y="377381"/>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9"/>
                    <a:pt x="305848" y="264986"/>
                  </a:cubicBezTo>
                  <a:cubicBezTo>
                    <a:pt x="307848" y="259270"/>
                    <a:pt x="307562" y="253174"/>
                    <a:pt x="304895" y="247745"/>
                  </a:cubicBezTo>
                  <a:lnTo>
                    <a:pt x="300323" y="237268"/>
                  </a:lnTo>
                  <a:lnTo>
                    <a:pt x="315087" y="232505"/>
                  </a:lnTo>
                  <a:cubicBezTo>
                    <a:pt x="322516" y="230029"/>
                    <a:pt x="327946" y="224028"/>
                    <a:pt x="329755" y="216408"/>
                  </a:cubicBezTo>
                  <a:cubicBezTo>
                    <a:pt x="331565" y="208883"/>
                    <a:pt x="329374" y="201073"/>
                    <a:pt x="323850" y="195548"/>
                  </a:cubicBezTo>
                  <a:lnTo>
                    <a:pt x="291179" y="161353"/>
                  </a:lnTo>
                  <a:close/>
                </a:path>
              </a:pathLst>
            </a:custGeom>
            <a:solidFill>
              <a:schemeClr val="dk1"/>
            </a:solidFill>
            <a:ln>
              <a:noFill/>
            </a:ln>
          </p:spPr>
          <p:style>
            <a:lnRef idx="0"/>
            <a:fillRef idx="0"/>
            <a:effectRef idx="0"/>
            <a:fontRef idx="minor"/>
          </p:style>
        </p:sp>
      </p:grpSp>
      <p:grpSp>
        <p:nvGrpSpPr>
          <p:cNvPr id="547" name="Group 129"/>
          <p:cNvGrpSpPr/>
          <p:nvPr/>
        </p:nvGrpSpPr>
        <p:grpSpPr>
          <a:xfrm>
            <a:off x="2555640" y="2685960"/>
            <a:ext cx="330120" cy="380520"/>
            <a:chOff x="2555640" y="2685960"/>
            <a:chExt cx="330120" cy="380520"/>
          </a:xfrm>
        </p:grpSpPr>
        <p:sp>
          <p:nvSpPr>
            <p:cNvPr id="548" name="CustomShape 130"/>
            <p:cNvSpPr/>
            <p:nvPr/>
          </p:nvSpPr>
          <p:spPr>
            <a:xfrm>
              <a:off x="2615040" y="2790360"/>
              <a:ext cx="163440" cy="104040"/>
            </a:xfrm>
            <a:custGeom>
              <a:avLst/>
              <a:gdLst/>
              <a:ahLst/>
              <a:rect l="l" t="t" r="r" b="b"/>
              <a:pathLst>
                <a:path w="163699" h="104298">
                  <a:moveTo>
                    <a:pt x="81867" y="0"/>
                  </a:moveTo>
                  <a:cubicBezTo>
                    <a:pt x="49101" y="0"/>
                    <a:pt x="17669" y="23336"/>
                    <a:pt x="1286" y="48006"/>
                  </a:cubicBezTo>
                  <a:cubicBezTo>
                    <a:pt x="-429" y="50483"/>
                    <a:pt x="-429" y="53721"/>
                    <a:pt x="1286" y="56293"/>
                  </a:cubicBezTo>
                  <a:cubicBezTo>
                    <a:pt x="2619" y="58293"/>
                    <a:pt x="33861" y="104299"/>
                    <a:pt x="81867" y="104299"/>
                  </a:cubicBezTo>
                  <a:cubicBezTo>
                    <a:pt x="129873" y="104299"/>
                    <a:pt x="161211" y="58293"/>
                    <a:pt x="162449" y="56293"/>
                  </a:cubicBezTo>
                  <a:cubicBezTo>
                    <a:pt x="164068" y="53816"/>
                    <a:pt x="164163" y="50578"/>
                    <a:pt x="162449" y="48006"/>
                  </a:cubicBezTo>
                  <a:cubicBezTo>
                    <a:pt x="145875" y="23146"/>
                    <a:pt x="114348" y="0"/>
                    <a:pt x="81867" y="0"/>
                  </a:cubicBezTo>
                  <a:lnTo>
                    <a:pt x="81867" y="0"/>
                  </a:lnTo>
                  <a:close/>
                  <a:moveTo>
                    <a:pt x="81867" y="89345"/>
                  </a:moveTo>
                  <a:cubicBezTo>
                    <a:pt x="61389" y="89345"/>
                    <a:pt x="44625" y="72676"/>
                    <a:pt x="44625" y="52102"/>
                  </a:cubicBezTo>
                  <a:cubicBezTo>
                    <a:pt x="44625" y="31528"/>
                    <a:pt x="61389" y="14859"/>
                    <a:pt x="81867" y="14859"/>
                  </a:cubicBezTo>
                  <a:cubicBezTo>
                    <a:pt x="102346" y="14859"/>
                    <a:pt x="119110" y="31623"/>
                    <a:pt x="119110" y="52102"/>
                  </a:cubicBezTo>
                  <a:cubicBezTo>
                    <a:pt x="119110" y="72580"/>
                    <a:pt x="102441" y="89345"/>
                    <a:pt x="81867" y="89345"/>
                  </a:cubicBezTo>
                  <a:lnTo>
                    <a:pt x="81867" y="89345"/>
                  </a:lnTo>
                  <a:close/>
                  <a:moveTo>
                    <a:pt x="16716" y="52102"/>
                  </a:moveTo>
                  <a:cubicBezTo>
                    <a:pt x="19860" y="48196"/>
                    <a:pt x="25194" y="41910"/>
                    <a:pt x="32433" y="35719"/>
                  </a:cubicBezTo>
                  <a:cubicBezTo>
                    <a:pt x="30718" y="40862"/>
                    <a:pt x="29766" y="46387"/>
                    <a:pt x="29766" y="52102"/>
                  </a:cubicBezTo>
                  <a:cubicBezTo>
                    <a:pt x="29766" y="57817"/>
                    <a:pt x="30718" y="63246"/>
                    <a:pt x="32433" y="68390"/>
                  </a:cubicBezTo>
                  <a:cubicBezTo>
                    <a:pt x="25194" y="62198"/>
                    <a:pt x="19860" y="56007"/>
                    <a:pt x="16716" y="52102"/>
                  </a:cubicBezTo>
                  <a:close/>
                  <a:moveTo>
                    <a:pt x="131302" y="68390"/>
                  </a:moveTo>
                  <a:cubicBezTo>
                    <a:pt x="133017" y="63246"/>
                    <a:pt x="133969" y="57817"/>
                    <a:pt x="133969" y="52102"/>
                  </a:cubicBezTo>
                  <a:cubicBezTo>
                    <a:pt x="133969" y="46387"/>
                    <a:pt x="133017" y="40862"/>
                    <a:pt x="131302" y="35719"/>
                  </a:cubicBezTo>
                  <a:cubicBezTo>
                    <a:pt x="138541" y="41910"/>
                    <a:pt x="143875" y="48101"/>
                    <a:pt x="147018" y="52102"/>
                  </a:cubicBezTo>
                  <a:cubicBezTo>
                    <a:pt x="143875" y="56007"/>
                    <a:pt x="138541" y="62198"/>
                    <a:pt x="131302" y="68390"/>
                  </a:cubicBezTo>
                  <a:lnTo>
                    <a:pt x="131302" y="68390"/>
                  </a:lnTo>
                  <a:close/>
                </a:path>
              </a:pathLst>
            </a:custGeom>
            <a:solidFill>
              <a:schemeClr val="dk1"/>
            </a:solidFill>
            <a:ln>
              <a:noFill/>
            </a:ln>
          </p:spPr>
          <p:style>
            <a:lnRef idx="0"/>
            <a:fillRef idx="0"/>
            <a:effectRef idx="0"/>
            <a:fontRef idx="minor"/>
          </p:style>
        </p:sp>
        <p:sp>
          <p:nvSpPr>
            <p:cNvPr id="549" name="CustomShape 131"/>
            <p:cNvSpPr/>
            <p:nvPr/>
          </p:nvSpPr>
          <p:spPr>
            <a:xfrm>
              <a:off x="2674800" y="2819880"/>
              <a:ext cx="44280" cy="44280"/>
            </a:xfrm>
            <a:custGeom>
              <a:avLst/>
              <a:gdLst/>
              <a:ahLst/>
              <a:rect l="l" t="t" r="r" b="b"/>
              <a:pathLst>
                <a:path w="44576" h="44577">
                  <a:moveTo>
                    <a:pt x="22288" y="0"/>
                  </a:moveTo>
                  <a:cubicBezTo>
                    <a:pt x="10001" y="0"/>
                    <a:pt x="0" y="10001"/>
                    <a:pt x="0" y="22289"/>
                  </a:cubicBezTo>
                  <a:cubicBezTo>
                    <a:pt x="0" y="34576"/>
                    <a:pt x="10001" y="44577"/>
                    <a:pt x="22288" y="44577"/>
                  </a:cubicBezTo>
                  <a:cubicBezTo>
                    <a:pt x="34576" y="44577"/>
                    <a:pt x="44577" y="34576"/>
                    <a:pt x="44577" y="22289"/>
                  </a:cubicBezTo>
                  <a:cubicBezTo>
                    <a:pt x="44577" y="10001"/>
                    <a:pt x="34576" y="0"/>
                    <a:pt x="22288" y="0"/>
                  </a:cubicBezTo>
                  <a:close/>
                  <a:moveTo>
                    <a:pt x="22288" y="29813"/>
                  </a:moveTo>
                  <a:cubicBezTo>
                    <a:pt x="18193" y="29813"/>
                    <a:pt x="14859" y="26479"/>
                    <a:pt x="14859" y="22384"/>
                  </a:cubicBezTo>
                  <a:cubicBezTo>
                    <a:pt x="14859" y="18288"/>
                    <a:pt x="18193" y="14954"/>
                    <a:pt x="22288" y="14954"/>
                  </a:cubicBezTo>
                  <a:cubicBezTo>
                    <a:pt x="26384" y="14954"/>
                    <a:pt x="29718" y="18288"/>
                    <a:pt x="29718" y="22384"/>
                  </a:cubicBezTo>
                  <a:cubicBezTo>
                    <a:pt x="29718" y="26479"/>
                    <a:pt x="26384" y="29813"/>
                    <a:pt x="22288" y="29813"/>
                  </a:cubicBezTo>
                  <a:close/>
                </a:path>
              </a:pathLst>
            </a:custGeom>
            <a:solidFill>
              <a:schemeClr val="dk1"/>
            </a:solidFill>
            <a:ln>
              <a:noFill/>
            </a:ln>
          </p:spPr>
          <p:style>
            <a:lnRef idx="0"/>
            <a:fillRef idx="0"/>
            <a:effectRef idx="0"/>
            <a:fontRef idx="minor"/>
          </p:style>
        </p:sp>
        <p:sp>
          <p:nvSpPr>
            <p:cNvPr id="550" name="CustomShape 132"/>
            <p:cNvSpPr/>
            <p:nvPr/>
          </p:nvSpPr>
          <p:spPr>
            <a:xfrm>
              <a:off x="2615040" y="2760480"/>
              <a:ext cx="163440" cy="45000"/>
            </a:xfrm>
            <a:custGeom>
              <a:avLst/>
              <a:gdLst/>
              <a:ahLst/>
              <a:rect l="l" t="t" r="r" b="b"/>
              <a:pathLst>
                <a:path w="163707" h="45520">
                  <a:moveTo>
                    <a:pt x="161216" y="32480"/>
                  </a:moveTo>
                  <a:cubicBezTo>
                    <a:pt x="136928" y="11240"/>
                    <a:pt x="109496" y="0"/>
                    <a:pt x="81873" y="0"/>
                  </a:cubicBezTo>
                  <a:cubicBezTo>
                    <a:pt x="54251" y="0"/>
                    <a:pt x="26914" y="11240"/>
                    <a:pt x="2530" y="32480"/>
                  </a:cubicBezTo>
                  <a:cubicBezTo>
                    <a:pt x="-518" y="35147"/>
                    <a:pt x="-899" y="39910"/>
                    <a:pt x="1863" y="42958"/>
                  </a:cubicBezTo>
                  <a:cubicBezTo>
                    <a:pt x="4530" y="46101"/>
                    <a:pt x="9293" y="46387"/>
                    <a:pt x="12341" y="43624"/>
                  </a:cubicBezTo>
                  <a:cubicBezTo>
                    <a:pt x="34248" y="24479"/>
                    <a:pt x="57584" y="14764"/>
                    <a:pt x="81873" y="14764"/>
                  </a:cubicBezTo>
                  <a:cubicBezTo>
                    <a:pt x="106162" y="14764"/>
                    <a:pt x="129498" y="24479"/>
                    <a:pt x="151406" y="43624"/>
                  </a:cubicBezTo>
                  <a:cubicBezTo>
                    <a:pt x="154454" y="46292"/>
                    <a:pt x="159216" y="46006"/>
                    <a:pt x="161883" y="42958"/>
                  </a:cubicBezTo>
                  <a:cubicBezTo>
                    <a:pt x="164550" y="39910"/>
                    <a:pt x="164264" y="35147"/>
                    <a:pt x="161216" y="32480"/>
                  </a:cubicBezTo>
                  <a:lnTo>
                    <a:pt x="161216" y="32480"/>
                  </a:lnTo>
                  <a:close/>
                </a:path>
              </a:pathLst>
            </a:custGeom>
            <a:solidFill>
              <a:schemeClr val="dk1"/>
            </a:solidFill>
            <a:ln>
              <a:noFill/>
            </a:ln>
          </p:spPr>
          <p:style>
            <a:lnRef idx="0"/>
            <a:fillRef idx="0"/>
            <a:effectRef idx="0"/>
            <a:fontRef idx="minor"/>
          </p:style>
        </p:sp>
        <p:sp>
          <p:nvSpPr>
            <p:cNvPr id="551" name="CustomShape 133"/>
            <p:cNvSpPr/>
            <p:nvPr/>
          </p:nvSpPr>
          <p:spPr>
            <a:xfrm>
              <a:off x="2595240" y="272556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52" name="CustomShape 134"/>
            <p:cNvSpPr/>
            <p:nvPr/>
          </p:nvSpPr>
          <p:spPr>
            <a:xfrm>
              <a:off x="2555640" y="2685960"/>
              <a:ext cx="330120" cy="380520"/>
            </a:xfrm>
            <a:custGeom>
              <a:avLst/>
              <a:gdLst/>
              <a:ahLst/>
              <a:rect l="l" t="t" r="r" b="b"/>
              <a:pathLst>
                <a:path w="330377" h="380904">
                  <a:moveTo>
                    <a:pt x="290989" y="161449"/>
                  </a:moveTo>
                  <a:cubicBezTo>
                    <a:pt x="285655" y="156115"/>
                    <a:pt x="282607" y="148876"/>
                    <a:pt x="282607" y="141351"/>
                  </a:cubicBezTo>
                  <a:cubicBezTo>
                    <a:pt x="282607" y="63437"/>
                    <a:pt x="219170" y="0"/>
                    <a:pt x="141256" y="0"/>
                  </a:cubicBezTo>
                  <a:cubicBezTo>
                    <a:pt x="115824" y="0"/>
                    <a:pt x="90964" y="6858"/>
                    <a:pt x="69247" y="19717"/>
                  </a:cubicBezTo>
                  <a:cubicBezTo>
                    <a:pt x="65723"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69"/>
                  </a:cubicBezTo>
                  <a:cubicBezTo>
                    <a:pt x="314992" y="214408"/>
                    <a:pt x="313944" y="217361"/>
                    <a:pt x="310420" y="218503"/>
                  </a:cubicBezTo>
                  <a:lnTo>
                    <a:pt x="287941" y="225743"/>
                  </a:lnTo>
                  <a:cubicBezTo>
                    <a:pt x="286988" y="226028"/>
                    <a:pt x="286131" y="226505"/>
                    <a:pt x="285369" y="227076"/>
                  </a:cubicBezTo>
                  <a:cubicBezTo>
                    <a:pt x="282702" y="229362"/>
                    <a:pt x="282035" y="232886"/>
                    <a:pt x="283274" y="235839"/>
                  </a:cubicBezTo>
                  <a:cubicBezTo>
                    <a:pt x="289179" y="249269"/>
                    <a:pt x="291275" y="254127"/>
                    <a:pt x="291370" y="254318"/>
                  </a:cubicBezTo>
                  <a:cubicBezTo>
                    <a:pt x="292417" y="256413"/>
                    <a:pt x="292417" y="258794"/>
                    <a:pt x="291370" y="260890"/>
                  </a:cubicBezTo>
                  <a:cubicBezTo>
                    <a:pt x="290608" y="262509"/>
                    <a:pt x="289179" y="263747"/>
                    <a:pt x="287560" y="264509"/>
                  </a:cubicBezTo>
                  <a:lnTo>
                    <a:pt x="281464" y="267272"/>
                  </a:lnTo>
                  <a:cubicBezTo>
                    <a:pt x="280130" y="267843"/>
                    <a:pt x="278892" y="268795"/>
                    <a:pt x="278130" y="270129"/>
                  </a:cubicBezTo>
                  <a:cubicBezTo>
                    <a:pt x="276225" y="273177"/>
                    <a:pt x="276796" y="276987"/>
                    <a:pt x="279178" y="279368"/>
                  </a:cubicBezTo>
                  <a:lnTo>
                    <a:pt x="281559" y="281749"/>
                  </a:lnTo>
                  <a:cubicBezTo>
                    <a:pt x="282607" y="282797"/>
                    <a:pt x="283464" y="284226"/>
                    <a:pt x="283750" y="285655"/>
                  </a:cubicBezTo>
                  <a:cubicBezTo>
                    <a:pt x="284226" y="288131"/>
                    <a:pt x="283464" y="290608"/>
                    <a:pt x="281750" y="292322"/>
                  </a:cubicBezTo>
                  <a:lnTo>
                    <a:pt x="277368" y="296704"/>
                  </a:lnTo>
                  <a:cubicBezTo>
                    <a:pt x="275939" y="298132"/>
                    <a:pt x="275177" y="300038"/>
                    <a:pt x="275177" y="302133"/>
                  </a:cubicBezTo>
                  <a:cubicBezTo>
                    <a:pt x="275177" y="314420"/>
                    <a:pt x="265081" y="324326"/>
                    <a:pt x="252889" y="324326"/>
                  </a:cubicBezTo>
                  <a:lnTo>
                    <a:pt x="223171" y="324326"/>
                  </a:lnTo>
                  <a:cubicBezTo>
                    <a:pt x="200787" y="324326"/>
                    <a:pt x="182594" y="344234"/>
                    <a:pt x="179165" y="366046"/>
                  </a:cubicBezTo>
                  <a:lnTo>
                    <a:pt x="75343" y="366046"/>
                  </a:lnTo>
                  <a:cubicBezTo>
                    <a:pt x="80677" y="313468"/>
                    <a:pt x="63246" y="280321"/>
                    <a:pt x="46292" y="248222"/>
                  </a:cubicBezTo>
                  <a:cubicBezTo>
                    <a:pt x="30861" y="218885"/>
                    <a:pt x="14859" y="188500"/>
                    <a:pt x="14859" y="141351"/>
                  </a:cubicBezTo>
                  <a:cubicBezTo>
                    <a:pt x="14859" y="118681"/>
                    <a:pt x="20955" y="96488"/>
                    <a:pt x="32385" y="77057"/>
                  </a:cubicBezTo>
                  <a:cubicBezTo>
                    <a:pt x="34290" y="73819"/>
                    <a:pt x="33719" y="69628"/>
                    <a:pt x="30861" y="67342"/>
                  </a:cubicBezTo>
                  <a:cubicBezTo>
                    <a:pt x="27242" y="64389"/>
                    <a:pt x="22003" y="65437"/>
                    <a:pt x="19717" y="69247"/>
                  </a:cubicBezTo>
                  <a:cubicBezTo>
                    <a:pt x="6858" y="90964"/>
                    <a:pt x="0" y="115919"/>
                    <a:pt x="0" y="141256"/>
                  </a:cubicBezTo>
                  <a:cubicBezTo>
                    <a:pt x="0" y="192024"/>
                    <a:pt x="16859" y="224123"/>
                    <a:pt x="33147" y="255080"/>
                  </a:cubicBezTo>
                  <a:cubicBezTo>
                    <a:pt x="50578" y="288227"/>
                    <a:pt x="67151" y="319564"/>
                    <a:pt x="59531" y="372428"/>
                  </a:cubicBezTo>
                  <a:cubicBezTo>
                    <a:pt x="59055" y="375666"/>
                    <a:pt x="60770" y="379000"/>
                    <a:pt x="64103" y="380333"/>
                  </a:cubicBezTo>
                  <a:cubicBezTo>
                    <a:pt x="65056" y="380714"/>
                    <a:pt x="66008" y="380905"/>
                    <a:pt x="67056" y="380905"/>
                  </a:cubicBezTo>
                  <a:lnTo>
                    <a:pt x="186023" y="380905"/>
                  </a:lnTo>
                  <a:cubicBezTo>
                    <a:pt x="190119" y="380905"/>
                    <a:pt x="193453" y="377571"/>
                    <a:pt x="193453" y="373380"/>
                  </a:cubicBezTo>
                  <a:cubicBezTo>
                    <a:pt x="193453" y="357569"/>
                    <a:pt x="206502" y="339185"/>
                    <a:pt x="223266" y="339185"/>
                  </a:cubicBezTo>
                  <a:lnTo>
                    <a:pt x="252984" y="339185"/>
                  </a:lnTo>
                  <a:cubicBezTo>
                    <a:pt x="272415" y="339185"/>
                    <a:pt x="288417" y="324231"/>
                    <a:pt x="290036" y="305181"/>
                  </a:cubicBezTo>
                  <a:lnTo>
                    <a:pt x="292037" y="303181"/>
                  </a:lnTo>
                  <a:cubicBezTo>
                    <a:pt x="295846" y="299371"/>
                    <a:pt x="298323" y="294418"/>
                    <a:pt x="298799" y="288989"/>
                  </a:cubicBezTo>
                  <a:cubicBezTo>
                    <a:pt x="299180" y="284607"/>
                    <a:pt x="298323" y="280416"/>
                    <a:pt x="296323" y="276701"/>
                  </a:cubicBezTo>
                  <a:cubicBezTo>
                    <a:pt x="300800" y="274034"/>
                    <a:pt x="304133" y="269939"/>
                    <a:pt x="305848" y="264986"/>
                  </a:cubicBezTo>
                  <a:cubicBezTo>
                    <a:pt x="307848" y="259270"/>
                    <a:pt x="307562" y="253174"/>
                    <a:pt x="304895" y="247745"/>
                  </a:cubicBezTo>
                  <a:lnTo>
                    <a:pt x="300323" y="237268"/>
                  </a:lnTo>
                  <a:lnTo>
                    <a:pt x="315087" y="232505"/>
                  </a:lnTo>
                  <a:cubicBezTo>
                    <a:pt x="322517" y="230029"/>
                    <a:pt x="327946" y="224028"/>
                    <a:pt x="329756" y="216503"/>
                  </a:cubicBezTo>
                  <a:cubicBezTo>
                    <a:pt x="331565" y="208978"/>
                    <a:pt x="329375" y="201168"/>
                    <a:pt x="323850" y="195644"/>
                  </a:cubicBezTo>
                  <a:cubicBezTo>
                    <a:pt x="284226" y="154210"/>
                    <a:pt x="292132" y="162497"/>
                    <a:pt x="291084" y="161353"/>
                  </a:cubicBezTo>
                  <a:lnTo>
                    <a:pt x="291084" y="161353"/>
                  </a:lnTo>
                  <a:close/>
                </a:path>
              </a:pathLst>
            </a:custGeom>
            <a:solidFill>
              <a:schemeClr val="dk1"/>
            </a:solidFill>
            <a:ln>
              <a:noFill/>
            </a:ln>
          </p:spPr>
          <p:style>
            <a:lnRef idx="0"/>
            <a:fillRef idx="0"/>
            <a:effectRef idx="0"/>
            <a:fontRef idx="minor"/>
          </p:style>
        </p:sp>
      </p:grpSp>
      <p:grpSp>
        <p:nvGrpSpPr>
          <p:cNvPr id="553" name="Group 135"/>
          <p:cNvGrpSpPr/>
          <p:nvPr/>
        </p:nvGrpSpPr>
        <p:grpSpPr>
          <a:xfrm>
            <a:off x="4777200" y="2685960"/>
            <a:ext cx="330120" cy="380520"/>
            <a:chOff x="4777200" y="2685960"/>
            <a:chExt cx="330120" cy="380520"/>
          </a:xfrm>
        </p:grpSpPr>
        <p:sp>
          <p:nvSpPr>
            <p:cNvPr id="554" name="CustomShape 136"/>
            <p:cNvSpPr/>
            <p:nvPr/>
          </p:nvSpPr>
          <p:spPr>
            <a:xfrm>
              <a:off x="4844160" y="2745360"/>
              <a:ext cx="148680" cy="163800"/>
            </a:xfrm>
            <a:custGeom>
              <a:avLst/>
              <a:gdLst/>
              <a:ahLst/>
              <a:rect l="l" t="t" r="r" b="b"/>
              <a:pathLst>
                <a:path w="148913" h="164020">
                  <a:moveTo>
                    <a:pt x="7424" y="30004"/>
                  </a:moveTo>
                  <a:cubicBezTo>
                    <a:pt x="2090" y="30004"/>
                    <a:pt x="-2006" y="35719"/>
                    <a:pt x="1042" y="41338"/>
                  </a:cubicBezTo>
                  <a:cubicBezTo>
                    <a:pt x="2280" y="43625"/>
                    <a:pt x="4757" y="44863"/>
                    <a:pt x="7329" y="44863"/>
                  </a:cubicBezTo>
                  <a:cubicBezTo>
                    <a:pt x="11520" y="44863"/>
                    <a:pt x="14853" y="48196"/>
                    <a:pt x="14853" y="52292"/>
                  </a:cubicBezTo>
                  <a:lnTo>
                    <a:pt x="14853" y="67151"/>
                  </a:lnTo>
                  <a:cubicBezTo>
                    <a:pt x="14853" y="87630"/>
                    <a:pt x="31522" y="104394"/>
                    <a:pt x="52096" y="104394"/>
                  </a:cubicBezTo>
                  <a:lnTo>
                    <a:pt x="52096" y="141732"/>
                  </a:lnTo>
                  <a:cubicBezTo>
                    <a:pt x="52096" y="145828"/>
                    <a:pt x="48667" y="148971"/>
                    <a:pt x="44571" y="149066"/>
                  </a:cubicBezTo>
                  <a:cubicBezTo>
                    <a:pt x="40095" y="149066"/>
                    <a:pt x="36665" y="153067"/>
                    <a:pt x="37237" y="157639"/>
                  </a:cubicBezTo>
                  <a:cubicBezTo>
                    <a:pt x="37713" y="161353"/>
                    <a:pt x="41047" y="164020"/>
                    <a:pt x="44857" y="164020"/>
                  </a:cubicBezTo>
                  <a:lnTo>
                    <a:pt x="104007" y="164020"/>
                  </a:lnTo>
                  <a:cubicBezTo>
                    <a:pt x="107722" y="164020"/>
                    <a:pt x="111056" y="161353"/>
                    <a:pt x="111627" y="157639"/>
                  </a:cubicBezTo>
                  <a:cubicBezTo>
                    <a:pt x="112294" y="153067"/>
                    <a:pt x="108770" y="149161"/>
                    <a:pt x="104293" y="149066"/>
                  </a:cubicBezTo>
                  <a:cubicBezTo>
                    <a:pt x="100197" y="149066"/>
                    <a:pt x="96768" y="145923"/>
                    <a:pt x="96768" y="141732"/>
                  </a:cubicBezTo>
                  <a:lnTo>
                    <a:pt x="96768" y="104394"/>
                  </a:lnTo>
                  <a:cubicBezTo>
                    <a:pt x="117247" y="104394"/>
                    <a:pt x="134011" y="87725"/>
                    <a:pt x="134011" y="67151"/>
                  </a:cubicBezTo>
                  <a:lnTo>
                    <a:pt x="134011" y="52483"/>
                  </a:lnTo>
                  <a:cubicBezTo>
                    <a:pt x="134011" y="48387"/>
                    <a:pt x="137250" y="44767"/>
                    <a:pt x="141440" y="44863"/>
                  </a:cubicBezTo>
                  <a:cubicBezTo>
                    <a:pt x="145822" y="44863"/>
                    <a:pt x="149346" y="41053"/>
                    <a:pt x="148870" y="36576"/>
                  </a:cubicBezTo>
                  <a:cubicBezTo>
                    <a:pt x="148489" y="32766"/>
                    <a:pt x="144774" y="29908"/>
                    <a:pt x="141060" y="30004"/>
                  </a:cubicBezTo>
                  <a:cubicBezTo>
                    <a:pt x="128963" y="30290"/>
                    <a:pt x="119152" y="40196"/>
                    <a:pt x="119152" y="52292"/>
                  </a:cubicBezTo>
                  <a:lnTo>
                    <a:pt x="119152" y="67151"/>
                  </a:lnTo>
                  <a:cubicBezTo>
                    <a:pt x="119152" y="79438"/>
                    <a:pt x="109151" y="89440"/>
                    <a:pt x="96863" y="89440"/>
                  </a:cubicBezTo>
                  <a:lnTo>
                    <a:pt x="96863" y="22288"/>
                  </a:lnTo>
                  <a:cubicBezTo>
                    <a:pt x="96863" y="18193"/>
                    <a:pt x="100293" y="15050"/>
                    <a:pt x="104388" y="14954"/>
                  </a:cubicBezTo>
                  <a:cubicBezTo>
                    <a:pt x="108865" y="14954"/>
                    <a:pt x="112294" y="10954"/>
                    <a:pt x="111722" y="6382"/>
                  </a:cubicBezTo>
                  <a:cubicBezTo>
                    <a:pt x="111246" y="2667"/>
                    <a:pt x="107912" y="0"/>
                    <a:pt x="104103" y="0"/>
                  </a:cubicBezTo>
                  <a:lnTo>
                    <a:pt x="44952" y="0"/>
                  </a:lnTo>
                  <a:cubicBezTo>
                    <a:pt x="41237" y="0"/>
                    <a:pt x="37904" y="2667"/>
                    <a:pt x="37332" y="6382"/>
                  </a:cubicBezTo>
                  <a:cubicBezTo>
                    <a:pt x="36665" y="10954"/>
                    <a:pt x="40190" y="14859"/>
                    <a:pt x="44667" y="14954"/>
                  </a:cubicBezTo>
                  <a:cubicBezTo>
                    <a:pt x="48762" y="14954"/>
                    <a:pt x="52191" y="18098"/>
                    <a:pt x="52191" y="22288"/>
                  </a:cubicBezTo>
                  <a:lnTo>
                    <a:pt x="52191" y="89440"/>
                  </a:lnTo>
                  <a:cubicBezTo>
                    <a:pt x="39904" y="89440"/>
                    <a:pt x="29903" y="79438"/>
                    <a:pt x="29903" y="67151"/>
                  </a:cubicBezTo>
                  <a:lnTo>
                    <a:pt x="29903" y="52292"/>
                  </a:lnTo>
                  <a:cubicBezTo>
                    <a:pt x="29903" y="40005"/>
                    <a:pt x="19902" y="30004"/>
                    <a:pt x="7614" y="30004"/>
                  </a:cubicBezTo>
                  <a:lnTo>
                    <a:pt x="7614" y="30004"/>
                  </a:lnTo>
                  <a:close/>
                  <a:moveTo>
                    <a:pt x="83147" y="15050"/>
                  </a:moveTo>
                  <a:cubicBezTo>
                    <a:pt x="82290" y="17335"/>
                    <a:pt x="81909" y="19907"/>
                    <a:pt x="81909" y="22479"/>
                  </a:cubicBezTo>
                  <a:lnTo>
                    <a:pt x="81909" y="141541"/>
                  </a:lnTo>
                  <a:cubicBezTo>
                    <a:pt x="81909" y="144113"/>
                    <a:pt x="82386" y="146685"/>
                    <a:pt x="83147" y="148971"/>
                  </a:cubicBezTo>
                  <a:lnTo>
                    <a:pt x="65717" y="148971"/>
                  </a:lnTo>
                  <a:cubicBezTo>
                    <a:pt x="66574" y="146685"/>
                    <a:pt x="66955" y="144113"/>
                    <a:pt x="66955" y="141541"/>
                  </a:cubicBezTo>
                  <a:lnTo>
                    <a:pt x="66955" y="22479"/>
                  </a:lnTo>
                  <a:cubicBezTo>
                    <a:pt x="66955" y="19907"/>
                    <a:pt x="66479" y="17335"/>
                    <a:pt x="65717" y="15050"/>
                  </a:cubicBezTo>
                  <a:lnTo>
                    <a:pt x="83147" y="15050"/>
                  </a:lnTo>
                  <a:close/>
                </a:path>
              </a:pathLst>
            </a:custGeom>
            <a:solidFill>
              <a:schemeClr val="dk1"/>
            </a:solidFill>
            <a:ln>
              <a:noFill/>
            </a:ln>
          </p:spPr>
          <p:style>
            <a:lnRef idx="0"/>
            <a:fillRef idx="0"/>
            <a:effectRef idx="0"/>
            <a:fontRef idx="minor"/>
          </p:style>
        </p:sp>
        <p:sp>
          <p:nvSpPr>
            <p:cNvPr id="555" name="CustomShape 137"/>
            <p:cNvSpPr/>
            <p:nvPr/>
          </p:nvSpPr>
          <p:spPr>
            <a:xfrm>
              <a:off x="4816440" y="272556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56" name="CustomShape 138"/>
            <p:cNvSpPr/>
            <p:nvPr/>
          </p:nvSpPr>
          <p:spPr>
            <a:xfrm>
              <a:off x="4777200" y="2685960"/>
              <a:ext cx="330120" cy="380520"/>
            </a:xfrm>
            <a:custGeom>
              <a:avLst/>
              <a:gdLst/>
              <a:ahLst/>
              <a:rect l="l" t="t" r="r" b="b"/>
              <a:pathLst>
                <a:path w="330377" h="380904">
                  <a:moveTo>
                    <a:pt x="291084" y="161544"/>
                  </a:moveTo>
                  <a:cubicBezTo>
                    <a:pt x="291084" y="161544"/>
                    <a:pt x="291084" y="161544"/>
                    <a:pt x="290989" y="161449"/>
                  </a:cubicBezTo>
                  <a:cubicBezTo>
                    <a:pt x="285655" y="156115"/>
                    <a:pt x="282607" y="148876"/>
                    <a:pt x="282607" y="141351"/>
                  </a:cubicBezTo>
                  <a:cubicBezTo>
                    <a:pt x="282607" y="63437"/>
                    <a:pt x="219170" y="0"/>
                    <a:pt x="141256" y="0"/>
                  </a:cubicBezTo>
                  <a:cubicBezTo>
                    <a:pt x="115824" y="0"/>
                    <a:pt x="90964" y="6858"/>
                    <a:pt x="69247" y="19717"/>
                  </a:cubicBezTo>
                  <a:cubicBezTo>
                    <a:pt x="65722" y="21812"/>
                    <a:pt x="64579"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69"/>
                  </a:cubicBezTo>
                  <a:cubicBezTo>
                    <a:pt x="314992" y="214408"/>
                    <a:pt x="313944" y="217361"/>
                    <a:pt x="310420" y="218503"/>
                  </a:cubicBezTo>
                  <a:lnTo>
                    <a:pt x="287941" y="225743"/>
                  </a:lnTo>
                  <a:cubicBezTo>
                    <a:pt x="286988" y="226028"/>
                    <a:pt x="286131" y="226505"/>
                    <a:pt x="285369" y="227076"/>
                  </a:cubicBezTo>
                  <a:cubicBezTo>
                    <a:pt x="282702" y="229362"/>
                    <a:pt x="282035" y="232886"/>
                    <a:pt x="283274" y="235839"/>
                  </a:cubicBezTo>
                  <a:cubicBezTo>
                    <a:pt x="289179" y="249269"/>
                    <a:pt x="291275" y="254127"/>
                    <a:pt x="291370" y="254318"/>
                  </a:cubicBezTo>
                  <a:cubicBezTo>
                    <a:pt x="292418" y="256413"/>
                    <a:pt x="292418" y="258794"/>
                    <a:pt x="291370" y="260890"/>
                  </a:cubicBezTo>
                  <a:cubicBezTo>
                    <a:pt x="290608" y="262509"/>
                    <a:pt x="289179" y="263747"/>
                    <a:pt x="287560" y="264509"/>
                  </a:cubicBezTo>
                  <a:lnTo>
                    <a:pt x="281464" y="267272"/>
                  </a:lnTo>
                  <a:cubicBezTo>
                    <a:pt x="280130" y="267843"/>
                    <a:pt x="278892" y="268795"/>
                    <a:pt x="278130" y="270129"/>
                  </a:cubicBezTo>
                  <a:cubicBezTo>
                    <a:pt x="276225" y="273177"/>
                    <a:pt x="276796" y="276987"/>
                    <a:pt x="279178" y="279368"/>
                  </a:cubicBezTo>
                  <a:lnTo>
                    <a:pt x="281559" y="281749"/>
                  </a:lnTo>
                  <a:cubicBezTo>
                    <a:pt x="282607" y="282797"/>
                    <a:pt x="283464" y="284226"/>
                    <a:pt x="283750" y="285655"/>
                  </a:cubicBezTo>
                  <a:cubicBezTo>
                    <a:pt x="284226" y="288131"/>
                    <a:pt x="283464" y="290608"/>
                    <a:pt x="281750" y="292322"/>
                  </a:cubicBezTo>
                  <a:lnTo>
                    <a:pt x="277368" y="296704"/>
                  </a:lnTo>
                  <a:cubicBezTo>
                    <a:pt x="275939" y="298132"/>
                    <a:pt x="275177" y="300038"/>
                    <a:pt x="275177" y="302133"/>
                  </a:cubicBezTo>
                  <a:cubicBezTo>
                    <a:pt x="275177" y="314420"/>
                    <a:pt x="265081" y="324326"/>
                    <a:pt x="252889" y="324326"/>
                  </a:cubicBezTo>
                  <a:lnTo>
                    <a:pt x="223171" y="324326"/>
                  </a:lnTo>
                  <a:cubicBezTo>
                    <a:pt x="200787" y="324326"/>
                    <a:pt x="182594" y="344234"/>
                    <a:pt x="179165" y="366046"/>
                  </a:cubicBezTo>
                  <a:lnTo>
                    <a:pt x="75343" y="366046"/>
                  </a:lnTo>
                  <a:cubicBezTo>
                    <a:pt x="80677" y="313468"/>
                    <a:pt x="63246" y="280321"/>
                    <a:pt x="46292" y="248222"/>
                  </a:cubicBezTo>
                  <a:cubicBezTo>
                    <a:pt x="30861" y="218885"/>
                    <a:pt x="14859" y="188500"/>
                    <a:pt x="14859" y="141351"/>
                  </a:cubicBezTo>
                  <a:cubicBezTo>
                    <a:pt x="14859" y="118681"/>
                    <a:pt x="20955" y="96488"/>
                    <a:pt x="32385" y="77057"/>
                  </a:cubicBezTo>
                  <a:cubicBezTo>
                    <a:pt x="34290" y="73819"/>
                    <a:pt x="33719" y="69628"/>
                    <a:pt x="30861" y="67342"/>
                  </a:cubicBezTo>
                  <a:cubicBezTo>
                    <a:pt x="27242" y="64389"/>
                    <a:pt x="22003" y="65437"/>
                    <a:pt x="19717" y="69247"/>
                  </a:cubicBezTo>
                  <a:cubicBezTo>
                    <a:pt x="6858" y="90964"/>
                    <a:pt x="0" y="115919"/>
                    <a:pt x="0" y="141256"/>
                  </a:cubicBezTo>
                  <a:cubicBezTo>
                    <a:pt x="0" y="192024"/>
                    <a:pt x="16859" y="224123"/>
                    <a:pt x="33147" y="255080"/>
                  </a:cubicBezTo>
                  <a:cubicBezTo>
                    <a:pt x="50578" y="288227"/>
                    <a:pt x="67151" y="319564"/>
                    <a:pt x="59531" y="372428"/>
                  </a:cubicBezTo>
                  <a:cubicBezTo>
                    <a:pt x="59055" y="375666"/>
                    <a:pt x="60770" y="379000"/>
                    <a:pt x="64103" y="380333"/>
                  </a:cubicBezTo>
                  <a:cubicBezTo>
                    <a:pt x="65056" y="380714"/>
                    <a:pt x="66008" y="380905"/>
                    <a:pt x="67056" y="380905"/>
                  </a:cubicBezTo>
                  <a:lnTo>
                    <a:pt x="186023" y="380905"/>
                  </a:lnTo>
                  <a:cubicBezTo>
                    <a:pt x="190119" y="380905"/>
                    <a:pt x="193453" y="377571"/>
                    <a:pt x="193453" y="373380"/>
                  </a:cubicBezTo>
                  <a:cubicBezTo>
                    <a:pt x="193453" y="357569"/>
                    <a:pt x="206502" y="339185"/>
                    <a:pt x="223266" y="339185"/>
                  </a:cubicBezTo>
                  <a:lnTo>
                    <a:pt x="252984" y="339185"/>
                  </a:lnTo>
                  <a:cubicBezTo>
                    <a:pt x="272415" y="339185"/>
                    <a:pt x="288417" y="324231"/>
                    <a:pt x="290036" y="305181"/>
                  </a:cubicBezTo>
                  <a:lnTo>
                    <a:pt x="292037" y="303181"/>
                  </a:lnTo>
                  <a:cubicBezTo>
                    <a:pt x="295846" y="299371"/>
                    <a:pt x="298323" y="294418"/>
                    <a:pt x="298799" y="288989"/>
                  </a:cubicBezTo>
                  <a:cubicBezTo>
                    <a:pt x="299180" y="284607"/>
                    <a:pt x="298323" y="280416"/>
                    <a:pt x="296323" y="276701"/>
                  </a:cubicBezTo>
                  <a:cubicBezTo>
                    <a:pt x="300800" y="274034"/>
                    <a:pt x="304133" y="269939"/>
                    <a:pt x="305848" y="264986"/>
                  </a:cubicBezTo>
                  <a:cubicBezTo>
                    <a:pt x="307848" y="259270"/>
                    <a:pt x="307562" y="253174"/>
                    <a:pt x="304895" y="247745"/>
                  </a:cubicBezTo>
                  <a:lnTo>
                    <a:pt x="300323" y="237268"/>
                  </a:lnTo>
                  <a:lnTo>
                    <a:pt x="315087" y="232505"/>
                  </a:lnTo>
                  <a:cubicBezTo>
                    <a:pt x="322517" y="230029"/>
                    <a:pt x="327946" y="224028"/>
                    <a:pt x="329755" y="216503"/>
                  </a:cubicBezTo>
                  <a:cubicBezTo>
                    <a:pt x="331565" y="208978"/>
                    <a:pt x="329375" y="201168"/>
                    <a:pt x="323850" y="195644"/>
                  </a:cubicBezTo>
                  <a:lnTo>
                    <a:pt x="291179" y="161449"/>
                  </a:lnTo>
                  <a:close/>
                </a:path>
              </a:pathLst>
            </a:custGeom>
            <a:solidFill>
              <a:schemeClr val="dk1"/>
            </a:solidFill>
            <a:ln>
              <a:noFill/>
            </a:ln>
          </p:spPr>
          <p:style>
            <a:lnRef idx="0"/>
            <a:fillRef idx="0"/>
            <a:effectRef idx="0"/>
            <a:fontRef idx="minor"/>
          </p:style>
        </p:sp>
      </p:grpSp>
      <p:grpSp>
        <p:nvGrpSpPr>
          <p:cNvPr id="557" name="Group 139"/>
          <p:cNvGrpSpPr/>
          <p:nvPr/>
        </p:nvGrpSpPr>
        <p:grpSpPr>
          <a:xfrm>
            <a:off x="4036680" y="2685960"/>
            <a:ext cx="330120" cy="380520"/>
            <a:chOff x="4036680" y="2685960"/>
            <a:chExt cx="330120" cy="380520"/>
          </a:xfrm>
        </p:grpSpPr>
        <p:sp>
          <p:nvSpPr>
            <p:cNvPr id="558" name="CustomShape 140"/>
            <p:cNvSpPr/>
            <p:nvPr/>
          </p:nvSpPr>
          <p:spPr>
            <a:xfrm>
              <a:off x="4125960" y="2745360"/>
              <a:ext cx="103680" cy="103680"/>
            </a:xfrm>
            <a:custGeom>
              <a:avLst/>
              <a:gdLst/>
              <a:ahLst/>
              <a:rect l="l" t="t" r="r" b="b"/>
              <a:pathLst>
                <a:path w="104203" h="104203">
                  <a:moveTo>
                    <a:pt x="104204" y="52102"/>
                  </a:moveTo>
                  <a:cubicBezTo>
                    <a:pt x="104204" y="23336"/>
                    <a:pt x="80867" y="0"/>
                    <a:pt x="52102" y="0"/>
                  </a:cubicBezTo>
                  <a:cubicBezTo>
                    <a:pt x="23336" y="0"/>
                    <a:pt x="0" y="23336"/>
                    <a:pt x="0" y="52102"/>
                  </a:cubicBezTo>
                  <a:cubicBezTo>
                    <a:pt x="0" y="80867"/>
                    <a:pt x="23336" y="104204"/>
                    <a:pt x="52102" y="104204"/>
                  </a:cubicBezTo>
                  <a:cubicBezTo>
                    <a:pt x="80867" y="104204"/>
                    <a:pt x="104204" y="80867"/>
                    <a:pt x="104204" y="52102"/>
                  </a:cubicBezTo>
                  <a:close/>
                  <a:moveTo>
                    <a:pt x="52102" y="89345"/>
                  </a:moveTo>
                  <a:cubicBezTo>
                    <a:pt x="31623" y="89345"/>
                    <a:pt x="14859" y="72676"/>
                    <a:pt x="14859" y="52102"/>
                  </a:cubicBezTo>
                  <a:cubicBezTo>
                    <a:pt x="14859" y="31528"/>
                    <a:pt x="31528" y="14859"/>
                    <a:pt x="52102" y="14859"/>
                  </a:cubicBezTo>
                  <a:cubicBezTo>
                    <a:pt x="72676" y="14859"/>
                    <a:pt x="89345" y="31528"/>
                    <a:pt x="89345" y="52102"/>
                  </a:cubicBezTo>
                  <a:cubicBezTo>
                    <a:pt x="89345" y="72676"/>
                    <a:pt x="72676" y="89345"/>
                    <a:pt x="52102" y="89345"/>
                  </a:cubicBezTo>
                  <a:close/>
                </a:path>
              </a:pathLst>
            </a:custGeom>
            <a:solidFill>
              <a:schemeClr val="dk1"/>
            </a:solidFill>
            <a:ln>
              <a:noFill/>
            </a:ln>
          </p:spPr>
          <p:style>
            <a:lnRef idx="0"/>
            <a:fillRef idx="0"/>
            <a:effectRef idx="0"/>
            <a:fontRef idx="minor"/>
          </p:style>
        </p:sp>
        <p:sp>
          <p:nvSpPr>
            <p:cNvPr id="559" name="CustomShape 141"/>
            <p:cNvSpPr/>
            <p:nvPr/>
          </p:nvSpPr>
          <p:spPr>
            <a:xfrm>
              <a:off x="4110840" y="2849760"/>
              <a:ext cx="133560" cy="59040"/>
            </a:xfrm>
            <a:custGeom>
              <a:avLst/>
              <a:gdLst/>
              <a:ahLst/>
              <a:rect l="l" t="t" r="r" b="b"/>
              <a:pathLst>
                <a:path w="133921" h="59531">
                  <a:moveTo>
                    <a:pt x="0" y="52102"/>
                  </a:moveTo>
                  <a:cubicBezTo>
                    <a:pt x="0" y="56197"/>
                    <a:pt x="3334" y="59531"/>
                    <a:pt x="7429" y="59531"/>
                  </a:cubicBezTo>
                  <a:lnTo>
                    <a:pt x="126492" y="59531"/>
                  </a:lnTo>
                  <a:cubicBezTo>
                    <a:pt x="130588" y="59531"/>
                    <a:pt x="133921" y="56102"/>
                    <a:pt x="133921" y="52007"/>
                  </a:cubicBezTo>
                  <a:cubicBezTo>
                    <a:pt x="133921" y="20479"/>
                    <a:pt x="100489" y="0"/>
                    <a:pt x="66961" y="0"/>
                  </a:cubicBezTo>
                  <a:cubicBezTo>
                    <a:pt x="33433" y="0"/>
                    <a:pt x="0" y="20574"/>
                    <a:pt x="0" y="52102"/>
                  </a:cubicBezTo>
                  <a:lnTo>
                    <a:pt x="0" y="52102"/>
                  </a:lnTo>
                  <a:close/>
                  <a:moveTo>
                    <a:pt x="66961" y="14859"/>
                  </a:moveTo>
                  <a:cubicBezTo>
                    <a:pt x="92107" y="14859"/>
                    <a:pt x="113157" y="27622"/>
                    <a:pt x="118015" y="44672"/>
                  </a:cubicBezTo>
                  <a:lnTo>
                    <a:pt x="15907" y="44672"/>
                  </a:lnTo>
                  <a:cubicBezTo>
                    <a:pt x="20764" y="27718"/>
                    <a:pt x="41815" y="14859"/>
                    <a:pt x="66961" y="14859"/>
                  </a:cubicBezTo>
                  <a:lnTo>
                    <a:pt x="66961" y="14859"/>
                  </a:lnTo>
                  <a:close/>
                </a:path>
              </a:pathLst>
            </a:custGeom>
            <a:solidFill>
              <a:schemeClr val="dk1"/>
            </a:solidFill>
            <a:ln>
              <a:noFill/>
            </a:ln>
          </p:spPr>
          <p:style>
            <a:lnRef idx="0"/>
            <a:fillRef idx="0"/>
            <a:effectRef idx="0"/>
            <a:fontRef idx="minor"/>
          </p:style>
        </p:sp>
        <p:sp>
          <p:nvSpPr>
            <p:cNvPr id="560" name="CustomShape 142"/>
            <p:cNvSpPr/>
            <p:nvPr/>
          </p:nvSpPr>
          <p:spPr>
            <a:xfrm>
              <a:off x="4075920" y="272556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61" name="CustomShape 143"/>
            <p:cNvSpPr/>
            <p:nvPr/>
          </p:nvSpPr>
          <p:spPr>
            <a:xfrm>
              <a:off x="4036680" y="2685960"/>
              <a:ext cx="330120" cy="380520"/>
            </a:xfrm>
            <a:custGeom>
              <a:avLst/>
              <a:gdLst/>
              <a:ahLst/>
              <a:rect l="l" t="t" r="r" b="b"/>
              <a:pathLst>
                <a:path w="330377" h="381000">
                  <a:moveTo>
                    <a:pt x="291179" y="161544"/>
                  </a:moveTo>
                  <a:cubicBezTo>
                    <a:pt x="291179" y="161544"/>
                    <a:pt x="291179" y="161544"/>
                    <a:pt x="291084" y="161449"/>
                  </a:cubicBezTo>
                  <a:cubicBezTo>
                    <a:pt x="285750" y="156115"/>
                    <a:pt x="282702" y="148876"/>
                    <a:pt x="282702" y="141351"/>
                  </a:cubicBezTo>
                  <a:cubicBezTo>
                    <a:pt x="282702" y="63437"/>
                    <a:pt x="219265" y="0"/>
                    <a:pt x="141351" y="0"/>
                  </a:cubicBezTo>
                  <a:cubicBezTo>
                    <a:pt x="115919" y="0"/>
                    <a:pt x="91059" y="6858"/>
                    <a:pt x="69342" y="19717"/>
                  </a:cubicBezTo>
                  <a:cubicBezTo>
                    <a:pt x="65818" y="21812"/>
                    <a:pt x="64675" y="26384"/>
                    <a:pt x="66770" y="29908"/>
                  </a:cubicBezTo>
                  <a:cubicBezTo>
                    <a:pt x="68866" y="33433"/>
                    <a:pt x="73438" y="3457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8" y="211931"/>
                    <a:pt x="315373" y="213169"/>
                  </a:cubicBezTo>
                  <a:cubicBezTo>
                    <a:pt x="315087" y="214408"/>
                    <a:pt x="314039" y="217361"/>
                    <a:pt x="310515" y="218503"/>
                  </a:cubicBezTo>
                  <a:lnTo>
                    <a:pt x="288036" y="225743"/>
                  </a:lnTo>
                  <a:cubicBezTo>
                    <a:pt x="287083" y="226028"/>
                    <a:pt x="286226" y="226505"/>
                    <a:pt x="285464"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777"/>
                    <a:pt x="20955" y="96583"/>
                    <a:pt x="32385" y="77152"/>
                  </a:cubicBezTo>
                  <a:cubicBezTo>
                    <a:pt x="34290" y="73914"/>
                    <a:pt x="33719" y="69723"/>
                    <a:pt x="30861" y="67437"/>
                  </a:cubicBezTo>
                  <a:cubicBezTo>
                    <a:pt x="27241" y="64484"/>
                    <a:pt x="22003" y="65532"/>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9"/>
                    <a:pt x="329755" y="216598"/>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grpSp>
        <p:nvGrpSpPr>
          <p:cNvPr id="562" name="Group 144"/>
          <p:cNvGrpSpPr/>
          <p:nvPr/>
        </p:nvGrpSpPr>
        <p:grpSpPr>
          <a:xfrm>
            <a:off x="3296160" y="2685960"/>
            <a:ext cx="330120" cy="380520"/>
            <a:chOff x="3296160" y="2685960"/>
            <a:chExt cx="330120" cy="380520"/>
          </a:xfrm>
        </p:grpSpPr>
        <p:sp>
          <p:nvSpPr>
            <p:cNvPr id="563" name="CustomShape 145"/>
            <p:cNvSpPr/>
            <p:nvPr/>
          </p:nvSpPr>
          <p:spPr>
            <a:xfrm>
              <a:off x="3385800" y="2745360"/>
              <a:ext cx="133560" cy="163440"/>
            </a:xfrm>
            <a:custGeom>
              <a:avLst/>
              <a:gdLst/>
              <a:ahLst/>
              <a:rect l="l" t="t" r="r" b="b"/>
              <a:pathLst>
                <a:path w="133983" h="163829">
                  <a:moveTo>
                    <a:pt x="37243" y="0"/>
                  </a:moveTo>
                  <a:cubicBezTo>
                    <a:pt x="16669" y="0"/>
                    <a:pt x="0" y="16669"/>
                    <a:pt x="0" y="37243"/>
                  </a:cubicBezTo>
                  <a:lnTo>
                    <a:pt x="0" y="126587"/>
                  </a:lnTo>
                  <a:cubicBezTo>
                    <a:pt x="0" y="147066"/>
                    <a:pt x="16669" y="163830"/>
                    <a:pt x="37243" y="163830"/>
                  </a:cubicBezTo>
                  <a:cubicBezTo>
                    <a:pt x="46387" y="163830"/>
                    <a:pt x="55245" y="160401"/>
                    <a:pt x="61913" y="154400"/>
                  </a:cubicBezTo>
                  <a:cubicBezTo>
                    <a:pt x="69723" y="160401"/>
                    <a:pt x="79343" y="163830"/>
                    <a:pt x="89344" y="163830"/>
                  </a:cubicBezTo>
                  <a:cubicBezTo>
                    <a:pt x="114776" y="163830"/>
                    <a:pt x="135255" y="142494"/>
                    <a:pt x="133921" y="116872"/>
                  </a:cubicBezTo>
                  <a:cubicBezTo>
                    <a:pt x="132779" y="93631"/>
                    <a:pt x="113443" y="74962"/>
                    <a:pt x="90202" y="74581"/>
                  </a:cubicBezTo>
                  <a:cubicBezTo>
                    <a:pt x="84772" y="74486"/>
                    <a:pt x="79438" y="75343"/>
                    <a:pt x="74485" y="77153"/>
                  </a:cubicBezTo>
                  <a:lnTo>
                    <a:pt x="74485" y="37433"/>
                  </a:lnTo>
                  <a:cubicBezTo>
                    <a:pt x="74485" y="16859"/>
                    <a:pt x="57817" y="191"/>
                    <a:pt x="37243" y="191"/>
                  </a:cubicBezTo>
                  <a:lnTo>
                    <a:pt x="37243" y="191"/>
                  </a:lnTo>
                  <a:close/>
                  <a:moveTo>
                    <a:pt x="59531" y="37624"/>
                  </a:moveTo>
                  <a:lnTo>
                    <a:pt x="59531" y="74390"/>
                  </a:lnTo>
                  <a:lnTo>
                    <a:pt x="14859" y="74390"/>
                  </a:lnTo>
                  <a:lnTo>
                    <a:pt x="14859" y="37148"/>
                  </a:lnTo>
                  <a:cubicBezTo>
                    <a:pt x="14859" y="24289"/>
                    <a:pt x="25813" y="13907"/>
                    <a:pt x="38862" y="14859"/>
                  </a:cubicBezTo>
                  <a:cubicBezTo>
                    <a:pt x="50578" y="15716"/>
                    <a:pt x="59436" y="25813"/>
                    <a:pt x="59436" y="37529"/>
                  </a:cubicBezTo>
                  <a:close/>
                  <a:moveTo>
                    <a:pt x="14859" y="126492"/>
                  </a:moveTo>
                  <a:lnTo>
                    <a:pt x="14859" y="89249"/>
                  </a:lnTo>
                  <a:lnTo>
                    <a:pt x="56007" y="89249"/>
                  </a:lnTo>
                  <a:cubicBezTo>
                    <a:pt x="48673" y="97346"/>
                    <a:pt x="44672" y="107823"/>
                    <a:pt x="44672" y="119063"/>
                  </a:cubicBezTo>
                  <a:cubicBezTo>
                    <a:pt x="44672" y="127730"/>
                    <a:pt x="47244" y="136208"/>
                    <a:pt x="51911" y="143351"/>
                  </a:cubicBezTo>
                  <a:cubicBezTo>
                    <a:pt x="47911" y="146875"/>
                    <a:pt x="42672" y="148781"/>
                    <a:pt x="37243" y="148781"/>
                  </a:cubicBezTo>
                  <a:cubicBezTo>
                    <a:pt x="24955" y="148781"/>
                    <a:pt x="14954" y="138779"/>
                    <a:pt x="14954" y="126492"/>
                  </a:cubicBezTo>
                  <a:close/>
                  <a:moveTo>
                    <a:pt x="118777" y="119063"/>
                  </a:moveTo>
                  <a:cubicBezTo>
                    <a:pt x="118777" y="135446"/>
                    <a:pt x="105442" y="148876"/>
                    <a:pt x="88963" y="148876"/>
                  </a:cubicBezTo>
                  <a:cubicBezTo>
                    <a:pt x="72485" y="148876"/>
                    <a:pt x="59150" y="135636"/>
                    <a:pt x="59150" y="119063"/>
                  </a:cubicBezTo>
                  <a:cubicBezTo>
                    <a:pt x="59150" y="102489"/>
                    <a:pt x="72866" y="89249"/>
                    <a:pt x="88963" y="89249"/>
                  </a:cubicBezTo>
                  <a:cubicBezTo>
                    <a:pt x="105061" y="89249"/>
                    <a:pt x="118777" y="102584"/>
                    <a:pt x="118777" y="119063"/>
                  </a:cubicBezTo>
                  <a:close/>
                </a:path>
              </a:pathLst>
            </a:custGeom>
            <a:solidFill>
              <a:schemeClr val="dk1"/>
            </a:solidFill>
            <a:ln>
              <a:noFill/>
            </a:ln>
          </p:spPr>
          <p:style>
            <a:lnRef idx="0"/>
            <a:fillRef idx="0"/>
            <a:effectRef idx="0"/>
            <a:fontRef idx="minor"/>
          </p:style>
        </p:sp>
        <p:sp>
          <p:nvSpPr>
            <p:cNvPr id="564" name="CustomShape 146"/>
            <p:cNvSpPr/>
            <p:nvPr/>
          </p:nvSpPr>
          <p:spPr>
            <a:xfrm>
              <a:off x="3335400" y="272556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65" name="CustomShape 147"/>
            <p:cNvSpPr/>
            <p:nvPr/>
          </p:nvSpPr>
          <p:spPr>
            <a:xfrm>
              <a:off x="3296160" y="2685960"/>
              <a:ext cx="330120" cy="380520"/>
            </a:xfrm>
            <a:custGeom>
              <a:avLst/>
              <a:gdLst/>
              <a:ahLst/>
              <a:rect l="l" t="t" r="r" b="b"/>
              <a:pathLst>
                <a:path w="330377" h="381000">
                  <a:moveTo>
                    <a:pt x="291275" y="161544"/>
                  </a:moveTo>
                  <a:cubicBezTo>
                    <a:pt x="291275" y="161544"/>
                    <a:pt x="291275"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7"/>
                    <a:pt x="64865" y="25527"/>
                    <a:pt x="66294" y="28956"/>
                  </a:cubicBezTo>
                  <a:cubicBezTo>
                    <a:pt x="68104" y="33242"/>
                    <a:pt x="73152" y="3476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280607" y="171926"/>
                    <a:pt x="313373" y="206121"/>
                    <a:pt x="313373" y="206216"/>
                  </a:cubicBezTo>
                  <a:cubicBezTo>
                    <a:pt x="316040" y="208883"/>
                    <a:pt x="315659" y="211931"/>
                    <a:pt x="315373" y="213169"/>
                  </a:cubicBezTo>
                  <a:cubicBezTo>
                    <a:pt x="315087" y="214408"/>
                    <a:pt x="314039" y="217361"/>
                    <a:pt x="310515" y="218503"/>
                  </a:cubicBezTo>
                  <a:lnTo>
                    <a:pt x="288036" y="225743"/>
                  </a:lnTo>
                  <a:cubicBezTo>
                    <a:pt x="287084" y="226028"/>
                    <a:pt x="286226" y="226505"/>
                    <a:pt x="285464" y="227076"/>
                  </a:cubicBezTo>
                  <a:cubicBezTo>
                    <a:pt x="282797" y="229362"/>
                    <a:pt x="282131"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9"/>
                    <a:pt x="329756" y="216598"/>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grpSp>
        <p:nvGrpSpPr>
          <p:cNvPr id="566" name="Group 148"/>
          <p:cNvGrpSpPr/>
          <p:nvPr/>
        </p:nvGrpSpPr>
        <p:grpSpPr>
          <a:xfrm>
            <a:off x="1815120" y="2685960"/>
            <a:ext cx="330120" cy="380520"/>
            <a:chOff x="1815120" y="2685960"/>
            <a:chExt cx="330120" cy="380520"/>
          </a:xfrm>
        </p:grpSpPr>
        <p:sp>
          <p:nvSpPr>
            <p:cNvPr id="567" name="CustomShape 149"/>
            <p:cNvSpPr/>
            <p:nvPr/>
          </p:nvSpPr>
          <p:spPr>
            <a:xfrm>
              <a:off x="1874880" y="2745360"/>
              <a:ext cx="163440" cy="163080"/>
            </a:xfrm>
            <a:custGeom>
              <a:avLst/>
              <a:gdLst/>
              <a:ahLst/>
              <a:rect l="l" t="t" r="r" b="b"/>
              <a:pathLst>
                <a:path w="163737" h="163544">
                  <a:moveTo>
                    <a:pt x="193" y="81820"/>
                  </a:moveTo>
                  <a:lnTo>
                    <a:pt x="193" y="88773"/>
                  </a:lnTo>
                  <a:cubicBezTo>
                    <a:pt x="193" y="104584"/>
                    <a:pt x="12290" y="118015"/>
                    <a:pt x="28006" y="118967"/>
                  </a:cubicBezTo>
                  <a:cubicBezTo>
                    <a:pt x="45246" y="120110"/>
                    <a:pt x="59724" y="106299"/>
                    <a:pt x="59724" y="89249"/>
                  </a:cubicBezTo>
                  <a:lnTo>
                    <a:pt x="59724" y="81820"/>
                  </a:lnTo>
                  <a:cubicBezTo>
                    <a:pt x="59724" y="80677"/>
                    <a:pt x="59438" y="79439"/>
                    <a:pt x="58962" y="78486"/>
                  </a:cubicBezTo>
                  <a:lnTo>
                    <a:pt x="42008" y="44577"/>
                  </a:lnTo>
                  <a:lnTo>
                    <a:pt x="74583" y="44577"/>
                  </a:lnTo>
                  <a:lnTo>
                    <a:pt x="74583" y="119729"/>
                  </a:lnTo>
                  <a:cubicBezTo>
                    <a:pt x="57629" y="123158"/>
                    <a:pt x="44770" y="138208"/>
                    <a:pt x="44770" y="156210"/>
                  </a:cubicBezTo>
                  <a:cubicBezTo>
                    <a:pt x="44770" y="160306"/>
                    <a:pt x="48104" y="163544"/>
                    <a:pt x="52199" y="163544"/>
                  </a:cubicBezTo>
                  <a:lnTo>
                    <a:pt x="111731" y="163544"/>
                  </a:lnTo>
                  <a:cubicBezTo>
                    <a:pt x="115826" y="163544"/>
                    <a:pt x="119160" y="160211"/>
                    <a:pt x="119160" y="156210"/>
                  </a:cubicBezTo>
                  <a:cubicBezTo>
                    <a:pt x="119160" y="138208"/>
                    <a:pt x="106397" y="123158"/>
                    <a:pt x="89347" y="119729"/>
                  </a:cubicBezTo>
                  <a:lnTo>
                    <a:pt x="89347" y="44577"/>
                  </a:lnTo>
                  <a:lnTo>
                    <a:pt x="121922" y="44577"/>
                  </a:lnTo>
                  <a:lnTo>
                    <a:pt x="104968" y="78486"/>
                  </a:lnTo>
                  <a:cubicBezTo>
                    <a:pt x="104492" y="79439"/>
                    <a:pt x="104206" y="80677"/>
                    <a:pt x="104206" y="81820"/>
                  </a:cubicBezTo>
                  <a:lnTo>
                    <a:pt x="104206" y="88773"/>
                  </a:lnTo>
                  <a:cubicBezTo>
                    <a:pt x="104206" y="104584"/>
                    <a:pt x="116303" y="118015"/>
                    <a:pt x="132019" y="118967"/>
                  </a:cubicBezTo>
                  <a:cubicBezTo>
                    <a:pt x="149259" y="120110"/>
                    <a:pt x="163737" y="106299"/>
                    <a:pt x="163737" y="89249"/>
                  </a:cubicBezTo>
                  <a:lnTo>
                    <a:pt x="163737" y="81820"/>
                  </a:lnTo>
                  <a:cubicBezTo>
                    <a:pt x="163737" y="80677"/>
                    <a:pt x="163451" y="79439"/>
                    <a:pt x="162975" y="78486"/>
                  </a:cubicBezTo>
                  <a:lnTo>
                    <a:pt x="145830" y="44196"/>
                  </a:lnTo>
                  <a:cubicBezTo>
                    <a:pt x="155927" y="42196"/>
                    <a:pt x="163547" y="33338"/>
                    <a:pt x="163737" y="22765"/>
                  </a:cubicBezTo>
                  <a:cubicBezTo>
                    <a:pt x="163737" y="18860"/>
                    <a:pt x="160975" y="15335"/>
                    <a:pt x="157165" y="14954"/>
                  </a:cubicBezTo>
                  <a:cubicBezTo>
                    <a:pt x="152688" y="14478"/>
                    <a:pt x="148878" y="18002"/>
                    <a:pt x="148878" y="22384"/>
                  </a:cubicBezTo>
                  <a:cubicBezTo>
                    <a:pt x="148878" y="26480"/>
                    <a:pt x="145354" y="29813"/>
                    <a:pt x="141258" y="29813"/>
                  </a:cubicBezTo>
                  <a:lnTo>
                    <a:pt x="89347" y="29813"/>
                  </a:lnTo>
                  <a:lnTo>
                    <a:pt x="89347" y="14954"/>
                  </a:lnTo>
                  <a:lnTo>
                    <a:pt x="96776" y="14954"/>
                  </a:lnTo>
                  <a:cubicBezTo>
                    <a:pt x="99920" y="14954"/>
                    <a:pt x="102872" y="12954"/>
                    <a:pt x="103825" y="9906"/>
                  </a:cubicBezTo>
                  <a:cubicBezTo>
                    <a:pt x="105444" y="4763"/>
                    <a:pt x="101634" y="0"/>
                    <a:pt x="96776" y="0"/>
                  </a:cubicBezTo>
                  <a:lnTo>
                    <a:pt x="66963" y="0"/>
                  </a:lnTo>
                  <a:cubicBezTo>
                    <a:pt x="63820" y="0"/>
                    <a:pt x="60867" y="2000"/>
                    <a:pt x="59915" y="5048"/>
                  </a:cubicBezTo>
                  <a:cubicBezTo>
                    <a:pt x="58295" y="10192"/>
                    <a:pt x="62105" y="14954"/>
                    <a:pt x="66963" y="14954"/>
                  </a:cubicBezTo>
                  <a:lnTo>
                    <a:pt x="74393" y="14954"/>
                  </a:lnTo>
                  <a:lnTo>
                    <a:pt x="74393" y="29813"/>
                  </a:lnTo>
                  <a:lnTo>
                    <a:pt x="22481" y="29813"/>
                  </a:lnTo>
                  <a:cubicBezTo>
                    <a:pt x="18386" y="29813"/>
                    <a:pt x="14861" y="26575"/>
                    <a:pt x="14861" y="22384"/>
                  </a:cubicBezTo>
                  <a:cubicBezTo>
                    <a:pt x="14861" y="18002"/>
                    <a:pt x="11051" y="14478"/>
                    <a:pt x="6575" y="14954"/>
                  </a:cubicBezTo>
                  <a:cubicBezTo>
                    <a:pt x="2669" y="15335"/>
                    <a:pt x="-93" y="18860"/>
                    <a:pt x="2" y="22765"/>
                  </a:cubicBezTo>
                  <a:cubicBezTo>
                    <a:pt x="193" y="33338"/>
                    <a:pt x="7908" y="42196"/>
                    <a:pt x="17909" y="44196"/>
                  </a:cubicBezTo>
                  <a:lnTo>
                    <a:pt x="764" y="78486"/>
                  </a:lnTo>
                  <a:cubicBezTo>
                    <a:pt x="288" y="79439"/>
                    <a:pt x="2" y="80677"/>
                    <a:pt x="2" y="81820"/>
                  </a:cubicBezTo>
                  <a:lnTo>
                    <a:pt x="2" y="81820"/>
                  </a:lnTo>
                  <a:close/>
                  <a:moveTo>
                    <a:pt x="102872" y="148781"/>
                  </a:moveTo>
                  <a:lnTo>
                    <a:pt x="60772" y="148781"/>
                  </a:lnTo>
                  <a:cubicBezTo>
                    <a:pt x="63820" y="140113"/>
                    <a:pt x="72107" y="133921"/>
                    <a:pt x="81822" y="133921"/>
                  </a:cubicBezTo>
                  <a:cubicBezTo>
                    <a:pt x="91538" y="133921"/>
                    <a:pt x="99824" y="140113"/>
                    <a:pt x="102872" y="148781"/>
                  </a:cubicBezTo>
                  <a:close/>
                  <a:moveTo>
                    <a:pt x="133924" y="53816"/>
                  </a:moveTo>
                  <a:lnTo>
                    <a:pt x="144211" y="74390"/>
                  </a:lnTo>
                  <a:lnTo>
                    <a:pt x="123637" y="74390"/>
                  </a:lnTo>
                  <a:lnTo>
                    <a:pt x="133924" y="53816"/>
                  </a:lnTo>
                  <a:close/>
                  <a:moveTo>
                    <a:pt x="133924" y="104204"/>
                  </a:moveTo>
                  <a:cubicBezTo>
                    <a:pt x="125732" y="104204"/>
                    <a:pt x="119065" y="97536"/>
                    <a:pt x="119065" y="89345"/>
                  </a:cubicBezTo>
                  <a:lnTo>
                    <a:pt x="148878" y="89345"/>
                  </a:lnTo>
                  <a:cubicBezTo>
                    <a:pt x="148878" y="97536"/>
                    <a:pt x="142211" y="104204"/>
                    <a:pt x="134019" y="104204"/>
                  </a:cubicBezTo>
                  <a:close/>
                  <a:moveTo>
                    <a:pt x="29720" y="104204"/>
                  </a:moveTo>
                  <a:cubicBezTo>
                    <a:pt x="21529" y="104204"/>
                    <a:pt x="14861" y="97536"/>
                    <a:pt x="14861" y="89345"/>
                  </a:cubicBezTo>
                  <a:lnTo>
                    <a:pt x="44675" y="89345"/>
                  </a:lnTo>
                  <a:cubicBezTo>
                    <a:pt x="44675" y="97536"/>
                    <a:pt x="38007" y="104204"/>
                    <a:pt x="29816" y="104204"/>
                  </a:cubicBezTo>
                  <a:close/>
                  <a:moveTo>
                    <a:pt x="19433" y="74390"/>
                  </a:moveTo>
                  <a:lnTo>
                    <a:pt x="29720" y="53816"/>
                  </a:lnTo>
                  <a:lnTo>
                    <a:pt x="40007" y="74390"/>
                  </a:lnTo>
                  <a:lnTo>
                    <a:pt x="19433" y="74390"/>
                  </a:lnTo>
                  <a:close/>
                </a:path>
              </a:pathLst>
            </a:custGeom>
            <a:solidFill>
              <a:schemeClr val="dk1"/>
            </a:solidFill>
            <a:ln>
              <a:noFill/>
            </a:ln>
          </p:spPr>
          <p:style>
            <a:lnRef idx="0"/>
            <a:fillRef idx="0"/>
            <a:effectRef idx="0"/>
            <a:fontRef idx="minor"/>
          </p:style>
        </p:sp>
        <p:sp>
          <p:nvSpPr>
            <p:cNvPr id="568" name="CustomShape 150"/>
            <p:cNvSpPr/>
            <p:nvPr/>
          </p:nvSpPr>
          <p:spPr>
            <a:xfrm>
              <a:off x="1854720" y="272556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69" name="CustomShape 151"/>
            <p:cNvSpPr/>
            <p:nvPr/>
          </p:nvSpPr>
          <p:spPr>
            <a:xfrm>
              <a:off x="1815120" y="2685960"/>
              <a:ext cx="330120" cy="380520"/>
            </a:xfrm>
            <a:custGeom>
              <a:avLst/>
              <a:gdLst/>
              <a:ahLst/>
              <a:rect l="l" t="t" r="r" b="b"/>
              <a:pathLst>
                <a:path w="330377" h="381000">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69"/>
                  </a:cubicBezTo>
                  <a:cubicBezTo>
                    <a:pt x="315087" y="214408"/>
                    <a:pt x="314039" y="217361"/>
                    <a:pt x="310515" y="218503"/>
                  </a:cubicBezTo>
                  <a:lnTo>
                    <a:pt x="288036" y="225743"/>
                  </a:lnTo>
                  <a:cubicBezTo>
                    <a:pt x="287084" y="226028"/>
                    <a:pt x="286226" y="226505"/>
                    <a:pt x="285464" y="227076"/>
                  </a:cubicBezTo>
                  <a:cubicBezTo>
                    <a:pt x="282797" y="229362"/>
                    <a:pt x="282130" y="232886"/>
                    <a:pt x="283369" y="235839"/>
                  </a:cubicBezTo>
                  <a:cubicBezTo>
                    <a:pt x="283369" y="235839"/>
                    <a:pt x="291465" y="254222"/>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5"/>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8"/>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9"/>
                    <a:pt x="329755" y="216598"/>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grpSp>
        <p:nvGrpSpPr>
          <p:cNvPr id="570" name="Group 152"/>
          <p:cNvGrpSpPr/>
          <p:nvPr/>
        </p:nvGrpSpPr>
        <p:grpSpPr>
          <a:xfrm>
            <a:off x="1074960" y="2148120"/>
            <a:ext cx="329760" cy="380880"/>
            <a:chOff x="1074960" y="2148120"/>
            <a:chExt cx="329760" cy="380880"/>
          </a:xfrm>
        </p:grpSpPr>
        <p:sp>
          <p:nvSpPr>
            <p:cNvPr id="571" name="CustomShape 153"/>
            <p:cNvSpPr/>
            <p:nvPr/>
          </p:nvSpPr>
          <p:spPr>
            <a:xfrm>
              <a:off x="1134360" y="2207880"/>
              <a:ext cx="163080" cy="163440"/>
            </a:xfrm>
            <a:custGeom>
              <a:avLst/>
              <a:gdLst/>
              <a:ahLst/>
              <a:rect l="l" t="t" r="r" b="b"/>
              <a:pathLst>
                <a:path w="163544" h="163639">
                  <a:moveTo>
                    <a:pt x="60674" y="133826"/>
                  </a:moveTo>
                  <a:lnTo>
                    <a:pt x="75248" y="159829"/>
                  </a:lnTo>
                  <a:cubicBezTo>
                    <a:pt x="76581" y="162211"/>
                    <a:pt x="79058" y="163639"/>
                    <a:pt x="81725" y="163639"/>
                  </a:cubicBezTo>
                  <a:cubicBezTo>
                    <a:pt x="81725" y="163639"/>
                    <a:pt x="81820" y="163639"/>
                    <a:pt x="81915" y="163639"/>
                  </a:cubicBezTo>
                  <a:cubicBezTo>
                    <a:pt x="84677" y="163639"/>
                    <a:pt x="87154" y="162020"/>
                    <a:pt x="88392" y="159544"/>
                  </a:cubicBezTo>
                  <a:lnTo>
                    <a:pt x="101251" y="133922"/>
                  </a:lnTo>
                  <a:lnTo>
                    <a:pt x="141256" y="133922"/>
                  </a:lnTo>
                  <a:cubicBezTo>
                    <a:pt x="153543" y="133922"/>
                    <a:pt x="163544" y="123920"/>
                    <a:pt x="163544" y="111633"/>
                  </a:cubicBezTo>
                  <a:lnTo>
                    <a:pt x="163544" y="22289"/>
                  </a:lnTo>
                  <a:cubicBezTo>
                    <a:pt x="163544" y="10001"/>
                    <a:pt x="153543" y="0"/>
                    <a:pt x="141256" y="0"/>
                  </a:cubicBezTo>
                  <a:lnTo>
                    <a:pt x="22288" y="0"/>
                  </a:lnTo>
                  <a:cubicBezTo>
                    <a:pt x="10001" y="0"/>
                    <a:pt x="0" y="10001"/>
                    <a:pt x="0" y="22289"/>
                  </a:cubicBezTo>
                  <a:lnTo>
                    <a:pt x="0" y="111633"/>
                  </a:lnTo>
                  <a:cubicBezTo>
                    <a:pt x="0" y="123920"/>
                    <a:pt x="10001" y="133922"/>
                    <a:pt x="22288" y="133922"/>
                  </a:cubicBezTo>
                  <a:lnTo>
                    <a:pt x="60769" y="133922"/>
                  </a:lnTo>
                  <a:close/>
                  <a:moveTo>
                    <a:pt x="14764" y="111538"/>
                  </a:moveTo>
                  <a:lnTo>
                    <a:pt x="14764" y="22193"/>
                  </a:lnTo>
                  <a:cubicBezTo>
                    <a:pt x="14764" y="18097"/>
                    <a:pt x="18098" y="14764"/>
                    <a:pt x="22193" y="14764"/>
                  </a:cubicBezTo>
                  <a:lnTo>
                    <a:pt x="141256" y="14764"/>
                  </a:lnTo>
                  <a:cubicBezTo>
                    <a:pt x="145352" y="14764"/>
                    <a:pt x="148685" y="18097"/>
                    <a:pt x="148685" y="22193"/>
                  </a:cubicBezTo>
                  <a:lnTo>
                    <a:pt x="148685" y="111538"/>
                  </a:lnTo>
                  <a:cubicBezTo>
                    <a:pt x="148685" y="111538"/>
                    <a:pt x="145447" y="118967"/>
                    <a:pt x="141351" y="118967"/>
                  </a:cubicBezTo>
                  <a:lnTo>
                    <a:pt x="96679" y="118967"/>
                  </a:lnTo>
                  <a:cubicBezTo>
                    <a:pt x="93821" y="118967"/>
                    <a:pt x="91250" y="120587"/>
                    <a:pt x="90011" y="123158"/>
                  </a:cubicBezTo>
                  <a:lnTo>
                    <a:pt x="81439" y="140399"/>
                  </a:lnTo>
                  <a:lnTo>
                    <a:pt x="71628" y="122872"/>
                  </a:lnTo>
                  <a:cubicBezTo>
                    <a:pt x="70295" y="120491"/>
                    <a:pt x="67818" y="119062"/>
                    <a:pt x="65151" y="119824"/>
                  </a:cubicBezTo>
                  <a:lnTo>
                    <a:pt x="22288" y="119824"/>
                  </a:lnTo>
                  <a:cubicBezTo>
                    <a:pt x="18193" y="119158"/>
                    <a:pt x="14859" y="115729"/>
                    <a:pt x="14859" y="111633"/>
                  </a:cubicBezTo>
                  <a:lnTo>
                    <a:pt x="14859" y="111633"/>
                  </a:lnTo>
                  <a:close/>
                </a:path>
              </a:pathLst>
            </a:custGeom>
            <a:solidFill>
              <a:schemeClr val="dk1"/>
            </a:solidFill>
            <a:ln>
              <a:noFill/>
            </a:ln>
          </p:spPr>
          <p:style>
            <a:lnRef idx="0"/>
            <a:fillRef idx="0"/>
            <a:effectRef idx="0"/>
            <a:fontRef idx="minor"/>
          </p:style>
        </p:sp>
        <p:sp>
          <p:nvSpPr>
            <p:cNvPr id="572" name="CustomShape 154"/>
            <p:cNvSpPr/>
            <p:nvPr/>
          </p:nvSpPr>
          <p:spPr>
            <a:xfrm>
              <a:off x="1171440" y="2237400"/>
              <a:ext cx="88920" cy="74160"/>
            </a:xfrm>
            <a:custGeom>
              <a:avLst/>
              <a:gdLst/>
              <a:ahLst/>
              <a:rect l="l" t="t" r="r" b="b"/>
              <a:pathLst>
                <a:path w="89344" h="74485">
                  <a:moveTo>
                    <a:pt x="41624" y="73819"/>
                  </a:moveTo>
                  <a:cubicBezTo>
                    <a:pt x="42577" y="74295"/>
                    <a:pt x="43625" y="74486"/>
                    <a:pt x="44672" y="74486"/>
                  </a:cubicBezTo>
                  <a:cubicBezTo>
                    <a:pt x="45720" y="74486"/>
                    <a:pt x="46768" y="74295"/>
                    <a:pt x="47720" y="73819"/>
                  </a:cubicBezTo>
                  <a:cubicBezTo>
                    <a:pt x="49435" y="73057"/>
                    <a:pt x="89345" y="54673"/>
                    <a:pt x="89345" y="26098"/>
                  </a:cubicBezTo>
                  <a:cubicBezTo>
                    <a:pt x="89345" y="9144"/>
                    <a:pt x="74962" y="0"/>
                    <a:pt x="61436" y="0"/>
                  </a:cubicBezTo>
                  <a:cubicBezTo>
                    <a:pt x="55340" y="0"/>
                    <a:pt x="49244" y="1905"/>
                    <a:pt x="44672" y="5715"/>
                  </a:cubicBezTo>
                  <a:cubicBezTo>
                    <a:pt x="40100" y="1905"/>
                    <a:pt x="34100" y="0"/>
                    <a:pt x="27908" y="0"/>
                  </a:cubicBezTo>
                  <a:cubicBezTo>
                    <a:pt x="14383" y="0"/>
                    <a:pt x="0" y="9144"/>
                    <a:pt x="0" y="26098"/>
                  </a:cubicBezTo>
                  <a:cubicBezTo>
                    <a:pt x="0" y="54673"/>
                    <a:pt x="39910" y="73057"/>
                    <a:pt x="41624" y="73819"/>
                  </a:cubicBezTo>
                  <a:lnTo>
                    <a:pt x="41624" y="73819"/>
                  </a:lnTo>
                  <a:close/>
                  <a:moveTo>
                    <a:pt x="27908" y="14859"/>
                  </a:moveTo>
                  <a:cubicBezTo>
                    <a:pt x="33147" y="14859"/>
                    <a:pt x="37243" y="17145"/>
                    <a:pt x="37243" y="22384"/>
                  </a:cubicBezTo>
                  <a:cubicBezTo>
                    <a:pt x="37243" y="26479"/>
                    <a:pt x="40577" y="29813"/>
                    <a:pt x="44672" y="29813"/>
                  </a:cubicBezTo>
                  <a:cubicBezTo>
                    <a:pt x="48768" y="29813"/>
                    <a:pt x="52102" y="26479"/>
                    <a:pt x="52102" y="22384"/>
                  </a:cubicBezTo>
                  <a:cubicBezTo>
                    <a:pt x="52102" y="17145"/>
                    <a:pt x="56198" y="14859"/>
                    <a:pt x="61436" y="14859"/>
                  </a:cubicBezTo>
                  <a:cubicBezTo>
                    <a:pt x="65913" y="14859"/>
                    <a:pt x="74486" y="17240"/>
                    <a:pt x="74486" y="26098"/>
                  </a:cubicBezTo>
                  <a:cubicBezTo>
                    <a:pt x="74486" y="40291"/>
                    <a:pt x="55150" y="53340"/>
                    <a:pt x="44672" y="58769"/>
                  </a:cubicBezTo>
                  <a:cubicBezTo>
                    <a:pt x="34195" y="53340"/>
                    <a:pt x="14954" y="40386"/>
                    <a:pt x="14954" y="26098"/>
                  </a:cubicBezTo>
                  <a:cubicBezTo>
                    <a:pt x="14954" y="17240"/>
                    <a:pt x="23432" y="14859"/>
                    <a:pt x="28003" y="14859"/>
                  </a:cubicBezTo>
                  <a:lnTo>
                    <a:pt x="28003" y="14859"/>
                  </a:lnTo>
                  <a:close/>
                </a:path>
              </a:pathLst>
            </a:custGeom>
            <a:solidFill>
              <a:schemeClr val="dk1"/>
            </a:solidFill>
            <a:ln>
              <a:noFill/>
            </a:ln>
          </p:spPr>
          <p:style>
            <a:lnRef idx="0"/>
            <a:fillRef idx="0"/>
            <a:effectRef idx="0"/>
            <a:fontRef idx="minor"/>
          </p:style>
        </p:sp>
        <p:sp>
          <p:nvSpPr>
            <p:cNvPr id="573" name="CustomShape 155"/>
            <p:cNvSpPr/>
            <p:nvPr/>
          </p:nvSpPr>
          <p:spPr>
            <a:xfrm>
              <a:off x="1114200" y="21877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74" name="CustomShape 156"/>
            <p:cNvSpPr/>
            <p:nvPr/>
          </p:nvSpPr>
          <p:spPr>
            <a:xfrm>
              <a:off x="1074960" y="2148120"/>
              <a:ext cx="329760" cy="380880"/>
            </a:xfrm>
            <a:custGeom>
              <a:avLst/>
              <a:gdLst/>
              <a:ahLst/>
              <a:rect l="l" t="t" r="r" b="b"/>
              <a:pathLst>
                <a:path w="330078" h="381178">
                  <a:moveTo>
                    <a:pt x="30848" y="67806"/>
                  </a:moveTo>
                  <a:cubicBezTo>
                    <a:pt x="27324" y="65711"/>
                    <a:pt x="22752" y="66949"/>
                    <a:pt x="20656" y="70568"/>
                  </a:cubicBezTo>
                  <a:cubicBezTo>
                    <a:pt x="3035" y="101048"/>
                    <a:pt x="-3632" y="137148"/>
                    <a:pt x="1892" y="172391"/>
                  </a:cubicBezTo>
                  <a:cubicBezTo>
                    <a:pt x="7036" y="205442"/>
                    <a:pt x="19990" y="230017"/>
                    <a:pt x="32467" y="253925"/>
                  </a:cubicBezTo>
                  <a:cubicBezTo>
                    <a:pt x="50089" y="287643"/>
                    <a:pt x="66853" y="319457"/>
                    <a:pt x="59233" y="372606"/>
                  </a:cubicBezTo>
                  <a:cubicBezTo>
                    <a:pt x="59137" y="373559"/>
                    <a:pt x="59137" y="374606"/>
                    <a:pt x="59328" y="375559"/>
                  </a:cubicBezTo>
                  <a:cubicBezTo>
                    <a:pt x="60280" y="378988"/>
                    <a:pt x="63328" y="381179"/>
                    <a:pt x="66567" y="381179"/>
                  </a:cubicBezTo>
                  <a:lnTo>
                    <a:pt x="185629" y="381179"/>
                  </a:lnTo>
                  <a:cubicBezTo>
                    <a:pt x="189725" y="381179"/>
                    <a:pt x="193059" y="377845"/>
                    <a:pt x="193059" y="373654"/>
                  </a:cubicBezTo>
                  <a:cubicBezTo>
                    <a:pt x="193059" y="357842"/>
                    <a:pt x="206108" y="339459"/>
                    <a:pt x="222872" y="339459"/>
                  </a:cubicBezTo>
                  <a:lnTo>
                    <a:pt x="252685" y="339459"/>
                  </a:lnTo>
                  <a:cubicBezTo>
                    <a:pt x="272116" y="339459"/>
                    <a:pt x="288118" y="324505"/>
                    <a:pt x="289738" y="305455"/>
                  </a:cubicBezTo>
                  <a:lnTo>
                    <a:pt x="291738" y="303455"/>
                  </a:lnTo>
                  <a:cubicBezTo>
                    <a:pt x="295548" y="299645"/>
                    <a:pt x="298024" y="294692"/>
                    <a:pt x="298501" y="289262"/>
                  </a:cubicBezTo>
                  <a:cubicBezTo>
                    <a:pt x="298882" y="284881"/>
                    <a:pt x="298024" y="280690"/>
                    <a:pt x="296024" y="276975"/>
                  </a:cubicBezTo>
                  <a:cubicBezTo>
                    <a:pt x="300501" y="274308"/>
                    <a:pt x="303835" y="270212"/>
                    <a:pt x="305549" y="265259"/>
                  </a:cubicBezTo>
                  <a:cubicBezTo>
                    <a:pt x="307549" y="259544"/>
                    <a:pt x="307264" y="253448"/>
                    <a:pt x="304597" y="248019"/>
                  </a:cubicBezTo>
                  <a:lnTo>
                    <a:pt x="300025" y="237542"/>
                  </a:lnTo>
                  <a:lnTo>
                    <a:pt x="314788" y="232779"/>
                  </a:lnTo>
                  <a:cubicBezTo>
                    <a:pt x="322218" y="230303"/>
                    <a:pt x="327647" y="224302"/>
                    <a:pt x="329457" y="216682"/>
                  </a:cubicBezTo>
                  <a:cubicBezTo>
                    <a:pt x="331267" y="209157"/>
                    <a:pt x="329076" y="201347"/>
                    <a:pt x="323551" y="195822"/>
                  </a:cubicBezTo>
                  <a:cubicBezTo>
                    <a:pt x="323551" y="195822"/>
                    <a:pt x="290785" y="161532"/>
                    <a:pt x="290785" y="161532"/>
                  </a:cubicBezTo>
                  <a:cubicBezTo>
                    <a:pt x="285451" y="156198"/>
                    <a:pt x="282403" y="148959"/>
                    <a:pt x="282403" y="141434"/>
                  </a:cubicBezTo>
                  <a:cubicBezTo>
                    <a:pt x="282403" y="58948"/>
                    <a:pt x="211823" y="-6775"/>
                    <a:pt x="128098" y="560"/>
                  </a:cubicBezTo>
                  <a:cubicBezTo>
                    <a:pt x="106858" y="2465"/>
                    <a:pt x="87046" y="9037"/>
                    <a:pt x="69043" y="20086"/>
                  </a:cubicBezTo>
                  <a:cubicBezTo>
                    <a:pt x="65519" y="22277"/>
                    <a:pt x="64471" y="26849"/>
                    <a:pt x="66662" y="30373"/>
                  </a:cubicBezTo>
                  <a:cubicBezTo>
                    <a:pt x="68853" y="33897"/>
                    <a:pt x="73425" y="34945"/>
                    <a:pt x="76949" y="32754"/>
                  </a:cubicBezTo>
                  <a:cubicBezTo>
                    <a:pt x="92951" y="22848"/>
                    <a:pt x="110572" y="17038"/>
                    <a:pt x="129432" y="15323"/>
                  </a:cubicBezTo>
                  <a:cubicBezTo>
                    <a:pt x="205822" y="8561"/>
                    <a:pt x="267544" y="68949"/>
                    <a:pt x="267544" y="141339"/>
                  </a:cubicBezTo>
                  <a:cubicBezTo>
                    <a:pt x="267544" y="152864"/>
                    <a:pt x="272021" y="163723"/>
                    <a:pt x="280213" y="171914"/>
                  </a:cubicBezTo>
                  <a:cubicBezTo>
                    <a:pt x="280213" y="171914"/>
                    <a:pt x="312979" y="206109"/>
                    <a:pt x="312979" y="206204"/>
                  </a:cubicBezTo>
                  <a:cubicBezTo>
                    <a:pt x="315646" y="208871"/>
                    <a:pt x="315265" y="211919"/>
                    <a:pt x="314979" y="213158"/>
                  </a:cubicBezTo>
                  <a:cubicBezTo>
                    <a:pt x="314693" y="214396"/>
                    <a:pt x="313645" y="217349"/>
                    <a:pt x="310121" y="218492"/>
                  </a:cubicBezTo>
                  <a:lnTo>
                    <a:pt x="287642" y="225731"/>
                  </a:lnTo>
                  <a:cubicBezTo>
                    <a:pt x="286690" y="226016"/>
                    <a:pt x="285832" y="226493"/>
                    <a:pt x="285070" y="227064"/>
                  </a:cubicBezTo>
                  <a:cubicBezTo>
                    <a:pt x="282403" y="229350"/>
                    <a:pt x="281737" y="232874"/>
                    <a:pt x="282975" y="235827"/>
                  </a:cubicBezTo>
                  <a:cubicBezTo>
                    <a:pt x="288880" y="249257"/>
                    <a:pt x="290976" y="254115"/>
                    <a:pt x="291071" y="254401"/>
                  </a:cubicBezTo>
                  <a:cubicBezTo>
                    <a:pt x="292119" y="256496"/>
                    <a:pt x="292119" y="258878"/>
                    <a:pt x="291071" y="260973"/>
                  </a:cubicBezTo>
                  <a:cubicBezTo>
                    <a:pt x="290309" y="262592"/>
                    <a:pt x="288880" y="263831"/>
                    <a:pt x="287261" y="264593"/>
                  </a:cubicBezTo>
                  <a:lnTo>
                    <a:pt x="281165" y="267355"/>
                  </a:lnTo>
                  <a:cubicBezTo>
                    <a:pt x="279832" y="268022"/>
                    <a:pt x="278593" y="268974"/>
                    <a:pt x="277831" y="270212"/>
                  </a:cubicBezTo>
                  <a:cubicBezTo>
                    <a:pt x="275926" y="273260"/>
                    <a:pt x="276498" y="277070"/>
                    <a:pt x="278879" y="279452"/>
                  </a:cubicBezTo>
                  <a:lnTo>
                    <a:pt x="281260" y="281833"/>
                  </a:lnTo>
                  <a:cubicBezTo>
                    <a:pt x="282308" y="282881"/>
                    <a:pt x="283165" y="284309"/>
                    <a:pt x="283451" y="285738"/>
                  </a:cubicBezTo>
                  <a:cubicBezTo>
                    <a:pt x="283927" y="288215"/>
                    <a:pt x="283165" y="290691"/>
                    <a:pt x="281451" y="292406"/>
                  </a:cubicBezTo>
                  <a:lnTo>
                    <a:pt x="277069" y="296787"/>
                  </a:lnTo>
                  <a:cubicBezTo>
                    <a:pt x="275641" y="298216"/>
                    <a:pt x="274879" y="300121"/>
                    <a:pt x="274879" y="302216"/>
                  </a:cubicBezTo>
                  <a:cubicBezTo>
                    <a:pt x="274879" y="314504"/>
                    <a:pt x="264782" y="324410"/>
                    <a:pt x="252590" y="324410"/>
                  </a:cubicBezTo>
                  <a:lnTo>
                    <a:pt x="222777" y="324410"/>
                  </a:lnTo>
                  <a:cubicBezTo>
                    <a:pt x="200393" y="324410"/>
                    <a:pt x="182200" y="344317"/>
                    <a:pt x="178771" y="366129"/>
                  </a:cubicBezTo>
                  <a:lnTo>
                    <a:pt x="74949" y="366129"/>
                  </a:lnTo>
                  <a:cubicBezTo>
                    <a:pt x="80378" y="313170"/>
                    <a:pt x="62662" y="279452"/>
                    <a:pt x="45612" y="246781"/>
                  </a:cubicBezTo>
                  <a:cubicBezTo>
                    <a:pt x="33706" y="224016"/>
                    <a:pt x="21323" y="200489"/>
                    <a:pt x="16561" y="169914"/>
                  </a:cubicBezTo>
                  <a:cubicBezTo>
                    <a:pt x="11608" y="138101"/>
                    <a:pt x="17608" y="105430"/>
                    <a:pt x="33515" y="77903"/>
                  </a:cubicBezTo>
                  <a:cubicBezTo>
                    <a:pt x="35611" y="74378"/>
                    <a:pt x="34372" y="69806"/>
                    <a:pt x="30753" y="67711"/>
                  </a:cubicBezTo>
                  <a:close/>
                </a:path>
              </a:pathLst>
            </a:custGeom>
            <a:solidFill>
              <a:schemeClr val="dk1"/>
            </a:solidFill>
            <a:ln>
              <a:noFill/>
            </a:ln>
          </p:spPr>
          <p:style>
            <a:lnRef idx="0"/>
            <a:fillRef idx="0"/>
            <a:effectRef idx="0"/>
            <a:fontRef idx="minor"/>
          </p:style>
        </p:sp>
      </p:grpSp>
      <p:grpSp>
        <p:nvGrpSpPr>
          <p:cNvPr id="575" name="Group 157"/>
          <p:cNvGrpSpPr/>
          <p:nvPr/>
        </p:nvGrpSpPr>
        <p:grpSpPr>
          <a:xfrm>
            <a:off x="7738920" y="2148120"/>
            <a:ext cx="330120" cy="380520"/>
            <a:chOff x="7738920" y="2148120"/>
            <a:chExt cx="330120" cy="380520"/>
          </a:xfrm>
        </p:grpSpPr>
        <p:sp>
          <p:nvSpPr>
            <p:cNvPr id="576" name="CustomShape 158"/>
            <p:cNvSpPr/>
            <p:nvPr/>
          </p:nvSpPr>
          <p:spPr>
            <a:xfrm>
              <a:off x="7798320" y="2207880"/>
              <a:ext cx="163440" cy="163440"/>
            </a:xfrm>
            <a:custGeom>
              <a:avLst/>
              <a:gdLst/>
              <a:ahLst/>
              <a:rect l="l" t="t" r="r" b="b"/>
              <a:pathLst>
                <a:path w="163625" h="163734">
                  <a:moveTo>
                    <a:pt x="7415" y="74295"/>
                  </a:moveTo>
                  <a:cubicBezTo>
                    <a:pt x="2939" y="74295"/>
                    <a:pt x="-586" y="78200"/>
                    <a:pt x="81" y="82868"/>
                  </a:cubicBezTo>
                  <a:cubicBezTo>
                    <a:pt x="653" y="86582"/>
                    <a:pt x="3986" y="89249"/>
                    <a:pt x="7701" y="89249"/>
                  </a:cubicBezTo>
                  <a:lnTo>
                    <a:pt x="30085" y="89249"/>
                  </a:lnTo>
                  <a:cubicBezTo>
                    <a:pt x="30085" y="89249"/>
                    <a:pt x="31799" y="97441"/>
                    <a:pt x="33323" y="101155"/>
                  </a:cubicBezTo>
                  <a:lnTo>
                    <a:pt x="13511" y="112585"/>
                  </a:lnTo>
                  <a:cubicBezTo>
                    <a:pt x="9987" y="114681"/>
                    <a:pt x="8749" y="119158"/>
                    <a:pt x="10749" y="122777"/>
                  </a:cubicBezTo>
                  <a:cubicBezTo>
                    <a:pt x="12844" y="126397"/>
                    <a:pt x="17322" y="127540"/>
                    <a:pt x="20941" y="125539"/>
                  </a:cubicBezTo>
                  <a:lnTo>
                    <a:pt x="40753" y="114109"/>
                  </a:lnTo>
                  <a:cubicBezTo>
                    <a:pt x="43325" y="117348"/>
                    <a:pt x="46182" y="120301"/>
                    <a:pt x="49421" y="122777"/>
                  </a:cubicBezTo>
                  <a:lnTo>
                    <a:pt x="37991" y="142589"/>
                  </a:lnTo>
                  <a:cubicBezTo>
                    <a:pt x="35895" y="146114"/>
                    <a:pt x="37134" y="150685"/>
                    <a:pt x="40753" y="152781"/>
                  </a:cubicBezTo>
                  <a:cubicBezTo>
                    <a:pt x="44277" y="154876"/>
                    <a:pt x="48849" y="153638"/>
                    <a:pt x="50944" y="150019"/>
                  </a:cubicBezTo>
                  <a:lnTo>
                    <a:pt x="62375" y="130207"/>
                  </a:lnTo>
                  <a:cubicBezTo>
                    <a:pt x="66185" y="131731"/>
                    <a:pt x="70090" y="132778"/>
                    <a:pt x="74472" y="133445"/>
                  </a:cubicBezTo>
                  <a:lnTo>
                    <a:pt x="74472" y="156305"/>
                  </a:lnTo>
                  <a:cubicBezTo>
                    <a:pt x="74185" y="160401"/>
                    <a:pt x="77520" y="163735"/>
                    <a:pt x="81711" y="163735"/>
                  </a:cubicBezTo>
                  <a:cubicBezTo>
                    <a:pt x="85902" y="163735"/>
                    <a:pt x="89140" y="160401"/>
                    <a:pt x="89426" y="156305"/>
                  </a:cubicBezTo>
                  <a:lnTo>
                    <a:pt x="89426" y="133445"/>
                  </a:lnTo>
                  <a:cubicBezTo>
                    <a:pt x="93331" y="132874"/>
                    <a:pt x="97331" y="131731"/>
                    <a:pt x="101046" y="130207"/>
                  </a:cubicBezTo>
                  <a:lnTo>
                    <a:pt x="112476" y="150019"/>
                  </a:lnTo>
                  <a:cubicBezTo>
                    <a:pt x="114571" y="153543"/>
                    <a:pt x="119048" y="154781"/>
                    <a:pt x="122668" y="152781"/>
                  </a:cubicBezTo>
                  <a:cubicBezTo>
                    <a:pt x="126192" y="150685"/>
                    <a:pt x="127430" y="146209"/>
                    <a:pt x="125430" y="142589"/>
                  </a:cubicBezTo>
                  <a:lnTo>
                    <a:pt x="114000" y="122777"/>
                  </a:lnTo>
                  <a:cubicBezTo>
                    <a:pt x="117239" y="120205"/>
                    <a:pt x="120191" y="117348"/>
                    <a:pt x="122668" y="114109"/>
                  </a:cubicBezTo>
                  <a:lnTo>
                    <a:pt x="142480" y="125539"/>
                  </a:lnTo>
                  <a:cubicBezTo>
                    <a:pt x="146004" y="127635"/>
                    <a:pt x="150576" y="126397"/>
                    <a:pt x="152671" y="122777"/>
                  </a:cubicBezTo>
                  <a:cubicBezTo>
                    <a:pt x="154767" y="119253"/>
                    <a:pt x="153529" y="114681"/>
                    <a:pt x="149909" y="112585"/>
                  </a:cubicBezTo>
                  <a:lnTo>
                    <a:pt x="130097" y="101155"/>
                  </a:lnTo>
                  <a:cubicBezTo>
                    <a:pt x="131622" y="97345"/>
                    <a:pt x="133336" y="90011"/>
                    <a:pt x="133336" y="90011"/>
                  </a:cubicBezTo>
                  <a:lnTo>
                    <a:pt x="156196" y="90011"/>
                  </a:lnTo>
                  <a:cubicBezTo>
                    <a:pt x="156196" y="90011"/>
                    <a:pt x="163625" y="86011"/>
                    <a:pt x="163625" y="81820"/>
                  </a:cubicBezTo>
                  <a:cubicBezTo>
                    <a:pt x="163625" y="77629"/>
                    <a:pt x="160292" y="74390"/>
                    <a:pt x="156196" y="74390"/>
                  </a:cubicBezTo>
                  <a:lnTo>
                    <a:pt x="133336" y="74390"/>
                  </a:lnTo>
                  <a:cubicBezTo>
                    <a:pt x="132764" y="70295"/>
                    <a:pt x="131622" y="66294"/>
                    <a:pt x="130097" y="62579"/>
                  </a:cubicBezTo>
                  <a:lnTo>
                    <a:pt x="149909" y="51149"/>
                  </a:lnTo>
                  <a:cubicBezTo>
                    <a:pt x="153434" y="49054"/>
                    <a:pt x="154672" y="44577"/>
                    <a:pt x="152671" y="40957"/>
                  </a:cubicBezTo>
                  <a:cubicBezTo>
                    <a:pt x="150576" y="37433"/>
                    <a:pt x="146099" y="36195"/>
                    <a:pt x="142480" y="38195"/>
                  </a:cubicBezTo>
                  <a:lnTo>
                    <a:pt x="122668" y="49625"/>
                  </a:lnTo>
                  <a:cubicBezTo>
                    <a:pt x="120096" y="46387"/>
                    <a:pt x="117239" y="43434"/>
                    <a:pt x="114000" y="40957"/>
                  </a:cubicBezTo>
                  <a:lnTo>
                    <a:pt x="125430" y="21145"/>
                  </a:lnTo>
                  <a:cubicBezTo>
                    <a:pt x="127526" y="17621"/>
                    <a:pt x="126288" y="13049"/>
                    <a:pt x="122668" y="10954"/>
                  </a:cubicBezTo>
                  <a:cubicBezTo>
                    <a:pt x="119144" y="8858"/>
                    <a:pt x="114571" y="10096"/>
                    <a:pt x="112476" y="13716"/>
                  </a:cubicBezTo>
                  <a:lnTo>
                    <a:pt x="101046" y="33528"/>
                  </a:lnTo>
                  <a:cubicBezTo>
                    <a:pt x="97236" y="32004"/>
                    <a:pt x="93331" y="30956"/>
                    <a:pt x="89426" y="30289"/>
                  </a:cubicBezTo>
                  <a:lnTo>
                    <a:pt x="89426" y="7429"/>
                  </a:lnTo>
                  <a:cubicBezTo>
                    <a:pt x="89140" y="3334"/>
                    <a:pt x="85806" y="0"/>
                    <a:pt x="81711" y="0"/>
                  </a:cubicBezTo>
                  <a:cubicBezTo>
                    <a:pt x="77615" y="0"/>
                    <a:pt x="74472" y="7429"/>
                    <a:pt x="74472" y="7429"/>
                  </a:cubicBezTo>
                  <a:lnTo>
                    <a:pt x="74472" y="30289"/>
                  </a:lnTo>
                  <a:cubicBezTo>
                    <a:pt x="70376" y="30861"/>
                    <a:pt x="66375" y="32004"/>
                    <a:pt x="62565" y="33528"/>
                  </a:cubicBezTo>
                  <a:lnTo>
                    <a:pt x="51230" y="13906"/>
                  </a:lnTo>
                  <a:cubicBezTo>
                    <a:pt x="49325" y="10668"/>
                    <a:pt x="45420" y="9144"/>
                    <a:pt x="41991" y="10477"/>
                  </a:cubicBezTo>
                  <a:cubicBezTo>
                    <a:pt x="37705" y="12192"/>
                    <a:pt x="35990" y="17240"/>
                    <a:pt x="38277" y="21145"/>
                  </a:cubicBezTo>
                  <a:lnTo>
                    <a:pt x="49706" y="40957"/>
                  </a:lnTo>
                  <a:cubicBezTo>
                    <a:pt x="46468" y="43529"/>
                    <a:pt x="43515" y="46387"/>
                    <a:pt x="41039" y="49625"/>
                  </a:cubicBezTo>
                  <a:lnTo>
                    <a:pt x="21227" y="38195"/>
                  </a:lnTo>
                  <a:cubicBezTo>
                    <a:pt x="17702" y="36100"/>
                    <a:pt x="13130" y="37338"/>
                    <a:pt x="11035" y="40957"/>
                  </a:cubicBezTo>
                  <a:cubicBezTo>
                    <a:pt x="8939" y="44577"/>
                    <a:pt x="10178" y="49054"/>
                    <a:pt x="13797" y="51149"/>
                  </a:cubicBezTo>
                  <a:lnTo>
                    <a:pt x="33609" y="62579"/>
                  </a:lnTo>
                  <a:cubicBezTo>
                    <a:pt x="32085" y="66389"/>
                    <a:pt x="31038" y="70295"/>
                    <a:pt x="30371" y="74485"/>
                  </a:cubicBezTo>
                  <a:lnTo>
                    <a:pt x="7510" y="74485"/>
                  </a:lnTo>
                  <a:close/>
                  <a:moveTo>
                    <a:pt x="81615" y="44577"/>
                  </a:moveTo>
                  <a:cubicBezTo>
                    <a:pt x="102094" y="44577"/>
                    <a:pt x="118858" y="61246"/>
                    <a:pt x="118858" y="81820"/>
                  </a:cubicBezTo>
                  <a:cubicBezTo>
                    <a:pt x="118858" y="102394"/>
                    <a:pt x="102189" y="119062"/>
                    <a:pt x="81615" y="119062"/>
                  </a:cubicBezTo>
                  <a:cubicBezTo>
                    <a:pt x="61041" y="119062"/>
                    <a:pt x="44372" y="102394"/>
                    <a:pt x="44372" y="81820"/>
                  </a:cubicBezTo>
                  <a:cubicBezTo>
                    <a:pt x="44372" y="61246"/>
                    <a:pt x="61041" y="44577"/>
                    <a:pt x="81615" y="44577"/>
                  </a:cubicBezTo>
                  <a:lnTo>
                    <a:pt x="81615" y="44577"/>
                  </a:lnTo>
                  <a:close/>
                </a:path>
              </a:pathLst>
            </a:custGeom>
            <a:solidFill>
              <a:schemeClr val="dk1"/>
            </a:solidFill>
            <a:ln>
              <a:noFill/>
            </a:ln>
          </p:spPr>
          <p:style>
            <a:lnRef idx="0"/>
            <a:fillRef idx="0"/>
            <a:effectRef idx="0"/>
            <a:fontRef idx="minor"/>
          </p:style>
        </p:sp>
        <p:sp>
          <p:nvSpPr>
            <p:cNvPr id="577" name="CustomShape 159"/>
            <p:cNvSpPr/>
            <p:nvPr/>
          </p:nvSpPr>
          <p:spPr>
            <a:xfrm>
              <a:off x="7778160" y="2187720"/>
              <a:ext cx="14400" cy="14400"/>
            </a:xfrm>
            <a:custGeom>
              <a:avLst/>
              <a:gdLst/>
              <a:ahLst/>
              <a:rect l="l" t="t" r="r" b="b"/>
              <a:pathLst>
                <a:path w="14858" h="14859">
                  <a:moveTo>
                    <a:pt x="14859" y="7430"/>
                  </a:moveTo>
                  <a:cubicBezTo>
                    <a:pt x="14859" y="11533"/>
                    <a:pt x="11532" y="14859"/>
                    <a:pt x="7429" y="14859"/>
                  </a:cubicBezTo>
                  <a:cubicBezTo>
                    <a:pt x="3326" y="14859"/>
                    <a:pt x="-1" y="11533"/>
                    <a:pt x="-1" y="7430"/>
                  </a:cubicBezTo>
                  <a:cubicBezTo>
                    <a:pt x="-1" y="3326"/>
                    <a:pt x="3326" y="0"/>
                    <a:pt x="7429" y="0"/>
                  </a:cubicBezTo>
                  <a:cubicBezTo>
                    <a:pt x="11532" y="0"/>
                    <a:pt x="14859" y="3326"/>
                    <a:pt x="14859" y="7430"/>
                  </a:cubicBezTo>
                  <a:close/>
                </a:path>
              </a:pathLst>
            </a:custGeom>
            <a:solidFill>
              <a:schemeClr val="dk1"/>
            </a:solidFill>
            <a:ln>
              <a:noFill/>
            </a:ln>
          </p:spPr>
          <p:style>
            <a:lnRef idx="0"/>
            <a:fillRef idx="0"/>
            <a:effectRef idx="0"/>
            <a:fontRef idx="minor"/>
          </p:style>
        </p:sp>
        <p:sp>
          <p:nvSpPr>
            <p:cNvPr id="578" name="CustomShape 160"/>
            <p:cNvSpPr/>
            <p:nvPr/>
          </p:nvSpPr>
          <p:spPr>
            <a:xfrm>
              <a:off x="7738920" y="2148120"/>
              <a:ext cx="330120" cy="380520"/>
            </a:xfrm>
            <a:custGeom>
              <a:avLst/>
              <a:gdLst/>
              <a:ahLst/>
              <a:rect l="l" t="t" r="r" b="b"/>
              <a:pathLst>
                <a:path w="330377" h="380904">
                  <a:moveTo>
                    <a:pt x="291084" y="161544"/>
                  </a:moveTo>
                  <a:cubicBezTo>
                    <a:pt x="291084" y="161544"/>
                    <a:pt x="291084" y="161544"/>
                    <a:pt x="290989" y="161449"/>
                  </a:cubicBezTo>
                  <a:cubicBezTo>
                    <a:pt x="285655" y="156115"/>
                    <a:pt x="282607" y="148876"/>
                    <a:pt x="282607" y="141351"/>
                  </a:cubicBezTo>
                  <a:cubicBezTo>
                    <a:pt x="282607" y="63437"/>
                    <a:pt x="219170" y="0"/>
                    <a:pt x="141256" y="0"/>
                  </a:cubicBezTo>
                  <a:cubicBezTo>
                    <a:pt x="115824" y="0"/>
                    <a:pt x="90964" y="6858"/>
                    <a:pt x="69247" y="19717"/>
                  </a:cubicBezTo>
                  <a:cubicBezTo>
                    <a:pt x="65723" y="21812"/>
                    <a:pt x="64580"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70"/>
                  </a:cubicBezTo>
                  <a:cubicBezTo>
                    <a:pt x="314992" y="214408"/>
                    <a:pt x="313944" y="217360"/>
                    <a:pt x="310420" y="218503"/>
                  </a:cubicBezTo>
                  <a:lnTo>
                    <a:pt x="287941" y="225743"/>
                  </a:lnTo>
                  <a:cubicBezTo>
                    <a:pt x="286988" y="226028"/>
                    <a:pt x="286131" y="226504"/>
                    <a:pt x="285369" y="227076"/>
                  </a:cubicBezTo>
                  <a:cubicBezTo>
                    <a:pt x="282702" y="229362"/>
                    <a:pt x="282035" y="232886"/>
                    <a:pt x="283273" y="235839"/>
                  </a:cubicBezTo>
                  <a:cubicBezTo>
                    <a:pt x="289179" y="249269"/>
                    <a:pt x="291275" y="254127"/>
                    <a:pt x="291370" y="254318"/>
                  </a:cubicBezTo>
                  <a:cubicBezTo>
                    <a:pt x="292418" y="256413"/>
                    <a:pt x="292418" y="258794"/>
                    <a:pt x="291370" y="260890"/>
                  </a:cubicBezTo>
                  <a:cubicBezTo>
                    <a:pt x="290608" y="262509"/>
                    <a:pt x="289179" y="263747"/>
                    <a:pt x="287560" y="264509"/>
                  </a:cubicBezTo>
                  <a:lnTo>
                    <a:pt x="281464" y="267272"/>
                  </a:lnTo>
                  <a:cubicBezTo>
                    <a:pt x="280131" y="267843"/>
                    <a:pt x="278892" y="268795"/>
                    <a:pt x="278130" y="270129"/>
                  </a:cubicBezTo>
                  <a:cubicBezTo>
                    <a:pt x="276225" y="273177"/>
                    <a:pt x="276796" y="276987"/>
                    <a:pt x="279178" y="279368"/>
                  </a:cubicBezTo>
                  <a:lnTo>
                    <a:pt x="281559" y="281749"/>
                  </a:lnTo>
                  <a:cubicBezTo>
                    <a:pt x="282607" y="282797"/>
                    <a:pt x="283464" y="284226"/>
                    <a:pt x="283750" y="285655"/>
                  </a:cubicBezTo>
                  <a:cubicBezTo>
                    <a:pt x="284226" y="288131"/>
                    <a:pt x="283464" y="290608"/>
                    <a:pt x="281750" y="292322"/>
                  </a:cubicBezTo>
                  <a:lnTo>
                    <a:pt x="277368" y="296704"/>
                  </a:lnTo>
                  <a:cubicBezTo>
                    <a:pt x="275940" y="298133"/>
                    <a:pt x="275177" y="300037"/>
                    <a:pt x="275177" y="302133"/>
                  </a:cubicBezTo>
                  <a:cubicBezTo>
                    <a:pt x="275177" y="314420"/>
                    <a:pt x="265081" y="324326"/>
                    <a:pt x="252889" y="324326"/>
                  </a:cubicBezTo>
                  <a:lnTo>
                    <a:pt x="223171" y="324326"/>
                  </a:lnTo>
                  <a:cubicBezTo>
                    <a:pt x="200787" y="324326"/>
                    <a:pt x="182594" y="344233"/>
                    <a:pt x="179165" y="366046"/>
                  </a:cubicBezTo>
                  <a:lnTo>
                    <a:pt x="75343" y="366046"/>
                  </a:lnTo>
                  <a:cubicBezTo>
                    <a:pt x="80677" y="313468"/>
                    <a:pt x="63246" y="280321"/>
                    <a:pt x="46291" y="248222"/>
                  </a:cubicBezTo>
                  <a:cubicBezTo>
                    <a:pt x="30861" y="218885"/>
                    <a:pt x="14859" y="188500"/>
                    <a:pt x="14859" y="141351"/>
                  </a:cubicBezTo>
                  <a:cubicBezTo>
                    <a:pt x="14859" y="118681"/>
                    <a:pt x="20955" y="96488"/>
                    <a:pt x="32385" y="77057"/>
                  </a:cubicBezTo>
                  <a:cubicBezTo>
                    <a:pt x="34290" y="73819"/>
                    <a:pt x="33718" y="69628"/>
                    <a:pt x="30861" y="67342"/>
                  </a:cubicBezTo>
                  <a:cubicBezTo>
                    <a:pt x="27241" y="64389"/>
                    <a:pt x="22003" y="65437"/>
                    <a:pt x="19717" y="69247"/>
                  </a:cubicBezTo>
                  <a:cubicBezTo>
                    <a:pt x="6858" y="90964"/>
                    <a:pt x="0" y="115919"/>
                    <a:pt x="0" y="141256"/>
                  </a:cubicBezTo>
                  <a:cubicBezTo>
                    <a:pt x="0" y="192024"/>
                    <a:pt x="16859" y="224123"/>
                    <a:pt x="33147" y="255079"/>
                  </a:cubicBezTo>
                  <a:cubicBezTo>
                    <a:pt x="50578" y="288226"/>
                    <a:pt x="67151" y="319564"/>
                    <a:pt x="59531" y="372427"/>
                  </a:cubicBezTo>
                  <a:cubicBezTo>
                    <a:pt x="59055" y="375666"/>
                    <a:pt x="60770" y="379000"/>
                    <a:pt x="64103" y="380333"/>
                  </a:cubicBezTo>
                  <a:cubicBezTo>
                    <a:pt x="65056" y="380714"/>
                    <a:pt x="66008" y="380905"/>
                    <a:pt x="67056" y="380905"/>
                  </a:cubicBezTo>
                  <a:lnTo>
                    <a:pt x="186024" y="380905"/>
                  </a:lnTo>
                  <a:cubicBezTo>
                    <a:pt x="190119" y="380905"/>
                    <a:pt x="193453" y="377571"/>
                    <a:pt x="193453" y="373380"/>
                  </a:cubicBezTo>
                  <a:cubicBezTo>
                    <a:pt x="193453" y="357568"/>
                    <a:pt x="206502" y="339185"/>
                    <a:pt x="223266" y="339185"/>
                  </a:cubicBezTo>
                  <a:lnTo>
                    <a:pt x="252984" y="339185"/>
                  </a:lnTo>
                  <a:cubicBezTo>
                    <a:pt x="272415" y="339185"/>
                    <a:pt x="288417" y="324231"/>
                    <a:pt x="290036" y="305181"/>
                  </a:cubicBezTo>
                  <a:lnTo>
                    <a:pt x="292037" y="303181"/>
                  </a:lnTo>
                  <a:cubicBezTo>
                    <a:pt x="295846" y="299371"/>
                    <a:pt x="298323" y="294418"/>
                    <a:pt x="298799" y="288989"/>
                  </a:cubicBezTo>
                  <a:cubicBezTo>
                    <a:pt x="299181" y="284607"/>
                    <a:pt x="298323" y="280416"/>
                    <a:pt x="296323" y="276701"/>
                  </a:cubicBezTo>
                  <a:cubicBezTo>
                    <a:pt x="300800" y="274034"/>
                    <a:pt x="304133" y="269939"/>
                    <a:pt x="305848" y="264985"/>
                  </a:cubicBezTo>
                  <a:cubicBezTo>
                    <a:pt x="307848" y="259270"/>
                    <a:pt x="307562" y="253174"/>
                    <a:pt x="304895" y="247745"/>
                  </a:cubicBezTo>
                  <a:lnTo>
                    <a:pt x="300324" y="237268"/>
                  </a:lnTo>
                  <a:lnTo>
                    <a:pt x="315087" y="232505"/>
                  </a:lnTo>
                  <a:cubicBezTo>
                    <a:pt x="322516" y="230029"/>
                    <a:pt x="327946" y="224028"/>
                    <a:pt x="329755" y="216503"/>
                  </a:cubicBezTo>
                  <a:cubicBezTo>
                    <a:pt x="331565" y="208978"/>
                    <a:pt x="329375" y="201168"/>
                    <a:pt x="323850" y="195643"/>
                  </a:cubicBezTo>
                  <a:lnTo>
                    <a:pt x="291179" y="161449"/>
                  </a:lnTo>
                  <a:close/>
                </a:path>
              </a:pathLst>
            </a:custGeom>
            <a:solidFill>
              <a:schemeClr val="dk1"/>
            </a:solidFill>
            <a:ln>
              <a:noFill/>
            </a:ln>
          </p:spPr>
          <p:style>
            <a:lnRef idx="0"/>
            <a:fillRef idx="0"/>
            <a:effectRef idx="0"/>
            <a:fontRef idx="minor"/>
          </p:style>
        </p:sp>
      </p:grpSp>
      <p:grpSp>
        <p:nvGrpSpPr>
          <p:cNvPr id="579" name="Group 161"/>
          <p:cNvGrpSpPr/>
          <p:nvPr/>
        </p:nvGrpSpPr>
        <p:grpSpPr>
          <a:xfrm>
            <a:off x="6998040" y="2148120"/>
            <a:ext cx="330120" cy="380520"/>
            <a:chOff x="6998040" y="2148120"/>
            <a:chExt cx="330120" cy="380520"/>
          </a:xfrm>
        </p:grpSpPr>
        <p:sp>
          <p:nvSpPr>
            <p:cNvPr id="580" name="CustomShape 162"/>
            <p:cNvSpPr/>
            <p:nvPr/>
          </p:nvSpPr>
          <p:spPr>
            <a:xfrm>
              <a:off x="7057800" y="2282040"/>
              <a:ext cx="163440" cy="88920"/>
            </a:xfrm>
            <a:custGeom>
              <a:avLst/>
              <a:gdLst/>
              <a:ahLst/>
              <a:rect l="l" t="t" r="r" b="b"/>
              <a:pathLst>
                <a:path w="163830" h="89315">
                  <a:moveTo>
                    <a:pt x="0" y="8469"/>
                  </a:moveTo>
                  <a:cubicBezTo>
                    <a:pt x="952" y="46569"/>
                    <a:pt x="31432" y="74477"/>
                    <a:pt x="66960" y="74477"/>
                  </a:cubicBezTo>
                  <a:lnTo>
                    <a:pt x="104204" y="74477"/>
                  </a:lnTo>
                  <a:lnTo>
                    <a:pt x="104204" y="81906"/>
                  </a:lnTo>
                  <a:cubicBezTo>
                    <a:pt x="104204" y="83430"/>
                    <a:pt x="104584" y="84859"/>
                    <a:pt x="105537" y="86097"/>
                  </a:cubicBezTo>
                  <a:cubicBezTo>
                    <a:pt x="108013" y="89622"/>
                    <a:pt x="112586" y="90193"/>
                    <a:pt x="115824" y="88098"/>
                  </a:cubicBezTo>
                  <a:lnTo>
                    <a:pt x="160496" y="58284"/>
                  </a:lnTo>
                  <a:cubicBezTo>
                    <a:pt x="162592" y="56951"/>
                    <a:pt x="163830" y="54570"/>
                    <a:pt x="163830" y="52093"/>
                  </a:cubicBezTo>
                  <a:cubicBezTo>
                    <a:pt x="163830" y="49617"/>
                    <a:pt x="162592" y="47235"/>
                    <a:pt x="160496" y="45902"/>
                  </a:cubicBezTo>
                  <a:lnTo>
                    <a:pt x="115824" y="16089"/>
                  </a:lnTo>
                  <a:cubicBezTo>
                    <a:pt x="112586" y="13993"/>
                    <a:pt x="108109" y="14565"/>
                    <a:pt x="105537" y="17994"/>
                  </a:cubicBezTo>
                  <a:cubicBezTo>
                    <a:pt x="104680" y="19232"/>
                    <a:pt x="104204" y="20756"/>
                    <a:pt x="104204" y="22280"/>
                  </a:cubicBezTo>
                  <a:lnTo>
                    <a:pt x="104204" y="29709"/>
                  </a:lnTo>
                  <a:cubicBezTo>
                    <a:pt x="104204" y="29709"/>
                    <a:pt x="37242" y="29709"/>
                    <a:pt x="37242" y="29709"/>
                  </a:cubicBezTo>
                  <a:cubicBezTo>
                    <a:pt x="26003" y="29709"/>
                    <a:pt x="15716" y="21518"/>
                    <a:pt x="14954" y="7897"/>
                  </a:cubicBezTo>
                  <a:cubicBezTo>
                    <a:pt x="14954" y="7421"/>
                    <a:pt x="14954" y="6945"/>
                    <a:pt x="14954" y="6278"/>
                  </a:cubicBezTo>
                  <a:cubicBezTo>
                    <a:pt x="14573" y="3230"/>
                    <a:pt x="12287" y="849"/>
                    <a:pt x="9239" y="182"/>
                  </a:cubicBezTo>
                  <a:cubicBezTo>
                    <a:pt x="4381" y="-866"/>
                    <a:pt x="95" y="2754"/>
                    <a:pt x="95" y="7421"/>
                  </a:cubicBezTo>
                  <a:cubicBezTo>
                    <a:pt x="95" y="7707"/>
                    <a:pt x="95" y="8088"/>
                    <a:pt x="95" y="8373"/>
                  </a:cubicBezTo>
                  <a:lnTo>
                    <a:pt x="95" y="8373"/>
                  </a:lnTo>
                  <a:close/>
                  <a:moveTo>
                    <a:pt x="36957" y="44759"/>
                  </a:moveTo>
                  <a:lnTo>
                    <a:pt x="111347" y="44759"/>
                  </a:lnTo>
                  <a:cubicBezTo>
                    <a:pt x="115443" y="44759"/>
                    <a:pt x="118776" y="41425"/>
                    <a:pt x="118300" y="37329"/>
                  </a:cubicBezTo>
                  <a:lnTo>
                    <a:pt x="118300" y="36377"/>
                  </a:lnTo>
                  <a:lnTo>
                    <a:pt x="142589" y="52284"/>
                  </a:lnTo>
                  <a:lnTo>
                    <a:pt x="119063" y="68190"/>
                  </a:lnTo>
                  <a:lnTo>
                    <a:pt x="119063" y="67238"/>
                  </a:lnTo>
                  <a:cubicBezTo>
                    <a:pt x="118776" y="63142"/>
                    <a:pt x="115443" y="59808"/>
                    <a:pt x="111347" y="59808"/>
                  </a:cubicBezTo>
                  <a:lnTo>
                    <a:pt x="66675" y="59808"/>
                  </a:lnTo>
                  <a:cubicBezTo>
                    <a:pt x="52292" y="59808"/>
                    <a:pt x="39148" y="53903"/>
                    <a:pt x="29623" y="44283"/>
                  </a:cubicBezTo>
                  <a:cubicBezTo>
                    <a:pt x="32004" y="44759"/>
                    <a:pt x="34385" y="44949"/>
                    <a:pt x="36862" y="44949"/>
                  </a:cubicBezTo>
                  <a:lnTo>
                    <a:pt x="36862" y="44949"/>
                  </a:lnTo>
                  <a:close/>
                </a:path>
              </a:pathLst>
            </a:custGeom>
            <a:solidFill>
              <a:schemeClr val="dk1"/>
            </a:solidFill>
            <a:ln>
              <a:noFill/>
            </a:ln>
          </p:spPr>
          <p:style>
            <a:lnRef idx="0"/>
            <a:fillRef idx="0"/>
            <a:effectRef idx="0"/>
            <a:fontRef idx="minor"/>
          </p:style>
        </p:sp>
        <p:sp>
          <p:nvSpPr>
            <p:cNvPr id="581" name="CustomShape 163"/>
            <p:cNvSpPr/>
            <p:nvPr/>
          </p:nvSpPr>
          <p:spPr>
            <a:xfrm>
              <a:off x="7057800" y="2207520"/>
              <a:ext cx="163440" cy="89280"/>
            </a:xfrm>
            <a:custGeom>
              <a:avLst/>
              <a:gdLst/>
              <a:ahLst/>
              <a:rect l="l" t="t" r="r" b="b"/>
              <a:pathLst>
                <a:path w="163639" h="89535">
                  <a:moveTo>
                    <a:pt x="55626" y="892"/>
                  </a:moveTo>
                  <a:cubicBezTo>
                    <a:pt x="53244" y="-442"/>
                    <a:pt x="50292" y="-251"/>
                    <a:pt x="48006" y="1273"/>
                  </a:cubicBezTo>
                  <a:lnTo>
                    <a:pt x="3334" y="31086"/>
                  </a:lnTo>
                  <a:cubicBezTo>
                    <a:pt x="1238" y="32419"/>
                    <a:pt x="0" y="34801"/>
                    <a:pt x="0" y="37277"/>
                  </a:cubicBezTo>
                  <a:cubicBezTo>
                    <a:pt x="0" y="39754"/>
                    <a:pt x="1238" y="42135"/>
                    <a:pt x="3334" y="43469"/>
                  </a:cubicBezTo>
                  <a:lnTo>
                    <a:pt x="48006" y="73282"/>
                  </a:lnTo>
                  <a:cubicBezTo>
                    <a:pt x="50959" y="75187"/>
                    <a:pt x="54959" y="74901"/>
                    <a:pt x="57531" y="72234"/>
                  </a:cubicBezTo>
                  <a:cubicBezTo>
                    <a:pt x="58864" y="70805"/>
                    <a:pt x="59531" y="68900"/>
                    <a:pt x="59531" y="66995"/>
                  </a:cubicBezTo>
                  <a:lnTo>
                    <a:pt x="59531" y="59756"/>
                  </a:lnTo>
                  <a:cubicBezTo>
                    <a:pt x="59531" y="59756"/>
                    <a:pt x="126492" y="59756"/>
                    <a:pt x="126492" y="59756"/>
                  </a:cubicBezTo>
                  <a:cubicBezTo>
                    <a:pt x="138589" y="59756"/>
                    <a:pt x="148399" y="69281"/>
                    <a:pt x="148780" y="81378"/>
                  </a:cubicBezTo>
                  <a:cubicBezTo>
                    <a:pt x="148780" y="81569"/>
                    <a:pt x="148780" y="81759"/>
                    <a:pt x="148780" y="81950"/>
                  </a:cubicBezTo>
                  <a:cubicBezTo>
                    <a:pt x="148780" y="85664"/>
                    <a:pt x="151543" y="88998"/>
                    <a:pt x="155162" y="89474"/>
                  </a:cubicBezTo>
                  <a:cubicBezTo>
                    <a:pt x="159734" y="90046"/>
                    <a:pt x="163639" y="86521"/>
                    <a:pt x="163639" y="82140"/>
                  </a:cubicBezTo>
                  <a:cubicBezTo>
                    <a:pt x="163639" y="45088"/>
                    <a:pt x="133635" y="15179"/>
                    <a:pt x="96678" y="15179"/>
                  </a:cubicBezTo>
                  <a:lnTo>
                    <a:pt x="59436" y="15179"/>
                  </a:lnTo>
                  <a:lnTo>
                    <a:pt x="59436" y="7750"/>
                  </a:lnTo>
                  <a:cubicBezTo>
                    <a:pt x="59436" y="4988"/>
                    <a:pt x="57912" y="2511"/>
                    <a:pt x="55530" y="1177"/>
                  </a:cubicBezTo>
                  <a:lnTo>
                    <a:pt x="55530" y="1177"/>
                  </a:lnTo>
                  <a:close/>
                  <a:moveTo>
                    <a:pt x="96774" y="29752"/>
                  </a:moveTo>
                  <a:cubicBezTo>
                    <a:pt x="111157" y="29752"/>
                    <a:pt x="124301" y="35753"/>
                    <a:pt x="133826" y="45373"/>
                  </a:cubicBezTo>
                  <a:cubicBezTo>
                    <a:pt x="131445" y="44897"/>
                    <a:pt x="129064" y="44707"/>
                    <a:pt x="126587" y="44707"/>
                  </a:cubicBezTo>
                  <a:lnTo>
                    <a:pt x="52197" y="44707"/>
                  </a:lnTo>
                  <a:cubicBezTo>
                    <a:pt x="48101" y="44707"/>
                    <a:pt x="44768" y="48040"/>
                    <a:pt x="44768" y="52136"/>
                  </a:cubicBezTo>
                  <a:lnTo>
                    <a:pt x="44768" y="53089"/>
                  </a:lnTo>
                  <a:lnTo>
                    <a:pt x="20955" y="37182"/>
                  </a:lnTo>
                  <a:lnTo>
                    <a:pt x="44768" y="21275"/>
                  </a:lnTo>
                  <a:lnTo>
                    <a:pt x="44768" y="22228"/>
                  </a:lnTo>
                  <a:cubicBezTo>
                    <a:pt x="44768" y="26323"/>
                    <a:pt x="48101" y="29657"/>
                    <a:pt x="52197" y="29657"/>
                  </a:cubicBezTo>
                  <a:lnTo>
                    <a:pt x="96869" y="29657"/>
                  </a:lnTo>
                  <a:close/>
                </a:path>
              </a:pathLst>
            </a:custGeom>
            <a:solidFill>
              <a:schemeClr val="dk1"/>
            </a:solidFill>
            <a:ln>
              <a:noFill/>
            </a:ln>
          </p:spPr>
          <p:style>
            <a:lnRef idx="0"/>
            <a:fillRef idx="0"/>
            <a:effectRef idx="0"/>
            <a:fontRef idx="minor"/>
          </p:style>
        </p:sp>
        <p:sp>
          <p:nvSpPr>
            <p:cNvPr id="582" name="CustomShape 164"/>
            <p:cNvSpPr/>
            <p:nvPr/>
          </p:nvSpPr>
          <p:spPr>
            <a:xfrm>
              <a:off x="7037640" y="218772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83" name="CustomShape 165"/>
            <p:cNvSpPr/>
            <p:nvPr/>
          </p:nvSpPr>
          <p:spPr>
            <a:xfrm>
              <a:off x="6998040" y="2148120"/>
              <a:ext cx="330120" cy="380520"/>
            </a:xfrm>
            <a:custGeom>
              <a:avLst/>
              <a:gdLst/>
              <a:ahLst/>
              <a:rect l="l" t="t" r="r" b="b"/>
              <a:pathLst>
                <a:path w="330377" h="380999">
                  <a:moveTo>
                    <a:pt x="291179" y="161544"/>
                  </a:moveTo>
                  <a:cubicBezTo>
                    <a:pt x="291179" y="161544"/>
                    <a:pt x="291179" y="161544"/>
                    <a:pt x="291084" y="161449"/>
                  </a:cubicBezTo>
                  <a:cubicBezTo>
                    <a:pt x="285750" y="156115"/>
                    <a:pt x="282702" y="148876"/>
                    <a:pt x="282702" y="141351"/>
                  </a:cubicBezTo>
                  <a:cubicBezTo>
                    <a:pt x="282702" y="63437"/>
                    <a:pt x="219266" y="0"/>
                    <a:pt x="141351" y="0"/>
                  </a:cubicBezTo>
                  <a:cubicBezTo>
                    <a:pt x="115919" y="0"/>
                    <a:pt x="91059" y="6858"/>
                    <a:pt x="69342" y="19717"/>
                  </a:cubicBezTo>
                  <a:cubicBezTo>
                    <a:pt x="65818" y="21812"/>
                    <a:pt x="64675" y="26384"/>
                    <a:pt x="66770" y="29908"/>
                  </a:cubicBezTo>
                  <a:cubicBezTo>
                    <a:pt x="68866" y="33433"/>
                    <a:pt x="73438" y="3457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280607" y="171926"/>
                    <a:pt x="313373" y="206121"/>
                    <a:pt x="313373" y="206216"/>
                  </a:cubicBezTo>
                  <a:cubicBezTo>
                    <a:pt x="316039" y="208883"/>
                    <a:pt x="315659" y="211931"/>
                    <a:pt x="315373" y="213170"/>
                  </a:cubicBezTo>
                  <a:cubicBezTo>
                    <a:pt x="315087" y="214408"/>
                    <a:pt x="314040" y="217360"/>
                    <a:pt x="310515" y="218503"/>
                  </a:cubicBezTo>
                  <a:lnTo>
                    <a:pt x="288036" y="225743"/>
                  </a:lnTo>
                  <a:cubicBezTo>
                    <a:pt x="287084" y="226028"/>
                    <a:pt x="286226" y="226504"/>
                    <a:pt x="285465" y="227076"/>
                  </a:cubicBezTo>
                  <a:cubicBezTo>
                    <a:pt x="282797" y="229362"/>
                    <a:pt x="282130" y="232886"/>
                    <a:pt x="283369" y="235839"/>
                  </a:cubicBezTo>
                  <a:cubicBezTo>
                    <a:pt x="289274" y="249364"/>
                    <a:pt x="291370" y="254127"/>
                    <a:pt x="291465" y="254413"/>
                  </a:cubicBezTo>
                  <a:cubicBezTo>
                    <a:pt x="292513" y="256508"/>
                    <a:pt x="292513" y="258889"/>
                    <a:pt x="291465" y="260985"/>
                  </a:cubicBezTo>
                  <a:cubicBezTo>
                    <a:pt x="290703" y="262604"/>
                    <a:pt x="289274" y="263843"/>
                    <a:pt x="287655" y="264604"/>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40"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777"/>
                    <a:pt x="20955" y="96583"/>
                    <a:pt x="32385" y="77152"/>
                  </a:cubicBezTo>
                  <a:cubicBezTo>
                    <a:pt x="34290" y="73914"/>
                    <a:pt x="33718" y="69723"/>
                    <a:pt x="30861" y="67437"/>
                  </a:cubicBezTo>
                  <a:cubicBezTo>
                    <a:pt x="27241" y="64484"/>
                    <a:pt x="22003" y="65532"/>
                    <a:pt x="19717" y="69342"/>
                  </a:cubicBezTo>
                  <a:cubicBezTo>
                    <a:pt x="6858" y="91059"/>
                    <a:pt x="0" y="116014"/>
                    <a:pt x="0" y="141351"/>
                  </a:cubicBezTo>
                  <a:cubicBezTo>
                    <a:pt x="0" y="192119"/>
                    <a:pt x="16859" y="224218"/>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4"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4" y="237458"/>
                  </a:lnTo>
                  <a:lnTo>
                    <a:pt x="315087" y="232696"/>
                  </a:lnTo>
                  <a:cubicBezTo>
                    <a:pt x="322516" y="230219"/>
                    <a:pt x="327946" y="224218"/>
                    <a:pt x="329755" y="216599"/>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grpSp>
        <p:nvGrpSpPr>
          <p:cNvPr id="584" name="Group 166"/>
          <p:cNvGrpSpPr/>
          <p:nvPr/>
        </p:nvGrpSpPr>
        <p:grpSpPr>
          <a:xfrm>
            <a:off x="6257880" y="2148120"/>
            <a:ext cx="330120" cy="380520"/>
            <a:chOff x="6257880" y="2148120"/>
            <a:chExt cx="330120" cy="380520"/>
          </a:xfrm>
        </p:grpSpPr>
        <p:sp>
          <p:nvSpPr>
            <p:cNvPr id="585" name="CustomShape 167"/>
            <p:cNvSpPr/>
            <p:nvPr/>
          </p:nvSpPr>
          <p:spPr>
            <a:xfrm>
              <a:off x="6317640" y="2222640"/>
              <a:ext cx="163440" cy="133560"/>
            </a:xfrm>
            <a:custGeom>
              <a:avLst/>
              <a:gdLst/>
              <a:ahLst/>
              <a:rect l="l" t="t" r="r" b="b"/>
              <a:pathLst>
                <a:path w="163639" h="134005">
                  <a:moveTo>
                    <a:pt x="131636" y="2102"/>
                  </a:moveTo>
                  <a:cubicBezTo>
                    <a:pt x="128778" y="-565"/>
                    <a:pt x="124683" y="-661"/>
                    <a:pt x="121825" y="1625"/>
                  </a:cubicBezTo>
                  <a:lnTo>
                    <a:pt x="81820" y="33629"/>
                  </a:lnTo>
                  <a:lnTo>
                    <a:pt x="41815" y="1625"/>
                  </a:lnTo>
                  <a:cubicBezTo>
                    <a:pt x="38958" y="-661"/>
                    <a:pt x="34862" y="-565"/>
                    <a:pt x="32004" y="2102"/>
                  </a:cubicBezTo>
                  <a:cubicBezTo>
                    <a:pt x="30480" y="3530"/>
                    <a:pt x="29718" y="5531"/>
                    <a:pt x="29718" y="7626"/>
                  </a:cubicBezTo>
                  <a:lnTo>
                    <a:pt x="29718" y="29819"/>
                  </a:lnTo>
                  <a:cubicBezTo>
                    <a:pt x="29718" y="29819"/>
                    <a:pt x="7430" y="29819"/>
                    <a:pt x="7430" y="29819"/>
                  </a:cubicBezTo>
                  <a:cubicBezTo>
                    <a:pt x="3334" y="29819"/>
                    <a:pt x="0" y="33153"/>
                    <a:pt x="0" y="37249"/>
                  </a:cubicBezTo>
                  <a:lnTo>
                    <a:pt x="0" y="96780"/>
                  </a:lnTo>
                  <a:cubicBezTo>
                    <a:pt x="0" y="100876"/>
                    <a:pt x="3334" y="104210"/>
                    <a:pt x="7430" y="104210"/>
                  </a:cubicBezTo>
                  <a:lnTo>
                    <a:pt x="29718" y="104210"/>
                  </a:lnTo>
                  <a:lnTo>
                    <a:pt x="29718" y="126403"/>
                  </a:lnTo>
                  <a:cubicBezTo>
                    <a:pt x="29718" y="128403"/>
                    <a:pt x="30480" y="130403"/>
                    <a:pt x="31909" y="131832"/>
                  </a:cubicBezTo>
                  <a:cubicBezTo>
                    <a:pt x="34671" y="134594"/>
                    <a:pt x="38958" y="134690"/>
                    <a:pt x="41815" y="132308"/>
                  </a:cubicBezTo>
                  <a:lnTo>
                    <a:pt x="81820" y="100304"/>
                  </a:lnTo>
                  <a:lnTo>
                    <a:pt x="121825" y="132308"/>
                  </a:lnTo>
                  <a:cubicBezTo>
                    <a:pt x="124683" y="134594"/>
                    <a:pt x="128778" y="134499"/>
                    <a:pt x="131636" y="131832"/>
                  </a:cubicBezTo>
                  <a:cubicBezTo>
                    <a:pt x="133160" y="130403"/>
                    <a:pt x="133921" y="128403"/>
                    <a:pt x="133921" y="126308"/>
                  </a:cubicBezTo>
                  <a:lnTo>
                    <a:pt x="133921" y="104114"/>
                  </a:lnTo>
                  <a:cubicBezTo>
                    <a:pt x="133921" y="104114"/>
                    <a:pt x="156210" y="104114"/>
                    <a:pt x="156210" y="104114"/>
                  </a:cubicBezTo>
                  <a:cubicBezTo>
                    <a:pt x="160306" y="104114"/>
                    <a:pt x="163639" y="100781"/>
                    <a:pt x="163639" y="96685"/>
                  </a:cubicBezTo>
                  <a:lnTo>
                    <a:pt x="163639" y="37154"/>
                  </a:lnTo>
                  <a:cubicBezTo>
                    <a:pt x="163639" y="33058"/>
                    <a:pt x="160306" y="29724"/>
                    <a:pt x="156210" y="29724"/>
                  </a:cubicBezTo>
                  <a:lnTo>
                    <a:pt x="133921" y="29724"/>
                  </a:lnTo>
                  <a:lnTo>
                    <a:pt x="133921" y="7531"/>
                  </a:lnTo>
                  <a:cubicBezTo>
                    <a:pt x="133921" y="5435"/>
                    <a:pt x="133160" y="3435"/>
                    <a:pt x="131636" y="2006"/>
                  </a:cubicBezTo>
                  <a:close/>
                  <a:moveTo>
                    <a:pt x="44577" y="111068"/>
                  </a:moveTo>
                  <a:lnTo>
                    <a:pt x="44577" y="96780"/>
                  </a:lnTo>
                  <a:cubicBezTo>
                    <a:pt x="44577" y="92684"/>
                    <a:pt x="41243" y="89351"/>
                    <a:pt x="37148" y="89351"/>
                  </a:cubicBezTo>
                  <a:lnTo>
                    <a:pt x="14859" y="89351"/>
                  </a:lnTo>
                  <a:lnTo>
                    <a:pt x="14859" y="44678"/>
                  </a:lnTo>
                  <a:lnTo>
                    <a:pt x="37148" y="44678"/>
                  </a:lnTo>
                  <a:cubicBezTo>
                    <a:pt x="41243" y="44678"/>
                    <a:pt x="44577" y="41345"/>
                    <a:pt x="44577" y="37249"/>
                  </a:cubicBezTo>
                  <a:lnTo>
                    <a:pt x="44577" y="22961"/>
                  </a:lnTo>
                  <a:lnTo>
                    <a:pt x="69914" y="43154"/>
                  </a:lnTo>
                  <a:lnTo>
                    <a:pt x="47435" y="61157"/>
                  </a:lnTo>
                  <a:cubicBezTo>
                    <a:pt x="45625" y="62585"/>
                    <a:pt x="44672" y="64681"/>
                    <a:pt x="44672" y="66967"/>
                  </a:cubicBezTo>
                  <a:cubicBezTo>
                    <a:pt x="44672" y="69253"/>
                    <a:pt x="45720" y="71348"/>
                    <a:pt x="47435" y="72777"/>
                  </a:cubicBezTo>
                  <a:lnTo>
                    <a:pt x="69914" y="90779"/>
                  </a:lnTo>
                  <a:lnTo>
                    <a:pt x="44577" y="110972"/>
                  </a:lnTo>
                  <a:close/>
                  <a:moveTo>
                    <a:pt x="81534" y="52775"/>
                  </a:moveTo>
                  <a:lnTo>
                    <a:pt x="99346" y="67062"/>
                  </a:lnTo>
                  <a:lnTo>
                    <a:pt x="81534" y="81350"/>
                  </a:lnTo>
                  <a:lnTo>
                    <a:pt x="63722" y="67062"/>
                  </a:lnTo>
                  <a:lnTo>
                    <a:pt x="81534" y="52775"/>
                  </a:lnTo>
                  <a:close/>
                  <a:moveTo>
                    <a:pt x="148780" y="44678"/>
                  </a:moveTo>
                  <a:lnTo>
                    <a:pt x="148780" y="89351"/>
                  </a:lnTo>
                  <a:lnTo>
                    <a:pt x="126492" y="89351"/>
                  </a:lnTo>
                  <a:cubicBezTo>
                    <a:pt x="122397" y="89351"/>
                    <a:pt x="119063" y="92684"/>
                    <a:pt x="119063" y="96780"/>
                  </a:cubicBezTo>
                  <a:lnTo>
                    <a:pt x="119063" y="111068"/>
                  </a:lnTo>
                  <a:lnTo>
                    <a:pt x="93726" y="90875"/>
                  </a:lnTo>
                  <a:lnTo>
                    <a:pt x="116205" y="72872"/>
                  </a:lnTo>
                  <a:cubicBezTo>
                    <a:pt x="118015" y="71444"/>
                    <a:pt x="118967" y="69348"/>
                    <a:pt x="118967" y="67062"/>
                  </a:cubicBezTo>
                  <a:cubicBezTo>
                    <a:pt x="118967" y="64776"/>
                    <a:pt x="117920" y="62681"/>
                    <a:pt x="116205" y="61252"/>
                  </a:cubicBezTo>
                  <a:lnTo>
                    <a:pt x="93726" y="43250"/>
                  </a:lnTo>
                  <a:lnTo>
                    <a:pt x="119063" y="23057"/>
                  </a:lnTo>
                  <a:lnTo>
                    <a:pt x="119063" y="37344"/>
                  </a:lnTo>
                  <a:cubicBezTo>
                    <a:pt x="119063" y="41440"/>
                    <a:pt x="122397" y="44774"/>
                    <a:pt x="126492" y="44774"/>
                  </a:cubicBezTo>
                  <a:lnTo>
                    <a:pt x="148780" y="44774"/>
                  </a:lnTo>
                  <a:close/>
                </a:path>
              </a:pathLst>
            </a:custGeom>
            <a:solidFill>
              <a:schemeClr val="dk1"/>
            </a:solidFill>
            <a:ln>
              <a:noFill/>
            </a:ln>
          </p:spPr>
          <p:style>
            <a:lnRef idx="0"/>
            <a:fillRef idx="0"/>
            <a:effectRef idx="0"/>
            <a:fontRef idx="minor"/>
          </p:style>
        </p:sp>
        <p:sp>
          <p:nvSpPr>
            <p:cNvPr id="586" name="CustomShape 168"/>
            <p:cNvSpPr/>
            <p:nvPr/>
          </p:nvSpPr>
          <p:spPr>
            <a:xfrm>
              <a:off x="6297120" y="218772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87" name="CustomShape 169"/>
            <p:cNvSpPr/>
            <p:nvPr/>
          </p:nvSpPr>
          <p:spPr>
            <a:xfrm>
              <a:off x="6257880" y="2148120"/>
              <a:ext cx="330120" cy="380520"/>
            </a:xfrm>
            <a:custGeom>
              <a:avLst/>
              <a:gdLst/>
              <a:ahLst/>
              <a:rect l="l" t="t" r="r" b="b"/>
              <a:pathLst>
                <a:path w="330377" h="381000">
                  <a:moveTo>
                    <a:pt x="291179" y="161449"/>
                  </a:moveTo>
                  <a:cubicBezTo>
                    <a:pt x="285845" y="156115"/>
                    <a:pt x="282797" y="148876"/>
                    <a:pt x="282797" y="141351"/>
                  </a:cubicBezTo>
                  <a:cubicBezTo>
                    <a:pt x="282797" y="63437"/>
                    <a:pt x="219360" y="0"/>
                    <a:pt x="141446" y="0"/>
                  </a:cubicBezTo>
                  <a:cubicBezTo>
                    <a:pt x="116110" y="0"/>
                    <a:pt x="91344" y="6763"/>
                    <a:pt x="69628" y="19622"/>
                  </a:cubicBezTo>
                  <a:cubicBezTo>
                    <a:pt x="66389" y="21527"/>
                    <a:pt x="64865" y="25527"/>
                    <a:pt x="66294" y="28956"/>
                  </a:cubicBezTo>
                  <a:cubicBezTo>
                    <a:pt x="68104" y="33242"/>
                    <a:pt x="73152" y="3476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280607" y="171926"/>
                    <a:pt x="313373" y="206121"/>
                    <a:pt x="313373" y="206216"/>
                  </a:cubicBezTo>
                  <a:cubicBezTo>
                    <a:pt x="316039" y="208883"/>
                    <a:pt x="315659" y="211931"/>
                    <a:pt x="315373" y="213170"/>
                  </a:cubicBezTo>
                  <a:cubicBezTo>
                    <a:pt x="315087" y="214408"/>
                    <a:pt x="314039" y="217361"/>
                    <a:pt x="310515" y="218503"/>
                  </a:cubicBezTo>
                  <a:lnTo>
                    <a:pt x="288036" y="225743"/>
                  </a:lnTo>
                  <a:cubicBezTo>
                    <a:pt x="287084" y="226028"/>
                    <a:pt x="286226" y="226505"/>
                    <a:pt x="285464" y="227076"/>
                  </a:cubicBezTo>
                  <a:cubicBezTo>
                    <a:pt x="282797" y="229362"/>
                    <a:pt x="282130" y="232886"/>
                    <a:pt x="283369" y="235839"/>
                  </a:cubicBezTo>
                  <a:cubicBezTo>
                    <a:pt x="289274" y="249365"/>
                    <a:pt x="291369"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2" y="366141"/>
                  </a:lnTo>
                  <a:cubicBezTo>
                    <a:pt x="80676" y="313563"/>
                    <a:pt x="63246" y="280416"/>
                    <a:pt x="46291"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8"/>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6" y="230219"/>
                    <a:pt x="327946" y="224218"/>
                    <a:pt x="329755" y="216599"/>
                  </a:cubicBezTo>
                  <a:cubicBezTo>
                    <a:pt x="331565" y="209074"/>
                    <a:pt x="329375" y="201263"/>
                    <a:pt x="323850" y="195739"/>
                  </a:cubicBezTo>
                  <a:cubicBezTo>
                    <a:pt x="290226" y="160591"/>
                    <a:pt x="291275" y="161639"/>
                    <a:pt x="291084" y="161449"/>
                  </a:cubicBezTo>
                  <a:lnTo>
                    <a:pt x="291084" y="161449"/>
                  </a:lnTo>
                  <a:close/>
                </a:path>
              </a:pathLst>
            </a:custGeom>
            <a:solidFill>
              <a:schemeClr val="dk1"/>
            </a:solidFill>
            <a:ln>
              <a:noFill/>
            </a:ln>
          </p:spPr>
          <p:style>
            <a:lnRef idx="0"/>
            <a:fillRef idx="0"/>
            <a:effectRef idx="0"/>
            <a:fontRef idx="minor"/>
          </p:style>
        </p:sp>
      </p:grpSp>
      <p:grpSp>
        <p:nvGrpSpPr>
          <p:cNvPr id="588" name="Group 170"/>
          <p:cNvGrpSpPr/>
          <p:nvPr/>
        </p:nvGrpSpPr>
        <p:grpSpPr>
          <a:xfrm>
            <a:off x="5517360" y="2148120"/>
            <a:ext cx="330120" cy="380520"/>
            <a:chOff x="5517360" y="2148120"/>
            <a:chExt cx="330120" cy="380520"/>
          </a:xfrm>
        </p:grpSpPr>
        <p:sp>
          <p:nvSpPr>
            <p:cNvPr id="589" name="CustomShape 171"/>
            <p:cNvSpPr/>
            <p:nvPr/>
          </p:nvSpPr>
          <p:spPr>
            <a:xfrm>
              <a:off x="5577120" y="2207880"/>
              <a:ext cx="163440" cy="163440"/>
            </a:xfrm>
            <a:custGeom>
              <a:avLst/>
              <a:gdLst/>
              <a:ahLst/>
              <a:rect l="l" t="t" r="r" b="b"/>
              <a:pathLst>
                <a:path w="163639" h="163639">
                  <a:moveTo>
                    <a:pt x="81820" y="163639"/>
                  </a:moveTo>
                  <a:cubicBezTo>
                    <a:pt x="127349" y="163639"/>
                    <a:pt x="163639" y="126682"/>
                    <a:pt x="163639" y="81820"/>
                  </a:cubicBezTo>
                  <a:cubicBezTo>
                    <a:pt x="163639" y="36957"/>
                    <a:pt x="126873" y="0"/>
                    <a:pt x="81820" y="0"/>
                  </a:cubicBezTo>
                  <a:cubicBezTo>
                    <a:pt x="36766" y="0"/>
                    <a:pt x="0" y="37147"/>
                    <a:pt x="0" y="81820"/>
                  </a:cubicBezTo>
                  <a:cubicBezTo>
                    <a:pt x="0" y="126492"/>
                    <a:pt x="37052" y="163639"/>
                    <a:pt x="81820" y="163639"/>
                  </a:cubicBezTo>
                  <a:lnTo>
                    <a:pt x="81820" y="163639"/>
                  </a:lnTo>
                  <a:close/>
                  <a:moveTo>
                    <a:pt x="18669" y="104108"/>
                  </a:moveTo>
                  <a:lnTo>
                    <a:pt x="37147" y="104108"/>
                  </a:lnTo>
                  <a:cubicBezTo>
                    <a:pt x="41243" y="104108"/>
                    <a:pt x="44577" y="107442"/>
                    <a:pt x="44577" y="111538"/>
                  </a:cubicBezTo>
                  <a:cubicBezTo>
                    <a:pt x="44577" y="123825"/>
                    <a:pt x="54578" y="133826"/>
                    <a:pt x="66865" y="133826"/>
                  </a:cubicBezTo>
                  <a:lnTo>
                    <a:pt x="81534" y="133826"/>
                  </a:lnTo>
                  <a:cubicBezTo>
                    <a:pt x="85249" y="133826"/>
                    <a:pt x="88582" y="136493"/>
                    <a:pt x="89154" y="140113"/>
                  </a:cubicBezTo>
                  <a:cubicBezTo>
                    <a:pt x="89821" y="144685"/>
                    <a:pt x="86296" y="148685"/>
                    <a:pt x="81820" y="148685"/>
                  </a:cubicBezTo>
                  <a:cubicBezTo>
                    <a:pt x="53245" y="148685"/>
                    <a:pt x="28004" y="130397"/>
                    <a:pt x="18669" y="104013"/>
                  </a:cubicBezTo>
                  <a:close/>
                  <a:moveTo>
                    <a:pt x="148780" y="81820"/>
                  </a:moveTo>
                  <a:cubicBezTo>
                    <a:pt x="148780" y="89535"/>
                    <a:pt x="147542" y="96964"/>
                    <a:pt x="144971" y="104108"/>
                  </a:cubicBezTo>
                  <a:lnTo>
                    <a:pt x="141351" y="104108"/>
                  </a:lnTo>
                  <a:cubicBezTo>
                    <a:pt x="137160" y="104108"/>
                    <a:pt x="134017" y="100679"/>
                    <a:pt x="133921" y="96488"/>
                  </a:cubicBezTo>
                  <a:cubicBezTo>
                    <a:pt x="133826" y="92297"/>
                    <a:pt x="130588" y="89154"/>
                    <a:pt x="126492" y="89154"/>
                  </a:cubicBezTo>
                  <a:lnTo>
                    <a:pt x="96964" y="89154"/>
                  </a:lnTo>
                  <a:cubicBezTo>
                    <a:pt x="93250" y="89154"/>
                    <a:pt x="89916" y="86487"/>
                    <a:pt x="89345" y="82868"/>
                  </a:cubicBezTo>
                  <a:cubicBezTo>
                    <a:pt x="88678" y="78295"/>
                    <a:pt x="92202" y="74295"/>
                    <a:pt x="96679" y="74295"/>
                  </a:cubicBezTo>
                  <a:cubicBezTo>
                    <a:pt x="109538" y="74295"/>
                    <a:pt x="119920" y="63341"/>
                    <a:pt x="118967" y="50292"/>
                  </a:cubicBezTo>
                  <a:cubicBezTo>
                    <a:pt x="118110" y="38576"/>
                    <a:pt x="108013" y="29718"/>
                    <a:pt x="96298" y="29718"/>
                  </a:cubicBezTo>
                  <a:lnTo>
                    <a:pt x="67246" y="29718"/>
                  </a:lnTo>
                  <a:cubicBezTo>
                    <a:pt x="63532" y="29718"/>
                    <a:pt x="60198" y="27051"/>
                    <a:pt x="59627" y="23336"/>
                  </a:cubicBezTo>
                  <a:cubicBezTo>
                    <a:pt x="59341" y="21526"/>
                    <a:pt x="59817" y="19717"/>
                    <a:pt x="60770" y="18288"/>
                  </a:cubicBezTo>
                  <a:cubicBezTo>
                    <a:pt x="67532" y="16002"/>
                    <a:pt x="74676" y="14859"/>
                    <a:pt x="81915" y="14859"/>
                  </a:cubicBezTo>
                  <a:cubicBezTo>
                    <a:pt x="118872" y="14859"/>
                    <a:pt x="148876" y="44863"/>
                    <a:pt x="148876" y="81820"/>
                  </a:cubicBezTo>
                  <a:close/>
                  <a:moveTo>
                    <a:pt x="44863" y="25908"/>
                  </a:moveTo>
                  <a:cubicBezTo>
                    <a:pt x="46577" y="36481"/>
                    <a:pt x="55816" y="44577"/>
                    <a:pt x="66865" y="44577"/>
                  </a:cubicBezTo>
                  <a:lnTo>
                    <a:pt x="96393" y="44577"/>
                  </a:lnTo>
                  <a:cubicBezTo>
                    <a:pt x="100108" y="44577"/>
                    <a:pt x="103441" y="47244"/>
                    <a:pt x="104013" y="50864"/>
                  </a:cubicBezTo>
                  <a:cubicBezTo>
                    <a:pt x="104680" y="55435"/>
                    <a:pt x="101155" y="59436"/>
                    <a:pt x="96679" y="59436"/>
                  </a:cubicBezTo>
                  <a:cubicBezTo>
                    <a:pt x="83820" y="59436"/>
                    <a:pt x="73438" y="70390"/>
                    <a:pt x="74390" y="83439"/>
                  </a:cubicBezTo>
                  <a:cubicBezTo>
                    <a:pt x="75247" y="95155"/>
                    <a:pt x="85344" y="104013"/>
                    <a:pt x="97060" y="104013"/>
                  </a:cubicBezTo>
                  <a:lnTo>
                    <a:pt x="120205" y="104013"/>
                  </a:lnTo>
                  <a:cubicBezTo>
                    <a:pt x="122872" y="111538"/>
                    <a:pt x="129540" y="117253"/>
                    <a:pt x="137636" y="118586"/>
                  </a:cubicBezTo>
                  <a:cubicBezTo>
                    <a:pt x="129445" y="130874"/>
                    <a:pt x="117538" y="140113"/>
                    <a:pt x="103727" y="144970"/>
                  </a:cubicBezTo>
                  <a:cubicBezTo>
                    <a:pt x="103918" y="143732"/>
                    <a:pt x="104013" y="142494"/>
                    <a:pt x="104013" y="141256"/>
                  </a:cubicBezTo>
                  <a:cubicBezTo>
                    <a:pt x="104013" y="128968"/>
                    <a:pt x="94012" y="118967"/>
                    <a:pt x="81724" y="118967"/>
                  </a:cubicBezTo>
                  <a:lnTo>
                    <a:pt x="66865" y="118967"/>
                  </a:lnTo>
                  <a:cubicBezTo>
                    <a:pt x="62770" y="118967"/>
                    <a:pt x="59436" y="115633"/>
                    <a:pt x="59436" y="111538"/>
                  </a:cubicBezTo>
                  <a:cubicBezTo>
                    <a:pt x="59436" y="99251"/>
                    <a:pt x="49435" y="89249"/>
                    <a:pt x="37147" y="89249"/>
                  </a:cubicBezTo>
                  <a:lnTo>
                    <a:pt x="15240" y="89249"/>
                  </a:lnTo>
                  <a:cubicBezTo>
                    <a:pt x="14954" y="86773"/>
                    <a:pt x="14859" y="84296"/>
                    <a:pt x="14859" y="81820"/>
                  </a:cubicBezTo>
                  <a:cubicBezTo>
                    <a:pt x="14859" y="59055"/>
                    <a:pt x="26479" y="38195"/>
                    <a:pt x="44958" y="25908"/>
                  </a:cubicBezTo>
                  <a:lnTo>
                    <a:pt x="44958" y="25908"/>
                  </a:lnTo>
                  <a:close/>
                </a:path>
              </a:pathLst>
            </a:custGeom>
            <a:solidFill>
              <a:schemeClr val="dk1"/>
            </a:solidFill>
            <a:ln>
              <a:noFill/>
            </a:ln>
          </p:spPr>
          <p:style>
            <a:lnRef idx="0"/>
            <a:fillRef idx="0"/>
            <a:effectRef idx="0"/>
            <a:fontRef idx="minor"/>
          </p:style>
        </p:sp>
        <p:sp>
          <p:nvSpPr>
            <p:cNvPr id="590" name="CustomShape 172"/>
            <p:cNvSpPr/>
            <p:nvPr/>
          </p:nvSpPr>
          <p:spPr>
            <a:xfrm>
              <a:off x="5556600" y="218772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91" name="CustomShape 173"/>
            <p:cNvSpPr/>
            <p:nvPr/>
          </p:nvSpPr>
          <p:spPr>
            <a:xfrm>
              <a:off x="5517360" y="2148120"/>
              <a:ext cx="330120" cy="380520"/>
            </a:xfrm>
            <a:custGeom>
              <a:avLst/>
              <a:gdLst/>
              <a:ahLst/>
              <a:rect l="l" t="t" r="r" b="b"/>
              <a:pathLst>
                <a:path w="330377" h="380999">
                  <a:moveTo>
                    <a:pt x="291275" y="161544"/>
                  </a:moveTo>
                  <a:cubicBezTo>
                    <a:pt x="291275" y="161544"/>
                    <a:pt x="291275"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6"/>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9" y="211931"/>
                    <a:pt x="315373" y="213170"/>
                  </a:cubicBezTo>
                  <a:cubicBezTo>
                    <a:pt x="315087" y="214408"/>
                    <a:pt x="314039" y="217360"/>
                    <a:pt x="310515" y="218503"/>
                  </a:cubicBezTo>
                  <a:lnTo>
                    <a:pt x="288036" y="225743"/>
                  </a:lnTo>
                  <a:cubicBezTo>
                    <a:pt x="287084" y="226028"/>
                    <a:pt x="286226" y="226504"/>
                    <a:pt x="285464" y="227076"/>
                  </a:cubicBezTo>
                  <a:cubicBezTo>
                    <a:pt x="282797" y="229362"/>
                    <a:pt x="282130" y="232886"/>
                    <a:pt x="283369" y="235839"/>
                  </a:cubicBezTo>
                  <a:cubicBezTo>
                    <a:pt x="289274" y="249364"/>
                    <a:pt x="291370" y="254127"/>
                    <a:pt x="291465" y="254413"/>
                  </a:cubicBezTo>
                  <a:cubicBezTo>
                    <a:pt x="292513" y="256508"/>
                    <a:pt x="292513" y="258889"/>
                    <a:pt x="291465" y="260985"/>
                  </a:cubicBezTo>
                  <a:cubicBezTo>
                    <a:pt x="290703" y="262604"/>
                    <a:pt x="289274" y="263843"/>
                    <a:pt x="287655" y="264604"/>
                  </a:cubicBezTo>
                  <a:lnTo>
                    <a:pt x="281559" y="267367"/>
                  </a:lnTo>
                  <a:cubicBezTo>
                    <a:pt x="280226"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1"/>
                    <a:pt x="20955" y="96393"/>
                    <a:pt x="32480" y="76962"/>
                  </a:cubicBezTo>
                  <a:cubicBezTo>
                    <a:pt x="34576" y="73438"/>
                    <a:pt x="33433" y="68866"/>
                    <a:pt x="29909" y="66770"/>
                  </a:cubicBezTo>
                  <a:cubicBezTo>
                    <a:pt x="26384" y="64675"/>
                    <a:pt x="21812" y="65818"/>
                    <a:pt x="19717" y="69342"/>
                  </a:cubicBezTo>
                  <a:cubicBezTo>
                    <a:pt x="6858" y="91059"/>
                    <a:pt x="0" y="116014"/>
                    <a:pt x="0" y="141351"/>
                  </a:cubicBezTo>
                  <a:cubicBezTo>
                    <a:pt x="0" y="192119"/>
                    <a:pt x="16859" y="224218"/>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8"/>
                    <a:pt x="329755" y="216599"/>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grpSp>
        <p:nvGrpSpPr>
          <p:cNvPr id="592" name="Group 174"/>
          <p:cNvGrpSpPr/>
          <p:nvPr/>
        </p:nvGrpSpPr>
        <p:grpSpPr>
          <a:xfrm>
            <a:off x="4777200" y="2148120"/>
            <a:ext cx="330120" cy="380520"/>
            <a:chOff x="4777200" y="2148120"/>
            <a:chExt cx="330120" cy="380520"/>
          </a:xfrm>
        </p:grpSpPr>
        <p:sp>
          <p:nvSpPr>
            <p:cNvPr id="593" name="CustomShape 175"/>
            <p:cNvSpPr/>
            <p:nvPr/>
          </p:nvSpPr>
          <p:spPr>
            <a:xfrm>
              <a:off x="4940640" y="2252160"/>
              <a:ext cx="14400" cy="14400"/>
            </a:xfrm>
            <a:custGeom>
              <a:avLst/>
              <a:gdLst/>
              <a:ahLst/>
              <a:rect l="l" t="t" r="r" b="b"/>
              <a:pathLst>
                <a:path w="14858" h="14859">
                  <a:moveTo>
                    <a:pt x="14859" y="7429"/>
                  </a:moveTo>
                  <a:cubicBezTo>
                    <a:pt x="14859" y="11533"/>
                    <a:pt x="11533" y="14859"/>
                    <a:pt x="7430" y="14859"/>
                  </a:cubicBezTo>
                  <a:cubicBezTo>
                    <a:pt x="3326" y="14859"/>
                    <a:pt x="0" y="11533"/>
                    <a:pt x="0" y="7429"/>
                  </a:cubicBezTo>
                  <a:cubicBezTo>
                    <a:pt x="0" y="3326"/>
                    <a:pt x="3326" y="0"/>
                    <a:pt x="7430"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594" name="CustomShape 176"/>
            <p:cNvSpPr/>
            <p:nvPr/>
          </p:nvSpPr>
          <p:spPr>
            <a:xfrm>
              <a:off x="4881240" y="2252160"/>
              <a:ext cx="14400" cy="14400"/>
            </a:xfrm>
            <a:custGeom>
              <a:avLst/>
              <a:gdLst/>
              <a:ahLst/>
              <a:rect l="l" t="t" r="r" b="b"/>
              <a:pathLst>
                <a:path w="14858" h="14859">
                  <a:moveTo>
                    <a:pt x="14859" y="7429"/>
                  </a:moveTo>
                  <a:cubicBezTo>
                    <a:pt x="14859" y="11533"/>
                    <a:pt x="11533" y="14859"/>
                    <a:pt x="7430" y="14859"/>
                  </a:cubicBezTo>
                  <a:cubicBezTo>
                    <a:pt x="3326" y="14859"/>
                    <a:pt x="0" y="11533"/>
                    <a:pt x="0" y="7429"/>
                  </a:cubicBezTo>
                  <a:cubicBezTo>
                    <a:pt x="0" y="3326"/>
                    <a:pt x="3326" y="0"/>
                    <a:pt x="7430"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595" name="CustomShape 177"/>
            <p:cNvSpPr/>
            <p:nvPr/>
          </p:nvSpPr>
          <p:spPr>
            <a:xfrm>
              <a:off x="4836600" y="2207880"/>
              <a:ext cx="163440" cy="163440"/>
            </a:xfrm>
            <a:custGeom>
              <a:avLst/>
              <a:gdLst/>
              <a:ahLst/>
              <a:rect l="l" t="t" r="r" b="b"/>
              <a:pathLst>
                <a:path w="163639" h="163639">
                  <a:moveTo>
                    <a:pt x="81820" y="163639"/>
                  </a:moveTo>
                  <a:cubicBezTo>
                    <a:pt x="126968" y="163639"/>
                    <a:pt x="163639" y="126873"/>
                    <a:pt x="163639" y="81820"/>
                  </a:cubicBezTo>
                  <a:cubicBezTo>
                    <a:pt x="163639" y="36766"/>
                    <a:pt x="126873" y="0"/>
                    <a:pt x="81820" y="0"/>
                  </a:cubicBezTo>
                  <a:cubicBezTo>
                    <a:pt x="36766" y="0"/>
                    <a:pt x="0" y="36766"/>
                    <a:pt x="0" y="81820"/>
                  </a:cubicBezTo>
                  <a:cubicBezTo>
                    <a:pt x="0" y="126873"/>
                    <a:pt x="36766" y="163639"/>
                    <a:pt x="81820" y="163639"/>
                  </a:cubicBezTo>
                  <a:lnTo>
                    <a:pt x="81820" y="163639"/>
                  </a:lnTo>
                  <a:close/>
                  <a:moveTo>
                    <a:pt x="81820" y="14764"/>
                  </a:moveTo>
                  <a:cubicBezTo>
                    <a:pt x="118777" y="14764"/>
                    <a:pt x="148780" y="44768"/>
                    <a:pt x="148780" y="81724"/>
                  </a:cubicBezTo>
                  <a:cubicBezTo>
                    <a:pt x="148780" y="118681"/>
                    <a:pt x="118777" y="148685"/>
                    <a:pt x="81820" y="148685"/>
                  </a:cubicBezTo>
                  <a:cubicBezTo>
                    <a:pt x="44863" y="148685"/>
                    <a:pt x="14859" y="118681"/>
                    <a:pt x="14859" y="81724"/>
                  </a:cubicBezTo>
                  <a:cubicBezTo>
                    <a:pt x="14859" y="44768"/>
                    <a:pt x="44863" y="14764"/>
                    <a:pt x="81820" y="14764"/>
                  </a:cubicBezTo>
                  <a:lnTo>
                    <a:pt x="81820" y="14764"/>
                  </a:lnTo>
                  <a:close/>
                </a:path>
              </a:pathLst>
            </a:custGeom>
            <a:solidFill>
              <a:schemeClr val="dk1"/>
            </a:solidFill>
            <a:ln>
              <a:noFill/>
            </a:ln>
          </p:spPr>
          <p:style>
            <a:lnRef idx="0"/>
            <a:fillRef idx="0"/>
            <a:effectRef idx="0"/>
            <a:fontRef idx="minor"/>
          </p:style>
        </p:sp>
        <p:sp>
          <p:nvSpPr>
            <p:cNvPr id="596" name="CustomShape 178"/>
            <p:cNvSpPr/>
            <p:nvPr/>
          </p:nvSpPr>
          <p:spPr>
            <a:xfrm>
              <a:off x="4873680" y="2289600"/>
              <a:ext cx="88920" cy="29520"/>
            </a:xfrm>
            <a:custGeom>
              <a:avLst/>
              <a:gdLst/>
              <a:ahLst/>
              <a:rect l="l" t="t" r="r" b="b"/>
              <a:pathLst>
                <a:path w="89345" h="29718">
                  <a:moveTo>
                    <a:pt x="2762" y="20669"/>
                  </a:moveTo>
                  <a:cubicBezTo>
                    <a:pt x="3905" y="21622"/>
                    <a:pt x="14478" y="29718"/>
                    <a:pt x="26004" y="29718"/>
                  </a:cubicBezTo>
                  <a:cubicBezTo>
                    <a:pt x="37529" y="29718"/>
                    <a:pt x="48102" y="21622"/>
                    <a:pt x="49245" y="20669"/>
                  </a:cubicBezTo>
                  <a:cubicBezTo>
                    <a:pt x="51150" y="19145"/>
                    <a:pt x="57722" y="14859"/>
                    <a:pt x="63246" y="14859"/>
                  </a:cubicBezTo>
                  <a:cubicBezTo>
                    <a:pt x="68771" y="14859"/>
                    <a:pt x="75153" y="19050"/>
                    <a:pt x="77248" y="20669"/>
                  </a:cubicBezTo>
                  <a:cubicBezTo>
                    <a:pt x="80487" y="23241"/>
                    <a:pt x="85154" y="22669"/>
                    <a:pt x="87726" y="19526"/>
                  </a:cubicBezTo>
                  <a:cubicBezTo>
                    <a:pt x="90297" y="16288"/>
                    <a:pt x="89726" y="11621"/>
                    <a:pt x="86583" y="9049"/>
                  </a:cubicBezTo>
                  <a:cubicBezTo>
                    <a:pt x="85439" y="8096"/>
                    <a:pt x="74867" y="0"/>
                    <a:pt x="63342" y="0"/>
                  </a:cubicBezTo>
                  <a:cubicBezTo>
                    <a:pt x="51816" y="0"/>
                    <a:pt x="41244" y="8096"/>
                    <a:pt x="40101" y="9049"/>
                  </a:cubicBezTo>
                  <a:cubicBezTo>
                    <a:pt x="38196" y="10573"/>
                    <a:pt x="31623" y="14859"/>
                    <a:pt x="26099" y="14859"/>
                  </a:cubicBezTo>
                  <a:cubicBezTo>
                    <a:pt x="20574" y="14859"/>
                    <a:pt x="14193" y="10668"/>
                    <a:pt x="12097" y="9049"/>
                  </a:cubicBezTo>
                  <a:cubicBezTo>
                    <a:pt x="8859" y="6477"/>
                    <a:pt x="4191" y="7048"/>
                    <a:pt x="1620" y="10192"/>
                  </a:cubicBezTo>
                  <a:cubicBezTo>
                    <a:pt x="-952" y="13430"/>
                    <a:pt x="-381" y="18098"/>
                    <a:pt x="2762" y="20669"/>
                  </a:cubicBezTo>
                  <a:lnTo>
                    <a:pt x="2762" y="20669"/>
                  </a:lnTo>
                  <a:close/>
                </a:path>
              </a:pathLst>
            </a:custGeom>
            <a:solidFill>
              <a:schemeClr val="dk1"/>
            </a:solidFill>
            <a:ln>
              <a:noFill/>
            </a:ln>
          </p:spPr>
          <p:style>
            <a:lnRef idx="0"/>
            <a:fillRef idx="0"/>
            <a:effectRef idx="0"/>
            <a:fontRef idx="minor"/>
          </p:style>
        </p:sp>
        <p:sp>
          <p:nvSpPr>
            <p:cNvPr id="597" name="CustomShape 179"/>
            <p:cNvSpPr/>
            <p:nvPr/>
          </p:nvSpPr>
          <p:spPr>
            <a:xfrm>
              <a:off x="4816440" y="218772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598" name="CustomShape 180"/>
            <p:cNvSpPr/>
            <p:nvPr/>
          </p:nvSpPr>
          <p:spPr>
            <a:xfrm>
              <a:off x="4777200" y="2148120"/>
              <a:ext cx="330120" cy="380520"/>
            </a:xfrm>
            <a:custGeom>
              <a:avLst/>
              <a:gdLst/>
              <a:ahLst/>
              <a:rect l="l" t="t" r="r" b="b"/>
              <a:pathLst>
                <a:path w="330377" h="380904">
                  <a:moveTo>
                    <a:pt x="290989" y="161449"/>
                  </a:moveTo>
                  <a:cubicBezTo>
                    <a:pt x="285655" y="156115"/>
                    <a:pt x="282607" y="148876"/>
                    <a:pt x="282607" y="141351"/>
                  </a:cubicBezTo>
                  <a:cubicBezTo>
                    <a:pt x="282607" y="63437"/>
                    <a:pt x="219170" y="0"/>
                    <a:pt x="141256" y="0"/>
                  </a:cubicBezTo>
                  <a:cubicBezTo>
                    <a:pt x="115824" y="0"/>
                    <a:pt x="90964" y="6858"/>
                    <a:pt x="69247" y="19717"/>
                  </a:cubicBezTo>
                  <a:cubicBezTo>
                    <a:pt x="65722" y="21812"/>
                    <a:pt x="64579"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1"/>
                    <a:pt x="310420" y="218503"/>
                  </a:cubicBezTo>
                  <a:lnTo>
                    <a:pt x="287941" y="225743"/>
                  </a:lnTo>
                  <a:cubicBezTo>
                    <a:pt x="286988" y="226028"/>
                    <a:pt x="286131" y="226505"/>
                    <a:pt x="285369" y="227076"/>
                  </a:cubicBezTo>
                  <a:cubicBezTo>
                    <a:pt x="282702" y="229362"/>
                    <a:pt x="282035" y="232886"/>
                    <a:pt x="283274" y="235839"/>
                  </a:cubicBezTo>
                  <a:cubicBezTo>
                    <a:pt x="289179" y="249269"/>
                    <a:pt x="291275" y="254127"/>
                    <a:pt x="291370" y="254318"/>
                  </a:cubicBezTo>
                  <a:cubicBezTo>
                    <a:pt x="292418" y="256413"/>
                    <a:pt x="292418" y="258794"/>
                    <a:pt x="291370" y="260890"/>
                  </a:cubicBezTo>
                  <a:cubicBezTo>
                    <a:pt x="290608" y="262509"/>
                    <a:pt x="289179" y="263747"/>
                    <a:pt x="287560" y="264509"/>
                  </a:cubicBezTo>
                  <a:lnTo>
                    <a:pt x="281464" y="267272"/>
                  </a:lnTo>
                  <a:cubicBezTo>
                    <a:pt x="280130" y="267843"/>
                    <a:pt x="278892" y="268795"/>
                    <a:pt x="278130" y="270129"/>
                  </a:cubicBezTo>
                  <a:cubicBezTo>
                    <a:pt x="276225" y="273177"/>
                    <a:pt x="276796" y="276987"/>
                    <a:pt x="279178" y="279368"/>
                  </a:cubicBezTo>
                  <a:lnTo>
                    <a:pt x="281559" y="281749"/>
                  </a:lnTo>
                  <a:cubicBezTo>
                    <a:pt x="282607" y="282797"/>
                    <a:pt x="283464" y="284226"/>
                    <a:pt x="283750" y="285655"/>
                  </a:cubicBezTo>
                  <a:cubicBezTo>
                    <a:pt x="284226" y="288131"/>
                    <a:pt x="283464" y="290608"/>
                    <a:pt x="281750" y="292322"/>
                  </a:cubicBezTo>
                  <a:lnTo>
                    <a:pt x="277368" y="296704"/>
                  </a:lnTo>
                  <a:cubicBezTo>
                    <a:pt x="275939" y="298133"/>
                    <a:pt x="275177" y="300038"/>
                    <a:pt x="275177" y="302133"/>
                  </a:cubicBezTo>
                  <a:cubicBezTo>
                    <a:pt x="275177" y="314420"/>
                    <a:pt x="265081" y="324326"/>
                    <a:pt x="252889" y="324326"/>
                  </a:cubicBezTo>
                  <a:lnTo>
                    <a:pt x="223171" y="324326"/>
                  </a:lnTo>
                  <a:cubicBezTo>
                    <a:pt x="200787" y="324326"/>
                    <a:pt x="182594" y="344234"/>
                    <a:pt x="179165" y="366046"/>
                  </a:cubicBezTo>
                  <a:lnTo>
                    <a:pt x="75343" y="366046"/>
                  </a:lnTo>
                  <a:cubicBezTo>
                    <a:pt x="80677" y="313468"/>
                    <a:pt x="63246" y="280321"/>
                    <a:pt x="46292" y="248222"/>
                  </a:cubicBezTo>
                  <a:cubicBezTo>
                    <a:pt x="30861" y="218885"/>
                    <a:pt x="14859" y="188500"/>
                    <a:pt x="14859" y="141351"/>
                  </a:cubicBezTo>
                  <a:cubicBezTo>
                    <a:pt x="14859" y="118682"/>
                    <a:pt x="20955" y="96488"/>
                    <a:pt x="32385" y="77057"/>
                  </a:cubicBezTo>
                  <a:cubicBezTo>
                    <a:pt x="34290" y="73819"/>
                    <a:pt x="33719" y="69628"/>
                    <a:pt x="30861" y="67342"/>
                  </a:cubicBezTo>
                  <a:cubicBezTo>
                    <a:pt x="27242" y="64389"/>
                    <a:pt x="22003" y="65437"/>
                    <a:pt x="19717" y="69247"/>
                  </a:cubicBezTo>
                  <a:cubicBezTo>
                    <a:pt x="6858" y="90964"/>
                    <a:pt x="0" y="115919"/>
                    <a:pt x="0" y="141256"/>
                  </a:cubicBezTo>
                  <a:cubicBezTo>
                    <a:pt x="0" y="192024"/>
                    <a:pt x="16859" y="224123"/>
                    <a:pt x="33147" y="255080"/>
                  </a:cubicBezTo>
                  <a:cubicBezTo>
                    <a:pt x="50578" y="288226"/>
                    <a:pt x="67151" y="319564"/>
                    <a:pt x="59531" y="372428"/>
                  </a:cubicBezTo>
                  <a:cubicBezTo>
                    <a:pt x="59055" y="375666"/>
                    <a:pt x="60770" y="379000"/>
                    <a:pt x="64103" y="380333"/>
                  </a:cubicBezTo>
                  <a:cubicBezTo>
                    <a:pt x="65056" y="380714"/>
                    <a:pt x="66008" y="380905"/>
                    <a:pt x="67056" y="380905"/>
                  </a:cubicBezTo>
                  <a:lnTo>
                    <a:pt x="186023" y="380905"/>
                  </a:lnTo>
                  <a:cubicBezTo>
                    <a:pt x="190119" y="380905"/>
                    <a:pt x="193453" y="377571"/>
                    <a:pt x="193453" y="373380"/>
                  </a:cubicBezTo>
                  <a:cubicBezTo>
                    <a:pt x="193453" y="357568"/>
                    <a:pt x="206502" y="339185"/>
                    <a:pt x="223266" y="339185"/>
                  </a:cubicBezTo>
                  <a:lnTo>
                    <a:pt x="252984" y="339185"/>
                  </a:lnTo>
                  <a:cubicBezTo>
                    <a:pt x="272415" y="339185"/>
                    <a:pt x="288417" y="324231"/>
                    <a:pt x="290036" y="305181"/>
                  </a:cubicBezTo>
                  <a:lnTo>
                    <a:pt x="292037" y="303181"/>
                  </a:lnTo>
                  <a:cubicBezTo>
                    <a:pt x="295846" y="299371"/>
                    <a:pt x="298323" y="294418"/>
                    <a:pt x="298799" y="288989"/>
                  </a:cubicBezTo>
                  <a:cubicBezTo>
                    <a:pt x="299180" y="284607"/>
                    <a:pt x="298323" y="280416"/>
                    <a:pt x="296323" y="276701"/>
                  </a:cubicBezTo>
                  <a:cubicBezTo>
                    <a:pt x="300800" y="274034"/>
                    <a:pt x="304133" y="269939"/>
                    <a:pt x="305848" y="264986"/>
                  </a:cubicBezTo>
                  <a:cubicBezTo>
                    <a:pt x="307848" y="259270"/>
                    <a:pt x="307562" y="253174"/>
                    <a:pt x="304895" y="247745"/>
                  </a:cubicBezTo>
                  <a:lnTo>
                    <a:pt x="300323" y="237268"/>
                  </a:lnTo>
                  <a:lnTo>
                    <a:pt x="315087" y="232505"/>
                  </a:lnTo>
                  <a:cubicBezTo>
                    <a:pt x="322517" y="230029"/>
                    <a:pt x="327946" y="224028"/>
                    <a:pt x="329755" y="216503"/>
                  </a:cubicBezTo>
                  <a:cubicBezTo>
                    <a:pt x="331565" y="208978"/>
                    <a:pt x="329375" y="201168"/>
                    <a:pt x="323850" y="195643"/>
                  </a:cubicBezTo>
                  <a:cubicBezTo>
                    <a:pt x="284226" y="154210"/>
                    <a:pt x="292132" y="162497"/>
                    <a:pt x="291084" y="161353"/>
                  </a:cubicBezTo>
                  <a:lnTo>
                    <a:pt x="291084" y="161353"/>
                  </a:lnTo>
                  <a:close/>
                </a:path>
              </a:pathLst>
            </a:custGeom>
            <a:solidFill>
              <a:schemeClr val="dk1"/>
            </a:solidFill>
            <a:ln>
              <a:noFill/>
            </a:ln>
          </p:spPr>
          <p:style>
            <a:lnRef idx="0"/>
            <a:fillRef idx="0"/>
            <a:effectRef idx="0"/>
            <a:fontRef idx="minor"/>
          </p:style>
        </p:sp>
      </p:grpSp>
      <p:grpSp>
        <p:nvGrpSpPr>
          <p:cNvPr id="599" name="Group 181"/>
          <p:cNvGrpSpPr/>
          <p:nvPr/>
        </p:nvGrpSpPr>
        <p:grpSpPr>
          <a:xfrm>
            <a:off x="4036320" y="2147760"/>
            <a:ext cx="330120" cy="380880"/>
            <a:chOff x="4036320" y="2147760"/>
            <a:chExt cx="330120" cy="380880"/>
          </a:xfrm>
        </p:grpSpPr>
        <p:sp>
          <p:nvSpPr>
            <p:cNvPr id="600" name="CustomShape 182"/>
            <p:cNvSpPr/>
            <p:nvPr/>
          </p:nvSpPr>
          <p:spPr>
            <a:xfrm>
              <a:off x="4088520" y="2200320"/>
              <a:ext cx="178200" cy="170640"/>
            </a:xfrm>
            <a:custGeom>
              <a:avLst/>
              <a:gdLst/>
              <a:ahLst/>
              <a:rect l="l" t="t" r="r" b="b"/>
              <a:pathLst>
                <a:path w="178689" h="171164">
                  <a:moveTo>
                    <a:pt x="0" y="111633"/>
                  </a:moveTo>
                  <a:cubicBezTo>
                    <a:pt x="0" y="144494"/>
                    <a:pt x="26670" y="171164"/>
                    <a:pt x="59531" y="171164"/>
                  </a:cubicBezTo>
                  <a:cubicBezTo>
                    <a:pt x="70104" y="171164"/>
                    <a:pt x="80296" y="168402"/>
                    <a:pt x="89345" y="163163"/>
                  </a:cubicBezTo>
                  <a:cubicBezTo>
                    <a:pt x="98393" y="168402"/>
                    <a:pt x="108585" y="171164"/>
                    <a:pt x="119158" y="171164"/>
                  </a:cubicBezTo>
                  <a:cubicBezTo>
                    <a:pt x="152019" y="171164"/>
                    <a:pt x="178689" y="144494"/>
                    <a:pt x="178689" y="111633"/>
                  </a:cubicBezTo>
                  <a:cubicBezTo>
                    <a:pt x="178689" y="90297"/>
                    <a:pt x="167164" y="70580"/>
                    <a:pt x="148876" y="60103"/>
                  </a:cubicBezTo>
                  <a:cubicBezTo>
                    <a:pt x="148876" y="59912"/>
                    <a:pt x="148876" y="59722"/>
                    <a:pt x="148876" y="59531"/>
                  </a:cubicBezTo>
                  <a:cubicBezTo>
                    <a:pt x="148876" y="26670"/>
                    <a:pt x="122206" y="0"/>
                    <a:pt x="89345" y="0"/>
                  </a:cubicBezTo>
                  <a:cubicBezTo>
                    <a:pt x="56483" y="0"/>
                    <a:pt x="29813" y="26670"/>
                    <a:pt x="29813" y="59531"/>
                  </a:cubicBezTo>
                  <a:cubicBezTo>
                    <a:pt x="29813" y="59722"/>
                    <a:pt x="29813" y="59912"/>
                    <a:pt x="29813" y="60103"/>
                  </a:cubicBezTo>
                  <a:cubicBezTo>
                    <a:pt x="11621" y="70676"/>
                    <a:pt x="0" y="90392"/>
                    <a:pt x="0" y="111633"/>
                  </a:cubicBezTo>
                  <a:lnTo>
                    <a:pt x="0" y="111633"/>
                  </a:lnTo>
                  <a:close/>
                  <a:moveTo>
                    <a:pt x="116681" y="94774"/>
                  </a:moveTo>
                  <a:cubicBezTo>
                    <a:pt x="114014" y="85534"/>
                    <a:pt x="109061" y="77153"/>
                    <a:pt x="102299" y="70199"/>
                  </a:cubicBezTo>
                  <a:cubicBezTo>
                    <a:pt x="107537" y="68104"/>
                    <a:pt x="113252" y="66961"/>
                    <a:pt x="119063" y="66961"/>
                  </a:cubicBezTo>
                  <a:cubicBezTo>
                    <a:pt x="123825" y="66961"/>
                    <a:pt x="128492" y="67723"/>
                    <a:pt x="132874" y="69151"/>
                  </a:cubicBezTo>
                  <a:cubicBezTo>
                    <a:pt x="130588" y="79343"/>
                    <a:pt x="124873" y="88392"/>
                    <a:pt x="116586" y="94774"/>
                  </a:cubicBezTo>
                  <a:close/>
                  <a:moveTo>
                    <a:pt x="103156" y="101918"/>
                  </a:moveTo>
                  <a:cubicBezTo>
                    <a:pt x="98679" y="103346"/>
                    <a:pt x="94107" y="104108"/>
                    <a:pt x="89345" y="104108"/>
                  </a:cubicBezTo>
                  <a:cubicBezTo>
                    <a:pt x="84582" y="104108"/>
                    <a:pt x="79915" y="103346"/>
                    <a:pt x="75533" y="101918"/>
                  </a:cubicBezTo>
                  <a:cubicBezTo>
                    <a:pt x="77534" y="92774"/>
                    <a:pt x="82391" y="84582"/>
                    <a:pt x="89345" y="78295"/>
                  </a:cubicBezTo>
                  <a:cubicBezTo>
                    <a:pt x="96298" y="84582"/>
                    <a:pt x="101155" y="92774"/>
                    <a:pt x="103156" y="101918"/>
                  </a:cubicBezTo>
                  <a:close/>
                  <a:moveTo>
                    <a:pt x="62008" y="94774"/>
                  </a:moveTo>
                  <a:cubicBezTo>
                    <a:pt x="53816" y="88392"/>
                    <a:pt x="48006" y="79343"/>
                    <a:pt x="45815" y="69151"/>
                  </a:cubicBezTo>
                  <a:cubicBezTo>
                    <a:pt x="50292" y="67723"/>
                    <a:pt x="54864" y="66961"/>
                    <a:pt x="59627" y="66961"/>
                  </a:cubicBezTo>
                  <a:cubicBezTo>
                    <a:pt x="65437" y="66961"/>
                    <a:pt x="71056" y="68104"/>
                    <a:pt x="76391" y="70199"/>
                  </a:cubicBezTo>
                  <a:cubicBezTo>
                    <a:pt x="69628" y="77153"/>
                    <a:pt x="64770" y="85534"/>
                    <a:pt x="62008" y="94774"/>
                  </a:cubicBezTo>
                  <a:lnTo>
                    <a:pt x="62008" y="94774"/>
                  </a:lnTo>
                  <a:close/>
                  <a:moveTo>
                    <a:pt x="89345" y="119062"/>
                  </a:moveTo>
                  <a:cubicBezTo>
                    <a:pt x="94297" y="119062"/>
                    <a:pt x="99155" y="118491"/>
                    <a:pt x="103822" y="117253"/>
                  </a:cubicBezTo>
                  <a:cubicBezTo>
                    <a:pt x="102489" y="127921"/>
                    <a:pt x="97346" y="137732"/>
                    <a:pt x="89345" y="144875"/>
                  </a:cubicBezTo>
                  <a:cubicBezTo>
                    <a:pt x="81344" y="137732"/>
                    <a:pt x="76200" y="127921"/>
                    <a:pt x="74867" y="117253"/>
                  </a:cubicBezTo>
                  <a:cubicBezTo>
                    <a:pt x="79534" y="118396"/>
                    <a:pt x="84392" y="119062"/>
                    <a:pt x="89345" y="119062"/>
                  </a:cubicBezTo>
                  <a:close/>
                  <a:moveTo>
                    <a:pt x="163735" y="111633"/>
                  </a:moveTo>
                  <a:cubicBezTo>
                    <a:pt x="163735" y="136208"/>
                    <a:pt x="143732" y="156305"/>
                    <a:pt x="119063" y="156305"/>
                  </a:cubicBezTo>
                  <a:cubicBezTo>
                    <a:pt x="113252" y="156305"/>
                    <a:pt x="107537" y="155162"/>
                    <a:pt x="102299" y="153067"/>
                  </a:cubicBezTo>
                  <a:cubicBezTo>
                    <a:pt x="112967" y="142113"/>
                    <a:pt x="119063" y="127254"/>
                    <a:pt x="119063" y="111633"/>
                  </a:cubicBezTo>
                  <a:cubicBezTo>
                    <a:pt x="119063" y="111443"/>
                    <a:pt x="119063" y="111252"/>
                    <a:pt x="119063" y="111062"/>
                  </a:cubicBezTo>
                  <a:cubicBezTo>
                    <a:pt x="132302" y="103346"/>
                    <a:pt x="142113" y="90868"/>
                    <a:pt x="146399" y="76295"/>
                  </a:cubicBezTo>
                  <a:cubicBezTo>
                    <a:pt x="157163" y="84677"/>
                    <a:pt x="163735" y="97631"/>
                    <a:pt x="163735" y="111538"/>
                  </a:cubicBezTo>
                  <a:close/>
                  <a:moveTo>
                    <a:pt x="89345" y="14859"/>
                  </a:moveTo>
                  <a:cubicBezTo>
                    <a:pt x="112014" y="14859"/>
                    <a:pt x="130874" y="31909"/>
                    <a:pt x="133636" y="53816"/>
                  </a:cubicBezTo>
                  <a:cubicBezTo>
                    <a:pt x="128969" y="52673"/>
                    <a:pt x="124111" y="52007"/>
                    <a:pt x="119158" y="52007"/>
                  </a:cubicBezTo>
                  <a:cubicBezTo>
                    <a:pt x="108585" y="52007"/>
                    <a:pt x="98393" y="54769"/>
                    <a:pt x="89345" y="60007"/>
                  </a:cubicBezTo>
                  <a:cubicBezTo>
                    <a:pt x="80296" y="54769"/>
                    <a:pt x="70104" y="52007"/>
                    <a:pt x="59531" y="52007"/>
                  </a:cubicBezTo>
                  <a:cubicBezTo>
                    <a:pt x="54578" y="52007"/>
                    <a:pt x="49721" y="52578"/>
                    <a:pt x="45053" y="53816"/>
                  </a:cubicBezTo>
                  <a:cubicBezTo>
                    <a:pt x="47816" y="31909"/>
                    <a:pt x="66675" y="14859"/>
                    <a:pt x="89345" y="14859"/>
                  </a:cubicBezTo>
                  <a:close/>
                  <a:moveTo>
                    <a:pt x="32195" y="76295"/>
                  </a:moveTo>
                  <a:cubicBezTo>
                    <a:pt x="36481" y="90868"/>
                    <a:pt x="46292" y="103346"/>
                    <a:pt x="59531" y="111062"/>
                  </a:cubicBezTo>
                  <a:cubicBezTo>
                    <a:pt x="59531" y="111252"/>
                    <a:pt x="59531" y="111443"/>
                    <a:pt x="59531" y="111633"/>
                  </a:cubicBezTo>
                  <a:cubicBezTo>
                    <a:pt x="59531" y="127254"/>
                    <a:pt x="65627" y="142018"/>
                    <a:pt x="76295" y="153067"/>
                  </a:cubicBezTo>
                  <a:cubicBezTo>
                    <a:pt x="71056" y="155162"/>
                    <a:pt x="65342" y="156305"/>
                    <a:pt x="59531" y="156305"/>
                  </a:cubicBezTo>
                  <a:cubicBezTo>
                    <a:pt x="34957" y="156305"/>
                    <a:pt x="14859" y="136303"/>
                    <a:pt x="14859" y="111633"/>
                  </a:cubicBezTo>
                  <a:cubicBezTo>
                    <a:pt x="14859" y="97726"/>
                    <a:pt x="21431" y="84677"/>
                    <a:pt x="32195" y="76391"/>
                  </a:cubicBezTo>
                  <a:close/>
                </a:path>
              </a:pathLst>
            </a:custGeom>
            <a:solidFill>
              <a:schemeClr val="dk1"/>
            </a:solidFill>
            <a:ln>
              <a:noFill/>
            </a:ln>
          </p:spPr>
          <p:style>
            <a:lnRef idx="0"/>
            <a:fillRef idx="0"/>
            <a:effectRef idx="0"/>
            <a:fontRef idx="minor"/>
          </p:style>
        </p:sp>
        <p:sp>
          <p:nvSpPr>
            <p:cNvPr id="601" name="CustomShape 183"/>
            <p:cNvSpPr/>
            <p:nvPr/>
          </p:nvSpPr>
          <p:spPr>
            <a:xfrm>
              <a:off x="4075920" y="218772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02" name="CustomShape 184"/>
            <p:cNvSpPr/>
            <p:nvPr/>
          </p:nvSpPr>
          <p:spPr>
            <a:xfrm>
              <a:off x="4036320" y="2147760"/>
              <a:ext cx="330120" cy="380880"/>
            </a:xfrm>
            <a:custGeom>
              <a:avLst/>
              <a:gdLst/>
              <a:ahLst/>
              <a:rect l="l" t="t" r="r" b="b"/>
              <a:pathLst>
                <a:path w="330365" h="381190">
                  <a:moveTo>
                    <a:pt x="29909" y="66961"/>
                  </a:moveTo>
                  <a:cubicBezTo>
                    <a:pt x="26384" y="64865"/>
                    <a:pt x="21812" y="66008"/>
                    <a:pt x="19717" y="69532"/>
                  </a:cubicBezTo>
                  <a:cubicBezTo>
                    <a:pt x="6858" y="91249"/>
                    <a:pt x="0" y="116205"/>
                    <a:pt x="0" y="141541"/>
                  </a:cubicBezTo>
                  <a:cubicBezTo>
                    <a:pt x="0" y="192310"/>
                    <a:pt x="16859" y="224409"/>
                    <a:pt x="33147" y="255365"/>
                  </a:cubicBezTo>
                  <a:cubicBezTo>
                    <a:pt x="50578" y="288512"/>
                    <a:pt x="67151" y="319849"/>
                    <a:pt x="59531" y="372713"/>
                  </a:cubicBezTo>
                  <a:cubicBezTo>
                    <a:pt x="59055" y="375952"/>
                    <a:pt x="60770" y="379285"/>
                    <a:pt x="64103" y="380619"/>
                  </a:cubicBezTo>
                  <a:cubicBezTo>
                    <a:pt x="65056" y="381000"/>
                    <a:pt x="66008" y="381191"/>
                    <a:pt x="67056" y="381191"/>
                  </a:cubicBezTo>
                  <a:lnTo>
                    <a:pt x="186023" y="381191"/>
                  </a:lnTo>
                  <a:cubicBezTo>
                    <a:pt x="190119" y="381191"/>
                    <a:pt x="193453" y="377857"/>
                    <a:pt x="193453" y="373666"/>
                  </a:cubicBezTo>
                  <a:cubicBezTo>
                    <a:pt x="193453" y="357854"/>
                    <a:pt x="206502" y="339471"/>
                    <a:pt x="223266" y="339471"/>
                  </a:cubicBezTo>
                  <a:lnTo>
                    <a:pt x="252984" y="339471"/>
                  </a:lnTo>
                  <a:cubicBezTo>
                    <a:pt x="272415" y="339471"/>
                    <a:pt x="288417" y="324517"/>
                    <a:pt x="290036" y="305467"/>
                  </a:cubicBezTo>
                  <a:lnTo>
                    <a:pt x="292037" y="303466"/>
                  </a:lnTo>
                  <a:cubicBezTo>
                    <a:pt x="295846" y="299657"/>
                    <a:pt x="298323" y="294704"/>
                    <a:pt x="298799" y="289274"/>
                  </a:cubicBezTo>
                  <a:cubicBezTo>
                    <a:pt x="299180" y="284893"/>
                    <a:pt x="298323" y="280702"/>
                    <a:pt x="296323" y="276987"/>
                  </a:cubicBezTo>
                  <a:cubicBezTo>
                    <a:pt x="300800" y="274320"/>
                    <a:pt x="304133" y="270224"/>
                    <a:pt x="305848" y="265271"/>
                  </a:cubicBezTo>
                  <a:cubicBezTo>
                    <a:pt x="307848" y="259556"/>
                    <a:pt x="307562" y="253460"/>
                    <a:pt x="304895" y="248031"/>
                  </a:cubicBezTo>
                  <a:lnTo>
                    <a:pt x="300323" y="237553"/>
                  </a:lnTo>
                  <a:lnTo>
                    <a:pt x="315087" y="232791"/>
                  </a:lnTo>
                  <a:cubicBezTo>
                    <a:pt x="322517" y="230314"/>
                    <a:pt x="327946" y="224314"/>
                    <a:pt x="329755" y="216694"/>
                  </a:cubicBezTo>
                  <a:cubicBezTo>
                    <a:pt x="331565" y="209074"/>
                    <a:pt x="329279" y="201263"/>
                    <a:pt x="323850" y="195739"/>
                  </a:cubicBezTo>
                  <a:cubicBezTo>
                    <a:pt x="323850" y="195739"/>
                    <a:pt x="291084" y="163735"/>
                    <a:pt x="291084" y="163735"/>
                  </a:cubicBezTo>
                  <a:cubicBezTo>
                    <a:pt x="286226" y="158782"/>
                    <a:pt x="282797" y="149638"/>
                    <a:pt x="282797" y="141351"/>
                  </a:cubicBezTo>
                  <a:cubicBezTo>
                    <a:pt x="282797" y="63437"/>
                    <a:pt x="219361" y="0"/>
                    <a:pt x="141446" y="0"/>
                  </a:cubicBezTo>
                  <a:cubicBezTo>
                    <a:pt x="116014" y="0"/>
                    <a:pt x="91154" y="6858"/>
                    <a:pt x="69437" y="19717"/>
                  </a:cubicBezTo>
                  <a:cubicBezTo>
                    <a:pt x="65913" y="21812"/>
                    <a:pt x="64770" y="26384"/>
                    <a:pt x="66866" y="29908"/>
                  </a:cubicBezTo>
                  <a:cubicBezTo>
                    <a:pt x="68961" y="33433"/>
                    <a:pt x="73533" y="34576"/>
                    <a:pt x="77057" y="32480"/>
                  </a:cubicBezTo>
                  <a:cubicBezTo>
                    <a:pt x="96488" y="20955"/>
                    <a:pt x="118777" y="14859"/>
                    <a:pt x="141542" y="14859"/>
                  </a:cubicBezTo>
                  <a:cubicBezTo>
                    <a:pt x="211264" y="14859"/>
                    <a:pt x="268034" y="71628"/>
                    <a:pt x="268034" y="141351"/>
                  </a:cubicBezTo>
                  <a:cubicBezTo>
                    <a:pt x="268034" y="153638"/>
                    <a:pt x="272987" y="166497"/>
                    <a:pt x="280702" y="174212"/>
                  </a:cubicBezTo>
                  <a:cubicBezTo>
                    <a:pt x="280702" y="174212"/>
                    <a:pt x="313468" y="206216"/>
                    <a:pt x="313468" y="206216"/>
                  </a:cubicBezTo>
                  <a:cubicBezTo>
                    <a:pt x="316039" y="208883"/>
                    <a:pt x="315659" y="211931"/>
                    <a:pt x="315373" y="213170"/>
                  </a:cubicBezTo>
                  <a:cubicBezTo>
                    <a:pt x="315087" y="214408"/>
                    <a:pt x="314039" y="217360"/>
                    <a:pt x="310515" y="218503"/>
                  </a:cubicBezTo>
                  <a:lnTo>
                    <a:pt x="288036" y="225743"/>
                  </a:lnTo>
                  <a:cubicBezTo>
                    <a:pt x="287084" y="226028"/>
                    <a:pt x="286226" y="226505"/>
                    <a:pt x="285464" y="227076"/>
                  </a:cubicBezTo>
                  <a:cubicBezTo>
                    <a:pt x="282797" y="229362"/>
                    <a:pt x="282130" y="232886"/>
                    <a:pt x="283369" y="235839"/>
                  </a:cubicBezTo>
                  <a:cubicBezTo>
                    <a:pt x="289274" y="249269"/>
                    <a:pt x="291370" y="254127"/>
                    <a:pt x="291465" y="254413"/>
                  </a:cubicBezTo>
                  <a:cubicBezTo>
                    <a:pt x="292513" y="256508"/>
                    <a:pt x="292513" y="258889"/>
                    <a:pt x="291465" y="260985"/>
                  </a:cubicBezTo>
                  <a:cubicBezTo>
                    <a:pt x="290703" y="262604"/>
                    <a:pt x="289274" y="263843"/>
                    <a:pt x="287655" y="264605"/>
                  </a:cubicBezTo>
                  <a:lnTo>
                    <a:pt x="281559" y="267367"/>
                  </a:lnTo>
                  <a:cubicBezTo>
                    <a:pt x="280226" y="267938"/>
                    <a:pt x="278987" y="268891"/>
                    <a:pt x="278225" y="270224"/>
                  </a:cubicBezTo>
                  <a:cubicBezTo>
                    <a:pt x="276320" y="273272"/>
                    <a:pt x="276892" y="277082"/>
                    <a:pt x="279273" y="279464"/>
                  </a:cubicBezTo>
                  <a:lnTo>
                    <a:pt x="281654" y="281845"/>
                  </a:lnTo>
                  <a:cubicBezTo>
                    <a:pt x="282702" y="282893"/>
                    <a:pt x="283559" y="284321"/>
                    <a:pt x="283845" y="285750"/>
                  </a:cubicBezTo>
                  <a:cubicBezTo>
                    <a:pt x="284321" y="288226"/>
                    <a:pt x="283559" y="290703"/>
                    <a:pt x="281845" y="292418"/>
                  </a:cubicBezTo>
                  <a:lnTo>
                    <a:pt x="277463" y="296799"/>
                  </a:lnTo>
                  <a:cubicBezTo>
                    <a:pt x="276035" y="298228"/>
                    <a:pt x="275272" y="300133"/>
                    <a:pt x="275272" y="302228"/>
                  </a:cubicBezTo>
                  <a:cubicBezTo>
                    <a:pt x="275272" y="314516"/>
                    <a:pt x="265176" y="324422"/>
                    <a:pt x="252984" y="324422"/>
                  </a:cubicBezTo>
                  <a:lnTo>
                    <a:pt x="223266" y="324422"/>
                  </a:lnTo>
                  <a:cubicBezTo>
                    <a:pt x="200882" y="324422"/>
                    <a:pt x="182689" y="344329"/>
                    <a:pt x="179261" y="366141"/>
                  </a:cubicBezTo>
                  <a:lnTo>
                    <a:pt x="75438" y="366141"/>
                  </a:lnTo>
                  <a:cubicBezTo>
                    <a:pt x="80772" y="313563"/>
                    <a:pt x="63341" y="280416"/>
                    <a:pt x="46387" y="248317"/>
                  </a:cubicBezTo>
                  <a:cubicBezTo>
                    <a:pt x="30956" y="218980"/>
                    <a:pt x="14954" y="188595"/>
                    <a:pt x="14954" y="141446"/>
                  </a:cubicBezTo>
                  <a:cubicBezTo>
                    <a:pt x="14954" y="117157"/>
                    <a:pt x="21908" y="93440"/>
                    <a:pt x="34957" y="73057"/>
                  </a:cubicBezTo>
                  <a:cubicBezTo>
                    <a:pt x="37147" y="69628"/>
                    <a:pt x="33814" y="65342"/>
                    <a:pt x="29909" y="66770"/>
                  </a:cubicBezTo>
                  <a:lnTo>
                    <a:pt x="29909" y="66770"/>
                  </a:lnTo>
                  <a:close/>
                </a:path>
              </a:pathLst>
            </a:custGeom>
            <a:solidFill>
              <a:schemeClr val="dk1"/>
            </a:solidFill>
            <a:ln>
              <a:noFill/>
            </a:ln>
          </p:spPr>
          <p:style>
            <a:lnRef idx="0"/>
            <a:fillRef idx="0"/>
            <a:effectRef idx="0"/>
            <a:fontRef idx="minor"/>
          </p:style>
        </p:sp>
      </p:grpSp>
      <p:grpSp>
        <p:nvGrpSpPr>
          <p:cNvPr id="603" name="Group 185"/>
          <p:cNvGrpSpPr/>
          <p:nvPr/>
        </p:nvGrpSpPr>
        <p:grpSpPr>
          <a:xfrm>
            <a:off x="3296160" y="2148120"/>
            <a:ext cx="330120" cy="380520"/>
            <a:chOff x="3296160" y="2148120"/>
            <a:chExt cx="330120" cy="380520"/>
          </a:xfrm>
        </p:grpSpPr>
        <p:sp>
          <p:nvSpPr>
            <p:cNvPr id="604" name="CustomShape 186"/>
            <p:cNvSpPr/>
            <p:nvPr/>
          </p:nvSpPr>
          <p:spPr>
            <a:xfrm>
              <a:off x="3355560" y="2207520"/>
              <a:ext cx="163440" cy="163440"/>
            </a:xfrm>
            <a:custGeom>
              <a:avLst/>
              <a:gdLst/>
              <a:ahLst/>
              <a:rect l="l" t="t" r="r" b="b"/>
              <a:pathLst>
                <a:path w="163829" h="163656">
                  <a:moveTo>
                    <a:pt x="190" y="96679"/>
                  </a:moveTo>
                  <a:lnTo>
                    <a:pt x="190" y="108014"/>
                  </a:lnTo>
                  <a:cubicBezTo>
                    <a:pt x="190" y="131350"/>
                    <a:pt x="13144" y="152400"/>
                    <a:pt x="34099" y="162878"/>
                  </a:cubicBezTo>
                  <a:cubicBezTo>
                    <a:pt x="36957" y="164306"/>
                    <a:pt x="40481" y="163735"/>
                    <a:pt x="42672" y="161449"/>
                  </a:cubicBezTo>
                  <a:lnTo>
                    <a:pt x="57626" y="146495"/>
                  </a:lnTo>
                  <a:cubicBezTo>
                    <a:pt x="64770" y="139351"/>
                    <a:pt x="73628" y="134303"/>
                    <a:pt x="83439" y="131921"/>
                  </a:cubicBezTo>
                  <a:cubicBezTo>
                    <a:pt x="113443" y="124397"/>
                    <a:pt x="134302" y="97536"/>
                    <a:pt x="134112" y="66484"/>
                  </a:cubicBezTo>
                  <a:cubicBezTo>
                    <a:pt x="134112" y="62484"/>
                    <a:pt x="137922" y="59531"/>
                    <a:pt x="141922" y="59531"/>
                  </a:cubicBezTo>
                  <a:lnTo>
                    <a:pt x="156400" y="59531"/>
                  </a:lnTo>
                  <a:cubicBezTo>
                    <a:pt x="160496" y="59531"/>
                    <a:pt x="163830" y="56197"/>
                    <a:pt x="163830" y="52102"/>
                  </a:cubicBezTo>
                  <a:lnTo>
                    <a:pt x="163830" y="38767"/>
                  </a:lnTo>
                  <a:cubicBezTo>
                    <a:pt x="163830" y="18193"/>
                    <a:pt x="148304" y="0"/>
                    <a:pt x="126587" y="0"/>
                  </a:cubicBezTo>
                  <a:cubicBezTo>
                    <a:pt x="107918" y="0"/>
                    <a:pt x="92392" y="13811"/>
                    <a:pt x="89725" y="31814"/>
                  </a:cubicBezTo>
                  <a:cubicBezTo>
                    <a:pt x="82201" y="24289"/>
                    <a:pt x="73628" y="17812"/>
                    <a:pt x="64198" y="12764"/>
                  </a:cubicBezTo>
                  <a:cubicBezTo>
                    <a:pt x="48577" y="4381"/>
                    <a:pt x="31051" y="0"/>
                    <a:pt x="13335" y="0"/>
                  </a:cubicBezTo>
                  <a:lnTo>
                    <a:pt x="7429" y="0"/>
                  </a:lnTo>
                  <a:cubicBezTo>
                    <a:pt x="3334" y="0"/>
                    <a:pt x="0" y="3334"/>
                    <a:pt x="0" y="7429"/>
                  </a:cubicBezTo>
                  <a:lnTo>
                    <a:pt x="0" y="22289"/>
                  </a:lnTo>
                  <a:cubicBezTo>
                    <a:pt x="0" y="36195"/>
                    <a:pt x="5524" y="49530"/>
                    <a:pt x="15335" y="59245"/>
                  </a:cubicBezTo>
                  <a:cubicBezTo>
                    <a:pt x="16954" y="70676"/>
                    <a:pt x="22193" y="81153"/>
                    <a:pt x="30480" y="89249"/>
                  </a:cubicBezTo>
                  <a:lnTo>
                    <a:pt x="7429" y="89249"/>
                  </a:lnTo>
                  <a:cubicBezTo>
                    <a:pt x="3334" y="89249"/>
                    <a:pt x="0" y="92583"/>
                    <a:pt x="0" y="96679"/>
                  </a:cubicBezTo>
                  <a:lnTo>
                    <a:pt x="0" y="96679"/>
                  </a:lnTo>
                  <a:close/>
                  <a:moveTo>
                    <a:pt x="15049" y="104108"/>
                  </a:moveTo>
                  <a:lnTo>
                    <a:pt x="66865" y="104108"/>
                  </a:lnTo>
                  <a:cubicBezTo>
                    <a:pt x="70580" y="104108"/>
                    <a:pt x="73914" y="101441"/>
                    <a:pt x="74485" y="97726"/>
                  </a:cubicBezTo>
                  <a:cubicBezTo>
                    <a:pt x="75152" y="93155"/>
                    <a:pt x="71628" y="89154"/>
                    <a:pt x="67151" y="89154"/>
                  </a:cubicBezTo>
                  <a:cubicBezTo>
                    <a:pt x="54007" y="89154"/>
                    <a:pt x="42196" y="82105"/>
                    <a:pt x="35528" y="71533"/>
                  </a:cubicBezTo>
                  <a:cubicBezTo>
                    <a:pt x="40767" y="73343"/>
                    <a:pt x="46387" y="74295"/>
                    <a:pt x="52006" y="74295"/>
                  </a:cubicBezTo>
                  <a:cubicBezTo>
                    <a:pt x="55817" y="74295"/>
                    <a:pt x="59150" y="71628"/>
                    <a:pt x="59626" y="67818"/>
                  </a:cubicBezTo>
                  <a:cubicBezTo>
                    <a:pt x="60198" y="63246"/>
                    <a:pt x="56674" y="59341"/>
                    <a:pt x="52292" y="59341"/>
                  </a:cubicBezTo>
                  <a:cubicBezTo>
                    <a:pt x="31623" y="59341"/>
                    <a:pt x="15049" y="42482"/>
                    <a:pt x="15049" y="22098"/>
                  </a:cubicBezTo>
                  <a:lnTo>
                    <a:pt x="15049" y="14668"/>
                  </a:lnTo>
                  <a:cubicBezTo>
                    <a:pt x="29718" y="14954"/>
                    <a:pt x="44291" y="18669"/>
                    <a:pt x="57245" y="25622"/>
                  </a:cubicBezTo>
                  <a:cubicBezTo>
                    <a:pt x="70580" y="32766"/>
                    <a:pt x="82105" y="43243"/>
                    <a:pt x="90583" y="55816"/>
                  </a:cubicBezTo>
                  <a:cubicBezTo>
                    <a:pt x="92011" y="58007"/>
                    <a:pt x="94583" y="59436"/>
                    <a:pt x="97250" y="59245"/>
                  </a:cubicBezTo>
                  <a:cubicBezTo>
                    <a:pt x="101346" y="59055"/>
                    <a:pt x="104394" y="55721"/>
                    <a:pt x="104394" y="51816"/>
                  </a:cubicBezTo>
                  <a:lnTo>
                    <a:pt x="104394" y="37338"/>
                  </a:lnTo>
                  <a:cubicBezTo>
                    <a:pt x="104394" y="25336"/>
                    <a:pt x="114205" y="14859"/>
                    <a:pt x="126111" y="14573"/>
                  </a:cubicBezTo>
                  <a:cubicBezTo>
                    <a:pt x="140398" y="14192"/>
                    <a:pt x="149066" y="26575"/>
                    <a:pt x="149066" y="38481"/>
                  </a:cubicBezTo>
                  <a:lnTo>
                    <a:pt x="149066" y="44291"/>
                  </a:lnTo>
                  <a:lnTo>
                    <a:pt x="142018" y="44291"/>
                  </a:lnTo>
                  <a:cubicBezTo>
                    <a:pt x="129730" y="44291"/>
                    <a:pt x="119253" y="54007"/>
                    <a:pt x="119348" y="66294"/>
                  </a:cubicBezTo>
                  <a:cubicBezTo>
                    <a:pt x="119539" y="90392"/>
                    <a:pt x="103346" y="111347"/>
                    <a:pt x="80010" y="117157"/>
                  </a:cubicBezTo>
                  <a:cubicBezTo>
                    <a:pt x="67627" y="120301"/>
                    <a:pt x="56293" y="126682"/>
                    <a:pt x="47244" y="135636"/>
                  </a:cubicBezTo>
                  <a:lnTo>
                    <a:pt x="36290" y="146590"/>
                  </a:lnTo>
                  <a:cubicBezTo>
                    <a:pt x="23146" y="138113"/>
                    <a:pt x="15240" y="123634"/>
                    <a:pt x="15240" y="107728"/>
                  </a:cubicBezTo>
                  <a:lnTo>
                    <a:pt x="15240" y="103822"/>
                  </a:lnTo>
                  <a:close/>
                </a:path>
              </a:pathLst>
            </a:custGeom>
            <a:solidFill>
              <a:schemeClr val="dk1"/>
            </a:solidFill>
            <a:ln>
              <a:noFill/>
            </a:ln>
          </p:spPr>
          <p:style>
            <a:lnRef idx="0"/>
            <a:fillRef idx="0"/>
            <a:effectRef idx="0"/>
            <a:fontRef idx="minor"/>
          </p:style>
        </p:sp>
        <p:sp>
          <p:nvSpPr>
            <p:cNvPr id="605" name="CustomShape 187"/>
            <p:cNvSpPr/>
            <p:nvPr/>
          </p:nvSpPr>
          <p:spPr>
            <a:xfrm>
              <a:off x="3335400" y="21877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06" name="CustomShape 188"/>
            <p:cNvSpPr/>
            <p:nvPr/>
          </p:nvSpPr>
          <p:spPr>
            <a:xfrm>
              <a:off x="3296160" y="2148120"/>
              <a:ext cx="330120" cy="380520"/>
            </a:xfrm>
            <a:custGeom>
              <a:avLst/>
              <a:gdLst/>
              <a:ahLst/>
              <a:rect l="l" t="t" r="r" b="b"/>
              <a:pathLst>
                <a:path w="330377" h="380999">
                  <a:moveTo>
                    <a:pt x="291179" y="161544"/>
                  </a:moveTo>
                  <a:cubicBezTo>
                    <a:pt x="291179" y="161544"/>
                    <a:pt x="291179" y="161544"/>
                    <a:pt x="291084" y="161449"/>
                  </a:cubicBezTo>
                  <a:cubicBezTo>
                    <a:pt x="285750" y="156115"/>
                    <a:pt x="282702" y="148876"/>
                    <a:pt x="282702" y="141351"/>
                  </a:cubicBezTo>
                  <a:cubicBezTo>
                    <a:pt x="282702" y="63437"/>
                    <a:pt x="219266" y="0"/>
                    <a:pt x="141351" y="0"/>
                  </a:cubicBezTo>
                  <a:cubicBezTo>
                    <a:pt x="115919" y="0"/>
                    <a:pt x="91059" y="6858"/>
                    <a:pt x="69342" y="19717"/>
                  </a:cubicBezTo>
                  <a:cubicBezTo>
                    <a:pt x="65818" y="21812"/>
                    <a:pt x="64675" y="26384"/>
                    <a:pt x="66770" y="29908"/>
                  </a:cubicBezTo>
                  <a:cubicBezTo>
                    <a:pt x="68866" y="33433"/>
                    <a:pt x="73438" y="3457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70"/>
                  </a:cubicBezTo>
                  <a:cubicBezTo>
                    <a:pt x="315087" y="214408"/>
                    <a:pt x="314039" y="217360"/>
                    <a:pt x="310515" y="218503"/>
                  </a:cubicBezTo>
                  <a:lnTo>
                    <a:pt x="288036" y="225743"/>
                  </a:lnTo>
                  <a:cubicBezTo>
                    <a:pt x="287084" y="226028"/>
                    <a:pt x="286226" y="226504"/>
                    <a:pt x="285464" y="227076"/>
                  </a:cubicBezTo>
                  <a:cubicBezTo>
                    <a:pt x="282797" y="229362"/>
                    <a:pt x="282130" y="232886"/>
                    <a:pt x="283369" y="235839"/>
                  </a:cubicBezTo>
                  <a:cubicBezTo>
                    <a:pt x="289274" y="249364"/>
                    <a:pt x="291370" y="254127"/>
                    <a:pt x="291465" y="254413"/>
                  </a:cubicBezTo>
                  <a:cubicBezTo>
                    <a:pt x="292513" y="256508"/>
                    <a:pt x="292513" y="258889"/>
                    <a:pt x="291465" y="260985"/>
                  </a:cubicBezTo>
                  <a:cubicBezTo>
                    <a:pt x="290703" y="262604"/>
                    <a:pt x="289274" y="263843"/>
                    <a:pt x="287655" y="264604"/>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777"/>
                    <a:pt x="20955" y="96583"/>
                    <a:pt x="32385" y="77152"/>
                  </a:cubicBezTo>
                  <a:cubicBezTo>
                    <a:pt x="34290" y="73914"/>
                    <a:pt x="33718" y="69723"/>
                    <a:pt x="30861" y="67437"/>
                  </a:cubicBezTo>
                  <a:cubicBezTo>
                    <a:pt x="27242" y="64484"/>
                    <a:pt x="22003" y="65532"/>
                    <a:pt x="19717" y="69342"/>
                  </a:cubicBezTo>
                  <a:cubicBezTo>
                    <a:pt x="6858" y="91059"/>
                    <a:pt x="0" y="116014"/>
                    <a:pt x="0" y="141351"/>
                  </a:cubicBezTo>
                  <a:cubicBezTo>
                    <a:pt x="0" y="192119"/>
                    <a:pt x="16859" y="224218"/>
                    <a:pt x="33147" y="255175"/>
                  </a:cubicBezTo>
                  <a:cubicBezTo>
                    <a:pt x="50578" y="288322"/>
                    <a:pt x="67151" y="319659"/>
                    <a:pt x="59531" y="372523"/>
                  </a:cubicBezTo>
                  <a:cubicBezTo>
                    <a:pt x="59055" y="375761"/>
                    <a:pt x="60769"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8"/>
                    <a:pt x="329755" y="216599"/>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grpSp>
        <p:nvGrpSpPr>
          <p:cNvPr id="607" name="Group 189"/>
          <p:cNvGrpSpPr/>
          <p:nvPr/>
        </p:nvGrpSpPr>
        <p:grpSpPr>
          <a:xfrm>
            <a:off x="2555640" y="2148120"/>
            <a:ext cx="330120" cy="380520"/>
            <a:chOff x="2555640" y="2148120"/>
            <a:chExt cx="330120" cy="380520"/>
          </a:xfrm>
        </p:grpSpPr>
        <p:sp>
          <p:nvSpPr>
            <p:cNvPr id="608" name="CustomShape 190"/>
            <p:cNvSpPr/>
            <p:nvPr/>
          </p:nvSpPr>
          <p:spPr>
            <a:xfrm>
              <a:off x="2615400" y="2237400"/>
              <a:ext cx="163440" cy="88920"/>
            </a:xfrm>
            <a:custGeom>
              <a:avLst/>
              <a:gdLst/>
              <a:ahLst/>
              <a:rect l="l" t="t" r="r" b="b"/>
              <a:pathLst>
                <a:path w="163639" h="89249">
                  <a:moveTo>
                    <a:pt x="141351" y="0"/>
                  </a:moveTo>
                  <a:lnTo>
                    <a:pt x="7429" y="0"/>
                  </a:lnTo>
                  <a:cubicBezTo>
                    <a:pt x="3334" y="0"/>
                    <a:pt x="0" y="3334"/>
                    <a:pt x="0" y="7429"/>
                  </a:cubicBezTo>
                  <a:lnTo>
                    <a:pt x="0" y="81820"/>
                  </a:lnTo>
                  <a:cubicBezTo>
                    <a:pt x="0" y="85916"/>
                    <a:pt x="3334" y="89249"/>
                    <a:pt x="7429" y="89249"/>
                  </a:cubicBezTo>
                  <a:lnTo>
                    <a:pt x="141351" y="89249"/>
                  </a:lnTo>
                  <a:cubicBezTo>
                    <a:pt x="145447" y="89249"/>
                    <a:pt x="148780" y="85916"/>
                    <a:pt x="148780" y="81820"/>
                  </a:cubicBezTo>
                  <a:lnTo>
                    <a:pt x="148780" y="74390"/>
                  </a:lnTo>
                  <a:lnTo>
                    <a:pt x="156210" y="74390"/>
                  </a:lnTo>
                  <a:cubicBezTo>
                    <a:pt x="160306" y="74390"/>
                    <a:pt x="163639" y="71056"/>
                    <a:pt x="163639" y="66961"/>
                  </a:cubicBezTo>
                  <a:lnTo>
                    <a:pt x="163639" y="22289"/>
                  </a:lnTo>
                  <a:cubicBezTo>
                    <a:pt x="163639" y="18193"/>
                    <a:pt x="160306" y="14859"/>
                    <a:pt x="156210" y="14859"/>
                  </a:cubicBezTo>
                  <a:lnTo>
                    <a:pt x="148780" y="14859"/>
                  </a:lnTo>
                  <a:lnTo>
                    <a:pt x="148780" y="7429"/>
                  </a:lnTo>
                  <a:cubicBezTo>
                    <a:pt x="148780" y="3334"/>
                    <a:pt x="145447" y="0"/>
                    <a:pt x="141351" y="0"/>
                  </a:cubicBezTo>
                  <a:close/>
                  <a:moveTo>
                    <a:pt x="14859" y="14859"/>
                  </a:moveTo>
                  <a:lnTo>
                    <a:pt x="62770" y="14859"/>
                  </a:lnTo>
                  <a:lnTo>
                    <a:pt x="98488" y="74390"/>
                  </a:lnTo>
                  <a:lnTo>
                    <a:pt x="14859" y="74390"/>
                  </a:lnTo>
                  <a:lnTo>
                    <a:pt x="14859" y="14859"/>
                  </a:lnTo>
                  <a:close/>
                  <a:moveTo>
                    <a:pt x="148780" y="59531"/>
                  </a:moveTo>
                  <a:lnTo>
                    <a:pt x="141351" y="59531"/>
                  </a:lnTo>
                  <a:cubicBezTo>
                    <a:pt x="137255" y="59531"/>
                    <a:pt x="133921" y="62865"/>
                    <a:pt x="133921" y="66961"/>
                  </a:cubicBezTo>
                  <a:lnTo>
                    <a:pt x="133921" y="74390"/>
                  </a:lnTo>
                  <a:lnTo>
                    <a:pt x="115824" y="74390"/>
                  </a:lnTo>
                  <a:lnTo>
                    <a:pt x="80105" y="14859"/>
                  </a:lnTo>
                  <a:lnTo>
                    <a:pt x="133921" y="14859"/>
                  </a:lnTo>
                  <a:lnTo>
                    <a:pt x="133921" y="22289"/>
                  </a:lnTo>
                  <a:cubicBezTo>
                    <a:pt x="133921" y="26384"/>
                    <a:pt x="137255" y="29718"/>
                    <a:pt x="141351" y="29718"/>
                  </a:cubicBezTo>
                  <a:lnTo>
                    <a:pt x="148780" y="29718"/>
                  </a:lnTo>
                  <a:lnTo>
                    <a:pt x="148780" y="59531"/>
                  </a:lnTo>
                  <a:close/>
                </a:path>
              </a:pathLst>
            </a:custGeom>
            <a:solidFill>
              <a:schemeClr val="dk1"/>
            </a:solidFill>
            <a:ln>
              <a:noFill/>
            </a:ln>
          </p:spPr>
          <p:style>
            <a:lnRef idx="0"/>
            <a:fillRef idx="0"/>
            <a:effectRef idx="0"/>
            <a:fontRef idx="minor"/>
          </p:style>
        </p:sp>
        <p:sp>
          <p:nvSpPr>
            <p:cNvPr id="609" name="CustomShape 191"/>
            <p:cNvSpPr/>
            <p:nvPr/>
          </p:nvSpPr>
          <p:spPr>
            <a:xfrm>
              <a:off x="2595240" y="21877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10" name="CustomShape 192"/>
            <p:cNvSpPr/>
            <p:nvPr/>
          </p:nvSpPr>
          <p:spPr>
            <a:xfrm>
              <a:off x="2555640" y="2148120"/>
              <a:ext cx="330120" cy="380520"/>
            </a:xfrm>
            <a:custGeom>
              <a:avLst/>
              <a:gdLst/>
              <a:ahLst/>
              <a:rect l="l" t="t" r="r" b="b"/>
              <a:pathLst>
                <a:path w="330377" h="380999">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6"/>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9" y="211931"/>
                    <a:pt x="315373" y="213170"/>
                  </a:cubicBezTo>
                  <a:cubicBezTo>
                    <a:pt x="315087" y="214408"/>
                    <a:pt x="314039" y="217360"/>
                    <a:pt x="310515" y="218503"/>
                  </a:cubicBezTo>
                  <a:lnTo>
                    <a:pt x="288036" y="225743"/>
                  </a:lnTo>
                  <a:cubicBezTo>
                    <a:pt x="287084" y="226028"/>
                    <a:pt x="286226" y="226504"/>
                    <a:pt x="285464" y="227076"/>
                  </a:cubicBezTo>
                  <a:cubicBezTo>
                    <a:pt x="282797" y="229362"/>
                    <a:pt x="282130" y="232886"/>
                    <a:pt x="283369" y="235839"/>
                  </a:cubicBezTo>
                  <a:cubicBezTo>
                    <a:pt x="289274" y="249364"/>
                    <a:pt x="291370" y="254127"/>
                    <a:pt x="291465" y="254413"/>
                  </a:cubicBezTo>
                  <a:cubicBezTo>
                    <a:pt x="292513" y="256508"/>
                    <a:pt x="292513" y="258889"/>
                    <a:pt x="291465" y="260985"/>
                  </a:cubicBezTo>
                  <a:cubicBezTo>
                    <a:pt x="290703" y="262604"/>
                    <a:pt x="289274" y="263843"/>
                    <a:pt x="287655" y="264604"/>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4"/>
                    <a:pt x="0" y="141351"/>
                  </a:cubicBezTo>
                  <a:cubicBezTo>
                    <a:pt x="0" y="192119"/>
                    <a:pt x="16859" y="224218"/>
                    <a:pt x="33147" y="255175"/>
                  </a:cubicBezTo>
                  <a:cubicBezTo>
                    <a:pt x="50578" y="288322"/>
                    <a:pt x="67151" y="319659"/>
                    <a:pt x="59531" y="372523"/>
                  </a:cubicBezTo>
                  <a:cubicBezTo>
                    <a:pt x="59055" y="375761"/>
                    <a:pt x="60769"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7" y="230219"/>
                    <a:pt x="327946" y="224218"/>
                    <a:pt x="329755" y="216599"/>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grpSp>
        <p:nvGrpSpPr>
          <p:cNvPr id="611" name="Group 193"/>
          <p:cNvGrpSpPr/>
          <p:nvPr/>
        </p:nvGrpSpPr>
        <p:grpSpPr>
          <a:xfrm>
            <a:off x="1815120" y="2148120"/>
            <a:ext cx="330120" cy="380520"/>
            <a:chOff x="1815120" y="2148120"/>
            <a:chExt cx="330120" cy="380520"/>
          </a:xfrm>
        </p:grpSpPr>
        <p:sp>
          <p:nvSpPr>
            <p:cNvPr id="612" name="CustomShape 194"/>
            <p:cNvSpPr/>
            <p:nvPr/>
          </p:nvSpPr>
          <p:spPr>
            <a:xfrm>
              <a:off x="1874880" y="2207520"/>
              <a:ext cx="163440" cy="88920"/>
            </a:xfrm>
            <a:custGeom>
              <a:avLst/>
              <a:gdLst/>
              <a:ahLst/>
              <a:rect l="l" t="t" r="r" b="b"/>
              <a:pathLst>
                <a:path w="163639" h="89344">
                  <a:moveTo>
                    <a:pt x="111538" y="89344"/>
                  </a:moveTo>
                  <a:lnTo>
                    <a:pt x="156210" y="89344"/>
                  </a:lnTo>
                  <a:cubicBezTo>
                    <a:pt x="160306" y="89344"/>
                    <a:pt x="163640" y="86011"/>
                    <a:pt x="163640" y="81915"/>
                  </a:cubicBezTo>
                  <a:cubicBezTo>
                    <a:pt x="163640" y="36767"/>
                    <a:pt x="127064" y="0"/>
                    <a:pt x="81820" y="0"/>
                  </a:cubicBezTo>
                  <a:cubicBezTo>
                    <a:pt x="36576" y="0"/>
                    <a:pt x="-95" y="36576"/>
                    <a:pt x="0" y="81915"/>
                  </a:cubicBezTo>
                  <a:cubicBezTo>
                    <a:pt x="0" y="86011"/>
                    <a:pt x="3334" y="89344"/>
                    <a:pt x="7430" y="89344"/>
                  </a:cubicBezTo>
                  <a:lnTo>
                    <a:pt x="52102" y="89344"/>
                  </a:lnTo>
                  <a:cubicBezTo>
                    <a:pt x="56198" y="89344"/>
                    <a:pt x="59531" y="85915"/>
                    <a:pt x="59531" y="81820"/>
                  </a:cubicBezTo>
                  <a:cubicBezTo>
                    <a:pt x="59531" y="69818"/>
                    <a:pt x="69342" y="59531"/>
                    <a:pt x="81820" y="59531"/>
                  </a:cubicBezTo>
                  <a:cubicBezTo>
                    <a:pt x="94298" y="59531"/>
                    <a:pt x="104204" y="69342"/>
                    <a:pt x="104108" y="81915"/>
                  </a:cubicBezTo>
                  <a:cubicBezTo>
                    <a:pt x="104108" y="86011"/>
                    <a:pt x="107442" y="89344"/>
                    <a:pt x="111538" y="89344"/>
                  </a:cubicBezTo>
                  <a:close/>
                  <a:moveTo>
                    <a:pt x="89440" y="45434"/>
                  </a:moveTo>
                  <a:lnTo>
                    <a:pt x="89440" y="15335"/>
                  </a:lnTo>
                  <a:cubicBezTo>
                    <a:pt x="102108" y="16764"/>
                    <a:pt x="113919" y="21622"/>
                    <a:pt x="123825" y="29527"/>
                  </a:cubicBezTo>
                  <a:lnTo>
                    <a:pt x="102584" y="50768"/>
                  </a:lnTo>
                  <a:cubicBezTo>
                    <a:pt x="98584" y="48101"/>
                    <a:pt x="94202" y="46292"/>
                    <a:pt x="89535" y="45339"/>
                  </a:cubicBezTo>
                  <a:close/>
                  <a:moveTo>
                    <a:pt x="61436" y="50863"/>
                  </a:moveTo>
                  <a:lnTo>
                    <a:pt x="40196" y="29623"/>
                  </a:lnTo>
                  <a:cubicBezTo>
                    <a:pt x="50102" y="21717"/>
                    <a:pt x="61913" y="16764"/>
                    <a:pt x="74581" y="15430"/>
                  </a:cubicBezTo>
                  <a:lnTo>
                    <a:pt x="74581" y="45529"/>
                  </a:lnTo>
                  <a:cubicBezTo>
                    <a:pt x="69914" y="46482"/>
                    <a:pt x="65437" y="48292"/>
                    <a:pt x="61532" y="50959"/>
                  </a:cubicBezTo>
                  <a:close/>
                  <a:moveTo>
                    <a:pt x="118205" y="74390"/>
                  </a:moveTo>
                  <a:cubicBezTo>
                    <a:pt x="117253" y="69723"/>
                    <a:pt x="115443" y="65246"/>
                    <a:pt x="112776" y="61341"/>
                  </a:cubicBezTo>
                  <a:lnTo>
                    <a:pt x="134017" y="40100"/>
                  </a:lnTo>
                  <a:cubicBezTo>
                    <a:pt x="141923" y="50006"/>
                    <a:pt x="146876" y="61817"/>
                    <a:pt x="148304" y="74486"/>
                  </a:cubicBezTo>
                  <a:lnTo>
                    <a:pt x="118205" y="74486"/>
                  </a:lnTo>
                  <a:close/>
                  <a:moveTo>
                    <a:pt x="15145" y="74390"/>
                  </a:moveTo>
                  <a:cubicBezTo>
                    <a:pt x="16574" y="61722"/>
                    <a:pt x="21431" y="49911"/>
                    <a:pt x="29432" y="40005"/>
                  </a:cubicBezTo>
                  <a:lnTo>
                    <a:pt x="50673" y="61246"/>
                  </a:lnTo>
                  <a:cubicBezTo>
                    <a:pt x="48006" y="65246"/>
                    <a:pt x="46196" y="69628"/>
                    <a:pt x="45244" y="74295"/>
                  </a:cubicBezTo>
                  <a:lnTo>
                    <a:pt x="15145" y="74295"/>
                  </a:lnTo>
                  <a:close/>
                </a:path>
              </a:pathLst>
            </a:custGeom>
            <a:solidFill>
              <a:schemeClr val="dk1"/>
            </a:solidFill>
            <a:ln>
              <a:noFill/>
            </a:ln>
          </p:spPr>
          <p:style>
            <a:lnRef idx="0"/>
            <a:fillRef idx="0"/>
            <a:effectRef idx="0"/>
            <a:fontRef idx="minor"/>
          </p:style>
        </p:sp>
        <p:sp>
          <p:nvSpPr>
            <p:cNvPr id="613" name="CustomShape 195"/>
            <p:cNvSpPr/>
            <p:nvPr/>
          </p:nvSpPr>
          <p:spPr>
            <a:xfrm>
              <a:off x="1934280" y="2282040"/>
              <a:ext cx="44280" cy="59040"/>
            </a:xfrm>
            <a:custGeom>
              <a:avLst/>
              <a:gdLst/>
              <a:ahLst/>
              <a:rect l="l" t="t" r="r" b="b"/>
              <a:pathLst>
                <a:path w="44577" h="59531">
                  <a:moveTo>
                    <a:pt x="22289" y="0"/>
                  </a:moveTo>
                  <a:cubicBezTo>
                    <a:pt x="19812" y="0"/>
                    <a:pt x="17526" y="1238"/>
                    <a:pt x="16193" y="3238"/>
                  </a:cubicBezTo>
                  <a:cubicBezTo>
                    <a:pt x="11335" y="10287"/>
                    <a:pt x="0" y="27718"/>
                    <a:pt x="0" y="37243"/>
                  </a:cubicBezTo>
                  <a:cubicBezTo>
                    <a:pt x="0" y="49530"/>
                    <a:pt x="10001" y="59531"/>
                    <a:pt x="22289" y="59531"/>
                  </a:cubicBezTo>
                  <a:cubicBezTo>
                    <a:pt x="34576" y="59531"/>
                    <a:pt x="44577" y="49530"/>
                    <a:pt x="44577" y="37243"/>
                  </a:cubicBezTo>
                  <a:cubicBezTo>
                    <a:pt x="44577" y="27718"/>
                    <a:pt x="33242" y="10287"/>
                    <a:pt x="28385" y="3238"/>
                  </a:cubicBezTo>
                  <a:cubicBezTo>
                    <a:pt x="26956" y="1238"/>
                    <a:pt x="24670" y="0"/>
                    <a:pt x="22289" y="0"/>
                  </a:cubicBezTo>
                  <a:lnTo>
                    <a:pt x="22289" y="0"/>
                  </a:lnTo>
                  <a:close/>
                  <a:moveTo>
                    <a:pt x="22289" y="44672"/>
                  </a:moveTo>
                  <a:cubicBezTo>
                    <a:pt x="18193" y="44672"/>
                    <a:pt x="14859" y="41338"/>
                    <a:pt x="14859" y="37243"/>
                  </a:cubicBezTo>
                  <a:cubicBezTo>
                    <a:pt x="14859" y="34957"/>
                    <a:pt x="18002" y="28480"/>
                    <a:pt x="22289" y="21241"/>
                  </a:cubicBezTo>
                  <a:cubicBezTo>
                    <a:pt x="26575" y="28480"/>
                    <a:pt x="29623" y="34957"/>
                    <a:pt x="29718" y="37243"/>
                  </a:cubicBezTo>
                  <a:cubicBezTo>
                    <a:pt x="29718" y="41338"/>
                    <a:pt x="26384" y="44672"/>
                    <a:pt x="22289" y="44672"/>
                  </a:cubicBezTo>
                  <a:lnTo>
                    <a:pt x="22289" y="44672"/>
                  </a:lnTo>
                  <a:close/>
                </a:path>
              </a:pathLst>
            </a:custGeom>
            <a:solidFill>
              <a:schemeClr val="dk1"/>
            </a:solidFill>
            <a:ln>
              <a:noFill/>
            </a:ln>
          </p:spPr>
          <p:style>
            <a:lnRef idx="0"/>
            <a:fillRef idx="0"/>
            <a:effectRef idx="0"/>
            <a:fontRef idx="minor"/>
          </p:style>
        </p:sp>
        <p:sp>
          <p:nvSpPr>
            <p:cNvPr id="614" name="CustomShape 196"/>
            <p:cNvSpPr/>
            <p:nvPr/>
          </p:nvSpPr>
          <p:spPr>
            <a:xfrm>
              <a:off x="1854720" y="218772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15" name="CustomShape 197"/>
            <p:cNvSpPr/>
            <p:nvPr/>
          </p:nvSpPr>
          <p:spPr>
            <a:xfrm>
              <a:off x="1815120" y="2148120"/>
              <a:ext cx="330120" cy="380520"/>
            </a:xfrm>
            <a:custGeom>
              <a:avLst/>
              <a:gdLst/>
              <a:ahLst/>
              <a:rect l="l" t="t" r="r" b="b"/>
              <a:pathLst>
                <a:path w="330377" h="380999">
                  <a:moveTo>
                    <a:pt x="291274" y="161544"/>
                  </a:moveTo>
                  <a:cubicBezTo>
                    <a:pt x="291274" y="161544"/>
                    <a:pt x="291274" y="161544"/>
                    <a:pt x="291179" y="161449"/>
                  </a:cubicBezTo>
                  <a:cubicBezTo>
                    <a:pt x="285845" y="156115"/>
                    <a:pt x="282797" y="148876"/>
                    <a:pt x="282797" y="141351"/>
                  </a:cubicBezTo>
                  <a:cubicBezTo>
                    <a:pt x="282797" y="63437"/>
                    <a:pt x="219361" y="0"/>
                    <a:pt x="141446" y="0"/>
                  </a:cubicBezTo>
                  <a:cubicBezTo>
                    <a:pt x="116110" y="0"/>
                    <a:pt x="91345" y="6763"/>
                    <a:pt x="69628" y="19621"/>
                  </a:cubicBezTo>
                  <a:cubicBezTo>
                    <a:pt x="66389" y="21526"/>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70"/>
                  </a:cubicBezTo>
                  <a:cubicBezTo>
                    <a:pt x="315087" y="214408"/>
                    <a:pt x="314039" y="217360"/>
                    <a:pt x="310515" y="218503"/>
                  </a:cubicBezTo>
                  <a:lnTo>
                    <a:pt x="288036" y="225743"/>
                  </a:lnTo>
                  <a:cubicBezTo>
                    <a:pt x="287084" y="226028"/>
                    <a:pt x="286226" y="226504"/>
                    <a:pt x="285464" y="227076"/>
                  </a:cubicBezTo>
                  <a:cubicBezTo>
                    <a:pt x="282797" y="229362"/>
                    <a:pt x="282130" y="232886"/>
                    <a:pt x="283369" y="235839"/>
                  </a:cubicBezTo>
                  <a:cubicBezTo>
                    <a:pt x="289274" y="249364"/>
                    <a:pt x="291370" y="254127"/>
                    <a:pt x="291465" y="254413"/>
                  </a:cubicBezTo>
                  <a:cubicBezTo>
                    <a:pt x="292513" y="256508"/>
                    <a:pt x="292513" y="258889"/>
                    <a:pt x="291465" y="260985"/>
                  </a:cubicBezTo>
                  <a:cubicBezTo>
                    <a:pt x="290703" y="262604"/>
                    <a:pt x="289274" y="263843"/>
                    <a:pt x="287655" y="264604"/>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1" y="248317"/>
                  </a:cubicBezTo>
                  <a:cubicBezTo>
                    <a:pt x="30861" y="218980"/>
                    <a:pt x="14859" y="188595"/>
                    <a:pt x="14859" y="141446"/>
                  </a:cubicBezTo>
                  <a:cubicBezTo>
                    <a:pt x="14859" y="118681"/>
                    <a:pt x="20955" y="96393"/>
                    <a:pt x="32480" y="76962"/>
                  </a:cubicBezTo>
                  <a:cubicBezTo>
                    <a:pt x="34576" y="73438"/>
                    <a:pt x="33433" y="68866"/>
                    <a:pt x="29908" y="66770"/>
                  </a:cubicBezTo>
                  <a:cubicBezTo>
                    <a:pt x="26384" y="64675"/>
                    <a:pt x="21812" y="65818"/>
                    <a:pt x="19717" y="69342"/>
                  </a:cubicBezTo>
                  <a:cubicBezTo>
                    <a:pt x="6858" y="91059"/>
                    <a:pt x="0" y="116014"/>
                    <a:pt x="0" y="141351"/>
                  </a:cubicBezTo>
                  <a:cubicBezTo>
                    <a:pt x="0" y="192119"/>
                    <a:pt x="16859" y="224218"/>
                    <a:pt x="33147" y="255175"/>
                  </a:cubicBezTo>
                  <a:cubicBezTo>
                    <a:pt x="50578" y="288322"/>
                    <a:pt x="67151" y="319659"/>
                    <a:pt x="59531" y="372523"/>
                  </a:cubicBezTo>
                  <a:cubicBezTo>
                    <a:pt x="59055" y="375761"/>
                    <a:pt x="60769"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6" y="230219"/>
                    <a:pt x="327946" y="224218"/>
                    <a:pt x="329755" y="216599"/>
                  </a:cubicBezTo>
                  <a:cubicBezTo>
                    <a:pt x="331565" y="209074"/>
                    <a:pt x="329374" y="201263"/>
                    <a:pt x="323850" y="195739"/>
                  </a:cubicBezTo>
                  <a:lnTo>
                    <a:pt x="291179" y="161544"/>
                  </a:lnTo>
                  <a:close/>
                </a:path>
              </a:pathLst>
            </a:custGeom>
            <a:solidFill>
              <a:schemeClr val="dk1"/>
            </a:solidFill>
            <a:ln>
              <a:noFill/>
            </a:ln>
          </p:spPr>
          <p:style>
            <a:lnRef idx="0"/>
            <a:fillRef idx="0"/>
            <a:effectRef idx="0"/>
            <a:fontRef idx="minor"/>
          </p:style>
        </p:sp>
      </p:grpSp>
      <p:grpSp>
        <p:nvGrpSpPr>
          <p:cNvPr id="616" name="Group 198"/>
          <p:cNvGrpSpPr/>
          <p:nvPr/>
        </p:nvGrpSpPr>
        <p:grpSpPr>
          <a:xfrm>
            <a:off x="1074960" y="1610280"/>
            <a:ext cx="330120" cy="380520"/>
            <a:chOff x="1074960" y="1610280"/>
            <a:chExt cx="330120" cy="380520"/>
          </a:xfrm>
        </p:grpSpPr>
        <p:sp>
          <p:nvSpPr>
            <p:cNvPr id="617" name="CustomShape 199"/>
            <p:cNvSpPr/>
            <p:nvPr/>
          </p:nvSpPr>
          <p:spPr>
            <a:xfrm>
              <a:off x="1134720" y="1669680"/>
              <a:ext cx="163440" cy="163440"/>
            </a:xfrm>
            <a:custGeom>
              <a:avLst/>
              <a:gdLst/>
              <a:ahLst/>
              <a:rect l="l" t="t" r="r" b="b"/>
              <a:pathLst>
                <a:path w="163639" h="163734">
                  <a:moveTo>
                    <a:pt x="60769" y="133922"/>
                  </a:moveTo>
                  <a:lnTo>
                    <a:pt x="75343" y="159925"/>
                  </a:lnTo>
                  <a:cubicBezTo>
                    <a:pt x="76676" y="162306"/>
                    <a:pt x="79153" y="163735"/>
                    <a:pt x="81820" y="163735"/>
                  </a:cubicBezTo>
                  <a:cubicBezTo>
                    <a:pt x="81820" y="163735"/>
                    <a:pt x="81915" y="163735"/>
                    <a:pt x="82010" y="163735"/>
                  </a:cubicBezTo>
                  <a:cubicBezTo>
                    <a:pt x="84773" y="163735"/>
                    <a:pt x="87249" y="162116"/>
                    <a:pt x="88487" y="159639"/>
                  </a:cubicBezTo>
                  <a:lnTo>
                    <a:pt x="101346" y="134017"/>
                  </a:lnTo>
                  <a:lnTo>
                    <a:pt x="141351" y="134017"/>
                  </a:lnTo>
                  <a:cubicBezTo>
                    <a:pt x="153638" y="134017"/>
                    <a:pt x="163639" y="124016"/>
                    <a:pt x="163639" y="111728"/>
                  </a:cubicBezTo>
                  <a:lnTo>
                    <a:pt x="163639" y="22289"/>
                  </a:lnTo>
                  <a:cubicBezTo>
                    <a:pt x="163639" y="10001"/>
                    <a:pt x="153638" y="0"/>
                    <a:pt x="141351" y="0"/>
                  </a:cubicBezTo>
                  <a:lnTo>
                    <a:pt x="22288" y="0"/>
                  </a:lnTo>
                  <a:cubicBezTo>
                    <a:pt x="10001" y="0"/>
                    <a:pt x="0" y="10001"/>
                    <a:pt x="0" y="22289"/>
                  </a:cubicBezTo>
                  <a:lnTo>
                    <a:pt x="0" y="111633"/>
                  </a:lnTo>
                  <a:cubicBezTo>
                    <a:pt x="0" y="123920"/>
                    <a:pt x="10001" y="133922"/>
                    <a:pt x="22288" y="133922"/>
                  </a:cubicBezTo>
                  <a:lnTo>
                    <a:pt x="60769" y="133922"/>
                  </a:lnTo>
                  <a:close/>
                  <a:moveTo>
                    <a:pt x="14859" y="111633"/>
                  </a:moveTo>
                  <a:lnTo>
                    <a:pt x="14859" y="22289"/>
                  </a:lnTo>
                  <a:cubicBezTo>
                    <a:pt x="14859" y="18193"/>
                    <a:pt x="18193" y="14859"/>
                    <a:pt x="22288" y="14859"/>
                  </a:cubicBezTo>
                  <a:lnTo>
                    <a:pt x="141351" y="14859"/>
                  </a:lnTo>
                  <a:cubicBezTo>
                    <a:pt x="145447" y="14859"/>
                    <a:pt x="148781" y="18193"/>
                    <a:pt x="148781" y="22289"/>
                  </a:cubicBezTo>
                  <a:lnTo>
                    <a:pt x="148781" y="111633"/>
                  </a:lnTo>
                  <a:cubicBezTo>
                    <a:pt x="148781" y="111633"/>
                    <a:pt x="145161" y="119063"/>
                    <a:pt x="141065" y="119063"/>
                  </a:cubicBezTo>
                  <a:lnTo>
                    <a:pt x="96393" y="119063"/>
                  </a:lnTo>
                  <a:cubicBezTo>
                    <a:pt x="93536" y="119063"/>
                    <a:pt x="90964" y="120682"/>
                    <a:pt x="89726" y="123254"/>
                  </a:cubicBezTo>
                  <a:lnTo>
                    <a:pt x="81153" y="140494"/>
                  </a:lnTo>
                  <a:lnTo>
                    <a:pt x="71342" y="122968"/>
                  </a:lnTo>
                  <a:cubicBezTo>
                    <a:pt x="70009" y="120587"/>
                    <a:pt x="67532" y="119158"/>
                    <a:pt x="64865" y="119920"/>
                  </a:cubicBezTo>
                  <a:lnTo>
                    <a:pt x="22003" y="119920"/>
                  </a:lnTo>
                  <a:cubicBezTo>
                    <a:pt x="17907" y="119253"/>
                    <a:pt x="14573" y="115824"/>
                    <a:pt x="14573" y="111728"/>
                  </a:cubicBezTo>
                  <a:lnTo>
                    <a:pt x="14859" y="111728"/>
                  </a:lnTo>
                  <a:close/>
                </a:path>
              </a:pathLst>
            </a:custGeom>
            <a:solidFill>
              <a:schemeClr val="dk1"/>
            </a:solidFill>
            <a:ln>
              <a:noFill/>
            </a:ln>
          </p:spPr>
          <p:style>
            <a:lnRef idx="0"/>
            <a:fillRef idx="0"/>
            <a:effectRef idx="0"/>
            <a:fontRef idx="minor"/>
          </p:style>
        </p:sp>
        <p:sp>
          <p:nvSpPr>
            <p:cNvPr id="618" name="CustomShape 200"/>
            <p:cNvSpPr/>
            <p:nvPr/>
          </p:nvSpPr>
          <p:spPr>
            <a:xfrm>
              <a:off x="1164240" y="1699560"/>
              <a:ext cx="44280" cy="74160"/>
            </a:xfrm>
            <a:custGeom>
              <a:avLst/>
              <a:gdLst/>
              <a:ahLst/>
              <a:rect l="l" t="t" r="r" b="b"/>
              <a:pathLst>
                <a:path w="44672" h="74390">
                  <a:moveTo>
                    <a:pt x="7239" y="74295"/>
                  </a:moveTo>
                  <a:lnTo>
                    <a:pt x="37529" y="74295"/>
                  </a:lnTo>
                  <a:cubicBezTo>
                    <a:pt x="41529" y="74295"/>
                    <a:pt x="44672" y="71057"/>
                    <a:pt x="44672" y="67151"/>
                  </a:cubicBezTo>
                  <a:lnTo>
                    <a:pt x="44672" y="36862"/>
                  </a:lnTo>
                  <a:cubicBezTo>
                    <a:pt x="44672" y="32861"/>
                    <a:pt x="41434" y="29718"/>
                    <a:pt x="37529" y="29718"/>
                  </a:cubicBezTo>
                  <a:lnTo>
                    <a:pt x="14954" y="29718"/>
                  </a:lnTo>
                  <a:cubicBezTo>
                    <a:pt x="14954" y="21526"/>
                    <a:pt x="21622" y="14859"/>
                    <a:pt x="29813" y="14859"/>
                  </a:cubicBezTo>
                  <a:cubicBezTo>
                    <a:pt x="32957" y="14859"/>
                    <a:pt x="35814" y="13049"/>
                    <a:pt x="36767" y="10096"/>
                  </a:cubicBezTo>
                  <a:cubicBezTo>
                    <a:pt x="38576" y="4858"/>
                    <a:pt x="34766" y="0"/>
                    <a:pt x="29813" y="0"/>
                  </a:cubicBezTo>
                  <a:cubicBezTo>
                    <a:pt x="13430" y="0"/>
                    <a:pt x="0" y="13335"/>
                    <a:pt x="0" y="29813"/>
                  </a:cubicBezTo>
                  <a:lnTo>
                    <a:pt x="0" y="67247"/>
                  </a:lnTo>
                  <a:cubicBezTo>
                    <a:pt x="0" y="71247"/>
                    <a:pt x="3239" y="74390"/>
                    <a:pt x="7144" y="74390"/>
                  </a:cubicBezTo>
                  <a:close/>
                  <a:moveTo>
                    <a:pt x="29813" y="44482"/>
                  </a:moveTo>
                  <a:lnTo>
                    <a:pt x="29813" y="59341"/>
                  </a:lnTo>
                  <a:lnTo>
                    <a:pt x="14954" y="59341"/>
                  </a:lnTo>
                  <a:lnTo>
                    <a:pt x="14954" y="44482"/>
                  </a:lnTo>
                  <a:lnTo>
                    <a:pt x="29813" y="44482"/>
                  </a:lnTo>
                  <a:close/>
                </a:path>
              </a:pathLst>
            </a:custGeom>
            <a:solidFill>
              <a:schemeClr val="dk1"/>
            </a:solidFill>
            <a:ln>
              <a:noFill/>
            </a:ln>
          </p:spPr>
          <p:style>
            <a:lnRef idx="0"/>
            <a:fillRef idx="0"/>
            <a:effectRef idx="0"/>
            <a:fontRef idx="minor"/>
          </p:style>
        </p:sp>
        <p:sp>
          <p:nvSpPr>
            <p:cNvPr id="619" name="CustomShape 201"/>
            <p:cNvSpPr/>
            <p:nvPr/>
          </p:nvSpPr>
          <p:spPr>
            <a:xfrm>
              <a:off x="1224000" y="1699560"/>
              <a:ext cx="44280" cy="74160"/>
            </a:xfrm>
            <a:custGeom>
              <a:avLst/>
              <a:gdLst/>
              <a:ahLst/>
              <a:rect l="l" t="t" r="r" b="b"/>
              <a:pathLst>
                <a:path w="44672" h="74390">
                  <a:moveTo>
                    <a:pt x="7525" y="74295"/>
                  </a:moveTo>
                  <a:lnTo>
                    <a:pt x="37528" y="74295"/>
                  </a:lnTo>
                  <a:cubicBezTo>
                    <a:pt x="41529" y="74295"/>
                    <a:pt x="44672" y="71057"/>
                    <a:pt x="44672" y="67151"/>
                  </a:cubicBezTo>
                  <a:lnTo>
                    <a:pt x="44672" y="36862"/>
                  </a:lnTo>
                  <a:cubicBezTo>
                    <a:pt x="44672" y="32861"/>
                    <a:pt x="41434" y="29718"/>
                    <a:pt x="37528" y="29718"/>
                  </a:cubicBezTo>
                  <a:lnTo>
                    <a:pt x="14954" y="29718"/>
                  </a:lnTo>
                  <a:cubicBezTo>
                    <a:pt x="14954" y="21526"/>
                    <a:pt x="21622" y="14859"/>
                    <a:pt x="29813" y="14859"/>
                  </a:cubicBezTo>
                  <a:cubicBezTo>
                    <a:pt x="32957" y="14859"/>
                    <a:pt x="35814" y="13049"/>
                    <a:pt x="36766" y="10096"/>
                  </a:cubicBezTo>
                  <a:cubicBezTo>
                    <a:pt x="38576" y="4858"/>
                    <a:pt x="34766" y="0"/>
                    <a:pt x="29813" y="0"/>
                  </a:cubicBezTo>
                  <a:cubicBezTo>
                    <a:pt x="13430" y="0"/>
                    <a:pt x="0" y="13335"/>
                    <a:pt x="0" y="29813"/>
                  </a:cubicBezTo>
                  <a:lnTo>
                    <a:pt x="0" y="67247"/>
                  </a:lnTo>
                  <a:cubicBezTo>
                    <a:pt x="0" y="71247"/>
                    <a:pt x="3238" y="74390"/>
                    <a:pt x="7144" y="74390"/>
                  </a:cubicBezTo>
                  <a:lnTo>
                    <a:pt x="7429" y="74390"/>
                  </a:lnTo>
                  <a:close/>
                  <a:moveTo>
                    <a:pt x="29813" y="44482"/>
                  </a:moveTo>
                  <a:lnTo>
                    <a:pt x="29813" y="59341"/>
                  </a:lnTo>
                  <a:lnTo>
                    <a:pt x="14954" y="59341"/>
                  </a:lnTo>
                  <a:lnTo>
                    <a:pt x="14954" y="44482"/>
                  </a:lnTo>
                  <a:lnTo>
                    <a:pt x="29813" y="44482"/>
                  </a:lnTo>
                  <a:close/>
                </a:path>
              </a:pathLst>
            </a:custGeom>
            <a:solidFill>
              <a:schemeClr val="dk1"/>
            </a:solidFill>
            <a:ln>
              <a:noFill/>
            </a:ln>
          </p:spPr>
          <p:style>
            <a:lnRef idx="0"/>
            <a:fillRef idx="0"/>
            <a:effectRef idx="0"/>
            <a:fontRef idx="minor"/>
          </p:style>
        </p:sp>
        <p:sp>
          <p:nvSpPr>
            <p:cNvPr id="620" name="CustomShape 202"/>
            <p:cNvSpPr/>
            <p:nvPr/>
          </p:nvSpPr>
          <p:spPr>
            <a:xfrm>
              <a:off x="1114200" y="16495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21" name="CustomShape 203"/>
            <p:cNvSpPr/>
            <p:nvPr/>
          </p:nvSpPr>
          <p:spPr>
            <a:xfrm>
              <a:off x="1074960" y="1610280"/>
              <a:ext cx="330120" cy="380520"/>
            </a:xfrm>
            <a:custGeom>
              <a:avLst/>
              <a:gdLst/>
              <a:ahLst/>
              <a:rect l="l" t="t" r="r" b="b"/>
              <a:pathLst>
                <a:path w="330377" h="381000">
                  <a:moveTo>
                    <a:pt x="291275" y="161639"/>
                  </a:moveTo>
                  <a:cubicBezTo>
                    <a:pt x="291275" y="161639"/>
                    <a:pt x="291275" y="161639"/>
                    <a:pt x="291179" y="161544"/>
                  </a:cubicBezTo>
                  <a:cubicBezTo>
                    <a:pt x="285845" y="156210"/>
                    <a:pt x="282797" y="148971"/>
                    <a:pt x="282797" y="141446"/>
                  </a:cubicBezTo>
                  <a:cubicBezTo>
                    <a:pt x="282797" y="63437"/>
                    <a:pt x="219361" y="0"/>
                    <a:pt x="141446" y="0"/>
                  </a:cubicBezTo>
                  <a:cubicBezTo>
                    <a:pt x="116015" y="0"/>
                    <a:pt x="91059" y="6858"/>
                    <a:pt x="69342" y="19717"/>
                  </a:cubicBezTo>
                  <a:cubicBezTo>
                    <a:pt x="65818" y="21812"/>
                    <a:pt x="64675" y="26384"/>
                    <a:pt x="66770" y="29909"/>
                  </a:cubicBezTo>
                  <a:cubicBezTo>
                    <a:pt x="68866" y="33433"/>
                    <a:pt x="73438" y="3457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280607" y="171926"/>
                    <a:pt x="313373" y="206121"/>
                    <a:pt x="313373" y="206216"/>
                  </a:cubicBezTo>
                  <a:cubicBezTo>
                    <a:pt x="316040"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1" y="232886"/>
                    <a:pt x="283369" y="235839"/>
                  </a:cubicBezTo>
                  <a:cubicBezTo>
                    <a:pt x="289274" y="249269"/>
                    <a:pt x="291370" y="254127"/>
                    <a:pt x="291465" y="254318"/>
                  </a:cubicBezTo>
                  <a:cubicBezTo>
                    <a:pt x="292513" y="256413"/>
                    <a:pt x="292513" y="258794"/>
                    <a:pt x="291465" y="260890"/>
                  </a:cubicBezTo>
                  <a:cubicBezTo>
                    <a:pt x="290703" y="262509"/>
                    <a:pt x="289274" y="263747"/>
                    <a:pt x="287655" y="264509"/>
                  </a:cubicBezTo>
                  <a:lnTo>
                    <a:pt x="281559" y="267272"/>
                  </a:lnTo>
                  <a:cubicBezTo>
                    <a:pt x="280226" y="267843"/>
                    <a:pt x="278987" y="268796"/>
                    <a:pt x="278225" y="270129"/>
                  </a:cubicBezTo>
                  <a:cubicBezTo>
                    <a:pt x="276320" y="273177"/>
                    <a:pt x="276892" y="276987"/>
                    <a:pt x="279273" y="279368"/>
                  </a:cubicBezTo>
                  <a:lnTo>
                    <a:pt x="281654" y="281750"/>
                  </a:lnTo>
                  <a:cubicBezTo>
                    <a:pt x="282702" y="282797"/>
                    <a:pt x="283559" y="284226"/>
                    <a:pt x="283845" y="285655"/>
                  </a:cubicBezTo>
                  <a:cubicBezTo>
                    <a:pt x="284321" y="288131"/>
                    <a:pt x="283559" y="290608"/>
                    <a:pt x="281845" y="292322"/>
                  </a:cubicBezTo>
                  <a:lnTo>
                    <a:pt x="277463" y="296704"/>
                  </a:lnTo>
                  <a:cubicBezTo>
                    <a:pt x="276035" y="298133"/>
                    <a:pt x="275273" y="300038"/>
                    <a:pt x="275273" y="302133"/>
                  </a:cubicBezTo>
                  <a:cubicBezTo>
                    <a:pt x="275273" y="314420"/>
                    <a:pt x="265176" y="324326"/>
                    <a:pt x="252984" y="324326"/>
                  </a:cubicBezTo>
                  <a:lnTo>
                    <a:pt x="223266" y="324326"/>
                  </a:lnTo>
                  <a:cubicBezTo>
                    <a:pt x="200882" y="324326"/>
                    <a:pt x="182690" y="344234"/>
                    <a:pt x="179261" y="366046"/>
                  </a:cubicBezTo>
                  <a:lnTo>
                    <a:pt x="75343" y="366046"/>
                  </a:lnTo>
                  <a:cubicBezTo>
                    <a:pt x="80677" y="313468"/>
                    <a:pt x="63246" y="280321"/>
                    <a:pt x="46292" y="248222"/>
                  </a:cubicBezTo>
                  <a:cubicBezTo>
                    <a:pt x="30861" y="218885"/>
                    <a:pt x="14859" y="188500"/>
                    <a:pt x="14859" y="141351"/>
                  </a:cubicBezTo>
                  <a:cubicBezTo>
                    <a:pt x="14859" y="118682"/>
                    <a:pt x="20955" y="96488"/>
                    <a:pt x="32385" y="77057"/>
                  </a:cubicBezTo>
                  <a:cubicBezTo>
                    <a:pt x="34290" y="73819"/>
                    <a:pt x="33719" y="69628"/>
                    <a:pt x="30861" y="67342"/>
                  </a:cubicBezTo>
                  <a:cubicBezTo>
                    <a:pt x="27241" y="64389"/>
                    <a:pt x="22003" y="65437"/>
                    <a:pt x="19717" y="69247"/>
                  </a:cubicBezTo>
                  <a:cubicBezTo>
                    <a:pt x="6858" y="91059"/>
                    <a:pt x="0" y="116015"/>
                    <a:pt x="0" y="141446"/>
                  </a:cubicBezTo>
                  <a:cubicBezTo>
                    <a:pt x="0" y="192215"/>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037" y="303276"/>
                  </a:lnTo>
                  <a:cubicBezTo>
                    <a:pt x="295847" y="299466"/>
                    <a:pt x="298323" y="294513"/>
                    <a:pt x="298799" y="289084"/>
                  </a:cubicBezTo>
                  <a:cubicBezTo>
                    <a:pt x="299180" y="284702"/>
                    <a:pt x="298323" y="280511"/>
                    <a:pt x="296323" y="276797"/>
                  </a:cubicBezTo>
                  <a:cubicBezTo>
                    <a:pt x="300800" y="274130"/>
                    <a:pt x="304133" y="270034"/>
                    <a:pt x="305848" y="265081"/>
                  </a:cubicBezTo>
                  <a:cubicBezTo>
                    <a:pt x="307848" y="259366"/>
                    <a:pt x="307562" y="253270"/>
                    <a:pt x="304895" y="247841"/>
                  </a:cubicBezTo>
                  <a:lnTo>
                    <a:pt x="300323" y="237363"/>
                  </a:lnTo>
                  <a:lnTo>
                    <a:pt x="315087" y="232601"/>
                  </a:lnTo>
                  <a:cubicBezTo>
                    <a:pt x="322517" y="230124"/>
                    <a:pt x="327946" y="224123"/>
                    <a:pt x="329756" y="216599"/>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grpSp>
        <p:nvGrpSpPr>
          <p:cNvPr id="622" name="Group 204"/>
          <p:cNvGrpSpPr/>
          <p:nvPr/>
        </p:nvGrpSpPr>
        <p:grpSpPr>
          <a:xfrm>
            <a:off x="6998400" y="1610280"/>
            <a:ext cx="330120" cy="380520"/>
            <a:chOff x="6998400" y="1610280"/>
            <a:chExt cx="330120" cy="380520"/>
          </a:xfrm>
        </p:grpSpPr>
        <p:sp>
          <p:nvSpPr>
            <p:cNvPr id="623" name="CustomShape 205"/>
            <p:cNvSpPr/>
            <p:nvPr/>
          </p:nvSpPr>
          <p:spPr>
            <a:xfrm>
              <a:off x="7057800" y="1699560"/>
              <a:ext cx="133560" cy="133560"/>
            </a:xfrm>
            <a:custGeom>
              <a:avLst/>
              <a:gdLst/>
              <a:ahLst/>
              <a:rect l="l" t="t" r="r" b="b"/>
              <a:pathLst>
                <a:path w="134040" h="133945">
                  <a:moveTo>
                    <a:pt x="59531" y="14883"/>
                  </a:moveTo>
                  <a:cubicBezTo>
                    <a:pt x="26670" y="14883"/>
                    <a:pt x="0" y="41553"/>
                    <a:pt x="0" y="74414"/>
                  </a:cubicBezTo>
                  <a:cubicBezTo>
                    <a:pt x="0" y="107275"/>
                    <a:pt x="26670" y="133945"/>
                    <a:pt x="59531" y="133945"/>
                  </a:cubicBezTo>
                  <a:cubicBezTo>
                    <a:pt x="92393" y="133945"/>
                    <a:pt x="119063" y="107275"/>
                    <a:pt x="119063" y="74414"/>
                  </a:cubicBezTo>
                  <a:cubicBezTo>
                    <a:pt x="119063" y="60984"/>
                    <a:pt x="114681" y="48316"/>
                    <a:pt x="106585" y="37933"/>
                  </a:cubicBezTo>
                  <a:lnTo>
                    <a:pt x="131826" y="12692"/>
                  </a:lnTo>
                  <a:cubicBezTo>
                    <a:pt x="134779" y="9739"/>
                    <a:pt x="134779" y="5072"/>
                    <a:pt x="131826" y="2215"/>
                  </a:cubicBezTo>
                  <a:cubicBezTo>
                    <a:pt x="128874" y="-738"/>
                    <a:pt x="124206" y="-738"/>
                    <a:pt x="121348" y="2215"/>
                  </a:cubicBezTo>
                  <a:lnTo>
                    <a:pt x="96108" y="27456"/>
                  </a:lnTo>
                  <a:cubicBezTo>
                    <a:pt x="85725" y="19360"/>
                    <a:pt x="72962" y="14978"/>
                    <a:pt x="59627" y="14978"/>
                  </a:cubicBezTo>
                  <a:lnTo>
                    <a:pt x="59627" y="14978"/>
                  </a:lnTo>
                  <a:close/>
                  <a:moveTo>
                    <a:pt x="59531" y="119086"/>
                  </a:moveTo>
                  <a:cubicBezTo>
                    <a:pt x="34957" y="119086"/>
                    <a:pt x="14859" y="99084"/>
                    <a:pt x="14859" y="74414"/>
                  </a:cubicBezTo>
                  <a:cubicBezTo>
                    <a:pt x="14859" y="49744"/>
                    <a:pt x="34862" y="29742"/>
                    <a:pt x="59531" y="29742"/>
                  </a:cubicBezTo>
                  <a:cubicBezTo>
                    <a:pt x="84201" y="29742"/>
                    <a:pt x="104204" y="49744"/>
                    <a:pt x="104204" y="74414"/>
                  </a:cubicBezTo>
                  <a:cubicBezTo>
                    <a:pt x="104204" y="99084"/>
                    <a:pt x="84201" y="119086"/>
                    <a:pt x="59531" y="119086"/>
                  </a:cubicBezTo>
                  <a:close/>
                </a:path>
              </a:pathLst>
            </a:custGeom>
            <a:solidFill>
              <a:schemeClr val="dk1"/>
            </a:solidFill>
            <a:ln>
              <a:noFill/>
            </a:ln>
          </p:spPr>
          <p:style>
            <a:lnRef idx="0"/>
            <a:fillRef idx="0"/>
            <a:effectRef idx="0"/>
            <a:fontRef idx="minor"/>
          </p:style>
        </p:sp>
        <p:sp>
          <p:nvSpPr>
            <p:cNvPr id="624" name="CustomShape 206"/>
            <p:cNvSpPr/>
            <p:nvPr/>
          </p:nvSpPr>
          <p:spPr>
            <a:xfrm>
              <a:off x="7109640" y="1766520"/>
              <a:ext cx="36720" cy="36720"/>
            </a:xfrm>
            <a:custGeom>
              <a:avLst/>
              <a:gdLst/>
              <a:ahLst/>
              <a:rect l="l" t="t" r="r" b="b"/>
              <a:pathLst>
                <a:path w="37242" h="37242">
                  <a:moveTo>
                    <a:pt x="29718" y="95"/>
                  </a:moveTo>
                  <a:cubicBezTo>
                    <a:pt x="25622" y="95"/>
                    <a:pt x="22288" y="3429"/>
                    <a:pt x="22288" y="7525"/>
                  </a:cubicBezTo>
                  <a:cubicBezTo>
                    <a:pt x="22288" y="15716"/>
                    <a:pt x="15621" y="22384"/>
                    <a:pt x="7429" y="22384"/>
                  </a:cubicBezTo>
                  <a:cubicBezTo>
                    <a:pt x="3334" y="22384"/>
                    <a:pt x="0" y="25718"/>
                    <a:pt x="0" y="29813"/>
                  </a:cubicBezTo>
                  <a:cubicBezTo>
                    <a:pt x="0" y="33909"/>
                    <a:pt x="3334" y="37243"/>
                    <a:pt x="7429" y="37243"/>
                  </a:cubicBezTo>
                  <a:cubicBezTo>
                    <a:pt x="23813" y="37243"/>
                    <a:pt x="37242" y="23908"/>
                    <a:pt x="37242" y="7430"/>
                  </a:cubicBezTo>
                  <a:cubicBezTo>
                    <a:pt x="37242" y="3334"/>
                    <a:pt x="33909" y="0"/>
                    <a:pt x="29813" y="0"/>
                  </a:cubicBezTo>
                  <a:close/>
                </a:path>
              </a:pathLst>
            </a:custGeom>
            <a:solidFill>
              <a:schemeClr val="dk1"/>
            </a:solidFill>
            <a:ln>
              <a:noFill/>
            </a:ln>
          </p:spPr>
          <p:style>
            <a:lnRef idx="0"/>
            <a:fillRef idx="0"/>
            <a:effectRef idx="0"/>
            <a:fontRef idx="minor"/>
          </p:style>
        </p:sp>
        <p:sp>
          <p:nvSpPr>
            <p:cNvPr id="625" name="CustomShape 207"/>
            <p:cNvSpPr/>
            <p:nvPr/>
          </p:nvSpPr>
          <p:spPr>
            <a:xfrm>
              <a:off x="7176960" y="1654920"/>
              <a:ext cx="14760" cy="29160"/>
            </a:xfrm>
            <a:custGeom>
              <a:avLst/>
              <a:gdLst/>
              <a:ahLst/>
              <a:rect l="l" t="t" r="r" b="b"/>
              <a:pathLst>
                <a:path w="14954" h="29690">
                  <a:moveTo>
                    <a:pt x="14954" y="22084"/>
                  </a:moveTo>
                  <a:lnTo>
                    <a:pt x="14954" y="7701"/>
                  </a:lnTo>
                  <a:cubicBezTo>
                    <a:pt x="14954" y="3987"/>
                    <a:pt x="12287" y="653"/>
                    <a:pt x="8572" y="81"/>
                  </a:cubicBezTo>
                  <a:cubicBezTo>
                    <a:pt x="4000" y="-585"/>
                    <a:pt x="0" y="2939"/>
                    <a:pt x="0" y="7416"/>
                  </a:cubicBezTo>
                  <a:lnTo>
                    <a:pt x="0" y="22275"/>
                  </a:lnTo>
                  <a:cubicBezTo>
                    <a:pt x="0" y="26751"/>
                    <a:pt x="3905" y="30276"/>
                    <a:pt x="8572" y="29609"/>
                  </a:cubicBezTo>
                  <a:cubicBezTo>
                    <a:pt x="12287" y="29037"/>
                    <a:pt x="14954" y="25704"/>
                    <a:pt x="14954" y="21989"/>
                  </a:cubicBezTo>
                  <a:close/>
                </a:path>
              </a:pathLst>
            </a:custGeom>
            <a:solidFill>
              <a:schemeClr val="dk1"/>
            </a:solidFill>
            <a:ln>
              <a:noFill/>
            </a:ln>
          </p:spPr>
          <p:style>
            <a:lnRef idx="0"/>
            <a:fillRef idx="0"/>
            <a:effectRef idx="0"/>
            <a:fontRef idx="minor"/>
          </p:style>
        </p:sp>
        <p:sp>
          <p:nvSpPr>
            <p:cNvPr id="626" name="CustomShape 208"/>
            <p:cNvSpPr/>
            <p:nvPr/>
          </p:nvSpPr>
          <p:spPr>
            <a:xfrm>
              <a:off x="7206480" y="1699560"/>
              <a:ext cx="29520" cy="14760"/>
            </a:xfrm>
            <a:custGeom>
              <a:avLst/>
              <a:gdLst/>
              <a:ahLst/>
              <a:rect l="l" t="t" r="r" b="b"/>
              <a:pathLst>
                <a:path w="29785" h="14954">
                  <a:moveTo>
                    <a:pt x="22370" y="14954"/>
                  </a:moveTo>
                  <a:cubicBezTo>
                    <a:pt x="26847" y="14954"/>
                    <a:pt x="30371" y="11049"/>
                    <a:pt x="29704" y="6382"/>
                  </a:cubicBezTo>
                  <a:cubicBezTo>
                    <a:pt x="29132" y="2667"/>
                    <a:pt x="25799" y="0"/>
                    <a:pt x="22084" y="0"/>
                  </a:cubicBezTo>
                  <a:lnTo>
                    <a:pt x="7701" y="0"/>
                  </a:lnTo>
                  <a:cubicBezTo>
                    <a:pt x="3986" y="0"/>
                    <a:pt x="653" y="2667"/>
                    <a:pt x="81" y="6382"/>
                  </a:cubicBezTo>
                  <a:cubicBezTo>
                    <a:pt x="-586" y="10954"/>
                    <a:pt x="2939" y="14954"/>
                    <a:pt x="7416" y="14954"/>
                  </a:cubicBezTo>
                  <a:lnTo>
                    <a:pt x="22275" y="14954"/>
                  </a:lnTo>
                  <a:close/>
                </a:path>
              </a:pathLst>
            </a:custGeom>
            <a:solidFill>
              <a:schemeClr val="dk1"/>
            </a:solidFill>
            <a:ln>
              <a:noFill/>
            </a:ln>
          </p:spPr>
          <p:style>
            <a:lnRef idx="0"/>
            <a:fillRef idx="0"/>
            <a:effectRef idx="0"/>
            <a:fontRef idx="minor"/>
          </p:style>
        </p:sp>
        <p:sp>
          <p:nvSpPr>
            <p:cNvPr id="627" name="CustomShape 209"/>
            <p:cNvSpPr/>
            <p:nvPr/>
          </p:nvSpPr>
          <p:spPr>
            <a:xfrm>
              <a:off x="7037640" y="164952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28" name="CustomShape 210"/>
            <p:cNvSpPr/>
            <p:nvPr/>
          </p:nvSpPr>
          <p:spPr>
            <a:xfrm>
              <a:off x="6998400" y="1610280"/>
              <a:ext cx="330120" cy="380520"/>
            </a:xfrm>
            <a:custGeom>
              <a:avLst/>
              <a:gdLst/>
              <a:ahLst/>
              <a:rect l="l" t="t" r="r" b="b"/>
              <a:pathLst>
                <a:path w="330377" h="380904">
                  <a:moveTo>
                    <a:pt x="290989" y="161544"/>
                  </a:moveTo>
                  <a:cubicBezTo>
                    <a:pt x="285655" y="156210"/>
                    <a:pt x="282607" y="148971"/>
                    <a:pt x="282607" y="141446"/>
                  </a:cubicBezTo>
                  <a:cubicBezTo>
                    <a:pt x="282702" y="63437"/>
                    <a:pt x="219266" y="0"/>
                    <a:pt x="141256" y="0"/>
                  </a:cubicBezTo>
                  <a:cubicBezTo>
                    <a:pt x="115824" y="0"/>
                    <a:pt x="90964" y="6858"/>
                    <a:pt x="69247" y="19717"/>
                  </a:cubicBezTo>
                  <a:cubicBezTo>
                    <a:pt x="65723" y="21812"/>
                    <a:pt x="64579" y="26384"/>
                    <a:pt x="66675" y="29909"/>
                  </a:cubicBezTo>
                  <a:cubicBezTo>
                    <a:pt x="68770" y="33433"/>
                    <a:pt x="73343" y="34576"/>
                    <a:pt x="76867"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280511" y="171926"/>
                    <a:pt x="313277" y="206121"/>
                    <a:pt x="313277" y="206216"/>
                  </a:cubicBezTo>
                  <a:cubicBezTo>
                    <a:pt x="315944" y="208883"/>
                    <a:pt x="315563" y="211931"/>
                    <a:pt x="315277" y="213169"/>
                  </a:cubicBezTo>
                  <a:cubicBezTo>
                    <a:pt x="314992" y="214408"/>
                    <a:pt x="313944" y="217361"/>
                    <a:pt x="310419" y="218504"/>
                  </a:cubicBezTo>
                  <a:lnTo>
                    <a:pt x="287941" y="225743"/>
                  </a:lnTo>
                  <a:cubicBezTo>
                    <a:pt x="286988" y="226028"/>
                    <a:pt x="286131" y="226505"/>
                    <a:pt x="285369" y="227076"/>
                  </a:cubicBezTo>
                  <a:cubicBezTo>
                    <a:pt x="282702" y="229362"/>
                    <a:pt x="282035" y="232886"/>
                    <a:pt x="283273" y="235839"/>
                  </a:cubicBezTo>
                  <a:cubicBezTo>
                    <a:pt x="289179" y="249269"/>
                    <a:pt x="291275" y="254127"/>
                    <a:pt x="291369" y="254318"/>
                  </a:cubicBezTo>
                  <a:cubicBezTo>
                    <a:pt x="292418" y="256413"/>
                    <a:pt x="292418" y="258794"/>
                    <a:pt x="291369" y="260890"/>
                  </a:cubicBezTo>
                  <a:cubicBezTo>
                    <a:pt x="290608" y="262509"/>
                    <a:pt x="289179" y="263747"/>
                    <a:pt x="287560" y="264509"/>
                  </a:cubicBezTo>
                  <a:lnTo>
                    <a:pt x="281464" y="267272"/>
                  </a:lnTo>
                  <a:cubicBezTo>
                    <a:pt x="280130" y="267843"/>
                    <a:pt x="278892" y="268796"/>
                    <a:pt x="278130" y="270129"/>
                  </a:cubicBezTo>
                  <a:cubicBezTo>
                    <a:pt x="276225" y="273177"/>
                    <a:pt x="276796" y="276987"/>
                    <a:pt x="279178" y="279368"/>
                  </a:cubicBezTo>
                  <a:lnTo>
                    <a:pt x="281559" y="281750"/>
                  </a:lnTo>
                  <a:cubicBezTo>
                    <a:pt x="282607" y="282797"/>
                    <a:pt x="283464" y="284226"/>
                    <a:pt x="283750" y="285655"/>
                  </a:cubicBezTo>
                  <a:cubicBezTo>
                    <a:pt x="284226" y="288131"/>
                    <a:pt x="283464" y="290608"/>
                    <a:pt x="281750" y="292322"/>
                  </a:cubicBezTo>
                  <a:lnTo>
                    <a:pt x="277368" y="296704"/>
                  </a:lnTo>
                  <a:cubicBezTo>
                    <a:pt x="275939" y="298133"/>
                    <a:pt x="275177" y="300038"/>
                    <a:pt x="275177" y="302133"/>
                  </a:cubicBezTo>
                  <a:cubicBezTo>
                    <a:pt x="275177" y="314420"/>
                    <a:pt x="265081" y="324326"/>
                    <a:pt x="252889" y="324326"/>
                  </a:cubicBezTo>
                  <a:lnTo>
                    <a:pt x="223171" y="324326"/>
                  </a:lnTo>
                  <a:cubicBezTo>
                    <a:pt x="200787" y="324326"/>
                    <a:pt x="182594" y="344234"/>
                    <a:pt x="179165" y="366046"/>
                  </a:cubicBezTo>
                  <a:lnTo>
                    <a:pt x="75342" y="366046"/>
                  </a:lnTo>
                  <a:cubicBezTo>
                    <a:pt x="80676" y="313468"/>
                    <a:pt x="63246" y="280321"/>
                    <a:pt x="46291" y="248222"/>
                  </a:cubicBezTo>
                  <a:cubicBezTo>
                    <a:pt x="30861" y="218885"/>
                    <a:pt x="14859" y="188500"/>
                    <a:pt x="14859" y="141351"/>
                  </a:cubicBezTo>
                  <a:cubicBezTo>
                    <a:pt x="14859" y="118682"/>
                    <a:pt x="20955" y="96488"/>
                    <a:pt x="32385" y="77057"/>
                  </a:cubicBezTo>
                  <a:cubicBezTo>
                    <a:pt x="34290" y="73819"/>
                    <a:pt x="33718" y="69628"/>
                    <a:pt x="30861" y="67342"/>
                  </a:cubicBezTo>
                  <a:cubicBezTo>
                    <a:pt x="27241" y="64389"/>
                    <a:pt x="22003" y="65437"/>
                    <a:pt x="19717" y="69247"/>
                  </a:cubicBezTo>
                  <a:cubicBezTo>
                    <a:pt x="6858" y="90964"/>
                    <a:pt x="0" y="115919"/>
                    <a:pt x="0" y="141256"/>
                  </a:cubicBezTo>
                  <a:cubicBezTo>
                    <a:pt x="0" y="192024"/>
                    <a:pt x="16859" y="224123"/>
                    <a:pt x="33147" y="255080"/>
                  </a:cubicBezTo>
                  <a:cubicBezTo>
                    <a:pt x="50578" y="288227"/>
                    <a:pt x="67151" y="319564"/>
                    <a:pt x="59531" y="372428"/>
                  </a:cubicBezTo>
                  <a:cubicBezTo>
                    <a:pt x="59055" y="375666"/>
                    <a:pt x="60770" y="379000"/>
                    <a:pt x="64103" y="380333"/>
                  </a:cubicBezTo>
                  <a:cubicBezTo>
                    <a:pt x="65056" y="380714"/>
                    <a:pt x="66008" y="380905"/>
                    <a:pt x="67056" y="380905"/>
                  </a:cubicBezTo>
                  <a:lnTo>
                    <a:pt x="186023" y="380905"/>
                  </a:lnTo>
                  <a:cubicBezTo>
                    <a:pt x="190119" y="380905"/>
                    <a:pt x="193453" y="377571"/>
                    <a:pt x="193453" y="373380"/>
                  </a:cubicBezTo>
                  <a:cubicBezTo>
                    <a:pt x="193453" y="357569"/>
                    <a:pt x="206502" y="339185"/>
                    <a:pt x="223266" y="339185"/>
                  </a:cubicBezTo>
                  <a:lnTo>
                    <a:pt x="252984" y="339185"/>
                  </a:lnTo>
                  <a:cubicBezTo>
                    <a:pt x="272415" y="339185"/>
                    <a:pt x="288417" y="324231"/>
                    <a:pt x="290036" y="305181"/>
                  </a:cubicBezTo>
                  <a:lnTo>
                    <a:pt x="292036" y="303181"/>
                  </a:lnTo>
                  <a:cubicBezTo>
                    <a:pt x="295846" y="299371"/>
                    <a:pt x="298323" y="294418"/>
                    <a:pt x="298799" y="288989"/>
                  </a:cubicBezTo>
                  <a:cubicBezTo>
                    <a:pt x="299180" y="284607"/>
                    <a:pt x="298323" y="280416"/>
                    <a:pt x="296323" y="276701"/>
                  </a:cubicBezTo>
                  <a:cubicBezTo>
                    <a:pt x="300800" y="274034"/>
                    <a:pt x="304133" y="269939"/>
                    <a:pt x="305848" y="264986"/>
                  </a:cubicBezTo>
                  <a:cubicBezTo>
                    <a:pt x="307848" y="259271"/>
                    <a:pt x="307562" y="253175"/>
                    <a:pt x="304895" y="247745"/>
                  </a:cubicBezTo>
                  <a:lnTo>
                    <a:pt x="300323" y="237268"/>
                  </a:lnTo>
                  <a:lnTo>
                    <a:pt x="315087" y="232505"/>
                  </a:lnTo>
                  <a:cubicBezTo>
                    <a:pt x="322516" y="230029"/>
                    <a:pt x="327946" y="224028"/>
                    <a:pt x="329755" y="216503"/>
                  </a:cubicBezTo>
                  <a:cubicBezTo>
                    <a:pt x="331565" y="208979"/>
                    <a:pt x="329375" y="201168"/>
                    <a:pt x="323850" y="195644"/>
                  </a:cubicBezTo>
                  <a:cubicBezTo>
                    <a:pt x="284226" y="154210"/>
                    <a:pt x="292132" y="162497"/>
                    <a:pt x="291084" y="161354"/>
                  </a:cubicBezTo>
                  <a:lnTo>
                    <a:pt x="291084" y="161354"/>
                  </a:lnTo>
                  <a:close/>
                </a:path>
              </a:pathLst>
            </a:custGeom>
            <a:solidFill>
              <a:schemeClr val="dk1"/>
            </a:solidFill>
            <a:ln>
              <a:noFill/>
            </a:ln>
          </p:spPr>
          <p:style>
            <a:lnRef idx="0"/>
            <a:fillRef idx="0"/>
            <a:effectRef idx="0"/>
            <a:fontRef idx="minor"/>
          </p:style>
        </p:sp>
      </p:grpSp>
      <p:grpSp>
        <p:nvGrpSpPr>
          <p:cNvPr id="629" name="Group 211"/>
          <p:cNvGrpSpPr/>
          <p:nvPr/>
        </p:nvGrpSpPr>
        <p:grpSpPr>
          <a:xfrm>
            <a:off x="7738560" y="1610280"/>
            <a:ext cx="330120" cy="380520"/>
            <a:chOff x="7738560" y="1610280"/>
            <a:chExt cx="330120" cy="380520"/>
          </a:xfrm>
        </p:grpSpPr>
        <p:sp>
          <p:nvSpPr>
            <p:cNvPr id="630" name="CustomShape 212"/>
            <p:cNvSpPr/>
            <p:nvPr/>
          </p:nvSpPr>
          <p:spPr>
            <a:xfrm>
              <a:off x="7798320" y="1669680"/>
              <a:ext cx="163440" cy="163440"/>
            </a:xfrm>
            <a:custGeom>
              <a:avLst/>
              <a:gdLst/>
              <a:ahLst/>
              <a:rect l="l" t="t" r="r" b="b"/>
              <a:pathLst>
                <a:path w="163639" h="163639">
                  <a:moveTo>
                    <a:pt x="81820" y="163640"/>
                  </a:moveTo>
                  <a:cubicBezTo>
                    <a:pt x="126968" y="163640"/>
                    <a:pt x="163639" y="126873"/>
                    <a:pt x="163639" y="81820"/>
                  </a:cubicBezTo>
                  <a:cubicBezTo>
                    <a:pt x="163639" y="36766"/>
                    <a:pt x="126873" y="0"/>
                    <a:pt x="81820" y="0"/>
                  </a:cubicBezTo>
                  <a:cubicBezTo>
                    <a:pt x="36766" y="0"/>
                    <a:pt x="0" y="36766"/>
                    <a:pt x="0" y="81820"/>
                  </a:cubicBezTo>
                  <a:cubicBezTo>
                    <a:pt x="0" y="126873"/>
                    <a:pt x="36766" y="163640"/>
                    <a:pt x="81820" y="163640"/>
                  </a:cubicBezTo>
                  <a:lnTo>
                    <a:pt x="81820" y="163640"/>
                  </a:lnTo>
                  <a:close/>
                  <a:moveTo>
                    <a:pt x="81820" y="14764"/>
                  </a:moveTo>
                  <a:cubicBezTo>
                    <a:pt x="118777" y="14764"/>
                    <a:pt x="148780" y="44768"/>
                    <a:pt x="148780" y="81725"/>
                  </a:cubicBezTo>
                  <a:cubicBezTo>
                    <a:pt x="148780" y="118681"/>
                    <a:pt x="118777" y="148685"/>
                    <a:pt x="81820" y="148685"/>
                  </a:cubicBezTo>
                  <a:cubicBezTo>
                    <a:pt x="44863" y="148685"/>
                    <a:pt x="14859" y="118681"/>
                    <a:pt x="14859" y="81725"/>
                  </a:cubicBezTo>
                  <a:cubicBezTo>
                    <a:pt x="14859" y="44768"/>
                    <a:pt x="44863" y="14764"/>
                    <a:pt x="81820" y="14764"/>
                  </a:cubicBezTo>
                  <a:lnTo>
                    <a:pt x="81820" y="14764"/>
                  </a:lnTo>
                  <a:close/>
                </a:path>
              </a:pathLst>
            </a:custGeom>
            <a:solidFill>
              <a:schemeClr val="dk1"/>
            </a:solidFill>
            <a:ln>
              <a:noFill/>
            </a:ln>
          </p:spPr>
          <p:style>
            <a:lnRef idx="0"/>
            <a:fillRef idx="0"/>
            <a:effectRef idx="0"/>
            <a:fontRef idx="minor"/>
          </p:style>
        </p:sp>
        <p:sp>
          <p:nvSpPr>
            <p:cNvPr id="631" name="CustomShape 213"/>
            <p:cNvSpPr/>
            <p:nvPr/>
          </p:nvSpPr>
          <p:spPr>
            <a:xfrm>
              <a:off x="7850160" y="1758960"/>
              <a:ext cx="59040" cy="14760"/>
            </a:xfrm>
            <a:custGeom>
              <a:avLst/>
              <a:gdLst/>
              <a:ahLst/>
              <a:rect l="l" t="t" r="r" b="b"/>
              <a:pathLst>
                <a:path w="59517" h="14954">
                  <a:moveTo>
                    <a:pt x="0" y="7525"/>
                  </a:moveTo>
                  <a:cubicBezTo>
                    <a:pt x="0" y="11621"/>
                    <a:pt x="3334" y="14954"/>
                    <a:pt x="7429" y="14954"/>
                  </a:cubicBezTo>
                  <a:lnTo>
                    <a:pt x="51816" y="14954"/>
                  </a:lnTo>
                  <a:cubicBezTo>
                    <a:pt x="55531" y="14954"/>
                    <a:pt x="58864" y="12287"/>
                    <a:pt x="59436" y="8573"/>
                  </a:cubicBezTo>
                  <a:cubicBezTo>
                    <a:pt x="60103" y="4001"/>
                    <a:pt x="56579" y="0"/>
                    <a:pt x="52101" y="0"/>
                  </a:cubicBezTo>
                  <a:lnTo>
                    <a:pt x="7429" y="0"/>
                  </a:lnTo>
                  <a:cubicBezTo>
                    <a:pt x="3334" y="0"/>
                    <a:pt x="0" y="3334"/>
                    <a:pt x="0" y="7429"/>
                  </a:cubicBezTo>
                  <a:lnTo>
                    <a:pt x="0" y="7429"/>
                  </a:lnTo>
                  <a:close/>
                </a:path>
              </a:pathLst>
            </a:custGeom>
            <a:solidFill>
              <a:schemeClr val="dk1"/>
            </a:solidFill>
            <a:ln>
              <a:noFill/>
            </a:ln>
          </p:spPr>
          <p:style>
            <a:lnRef idx="0"/>
            <a:fillRef idx="0"/>
            <a:effectRef idx="0"/>
            <a:fontRef idx="minor"/>
          </p:style>
        </p:sp>
        <p:sp>
          <p:nvSpPr>
            <p:cNvPr id="632" name="CustomShape 214"/>
            <p:cNvSpPr/>
            <p:nvPr/>
          </p:nvSpPr>
          <p:spPr>
            <a:xfrm>
              <a:off x="7842600" y="1714320"/>
              <a:ext cx="29520" cy="14760"/>
            </a:xfrm>
            <a:custGeom>
              <a:avLst/>
              <a:gdLst/>
              <a:ahLst/>
              <a:rect l="l" t="t" r="r" b="b"/>
              <a:pathLst>
                <a:path w="29785" h="14954">
                  <a:moveTo>
                    <a:pt x="7416" y="14954"/>
                  </a:moveTo>
                  <a:lnTo>
                    <a:pt x="22084" y="14954"/>
                  </a:lnTo>
                  <a:cubicBezTo>
                    <a:pt x="25799" y="14954"/>
                    <a:pt x="29132" y="12287"/>
                    <a:pt x="29704" y="8572"/>
                  </a:cubicBezTo>
                  <a:cubicBezTo>
                    <a:pt x="30371" y="4001"/>
                    <a:pt x="26847" y="0"/>
                    <a:pt x="22370" y="0"/>
                  </a:cubicBezTo>
                  <a:lnTo>
                    <a:pt x="7701" y="0"/>
                  </a:lnTo>
                  <a:cubicBezTo>
                    <a:pt x="3987" y="0"/>
                    <a:pt x="653" y="2667"/>
                    <a:pt x="81" y="6382"/>
                  </a:cubicBezTo>
                  <a:cubicBezTo>
                    <a:pt x="-586" y="10954"/>
                    <a:pt x="2939" y="14954"/>
                    <a:pt x="7416" y="14954"/>
                  </a:cubicBezTo>
                  <a:close/>
                </a:path>
              </a:pathLst>
            </a:custGeom>
            <a:solidFill>
              <a:schemeClr val="dk1"/>
            </a:solidFill>
            <a:ln>
              <a:noFill/>
            </a:ln>
          </p:spPr>
          <p:style>
            <a:lnRef idx="0"/>
            <a:fillRef idx="0"/>
            <a:effectRef idx="0"/>
            <a:fontRef idx="minor"/>
          </p:style>
        </p:sp>
        <p:sp>
          <p:nvSpPr>
            <p:cNvPr id="633" name="CustomShape 215"/>
            <p:cNvSpPr/>
            <p:nvPr/>
          </p:nvSpPr>
          <p:spPr>
            <a:xfrm>
              <a:off x="7887600" y="1714320"/>
              <a:ext cx="29520" cy="14760"/>
            </a:xfrm>
            <a:custGeom>
              <a:avLst/>
              <a:gdLst/>
              <a:ahLst/>
              <a:rect l="l" t="t" r="r" b="b"/>
              <a:pathLst>
                <a:path w="29785" h="14954">
                  <a:moveTo>
                    <a:pt x="7416" y="14954"/>
                  </a:moveTo>
                  <a:lnTo>
                    <a:pt x="22084" y="14954"/>
                  </a:lnTo>
                  <a:cubicBezTo>
                    <a:pt x="25799" y="14954"/>
                    <a:pt x="29132" y="12287"/>
                    <a:pt x="29704" y="8572"/>
                  </a:cubicBezTo>
                  <a:cubicBezTo>
                    <a:pt x="30371" y="4001"/>
                    <a:pt x="26847" y="0"/>
                    <a:pt x="22370" y="0"/>
                  </a:cubicBezTo>
                  <a:lnTo>
                    <a:pt x="7701" y="0"/>
                  </a:lnTo>
                  <a:cubicBezTo>
                    <a:pt x="3987" y="0"/>
                    <a:pt x="653" y="2667"/>
                    <a:pt x="81" y="6382"/>
                  </a:cubicBezTo>
                  <a:cubicBezTo>
                    <a:pt x="-586" y="10954"/>
                    <a:pt x="2939" y="14954"/>
                    <a:pt x="7416" y="14954"/>
                  </a:cubicBezTo>
                  <a:lnTo>
                    <a:pt x="7416" y="14954"/>
                  </a:lnTo>
                  <a:close/>
                </a:path>
              </a:pathLst>
            </a:custGeom>
            <a:solidFill>
              <a:schemeClr val="dk1"/>
            </a:solidFill>
            <a:ln>
              <a:noFill/>
            </a:ln>
          </p:spPr>
          <p:style>
            <a:lnRef idx="0"/>
            <a:fillRef idx="0"/>
            <a:effectRef idx="0"/>
            <a:fontRef idx="minor"/>
          </p:style>
        </p:sp>
        <p:sp>
          <p:nvSpPr>
            <p:cNvPr id="634" name="CustomShape 216"/>
            <p:cNvSpPr/>
            <p:nvPr/>
          </p:nvSpPr>
          <p:spPr>
            <a:xfrm>
              <a:off x="7778160" y="1649520"/>
              <a:ext cx="14400" cy="14400"/>
            </a:xfrm>
            <a:custGeom>
              <a:avLst/>
              <a:gdLst/>
              <a:ahLst/>
              <a:rect l="l" t="t" r="r" b="b"/>
              <a:pathLst>
                <a:path w="14858" h="14859">
                  <a:moveTo>
                    <a:pt x="14859" y="7430"/>
                  </a:moveTo>
                  <a:cubicBezTo>
                    <a:pt x="14859" y="11533"/>
                    <a:pt x="11532" y="14859"/>
                    <a:pt x="7429" y="14859"/>
                  </a:cubicBezTo>
                  <a:cubicBezTo>
                    <a:pt x="3326" y="14859"/>
                    <a:pt x="-1" y="11533"/>
                    <a:pt x="-1" y="7430"/>
                  </a:cubicBezTo>
                  <a:cubicBezTo>
                    <a:pt x="-1" y="3326"/>
                    <a:pt x="3326" y="0"/>
                    <a:pt x="7429" y="0"/>
                  </a:cubicBezTo>
                  <a:cubicBezTo>
                    <a:pt x="11532" y="0"/>
                    <a:pt x="14859" y="3326"/>
                    <a:pt x="14859" y="7430"/>
                  </a:cubicBezTo>
                  <a:close/>
                </a:path>
              </a:pathLst>
            </a:custGeom>
            <a:solidFill>
              <a:schemeClr val="dk1"/>
            </a:solidFill>
            <a:ln>
              <a:noFill/>
            </a:ln>
          </p:spPr>
          <p:style>
            <a:lnRef idx="0"/>
            <a:fillRef idx="0"/>
            <a:effectRef idx="0"/>
            <a:fontRef idx="minor"/>
          </p:style>
        </p:sp>
        <p:sp>
          <p:nvSpPr>
            <p:cNvPr id="635" name="CustomShape 217"/>
            <p:cNvSpPr/>
            <p:nvPr/>
          </p:nvSpPr>
          <p:spPr>
            <a:xfrm>
              <a:off x="7738560" y="1610280"/>
              <a:ext cx="330120" cy="380520"/>
            </a:xfrm>
            <a:custGeom>
              <a:avLst/>
              <a:gdLst/>
              <a:ahLst/>
              <a:rect l="l" t="t" r="r" b="b"/>
              <a:pathLst>
                <a:path w="330377" h="381000">
                  <a:moveTo>
                    <a:pt x="291084" y="161544"/>
                  </a:moveTo>
                  <a:cubicBezTo>
                    <a:pt x="285750" y="156210"/>
                    <a:pt x="282702" y="148971"/>
                    <a:pt x="282702" y="141446"/>
                  </a:cubicBezTo>
                  <a:cubicBezTo>
                    <a:pt x="282702" y="63437"/>
                    <a:pt x="219266" y="0"/>
                    <a:pt x="141351" y="0"/>
                  </a:cubicBezTo>
                  <a:cubicBezTo>
                    <a:pt x="115920" y="0"/>
                    <a:pt x="91059" y="6858"/>
                    <a:pt x="69342" y="19717"/>
                  </a:cubicBezTo>
                  <a:cubicBezTo>
                    <a:pt x="65818" y="21812"/>
                    <a:pt x="64675" y="26384"/>
                    <a:pt x="66770" y="29909"/>
                  </a:cubicBezTo>
                  <a:cubicBezTo>
                    <a:pt x="68866" y="33433"/>
                    <a:pt x="73438" y="34576"/>
                    <a:pt x="76962" y="32480"/>
                  </a:cubicBezTo>
                  <a:cubicBezTo>
                    <a:pt x="96393" y="20955"/>
                    <a:pt x="118682" y="14859"/>
                    <a:pt x="141447" y="14859"/>
                  </a:cubicBezTo>
                  <a:cubicBezTo>
                    <a:pt x="211170" y="14859"/>
                    <a:pt x="267938" y="71628"/>
                    <a:pt x="267938" y="141351"/>
                  </a:cubicBezTo>
                  <a:cubicBezTo>
                    <a:pt x="267938" y="152876"/>
                    <a:pt x="272415" y="163735"/>
                    <a:pt x="280607" y="171926"/>
                  </a:cubicBezTo>
                  <a:cubicBezTo>
                    <a:pt x="280607" y="171926"/>
                    <a:pt x="313373" y="206121"/>
                    <a:pt x="313373" y="206216"/>
                  </a:cubicBezTo>
                  <a:cubicBezTo>
                    <a:pt x="316039" y="208883"/>
                    <a:pt x="315659" y="211931"/>
                    <a:pt x="315373" y="213169"/>
                  </a:cubicBezTo>
                  <a:cubicBezTo>
                    <a:pt x="315087" y="214408"/>
                    <a:pt x="314040" y="217361"/>
                    <a:pt x="310515" y="218504"/>
                  </a:cubicBezTo>
                  <a:lnTo>
                    <a:pt x="288036" y="225743"/>
                  </a:lnTo>
                  <a:cubicBezTo>
                    <a:pt x="287084" y="226028"/>
                    <a:pt x="286226" y="226505"/>
                    <a:pt x="285465"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6" y="267938"/>
                    <a:pt x="278988"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40" y="298228"/>
                    <a:pt x="275177" y="300133"/>
                    <a:pt x="275177" y="302228"/>
                  </a:cubicBezTo>
                  <a:cubicBezTo>
                    <a:pt x="275177" y="314516"/>
                    <a:pt x="265081" y="324422"/>
                    <a:pt x="252889" y="324422"/>
                  </a:cubicBezTo>
                  <a:lnTo>
                    <a:pt x="223171" y="324422"/>
                  </a:lnTo>
                  <a:cubicBezTo>
                    <a:pt x="200787" y="324422"/>
                    <a:pt x="182595" y="344329"/>
                    <a:pt x="179165" y="366141"/>
                  </a:cubicBezTo>
                  <a:lnTo>
                    <a:pt x="75343" y="366141"/>
                  </a:lnTo>
                  <a:cubicBezTo>
                    <a:pt x="80677" y="313563"/>
                    <a:pt x="63246" y="280416"/>
                    <a:pt x="46291" y="248317"/>
                  </a:cubicBezTo>
                  <a:cubicBezTo>
                    <a:pt x="30861" y="218980"/>
                    <a:pt x="14859" y="188595"/>
                    <a:pt x="14859" y="141446"/>
                  </a:cubicBezTo>
                  <a:cubicBezTo>
                    <a:pt x="14859" y="118777"/>
                    <a:pt x="20955" y="96584"/>
                    <a:pt x="32385" y="77153"/>
                  </a:cubicBezTo>
                  <a:cubicBezTo>
                    <a:pt x="34290" y="73914"/>
                    <a:pt x="33719" y="69723"/>
                    <a:pt x="30861" y="67437"/>
                  </a:cubicBezTo>
                  <a:cubicBezTo>
                    <a:pt x="27241" y="64484"/>
                    <a:pt x="22003" y="65532"/>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4" y="380429"/>
                  </a:cubicBezTo>
                  <a:cubicBezTo>
                    <a:pt x="65056" y="380810"/>
                    <a:pt x="66008" y="381000"/>
                    <a:pt x="67056" y="381000"/>
                  </a:cubicBezTo>
                  <a:lnTo>
                    <a:pt x="186024"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3" y="253365"/>
                    <a:pt x="304895" y="247936"/>
                  </a:cubicBezTo>
                  <a:lnTo>
                    <a:pt x="300324" y="237458"/>
                  </a:lnTo>
                  <a:lnTo>
                    <a:pt x="315087" y="232696"/>
                  </a:lnTo>
                  <a:cubicBezTo>
                    <a:pt x="322516" y="230219"/>
                    <a:pt x="327946" y="224219"/>
                    <a:pt x="329755" y="216599"/>
                  </a:cubicBezTo>
                  <a:cubicBezTo>
                    <a:pt x="331565" y="209074"/>
                    <a:pt x="329375" y="201263"/>
                    <a:pt x="323850" y="195739"/>
                  </a:cubicBezTo>
                  <a:cubicBezTo>
                    <a:pt x="290227" y="160592"/>
                    <a:pt x="291275" y="161639"/>
                    <a:pt x="291084" y="161449"/>
                  </a:cubicBezTo>
                  <a:lnTo>
                    <a:pt x="291084" y="161449"/>
                  </a:lnTo>
                  <a:close/>
                </a:path>
              </a:pathLst>
            </a:custGeom>
            <a:solidFill>
              <a:schemeClr val="dk1"/>
            </a:solidFill>
            <a:ln>
              <a:noFill/>
            </a:ln>
          </p:spPr>
          <p:style>
            <a:lnRef idx="0"/>
            <a:fillRef idx="0"/>
            <a:effectRef idx="0"/>
            <a:fontRef idx="minor"/>
          </p:style>
        </p:sp>
      </p:grpSp>
      <p:grpSp>
        <p:nvGrpSpPr>
          <p:cNvPr id="636" name="Group 218"/>
          <p:cNvGrpSpPr/>
          <p:nvPr/>
        </p:nvGrpSpPr>
        <p:grpSpPr>
          <a:xfrm>
            <a:off x="6257880" y="1610280"/>
            <a:ext cx="330120" cy="380520"/>
            <a:chOff x="6257880" y="1610280"/>
            <a:chExt cx="330120" cy="380520"/>
          </a:xfrm>
        </p:grpSpPr>
        <p:sp>
          <p:nvSpPr>
            <p:cNvPr id="637" name="CustomShape 219"/>
            <p:cNvSpPr/>
            <p:nvPr/>
          </p:nvSpPr>
          <p:spPr>
            <a:xfrm>
              <a:off x="6317640" y="1669680"/>
              <a:ext cx="148680" cy="163440"/>
            </a:xfrm>
            <a:custGeom>
              <a:avLst/>
              <a:gdLst/>
              <a:ahLst/>
              <a:rect l="l" t="t" r="r" b="b"/>
              <a:pathLst>
                <a:path w="148971" h="163652">
                  <a:moveTo>
                    <a:pt x="29813" y="119076"/>
                  </a:moveTo>
                  <a:cubicBezTo>
                    <a:pt x="13145" y="119076"/>
                    <a:pt x="0" y="128887"/>
                    <a:pt x="0" y="141364"/>
                  </a:cubicBezTo>
                  <a:cubicBezTo>
                    <a:pt x="0" y="153842"/>
                    <a:pt x="13050" y="163653"/>
                    <a:pt x="29813" y="163653"/>
                  </a:cubicBezTo>
                  <a:cubicBezTo>
                    <a:pt x="46577" y="163653"/>
                    <a:pt x="59627" y="153842"/>
                    <a:pt x="59627" y="141364"/>
                  </a:cubicBezTo>
                  <a:lnTo>
                    <a:pt x="59627" y="73927"/>
                  </a:lnTo>
                  <a:lnTo>
                    <a:pt x="134017" y="49162"/>
                  </a:lnTo>
                  <a:lnTo>
                    <a:pt x="134017" y="92215"/>
                  </a:lnTo>
                  <a:cubicBezTo>
                    <a:pt x="129636" y="90406"/>
                    <a:pt x="124587" y="89263"/>
                    <a:pt x="119158" y="89263"/>
                  </a:cubicBezTo>
                  <a:cubicBezTo>
                    <a:pt x="102489" y="89263"/>
                    <a:pt x="89345" y="99073"/>
                    <a:pt x="89345" y="111551"/>
                  </a:cubicBezTo>
                  <a:cubicBezTo>
                    <a:pt x="89345" y="124029"/>
                    <a:pt x="102394" y="133840"/>
                    <a:pt x="119158" y="133840"/>
                  </a:cubicBezTo>
                  <a:cubicBezTo>
                    <a:pt x="135922" y="133840"/>
                    <a:pt x="148971" y="124029"/>
                    <a:pt x="148971" y="111551"/>
                  </a:cubicBezTo>
                  <a:cubicBezTo>
                    <a:pt x="148971" y="101074"/>
                    <a:pt x="148971" y="7538"/>
                    <a:pt x="148971" y="7538"/>
                  </a:cubicBezTo>
                  <a:cubicBezTo>
                    <a:pt x="148971" y="6109"/>
                    <a:pt x="148590" y="4681"/>
                    <a:pt x="147828" y="3442"/>
                  </a:cubicBezTo>
                  <a:cubicBezTo>
                    <a:pt x="145923" y="394"/>
                    <a:pt x="142304" y="-653"/>
                    <a:pt x="139161" y="394"/>
                  </a:cubicBezTo>
                  <a:lnTo>
                    <a:pt x="49816" y="30208"/>
                  </a:lnTo>
                  <a:cubicBezTo>
                    <a:pt x="46768" y="31255"/>
                    <a:pt x="44768" y="34018"/>
                    <a:pt x="44768" y="37256"/>
                  </a:cubicBezTo>
                  <a:lnTo>
                    <a:pt x="44768" y="122029"/>
                  </a:lnTo>
                  <a:cubicBezTo>
                    <a:pt x="40386" y="120219"/>
                    <a:pt x="35338" y="119076"/>
                    <a:pt x="29909" y="119076"/>
                  </a:cubicBezTo>
                  <a:lnTo>
                    <a:pt x="29909" y="119076"/>
                  </a:lnTo>
                  <a:close/>
                  <a:moveTo>
                    <a:pt x="29528" y="148889"/>
                  </a:moveTo>
                  <a:cubicBezTo>
                    <a:pt x="20479" y="148889"/>
                    <a:pt x="14669" y="144508"/>
                    <a:pt x="14669" y="141460"/>
                  </a:cubicBezTo>
                  <a:cubicBezTo>
                    <a:pt x="14669" y="138412"/>
                    <a:pt x="20479" y="134030"/>
                    <a:pt x="29528" y="134030"/>
                  </a:cubicBezTo>
                  <a:cubicBezTo>
                    <a:pt x="38577" y="134030"/>
                    <a:pt x="44387" y="138412"/>
                    <a:pt x="44387" y="141460"/>
                  </a:cubicBezTo>
                  <a:cubicBezTo>
                    <a:pt x="44387" y="144508"/>
                    <a:pt x="38577" y="148889"/>
                    <a:pt x="29528" y="148889"/>
                  </a:cubicBezTo>
                  <a:close/>
                  <a:moveTo>
                    <a:pt x="118872" y="119076"/>
                  </a:moveTo>
                  <a:cubicBezTo>
                    <a:pt x="109824" y="119076"/>
                    <a:pt x="104013" y="114694"/>
                    <a:pt x="104013" y="111646"/>
                  </a:cubicBezTo>
                  <a:cubicBezTo>
                    <a:pt x="104013" y="108598"/>
                    <a:pt x="109824" y="104217"/>
                    <a:pt x="118872" y="104217"/>
                  </a:cubicBezTo>
                  <a:cubicBezTo>
                    <a:pt x="127921" y="104217"/>
                    <a:pt x="133731" y="108598"/>
                    <a:pt x="133731" y="111646"/>
                  </a:cubicBezTo>
                  <a:cubicBezTo>
                    <a:pt x="133731" y="114694"/>
                    <a:pt x="127921" y="119076"/>
                    <a:pt x="118872" y="119076"/>
                  </a:cubicBezTo>
                  <a:close/>
                  <a:moveTo>
                    <a:pt x="134017" y="17730"/>
                  </a:moveTo>
                  <a:lnTo>
                    <a:pt x="134017" y="33446"/>
                  </a:lnTo>
                  <a:lnTo>
                    <a:pt x="59627" y="58211"/>
                  </a:lnTo>
                  <a:lnTo>
                    <a:pt x="59627" y="42495"/>
                  </a:lnTo>
                  <a:lnTo>
                    <a:pt x="134017" y="17730"/>
                  </a:lnTo>
                  <a:close/>
                </a:path>
              </a:pathLst>
            </a:custGeom>
            <a:solidFill>
              <a:schemeClr val="dk1"/>
            </a:solidFill>
            <a:ln>
              <a:noFill/>
            </a:ln>
          </p:spPr>
          <p:style>
            <a:lnRef idx="0"/>
            <a:fillRef idx="0"/>
            <a:effectRef idx="0"/>
            <a:fontRef idx="minor"/>
          </p:style>
        </p:sp>
        <p:sp>
          <p:nvSpPr>
            <p:cNvPr id="638" name="CustomShape 220"/>
            <p:cNvSpPr/>
            <p:nvPr/>
          </p:nvSpPr>
          <p:spPr>
            <a:xfrm>
              <a:off x="6297120" y="164952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39" name="CustomShape 221"/>
            <p:cNvSpPr/>
            <p:nvPr/>
          </p:nvSpPr>
          <p:spPr>
            <a:xfrm>
              <a:off x="6257880" y="1610280"/>
              <a:ext cx="330120" cy="380520"/>
            </a:xfrm>
            <a:custGeom>
              <a:avLst/>
              <a:gdLst/>
              <a:ahLst/>
              <a:rect l="l" t="t" r="r" b="b"/>
              <a:pathLst>
                <a:path w="330377" h="381000">
                  <a:moveTo>
                    <a:pt x="291275" y="161639"/>
                  </a:moveTo>
                  <a:cubicBezTo>
                    <a:pt x="291275" y="161639"/>
                    <a:pt x="291275" y="161639"/>
                    <a:pt x="291179" y="161544"/>
                  </a:cubicBezTo>
                  <a:cubicBezTo>
                    <a:pt x="285845" y="156210"/>
                    <a:pt x="282797" y="148971"/>
                    <a:pt x="282797" y="141446"/>
                  </a:cubicBezTo>
                  <a:cubicBezTo>
                    <a:pt x="282797" y="63437"/>
                    <a:pt x="219360" y="0"/>
                    <a:pt x="141446" y="0"/>
                  </a:cubicBezTo>
                  <a:cubicBezTo>
                    <a:pt x="116110" y="0"/>
                    <a:pt x="91344" y="6763"/>
                    <a:pt x="69628" y="19622"/>
                  </a:cubicBezTo>
                  <a:cubicBezTo>
                    <a:pt x="66389" y="21527"/>
                    <a:pt x="64865" y="25527"/>
                    <a:pt x="66294" y="28956"/>
                  </a:cubicBezTo>
                  <a:cubicBezTo>
                    <a:pt x="68104" y="33242"/>
                    <a:pt x="73152" y="3476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280607" y="171926"/>
                    <a:pt x="313373" y="206121"/>
                    <a:pt x="313373"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69"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2" y="366141"/>
                  </a:lnTo>
                  <a:cubicBezTo>
                    <a:pt x="80676" y="313563"/>
                    <a:pt x="63246" y="280416"/>
                    <a:pt x="46291"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6" y="230219"/>
                    <a:pt x="327946" y="224219"/>
                    <a:pt x="329755" y="216599"/>
                  </a:cubicBezTo>
                  <a:cubicBezTo>
                    <a:pt x="331565" y="209074"/>
                    <a:pt x="329375" y="201263"/>
                    <a:pt x="323850" y="195739"/>
                  </a:cubicBezTo>
                  <a:lnTo>
                    <a:pt x="291179" y="161544"/>
                  </a:lnTo>
                  <a:close/>
                </a:path>
              </a:pathLst>
            </a:custGeom>
            <a:solidFill>
              <a:schemeClr val="dk1"/>
            </a:solidFill>
            <a:ln>
              <a:noFill/>
            </a:ln>
          </p:spPr>
          <p:style>
            <a:lnRef idx="0"/>
            <a:fillRef idx="0"/>
            <a:effectRef idx="0"/>
            <a:fontRef idx="minor"/>
          </p:style>
        </p:sp>
      </p:grpSp>
      <p:grpSp>
        <p:nvGrpSpPr>
          <p:cNvPr id="640" name="Group 222"/>
          <p:cNvGrpSpPr/>
          <p:nvPr/>
        </p:nvGrpSpPr>
        <p:grpSpPr>
          <a:xfrm>
            <a:off x="5517360" y="1610280"/>
            <a:ext cx="330120" cy="380520"/>
            <a:chOff x="5517360" y="1610280"/>
            <a:chExt cx="330120" cy="380520"/>
          </a:xfrm>
        </p:grpSpPr>
        <p:sp>
          <p:nvSpPr>
            <p:cNvPr id="641" name="CustomShape 223"/>
            <p:cNvSpPr/>
            <p:nvPr/>
          </p:nvSpPr>
          <p:spPr>
            <a:xfrm>
              <a:off x="5577120" y="1669680"/>
              <a:ext cx="163440" cy="148320"/>
            </a:xfrm>
            <a:custGeom>
              <a:avLst/>
              <a:gdLst/>
              <a:ahLst/>
              <a:rect l="l" t="t" r="r" b="b"/>
              <a:pathLst>
                <a:path w="163829" h="148780">
                  <a:moveTo>
                    <a:pt x="163639" y="74486"/>
                  </a:moveTo>
                  <a:cubicBezTo>
                    <a:pt x="163639" y="60389"/>
                    <a:pt x="153733" y="48482"/>
                    <a:pt x="140589" y="45434"/>
                  </a:cubicBezTo>
                  <a:cubicBezTo>
                    <a:pt x="137636" y="32671"/>
                    <a:pt x="126492" y="23051"/>
                    <a:pt x="113062" y="22384"/>
                  </a:cubicBezTo>
                  <a:cubicBezTo>
                    <a:pt x="105156" y="8668"/>
                    <a:pt x="90488" y="0"/>
                    <a:pt x="74390" y="0"/>
                  </a:cubicBezTo>
                  <a:cubicBezTo>
                    <a:pt x="55245" y="0"/>
                    <a:pt x="38290" y="12383"/>
                    <a:pt x="32195" y="30099"/>
                  </a:cubicBezTo>
                  <a:cubicBezTo>
                    <a:pt x="14002" y="32576"/>
                    <a:pt x="0" y="48197"/>
                    <a:pt x="0" y="66961"/>
                  </a:cubicBezTo>
                  <a:cubicBezTo>
                    <a:pt x="0" y="82772"/>
                    <a:pt x="9906" y="96393"/>
                    <a:pt x="24003" y="101727"/>
                  </a:cubicBezTo>
                  <a:cubicBezTo>
                    <a:pt x="23050" y="104394"/>
                    <a:pt x="22479" y="107156"/>
                    <a:pt x="22384" y="110014"/>
                  </a:cubicBezTo>
                  <a:cubicBezTo>
                    <a:pt x="16954" y="114776"/>
                    <a:pt x="14192" y="121730"/>
                    <a:pt x="15049" y="129064"/>
                  </a:cubicBezTo>
                  <a:cubicBezTo>
                    <a:pt x="16383" y="140399"/>
                    <a:pt x="26289" y="148781"/>
                    <a:pt x="37719" y="148781"/>
                  </a:cubicBezTo>
                  <a:lnTo>
                    <a:pt x="104204" y="148781"/>
                  </a:lnTo>
                  <a:cubicBezTo>
                    <a:pt x="120587" y="148781"/>
                    <a:pt x="134017" y="135446"/>
                    <a:pt x="134017" y="118967"/>
                  </a:cubicBezTo>
                  <a:cubicBezTo>
                    <a:pt x="134017" y="113633"/>
                    <a:pt x="132588" y="108490"/>
                    <a:pt x="130016" y="104108"/>
                  </a:cubicBezTo>
                  <a:lnTo>
                    <a:pt x="134017" y="104108"/>
                  </a:lnTo>
                  <a:cubicBezTo>
                    <a:pt x="150400" y="104108"/>
                    <a:pt x="163830" y="90773"/>
                    <a:pt x="163830" y="74295"/>
                  </a:cubicBezTo>
                  <a:lnTo>
                    <a:pt x="163830" y="74295"/>
                  </a:lnTo>
                  <a:close/>
                  <a:moveTo>
                    <a:pt x="14764" y="67056"/>
                  </a:moveTo>
                  <a:cubicBezTo>
                    <a:pt x="14764" y="54864"/>
                    <a:pt x="24574" y="44958"/>
                    <a:pt x="36766" y="44768"/>
                  </a:cubicBezTo>
                  <a:cubicBezTo>
                    <a:pt x="41053" y="45244"/>
                    <a:pt x="44482" y="42482"/>
                    <a:pt x="45148" y="38862"/>
                  </a:cubicBezTo>
                  <a:cubicBezTo>
                    <a:pt x="47911" y="25051"/>
                    <a:pt x="60198" y="14954"/>
                    <a:pt x="74295" y="14954"/>
                  </a:cubicBezTo>
                  <a:cubicBezTo>
                    <a:pt x="86201" y="14954"/>
                    <a:pt x="96964" y="22098"/>
                    <a:pt x="101727" y="33052"/>
                  </a:cubicBezTo>
                  <a:cubicBezTo>
                    <a:pt x="104299" y="39053"/>
                    <a:pt x="110490" y="37243"/>
                    <a:pt x="111538" y="37243"/>
                  </a:cubicBezTo>
                  <a:cubicBezTo>
                    <a:pt x="119729" y="37243"/>
                    <a:pt x="126397" y="43910"/>
                    <a:pt x="126397" y="52102"/>
                  </a:cubicBezTo>
                  <a:cubicBezTo>
                    <a:pt x="126397" y="56198"/>
                    <a:pt x="129730" y="59531"/>
                    <a:pt x="133826" y="59531"/>
                  </a:cubicBezTo>
                  <a:cubicBezTo>
                    <a:pt x="142494" y="59531"/>
                    <a:pt x="149447" y="66961"/>
                    <a:pt x="148685" y="75819"/>
                  </a:cubicBezTo>
                  <a:cubicBezTo>
                    <a:pt x="148019" y="83534"/>
                    <a:pt x="141256" y="89345"/>
                    <a:pt x="133540" y="89345"/>
                  </a:cubicBezTo>
                  <a:lnTo>
                    <a:pt x="118205" y="89345"/>
                  </a:lnTo>
                  <a:cubicBezTo>
                    <a:pt x="114776" y="72390"/>
                    <a:pt x="99727" y="59531"/>
                    <a:pt x="81724" y="59531"/>
                  </a:cubicBezTo>
                  <a:cubicBezTo>
                    <a:pt x="66675" y="59531"/>
                    <a:pt x="53340" y="68580"/>
                    <a:pt x="47625" y="82201"/>
                  </a:cubicBezTo>
                  <a:cubicBezTo>
                    <a:pt x="42196" y="83058"/>
                    <a:pt x="37052" y="85344"/>
                    <a:pt x="32861" y="88868"/>
                  </a:cubicBezTo>
                  <a:cubicBezTo>
                    <a:pt x="22574" y="86868"/>
                    <a:pt x="14859" y="77724"/>
                    <a:pt x="14859" y="66961"/>
                  </a:cubicBezTo>
                  <a:close/>
                  <a:moveTo>
                    <a:pt x="104108" y="134017"/>
                  </a:moveTo>
                  <a:lnTo>
                    <a:pt x="37624" y="134017"/>
                  </a:lnTo>
                  <a:cubicBezTo>
                    <a:pt x="34671" y="134017"/>
                    <a:pt x="31909" y="132493"/>
                    <a:pt x="30575" y="129921"/>
                  </a:cubicBezTo>
                  <a:cubicBezTo>
                    <a:pt x="28670" y="126206"/>
                    <a:pt x="30099" y="122301"/>
                    <a:pt x="33623" y="120301"/>
                  </a:cubicBezTo>
                  <a:cubicBezTo>
                    <a:pt x="36195" y="118872"/>
                    <a:pt x="37814" y="116110"/>
                    <a:pt x="37243" y="112109"/>
                  </a:cubicBezTo>
                  <a:cubicBezTo>
                    <a:pt x="36862" y="109442"/>
                    <a:pt x="38100" y="104966"/>
                    <a:pt x="41053" y="101822"/>
                  </a:cubicBezTo>
                  <a:cubicBezTo>
                    <a:pt x="43815" y="98774"/>
                    <a:pt x="47720" y="96965"/>
                    <a:pt x="51816" y="96869"/>
                  </a:cubicBezTo>
                  <a:cubicBezTo>
                    <a:pt x="56197" y="97441"/>
                    <a:pt x="59436" y="94869"/>
                    <a:pt x="60388" y="91345"/>
                  </a:cubicBezTo>
                  <a:cubicBezTo>
                    <a:pt x="62960" y="81439"/>
                    <a:pt x="71723" y="74486"/>
                    <a:pt x="81915" y="74486"/>
                  </a:cubicBezTo>
                  <a:cubicBezTo>
                    <a:pt x="94107" y="74486"/>
                    <a:pt x="104108" y="84392"/>
                    <a:pt x="104204" y="96583"/>
                  </a:cubicBezTo>
                  <a:cubicBezTo>
                    <a:pt x="103537" y="101060"/>
                    <a:pt x="105918" y="104108"/>
                    <a:pt x="109061" y="105156"/>
                  </a:cubicBezTo>
                  <a:cubicBezTo>
                    <a:pt x="115062" y="107252"/>
                    <a:pt x="119063" y="112871"/>
                    <a:pt x="119063" y="119158"/>
                  </a:cubicBezTo>
                  <a:cubicBezTo>
                    <a:pt x="119063" y="127349"/>
                    <a:pt x="112395" y="134017"/>
                    <a:pt x="104204" y="134017"/>
                  </a:cubicBezTo>
                  <a:lnTo>
                    <a:pt x="104204" y="134017"/>
                  </a:lnTo>
                  <a:close/>
                </a:path>
              </a:pathLst>
            </a:custGeom>
            <a:solidFill>
              <a:schemeClr val="dk1"/>
            </a:solidFill>
            <a:ln>
              <a:noFill/>
            </a:ln>
          </p:spPr>
          <p:style>
            <a:lnRef idx="0"/>
            <a:fillRef idx="0"/>
            <a:effectRef idx="0"/>
            <a:fontRef idx="minor"/>
          </p:style>
        </p:sp>
        <p:sp>
          <p:nvSpPr>
            <p:cNvPr id="642" name="CustomShape 224"/>
            <p:cNvSpPr/>
            <p:nvPr/>
          </p:nvSpPr>
          <p:spPr>
            <a:xfrm>
              <a:off x="5556600" y="164952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43" name="CustomShape 225"/>
            <p:cNvSpPr/>
            <p:nvPr/>
          </p:nvSpPr>
          <p:spPr>
            <a:xfrm>
              <a:off x="5517360" y="1610280"/>
              <a:ext cx="330120" cy="380520"/>
            </a:xfrm>
            <a:custGeom>
              <a:avLst/>
              <a:gdLst/>
              <a:ahLst/>
              <a:rect l="l" t="t" r="r" b="b"/>
              <a:pathLst>
                <a:path w="330377" h="381000">
                  <a:moveTo>
                    <a:pt x="291179" y="161544"/>
                  </a:moveTo>
                  <a:cubicBezTo>
                    <a:pt x="285845" y="156210"/>
                    <a:pt x="282797" y="148971"/>
                    <a:pt x="282797" y="141446"/>
                  </a:cubicBezTo>
                  <a:cubicBezTo>
                    <a:pt x="282797" y="63437"/>
                    <a:pt x="219361" y="0"/>
                    <a:pt x="141446" y="0"/>
                  </a:cubicBezTo>
                  <a:cubicBezTo>
                    <a:pt x="116110" y="0"/>
                    <a:pt x="91345" y="6763"/>
                    <a:pt x="69628" y="19622"/>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6"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2"/>
                    <a:pt x="20955" y="96393"/>
                    <a:pt x="32480" y="76962"/>
                  </a:cubicBezTo>
                  <a:cubicBezTo>
                    <a:pt x="34576" y="73438"/>
                    <a:pt x="33433" y="68866"/>
                    <a:pt x="29909"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70"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9"/>
                    <a:pt x="329755" y="216599"/>
                  </a:cubicBezTo>
                  <a:cubicBezTo>
                    <a:pt x="331565" y="209074"/>
                    <a:pt x="329375" y="201263"/>
                    <a:pt x="323850" y="195739"/>
                  </a:cubicBezTo>
                  <a:cubicBezTo>
                    <a:pt x="290227" y="160592"/>
                    <a:pt x="291275" y="161639"/>
                    <a:pt x="291084" y="161449"/>
                  </a:cubicBezTo>
                  <a:lnTo>
                    <a:pt x="291084" y="161449"/>
                  </a:lnTo>
                  <a:close/>
                </a:path>
              </a:pathLst>
            </a:custGeom>
            <a:solidFill>
              <a:schemeClr val="dk1"/>
            </a:solidFill>
            <a:ln>
              <a:noFill/>
            </a:ln>
          </p:spPr>
          <p:style>
            <a:lnRef idx="0"/>
            <a:fillRef idx="0"/>
            <a:effectRef idx="0"/>
            <a:fontRef idx="minor"/>
          </p:style>
        </p:sp>
      </p:grpSp>
      <p:grpSp>
        <p:nvGrpSpPr>
          <p:cNvPr id="644" name="Group 226"/>
          <p:cNvGrpSpPr/>
          <p:nvPr/>
        </p:nvGrpSpPr>
        <p:grpSpPr>
          <a:xfrm>
            <a:off x="4777200" y="1610280"/>
            <a:ext cx="330120" cy="380520"/>
            <a:chOff x="4777200" y="1610280"/>
            <a:chExt cx="330120" cy="380520"/>
          </a:xfrm>
        </p:grpSpPr>
        <p:sp>
          <p:nvSpPr>
            <p:cNvPr id="645" name="CustomShape 227"/>
            <p:cNvSpPr/>
            <p:nvPr/>
          </p:nvSpPr>
          <p:spPr>
            <a:xfrm>
              <a:off x="4843800" y="1669680"/>
              <a:ext cx="148680" cy="163440"/>
            </a:xfrm>
            <a:custGeom>
              <a:avLst/>
              <a:gdLst/>
              <a:ahLst/>
              <a:rect l="l" t="t" r="r" b="b"/>
              <a:pathLst>
                <a:path w="148970" h="163830">
                  <a:moveTo>
                    <a:pt x="0" y="104204"/>
                  </a:moveTo>
                  <a:cubicBezTo>
                    <a:pt x="0" y="118015"/>
                    <a:pt x="9525" y="129731"/>
                    <a:pt x="22384" y="133064"/>
                  </a:cubicBezTo>
                  <a:cubicBezTo>
                    <a:pt x="22384" y="133350"/>
                    <a:pt x="22384" y="133731"/>
                    <a:pt x="22384" y="134017"/>
                  </a:cubicBezTo>
                  <a:cubicBezTo>
                    <a:pt x="22384" y="150400"/>
                    <a:pt x="35719" y="163830"/>
                    <a:pt x="52197" y="163830"/>
                  </a:cubicBezTo>
                  <a:cubicBezTo>
                    <a:pt x="61055" y="163830"/>
                    <a:pt x="69056" y="159925"/>
                    <a:pt x="74485" y="153734"/>
                  </a:cubicBezTo>
                  <a:cubicBezTo>
                    <a:pt x="79915" y="159925"/>
                    <a:pt x="87916" y="163830"/>
                    <a:pt x="96774" y="163830"/>
                  </a:cubicBezTo>
                  <a:cubicBezTo>
                    <a:pt x="113157" y="163830"/>
                    <a:pt x="126587" y="150495"/>
                    <a:pt x="126587" y="134017"/>
                  </a:cubicBezTo>
                  <a:cubicBezTo>
                    <a:pt x="126587" y="133731"/>
                    <a:pt x="126587" y="133350"/>
                    <a:pt x="126587" y="133064"/>
                  </a:cubicBezTo>
                  <a:cubicBezTo>
                    <a:pt x="139446" y="129731"/>
                    <a:pt x="148971" y="118110"/>
                    <a:pt x="148971" y="104204"/>
                  </a:cubicBezTo>
                  <a:cubicBezTo>
                    <a:pt x="148971" y="95345"/>
                    <a:pt x="145066" y="87344"/>
                    <a:pt x="138874" y="81915"/>
                  </a:cubicBezTo>
                  <a:cubicBezTo>
                    <a:pt x="145066" y="76486"/>
                    <a:pt x="148971" y="68485"/>
                    <a:pt x="148971" y="59627"/>
                  </a:cubicBezTo>
                  <a:cubicBezTo>
                    <a:pt x="148971" y="45815"/>
                    <a:pt x="139446" y="34100"/>
                    <a:pt x="126587" y="30766"/>
                  </a:cubicBezTo>
                  <a:cubicBezTo>
                    <a:pt x="126587" y="30480"/>
                    <a:pt x="126587" y="30099"/>
                    <a:pt x="126587" y="29813"/>
                  </a:cubicBezTo>
                  <a:cubicBezTo>
                    <a:pt x="126587" y="13430"/>
                    <a:pt x="113252" y="0"/>
                    <a:pt x="96774" y="0"/>
                  </a:cubicBezTo>
                  <a:cubicBezTo>
                    <a:pt x="87916" y="0"/>
                    <a:pt x="79915" y="3905"/>
                    <a:pt x="74485" y="10096"/>
                  </a:cubicBezTo>
                  <a:cubicBezTo>
                    <a:pt x="69056" y="3905"/>
                    <a:pt x="61055" y="0"/>
                    <a:pt x="52197" y="0"/>
                  </a:cubicBezTo>
                  <a:cubicBezTo>
                    <a:pt x="35814" y="0"/>
                    <a:pt x="22384" y="13335"/>
                    <a:pt x="22384" y="29813"/>
                  </a:cubicBezTo>
                  <a:cubicBezTo>
                    <a:pt x="22384" y="30099"/>
                    <a:pt x="22384" y="30480"/>
                    <a:pt x="22384" y="30766"/>
                  </a:cubicBezTo>
                  <a:cubicBezTo>
                    <a:pt x="9525" y="34100"/>
                    <a:pt x="0" y="45720"/>
                    <a:pt x="0" y="59627"/>
                  </a:cubicBezTo>
                  <a:cubicBezTo>
                    <a:pt x="0" y="68485"/>
                    <a:pt x="3905" y="76486"/>
                    <a:pt x="10096" y="81915"/>
                  </a:cubicBezTo>
                  <a:cubicBezTo>
                    <a:pt x="3905" y="87344"/>
                    <a:pt x="0" y="95345"/>
                    <a:pt x="0" y="104204"/>
                  </a:cubicBezTo>
                  <a:close/>
                  <a:moveTo>
                    <a:pt x="96964" y="14859"/>
                  </a:moveTo>
                  <a:cubicBezTo>
                    <a:pt x="105156" y="14859"/>
                    <a:pt x="111823" y="21527"/>
                    <a:pt x="111823" y="29718"/>
                  </a:cubicBezTo>
                  <a:lnTo>
                    <a:pt x="103441" y="29718"/>
                  </a:lnTo>
                  <a:cubicBezTo>
                    <a:pt x="101441" y="29718"/>
                    <a:pt x="99536" y="30671"/>
                    <a:pt x="98488" y="32385"/>
                  </a:cubicBezTo>
                  <a:cubicBezTo>
                    <a:pt x="94583" y="38291"/>
                    <a:pt x="98774" y="44577"/>
                    <a:pt x="104394" y="44577"/>
                  </a:cubicBezTo>
                  <a:cubicBezTo>
                    <a:pt x="104394" y="44577"/>
                    <a:pt x="119443" y="44577"/>
                    <a:pt x="119063" y="44577"/>
                  </a:cubicBezTo>
                  <a:cubicBezTo>
                    <a:pt x="127254" y="44577"/>
                    <a:pt x="133921" y="51245"/>
                    <a:pt x="133921" y="59436"/>
                  </a:cubicBezTo>
                  <a:cubicBezTo>
                    <a:pt x="133921" y="67628"/>
                    <a:pt x="127349" y="74200"/>
                    <a:pt x="119348" y="74295"/>
                  </a:cubicBezTo>
                  <a:cubicBezTo>
                    <a:pt x="115538" y="74295"/>
                    <a:pt x="112109" y="77057"/>
                    <a:pt x="111728" y="80867"/>
                  </a:cubicBezTo>
                  <a:cubicBezTo>
                    <a:pt x="111157" y="85344"/>
                    <a:pt x="114681" y="89249"/>
                    <a:pt x="119158" y="89249"/>
                  </a:cubicBezTo>
                  <a:cubicBezTo>
                    <a:pt x="127825" y="89249"/>
                    <a:pt x="134779" y="96679"/>
                    <a:pt x="134017" y="105537"/>
                  </a:cubicBezTo>
                  <a:cubicBezTo>
                    <a:pt x="133350" y="113252"/>
                    <a:pt x="126587" y="119063"/>
                    <a:pt x="118872" y="119063"/>
                  </a:cubicBezTo>
                  <a:lnTo>
                    <a:pt x="102108" y="119063"/>
                  </a:lnTo>
                  <a:cubicBezTo>
                    <a:pt x="101346" y="119063"/>
                    <a:pt x="100584" y="119348"/>
                    <a:pt x="100108" y="119920"/>
                  </a:cubicBezTo>
                  <a:cubicBezTo>
                    <a:pt x="93916" y="126302"/>
                    <a:pt x="98393" y="133922"/>
                    <a:pt x="104584" y="133922"/>
                  </a:cubicBezTo>
                  <a:lnTo>
                    <a:pt x="112014" y="133922"/>
                  </a:lnTo>
                  <a:cubicBezTo>
                    <a:pt x="112014" y="146399"/>
                    <a:pt x="96679" y="155353"/>
                    <a:pt x="83915" y="142780"/>
                  </a:cubicBezTo>
                  <a:cubicBezTo>
                    <a:pt x="82867" y="141732"/>
                    <a:pt x="82201" y="140303"/>
                    <a:pt x="82201" y="138779"/>
                  </a:cubicBezTo>
                  <a:lnTo>
                    <a:pt x="82201" y="89249"/>
                  </a:lnTo>
                  <a:lnTo>
                    <a:pt x="89440" y="89249"/>
                  </a:lnTo>
                  <a:cubicBezTo>
                    <a:pt x="93154" y="89249"/>
                    <a:pt x="96488" y="86582"/>
                    <a:pt x="97060" y="82868"/>
                  </a:cubicBezTo>
                  <a:cubicBezTo>
                    <a:pt x="97726" y="78296"/>
                    <a:pt x="94202" y="74295"/>
                    <a:pt x="89725" y="74295"/>
                  </a:cubicBezTo>
                  <a:lnTo>
                    <a:pt x="82296" y="74295"/>
                  </a:lnTo>
                  <a:lnTo>
                    <a:pt x="82296" y="26384"/>
                  </a:lnTo>
                  <a:cubicBezTo>
                    <a:pt x="82296" y="20003"/>
                    <a:pt x="87535" y="14764"/>
                    <a:pt x="93916" y="14764"/>
                  </a:cubicBezTo>
                  <a:lnTo>
                    <a:pt x="97250" y="14764"/>
                  </a:lnTo>
                  <a:close/>
                  <a:moveTo>
                    <a:pt x="29718" y="74390"/>
                  </a:moveTo>
                  <a:cubicBezTo>
                    <a:pt x="17526" y="74390"/>
                    <a:pt x="8763" y="59722"/>
                    <a:pt x="20098" y="47149"/>
                  </a:cubicBezTo>
                  <a:cubicBezTo>
                    <a:pt x="21526" y="45529"/>
                    <a:pt x="23622" y="44577"/>
                    <a:pt x="25813" y="44577"/>
                  </a:cubicBezTo>
                  <a:lnTo>
                    <a:pt x="47339" y="44577"/>
                  </a:lnTo>
                  <a:cubicBezTo>
                    <a:pt x="48101" y="44577"/>
                    <a:pt x="48863" y="44291"/>
                    <a:pt x="49339" y="43720"/>
                  </a:cubicBezTo>
                  <a:cubicBezTo>
                    <a:pt x="55531" y="37338"/>
                    <a:pt x="51054" y="29718"/>
                    <a:pt x="44863" y="29718"/>
                  </a:cubicBezTo>
                  <a:lnTo>
                    <a:pt x="37433" y="29718"/>
                  </a:lnTo>
                  <a:cubicBezTo>
                    <a:pt x="37433" y="17240"/>
                    <a:pt x="52768" y="8382"/>
                    <a:pt x="65532" y="20860"/>
                  </a:cubicBezTo>
                  <a:cubicBezTo>
                    <a:pt x="66580" y="21908"/>
                    <a:pt x="67246" y="23336"/>
                    <a:pt x="67246" y="24860"/>
                  </a:cubicBezTo>
                  <a:lnTo>
                    <a:pt x="67246" y="74390"/>
                  </a:lnTo>
                  <a:lnTo>
                    <a:pt x="60007" y="74390"/>
                  </a:lnTo>
                  <a:cubicBezTo>
                    <a:pt x="56292" y="74390"/>
                    <a:pt x="52959" y="77057"/>
                    <a:pt x="52388" y="80772"/>
                  </a:cubicBezTo>
                  <a:cubicBezTo>
                    <a:pt x="51721" y="85344"/>
                    <a:pt x="55245" y="89345"/>
                    <a:pt x="59722" y="89345"/>
                  </a:cubicBezTo>
                  <a:lnTo>
                    <a:pt x="67151" y="89345"/>
                  </a:lnTo>
                  <a:lnTo>
                    <a:pt x="67151" y="135922"/>
                  </a:lnTo>
                  <a:cubicBezTo>
                    <a:pt x="67151" y="139732"/>
                    <a:pt x="65341" y="143447"/>
                    <a:pt x="62198" y="145637"/>
                  </a:cubicBezTo>
                  <a:cubicBezTo>
                    <a:pt x="50292" y="153829"/>
                    <a:pt x="37433" y="145447"/>
                    <a:pt x="37433" y="134017"/>
                  </a:cubicBezTo>
                  <a:lnTo>
                    <a:pt x="45815" y="134017"/>
                  </a:lnTo>
                  <a:cubicBezTo>
                    <a:pt x="47815" y="134017"/>
                    <a:pt x="49721" y="133064"/>
                    <a:pt x="50768" y="131350"/>
                  </a:cubicBezTo>
                  <a:cubicBezTo>
                    <a:pt x="54673" y="125444"/>
                    <a:pt x="50482" y="119158"/>
                    <a:pt x="44863" y="119158"/>
                  </a:cubicBezTo>
                  <a:lnTo>
                    <a:pt x="25813" y="119158"/>
                  </a:lnTo>
                  <a:cubicBezTo>
                    <a:pt x="23622" y="119158"/>
                    <a:pt x="21526" y="118205"/>
                    <a:pt x="20002" y="116586"/>
                  </a:cubicBezTo>
                  <a:cubicBezTo>
                    <a:pt x="8382" y="103537"/>
                    <a:pt x="18288" y="88297"/>
                    <a:pt x="31147" y="89535"/>
                  </a:cubicBezTo>
                  <a:cubicBezTo>
                    <a:pt x="32385" y="89630"/>
                    <a:pt x="33623" y="89249"/>
                    <a:pt x="34480" y="88297"/>
                  </a:cubicBezTo>
                  <a:cubicBezTo>
                    <a:pt x="40291" y="81915"/>
                    <a:pt x="35814" y="74581"/>
                    <a:pt x="29718" y="74581"/>
                  </a:cubicBezTo>
                  <a:close/>
                </a:path>
              </a:pathLst>
            </a:custGeom>
            <a:solidFill>
              <a:schemeClr val="dk1"/>
            </a:solidFill>
            <a:ln>
              <a:noFill/>
            </a:ln>
          </p:spPr>
          <p:style>
            <a:lnRef idx="0"/>
            <a:fillRef idx="0"/>
            <a:effectRef idx="0"/>
            <a:fontRef idx="minor"/>
          </p:style>
        </p:sp>
        <p:sp>
          <p:nvSpPr>
            <p:cNvPr id="646" name="CustomShape 228"/>
            <p:cNvSpPr/>
            <p:nvPr/>
          </p:nvSpPr>
          <p:spPr>
            <a:xfrm>
              <a:off x="4816440" y="164952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47" name="CustomShape 229"/>
            <p:cNvSpPr/>
            <p:nvPr/>
          </p:nvSpPr>
          <p:spPr>
            <a:xfrm>
              <a:off x="4777200" y="1610280"/>
              <a:ext cx="330120" cy="380520"/>
            </a:xfrm>
            <a:custGeom>
              <a:avLst/>
              <a:gdLst/>
              <a:ahLst/>
              <a:rect l="l" t="t" r="r" b="b"/>
              <a:pathLst>
                <a:path w="330377" h="380904">
                  <a:moveTo>
                    <a:pt x="290989" y="161544"/>
                  </a:moveTo>
                  <a:cubicBezTo>
                    <a:pt x="285655" y="156210"/>
                    <a:pt x="282607" y="148971"/>
                    <a:pt x="282607" y="141446"/>
                  </a:cubicBezTo>
                  <a:cubicBezTo>
                    <a:pt x="282702" y="63437"/>
                    <a:pt x="219266" y="0"/>
                    <a:pt x="141256" y="0"/>
                  </a:cubicBezTo>
                  <a:cubicBezTo>
                    <a:pt x="115824" y="0"/>
                    <a:pt x="90964" y="6858"/>
                    <a:pt x="69247" y="19717"/>
                  </a:cubicBezTo>
                  <a:cubicBezTo>
                    <a:pt x="65722" y="21812"/>
                    <a:pt x="64579" y="26384"/>
                    <a:pt x="66675" y="29909"/>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20135" y="213360"/>
                    <a:pt x="312230" y="205073"/>
                    <a:pt x="313277" y="206216"/>
                  </a:cubicBezTo>
                  <a:cubicBezTo>
                    <a:pt x="315944" y="208883"/>
                    <a:pt x="315563" y="211931"/>
                    <a:pt x="315278" y="213169"/>
                  </a:cubicBezTo>
                  <a:cubicBezTo>
                    <a:pt x="314992" y="214408"/>
                    <a:pt x="313944" y="217361"/>
                    <a:pt x="310420" y="218504"/>
                  </a:cubicBezTo>
                  <a:lnTo>
                    <a:pt x="287941" y="225743"/>
                  </a:lnTo>
                  <a:cubicBezTo>
                    <a:pt x="286988" y="226028"/>
                    <a:pt x="286131" y="226505"/>
                    <a:pt x="285369" y="227076"/>
                  </a:cubicBezTo>
                  <a:cubicBezTo>
                    <a:pt x="282702" y="229362"/>
                    <a:pt x="282035" y="232886"/>
                    <a:pt x="283274" y="235839"/>
                  </a:cubicBezTo>
                  <a:cubicBezTo>
                    <a:pt x="289179" y="249269"/>
                    <a:pt x="291275" y="254127"/>
                    <a:pt x="291370" y="254318"/>
                  </a:cubicBezTo>
                  <a:cubicBezTo>
                    <a:pt x="292418" y="256413"/>
                    <a:pt x="292418" y="258794"/>
                    <a:pt x="291370" y="260890"/>
                  </a:cubicBezTo>
                  <a:cubicBezTo>
                    <a:pt x="290608" y="262509"/>
                    <a:pt x="289179" y="263747"/>
                    <a:pt x="287560" y="264509"/>
                  </a:cubicBezTo>
                  <a:lnTo>
                    <a:pt x="281464" y="267272"/>
                  </a:lnTo>
                  <a:cubicBezTo>
                    <a:pt x="280130" y="267843"/>
                    <a:pt x="278892" y="268796"/>
                    <a:pt x="278130" y="270129"/>
                  </a:cubicBezTo>
                  <a:cubicBezTo>
                    <a:pt x="276225" y="273177"/>
                    <a:pt x="276796" y="276987"/>
                    <a:pt x="279178" y="279368"/>
                  </a:cubicBezTo>
                  <a:lnTo>
                    <a:pt x="281559" y="281750"/>
                  </a:lnTo>
                  <a:cubicBezTo>
                    <a:pt x="282607" y="282797"/>
                    <a:pt x="283464" y="284226"/>
                    <a:pt x="283750" y="285655"/>
                  </a:cubicBezTo>
                  <a:cubicBezTo>
                    <a:pt x="284226" y="288131"/>
                    <a:pt x="283464" y="290608"/>
                    <a:pt x="281750" y="292322"/>
                  </a:cubicBezTo>
                  <a:lnTo>
                    <a:pt x="277368" y="296704"/>
                  </a:lnTo>
                  <a:cubicBezTo>
                    <a:pt x="275939" y="298133"/>
                    <a:pt x="275177" y="300038"/>
                    <a:pt x="275177" y="302133"/>
                  </a:cubicBezTo>
                  <a:cubicBezTo>
                    <a:pt x="275177" y="314420"/>
                    <a:pt x="265081" y="324326"/>
                    <a:pt x="252889" y="324326"/>
                  </a:cubicBezTo>
                  <a:lnTo>
                    <a:pt x="223171" y="324326"/>
                  </a:lnTo>
                  <a:cubicBezTo>
                    <a:pt x="200787" y="324326"/>
                    <a:pt x="182594" y="344234"/>
                    <a:pt x="179165" y="366046"/>
                  </a:cubicBezTo>
                  <a:lnTo>
                    <a:pt x="75343" y="366046"/>
                  </a:lnTo>
                  <a:cubicBezTo>
                    <a:pt x="80677" y="313468"/>
                    <a:pt x="63246" y="280321"/>
                    <a:pt x="46292" y="248222"/>
                  </a:cubicBezTo>
                  <a:cubicBezTo>
                    <a:pt x="30861" y="218885"/>
                    <a:pt x="14859" y="188500"/>
                    <a:pt x="14859" y="141351"/>
                  </a:cubicBezTo>
                  <a:cubicBezTo>
                    <a:pt x="14859" y="118586"/>
                    <a:pt x="20955" y="96298"/>
                    <a:pt x="32480" y="76867"/>
                  </a:cubicBezTo>
                  <a:cubicBezTo>
                    <a:pt x="34576" y="73343"/>
                    <a:pt x="33433" y="68771"/>
                    <a:pt x="29909" y="66675"/>
                  </a:cubicBezTo>
                  <a:cubicBezTo>
                    <a:pt x="26384" y="64580"/>
                    <a:pt x="21812" y="65723"/>
                    <a:pt x="19717" y="69247"/>
                  </a:cubicBezTo>
                  <a:cubicBezTo>
                    <a:pt x="6858" y="90964"/>
                    <a:pt x="0" y="115919"/>
                    <a:pt x="0" y="141256"/>
                  </a:cubicBezTo>
                  <a:cubicBezTo>
                    <a:pt x="0" y="192024"/>
                    <a:pt x="16859" y="224123"/>
                    <a:pt x="33147" y="255080"/>
                  </a:cubicBezTo>
                  <a:cubicBezTo>
                    <a:pt x="50578" y="288227"/>
                    <a:pt x="67151" y="319564"/>
                    <a:pt x="59531" y="372428"/>
                  </a:cubicBezTo>
                  <a:cubicBezTo>
                    <a:pt x="59055" y="375666"/>
                    <a:pt x="60770" y="379000"/>
                    <a:pt x="64103" y="380333"/>
                  </a:cubicBezTo>
                  <a:cubicBezTo>
                    <a:pt x="65056" y="380714"/>
                    <a:pt x="66008" y="380905"/>
                    <a:pt x="67056" y="380905"/>
                  </a:cubicBezTo>
                  <a:lnTo>
                    <a:pt x="186023" y="380905"/>
                  </a:lnTo>
                  <a:cubicBezTo>
                    <a:pt x="190119" y="380905"/>
                    <a:pt x="193453" y="377571"/>
                    <a:pt x="193453" y="373380"/>
                  </a:cubicBezTo>
                  <a:cubicBezTo>
                    <a:pt x="193453" y="357569"/>
                    <a:pt x="206502" y="339185"/>
                    <a:pt x="223266" y="339185"/>
                  </a:cubicBezTo>
                  <a:lnTo>
                    <a:pt x="252984" y="339185"/>
                  </a:lnTo>
                  <a:cubicBezTo>
                    <a:pt x="272415" y="339185"/>
                    <a:pt x="288417" y="324231"/>
                    <a:pt x="290036" y="305181"/>
                  </a:cubicBezTo>
                  <a:lnTo>
                    <a:pt x="292037" y="303181"/>
                  </a:lnTo>
                  <a:cubicBezTo>
                    <a:pt x="295846" y="299371"/>
                    <a:pt x="298323" y="294418"/>
                    <a:pt x="298799" y="288989"/>
                  </a:cubicBezTo>
                  <a:cubicBezTo>
                    <a:pt x="299180" y="284607"/>
                    <a:pt x="298323" y="280416"/>
                    <a:pt x="296323" y="276701"/>
                  </a:cubicBezTo>
                  <a:cubicBezTo>
                    <a:pt x="300800" y="274034"/>
                    <a:pt x="304133" y="269939"/>
                    <a:pt x="305848" y="264986"/>
                  </a:cubicBezTo>
                  <a:cubicBezTo>
                    <a:pt x="307848" y="259271"/>
                    <a:pt x="307562" y="253175"/>
                    <a:pt x="304895" y="247745"/>
                  </a:cubicBezTo>
                  <a:lnTo>
                    <a:pt x="300323" y="237268"/>
                  </a:lnTo>
                  <a:lnTo>
                    <a:pt x="315087" y="232505"/>
                  </a:lnTo>
                  <a:cubicBezTo>
                    <a:pt x="322517" y="230029"/>
                    <a:pt x="327946" y="224028"/>
                    <a:pt x="329755" y="216503"/>
                  </a:cubicBezTo>
                  <a:cubicBezTo>
                    <a:pt x="331565" y="208979"/>
                    <a:pt x="329375" y="201168"/>
                    <a:pt x="323850" y="195644"/>
                  </a:cubicBezTo>
                  <a:cubicBezTo>
                    <a:pt x="284226" y="154210"/>
                    <a:pt x="292132" y="162497"/>
                    <a:pt x="291084" y="161354"/>
                  </a:cubicBezTo>
                  <a:lnTo>
                    <a:pt x="291084" y="161354"/>
                  </a:lnTo>
                  <a:close/>
                </a:path>
              </a:pathLst>
            </a:custGeom>
            <a:solidFill>
              <a:schemeClr val="dk1"/>
            </a:solidFill>
            <a:ln>
              <a:noFill/>
            </a:ln>
          </p:spPr>
          <p:style>
            <a:lnRef idx="0"/>
            <a:fillRef idx="0"/>
            <a:effectRef idx="0"/>
            <a:fontRef idx="minor"/>
          </p:style>
        </p:sp>
      </p:grpSp>
      <p:grpSp>
        <p:nvGrpSpPr>
          <p:cNvPr id="648" name="Group 230"/>
          <p:cNvGrpSpPr/>
          <p:nvPr/>
        </p:nvGrpSpPr>
        <p:grpSpPr>
          <a:xfrm>
            <a:off x="4036680" y="1610280"/>
            <a:ext cx="330120" cy="380520"/>
            <a:chOff x="4036680" y="1610280"/>
            <a:chExt cx="330120" cy="380520"/>
          </a:xfrm>
        </p:grpSpPr>
        <p:sp>
          <p:nvSpPr>
            <p:cNvPr id="649" name="CustomShape 231"/>
            <p:cNvSpPr/>
            <p:nvPr/>
          </p:nvSpPr>
          <p:spPr>
            <a:xfrm>
              <a:off x="4096440" y="1684440"/>
              <a:ext cx="163440" cy="118800"/>
            </a:xfrm>
            <a:custGeom>
              <a:avLst/>
              <a:gdLst/>
              <a:ahLst/>
              <a:rect l="l" t="t" r="r" b="b"/>
              <a:pathLst>
                <a:path w="163639" h="119110">
                  <a:moveTo>
                    <a:pt x="156210" y="119086"/>
                  </a:moveTo>
                  <a:cubicBezTo>
                    <a:pt x="160306" y="119086"/>
                    <a:pt x="163639" y="115753"/>
                    <a:pt x="163639" y="111657"/>
                  </a:cubicBezTo>
                  <a:lnTo>
                    <a:pt x="163639" y="37267"/>
                  </a:lnTo>
                  <a:cubicBezTo>
                    <a:pt x="163639" y="34219"/>
                    <a:pt x="161735" y="31456"/>
                    <a:pt x="158972" y="30313"/>
                  </a:cubicBezTo>
                  <a:lnTo>
                    <a:pt x="84582" y="500"/>
                  </a:lnTo>
                  <a:cubicBezTo>
                    <a:pt x="82772" y="-167"/>
                    <a:pt x="80867" y="-167"/>
                    <a:pt x="79057" y="500"/>
                  </a:cubicBezTo>
                  <a:lnTo>
                    <a:pt x="4667" y="30313"/>
                  </a:lnTo>
                  <a:cubicBezTo>
                    <a:pt x="1810" y="31456"/>
                    <a:pt x="0" y="34219"/>
                    <a:pt x="0" y="37267"/>
                  </a:cubicBezTo>
                  <a:cubicBezTo>
                    <a:pt x="0" y="40315"/>
                    <a:pt x="1810" y="43077"/>
                    <a:pt x="4667" y="44220"/>
                  </a:cubicBezTo>
                  <a:lnTo>
                    <a:pt x="29718" y="54221"/>
                  </a:lnTo>
                  <a:lnTo>
                    <a:pt x="29718" y="89368"/>
                  </a:lnTo>
                  <a:cubicBezTo>
                    <a:pt x="29718" y="92226"/>
                    <a:pt x="31337" y="94798"/>
                    <a:pt x="33814" y="96036"/>
                  </a:cubicBezTo>
                  <a:lnTo>
                    <a:pt x="78486" y="118324"/>
                  </a:lnTo>
                  <a:cubicBezTo>
                    <a:pt x="80581" y="119372"/>
                    <a:pt x="83058" y="119372"/>
                    <a:pt x="85154" y="118324"/>
                  </a:cubicBezTo>
                  <a:lnTo>
                    <a:pt x="129826" y="96036"/>
                  </a:lnTo>
                  <a:cubicBezTo>
                    <a:pt x="132302" y="94798"/>
                    <a:pt x="133921" y="92226"/>
                    <a:pt x="133921" y="89368"/>
                  </a:cubicBezTo>
                  <a:lnTo>
                    <a:pt x="133921" y="54221"/>
                  </a:lnTo>
                  <a:lnTo>
                    <a:pt x="148780" y="48220"/>
                  </a:lnTo>
                  <a:lnTo>
                    <a:pt x="148780" y="111657"/>
                  </a:lnTo>
                  <a:cubicBezTo>
                    <a:pt x="148780" y="115753"/>
                    <a:pt x="152114" y="119086"/>
                    <a:pt x="156210" y="119086"/>
                  </a:cubicBezTo>
                  <a:lnTo>
                    <a:pt x="156210" y="119086"/>
                  </a:lnTo>
                  <a:close/>
                  <a:moveTo>
                    <a:pt x="118967" y="84701"/>
                  </a:moveTo>
                  <a:lnTo>
                    <a:pt x="81724" y="103275"/>
                  </a:lnTo>
                  <a:lnTo>
                    <a:pt x="44482" y="84701"/>
                  </a:lnTo>
                  <a:lnTo>
                    <a:pt x="44482" y="60127"/>
                  </a:lnTo>
                  <a:lnTo>
                    <a:pt x="78962" y="73938"/>
                  </a:lnTo>
                  <a:cubicBezTo>
                    <a:pt x="80772" y="74605"/>
                    <a:pt x="82677" y="74605"/>
                    <a:pt x="84487" y="73938"/>
                  </a:cubicBezTo>
                  <a:lnTo>
                    <a:pt x="118967" y="60127"/>
                  </a:lnTo>
                  <a:lnTo>
                    <a:pt x="118967" y="84701"/>
                  </a:lnTo>
                  <a:close/>
                  <a:moveTo>
                    <a:pt x="81534" y="58984"/>
                  </a:moveTo>
                  <a:cubicBezTo>
                    <a:pt x="71438" y="54888"/>
                    <a:pt x="38481" y="41743"/>
                    <a:pt x="27146" y="37267"/>
                  </a:cubicBezTo>
                  <a:lnTo>
                    <a:pt x="81534" y="15550"/>
                  </a:lnTo>
                  <a:lnTo>
                    <a:pt x="135922" y="37267"/>
                  </a:lnTo>
                  <a:cubicBezTo>
                    <a:pt x="124587" y="41839"/>
                    <a:pt x="91726" y="54983"/>
                    <a:pt x="81534" y="58984"/>
                  </a:cubicBezTo>
                  <a:close/>
                </a:path>
              </a:pathLst>
            </a:custGeom>
            <a:solidFill>
              <a:schemeClr val="dk1"/>
            </a:solidFill>
            <a:ln>
              <a:noFill/>
            </a:ln>
          </p:spPr>
          <p:style>
            <a:lnRef idx="0"/>
            <a:fillRef idx="0"/>
            <a:effectRef idx="0"/>
            <a:fontRef idx="minor"/>
          </p:style>
        </p:sp>
        <p:sp>
          <p:nvSpPr>
            <p:cNvPr id="650" name="CustomShape 232"/>
            <p:cNvSpPr/>
            <p:nvPr/>
          </p:nvSpPr>
          <p:spPr>
            <a:xfrm>
              <a:off x="4075920" y="164952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51" name="CustomShape 233"/>
            <p:cNvSpPr/>
            <p:nvPr/>
          </p:nvSpPr>
          <p:spPr>
            <a:xfrm>
              <a:off x="4036680" y="1610280"/>
              <a:ext cx="330120" cy="380520"/>
            </a:xfrm>
            <a:custGeom>
              <a:avLst/>
              <a:gdLst/>
              <a:ahLst/>
              <a:rect l="l" t="t" r="r" b="b"/>
              <a:pathLst>
                <a:path w="330377" h="380904">
                  <a:moveTo>
                    <a:pt x="291084" y="161639"/>
                  </a:moveTo>
                  <a:cubicBezTo>
                    <a:pt x="285274" y="155543"/>
                    <a:pt x="282607" y="148781"/>
                    <a:pt x="282607" y="141351"/>
                  </a:cubicBezTo>
                  <a:cubicBezTo>
                    <a:pt x="282607" y="63437"/>
                    <a:pt x="219170" y="0"/>
                    <a:pt x="141256" y="0"/>
                  </a:cubicBezTo>
                  <a:cubicBezTo>
                    <a:pt x="115824" y="0"/>
                    <a:pt x="90964" y="6858"/>
                    <a:pt x="69247" y="19717"/>
                  </a:cubicBezTo>
                  <a:cubicBezTo>
                    <a:pt x="65722" y="21812"/>
                    <a:pt x="64579" y="26384"/>
                    <a:pt x="66675" y="29909"/>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69"/>
                  </a:cubicBezTo>
                  <a:cubicBezTo>
                    <a:pt x="314992" y="214408"/>
                    <a:pt x="313944" y="217361"/>
                    <a:pt x="310420" y="218504"/>
                  </a:cubicBezTo>
                  <a:lnTo>
                    <a:pt x="287941" y="225743"/>
                  </a:lnTo>
                  <a:cubicBezTo>
                    <a:pt x="286988" y="226028"/>
                    <a:pt x="286131" y="226505"/>
                    <a:pt x="285369" y="227076"/>
                  </a:cubicBezTo>
                  <a:cubicBezTo>
                    <a:pt x="282702" y="229362"/>
                    <a:pt x="282035" y="232886"/>
                    <a:pt x="283273" y="235839"/>
                  </a:cubicBezTo>
                  <a:cubicBezTo>
                    <a:pt x="289179" y="249269"/>
                    <a:pt x="291274" y="254127"/>
                    <a:pt x="291370" y="254318"/>
                  </a:cubicBezTo>
                  <a:cubicBezTo>
                    <a:pt x="292417" y="256413"/>
                    <a:pt x="292417" y="258794"/>
                    <a:pt x="291370" y="260890"/>
                  </a:cubicBezTo>
                  <a:cubicBezTo>
                    <a:pt x="290608" y="262509"/>
                    <a:pt x="289179" y="263747"/>
                    <a:pt x="287560" y="264509"/>
                  </a:cubicBezTo>
                  <a:lnTo>
                    <a:pt x="281464" y="267272"/>
                  </a:lnTo>
                  <a:cubicBezTo>
                    <a:pt x="280130" y="267843"/>
                    <a:pt x="278892" y="268796"/>
                    <a:pt x="278130" y="270129"/>
                  </a:cubicBezTo>
                  <a:cubicBezTo>
                    <a:pt x="276225" y="273177"/>
                    <a:pt x="276796" y="276987"/>
                    <a:pt x="279178" y="279368"/>
                  </a:cubicBezTo>
                  <a:lnTo>
                    <a:pt x="281559" y="281750"/>
                  </a:lnTo>
                  <a:cubicBezTo>
                    <a:pt x="282607" y="282797"/>
                    <a:pt x="283464" y="284226"/>
                    <a:pt x="283750" y="285655"/>
                  </a:cubicBezTo>
                  <a:cubicBezTo>
                    <a:pt x="284226" y="288131"/>
                    <a:pt x="283464" y="290608"/>
                    <a:pt x="281749" y="292322"/>
                  </a:cubicBezTo>
                  <a:lnTo>
                    <a:pt x="277368" y="296704"/>
                  </a:lnTo>
                  <a:cubicBezTo>
                    <a:pt x="275939" y="298133"/>
                    <a:pt x="275177" y="300038"/>
                    <a:pt x="275177" y="302133"/>
                  </a:cubicBezTo>
                  <a:cubicBezTo>
                    <a:pt x="275177" y="314420"/>
                    <a:pt x="265081" y="324326"/>
                    <a:pt x="252889" y="324326"/>
                  </a:cubicBezTo>
                  <a:lnTo>
                    <a:pt x="223171" y="324326"/>
                  </a:lnTo>
                  <a:cubicBezTo>
                    <a:pt x="200787" y="324326"/>
                    <a:pt x="182594" y="344234"/>
                    <a:pt x="179165" y="366046"/>
                  </a:cubicBezTo>
                  <a:lnTo>
                    <a:pt x="75342" y="366046"/>
                  </a:lnTo>
                  <a:cubicBezTo>
                    <a:pt x="80677" y="313468"/>
                    <a:pt x="63246" y="280321"/>
                    <a:pt x="46291" y="248222"/>
                  </a:cubicBezTo>
                  <a:cubicBezTo>
                    <a:pt x="30861" y="218885"/>
                    <a:pt x="14859" y="188500"/>
                    <a:pt x="14859" y="141351"/>
                  </a:cubicBezTo>
                  <a:cubicBezTo>
                    <a:pt x="14859" y="118586"/>
                    <a:pt x="20955" y="96298"/>
                    <a:pt x="32480" y="76867"/>
                  </a:cubicBezTo>
                  <a:cubicBezTo>
                    <a:pt x="34576" y="73343"/>
                    <a:pt x="33433" y="68771"/>
                    <a:pt x="29908" y="66675"/>
                  </a:cubicBezTo>
                  <a:cubicBezTo>
                    <a:pt x="26384" y="64580"/>
                    <a:pt x="21812" y="65723"/>
                    <a:pt x="19717" y="69247"/>
                  </a:cubicBezTo>
                  <a:cubicBezTo>
                    <a:pt x="6858" y="90964"/>
                    <a:pt x="0" y="115919"/>
                    <a:pt x="0" y="141256"/>
                  </a:cubicBezTo>
                  <a:cubicBezTo>
                    <a:pt x="0" y="192024"/>
                    <a:pt x="16859" y="224123"/>
                    <a:pt x="33147" y="255080"/>
                  </a:cubicBezTo>
                  <a:cubicBezTo>
                    <a:pt x="50578" y="288227"/>
                    <a:pt x="67151" y="319564"/>
                    <a:pt x="59531" y="372428"/>
                  </a:cubicBezTo>
                  <a:cubicBezTo>
                    <a:pt x="59055" y="375666"/>
                    <a:pt x="60769" y="379000"/>
                    <a:pt x="64103" y="380333"/>
                  </a:cubicBezTo>
                  <a:cubicBezTo>
                    <a:pt x="65056" y="380714"/>
                    <a:pt x="66008" y="380905"/>
                    <a:pt x="67056" y="380905"/>
                  </a:cubicBezTo>
                  <a:lnTo>
                    <a:pt x="186023" y="380905"/>
                  </a:lnTo>
                  <a:cubicBezTo>
                    <a:pt x="190119" y="380905"/>
                    <a:pt x="193453" y="377571"/>
                    <a:pt x="193453" y="373380"/>
                  </a:cubicBezTo>
                  <a:cubicBezTo>
                    <a:pt x="193453" y="357569"/>
                    <a:pt x="206502" y="339185"/>
                    <a:pt x="223266" y="339185"/>
                  </a:cubicBezTo>
                  <a:lnTo>
                    <a:pt x="252984" y="339185"/>
                  </a:lnTo>
                  <a:cubicBezTo>
                    <a:pt x="272415" y="339185"/>
                    <a:pt x="288417" y="324231"/>
                    <a:pt x="290036" y="305181"/>
                  </a:cubicBezTo>
                  <a:lnTo>
                    <a:pt x="292036" y="303181"/>
                  </a:lnTo>
                  <a:cubicBezTo>
                    <a:pt x="295846" y="299371"/>
                    <a:pt x="298323" y="294418"/>
                    <a:pt x="298799" y="288989"/>
                  </a:cubicBezTo>
                  <a:cubicBezTo>
                    <a:pt x="299180" y="284607"/>
                    <a:pt x="298323" y="280416"/>
                    <a:pt x="296323" y="276701"/>
                  </a:cubicBezTo>
                  <a:cubicBezTo>
                    <a:pt x="300799" y="274034"/>
                    <a:pt x="304133" y="269939"/>
                    <a:pt x="305848" y="264986"/>
                  </a:cubicBezTo>
                  <a:cubicBezTo>
                    <a:pt x="307848" y="259271"/>
                    <a:pt x="307562" y="253175"/>
                    <a:pt x="304895" y="247745"/>
                  </a:cubicBezTo>
                  <a:lnTo>
                    <a:pt x="300323" y="237268"/>
                  </a:lnTo>
                  <a:lnTo>
                    <a:pt x="315087" y="232505"/>
                  </a:lnTo>
                  <a:cubicBezTo>
                    <a:pt x="322516" y="230029"/>
                    <a:pt x="327946" y="224028"/>
                    <a:pt x="329755" y="216503"/>
                  </a:cubicBezTo>
                  <a:cubicBezTo>
                    <a:pt x="331565" y="208979"/>
                    <a:pt x="329374" y="201168"/>
                    <a:pt x="323850" y="195644"/>
                  </a:cubicBezTo>
                  <a:lnTo>
                    <a:pt x="291179" y="161449"/>
                  </a:lnTo>
                  <a:close/>
                </a:path>
              </a:pathLst>
            </a:custGeom>
            <a:solidFill>
              <a:schemeClr val="dk1"/>
            </a:solidFill>
            <a:ln>
              <a:noFill/>
            </a:ln>
          </p:spPr>
          <p:style>
            <a:lnRef idx="0"/>
            <a:fillRef idx="0"/>
            <a:effectRef idx="0"/>
            <a:fontRef idx="minor"/>
          </p:style>
        </p:sp>
      </p:grpSp>
      <p:grpSp>
        <p:nvGrpSpPr>
          <p:cNvPr id="652" name="Group 234"/>
          <p:cNvGrpSpPr/>
          <p:nvPr/>
        </p:nvGrpSpPr>
        <p:grpSpPr>
          <a:xfrm>
            <a:off x="3296160" y="1610280"/>
            <a:ext cx="330120" cy="380520"/>
            <a:chOff x="3296160" y="1610280"/>
            <a:chExt cx="330120" cy="380520"/>
          </a:xfrm>
        </p:grpSpPr>
        <p:sp>
          <p:nvSpPr>
            <p:cNvPr id="653" name="CustomShape 235"/>
            <p:cNvSpPr/>
            <p:nvPr/>
          </p:nvSpPr>
          <p:spPr>
            <a:xfrm>
              <a:off x="3385800" y="1669680"/>
              <a:ext cx="103680" cy="104040"/>
            </a:xfrm>
            <a:custGeom>
              <a:avLst/>
              <a:gdLst/>
              <a:ahLst/>
              <a:rect l="l" t="t" r="r" b="b"/>
              <a:pathLst>
                <a:path w="104172" h="104227">
                  <a:moveTo>
                    <a:pt x="89303" y="59650"/>
                  </a:moveTo>
                  <a:lnTo>
                    <a:pt x="96638" y="59650"/>
                  </a:lnTo>
                  <a:cubicBezTo>
                    <a:pt x="98828" y="59650"/>
                    <a:pt x="101019" y="58793"/>
                    <a:pt x="102353" y="57079"/>
                  </a:cubicBezTo>
                  <a:cubicBezTo>
                    <a:pt x="105020" y="53935"/>
                    <a:pt x="104639" y="49649"/>
                    <a:pt x="101972" y="46887"/>
                  </a:cubicBezTo>
                  <a:lnTo>
                    <a:pt x="57299" y="2215"/>
                  </a:lnTo>
                  <a:cubicBezTo>
                    <a:pt x="54347" y="-738"/>
                    <a:pt x="49679" y="-738"/>
                    <a:pt x="46822" y="2215"/>
                  </a:cubicBezTo>
                  <a:lnTo>
                    <a:pt x="2340" y="46696"/>
                  </a:lnTo>
                  <a:cubicBezTo>
                    <a:pt x="626" y="48411"/>
                    <a:pt x="-232" y="50792"/>
                    <a:pt x="54" y="53173"/>
                  </a:cubicBezTo>
                  <a:cubicBezTo>
                    <a:pt x="626" y="56888"/>
                    <a:pt x="3769" y="59555"/>
                    <a:pt x="7388" y="59555"/>
                  </a:cubicBezTo>
                  <a:lnTo>
                    <a:pt x="14818" y="59555"/>
                  </a:lnTo>
                  <a:lnTo>
                    <a:pt x="14818" y="96798"/>
                  </a:lnTo>
                  <a:cubicBezTo>
                    <a:pt x="14818" y="100894"/>
                    <a:pt x="18152" y="104227"/>
                    <a:pt x="22247" y="104227"/>
                  </a:cubicBezTo>
                  <a:lnTo>
                    <a:pt x="81779" y="104227"/>
                  </a:lnTo>
                  <a:cubicBezTo>
                    <a:pt x="85874" y="104227"/>
                    <a:pt x="89208" y="100894"/>
                    <a:pt x="89208" y="96798"/>
                  </a:cubicBezTo>
                  <a:lnTo>
                    <a:pt x="89208" y="59555"/>
                  </a:lnTo>
                  <a:close/>
                  <a:moveTo>
                    <a:pt x="74444" y="52221"/>
                  </a:moveTo>
                  <a:lnTo>
                    <a:pt x="74444" y="89464"/>
                  </a:lnTo>
                  <a:lnTo>
                    <a:pt x="29772" y="89464"/>
                  </a:lnTo>
                  <a:lnTo>
                    <a:pt x="29772" y="52221"/>
                  </a:lnTo>
                  <a:cubicBezTo>
                    <a:pt x="29772" y="48982"/>
                    <a:pt x="27772" y="46315"/>
                    <a:pt x="24914" y="45268"/>
                  </a:cubicBezTo>
                  <a:lnTo>
                    <a:pt x="52061" y="18121"/>
                  </a:lnTo>
                  <a:lnTo>
                    <a:pt x="79207" y="45268"/>
                  </a:lnTo>
                  <a:cubicBezTo>
                    <a:pt x="76349" y="46315"/>
                    <a:pt x="74349" y="49078"/>
                    <a:pt x="74349" y="52221"/>
                  </a:cubicBezTo>
                  <a:close/>
                </a:path>
              </a:pathLst>
            </a:custGeom>
            <a:solidFill>
              <a:schemeClr val="dk1"/>
            </a:solidFill>
            <a:ln>
              <a:noFill/>
            </a:ln>
          </p:spPr>
          <p:style>
            <a:lnRef idx="0"/>
            <a:fillRef idx="0"/>
            <a:effectRef idx="0"/>
            <a:fontRef idx="minor"/>
          </p:style>
        </p:sp>
        <p:sp>
          <p:nvSpPr>
            <p:cNvPr id="654" name="CustomShape 236"/>
            <p:cNvSpPr/>
            <p:nvPr/>
          </p:nvSpPr>
          <p:spPr>
            <a:xfrm>
              <a:off x="3400200" y="1788840"/>
              <a:ext cx="74160" cy="14760"/>
            </a:xfrm>
            <a:custGeom>
              <a:avLst/>
              <a:gdLst/>
              <a:ahLst/>
              <a:rect l="l" t="t" r="r" b="b"/>
              <a:pathLst>
                <a:path w="74457" h="14954">
                  <a:moveTo>
                    <a:pt x="67042" y="0"/>
                  </a:moveTo>
                  <a:lnTo>
                    <a:pt x="7701" y="0"/>
                  </a:lnTo>
                  <a:cubicBezTo>
                    <a:pt x="3987" y="0"/>
                    <a:pt x="653" y="2667"/>
                    <a:pt x="81" y="6382"/>
                  </a:cubicBezTo>
                  <a:cubicBezTo>
                    <a:pt x="-585" y="10954"/>
                    <a:pt x="2939" y="14954"/>
                    <a:pt x="7416" y="14954"/>
                  </a:cubicBezTo>
                  <a:lnTo>
                    <a:pt x="66756" y="14954"/>
                  </a:lnTo>
                  <a:cubicBezTo>
                    <a:pt x="70471" y="14954"/>
                    <a:pt x="73805" y="12287"/>
                    <a:pt x="74376" y="8572"/>
                  </a:cubicBezTo>
                  <a:cubicBezTo>
                    <a:pt x="75043" y="4001"/>
                    <a:pt x="71519" y="0"/>
                    <a:pt x="67042" y="0"/>
                  </a:cubicBezTo>
                  <a:close/>
                </a:path>
              </a:pathLst>
            </a:custGeom>
            <a:solidFill>
              <a:schemeClr val="dk1"/>
            </a:solidFill>
            <a:ln>
              <a:noFill/>
            </a:ln>
          </p:spPr>
          <p:style>
            <a:lnRef idx="0"/>
            <a:fillRef idx="0"/>
            <a:effectRef idx="0"/>
            <a:fontRef idx="minor"/>
          </p:style>
        </p:sp>
        <p:sp>
          <p:nvSpPr>
            <p:cNvPr id="655" name="CustomShape 237"/>
            <p:cNvSpPr/>
            <p:nvPr/>
          </p:nvSpPr>
          <p:spPr>
            <a:xfrm>
              <a:off x="3400200" y="1818720"/>
              <a:ext cx="74160" cy="14760"/>
            </a:xfrm>
            <a:custGeom>
              <a:avLst/>
              <a:gdLst/>
              <a:ahLst/>
              <a:rect l="l" t="t" r="r" b="b"/>
              <a:pathLst>
                <a:path w="74457" h="14954">
                  <a:moveTo>
                    <a:pt x="67042" y="0"/>
                  </a:moveTo>
                  <a:lnTo>
                    <a:pt x="7701" y="0"/>
                  </a:lnTo>
                  <a:cubicBezTo>
                    <a:pt x="3987" y="0"/>
                    <a:pt x="653" y="2667"/>
                    <a:pt x="81" y="6382"/>
                  </a:cubicBezTo>
                  <a:cubicBezTo>
                    <a:pt x="-585" y="10954"/>
                    <a:pt x="2939" y="14954"/>
                    <a:pt x="7416" y="14954"/>
                  </a:cubicBezTo>
                  <a:lnTo>
                    <a:pt x="66756" y="14954"/>
                  </a:lnTo>
                  <a:cubicBezTo>
                    <a:pt x="70471" y="14954"/>
                    <a:pt x="73805" y="12287"/>
                    <a:pt x="74376" y="8573"/>
                  </a:cubicBezTo>
                  <a:cubicBezTo>
                    <a:pt x="75043" y="4001"/>
                    <a:pt x="71519" y="0"/>
                    <a:pt x="67042" y="0"/>
                  </a:cubicBezTo>
                  <a:close/>
                </a:path>
              </a:pathLst>
            </a:custGeom>
            <a:solidFill>
              <a:schemeClr val="dk1"/>
            </a:solidFill>
            <a:ln>
              <a:noFill/>
            </a:ln>
          </p:spPr>
          <p:style>
            <a:lnRef idx="0"/>
            <a:fillRef idx="0"/>
            <a:effectRef idx="0"/>
            <a:fontRef idx="minor"/>
          </p:style>
        </p:sp>
        <p:sp>
          <p:nvSpPr>
            <p:cNvPr id="656" name="CustomShape 238"/>
            <p:cNvSpPr/>
            <p:nvPr/>
          </p:nvSpPr>
          <p:spPr>
            <a:xfrm>
              <a:off x="3335400" y="16495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57" name="CustomShape 239"/>
            <p:cNvSpPr/>
            <p:nvPr/>
          </p:nvSpPr>
          <p:spPr>
            <a:xfrm>
              <a:off x="3296160" y="1610280"/>
              <a:ext cx="330120" cy="380520"/>
            </a:xfrm>
            <a:custGeom>
              <a:avLst/>
              <a:gdLst/>
              <a:ahLst/>
              <a:rect l="l" t="t" r="r" b="b"/>
              <a:pathLst>
                <a:path w="330377" h="381000">
                  <a:moveTo>
                    <a:pt x="291084" y="161544"/>
                  </a:moveTo>
                  <a:cubicBezTo>
                    <a:pt x="285750" y="156210"/>
                    <a:pt x="282702" y="148971"/>
                    <a:pt x="282702" y="141446"/>
                  </a:cubicBezTo>
                  <a:cubicBezTo>
                    <a:pt x="282702" y="63437"/>
                    <a:pt x="219266" y="0"/>
                    <a:pt x="141351" y="0"/>
                  </a:cubicBezTo>
                  <a:cubicBezTo>
                    <a:pt x="115919" y="0"/>
                    <a:pt x="91059" y="6858"/>
                    <a:pt x="69342" y="19717"/>
                  </a:cubicBezTo>
                  <a:cubicBezTo>
                    <a:pt x="65818" y="21812"/>
                    <a:pt x="64675" y="26384"/>
                    <a:pt x="66770" y="29909"/>
                  </a:cubicBezTo>
                  <a:cubicBezTo>
                    <a:pt x="68866" y="33433"/>
                    <a:pt x="73438" y="34576"/>
                    <a:pt x="76962" y="32480"/>
                  </a:cubicBezTo>
                  <a:cubicBezTo>
                    <a:pt x="96393" y="20955"/>
                    <a:pt x="118681" y="14859"/>
                    <a:pt x="141446" y="14859"/>
                  </a:cubicBezTo>
                  <a:cubicBezTo>
                    <a:pt x="211169" y="14859"/>
                    <a:pt x="267938" y="71628"/>
                    <a:pt x="267938" y="141351"/>
                  </a:cubicBezTo>
                  <a:cubicBezTo>
                    <a:pt x="267938" y="152876"/>
                    <a:pt x="272415" y="163735"/>
                    <a:pt x="280607" y="171926"/>
                  </a:cubicBezTo>
                  <a:cubicBezTo>
                    <a:pt x="280607" y="171926"/>
                    <a:pt x="313372" y="206121"/>
                    <a:pt x="313372" y="206216"/>
                  </a:cubicBezTo>
                  <a:cubicBezTo>
                    <a:pt x="316040"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50" y="281940"/>
                  </a:lnTo>
                  <a:cubicBezTo>
                    <a:pt x="284702" y="284893"/>
                    <a:pt x="284702" y="289560"/>
                    <a:pt x="281750"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777"/>
                    <a:pt x="20955" y="96584"/>
                    <a:pt x="32385" y="77153"/>
                  </a:cubicBezTo>
                  <a:cubicBezTo>
                    <a:pt x="34290" y="73914"/>
                    <a:pt x="33718" y="69723"/>
                    <a:pt x="30861" y="67437"/>
                  </a:cubicBezTo>
                  <a:cubicBezTo>
                    <a:pt x="27242" y="64484"/>
                    <a:pt x="22003" y="65532"/>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9"/>
                    <a:pt x="329755" y="216599"/>
                  </a:cubicBezTo>
                  <a:cubicBezTo>
                    <a:pt x="331565" y="209074"/>
                    <a:pt x="329375" y="201263"/>
                    <a:pt x="323850" y="195739"/>
                  </a:cubicBezTo>
                  <a:cubicBezTo>
                    <a:pt x="290227" y="160592"/>
                    <a:pt x="291275" y="161639"/>
                    <a:pt x="291084" y="161449"/>
                  </a:cubicBezTo>
                  <a:lnTo>
                    <a:pt x="291084" y="161449"/>
                  </a:lnTo>
                  <a:close/>
                </a:path>
              </a:pathLst>
            </a:custGeom>
            <a:solidFill>
              <a:schemeClr val="dk1"/>
            </a:solidFill>
            <a:ln>
              <a:noFill/>
            </a:ln>
          </p:spPr>
          <p:style>
            <a:lnRef idx="0"/>
            <a:fillRef idx="0"/>
            <a:effectRef idx="0"/>
            <a:fontRef idx="minor"/>
          </p:style>
        </p:sp>
      </p:grpSp>
      <p:grpSp>
        <p:nvGrpSpPr>
          <p:cNvPr id="658" name="Group 240"/>
          <p:cNvGrpSpPr/>
          <p:nvPr/>
        </p:nvGrpSpPr>
        <p:grpSpPr>
          <a:xfrm>
            <a:off x="2555640" y="1610280"/>
            <a:ext cx="330120" cy="380520"/>
            <a:chOff x="2555640" y="1610280"/>
            <a:chExt cx="330120" cy="380520"/>
          </a:xfrm>
        </p:grpSpPr>
        <p:sp>
          <p:nvSpPr>
            <p:cNvPr id="659" name="CustomShape 241"/>
            <p:cNvSpPr/>
            <p:nvPr/>
          </p:nvSpPr>
          <p:spPr>
            <a:xfrm>
              <a:off x="2615400" y="1669680"/>
              <a:ext cx="163440" cy="163440"/>
            </a:xfrm>
            <a:custGeom>
              <a:avLst/>
              <a:gdLst/>
              <a:ahLst/>
              <a:rect l="l" t="t" r="r" b="b"/>
              <a:pathLst>
                <a:path w="163639" h="163639">
                  <a:moveTo>
                    <a:pt x="81820" y="163640"/>
                  </a:moveTo>
                  <a:cubicBezTo>
                    <a:pt x="126968" y="163640"/>
                    <a:pt x="163639" y="126873"/>
                    <a:pt x="163639" y="81820"/>
                  </a:cubicBezTo>
                  <a:cubicBezTo>
                    <a:pt x="163639" y="36766"/>
                    <a:pt x="126968" y="0"/>
                    <a:pt x="81820" y="0"/>
                  </a:cubicBezTo>
                  <a:cubicBezTo>
                    <a:pt x="36671" y="0"/>
                    <a:pt x="0" y="36766"/>
                    <a:pt x="0" y="81820"/>
                  </a:cubicBezTo>
                  <a:cubicBezTo>
                    <a:pt x="0" y="126873"/>
                    <a:pt x="36767" y="163640"/>
                    <a:pt x="81820" y="163640"/>
                  </a:cubicBezTo>
                  <a:lnTo>
                    <a:pt x="81820" y="163640"/>
                  </a:lnTo>
                  <a:close/>
                  <a:moveTo>
                    <a:pt x="15526" y="89154"/>
                  </a:moveTo>
                  <a:lnTo>
                    <a:pt x="30575" y="89154"/>
                  </a:lnTo>
                  <a:cubicBezTo>
                    <a:pt x="33814" y="111919"/>
                    <a:pt x="51911" y="130016"/>
                    <a:pt x="74676" y="133255"/>
                  </a:cubicBezTo>
                  <a:lnTo>
                    <a:pt x="74676" y="148304"/>
                  </a:lnTo>
                  <a:cubicBezTo>
                    <a:pt x="43720" y="144875"/>
                    <a:pt x="18955" y="120205"/>
                    <a:pt x="15526" y="89154"/>
                  </a:cubicBezTo>
                  <a:lnTo>
                    <a:pt x="15526" y="89154"/>
                  </a:lnTo>
                  <a:close/>
                  <a:moveTo>
                    <a:pt x="81820" y="44577"/>
                  </a:moveTo>
                  <a:cubicBezTo>
                    <a:pt x="102299" y="44577"/>
                    <a:pt x="119063" y="61246"/>
                    <a:pt x="119063" y="81820"/>
                  </a:cubicBezTo>
                  <a:cubicBezTo>
                    <a:pt x="119063" y="102394"/>
                    <a:pt x="102394" y="119063"/>
                    <a:pt x="81820" y="119063"/>
                  </a:cubicBezTo>
                  <a:cubicBezTo>
                    <a:pt x="61246" y="119063"/>
                    <a:pt x="44577" y="102394"/>
                    <a:pt x="44577" y="81820"/>
                  </a:cubicBezTo>
                  <a:cubicBezTo>
                    <a:pt x="44577" y="61246"/>
                    <a:pt x="61246" y="44577"/>
                    <a:pt x="81820" y="44577"/>
                  </a:cubicBezTo>
                  <a:lnTo>
                    <a:pt x="81820" y="44577"/>
                  </a:lnTo>
                  <a:close/>
                  <a:moveTo>
                    <a:pt x="89535" y="148304"/>
                  </a:moveTo>
                  <a:lnTo>
                    <a:pt x="89535" y="133255"/>
                  </a:lnTo>
                  <a:cubicBezTo>
                    <a:pt x="112300" y="130016"/>
                    <a:pt x="130397" y="111919"/>
                    <a:pt x="133636" y="89154"/>
                  </a:cubicBezTo>
                  <a:lnTo>
                    <a:pt x="148685" y="89154"/>
                  </a:lnTo>
                  <a:cubicBezTo>
                    <a:pt x="145256" y="120205"/>
                    <a:pt x="120587" y="144875"/>
                    <a:pt x="89535" y="148304"/>
                  </a:cubicBezTo>
                  <a:lnTo>
                    <a:pt x="89535" y="148304"/>
                  </a:lnTo>
                  <a:close/>
                  <a:moveTo>
                    <a:pt x="148685" y="74295"/>
                  </a:moveTo>
                  <a:lnTo>
                    <a:pt x="133636" y="74295"/>
                  </a:lnTo>
                  <a:cubicBezTo>
                    <a:pt x="130397" y="51530"/>
                    <a:pt x="112300" y="33433"/>
                    <a:pt x="89535" y="30194"/>
                  </a:cubicBezTo>
                  <a:lnTo>
                    <a:pt x="89535" y="15145"/>
                  </a:lnTo>
                  <a:cubicBezTo>
                    <a:pt x="120491" y="18574"/>
                    <a:pt x="145256" y="43244"/>
                    <a:pt x="148685" y="74295"/>
                  </a:cubicBezTo>
                  <a:close/>
                  <a:moveTo>
                    <a:pt x="74676" y="15145"/>
                  </a:moveTo>
                  <a:lnTo>
                    <a:pt x="74676" y="30194"/>
                  </a:lnTo>
                  <a:cubicBezTo>
                    <a:pt x="51911" y="33433"/>
                    <a:pt x="33814" y="51530"/>
                    <a:pt x="30575" y="74295"/>
                  </a:cubicBezTo>
                  <a:lnTo>
                    <a:pt x="15526" y="74295"/>
                  </a:lnTo>
                  <a:cubicBezTo>
                    <a:pt x="18955" y="43339"/>
                    <a:pt x="43625" y="18669"/>
                    <a:pt x="74676" y="15145"/>
                  </a:cubicBezTo>
                  <a:close/>
                </a:path>
              </a:pathLst>
            </a:custGeom>
            <a:solidFill>
              <a:schemeClr val="dk1"/>
            </a:solidFill>
            <a:ln>
              <a:noFill/>
            </a:ln>
          </p:spPr>
          <p:style>
            <a:lnRef idx="0"/>
            <a:fillRef idx="0"/>
            <a:effectRef idx="0"/>
            <a:fontRef idx="minor"/>
          </p:style>
        </p:sp>
        <p:sp>
          <p:nvSpPr>
            <p:cNvPr id="660" name="CustomShape 242"/>
            <p:cNvSpPr/>
            <p:nvPr/>
          </p:nvSpPr>
          <p:spPr>
            <a:xfrm>
              <a:off x="2595240" y="16495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61" name="CustomShape 243"/>
            <p:cNvSpPr/>
            <p:nvPr/>
          </p:nvSpPr>
          <p:spPr>
            <a:xfrm>
              <a:off x="2555640" y="1610280"/>
              <a:ext cx="330120" cy="380520"/>
            </a:xfrm>
            <a:custGeom>
              <a:avLst/>
              <a:gdLst/>
              <a:ahLst/>
              <a:rect l="l" t="t" r="r" b="b"/>
              <a:pathLst>
                <a:path w="330377" h="381000">
                  <a:moveTo>
                    <a:pt x="291179" y="161544"/>
                  </a:moveTo>
                  <a:cubicBezTo>
                    <a:pt x="285845" y="156210"/>
                    <a:pt x="282797" y="148971"/>
                    <a:pt x="282797" y="141446"/>
                  </a:cubicBezTo>
                  <a:cubicBezTo>
                    <a:pt x="282892" y="63437"/>
                    <a:pt x="219456" y="0"/>
                    <a:pt x="141446" y="0"/>
                  </a:cubicBezTo>
                  <a:cubicBezTo>
                    <a:pt x="116110" y="0"/>
                    <a:pt x="91345" y="6763"/>
                    <a:pt x="69628" y="19622"/>
                  </a:cubicBezTo>
                  <a:cubicBezTo>
                    <a:pt x="66389" y="21527"/>
                    <a:pt x="64865" y="25527"/>
                    <a:pt x="66294" y="28956"/>
                  </a:cubicBezTo>
                  <a:cubicBezTo>
                    <a:pt x="68104" y="33242"/>
                    <a:pt x="73152" y="34766"/>
                    <a:pt x="76962" y="32480"/>
                  </a:cubicBezTo>
                  <a:cubicBezTo>
                    <a:pt x="96393" y="20955"/>
                    <a:pt x="118681" y="14859"/>
                    <a:pt x="141446" y="14859"/>
                  </a:cubicBezTo>
                  <a:cubicBezTo>
                    <a:pt x="211169" y="14859"/>
                    <a:pt x="267938" y="71628"/>
                    <a:pt x="267938" y="141351"/>
                  </a:cubicBezTo>
                  <a:cubicBezTo>
                    <a:pt x="267938" y="152876"/>
                    <a:pt x="272415" y="163735"/>
                    <a:pt x="280606" y="171926"/>
                  </a:cubicBezTo>
                  <a:cubicBezTo>
                    <a:pt x="280606" y="171926"/>
                    <a:pt x="313372" y="206121"/>
                    <a:pt x="313372" y="206216"/>
                  </a:cubicBezTo>
                  <a:cubicBezTo>
                    <a:pt x="316039" y="208883"/>
                    <a:pt x="315659" y="211931"/>
                    <a:pt x="315373" y="213169"/>
                  </a:cubicBezTo>
                  <a:cubicBezTo>
                    <a:pt x="315087" y="214408"/>
                    <a:pt x="314039" y="217361"/>
                    <a:pt x="310515" y="218504"/>
                  </a:cubicBezTo>
                  <a:lnTo>
                    <a:pt x="288036" y="225743"/>
                  </a:lnTo>
                  <a:cubicBezTo>
                    <a:pt x="287084" y="226028"/>
                    <a:pt x="286226" y="226505"/>
                    <a:pt x="285464" y="227076"/>
                  </a:cubicBezTo>
                  <a:cubicBezTo>
                    <a:pt x="282797" y="229362"/>
                    <a:pt x="282130" y="232886"/>
                    <a:pt x="283369" y="235839"/>
                  </a:cubicBezTo>
                  <a:cubicBezTo>
                    <a:pt x="289274" y="249365"/>
                    <a:pt x="291370" y="254127"/>
                    <a:pt x="291465" y="254413"/>
                  </a:cubicBezTo>
                  <a:cubicBezTo>
                    <a:pt x="292513" y="256508"/>
                    <a:pt x="292513" y="258890"/>
                    <a:pt x="291465" y="260985"/>
                  </a:cubicBezTo>
                  <a:cubicBezTo>
                    <a:pt x="290703" y="262604"/>
                    <a:pt x="289274" y="263843"/>
                    <a:pt x="287655" y="264605"/>
                  </a:cubicBezTo>
                  <a:lnTo>
                    <a:pt x="281559" y="267367"/>
                  </a:lnTo>
                  <a:cubicBezTo>
                    <a:pt x="280225" y="267938"/>
                    <a:pt x="278987" y="268891"/>
                    <a:pt x="278225" y="270224"/>
                  </a:cubicBezTo>
                  <a:cubicBezTo>
                    <a:pt x="276320" y="273272"/>
                    <a:pt x="276892" y="277082"/>
                    <a:pt x="279273" y="279464"/>
                  </a:cubicBezTo>
                  <a:lnTo>
                    <a:pt x="281749" y="281940"/>
                  </a:lnTo>
                  <a:cubicBezTo>
                    <a:pt x="284702" y="284893"/>
                    <a:pt x="284702" y="289560"/>
                    <a:pt x="281749" y="292418"/>
                  </a:cubicBezTo>
                  <a:lnTo>
                    <a:pt x="277368" y="296799"/>
                  </a:lnTo>
                  <a:cubicBezTo>
                    <a:pt x="275939" y="298228"/>
                    <a:pt x="275177" y="300133"/>
                    <a:pt x="275177" y="302228"/>
                  </a:cubicBezTo>
                  <a:cubicBezTo>
                    <a:pt x="275177" y="314516"/>
                    <a:pt x="265081" y="324422"/>
                    <a:pt x="252889" y="324422"/>
                  </a:cubicBezTo>
                  <a:lnTo>
                    <a:pt x="223171" y="324422"/>
                  </a:lnTo>
                  <a:cubicBezTo>
                    <a:pt x="200787" y="324422"/>
                    <a:pt x="182594" y="344329"/>
                    <a:pt x="179165" y="366141"/>
                  </a:cubicBezTo>
                  <a:lnTo>
                    <a:pt x="75343" y="366141"/>
                  </a:lnTo>
                  <a:cubicBezTo>
                    <a:pt x="80677" y="313563"/>
                    <a:pt x="63246" y="280416"/>
                    <a:pt x="46292" y="248317"/>
                  </a:cubicBezTo>
                  <a:cubicBezTo>
                    <a:pt x="30861" y="218980"/>
                    <a:pt x="14859" y="188595"/>
                    <a:pt x="14859" y="141446"/>
                  </a:cubicBezTo>
                  <a:cubicBezTo>
                    <a:pt x="14859" y="118682"/>
                    <a:pt x="20955" y="96393"/>
                    <a:pt x="32480" y="76962"/>
                  </a:cubicBezTo>
                  <a:cubicBezTo>
                    <a:pt x="34576" y="73438"/>
                    <a:pt x="33433" y="68866"/>
                    <a:pt x="29908" y="66770"/>
                  </a:cubicBezTo>
                  <a:cubicBezTo>
                    <a:pt x="26384" y="64675"/>
                    <a:pt x="21812" y="65818"/>
                    <a:pt x="19717" y="69342"/>
                  </a:cubicBezTo>
                  <a:cubicBezTo>
                    <a:pt x="6858" y="91059"/>
                    <a:pt x="0" y="116015"/>
                    <a:pt x="0" y="141351"/>
                  </a:cubicBezTo>
                  <a:cubicBezTo>
                    <a:pt x="0" y="192119"/>
                    <a:pt x="16859" y="224219"/>
                    <a:pt x="33147" y="255175"/>
                  </a:cubicBezTo>
                  <a:cubicBezTo>
                    <a:pt x="50578" y="288322"/>
                    <a:pt x="67151" y="319659"/>
                    <a:pt x="59531" y="372523"/>
                  </a:cubicBezTo>
                  <a:cubicBezTo>
                    <a:pt x="59055" y="375761"/>
                    <a:pt x="60769" y="379095"/>
                    <a:pt x="64103" y="380429"/>
                  </a:cubicBezTo>
                  <a:cubicBezTo>
                    <a:pt x="65056" y="380810"/>
                    <a:pt x="66008" y="381000"/>
                    <a:pt x="67056" y="381000"/>
                  </a:cubicBezTo>
                  <a:lnTo>
                    <a:pt x="186023" y="381000"/>
                  </a:lnTo>
                  <a:cubicBezTo>
                    <a:pt x="190119" y="381000"/>
                    <a:pt x="193453" y="377666"/>
                    <a:pt x="193453" y="373475"/>
                  </a:cubicBezTo>
                  <a:cubicBezTo>
                    <a:pt x="193453" y="357664"/>
                    <a:pt x="206502" y="339281"/>
                    <a:pt x="223266" y="339281"/>
                  </a:cubicBezTo>
                  <a:lnTo>
                    <a:pt x="252984" y="339281"/>
                  </a:lnTo>
                  <a:cubicBezTo>
                    <a:pt x="272415" y="339281"/>
                    <a:pt x="288417" y="324326"/>
                    <a:pt x="290036" y="305276"/>
                  </a:cubicBezTo>
                  <a:lnTo>
                    <a:pt x="292322" y="302990"/>
                  </a:lnTo>
                  <a:cubicBezTo>
                    <a:pt x="299371" y="295942"/>
                    <a:pt x="300704" y="285274"/>
                    <a:pt x="296323" y="276892"/>
                  </a:cubicBezTo>
                  <a:cubicBezTo>
                    <a:pt x="300799" y="274225"/>
                    <a:pt x="304133" y="270129"/>
                    <a:pt x="305848" y="265176"/>
                  </a:cubicBezTo>
                  <a:cubicBezTo>
                    <a:pt x="307848" y="259461"/>
                    <a:pt x="307562" y="253365"/>
                    <a:pt x="304895" y="247936"/>
                  </a:cubicBezTo>
                  <a:lnTo>
                    <a:pt x="300323" y="237458"/>
                  </a:lnTo>
                  <a:lnTo>
                    <a:pt x="315087" y="232696"/>
                  </a:lnTo>
                  <a:cubicBezTo>
                    <a:pt x="322517" y="230219"/>
                    <a:pt x="327946" y="224219"/>
                    <a:pt x="329755" y="216599"/>
                  </a:cubicBezTo>
                  <a:cubicBezTo>
                    <a:pt x="331565" y="209074"/>
                    <a:pt x="329374" y="201263"/>
                    <a:pt x="323850" y="195739"/>
                  </a:cubicBezTo>
                  <a:cubicBezTo>
                    <a:pt x="290227" y="160592"/>
                    <a:pt x="291274" y="161639"/>
                    <a:pt x="291084" y="161449"/>
                  </a:cubicBezTo>
                  <a:lnTo>
                    <a:pt x="291084" y="161449"/>
                  </a:lnTo>
                  <a:close/>
                </a:path>
              </a:pathLst>
            </a:custGeom>
            <a:solidFill>
              <a:schemeClr val="dk1"/>
            </a:solidFill>
            <a:ln>
              <a:noFill/>
            </a:ln>
          </p:spPr>
          <p:style>
            <a:lnRef idx="0"/>
            <a:fillRef idx="0"/>
            <a:effectRef idx="0"/>
            <a:fontRef idx="minor"/>
          </p:style>
        </p:sp>
      </p:grpSp>
      <p:grpSp>
        <p:nvGrpSpPr>
          <p:cNvPr id="662" name="Group 244"/>
          <p:cNvGrpSpPr/>
          <p:nvPr/>
        </p:nvGrpSpPr>
        <p:grpSpPr>
          <a:xfrm>
            <a:off x="1815120" y="1610280"/>
            <a:ext cx="329760" cy="380520"/>
            <a:chOff x="1815120" y="1610280"/>
            <a:chExt cx="329760" cy="380520"/>
          </a:xfrm>
        </p:grpSpPr>
        <p:sp>
          <p:nvSpPr>
            <p:cNvPr id="663" name="CustomShape 245"/>
            <p:cNvSpPr/>
            <p:nvPr/>
          </p:nvSpPr>
          <p:spPr>
            <a:xfrm>
              <a:off x="1874880" y="1669680"/>
              <a:ext cx="163440" cy="163440"/>
            </a:xfrm>
            <a:custGeom>
              <a:avLst/>
              <a:gdLst/>
              <a:ahLst/>
              <a:rect l="l" t="t" r="r" b="b"/>
              <a:pathLst>
                <a:path w="163639" h="163639">
                  <a:moveTo>
                    <a:pt x="81820" y="163640"/>
                  </a:moveTo>
                  <a:cubicBezTo>
                    <a:pt x="126968" y="163640"/>
                    <a:pt x="163640" y="126873"/>
                    <a:pt x="163640" y="81820"/>
                  </a:cubicBezTo>
                  <a:cubicBezTo>
                    <a:pt x="163640" y="36766"/>
                    <a:pt x="126968" y="0"/>
                    <a:pt x="81820" y="0"/>
                  </a:cubicBezTo>
                  <a:cubicBezTo>
                    <a:pt x="36671" y="0"/>
                    <a:pt x="0" y="36766"/>
                    <a:pt x="0" y="81820"/>
                  </a:cubicBezTo>
                  <a:cubicBezTo>
                    <a:pt x="0" y="126873"/>
                    <a:pt x="36671" y="163640"/>
                    <a:pt x="81820" y="163640"/>
                  </a:cubicBezTo>
                  <a:lnTo>
                    <a:pt x="81820" y="163640"/>
                  </a:lnTo>
                  <a:close/>
                  <a:moveTo>
                    <a:pt x="81820" y="14764"/>
                  </a:moveTo>
                  <a:cubicBezTo>
                    <a:pt x="118681" y="14764"/>
                    <a:pt x="148781" y="44768"/>
                    <a:pt x="148781" y="81725"/>
                  </a:cubicBezTo>
                  <a:cubicBezTo>
                    <a:pt x="148781" y="118681"/>
                    <a:pt x="118777" y="148685"/>
                    <a:pt x="81820" y="148685"/>
                  </a:cubicBezTo>
                  <a:cubicBezTo>
                    <a:pt x="44863" y="148685"/>
                    <a:pt x="14859" y="118681"/>
                    <a:pt x="14859" y="81725"/>
                  </a:cubicBezTo>
                  <a:cubicBezTo>
                    <a:pt x="14859" y="44768"/>
                    <a:pt x="44863" y="14764"/>
                    <a:pt x="81820" y="14764"/>
                  </a:cubicBezTo>
                  <a:lnTo>
                    <a:pt x="81820" y="14764"/>
                  </a:lnTo>
                  <a:close/>
                </a:path>
              </a:pathLst>
            </a:custGeom>
            <a:solidFill>
              <a:schemeClr val="dk1"/>
            </a:solidFill>
            <a:ln>
              <a:noFill/>
            </a:ln>
          </p:spPr>
          <p:style>
            <a:lnRef idx="0"/>
            <a:fillRef idx="0"/>
            <a:effectRef idx="0"/>
            <a:fontRef idx="minor"/>
          </p:style>
        </p:sp>
        <p:sp>
          <p:nvSpPr>
            <p:cNvPr id="664" name="CustomShape 246"/>
            <p:cNvSpPr/>
            <p:nvPr/>
          </p:nvSpPr>
          <p:spPr>
            <a:xfrm>
              <a:off x="1964160" y="1714320"/>
              <a:ext cx="29520" cy="29520"/>
            </a:xfrm>
            <a:custGeom>
              <a:avLst/>
              <a:gdLst/>
              <a:ahLst/>
              <a:rect l="l" t="t" r="r" b="b"/>
              <a:pathLst>
                <a:path w="29736" h="29755">
                  <a:moveTo>
                    <a:pt x="4096" y="21545"/>
                  </a:moveTo>
                  <a:lnTo>
                    <a:pt x="18955" y="28975"/>
                  </a:lnTo>
                  <a:cubicBezTo>
                    <a:pt x="22669" y="30784"/>
                    <a:pt x="27051" y="29356"/>
                    <a:pt x="28956" y="25641"/>
                  </a:cubicBezTo>
                  <a:cubicBezTo>
                    <a:pt x="30766" y="21926"/>
                    <a:pt x="29337" y="17449"/>
                    <a:pt x="25622" y="15640"/>
                  </a:cubicBezTo>
                  <a:lnTo>
                    <a:pt x="24098" y="14878"/>
                  </a:lnTo>
                  <a:lnTo>
                    <a:pt x="25622" y="14116"/>
                  </a:lnTo>
                  <a:cubicBezTo>
                    <a:pt x="29337" y="12306"/>
                    <a:pt x="30766" y="7829"/>
                    <a:pt x="28956" y="4114"/>
                  </a:cubicBezTo>
                  <a:cubicBezTo>
                    <a:pt x="27146" y="400"/>
                    <a:pt x="22669" y="-1029"/>
                    <a:pt x="18955" y="781"/>
                  </a:cubicBezTo>
                  <a:lnTo>
                    <a:pt x="4096" y="8210"/>
                  </a:lnTo>
                  <a:cubicBezTo>
                    <a:pt x="1619" y="9448"/>
                    <a:pt x="0" y="12020"/>
                    <a:pt x="0" y="14878"/>
                  </a:cubicBezTo>
                  <a:cubicBezTo>
                    <a:pt x="0" y="17735"/>
                    <a:pt x="1619" y="20307"/>
                    <a:pt x="4096" y="21545"/>
                  </a:cubicBezTo>
                  <a:close/>
                </a:path>
              </a:pathLst>
            </a:custGeom>
            <a:solidFill>
              <a:schemeClr val="dk1"/>
            </a:solidFill>
            <a:ln>
              <a:noFill/>
            </a:ln>
          </p:spPr>
          <p:style>
            <a:lnRef idx="0"/>
            <a:fillRef idx="0"/>
            <a:effectRef idx="0"/>
            <a:fontRef idx="minor"/>
          </p:style>
        </p:sp>
        <p:sp>
          <p:nvSpPr>
            <p:cNvPr id="665" name="CustomShape 247"/>
            <p:cNvSpPr/>
            <p:nvPr/>
          </p:nvSpPr>
          <p:spPr>
            <a:xfrm>
              <a:off x="1919520" y="1714320"/>
              <a:ext cx="29520" cy="29520"/>
            </a:xfrm>
            <a:custGeom>
              <a:avLst/>
              <a:gdLst/>
              <a:ahLst/>
              <a:rect l="l" t="t" r="r" b="b"/>
              <a:pathLst>
                <a:path w="29736" h="29755">
                  <a:moveTo>
                    <a:pt x="781" y="25641"/>
                  </a:moveTo>
                  <a:cubicBezTo>
                    <a:pt x="2590" y="29356"/>
                    <a:pt x="7067" y="30784"/>
                    <a:pt x="10782" y="28975"/>
                  </a:cubicBezTo>
                  <a:lnTo>
                    <a:pt x="25641" y="21545"/>
                  </a:lnTo>
                  <a:cubicBezTo>
                    <a:pt x="28117" y="20307"/>
                    <a:pt x="29737" y="17735"/>
                    <a:pt x="29737" y="14878"/>
                  </a:cubicBezTo>
                  <a:cubicBezTo>
                    <a:pt x="29737" y="12020"/>
                    <a:pt x="28117" y="9448"/>
                    <a:pt x="25641" y="8210"/>
                  </a:cubicBezTo>
                  <a:lnTo>
                    <a:pt x="10782" y="781"/>
                  </a:lnTo>
                  <a:cubicBezTo>
                    <a:pt x="7067" y="-1029"/>
                    <a:pt x="2686" y="400"/>
                    <a:pt x="781" y="4114"/>
                  </a:cubicBezTo>
                  <a:cubicBezTo>
                    <a:pt x="-1029" y="7829"/>
                    <a:pt x="400" y="12306"/>
                    <a:pt x="4114" y="14116"/>
                  </a:cubicBezTo>
                  <a:lnTo>
                    <a:pt x="5638" y="14878"/>
                  </a:lnTo>
                  <a:lnTo>
                    <a:pt x="4114" y="15640"/>
                  </a:lnTo>
                  <a:cubicBezTo>
                    <a:pt x="400" y="17449"/>
                    <a:pt x="-1029" y="21926"/>
                    <a:pt x="781" y="25641"/>
                  </a:cubicBezTo>
                  <a:lnTo>
                    <a:pt x="781" y="25641"/>
                  </a:lnTo>
                  <a:close/>
                </a:path>
              </a:pathLst>
            </a:custGeom>
            <a:solidFill>
              <a:schemeClr val="dk1"/>
            </a:solidFill>
            <a:ln>
              <a:noFill/>
            </a:ln>
          </p:spPr>
          <p:style>
            <a:lnRef idx="0"/>
            <a:fillRef idx="0"/>
            <a:effectRef idx="0"/>
            <a:fontRef idx="minor"/>
          </p:style>
        </p:sp>
        <p:sp>
          <p:nvSpPr>
            <p:cNvPr id="666" name="CustomShape 248"/>
            <p:cNvSpPr/>
            <p:nvPr/>
          </p:nvSpPr>
          <p:spPr>
            <a:xfrm>
              <a:off x="1911960" y="1758960"/>
              <a:ext cx="88560" cy="29520"/>
            </a:xfrm>
            <a:custGeom>
              <a:avLst/>
              <a:gdLst/>
              <a:ahLst/>
              <a:rect l="l" t="t" r="r" b="b"/>
              <a:pathLst>
                <a:path w="88963" h="29717">
                  <a:moveTo>
                    <a:pt x="7429" y="14859"/>
                  </a:moveTo>
                  <a:cubicBezTo>
                    <a:pt x="7429" y="14859"/>
                    <a:pt x="7429" y="14859"/>
                    <a:pt x="7429" y="14859"/>
                  </a:cubicBezTo>
                  <a:cubicBezTo>
                    <a:pt x="8096" y="15240"/>
                    <a:pt x="9525" y="17431"/>
                    <a:pt x="10382" y="18764"/>
                  </a:cubicBezTo>
                  <a:cubicBezTo>
                    <a:pt x="12954" y="22860"/>
                    <a:pt x="17240" y="29718"/>
                    <a:pt x="26003" y="29718"/>
                  </a:cubicBezTo>
                  <a:cubicBezTo>
                    <a:pt x="34766" y="29718"/>
                    <a:pt x="39052" y="22860"/>
                    <a:pt x="41624" y="18764"/>
                  </a:cubicBezTo>
                  <a:cubicBezTo>
                    <a:pt x="42481" y="17431"/>
                    <a:pt x="43910" y="15145"/>
                    <a:pt x="44482" y="14859"/>
                  </a:cubicBezTo>
                  <a:cubicBezTo>
                    <a:pt x="44482" y="14859"/>
                    <a:pt x="44482" y="14859"/>
                    <a:pt x="44482" y="14859"/>
                  </a:cubicBezTo>
                  <a:cubicBezTo>
                    <a:pt x="44482" y="14859"/>
                    <a:pt x="44482" y="14859"/>
                    <a:pt x="44482" y="14859"/>
                  </a:cubicBezTo>
                  <a:cubicBezTo>
                    <a:pt x="45148" y="15240"/>
                    <a:pt x="46577" y="17431"/>
                    <a:pt x="47434" y="18764"/>
                  </a:cubicBezTo>
                  <a:cubicBezTo>
                    <a:pt x="50006" y="22860"/>
                    <a:pt x="54292" y="29718"/>
                    <a:pt x="63055" y="29718"/>
                  </a:cubicBezTo>
                  <a:cubicBezTo>
                    <a:pt x="71819" y="29718"/>
                    <a:pt x="76105" y="22860"/>
                    <a:pt x="78677" y="18764"/>
                  </a:cubicBezTo>
                  <a:cubicBezTo>
                    <a:pt x="79534" y="17431"/>
                    <a:pt x="80963" y="15145"/>
                    <a:pt x="81534" y="14859"/>
                  </a:cubicBezTo>
                  <a:cubicBezTo>
                    <a:pt x="81534" y="14859"/>
                    <a:pt x="81534" y="14859"/>
                    <a:pt x="81534" y="14859"/>
                  </a:cubicBezTo>
                  <a:cubicBezTo>
                    <a:pt x="85630" y="14859"/>
                    <a:pt x="88963" y="11525"/>
                    <a:pt x="88963" y="7429"/>
                  </a:cubicBezTo>
                  <a:cubicBezTo>
                    <a:pt x="88963" y="3334"/>
                    <a:pt x="85630" y="0"/>
                    <a:pt x="81534" y="0"/>
                  </a:cubicBezTo>
                  <a:cubicBezTo>
                    <a:pt x="72771" y="0"/>
                    <a:pt x="68485" y="6858"/>
                    <a:pt x="65913" y="10954"/>
                  </a:cubicBezTo>
                  <a:cubicBezTo>
                    <a:pt x="65056" y="12287"/>
                    <a:pt x="63627" y="14573"/>
                    <a:pt x="63055" y="14859"/>
                  </a:cubicBezTo>
                  <a:cubicBezTo>
                    <a:pt x="63055" y="14859"/>
                    <a:pt x="63055" y="14859"/>
                    <a:pt x="63055" y="14859"/>
                  </a:cubicBezTo>
                  <a:cubicBezTo>
                    <a:pt x="63055" y="14859"/>
                    <a:pt x="63055" y="14859"/>
                    <a:pt x="63055" y="14859"/>
                  </a:cubicBezTo>
                  <a:cubicBezTo>
                    <a:pt x="62389" y="14478"/>
                    <a:pt x="60960" y="12287"/>
                    <a:pt x="60103" y="10954"/>
                  </a:cubicBezTo>
                  <a:cubicBezTo>
                    <a:pt x="57531" y="6858"/>
                    <a:pt x="53245" y="0"/>
                    <a:pt x="44482" y="0"/>
                  </a:cubicBezTo>
                  <a:cubicBezTo>
                    <a:pt x="35719" y="0"/>
                    <a:pt x="31432" y="6858"/>
                    <a:pt x="28861" y="10954"/>
                  </a:cubicBezTo>
                  <a:cubicBezTo>
                    <a:pt x="28003" y="12287"/>
                    <a:pt x="26575" y="14573"/>
                    <a:pt x="26003" y="14859"/>
                  </a:cubicBezTo>
                  <a:cubicBezTo>
                    <a:pt x="26003" y="14859"/>
                    <a:pt x="26003" y="14859"/>
                    <a:pt x="26003" y="14859"/>
                  </a:cubicBezTo>
                  <a:cubicBezTo>
                    <a:pt x="26003" y="14859"/>
                    <a:pt x="26003" y="14859"/>
                    <a:pt x="26003" y="14859"/>
                  </a:cubicBezTo>
                  <a:cubicBezTo>
                    <a:pt x="25336" y="14478"/>
                    <a:pt x="23908" y="12287"/>
                    <a:pt x="23050" y="10954"/>
                  </a:cubicBezTo>
                  <a:cubicBezTo>
                    <a:pt x="20479" y="6858"/>
                    <a:pt x="16192" y="0"/>
                    <a:pt x="7429" y="0"/>
                  </a:cubicBezTo>
                  <a:cubicBezTo>
                    <a:pt x="3334" y="0"/>
                    <a:pt x="0" y="3334"/>
                    <a:pt x="0" y="7429"/>
                  </a:cubicBezTo>
                  <a:cubicBezTo>
                    <a:pt x="0" y="11525"/>
                    <a:pt x="3334" y="14859"/>
                    <a:pt x="7429" y="14859"/>
                  </a:cubicBezTo>
                  <a:lnTo>
                    <a:pt x="7429" y="14859"/>
                  </a:lnTo>
                  <a:close/>
                </a:path>
              </a:pathLst>
            </a:custGeom>
            <a:solidFill>
              <a:schemeClr val="dk1"/>
            </a:solidFill>
            <a:ln>
              <a:noFill/>
            </a:ln>
          </p:spPr>
          <p:style>
            <a:lnRef idx="0"/>
            <a:fillRef idx="0"/>
            <a:effectRef idx="0"/>
            <a:fontRef idx="minor"/>
          </p:style>
        </p:sp>
        <p:sp>
          <p:nvSpPr>
            <p:cNvPr id="667" name="CustomShape 249"/>
            <p:cNvSpPr/>
            <p:nvPr/>
          </p:nvSpPr>
          <p:spPr>
            <a:xfrm>
              <a:off x="1854720" y="164952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68" name="CustomShape 250"/>
            <p:cNvSpPr/>
            <p:nvPr/>
          </p:nvSpPr>
          <p:spPr>
            <a:xfrm>
              <a:off x="1815120" y="1610280"/>
              <a:ext cx="329760" cy="380520"/>
            </a:xfrm>
            <a:custGeom>
              <a:avLst/>
              <a:gdLst/>
              <a:ahLst/>
              <a:rect l="l" t="t" r="r" b="b"/>
              <a:pathLst>
                <a:path w="330091" h="380904">
                  <a:moveTo>
                    <a:pt x="291179" y="161449"/>
                  </a:moveTo>
                  <a:cubicBezTo>
                    <a:pt x="285845" y="156115"/>
                    <a:pt x="282797" y="148876"/>
                    <a:pt x="282797" y="141351"/>
                  </a:cubicBezTo>
                  <a:cubicBezTo>
                    <a:pt x="282797" y="63341"/>
                    <a:pt x="219456" y="0"/>
                    <a:pt x="141542" y="0"/>
                  </a:cubicBezTo>
                  <a:cubicBezTo>
                    <a:pt x="116205" y="0"/>
                    <a:pt x="91440" y="6763"/>
                    <a:pt x="69723" y="19622"/>
                  </a:cubicBezTo>
                  <a:cubicBezTo>
                    <a:pt x="66484" y="21527"/>
                    <a:pt x="64960" y="25527"/>
                    <a:pt x="66389" y="28956"/>
                  </a:cubicBezTo>
                  <a:cubicBezTo>
                    <a:pt x="68199" y="33242"/>
                    <a:pt x="73247" y="34766"/>
                    <a:pt x="77057" y="32480"/>
                  </a:cubicBezTo>
                  <a:cubicBezTo>
                    <a:pt x="96488" y="20955"/>
                    <a:pt x="118777" y="14859"/>
                    <a:pt x="141446" y="14859"/>
                  </a:cubicBezTo>
                  <a:cubicBezTo>
                    <a:pt x="211169"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8" y="213170"/>
                  </a:cubicBezTo>
                  <a:cubicBezTo>
                    <a:pt x="314992" y="214408"/>
                    <a:pt x="313944" y="217361"/>
                    <a:pt x="310420" y="218504"/>
                  </a:cubicBezTo>
                  <a:lnTo>
                    <a:pt x="287941" y="225742"/>
                  </a:lnTo>
                  <a:cubicBezTo>
                    <a:pt x="286988" y="226028"/>
                    <a:pt x="286131" y="226505"/>
                    <a:pt x="285369" y="227076"/>
                  </a:cubicBezTo>
                  <a:cubicBezTo>
                    <a:pt x="282702" y="229362"/>
                    <a:pt x="282035" y="232886"/>
                    <a:pt x="283273" y="235839"/>
                  </a:cubicBezTo>
                  <a:cubicBezTo>
                    <a:pt x="289179" y="249365"/>
                    <a:pt x="291275" y="254127"/>
                    <a:pt x="291370" y="254413"/>
                  </a:cubicBezTo>
                  <a:cubicBezTo>
                    <a:pt x="292417" y="256508"/>
                    <a:pt x="292417" y="258890"/>
                    <a:pt x="291370" y="260985"/>
                  </a:cubicBezTo>
                  <a:cubicBezTo>
                    <a:pt x="290608" y="262604"/>
                    <a:pt x="289179" y="263843"/>
                    <a:pt x="287560" y="264605"/>
                  </a:cubicBezTo>
                  <a:lnTo>
                    <a:pt x="281464" y="267367"/>
                  </a:lnTo>
                  <a:cubicBezTo>
                    <a:pt x="280130" y="267938"/>
                    <a:pt x="278892" y="268891"/>
                    <a:pt x="278130" y="270224"/>
                  </a:cubicBezTo>
                  <a:cubicBezTo>
                    <a:pt x="276225" y="273272"/>
                    <a:pt x="276796" y="277082"/>
                    <a:pt x="279178" y="279464"/>
                  </a:cubicBezTo>
                  <a:lnTo>
                    <a:pt x="281654" y="281940"/>
                  </a:lnTo>
                  <a:cubicBezTo>
                    <a:pt x="284512" y="284893"/>
                    <a:pt x="284512" y="289560"/>
                    <a:pt x="281654" y="292418"/>
                  </a:cubicBezTo>
                  <a:lnTo>
                    <a:pt x="277273" y="296799"/>
                  </a:lnTo>
                  <a:cubicBezTo>
                    <a:pt x="275844" y="298228"/>
                    <a:pt x="275082" y="300133"/>
                    <a:pt x="275082" y="302228"/>
                  </a:cubicBezTo>
                  <a:cubicBezTo>
                    <a:pt x="275082" y="314516"/>
                    <a:pt x="265081" y="324422"/>
                    <a:pt x="252794" y="324422"/>
                  </a:cubicBezTo>
                  <a:lnTo>
                    <a:pt x="223075" y="324422"/>
                  </a:lnTo>
                  <a:cubicBezTo>
                    <a:pt x="200692" y="324422"/>
                    <a:pt x="182499" y="344329"/>
                    <a:pt x="179070" y="366141"/>
                  </a:cubicBezTo>
                  <a:lnTo>
                    <a:pt x="75343" y="366141"/>
                  </a:lnTo>
                  <a:cubicBezTo>
                    <a:pt x="80677" y="313563"/>
                    <a:pt x="63246" y="280416"/>
                    <a:pt x="46292" y="248222"/>
                  </a:cubicBezTo>
                  <a:cubicBezTo>
                    <a:pt x="30861" y="218885"/>
                    <a:pt x="14859" y="188500"/>
                    <a:pt x="14859" y="141351"/>
                  </a:cubicBezTo>
                  <a:cubicBezTo>
                    <a:pt x="14859" y="118586"/>
                    <a:pt x="20955" y="96298"/>
                    <a:pt x="32480" y="76867"/>
                  </a:cubicBezTo>
                  <a:cubicBezTo>
                    <a:pt x="34576" y="73343"/>
                    <a:pt x="33433" y="68771"/>
                    <a:pt x="29908" y="66675"/>
                  </a:cubicBezTo>
                  <a:cubicBezTo>
                    <a:pt x="26384" y="64580"/>
                    <a:pt x="21812" y="65723"/>
                    <a:pt x="19717" y="69247"/>
                  </a:cubicBezTo>
                  <a:cubicBezTo>
                    <a:pt x="6858" y="90964"/>
                    <a:pt x="0" y="115919"/>
                    <a:pt x="0" y="141256"/>
                  </a:cubicBezTo>
                  <a:cubicBezTo>
                    <a:pt x="0" y="192024"/>
                    <a:pt x="16859" y="224123"/>
                    <a:pt x="33147" y="255080"/>
                  </a:cubicBezTo>
                  <a:cubicBezTo>
                    <a:pt x="50578" y="288227"/>
                    <a:pt x="67056" y="319564"/>
                    <a:pt x="59531" y="372428"/>
                  </a:cubicBezTo>
                  <a:cubicBezTo>
                    <a:pt x="59055" y="375666"/>
                    <a:pt x="60769" y="379000"/>
                    <a:pt x="64008" y="380333"/>
                  </a:cubicBezTo>
                  <a:cubicBezTo>
                    <a:pt x="64960" y="380714"/>
                    <a:pt x="65913" y="380905"/>
                    <a:pt x="66961" y="380905"/>
                  </a:cubicBezTo>
                  <a:lnTo>
                    <a:pt x="185833" y="380905"/>
                  </a:lnTo>
                  <a:cubicBezTo>
                    <a:pt x="189929" y="380905"/>
                    <a:pt x="193262" y="377571"/>
                    <a:pt x="193262" y="373380"/>
                  </a:cubicBezTo>
                  <a:cubicBezTo>
                    <a:pt x="193262" y="357569"/>
                    <a:pt x="206311" y="339185"/>
                    <a:pt x="222980" y="339185"/>
                  </a:cubicBezTo>
                  <a:lnTo>
                    <a:pt x="252698" y="339185"/>
                  </a:lnTo>
                  <a:cubicBezTo>
                    <a:pt x="272129" y="339185"/>
                    <a:pt x="288131" y="324231"/>
                    <a:pt x="289750" y="305181"/>
                  </a:cubicBezTo>
                  <a:lnTo>
                    <a:pt x="292036" y="302895"/>
                  </a:lnTo>
                  <a:cubicBezTo>
                    <a:pt x="299085" y="295847"/>
                    <a:pt x="300419" y="285179"/>
                    <a:pt x="296037" y="276797"/>
                  </a:cubicBezTo>
                  <a:cubicBezTo>
                    <a:pt x="300514" y="274130"/>
                    <a:pt x="303848" y="270034"/>
                    <a:pt x="305562" y="265081"/>
                  </a:cubicBezTo>
                  <a:cubicBezTo>
                    <a:pt x="307562" y="259366"/>
                    <a:pt x="307181" y="253270"/>
                    <a:pt x="304609" y="247841"/>
                  </a:cubicBezTo>
                  <a:lnTo>
                    <a:pt x="300038" y="237363"/>
                  </a:lnTo>
                  <a:lnTo>
                    <a:pt x="314801" y="232601"/>
                  </a:lnTo>
                  <a:cubicBezTo>
                    <a:pt x="322231" y="230124"/>
                    <a:pt x="327660" y="224123"/>
                    <a:pt x="329470" y="216503"/>
                  </a:cubicBezTo>
                  <a:cubicBezTo>
                    <a:pt x="331280" y="208979"/>
                    <a:pt x="329089" y="201168"/>
                    <a:pt x="323564" y="195644"/>
                  </a:cubicBezTo>
                  <a:cubicBezTo>
                    <a:pt x="290036" y="160496"/>
                    <a:pt x="290989" y="161544"/>
                    <a:pt x="290798" y="161354"/>
                  </a:cubicBezTo>
                  <a:lnTo>
                    <a:pt x="290798" y="161354"/>
                  </a:lnTo>
                  <a:close/>
                </a:path>
              </a:pathLst>
            </a:custGeom>
            <a:solidFill>
              <a:schemeClr val="dk1"/>
            </a:solidFill>
            <a:ln>
              <a:noFill/>
            </a:ln>
          </p:spPr>
          <p:style>
            <a:lnRef idx="0"/>
            <a:fillRef idx="0"/>
            <a:effectRef idx="0"/>
            <a:fontRef idx="minor"/>
          </p:style>
        </p:sp>
      </p:grpSp>
      <p:sp>
        <p:nvSpPr>
          <p:cNvPr id="669" name="TextShape 251"/>
          <p:cNvSpPr txBox="1"/>
          <p:nvPr/>
        </p:nvSpPr>
        <p:spPr>
          <a:xfrm>
            <a:off x="271440" y="718920"/>
            <a:ext cx="8238600" cy="1123560"/>
          </a:xfrm>
          <a:prstGeom prst="rect">
            <a:avLst/>
          </a:prstGeom>
          <a:noFill/>
          <a:ln>
            <a:noFill/>
          </a:ln>
        </p:spPr>
        <p:txBody>
          <a:bodyPr tIns="91440" bIns="91440">
            <a:noAutofit/>
          </a:bodyPr>
          <a:p>
            <a:pPr algn="ctr">
              <a:lnSpc>
                <a:spcPct val="100000"/>
              </a:lnSpc>
            </a:pPr>
            <a:r>
              <a:rPr b="1" lang="pl-PL" sz="19900" spc="-1" strike="noStrike">
                <a:solidFill>
                  <a:srgbClr val="000000"/>
                </a:solidFill>
                <a:latin typeface="Montserrat"/>
                <a:ea typeface="Montserrat"/>
              </a:rPr>
              <a:t>Q&amp;A</a:t>
            </a:r>
            <a:endParaRPr b="0" lang="pl-PL" sz="19900" spc="-1" strike="noStrike">
              <a:solidFill>
                <a:srgbClr val="000000"/>
              </a:solidFill>
              <a:latin typeface="Arial"/>
            </a:endParaRPr>
          </a:p>
        </p:txBody>
      </p:sp>
      <p:grpSp>
        <p:nvGrpSpPr>
          <p:cNvPr id="670" name="Group 252"/>
          <p:cNvGrpSpPr/>
          <p:nvPr/>
        </p:nvGrpSpPr>
        <p:grpSpPr>
          <a:xfrm>
            <a:off x="1046160" y="980280"/>
            <a:ext cx="330120" cy="380880"/>
            <a:chOff x="1046160" y="980280"/>
            <a:chExt cx="330120" cy="380880"/>
          </a:xfrm>
        </p:grpSpPr>
        <p:sp>
          <p:nvSpPr>
            <p:cNvPr id="671" name="CustomShape 253"/>
            <p:cNvSpPr/>
            <p:nvPr/>
          </p:nvSpPr>
          <p:spPr>
            <a:xfrm>
              <a:off x="1108440" y="1040040"/>
              <a:ext cx="158400" cy="163440"/>
            </a:xfrm>
            <a:custGeom>
              <a:avLst/>
              <a:gdLst/>
              <a:ahLst/>
              <a:rect l="l" t="t" r="r" b="b"/>
              <a:pathLst>
                <a:path w="158725" h="163830">
                  <a:moveTo>
                    <a:pt x="1020" y="109919"/>
                  </a:moveTo>
                  <a:lnTo>
                    <a:pt x="15879" y="135731"/>
                  </a:lnTo>
                  <a:cubicBezTo>
                    <a:pt x="17974" y="139256"/>
                    <a:pt x="22451" y="140494"/>
                    <a:pt x="26070" y="138494"/>
                  </a:cubicBezTo>
                  <a:lnTo>
                    <a:pt x="35881" y="132779"/>
                  </a:lnTo>
                  <a:cubicBezTo>
                    <a:pt x="42072" y="138017"/>
                    <a:pt x="49216" y="142113"/>
                    <a:pt x="57027" y="144875"/>
                  </a:cubicBezTo>
                  <a:lnTo>
                    <a:pt x="57027" y="156401"/>
                  </a:lnTo>
                  <a:cubicBezTo>
                    <a:pt x="57027" y="160496"/>
                    <a:pt x="60360" y="163830"/>
                    <a:pt x="64456" y="163830"/>
                  </a:cubicBezTo>
                  <a:lnTo>
                    <a:pt x="94269" y="163830"/>
                  </a:lnTo>
                  <a:cubicBezTo>
                    <a:pt x="98365" y="163830"/>
                    <a:pt x="101699" y="160496"/>
                    <a:pt x="101699" y="156401"/>
                  </a:cubicBezTo>
                  <a:lnTo>
                    <a:pt x="101699" y="144875"/>
                  </a:lnTo>
                  <a:cubicBezTo>
                    <a:pt x="109509" y="142113"/>
                    <a:pt x="116653" y="138017"/>
                    <a:pt x="122844" y="132779"/>
                  </a:cubicBezTo>
                  <a:lnTo>
                    <a:pt x="132655" y="138494"/>
                  </a:lnTo>
                  <a:cubicBezTo>
                    <a:pt x="136179" y="140589"/>
                    <a:pt x="140751" y="139351"/>
                    <a:pt x="142847" y="135731"/>
                  </a:cubicBezTo>
                  <a:lnTo>
                    <a:pt x="157706" y="109919"/>
                  </a:lnTo>
                  <a:cubicBezTo>
                    <a:pt x="159801" y="106394"/>
                    <a:pt x="158563" y="101822"/>
                    <a:pt x="154944" y="99727"/>
                  </a:cubicBezTo>
                  <a:lnTo>
                    <a:pt x="145038" y="94012"/>
                  </a:lnTo>
                  <a:cubicBezTo>
                    <a:pt x="145895" y="89726"/>
                    <a:pt x="146371" y="85820"/>
                    <a:pt x="146371" y="81915"/>
                  </a:cubicBezTo>
                  <a:cubicBezTo>
                    <a:pt x="146371" y="78010"/>
                    <a:pt x="145990" y="74104"/>
                    <a:pt x="145038" y="69818"/>
                  </a:cubicBezTo>
                  <a:lnTo>
                    <a:pt x="154944" y="64103"/>
                  </a:lnTo>
                  <a:cubicBezTo>
                    <a:pt x="158468" y="62008"/>
                    <a:pt x="159706" y="57531"/>
                    <a:pt x="157706" y="53912"/>
                  </a:cubicBezTo>
                  <a:lnTo>
                    <a:pt x="142847" y="28099"/>
                  </a:lnTo>
                  <a:cubicBezTo>
                    <a:pt x="140751" y="24575"/>
                    <a:pt x="136275" y="23336"/>
                    <a:pt x="132655" y="25337"/>
                  </a:cubicBezTo>
                  <a:lnTo>
                    <a:pt x="122844" y="31052"/>
                  </a:lnTo>
                  <a:cubicBezTo>
                    <a:pt x="116653" y="25813"/>
                    <a:pt x="109509" y="21717"/>
                    <a:pt x="101699" y="18955"/>
                  </a:cubicBezTo>
                  <a:lnTo>
                    <a:pt x="101699" y="7429"/>
                  </a:lnTo>
                  <a:cubicBezTo>
                    <a:pt x="101699" y="3334"/>
                    <a:pt x="98365" y="0"/>
                    <a:pt x="94269" y="0"/>
                  </a:cubicBezTo>
                  <a:lnTo>
                    <a:pt x="64456" y="0"/>
                  </a:lnTo>
                  <a:cubicBezTo>
                    <a:pt x="60360" y="0"/>
                    <a:pt x="57027" y="3334"/>
                    <a:pt x="57027" y="7429"/>
                  </a:cubicBezTo>
                  <a:lnTo>
                    <a:pt x="57027" y="18955"/>
                  </a:lnTo>
                  <a:cubicBezTo>
                    <a:pt x="49216" y="21717"/>
                    <a:pt x="42072" y="25813"/>
                    <a:pt x="35881" y="31052"/>
                  </a:cubicBezTo>
                  <a:lnTo>
                    <a:pt x="26070" y="25337"/>
                  </a:lnTo>
                  <a:cubicBezTo>
                    <a:pt x="22546" y="23241"/>
                    <a:pt x="17974" y="24479"/>
                    <a:pt x="15879" y="28099"/>
                  </a:cubicBezTo>
                  <a:lnTo>
                    <a:pt x="1020" y="53912"/>
                  </a:lnTo>
                  <a:cubicBezTo>
                    <a:pt x="-1076" y="57436"/>
                    <a:pt x="162" y="62008"/>
                    <a:pt x="3782" y="64103"/>
                  </a:cubicBezTo>
                  <a:lnTo>
                    <a:pt x="13688" y="69818"/>
                  </a:lnTo>
                  <a:cubicBezTo>
                    <a:pt x="12831" y="74104"/>
                    <a:pt x="12354" y="78010"/>
                    <a:pt x="12354" y="81915"/>
                  </a:cubicBezTo>
                  <a:cubicBezTo>
                    <a:pt x="12354" y="85820"/>
                    <a:pt x="12735" y="89726"/>
                    <a:pt x="13688" y="94012"/>
                  </a:cubicBezTo>
                  <a:lnTo>
                    <a:pt x="3782" y="99727"/>
                  </a:lnTo>
                  <a:cubicBezTo>
                    <a:pt x="258" y="101822"/>
                    <a:pt x="-981" y="106299"/>
                    <a:pt x="1020" y="109919"/>
                  </a:cubicBezTo>
                  <a:lnTo>
                    <a:pt x="1020" y="109919"/>
                  </a:lnTo>
                  <a:close/>
                  <a:moveTo>
                    <a:pt x="29404" y="95726"/>
                  </a:moveTo>
                  <a:cubicBezTo>
                    <a:pt x="27975" y="90488"/>
                    <a:pt x="27309" y="86106"/>
                    <a:pt x="27309" y="81915"/>
                  </a:cubicBezTo>
                  <a:cubicBezTo>
                    <a:pt x="27309" y="77724"/>
                    <a:pt x="27975" y="73343"/>
                    <a:pt x="29404" y="68104"/>
                  </a:cubicBezTo>
                  <a:cubicBezTo>
                    <a:pt x="30357" y="64770"/>
                    <a:pt x="28928" y="61341"/>
                    <a:pt x="25975" y="59627"/>
                  </a:cubicBezTo>
                  <a:lnTo>
                    <a:pt x="17688" y="54864"/>
                  </a:lnTo>
                  <a:lnTo>
                    <a:pt x="25118" y="42005"/>
                  </a:lnTo>
                  <a:lnTo>
                    <a:pt x="33309" y="46673"/>
                  </a:lnTo>
                  <a:cubicBezTo>
                    <a:pt x="36262" y="48387"/>
                    <a:pt x="39977" y="47911"/>
                    <a:pt x="42358" y="45434"/>
                  </a:cubicBezTo>
                  <a:cubicBezTo>
                    <a:pt x="48835" y="38862"/>
                    <a:pt x="57217" y="34100"/>
                    <a:pt x="66456" y="31623"/>
                  </a:cubicBezTo>
                  <a:cubicBezTo>
                    <a:pt x="69695" y="30766"/>
                    <a:pt x="71981" y="27813"/>
                    <a:pt x="71981" y="24479"/>
                  </a:cubicBezTo>
                  <a:lnTo>
                    <a:pt x="71981" y="14954"/>
                  </a:lnTo>
                  <a:lnTo>
                    <a:pt x="86840" y="14954"/>
                  </a:lnTo>
                  <a:lnTo>
                    <a:pt x="86840" y="24479"/>
                  </a:lnTo>
                  <a:cubicBezTo>
                    <a:pt x="86840" y="27813"/>
                    <a:pt x="89126" y="30861"/>
                    <a:pt x="92364" y="31623"/>
                  </a:cubicBezTo>
                  <a:cubicBezTo>
                    <a:pt x="101699" y="34004"/>
                    <a:pt x="109986" y="38767"/>
                    <a:pt x="116463" y="45434"/>
                  </a:cubicBezTo>
                  <a:cubicBezTo>
                    <a:pt x="118844" y="47816"/>
                    <a:pt x="122559" y="48387"/>
                    <a:pt x="125511" y="46673"/>
                  </a:cubicBezTo>
                  <a:lnTo>
                    <a:pt x="133703" y="42005"/>
                  </a:lnTo>
                  <a:lnTo>
                    <a:pt x="141132" y="54864"/>
                  </a:lnTo>
                  <a:lnTo>
                    <a:pt x="132846" y="59627"/>
                  </a:lnTo>
                  <a:cubicBezTo>
                    <a:pt x="129893" y="61341"/>
                    <a:pt x="128464" y="64865"/>
                    <a:pt x="129417" y="68104"/>
                  </a:cubicBezTo>
                  <a:cubicBezTo>
                    <a:pt x="130845" y="73343"/>
                    <a:pt x="131512" y="77724"/>
                    <a:pt x="131512" y="81915"/>
                  </a:cubicBezTo>
                  <a:cubicBezTo>
                    <a:pt x="131512" y="86106"/>
                    <a:pt x="130845" y="90488"/>
                    <a:pt x="129417" y="95726"/>
                  </a:cubicBezTo>
                  <a:cubicBezTo>
                    <a:pt x="128464" y="99060"/>
                    <a:pt x="129893" y="102489"/>
                    <a:pt x="132846" y="104204"/>
                  </a:cubicBezTo>
                  <a:lnTo>
                    <a:pt x="141132" y="108966"/>
                  </a:lnTo>
                  <a:lnTo>
                    <a:pt x="133703" y="121825"/>
                  </a:lnTo>
                  <a:lnTo>
                    <a:pt x="125511" y="117158"/>
                  </a:lnTo>
                  <a:cubicBezTo>
                    <a:pt x="122559" y="115443"/>
                    <a:pt x="118844" y="116015"/>
                    <a:pt x="116463" y="118396"/>
                  </a:cubicBezTo>
                  <a:cubicBezTo>
                    <a:pt x="109986" y="124968"/>
                    <a:pt x="101699" y="129731"/>
                    <a:pt x="92364" y="132112"/>
                  </a:cubicBezTo>
                  <a:cubicBezTo>
                    <a:pt x="89126" y="132969"/>
                    <a:pt x="86840" y="135922"/>
                    <a:pt x="86840" y="139351"/>
                  </a:cubicBezTo>
                  <a:lnTo>
                    <a:pt x="86840" y="148876"/>
                  </a:lnTo>
                  <a:lnTo>
                    <a:pt x="71981" y="148876"/>
                  </a:lnTo>
                  <a:lnTo>
                    <a:pt x="71981" y="139351"/>
                  </a:lnTo>
                  <a:cubicBezTo>
                    <a:pt x="71981" y="136017"/>
                    <a:pt x="69695" y="132969"/>
                    <a:pt x="66456" y="132112"/>
                  </a:cubicBezTo>
                  <a:cubicBezTo>
                    <a:pt x="57122" y="129731"/>
                    <a:pt x="48835" y="124968"/>
                    <a:pt x="42358" y="118396"/>
                  </a:cubicBezTo>
                  <a:cubicBezTo>
                    <a:pt x="39977" y="116015"/>
                    <a:pt x="36262" y="115443"/>
                    <a:pt x="33309" y="117158"/>
                  </a:cubicBezTo>
                  <a:lnTo>
                    <a:pt x="25118" y="121825"/>
                  </a:lnTo>
                  <a:lnTo>
                    <a:pt x="17688" y="108966"/>
                  </a:lnTo>
                  <a:lnTo>
                    <a:pt x="25975" y="104204"/>
                  </a:lnTo>
                  <a:cubicBezTo>
                    <a:pt x="28928" y="102489"/>
                    <a:pt x="30357" y="99060"/>
                    <a:pt x="29404" y="95822"/>
                  </a:cubicBezTo>
                  <a:lnTo>
                    <a:pt x="29404" y="95822"/>
                  </a:lnTo>
                  <a:close/>
                </a:path>
              </a:pathLst>
            </a:custGeom>
            <a:solidFill>
              <a:schemeClr val="dk1"/>
            </a:solidFill>
            <a:ln>
              <a:noFill/>
            </a:ln>
          </p:spPr>
          <p:style>
            <a:lnRef idx="0"/>
            <a:fillRef idx="0"/>
            <a:effectRef idx="0"/>
            <a:fontRef idx="minor"/>
          </p:style>
        </p:sp>
        <p:sp>
          <p:nvSpPr>
            <p:cNvPr id="672" name="CustomShape 254"/>
            <p:cNvSpPr/>
            <p:nvPr/>
          </p:nvSpPr>
          <p:spPr>
            <a:xfrm>
              <a:off x="1150560" y="1084680"/>
              <a:ext cx="74160" cy="74160"/>
            </a:xfrm>
            <a:custGeom>
              <a:avLst/>
              <a:gdLst/>
              <a:ahLst/>
              <a:rect l="l" t="t" r="r" b="b"/>
              <a:pathLst>
                <a:path w="74485" h="74485">
                  <a:moveTo>
                    <a:pt x="37243" y="74485"/>
                  </a:moveTo>
                  <a:cubicBezTo>
                    <a:pt x="57721" y="74485"/>
                    <a:pt x="74486" y="57817"/>
                    <a:pt x="74486" y="37243"/>
                  </a:cubicBezTo>
                  <a:cubicBezTo>
                    <a:pt x="74486" y="16669"/>
                    <a:pt x="57817" y="0"/>
                    <a:pt x="37243" y="0"/>
                  </a:cubicBezTo>
                  <a:cubicBezTo>
                    <a:pt x="16669" y="0"/>
                    <a:pt x="0" y="16669"/>
                    <a:pt x="0" y="37243"/>
                  </a:cubicBezTo>
                  <a:cubicBezTo>
                    <a:pt x="0" y="57817"/>
                    <a:pt x="16669" y="74485"/>
                    <a:pt x="37243" y="74485"/>
                  </a:cubicBezTo>
                  <a:lnTo>
                    <a:pt x="37243" y="74485"/>
                  </a:lnTo>
                  <a:close/>
                  <a:moveTo>
                    <a:pt x="37243" y="14954"/>
                  </a:moveTo>
                  <a:cubicBezTo>
                    <a:pt x="49530" y="14954"/>
                    <a:pt x="59531" y="24955"/>
                    <a:pt x="59531" y="37243"/>
                  </a:cubicBezTo>
                  <a:cubicBezTo>
                    <a:pt x="59531" y="49530"/>
                    <a:pt x="49530" y="59531"/>
                    <a:pt x="37243" y="59531"/>
                  </a:cubicBezTo>
                  <a:cubicBezTo>
                    <a:pt x="24955" y="59531"/>
                    <a:pt x="14954" y="49530"/>
                    <a:pt x="14954" y="37243"/>
                  </a:cubicBezTo>
                  <a:cubicBezTo>
                    <a:pt x="14954" y="24955"/>
                    <a:pt x="24955" y="14954"/>
                    <a:pt x="37243" y="14954"/>
                  </a:cubicBezTo>
                  <a:close/>
                </a:path>
              </a:pathLst>
            </a:custGeom>
            <a:solidFill>
              <a:schemeClr val="dk1"/>
            </a:solidFill>
            <a:ln>
              <a:noFill/>
            </a:ln>
          </p:spPr>
          <p:style>
            <a:lnRef idx="0"/>
            <a:fillRef idx="0"/>
            <a:effectRef idx="0"/>
            <a:fontRef idx="minor"/>
          </p:style>
        </p:sp>
        <p:sp>
          <p:nvSpPr>
            <p:cNvPr id="673" name="CustomShape 255"/>
            <p:cNvSpPr/>
            <p:nvPr/>
          </p:nvSpPr>
          <p:spPr>
            <a:xfrm>
              <a:off x="1085760" y="101988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74" name="CustomShape 256"/>
            <p:cNvSpPr/>
            <p:nvPr/>
          </p:nvSpPr>
          <p:spPr>
            <a:xfrm>
              <a:off x="1046160" y="980280"/>
              <a:ext cx="330120" cy="380880"/>
            </a:xfrm>
            <a:custGeom>
              <a:avLst/>
              <a:gdLst/>
              <a:ahLst/>
              <a:rect l="l" t="t" r="r" b="b"/>
              <a:pathLst>
                <a:path w="330472" h="381095">
                  <a:moveTo>
                    <a:pt x="59627" y="372618"/>
                  </a:moveTo>
                  <a:cubicBezTo>
                    <a:pt x="59150" y="375857"/>
                    <a:pt x="60865" y="379190"/>
                    <a:pt x="64103" y="380524"/>
                  </a:cubicBezTo>
                  <a:cubicBezTo>
                    <a:pt x="65056" y="380905"/>
                    <a:pt x="66008" y="381095"/>
                    <a:pt x="67056" y="381095"/>
                  </a:cubicBezTo>
                  <a:lnTo>
                    <a:pt x="186023" y="381095"/>
                  </a:lnTo>
                  <a:cubicBezTo>
                    <a:pt x="190119" y="381095"/>
                    <a:pt x="193453" y="377761"/>
                    <a:pt x="193453" y="373570"/>
                  </a:cubicBezTo>
                  <a:cubicBezTo>
                    <a:pt x="193453" y="357759"/>
                    <a:pt x="206502" y="339376"/>
                    <a:pt x="223266" y="339376"/>
                  </a:cubicBezTo>
                  <a:lnTo>
                    <a:pt x="253079" y="339376"/>
                  </a:lnTo>
                  <a:cubicBezTo>
                    <a:pt x="272510" y="339376"/>
                    <a:pt x="288512" y="324422"/>
                    <a:pt x="290132" y="305372"/>
                  </a:cubicBezTo>
                  <a:lnTo>
                    <a:pt x="292418" y="303085"/>
                  </a:lnTo>
                  <a:cubicBezTo>
                    <a:pt x="299466" y="296037"/>
                    <a:pt x="300800" y="285369"/>
                    <a:pt x="296418" y="276987"/>
                  </a:cubicBezTo>
                  <a:cubicBezTo>
                    <a:pt x="300895" y="274320"/>
                    <a:pt x="304229" y="270224"/>
                    <a:pt x="305943" y="265271"/>
                  </a:cubicBezTo>
                  <a:cubicBezTo>
                    <a:pt x="307943" y="259556"/>
                    <a:pt x="307658" y="253460"/>
                    <a:pt x="304991" y="248031"/>
                  </a:cubicBezTo>
                  <a:lnTo>
                    <a:pt x="300419" y="237554"/>
                  </a:lnTo>
                  <a:lnTo>
                    <a:pt x="315182" y="232791"/>
                  </a:lnTo>
                  <a:cubicBezTo>
                    <a:pt x="322612" y="230315"/>
                    <a:pt x="328041" y="224314"/>
                    <a:pt x="329851" y="216694"/>
                  </a:cubicBezTo>
                  <a:cubicBezTo>
                    <a:pt x="331661" y="209169"/>
                    <a:pt x="329470" y="201359"/>
                    <a:pt x="323945" y="195834"/>
                  </a:cubicBezTo>
                  <a:cubicBezTo>
                    <a:pt x="284321" y="154400"/>
                    <a:pt x="292227" y="162687"/>
                    <a:pt x="291179" y="161544"/>
                  </a:cubicBezTo>
                  <a:cubicBezTo>
                    <a:pt x="285845" y="156210"/>
                    <a:pt x="282797" y="148971"/>
                    <a:pt x="282797" y="141446"/>
                  </a:cubicBezTo>
                  <a:cubicBezTo>
                    <a:pt x="282797" y="63437"/>
                    <a:pt x="219361" y="0"/>
                    <a:pt x="141351" y="0"/>
                  </a:cubicBezTo>
                  <a:cubicBezTo>
                    <a:pt x="115919" y="0"/>
                    <a:pt x="91059" y="6858"/>
                    <a:pt x="69247" y="19717"/>
                  </a:cubicBezTo>
                  <a:cubicBezTo>
                    <a:pt x="65437" y="22003"/>
                    <a:pt x="64389" y="27242"/>
                    <a:pt x="67342" y="30861"/>
                  </a:cubicBezTo>
                  <a:cubicBezTo>
                    <a:pt x="69723" y="33718"/>
                    <a:pt x="73914" y="34290"/>
                    <a:pt x="77057" y="32385"/>
                  </a:cubicBezTo>
                  <a:cubicBezTo>
                    <a:pt x="96488" y="20955"/>
                    <a:pt x="118682" y="14859"/>
                    <a:pt x="141351" y="14859"/>
                  </a:cubicBezTo>
                  <a:cubicBezTo>
                    <a:pt x="211074" y="14859"/>
                    <a:pt x="267843" y="71628"/>
                    <a:pt x="267843" y="141351"/>
                  </a:cubicBezTo>
                  <a:cubicBezTo>
                    <a:pt x="267843" y="152876"/>
                    <a:pt x="272320" y="163735"/>
                    <a:pt x="280511" y="171926"/>
                  </a:cubicBezTo>
                  <a:cubicBezTo>
                    <a:pt x="320135" y="213360"/>
                    <a:pt x="312230" y="205073"/>
                    <a:pt x="313277" y="206216"/>
                  </a:cubicBezTo>
                  <a:cubicBezTo>
                    <a:pt x="315944" y="208883"/>
                    <a:pt x="315563" y="211931"/>
                    <a:pt x="315278" y="213170"/>
                  </a:cubicBezTo>
                  <a:cubicBezTo>
                    <a:pt x="314992" y="214408"/>
                    <a:pt x="313944" y="217361"/>
                    <a:pt x="310420" y="218504"/>
                  </a:cubicBezTo>
                  <a:lnTo>
                    <a:pt x="287941" y="225742"/>
                  </a:lnTo>
                  <a:cubicBezTo>
                    <a:pt x="286988" y="226028"/>
                    <a:pt x="286131" y="226504"/>
                    <a:pt x="285369" y="227076"/>
                  </a:cubicBezTo>
                  <a:cubicBezTo>
                    <a:pt x="282702" y="229362"/>
                    <a:pt x="282035" y="232886"/>
                    <a:pt x="283274" y="235839"/>
                  </a:cubicBezTo>
                  <a:cubicBezTo>
                    <a:pt x="283274" y="235839"/>
                    <a:pt x="291370" y="254222"/>
                    <a:pt x="291370" y="254413"/>
                  </a:cubicBezTo>
                  <a:cubicBezTo>
                    <a:pt x="292322" y="256222"/>
                    <a:pt x="292418" y="258318"/>
                    <a:pt x="291751" y="260223"/>
                  </a:cubicBezTo>
                  <a:cubicBezTo>
                    <a:pt x="291084" y="262128"/>
                    <a:pt x="289655" y="263652"/>
                    <a:pt x="287846" y="264509"/>
                  </a:cubicBezTo>
                  <a:lnTo>
                    <a:pt x="281559" y="267367"/>
                  </a:lnTo>
                  <a:cubicBezTo>
                    <a:pt x="280226" y="268034"/>
                    <a:pt x="278987" y="268986"/>
                    <a:pt x="278225" y="270224"/>
                  </a:cubicBezTo>
                  <a:cubicBezTo>
                    <a:pt x="276320" y="273272"/>
                    <a:pt x="276892" y="277082"/>
                    <a:pt x="279273" y="279463"/>
                  </a:cubicBezTo>
                  <a:lnTo>
                    <a:pt x="281750" y="281940"/>
                  </a:lnTo>
                  <a:cubicBezTo>
                    <a:pt x="284702" y="284893"/>
                    <a:pt x="284702" y="289560"/>
                    <a:pt x="281750" y="292417"/>
                  </a:cubicBezTo>
                  <a:lnTo>
                    <a:pt x="277368" y="296799"/>
                  </a:lnTo>
                  <a:cubicBezTo>
                    <a:pt x="275939" y="298228"/>
                    <a:pt x="275177" y="300133"/>
                    <a:pt x="275177" y="302228"/>
                  </a:cubicBezTo>
                  <a:cubicBezTo>
                    <a:pt x="275177" y="314516"/>
                    <a:pt x="265081" y="324422"/>
                    <a:pt x="252889" y="324422"/>
                  </a:cubicBezTo>
                  <a:lnTo>
                    <a:pt x="223076" y="324422"/>
                  </a:lnTo>
                  <a:cubicBezTo>
                    <a:pt x="200692" y="324422"/>
                    <a:pt x="182499" y="344329"/>
                    <a:pt x="179070" y="366141"/>
                  </a:cubicBezTo>
                  <a:lnTo>
                    <a:pt x="75343" y="366141"/>
                  </a:lnTo>
                  <a:cubicBezTo>
                    <a:pt x="80677" y="313563"/>
                    <a:pt x="63246" y="280416"/>
                    <a:pt x="46292" y="248221"/>
                  </a:cubicBezTo>
                  <a:cubicBezTo>
                    <a:pt x="30861" y="218884"/>
                    <a:pt x="14859" y="188500"/>
                    <a:pt x="14859" y="141351"/>
                  </a:cubicBezTo>
                  <a:cubicBezTo>
                    <a:pt x="14859" y="118586"/>
                    <a:pt x="20955" y="96298"/>
                    <a:pt x="32480" y="76867"/>
                  </a:cubicBezTo>
                  <a:cubicBezTo>
                    <a:pt x="34576" y="73342"/>
                    <a:pt x="33433" y="68771"/>
                    <a:pt x="29909" y="66675"/>
                  </a:cubicBezTo>
                  <a:cubicBezTo>
                    <a:pt x="26384" y="64579"/>
                    <a:pt x="21812" y="65722"/>
                    <a:pt x="19717" y="69247"/>
                  </a:cubicBezTo>
                  <a:cubicBezTo>
                    <a:pt x="6858" y="90964"/>
                    <a:pt x="0" y="115919"/>
                    <a:pt x="0" y="141351"/>
                  </a:cubicBezTo>
                  <a:cubicBezTo>
                    <a:pt x="0" y="192119"/>
                    <a:pt x="16859" y="224218"/>
                    <a:pt x="33147" y="255175"/>
                  </a:cubicBezTo>
                  <a:cubicBezTo>
                    <a:pt x="50578" y="288322"/>
                    <a:pt x="67151" y="319659"/>
                    <a:pt x="59531" y="372523"/>
                  </a:cubicBezTo>
                  <a:lnTo>
                    <a:pt x="59531" y="372523"/>
                  </a:lnTo>
                  <a:close/>
                </a:path>
              </a:pathLst>
            </a:custGeom>
            <a:solidFill>
              <a:schemeClr val="dk1"/>
            </a:solidFill>
            <a:ln>
              <a:noFill/>
            </a:ln>
          </p:spPr>
          <p:style>
            <a:lnRef idx="0"/>
            <a:fillRef idx="0"/>
            <a:effectRef idx="0"/>
            <a:fontRef idx="minor"/>
          </p:style>
        </p:sp>
      </p:grpSp>
      <p:grpSp>
        <p:nvGrpSpPr>
          <p:cNvPr id="675" name="Group 257"/>
          <p:cNvGrpSpPr/>
          <p:nvPr/>
        </p:nvGrpSpPr>
        <p:grpSpPr>
          <a:xfrm>
            <a:off x="5488920" y="980640"/>
            <a:ext cx="330120" cy="380520"/>
            <a:chOff x="5488920" y="980640"/>
            <a:chExt cx="330120" cy="380520"/>
          </a:xfrm>
        </p:grpSpPr>
        <p:sp>
          <p:nvSpPr>
            <p:cNvPr id="676" name="CustomShape 258"/>
            <p:cNvSpPr/>
            <p:nvPr/>
          </p:nvSpPr>
          <p:spPr>
            <a:xfrm>
              <a:off x="5652360" y="1084680"/>
              <a:ext cx="14400" cy="14400"/>
            </a:xfrm>
            <a:custGeom>
              <a:avLst/>
              <a:gdLst/>
              <a:ahLst/>
              <a:rect l="l" t="t" r="r" b="b"/>
              <a:pathLst>
                <a:path w="14858"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677" name="CustomShape 259"/>
            <p:cNvSpPr/>
            <p:nvPr/>
          </p:nvSpPr>
          <p:spPr>
            <a:xfrm>
              <a:off x="5592960" y="1084680"/>
              <a:ext cx="14400" cy="14400"/>
            </a:xfrm>
            <a:custGeom>
              <a:avLst/>
              <a:gdLst/>
              <a:ahLst/>
              <a:rect l="l" t="t" r="r" b="b"/>
              <a:pathLst>
                <a:path w="14858"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678" name="CustomShape 260"/>
            <p:cNvSpPr/>
            <p:nvPr/>
          </p:nvSpPr>
          <p:spPr>
            <a:xfrm>
              <a:off x="5548320" y="1040040"/>
              <a:ext cx="163440" cy="163440"/>
            </a:xfrm>
            <a:custGeom>
              <a:avLst/>
              <a:gdLst/>
              <a:ahLst/>
              <a:rect l="l" t="t" r="r" b="b"/>
              <a:pathLst>
                <a:path w="163639" h="163639">
                  <a:moveTo>
                    <a:pt x="81820" y="163639"/>
                  </a:moveTo>
                  <a:cubicBezTo>
                    <a:pt x="126968" y="163639"/>
                    <a:pt x="163639" y="126873"/>
                    <a:pt x="163639" y="81820"/>
                  </a:cubicBezTo>
                  <a:cubicBezTo>
                    <a:pt x="163639" y="36767"/>
                    <a:pt x="126873" y="0"/>
                    <a:pt x="81820" y="0"/>
                  </a:cubicBezTo>
                  <a:cubicBezTo>
                    <a:pt x="36766" y="0"/>
                    <a:pt x="0" y="36767"/>
                    <a:pt x="0" y="81820"/>
                  </a:cubicBezTo>
                  <a:cubicBezTo>
                    <a:pt x="0" y="126873"/>
                    <a:pt x="36766"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679" name="CustomShape 261"/>
            <p:cNvSpPr/>
            <p:nvPr/>
          </p:nvSpPr>
          <p:spPr>
            <a:xfrm>
              <a:off x="5593320" y="1114560"/>
              <a:ext cx="73800" cy="44280"/>
            </a:xfrm>
            <a:custGeom>
              <a:avLst/>
              <a:gdLst/>
              <a:ahLst/>
              <a:rect l="l" t="t" r="r" b="b"/>
              <a:pathLst>
                <a:path w="74295" h="44672">
                  <a:moveTo>
                    <a:pt x="37052" y="44672"/>
                  </a:moveTo>
                  <a:cubicBezTo>
                    <a:pt x="57531" y="44672"/>
                    <a:pt x="74295" y="28003"/>
                    <a:pt x="74295" y="7429"/>
                  </a:cubicBezTo>
                  <a:cubicBezTo>
                    <a:pt x="74295" y="3334"/>
                    <a:pt x="70961" y="0"/>
                    <a:pt x="66866" y="0"/>
                  </a:cubicBezTo>
                  <a:cubicBezTo>
                    <a:pt x="62770" y="0"/>
                    <a:pt x="59436" y="3334"/>
                    <a:pt x="59436" y="7429"/>
                  </a:cubicBezTo>
                  <a:cubicBezTo>
                    <a:pt x="59436" y="19717"/>
                    <a:pt x="49435" y="29718"/>
                    <a:pt x="37148" y="29718"/>
                  </a:cubicBezTo>
                  <a:cubicBezTo>
                    <a:pt x="24860" y="29718"/>
                    <a:pt x="14859" y="19717"/>
                    <a:pt x="14859" y="7429"/>
                  </a:cubicBezTo>
                  <a:cubicBezTo>
                    <a:pt x="14859" y="3334"/>
                    <a:pt x="11525" y="0"/>
                    <a:pt x="7430" y="0"/>
                  </a:cubicBezTo>
                  <a:cubicBezTo>
                    <a:pt x="3334" y="0"/>
                    <a:pt x="0" y="3334"/>
                    <a:pt x="0" y="7429"/>
                  </a:cubicBezTo>
                  <a:cubicBezTo>
                    <a:pt x="0" y="27908"/>
                    <a:pt x="16669" y="44672"/>
                    <a:pt x="37243" y="44672"/>
                  </a:cubicBezTo>
                  <a:lnTo>
                    <a:pt x="37243" y="44672"/>
                  </a:lnTo>
                  <a:close/>
                </a:path>
              </a:pathLst>
            </a:custGeom>
            <a:solidFill>
              <a:schemeClr val="dk1"/>
            </a:solidFill>
            <a:ln>
              <a:noFill/>
            </a:ln>
          </p:spPr>
          <p:style>
            <a:lnRef idx="0"/>
            <a:fillRef idx="0"/>
            <a:effectRef idx="0"/>
            <a:fontRef idx="minor"/>
          </p:style>
        </p:sp>
        <p:sp>
          <p:nvSpPr>
            <p:cNvPr id="680" name="CustomShape 262"/>
            <p:cNvSpPr/>
            <p:nvPr/>
          </p:nvSpPr>
          <p:spPr>
            <a:xfrm>
              <a:off x="5528160" y="101988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81" name="CustomShape 263"/>
            <p:cNvSpPr/>
            <p:nvPr/>
          </p:nvSpPr>
          <p:spPr>
            <a:xfrm>
              <a:off x="5488920" y="980640"/>
              <a:ext cx="330120" cy="380520"/>
            </a:xfrm>
            <a:custGeom>
              <a:avLst/>
              <a:gdLst/>
              <a:ahLst/>
              <a:rect l="l" t="t" r="r" b="b"/>
              <a:pathLst>
                <a:path w="330472" h="381000">
                  <a:moveTo>
                    <a:pt x="291084" y="161449"/>
                  </a:moveTo>
                  <a:cubicBezTo>
                    <a:pt x="285750" y="156115"/>
                    <a:pt x="282702" y="148876"/>
                    <a:pt x="282702" y="141351"/>
                  </a:cubicBezTo>
                  <a:cubicBezTo>
                    <a:pt x="282702" y="63341"/>
                    <a:pt x="219265" y="0"/>
                    <a:pt x="141351" y="0"/>
                  </a:cubicBezTo>
                  <a:cubicBezTo>
                    <a:pt x="115919" y="0"/>
                    <a:pt x="91059" y="6858"/>
                    <a:pt x="69342" y="19717"/>
                  </a:cubicBezTo>
                  <a:cubicBezTo>
                    <a:pt x="65532" y="22003"/>
                    <a:pt x="64484" y="27242"/>
                    <a:pt x="67437" y="30861"/>
                  </a:cubicBezTo>
                  <a:cubicBezTo>
                    <a:pt x="69818" y="33718"/>
                    <a:pt x="74009" y="34290"/>
                    <a:pt x="77153" y="32385"/>
                  </a:cubicBezTo>
                  <a:cubicBezTo>
                    <a:pt x="96583" y="20955"/>
                    <a:pt x="118777" y="14859"/>
                    <a:pt x="141446" y="14859"/>
                  </a:cubicBezTo>
                  <a:cubicBezTo>
                    <a:pt x="211169" y="14859"/>
                    <a:pt x="267938" y="71628"/>
                    <a:pt x="267938" y="141351"/>
                  </a:cubicBezTo>
                  <a:cubicBezTo>
                    <a:pt x="267938" y="152876"/>
                    <a:pt x="272415" y="163735"/>
                    <a:pt x="280606" y="171926"/>
                  </a:cubicBezTo>
                  <a:cubicBezTo>
                    <a:pt x="314230" y="207073"/>
                    <a:pt x="313182" y="206026"/>
                    <a:pt x="313372" y="206216"/>
                  </a:cubicBezTo>
                  <a:cubicBezTo>
                    <a:pt x="316039" y="208883"/>
                    <a:pt x="315658" y="211931"/>
                    <a:pt x="315373" y="213169"/>
                  </a:cubicBezTo>
                  <a:cubicBezTo>
                    <a:pt x="315087" y="214408"/>
                    <a:pt x="314039" y="217360"/>
                    <a:pt x="310515" y="218504"/>
                  </a:cubicBezTo>
                  <a:lnTo>
                    <a:pt x="288036" y="225742"/>
                  </a:lnTo>
                  <a:cubicBezTo>
                    <a:pt x="287083" y="226028"/>
                    <a:pt x="286226" y="226504"/>
                    <a:pt x="285464" y="227076"/>
                  </a:cubicBezTo>
                  <a:cubicBezTo>
                    <a:pt x="282797" y="229362"/>
                    <a:pt x="282130" y="232886"/>
                    <a:pt x="283369" y="235839"/>
                  </a:cubicBezTo>
                  <a:cubicBezTo>
                    <a:pt x="283369" y="235839"/>
                    <a:pt x="291465" y="254222"/>
                    <a:pt x="291465" y="254413"/>
                  </a:cubicBezTo>
                  <a:cubicBezTo>
                    <a:pt x="292417" y="256222"/>
                    <a:pt x="292513" y="258318"/>
                    <a:pt x="291846" y="260223"/>
                  </a:cubicBezTo>
                  <a:cubicBezTo>
                    <a:pt x="291179" y="262128"/>
                    <a:pt x="289750" y="263652"/>
                    <a:pt x="287941" y="264509"/>
                  </a:cubicBezTo>
                  <a:lnTo>
                    <a:pt x="281654" y="267367"/>
                  </a:lnTo>
                  <a:cubicBezTo>
                    <a:pt x="280321" y="268034"/>
                    <a:pt x="279082" y="268986"/>
                    <a:pt x="278321" y="270224"/>
                  </a:cubicBezTo>
                  <a:cubicBezTo>
                    <a:pt x="276415" y="273272"/>
                    <a:pt x="276987" y="277082"/>
                    <a:pt x="279368" y="279463"/>
                  </a:cubicBezTo>
                  <a:lnTo>
                    <a:pt x="281845" y="281940"/>
                  </a:lnTo>
                  <a:cubicBezTo>
                    <a:pt x="284797" y="284797"/>
                    <a:pt x="284797" y="289560"/>
                    <a:pt x="281845" y="292417"/>
                  </a:cubicBezTo>
                  <a:lnTo>
                    <a:pt x="277463" y="296799"/>
                  </a:lnTo>
                  <a:cubicBezTo>
                    <a:pt x="276035" y="298228"/>
                    <a:pt x="275272" y="300133"/>
                    <a:pt x="275272" y="302228"/>
                  </a:cubicBezTo>
                  <a:cubicBezTo>
                    <a:pt x="275272" y="314515"/>
                    <a:pt x="265176" y="324421"/>
                    <a:pt x="252984" y="324421"/>
                  </a:cubicBezTo>
                  <a:lnTo>
                    <a:pt x="223171" y="324421"/>
                  </a:lnTo>
                  <a:cubicBezTo>
                    <a:pt x="200787" y="324421"/>
                    <a:pt x="182594" y="344329"/>
                    <a:pt x="179165" y="366141"/>
                  </a:cubicBezTo>
                  <a:lnTo>
                    <a:pt x="75343" y="366141"/>
                  </a:lnTo>
                  <a:cubicBezTo>
                    <a:pt x="80677" y="313563"/>
                    <a:pt x="63246" y="280416"/>
                    <a:pt x="46291" y="248221"/>
                  </a:cubicBezTo>
                  <a:cubicBezTo>
                    <a:pt x="30861" y="218884"/>
                    <a:pt x="14859" y="188500"/>
                    <a:pt x="14859" y="141351"/>
                  </a:cubicBezTo>
                  <a:cubicBezTo>
                    <a:pt x="14859" y="118586"/>
                    <a:pt x="20955" y="96298"/>
                    <a:pt x="32480" y="76867"/>
                  </a:cubicBezTo>
                  <a:cubicBezTo>
                    <a:pt x="34766" y="73057"/>
                    <a:pt x="33147" y="68008"/>
                    <a:pt x="28956" y="66199"/>
                  </a:cubicBezTo>
                  <a:cubicBezTo>
                    <a:pt x="25527" y="64770"/>
                    <a:pt x="21527" y="66199"/>
                    <a:pt x="19621" y="69533"/>
                  </a:cubicBezTo>
                  <a:cubicBezTo>
                    <a:pt x="6763" y="91250"/>
                    <a:pt x="0" y="116014"/>
                    <a:pt x="0" y="141351"/>
                  </a:cubicBezTo>
                  <a:cubicBezTo>
                    <a:pt x="0" y="192119"/>
                    <a:pt x="16859" y="224218"/>
                    <a:pt x="33147" y="255175"/>
                  </a:cubicBezTo>
                  <a:cubicBezTo>
                    <a:pt x="50578" y="288322"/>
                    <a:pt x="67056" y="319659"/>
                    <a:pt x="59627" y="372428"/>
                  </a:cubicBezTo>
                  <a:cubicBezTo>
                    <a:pt x="59531" y="373380"/>
                    <a:pt x="59531" y="374428"/>
                    <a:pt x="59722" y="375380"/>
                  </a:cubicBezTo>
                  <a:cubicBezTo>
                    <a:pt x="60674" y="378809"/>
                    <a:pt x="63722" y="381000"/>
                    <a:pt x="66961" y="381000"/>
                  </a:cubicBezTo>
                  <a:lnTo>
                    <a:pt x="186023" y="381000"/>
                  </a:lnTo>
                  <a:cubicBezTo>
                    <a:pt x="190119" y="381000"/>
                    <a:pt x="193453" y="377666"/>
                    <a:pt x="193453" y="373475"/>
                  </a:cubicBezTo>
                  <a:cubicBezTo>
                    <a:pt x="193453" y="357664"/>
                    <a:pt x="206502" y="339280"/>
                    <a:pt x="223266" y="339280"/>
                  </a:cubicBezTo>
                  <a:lnTo>
                    <a:pt x="253079" y="339280"/>
                  </a:lnTo>
                  <a:cubicBezTo>
                    <a:pt x="272510" y="339280"/>
                    <a:pt x="288512" y="324326"/>
                    <a:pt x="290131" y="305276"/>
                  </a:cubicBezTo>
                  <a:lnTo>
                    <a:pt x="292417" y="302990"/>
                  </a:lnTo>
                  <a:cubicBezTo>
                    <a:pt x="299466" y="295942"/>
                    <a:pt x="300799" y="285274"/>
                    <a:pt x="296418" y="276892"/>
                  </a:cubicBezTo>
                  <a:cubicBezTo>
                    <a:pt x="300895" y="274225"/>
                    <a:pt x="304229" y="270129"/>
                    <a:pt x="305943" y="265176"/>
                  </a:cubicBezTo>
                  <a:cubicBezTo>
                    <a:pt x="307943" y="259461"/>
                    <a:pt x="307657" y="253365"/>
                    <a:pt x="304990" y="247936"/>
                  </a:cubicBezTo>
                  <a:lnTo>
                    <a:pt x="300419" y="237458"/>
                  </a:lnTo>
                  <a:lnTo>
                    <a:pt x="315182" y="232696"/>
                  </a:lnTo>
                  <a:cubicBezTo>
                    <a:pt x="322612" y="230219"/>
                    <a:pt x="328041" y="224218"/>
                    <a:pt x="329851" y="216598"/>
                  </a:cubicBezTo>
                  <a:cubicBezTo>
                    <a:pt x="331661" y="209074"/>
                    <a:pt x="329470" y="201263"/>
                    <a:pt x="323945" y="195739"/>
                  </a:cubicBezTo>
                  <a:cubicBezTo>
                    <a:pt x="284321" y="154305"/>
                    <a:pt x="292227" y="162592"/>
                    <a:pt x="291179" y="161449"/>
                  </a:cubicBezTo>
                  <a:lnTo>
                    <a:pt x="291179" y="161449"/>
                  </a:lnTo>
                  <a:close/>
                </a:path>
              </a:pathLst>
            </a:custGeom>
            <a:solidFill>
              <a:schemeClr val="dk1"/>
            </a:solidFill>
            <a:ln>
              <a:noFill/>
            </a:ln>
          </p:spPr>
          <p:style>
            <a:lnRef idx="0"/>
            <a:fillRef idx="0"/>
            <a:effectRef idx="0"/>
            <a:fontRef idx="minor"/>
          </p:style>
        </p:sp>
      </p:grpSp>
      <p:grpSp>
        <p:nvGrpSpPr>
          <p:cNvPr id="682" name="Group 264"/>
          <p:cNvGrpSpPr/>
          <p:nvPr/>
        </p:nvGrpSpPr>
        <p:grpSpPr>
          <a:xfrm>
            <a:off x="3267720" y="980640"/>
            <a:ext cx="330120" cy="380520"/>
            <a:chOff x="3267720" y="980640"/>
            <a:chExt cx="330120" cy="380520"/>
          </a:xfrm>
        </p:grpSpPr>
        <p:sp>
          <p:nvSpPr>
            <p:cNvPr id="683" name="CustomShape 265"/>
            <p:cNvSpPr/>
            <p:nvPr/>
          </p:nvSpPr>
          <p:spPr>
            <a:xfrm>
              <a:off x="3431160" y="1084680"/>
              <a:ext cx="14400" cy="1440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684" name="CustomShape 266"/>
            <p:cNvSpPr/>
            <p:nvPr/>
          </p:nvSpPr>
          <p:spPr>
            <a:xfrm>
              <a:off x="3371760" y="1084680"/>
              <a:ext cx="14400" cy="14400"/>
            </a:xfrm>
            <a:custGeom>
              <a:avLst/>
              <a:gdLst/>
              <a:ahLst/>
              <a:rect l="l" t="t" r="r" b="b"/>
              <a:pathLst>
                <a:path w="14859" h="14859">
                  <a:moveTo>
                    <a:pt x="14859" y="7429"/>
                  </a:moveTo>
                  <a:cubicBezTo>
                    <a:pt x="14859" y="11533"/>
                    <a:pt x="11533" y="14859"/>
                    <a:pt x="7429" y="14859"/>
                  </a:cubicBezTo>
                  <a:cubicBezTo>
                    <a:pt x="3326" y="14859"/>
                    <a:pt x="0" y="11533"/>
                    <a:pt x="0" y="7429"/>
                  </a:cubicBezTo>
                  <a:cubicBezTo>
                    <a:pt x="0" y="3326"/>
                    <a:pt x="3326" y="0"/>
                    <a:pt x="7429"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685" name="CustomShape 267"/>
            <p:cNvSpPr/>
            <p:nvPr/>
          </p:nvSpPr>
          <p:spPr>
            <a:xfrm>
              <a:off x="3327120" y="1040040"/>
              <a:ext cx="163440" cy="163440"/>
            </a:xfrm>
            <a:custGeom>
              <a:avLst/>
              <a:gdLst/>
              <a:ahLst/>
              <a:rect l="l" t="t" r="r" b="b"/>
              <a:pathLst>
                <a:path w="163639" h="163639">
                  <a:moveTo>
                    <a:pt x="81820" y="163639"/>
                  </a:moveTo>
                  <a:cubicBezTo>
                    <a:pt x="126968" y="163639"/>
                    <a:pt x="163640" y="126873"/>
                    <a:pt x="163640" y="81820"/>
                  </a:cubicBezTo>
                  <a:cubicBezTo>
                    <a:pt x="163640"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686" name="CustomShape 268"/>
            <p:cNvSpPr/>
            <p:nvPr/>
          </p:nvSpPr>
          <p:spPr>
            <a:xfrm>
              <a:off x="3371400" y="1114560"/>
              <a:ext cx="74160" cy="44280"/>
            </a:xfrm>
            <a:custGeom>
              <a:avLst/>
              <a:gdLst/>
              <a:ahLst/>
              <a:rect l="l" t="t" r="r" b="b"/>
              <a:pathLst>
                <a:path w="74485" h="44672">
                  <a:moveTo>
                    <a:pt x="7620" y="44672"/>
                  </a:moveTo>
                  <a:cubicBezTo>
                    <a:pt x="11716" y="44672"/>
                    <a:pt x="15050" y="41338"/>
                    <a:pt x="15050" y="37243"/>
                  </a:cubicBezTo>
                  <a:cubicBezTo>
                    <a:pt x="15050" y="24955"/>
                    <a:pt x="25051" y="14954"/>
                    <a:pt x="37338" y="14954"/>
                  </a:cubicBezTo>
                  <a:cubicBezTo>
                    <a:pt x="49625" y="14954"/>
                    <a:pt x="59627" y="24955"/>
                    <a:pt x="59627" y="37243"/>
                  </a:cubicBezTo>
                  <a:cubicBezTo>
                    <a:pt x="59627" y="41338"/>
                    <a:pt x="62960" y="44672"/>
                    <a:pt x="67056" y="44672"/>
                  </a:cubicBezTo>
                  <a:cubicBezTo>
                    <a:pt x="71152" y="44672"/>
                    <a:pt x="74486" y="41338"/>
                    <a:pt x="74486" y="37243"/>
                  </a:cubicBezTo>
                  <a:cubicBezTo>
                    <a:pt x="74486" y="16764"/>
                    <a:pt x="57817" y="0"/>
                    <a:pt x="37243" y="0"/>
                  </a:cubicBezTo>
                  <a:cubicBezTo>
                    <a:pt x="16669" y="0"/>
                    <a:pt x="0" y="16669"/>
                    <a:pt x="0" y="37243"/>
                  </a:cubicBezTo>
                  <a:cubicBezTo>
                    <a:pt x="0" y="41338"/>
                    <a:pt x="3334" y="44672"/>
                    <a:pt x="7429" y="44672"/>
                  </a:cubicBezTo>
                  <a:lnTo>
                    <a:pt x="7429" y="44672"/>
                  </a:lnTo>
                  <a:close/>
                </a:path>
              </a:pathLst>
            </a:custGeom>
            <a:solidFill>
              <a:schemeClr val="dk1"/>
            </a:solidFill>
            <a:ln>
              <a:noFill/>
            </a:ln>
          </p:spPr>
          <p:style>
            <a:lnRef idx="0"/>
            <a:fillRef idx="0"/>
            <a:effectRef idx="0"/>
            <a:fontRef idx="minor"/>
          </p:style>
        </p:sp>
        <p:sp>
          <p:nvSpPr>
            <p:cNvPr id="687" name="CustomShape 269"/>
            <p:cNvSpPr/>
            <p:nvPr/>
          </p:nvSpPr>
          <p:spPr>
            <a:xfrm>
              <a:off x="3306960" y="101988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88" name="CustomShape 270"/>
            <p:cNvSpPr/>
            <p:nvPr/>
          </p:nvSpPr>
          <p:spPr>
            <a:xfrm>
              <a:off x="3267720" y="980640"/>
              <a:ext cx="330120" cy="38052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1"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2" y="300038"/>
                    <a:pt x="275272" y="301942"/>
                  </a:cubicBezTo>
                  <a:cubicBezTo>
                    <a:pt x="275272"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799" y="274034"/>
                    <a:pt x="304133" y="269938"/>
                    <a:pt x="305848" y="264985"/>
                  </a:cubicBezTo>
                  <a:cubicBezTo>
                    <a:pt x="307848" y="259271"/>
                    <a:pt x="307562" y="253175"/>
                    <a:pt x="304895" y="247745"/>
                  </a:cubicBezTo>
                  <a:lnTo>
                    <a:pt x="300323" y="237268"/>
                  </a:lnTo>
                  <a:lnTo>
                    <a:pt x="315087" y="232505"/>
                  </a:lnTo>
                  <a:cubicBezTo>
                    <a:pt x="322516" y="230029"/>
                    <a:pt x="327946" y="224028"/>
                    <a:pt x="329755" y="216408"/>
                  </a:cubicBezTo>
                  <a:cubicBezTo>
                    <a:pt x="331565" y="208883"/>
                    <a:pt x="329374"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689" name="Group 271"/>
          <p:cNvGrpSpPr/>
          <p:nvPr/>
        </p:nvGrpSpPr>
        <p:grpSpPr>
          <a:xfrm>
            <a:off x="6229440" y="980640"/>
            <a:ext cx="329760" cy="380520"/>
            <a:chOff x="6229440" y="980640"/>
            <a:chExt cx="329760" cy="380520"/>
          </a:xfrm>
        </p:grpSpPr>
        <p:sp>
          <p:nvSpPr>
            <p:cNvPr id="690" name="CustomShape 272"/>
            <p:cNvSpPr/>
            <p:nvPr/>
          </p:nvSpPr>
          <p:spPr>
            <a:xfrm>
              <a:off x="6303960" y="1040040"/>
              <a:ext cx="133560" cy="148680"/>
            </a:xfrm>
            <a:custGeom>
              <a:avLst/>
              <a:gdLst/>
              <a:ahLst/>
              <a:rect l="l" t="t" r="r" b="b"/>
              <a:pathLst>
                <a:path w="133986" h="148875">
                  <a:moveTo>
                    <a:pt x="81886" y="74390"/>
                  </a:moveTo>
                  <a:cubicBezTo>
                    <a:pt x="110651" y="74390"/>
                    <a:pt x="133987" y="51054"/>
                    <a:pt x="133987" y="22289"/>
                  </a:cubicBezTo>
                  <a:lnTo>
                    <a:pt x="133987" y="7429"/>
                  </a:lnTo>
                  <a:cubicBezTo>
                    <a:pt x="133987" y="3334"/>
                    <a:pt x="130653" y="0"/>
                    <a:pt x="126558" y="0"/>
                  </a:cubicBezTo>
                  <a:lnTo>
                    <a:pt x="111699" y="0"/>
                  </a:lnTo>
                  <a:cubicBezTo>
                    <a:pt x="92744" y="0"/>
                    <a:pt x="76170" y="10192"/>
                    <a:pt x="67027" y="25337"/>
                  </a:cubicBezTo>
                  <a:cubicBezTo>
                    <a:pt x="57882" y="10192"/>
                    <a:pt x="41309" y="0"/>
                    <a:pt x="22354" y="0"/>
                  </a:cubicBezTo>
                  <a:lnTo>
                    <a:pt x="7495" y="0"/>
                  </a:lnTo>
                  <a:cubicBezTo>
                    <a:pt x="3400" y="0"/>
                    <a:pt x="66" y="3334"/>
                    <a:pt x="66" y="7429"/>
                  </a:cubicBezTo>
                  <a:lnTo>
                    <a:pt x="66" y="22289"/>
                  </a:lnTo>
                  <a:cubicBezTo>
                    <a:pt x="66" y="51054"/>
                    <a:pt x="23402" y="74390"/>
                    <a:pt x="52168" y="74390"/>
                  </a:cubicBezTo>
                  <a:lnTo>
                    <a:pt x="59597" y="74390"/>
                  </a:lnTo>
                  <a:lnTo>
                    <a:pt x="59597" y="104489"/>
                  </a:lnTo>
                  <a:cubicBezTo>
                    <a:pt x="36832" y="106585"/>
                    <a:pt x="15591" y="118301"/>
                    <a:pt x="1685" y="136684"/>
                  </a:cubicBezTo>
                  <a:cubicBezTo>
                    <a:pt x="447" y="138303"/>
                    <a:pt x="-220" y="140399"/>
                    <a:pt x="66" y="142494"/>
                  </a:cubicBezTo>
                  <a:cubicBezTo>
                    <a:pt x="637" y="146304"/>
                    <a:pt x="3876" y="148876"/>
                    <a:pt x="7400" y="148876"/>
                  </a:cubicBezTo>
                  <a:lnTo>
                    <a:pt x="126367" y="148876"/>
                  </a:lnTo>
                  <a:cubicBezTo>
                    <a:pt x="128368" y="148876"/>
                    <a:pt x="130367" y="148114"/>
                    <a:pt x="131796" y="146685"/>
                  </a:cubicBezTo>
                  <a:cubicBezTo>
                    <a:pt x="134464" y="143923"/>
                    <a:pt x="134654" y="139827"/>
                    <a:pt x="132463" y="136970"/>
                  </a:cubicBezTo>
                  <a:cubicBezTo>
                    <a:pt x="118557" y="118491"/>
                    <a:pt x="97316" y="106680"/>
                    <a:pt x="74456" y="104585"/>
                  </a:cubicBezTo>
                  <a:lnTo>
                    <a:pt x="74456" y="74486"/>
                  </a:lnTo>
                  <a:lnTo>
                    <a:pt x="81886" y="74486"/>
                  </a:lnTo>
                  <a:close/>
                  <a:moveTo>
                    <a:pt x="111699" y="14859"/>
                  </a:moveTo>
                  <a:lnTo>
                    <a:pt x="119128" y="14859"/>
                  </a:lnTo>
                  <a:lnTo>
                    <a:pt x="119128" y="22289"/>
                  </a:lnTo>
                  <a:cubicBezTo>
                    <a:pt x="119128" y="42863"/>
                    <a:pt x="102459" y="59531"/>
                    <a:pt x="81886" y="59531"/>
                  </a:cubicBezTo>
                  <a:lnTo>
                    <a:pt x="74456" y="59531"/>
                  </a:lnTo>
                  <a:lnTo>
                    <a:pt x="74456" y="52102"/>
                  </a:lnTo>
                  <a:cubicBezTo>
                    <a:pt x="74456" y="31528"/>
                    <a:pt x="91124" y="14859"/>
                    <a:pt x="111699" y="14859"/>
                  </a:cubicBezTo>
                  <a:close/>
                  <a:moveTo>
                    <a:pt x="14924" y="22289"/>
                  </a:moveTo>
                  <a:lnTo>
                    <a:pt x="14924" y="14859"/>
                  </a:lnTo>
                  <a:lnTo>
                    <a:pt x="22354" y="14859"/>
                  </a:lnTo>
                  <a:cubicBezTo>
                    <a:pt x="42928" y="14859"/>
                    <a:pt x="59597" y="31528"/>
                    <a:pt x="59597" y="52102"/>
                  </a:cubicBezTo>
                  <a:lnTo>
                    <a:pt x="59597" y="59531"/>
                  </a:lnTo>
                  <a:lnTo>
                    <a:pt x="52168" y="59531"/>
                  </a:lnTo>
                  <a:cubicBezTo>
                    <a:pt x="31593" y="59531"/>
                    <a:pt x="14924" y="42863"/>
                    <a:pt x="14924" y="22289"/>
                  </a:cubicBezTo>
                  <a:close/>
                  <a:moveTo>
                    <a:pt x="24736" y="133922"/>
                  </a:moveTo>
                  <a:cubicBezTo>
                    <a:pt x="36546" y="124397"/>
                    <a:pt x="51405" y="119063"/>
                    <a:pt x="66836" y="119063"/>
                  </a:cubicBezTo>
                  <a:cubicBezTo>
                    <a:pt x="82266" y="119063"/>
                    <a:pt x="97125" y="124492"/>
                    <a:pt x="108936" y="133922"/>
                  </a:cubicBezTo>
                  <a:lnTo>
                    <a:pt x="24831" y="133922"/>
                  </a:lnTo>
                  <a:close/>
                </a:path>
              </a:pathLst>
            </a:custGeom>
            <a:solidFill>
              <a:schemeClr val="dk1"/>
            </a:solidFill>
            <a:ln>
              <a:noFill/>
            </a:ln>
          </p:spPr>
          <p:style>
            <a:lnRef idx="0"/>
            <a:fillRef idx="0"/>
            <a:effectRef idx="0"/>
            <a:fontRef idx="minor"/>
          </p:style>
        </p:sp>
        <p:sp>
          <p:nvSpPr>
            <p:cNvPr id="691" name="CustomShape 273"/>
            <p:cNvSpPr/>
            <p:nvPr/>
          </p:nvSpPr>
          <p:spPr>
            <a:xfrm>
              <a:off x="6268680" y="101988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92" name="CustomShape 274"/>
            <p:cNvSpPr/>
            <p:nvPr/>
          </p:nvSpPr>
          <p:spPr>
            <a:xfrm>
              <a:off x="6229440" y="980640"/>
              <a:ext cx="329760" cy="380520"/>
            </a:xfrm>
            <a:custGeom>
              <a:avLst/>
              <a:gdLst/>
              <a:ahLst/>
              <a:rect l="l" t="t" r="r" b="b"/>
              <a:pathLst>
                <a:path w="330282" h="380904">
                  <a:moveTo>
                    <a:pt x="59436" y="372428"/>
                  </a:moveTo>
                  <a:cubicBezTo>
                    <a:pt x="59150" y="374523"/>
                    <a:pt x="59721" y="376714"/>
                    <a:pt x="61150" y="378333"/>
                  </a:cubicBezTo>
                  <a:cubicBezTo>
                    <a:pt x="62579" y="379952"/>
                    <a:pt x="64579" y="380905"/>
                    <a:pt x="66770" y="380905"/>
                  </a:cubicBezTo>
                  <a:lnTo>
                    <a:pt x="185832" y="380905"/>
                  </a:lnTo>
                  <a:cubicBezTo>
                    <a:pt x="189929" y="380905"/>
                    <a:pt x="193262" y="377571"/>
                    <a:pt x="193262" y="373475"/>
                  </a:cubicBezTo>
                  <a:cubicBezTo>
                    <a:pt x="193262" y="357664"/>
                    <a:pt x="206311" y="339280"/>
                    <a:pt x="223075" y="339280"/>
                  </a:cubicBezTo>
                  <a:lnTo>
                    <a:pt x="252889" y="339280"/>
                  </a:lnTo>
                  <a:cubicBezTo>
                    <a:pt x="272319" y="339280"/>
                    <a:pt x="288321"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1" y="232696"/>
                  </a:lnTo>
                  <a:cubicBezTo>
                    <a:pt x="322421" y="230219"/>
                    <a:pt x="327850" y="224218"/>
                    <a:pt x="329660" y="216598"/>
                  </a:cubicBezTo>
                  <a:cubicBezTo>
                    <a:pt x="331470" y="209074"/>
                    <a:pt x="329279" y="201263"/>
                    <a:pt x="323755" y="195739"/>
                  </a:cubicBezTo>
                  <a:cubicBezTo>
                    <a:pt x="284130" y="154305"/>
                    <a:pt x="292036" y="162592"/>
                    <a:pt x="290989" y="161449"/>
                  </a:cubicBezTo>
                  <a:cubicBezTo>
                    <a:pt x="285655" y="156115"/>
                    <a:pt x="282607" y="148876"/>
                    <a:pt x="282607" y="141351"/>
                  </a:cubicBezTo>
                  <a:cubicBezTo>
                    <a:pt x="282607" y="63341"/>
                    <a:pt x="219170" y="0"/>
                    <a:pt x="141255" y="0"/>
                  </a:cubicBezTo>
                  <a:cubicBezTo>
                    <a:pt x="115824" y="0"/>
                    <a:pt x="90964" y="6858"/>
                    <a:pt x="69246" y="19717"/>
                  </a:cubicBezTo>
                  <a:cubicBezTo>
                    <a:pt x="65722" y="21812"/>
                    <a:pt x="64579" y="26384"/>
                    <a:pt x="66675" y="29908"/>
                  </a:cubicBezTo>
                  <a:cubicBezTo>
                    <a:pt x="68770" y="33433"/>
                    <a:pt x="73342" y="34576"/>
                    <a:pt x="76866"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314134" y="207073"/>
                    <a:pt x="313087" y="206026"/>
                    <a:pt x="313277" y="206216"/>
                  </a:cubicBezTo>
                  <a:cubicBezTo>
                    <a:pt x="315944" y="208883"/>
                    <a:pt x="315563" y="211931"/>
                    <a:pt x="315277" y="213169"/>
                  </a:cubicBezTo>
                  <a:cubicBezTo>
                    <a:pt x="314991" y="214408"/>
                    <a:pt x="313944" y="217360"/>
                    <a:pt x="310419" y="218504"/>
                  </a:cubicBezTo>
                  <a:lnTo>
                    <a:pt x="287845" y="225742"/>
                  </a:lnTo>
                  <a:cubicBezTo>
                    <a:pt x="285845" y="226409"/>
                    <a:pt x="284226" y="227838"/>
                    <a:pt x="283369" y="229743"/>
                  </a:cubicBezTo>
                  <a:cubicBezTo>
                    <a:pt x="282511" y="231648"/>
                    <a:pt x="282511" y="233839"/>
                    <a:pt x="283369" y="235744"/>
                  </a:cubicBezTo>
                  <a:cubicBezTo>
                    <a:pt x="283369" y="235744"/>
                    <a:pt x="291465" y="254127"/>
                    <a:pt x="291465" y="254317"/>
                  </a:cubicBezTo>
                  <a:cubicBezTo>
                    <a:pt x="292417" y="256127"/>
                    <a:pt x="292512"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3" y="277654"/>
                    <a:pt x="279368" y="279368"/>
                  </a:cubicBezTo>
                  <a:lnTo>
                    <a:pt x="281844" y="281845"/>
                  </a:lnTo>
                  <a:cubicBezTo>
                    <a:pt x="284702" y="284702"/>
                    <a:pt x="284702" y="289465"/>
                    <a:pt x="281844"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6" y="313372"/>
                    <a:pt x="63246" y="280225"/>
                    <a:pt x="46291" y="248031"/>
                  </a:cubicBezTo>
                  <a:cubicBezTo>
                    <a:pt x="30861" y="218694"/>
                    <a:pt x="14859" y="188309"/>
                    <a:pt x="14859" y="141160"/>
                  </a:cubicBezTo>
                  <a:cubicBezTo>
                    <a:pt x="14859" y="118396"/>
                    <a:pt x="20955" y="96107"/>
                    <a:pt x="32480" y="76676"/>
                  </a:cubicBezTo>
                  <a:cubicBezTo>
                    <a:pt x="34576" y="73152"/>
                    <a:pt x="33432" y="68580"/>
                    <a:pt x="29908" y="66484"/>
                  </a:cubicBezTo>
                  <a:cubicBezTo>
                    <a:pt x="26384" y="64389"/>
                    <a:pt x="21812" y="65532"/>
                    <a:pt x="19716"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693" name="Group 275"/>
          <p:cNvGrpSpPr/>
          <p:nvPr/>
        </p:nvGrpSpPr>
        <p:grpSpPr>
          <a:xfrm>
            <a:off x="4748400" y="980640"/>
            <a:ext cx="330120" cy="380520"/>
            <a:chOff x="4748400" y="980640"/>
            <a:chExt cx="330120" cy="380520"/>
          </a:xfrm>
        </p:grpSpPr>
        <p:sp>
          <p:nvSpPr>
            <p:cNvPr id="694" name="CustomShape 276"/>
            <p:cNvSpPr/>
            <p:nvPr/>
          </p:nvSpPr>
          <p:spPr>
            <a:xfrm>
              <a:off x="4882320" y="1077480"/>
              <a:ext cx="14400" cy="14400"/>
            </a:xfrm>
            <a:custGeom>
              <a:avLst/>
              <a:gdLst/>
              <a:ahLst/>
              <a:rect l="l" t="t" r="r" b="b"/>
              <a:pathLst>
                <a:path w="14858" h="14859">
                  <a:moveTo>
                    <a:pt x="14859" y="7429"/>
                  </a:moveTo>
                  <a:cubicBezTo>
                    <a:pt x="14859" y="11533"/>
                    <a:pt x="11533" y="14859"/>
                    <a:pt x="7430" y="14859"/>
                  </a:cubicBezTo>
                  <a:cubicBezTo>
                    <a:pt x="3326" y="14859"/>
                    <a:pt x="0" y="11533"/>
                    <a:pt x="0" y="7429"/>
                  </a:cubicBezTo>
                  <a:cubicBezTo>
                    <a:pt x="0" y="3326"/>
                    <a:pt x="3326" y="0"/>
                    <a:pt x="7430"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695" name="CustomShape 277"/>
            <p:cNvSpPr/>
            <p:nvPr/>
          </p:nvSpPr>
          <p:spPr>
            <a:xfrm>
              <a:off x="4882320" y="1151640"/>
              <a:ext cx="14400" cy="14400"/>
            </a:xfrm>
            <a:custGeom>
              <a:avLst/>
              <a:gdLst/>
              <a:ahLst/>
              <a:rect l="l" t="t" r="r" b="b"/>
              <a:pathLst>
                <a:path w="14858" h="14859">
                  <a:moveTo>
                    <a:pt x="14859" y="7429"/>
                  </a:moveTo>
                  <a:cubicBezTo>
                    <a:pt x="14859" y="11533"/>
                    <a:pt x="11533" y="14859"/>
                    <a:pt x="7430" y="14859"/>
                  </a:cubicBezTo>
                  <a:cubicBezTo>
                    <a:pt x="3326" y="14859"/>
                    <a:pt x="0" y="11533"/>
                    <a:pt x="0" y="7429"/>
                  </a:cubicBezTo>
                  <a:cubicBezTo>
                    <a:pt x="0" y="3326"/>
                    <a:pt x="3326" y="0"/>
                    <a:pt x="7430" y="0"/>
                  </a:cubicBezTo>
                  <a:cubicBezTo>
                    <a:pt x="11533" y="0"/>
                    <a:pt x="14859" y="3326"/>
                    <a:pt x="14859" y="7429"/>
                  </a:cubicBezTo>
                  <a:close/>
                </a:path>
              </a:pathLst>
            </a:custGeom>
            <a:solidFill>
              <a:schemeClr val="dk1"/>
            </a:solidFill>
            <a:ln>
              <a:noFill/>
            </a:ln>
          </p:spPr>
          <p:style>
            <a:lnRef idx="0"/>
            <a:fillRef idx="0"/>
            <a:effectRef idx="0"/>
            <a:fontRef idx="minor"/>
          </p:style>
        </p:sp>
        <p:sp>
          <p:nvSpPr>
            <p:cNvPr id="696" name="CustomShape 278"/>
            <p:cNvSpPr/>
            <p:nvPr/>
          </p:nvSpPr>
          <p:spPr>
            <a:xfrm>
              <a:off x="4807800" y="1040040"/>
              <a:ext cx="163440" cy="163440"/>
            </a:xfrm>
            <a:custGeom>
              <a:avLst/>
              <a:gdLst/>
              <a:ahLst/>
              <a:rect l="l" t="t" r="r" b="b"/>
              <a:pathLst>
                <a:path w="163639" h="163639">
                  <a:moveTo>
                    <a:pt x="81820" y="163639"/>
                  </a:moveTo>
                  <a:cubicBezTo>
                    <a:pt x="126873" y="163639"/>
                    <a:pt x="163639" y="127254"/>
                    <a:pt x="163639" y="81820"/>
                  </a:cubicBezTo>
                  <a:cubicBezTo>
                    <a:pt x="163639" y="36385"/>
                    <a:pt x="126873" y="0"/>
                    <a:pt x="81820" y="0"/>
                  </a:cubicBezTo>
                  <a:cubicBezTo>
                    <a:pt x="36766" y="0"/>
                    <a:pt x="0" y="36385"/>
                    <a:pt x="0" y="81820"/>
                  </a:cubicBezTo>
                  <a:cubicBezTo>
                    <a:pt x="0" y="127254"/>
                    <a:pt x="36766" y="163639"/>
                    <a:pt x="81820" y="163639"/>
                  </a:cubicBezTo>
                  <a:lnTo>
                    <a:pt x="81820" y="163639"/>
                  </a:lnTo>
                  <a:close/>
                  <a:moveTo>
                    <a:pt x="148780" y="81820"/>
                  </a:moveTo>
                  <a:cubicBezTo>
                    <a:pt x="148780" y="102679"/>
                    <a:pt x="139065" y="121444"/>
                    <a:pt x="124015" y="133731"/>
                  </a:cubicBezTo>
                  <a:cubicBezTo>
                    <a:pt x="125634" y="129064"/>
                    <a:pt x="126492" y="124111"/>
                    <a:pt x="126492" y="119063"/>
                  </a:cubicBezTo>
                  <a:cubicBezTo>
                    <a:pt x="126492" y="94488"/>
                    <a:pt x="106489" y="74390"/>
                    <a:pt x="81820" y="74390"/>
                  </a:cubicBezTo>
                  <a:cubicBezTo>
                    <a:pt x="65437" y="74390"/>
                    <a:pt x="52006" y="61055"/>
                    <a:pt x="52006" y="44577"/>
                  </a:cubicBezTo>
                  <a:cubicBezTo>
                    <a:pt x="52006" y="28099"/>
                    <a:pt x="65246" y="14764"/>
                    <a:pt x="81820" y="14764"/>
                  </a:cubicBezTo>
                  <a:cubicBezTo>
                    <a:pt x="118777" y="14764"/>
                    <a:pt x="148780" y="44767"/>
                    <a:pt x="148780" y="81725"/>
                  </a:cubicBezTo>
                  <a:lnTo>
                    <a:pt x="148780" y="81725"/>
                  </a:lnTo>
                  <a:close/>
                  <a:moveTo>
                    <a:pt x="39624" y="29908"/>
                  </a:moveTo>
                  <a:cubicBezTo>
                    <a:pt x="38005" y="34576"/>
                    <a:pt x="37147" y="39529"/>
                    <a:pt x="37147" y="44577"/>
                  </a:cubicBezTo>
                  <a:cubicBezTo>
                    <a:pt x="37147" y="69151"/>
                    <a:pt x="57150" y="89249"/>
                    <a:pt x="81820" y="89249"/>
                  </a:cubicBezTo>
                  <a:cubicBezTo>
                    <a:pt x="98203" y="89249"/>
                    <a:pt x="111633" y="102584"/>
                    <a:pt x="111633" y="119063"/>
                  </a:cubicBezTo>
                  <a:cubicBezTo>
                    <a:pt x="111633" y="135541"/>
                    <a:pt x="98393" y="148876"/>
                    <a:pt x="81820" y="148876"/>
                  </a:cubicBezTo>
                  <a:cubicBezTo>
                    <a:pt x="44863" y="148876"/>
                    <a:pt x="14859" y="118872"/>
                    <a:pt x="14859" y="81915"/>
                  </a:cubicBezTo>
                  <a:cubicBezTo>
                    <a:pt x="14859" y="61055"/>
                    <a:pt x="24574" y="42291"/>
                    <a:pt x="39624" y="30004"/>
                  </a:cubicBezTo>
                  <a:close/>
                </a:path>
              </a:pathLst>
            </a:custGeom>
            <a:solidFill>
              <a:schemeClr val="dk1"/>
            </a:solidFill>
            <a:ln>
              <a:noFill/>
            </a:ln>
          </p:spPr>
          <p:style>
            <a:lnRef idx="0"/>
            <a:fillRef idx="0"/>
            <a:effectRef idx="0"/>
            <a:fontRef idx="minor"/>
          </p:style>
        </p:sp>
        <p:sp>
          <p:nvSpPr>
            <p:cNvPr id="697" name="CustomShape 279"/>
            <p:cNvSpPr/>
            <p:nvPr/>
          </p:nvSpPr>
          <p:spPr>
            <a:xfrm>
              <a:off x="4787640" y="101988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698" name="CustomShape 280"/>
            <p:cNvSpPr/>
            <p:nvPr/>
          </p:nvSpPr>
          <p:spPr>
            <a:xfrm>
              <a:off x="4748400" y="980640"/>
              <a:ext cx="330120" cy="380520"/>
            </a:xfrm>
            <a:custGeom>
              <a:avLst/>
              <a:gdLst/>
              <a:ahLst/>
              <a:rect l="l" t="t" r="r" b="b"/>
              <a:pathLst>
                <a:path w="330377" h="380904">
                  <a:moveTo>
                    <a:pt x="59531" y="372428"/>
                  </a:moveTo>
                  <a:cubicBezTo>
                    <a:pt x="59246" y="374523"/>
                    <a:pt x="59817" y="376714"/>
                    <a:pt x="61246" y="378333"/>
                  </a:cubicBezTo>
                  <a:cubicBezTo>
                    <a:pt x="62675" y="379952"/>
                    <a:pt x="64675" y="380905"/>
                    <a:pt x="66866" y="380905"/>
                  </a:cubicBezTo>
                  <a:lnTo>
                    <a:pt x="185928" y="380905"/>
                  </a:lnTo>
                  <a:cubicBezTo>
                    <a:pt x="190024" y="380905"/>
                    <a:pt x="193358" y="377571"/>
                    <a:pt x="193358" y="373475"/>
                  </a:cubicBezTo>
                  <a:cubicBezTo>
                    <a:pt x="193358" y="357664"/>
                    <a:pt x="206407" y="339280"/>
                    <a:pt x="223171" y="339280"/>
                  </a:cubicBezTo>
                  <a:lnTo>
                    <a:pt x="252984" y="339280"/>
                  </a:lnTo>
                  <a:cubicBezTo>
                    <a:pt x="272415" y="339280"/>
                    <a:pt x="288417" y="324326"/>
                    <a:pt x="290036" y="305276"/>
                  </a:cubicBezTo>
                  <a:lnTo>
                    <a:pt x="292322" y="302990"/>
                  </a:lnTo>
                  <a:cubicBezTo>
                    <a:pt x="299371" y="295942"/>
                    <a:pt x="300704" y="285274"/>
                    <a:pt x="296323" y="276892"/>
                  </a:cubicBezTo>
                  <a:cubicBezTo>
                    <a:pt x="300800" y="274225"/>
                    <a:pt x="304133" y="270129"/>
                    <a:pt x="305848" y="265176"/>
                  </a:cubicBezTo>
                  <a:cubicBezTo>
                    <a:pt x="307848" y="259461"/>
                    <a:pt x="307562" y="253365"/>
                    <a:pt x="304895" y="247936"/>
                  </a:cubicBezTo>
                  <a:lnTo>
                    <a:pt x="300323" y="237458"/>
                  </a:lnTo>
                  <a:lnTo>
                    <a:pt x="315087" y="232696"/>
                  </a:lnTo>
                  <a:cubicBezTo>
                    <a:pt x="322517" y="230219"/>
                    <a:pt x="327946" y="224218"/>
                    <a:pt x="329755" y="216598"/>
                  </a:cubicBezTo>
                  <a:cubicBezTo>
                    <a:pt x="331565" y="209074"/>
                    <a:pt x="329375" y="201263"/>
                    <a:pt x="323850" y="195739"/>
                  </a:cubicBezTo>
                  <a:cubicBezTo>
                    <a:pt x="284226" y="154305"/>
                    <a:pt x="292132" y="162592"/>
                    <a:pt x="291084" y="161449"/>
                  </a:cubicBezTo>
                  <a:cubicBezTo>
                    <a:pt x="285750" y="156115"/>
                    <a:pt x="282702" y="148876"/>
                    <a:pt x="282702" y="141351"/>
                  </a:cubicBezTo>
                  <a:cubicBezTo>
                    <a:pt x="282702" y="63341"/>
                    <a:pt x="219266" y="0"/>
                    <a:pt x="141351" y="0"/>
                  </a:cubicBezTo>
                  <a:cubicBezTo>
                    <a:pt x="115919" y="0"/>
                    <a:pt x="91059" y="6858"/>
                    <a:pt x="69342" y="19717"/>
                  </a:cubicBezTo>
                  <a:cubicBezTo>
                    <a:pt x="65818" y="21812"/>
                    <a:pt x="64675" y="26384"/>
                    <a:pt x="66770" y="29908"/>
                  </a:cubicBezTo>
                  <a:cubicBezTo>
                    <a:pt x="68866" y="33433"/>
                    <a:pt x="73438" y="34576"/>
                    <a:pt x="76962" y="32480"/>
                  </a:cubicBezTo>
                  <a:cubicBezTo>
                    <a:pt x="96393" y="20955"/>
                    <a:pt x="118682" y="14859"/>
                    <a:pt x="141446" y="14859"/>
                  </a:cubicBezTo>
                  <a:cubicBezTo>
                    <a:pt x="211169" y="14859"/>
                    <a:pt x="267938" y="71628"/>
                    <a:pt x="267938" y="141351"/>
                  </a:cubicBezTo>
                  <a:cubicBezTo>
                    <a:pt x="267938" y="152876"/>
                    <a:pt x="272415" y="163735"/>
                    <a:pt x="280607" y="171926"/>
                  </a:cubicBezTo>
                  <a:cubicBezTo>
                    <a:pt x="320230" y="213360"/>
                    <a:pt x="312325" y="205073"/>
                    <a:pt x="313372" y="206216"/>
                  </a:cubicBezTo>
                  <a:cubicBezTo>
                    <a:pt x="316039" y="208883"/>
                    <a:pt x="315659" y="211931"/>
                    <a:pt x="315373" y="213169"/>
                  </a:cubicBezTo>
                  <a:cubicBezTo>
                    <a:pt x="315087" y="214408"/>
                    <a:pt x="314039" y="217360"/>
                    <a:pt x="310515" y="218504"/>
                  </a:cubicBezTo>
                  <a:lnTo>
                    <a:pt x="287941" y="225742"/>
                  </a:lnTo>
                  <a:cubicBezTo>
                    <a:pt x="285941" y="226409"/>
                    <a:pt x="284321" y="227838"/>
                    <a:pt x="283464" y="229743"/>
                  </a:cubicBezTo>
                  <a:cubicBezTo>
                    <a:pt x="282607" y="231648"/>
                    <a:pt x="282607" y="233839"/>
                    <a:pt x="283464" y="235744"/>
                  </a:cubicBezTo>
                  <a:cubicBezTo>
                    <a:pt x="289465" y="249555"/>
                    <a:pt x="291465" y="254032"/>
                    <a:pt x="291560" y="254317"/>
                  </a:cubicBezTo>
                  <a:cubicBezTo>
                    <a:pt x="292513" y="256127"/>
                    <a:pt x="292608" y="258223"/>
                    <a:pt x="291941" y="260128"/>
                  </a:cubicBezTo>
                  <a:cubicBezTo>
                    <a:pt x="291275" y="262033"/>
                    <a:pt x="289846" y="263557"/>
                    <a:pt x="288036" y="264414"/>
                  </a:cubicBezTo>
                  <a:lnTo>
                    <a:pt x="281654" y="267367"/>
                  </a:lnTo>
                  <a:cubicBezTo>
                    <a:pt x="279463" y="268414"/>
                    <a:pt x="277844" y="270415"/>
                    <a:pt x="277368" y="272796"/>
                  </a:cubicBezTo>
                  <a:cubicBezTo>
                    <a:pt x="276892" y="275177"/>
                    <a:pt x="277749" y="277654"/>
                    <a:pt x="279463" y="279368"/>
                  </a:cubicBezTo>
                  <a:lnTo>
                    <a:pt x="281940" y="281845"/>
                  </a:lnTo>
                  <a:cubicBezTo>
                    <a:pt x="284797" y="284702"/>
                    <a:pt x="284797" y="289465"/>
                    <a:pt x="281940" y="292322"/>
                  </a:cubicBezTo>
                  <a:lnTo>
                    <a:pt x="277559" y="296704"/>
                  </a:lnTo>
                  <a:cubicBezTo>
                    <a:pt x="276130" y="298132"/>
                    <a:pt x="275368" y="300038"/>
                    <a:pt x="275368" y="301942"/>
                  </a:cubicBezTo>
                  <a:cubicBezTo>
                    <a:pt x="275368" y="314230"/>
                    <a:pt x="265367" y="324231"/>
                    <a:pt x="253079" y="324231"/>
                  </a:cubicBezTo>
                  <a:lnTo>
                    <a:pt x="223266" y="324231"/>
                  </a:lnTo>
                  <a:cubicBezTo>
                    <a:pt x="211360" y="324231"/>
                    <a:pt x="200025" y="329851"/>
                    <a:pt x="191262" y="339947"/>
                  </a:cubicBezTo>
                  <a:cubicBezTo>
                    <a:pt x="184880" y="347377"/>
                    <a:pt x="180689" y="356521"/>
                    <a:pt x="179165" y="365855"/>
                  </a:cubicBezTo>
                  <a:lnTo>
                    <a:pt x="75343" y="365855"/>
                  </a:lnTo>
                  <a:cubicBezTo>
                    <a:pt x="80677" y="313277"/>
                    <a:pt x="63246" y="280130"/>
                    <a:pt x="46292" y="247936"/>
                  </a:cubicBezTo>
                  <a:cubicBezTo>
                    <a:pt x="30861" y="218599"/>
                    <a:pt x="14859" y="188214"/>
                    <a:pt x="14859" y="141065"/>
                  </a:cubicBezTo>
                  <a:cubicBezTo>
                    <a:pt x="14859" y="118300"/>
                    <a:pt x="20955" y="96012"/>
                    <a:pt x="32480" y="76581"/>
                  </a:cubicBezTo>
                  <a:cubicBezTo>
                    <a:pt x="34576" y="73057"/>
                    <a:pt x="33433" y="68485"/>
                    <a:pt x="29909" y="66389"/>
                  </a:cubicBezTo>
                  <a:cubicBezTo>
                    <a:pt x="26384" y="64294"/>
                    <a:pt x="21812" y="65437"/>
                    <a:pt x="19717" y="68961"/>
                  </a:cubicBezTo>
                  <a:cubicBezTo>
                    <a:pt x="6858" y="90678"/>
                    <a:pt x="0" y="115633"/>
                    <a:pt x="0" y="140970"/>
                  </a:cubicBezTo>
                  <a:cubicBezTo>
                    <a:pt x="0" y="191738"/>
                    <a:pt x="16859" y="223838"/>
                    <a:pt x="33147" y="254794"/>
                  </a:cubicBezTo>
                  <a:cubicBezTo>
                    <a:pt x="50578" y="287941"/>
                    <a:pt x="67151" y="319278"/>
                    <a:pt x="59531" y="372142"/>
                  </a:cubicBezTo>
                  <a:lnTo>
                    <a:pt x="59531" y="372142"/>
                  </a:lnTo>
                  <a:close/>
                </a:path>
              </a:pathLst>
            </a:custGeom>
            <a:solidFill>
              <a:schemeClr val="dk1"/>
            </a:solidFill>
            <a:ln>
              <a:noFill/>
            </a:ln>
          </p:spPr>
          <p:style>
            <a:lnRef idx="0"/>
            <a:fillRef idx="0"/>
            <a:effectRef idx="0"/>
            <a:fontRef idx="minor"/>
          </p:style>
        </p:sp>
      </p:grpSp>
      <p:grpSp>
        <p:nvGrpSpPr>
          <p:cNvPr id="699" name="Group 281"/>
          <p:cNvGrpSpPr/>
          <p:nvPr/>
        </p:nvGrpSpPr>
        <p:grpSpPr>
          <a:xfrm>
            <a:off x="4008240" y="980640"/>
            <a:ext cx="329760" cy="380520"/>
            <a:chOff x="4008240" y="980640"/>
            <a:chExt cx="329760" cy="380520"/>
          </a:xfrm>
        </p:grpSpPr>
        <p:sp>
          <p:nvSpPr>
            <p:cNvPr id="700" name="CustomShape 282"/>
            <p:cNvSpPr/>
            <p:nvPr/>
          </p:nvSpPr>
          <p:spPr>
            <a:xfrm>
              <a:off x="4082760" y="1040400"/>
              <a:ext cx="163080" cy="163080"/>
            </a:xfrm>
            <a:custGeom>
              <a:avLst/>
              <a:gdLst/>
              <a:ahLst/>
              <a:rect l="l" t="t" r="r" b="b"/>
              <a:pathLst>
                <a:path w="163552" h="163551">
                  <a:moveTo>
                    <a:pt x="6572" y="104402"/>
                  </a:moveTo>
                  <a:cubicBezTo>
                    <a:pt x="34004" y="107450"/>
                    <a:pt x="56007" y="129548"/>
                    <a:pt x="59055" y="156884"/>
                  </a:cubicBezTo>
                  <a:cubicBezTo>
                    <a:pt x="59436" y="160694"/>
                    <a:pt x="62674" y="163552"/>
                    <a:pt x="66485" y="163552"/>
                  </a:cubicBezTo>
                  <a:lnTo>
                    <a:pt x="156115" y="163552"/>
                  </a:lnTo>
                  <a:cubicBezTo>
                    <a:pt x="160401" y="163552"/>
                    <a:pt x="163735" y="160028"/>
                    <a:pt x="163544" y="155741"/>
                  </a:cubicBezTo>
                  <a:cubicBezTo>
                    <a:pt x="159448" y="71731"/>
                    <a:pt x="91916" y="4008"/>
                    <a:pt x="7811" y="8"/>
                  </a:cubicBezTo>
                  <a:cubicBezTo>
                    <a:pt x="3524" y="-183"/>
                    <a:pt x="0" y="3246"/>
                    <a:pt x="0" y="7437"/>
                  </a:cubicBezTo>
                  <a:lnTo>
                    <a:pt x="0" y="97067"/>
                  </a:lnTo>
                  <a:cubicBezTo>
                    <a:pt x="0" y="100877"/>
                    <a:pt x="2857" y="104021"/>
                    <a:pt x="6668" y="104497"/>
                  </a:cubicBezTo>
                  <a:lnTo>
                    <a:pt x="6668" y="104497"/>
                  </a:lnTo>
                  <a:close/>
                  <a:moveTo>
                    <a:pt x="103061" y="148693"/>
                  </a:moveTo>
                  <a:cubicBezTo>
                    <a:pt x="96488" y="103068"/>
                    <a:pt x="60388" y="67064"/>
                    <a:pt x="14859" y="60491"/>
                  </a:cubicBezTo>
                  <a:lnTo>
                    <a:pt x="14859" y="45442"/>
                  </a:lnTo>
                  <a:cubicBezTo>
                    <a:pt x="68771" y="52205"/>
                    <a:pt x="111443" y="94781"/>
                    <a:pt x="118110" y="148693"/>
                  </a:cubicBezTo>
                  <a:lnTo>
                    <a:pt x="103061" y="148693"/>
                  </a:lnTo>
                  <a:close/>
                  <a:moveTo>
                    <a:pt x="14859" y="90686"/>
                  </a:moveTo>
                  <a:lnTo>
                    <a:pt x="14859" y="75541"/>
                  </a:lnTo>
                  <a:cubicBezTo>
                    <a:pt x="52006" y="81827"/>
                    <a:pt x="81724" y="111545"/>
                    <a:pt x="88011" y="148693"/>
                  </a:cubicBezTo>
                  <a:lnTo>
                    <a:pt x="72866" y="148693"/>
                  </a:lnTo>
                  <a:cubicBezTo>
                    <a:pt x="66865" y="119642"/>
                    <a:pt x="44005" y="96686"/>
                    <a:pt x="14859" y="90686"/>
                  </a:cubicBezTo>
                  <a:lnTo>
                    <a:pt x="14859" y="90686"/>
                  </a:lnTo>
                  <a:close/>
                  <a:moveTo>
                    <a:pt x="148114" y="148693"/>
                  </a:moveTo>
                  <a:lnTo>
                    <a:pt x="133160" y="148693"/>
                  </a:lnTo>
                  <a:cubicBezTo>
                    <a:pt x="126206" y="86590"/>
                    <a:pt x="76867" y="37346"/>
                    <a:pt x="14954" y="30488"/>
                  </a:cubicBezTo>
                  <a:lnTo>
                    <a:pt x="14954" y="15533"/>
                  </a:lnTo>
                  <a:cubicBezTo>
                    <a:pt x="85630" y="22582"/>
                    <a:pt x="141161" y="78017"/>
                    <a:pt x="148209" y="148788"/>
                  </a:cubicBezTo>
                  <a:close/>
                </a:path>
              </a:pathLst>
            </a:custGeom>
            <a:solidFill>
              <a:schemeClr val="dk1"/>
            </a:solidFill>
            <a:ln>
              <a:noFill/>
            </a:ln>
          </p:spPr>
          <p:style>
            <a:lnRef idx="0"/>
            <a:fillRef idx="0"/>
            <a:effectRef idx="0"/>
            <a:fontRef idx="minor"/>
          </p:style>
        </p:sp>
        <p:sp>
          <p:nvSpPr>
            <p:cNvPr id="701" name="CustomShape 283"/>
            <p:cNvSpPr/>
            <p:nvPr/>
          </p:nvSpPr>
          <p:spPr>
            <a:xfrm>
              <a:off x="4047480" y="1019880"/>
              <a:ext cx="14400" cy="14400"/>
            </a:xfrm>
            <a:custGeom>
              <a:avLst/>
              <a:gdLst/>
              <a:ahLst/>
              <a:rect l="l" t="t" r="r" b="b"/>
              <a:pathLst>
                <a:path w="14858"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702" name="CustomShape 284"/>
            <p:cNvSpPr/>
            <p:nvPr/>
          </p:nvSpPr>
          <p:spPr>
            <a:xfrm>
              <a:off x="4008240" y="980640"/>
              <a:ext cx="329760" cy="380520"/>
            </a:xfrm>
            <a:custGeom>
              <a:avLst/>
              <a:gdLst/>
              <a:ahLst/>
              <a:rect l="l" t="t" r="r" b="b"/>
              <a:pathLst>
                <a:path w="330282" h="380904">
                  <a:moveTo>
                    <a:pt x="59436" y="372428"/>
                  </a:moveTo>
                  <a:cubicBezTo>
                    <a:pt x="59150" y="374523"/>
                    <a:pt x="59722"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20" y="339280"/>
                    <a:pt x="288322"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1" y="154305"/>
                    <a:pt x="292036" y="162592"/>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2"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20135" y="213360"/>
                    <a:pt x="312230" y="205073"/>
                    <a:pt x="313277" y="206216"/>
                  </a:cubicBezTo>
                  <a:cubicBezTo>
                    <a:pt x="315944" y="208883"/>
                    <a:pt x="315563" y="211931"/>
                    <a:pt x="315277" y="213169"/>
                  </a:cubicBezTo>
                  <a:cubicBezTo>
                    <a:pt x="314992" y="214408"/>
                    <a:pt x="313944" y="217360"/>
                    <a:pt x="310420" y="218504"/>
                  </a:cubicBezTo>
                  <a:lnTo>
                    <a:pt x="287846" y="225742"/>
                  </a:lnTo>
                  <a:cubicBezTo>
                    <a:pt x="285845" y="226409"/>
                    <a:pt x="284226" y="227838"/>
                    <a:pt x="283369" y="229743"/>
                  </a:cubicBezTo>
                  <a:cubicBezTo>
                    <a:pt x="282511" y="231648"/>
                    <a:pt x="282511" y="233839"/>
                    <a:pt x="283369" y="235744"/>
                  </a:cubicBezTo>
                  <a:cubicBezTo>
                    <a:pt x="289369" y="249555"/>
                    <a:pt x="291370" y="254032"/>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7" y="313372"/>
                    <a:pt x="63246" y="280225"/>
                    <a:pt x="46291"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grpSp>
        <p:nvGrpSpPr>
          <p:cNvPr id="703" name="Group 285"/>
          <p:cNvGrpSpPr/>
          <p:nvPr/>
        </p:nvGrpSpPr>
        <p:grpSpPr>
          <a:xfrm>
            <a:off x="2527200" y="980640"/>
            <a:ext cx="330120" cy="380520"/>
            <a:chOff x="2527200" y="980640"/>
            <a:chExt cx="330120" cy="380520"/>
          </a:xfrm>
        </p:grpSpPr>
        <p:sp>
          <p:nvSpPr>
            <p:cNvPr id="704" name="CustomShape 286"/>
            <p:cNvSpPr/>
            <p:nvPr/>
          </p:nvSpPr>
          <p:spPr>
            <a:xfrm>
              <a:off x="2586600" y="1040040"/>
              <a:ext cx="163440" cy="163440"/>
            </a:xfrm>
            <a:custGeom>
              <a:avLst/>
              <a:gdLst/>
              <a:ahLst/>
              <a:rect l="l" t="t" r="r" b="b"/>
              <a:pathLst>
                <a:path w="163639" h="163639">
                  <a:moveTo>
                    <a:pt x="81820" y="163639"/>
                  </a:moveTo>
                  <a:cubicBezTo>
                    <a:pt x="126968" y="163639"/>
                    <a:pt x="163639" y="126873"/>
                    <a:pt x="163639" y="81820"/>
                  </a:cubicBezTo>
                  <a:cubicBezTo>
                    <a:pt x="163639" y="36767"/>
                    <a:pt x="126873" y="0"/>
                    <a:pt x="81820" y="0"/>
                  </a:cubicBezTo>
                  <a:cubicBezTo>
                    <a:pt x="36767" y="0"/>
                    <a:pt x="0" y="36767"/>
                    <a:pt x="0" y="81820"/>
                  </a:cubicBezTo>
                  <a:cubicBezTo>
                    <a:pt x="0" y="126873"/>
                    <a:pt x="36767" y="163639"/>
                    <a:pt x="81820" y="163639"/>
                  </a:cubicBezTo>
                  <a:lnTo>
                    <a:pt x="81820" y="163639"/>
                  </a:lnTo>
                  <a:close/>
                  <a:moveTo>
                    <a:pt x="81820" y="14764"/>
                  </a:moveTo>
                  <a:cubicBezTo>
                    <a:pt x="118777" y="14764"/>
                    <a:pt x="148780" y="44767"/>
                    <a:pt x="148780" y="81725"/>
                  </a:cubicBezTo>
                  <a:cubicBezTo>
                    <a:pt x="148780" y="118681"/>
                    <a:pt x="118777" y="148685"/>
                    <a:pt x="81820" y="148685"/>
                  </a:cubicBezTo>
                  <a:cubicBezTo>
                    <a:pt x="44863" y="148685"/>
                    <a:pt x="14859" y="118681"/>
                    <a:pt x="14859" y="81725"/>
                  </a:cubicBezTo>
                  <a:cubicBezTo>
                    <a:pt x="14859" y="44767"/>
                    <a:pt x="44863" y="14764"/>
                    <a:pt x="81820" y="14764"/>
                  </a:cubicBezTo>
                  <a:lnTo>
                    <a:pt x="81820" y="14764"/>
                  </a:lnTo>
                  <a:close/>
                </a:path>
              </a:pathLst>
            </a:custGeom>
            <a:solidFill>
              <a:schemeClr val="dk1"/>
            </a:solidFill>
            <a:ln>
              <a:noFill/>
            </a:ln>
          </p:spPr>
          <p:style>
            <a:lnRef idx="0"/>
            <a:fillRef idx="0"/>
            <a:effectRef idx="0"/>
            <a:fontRef idx="minor"/>
          </p:style>
        </p:sp>
        <p:sp>
          <p:nvSpPr>
            <p:cNvPr id="705" name="CustomShape 287"/>
            <p:cNvSpPr/>
            <p:nvPr/>
          </p:nvSpPr>
          <p:spPr>
            <a:xfrm>
              <a:off x="2646360" y="1070280"/>
              <a:ext cx="44280" cy="103680"/>
            </a:xfrm>
            <a:custGeom>
              <a:avLst/>
              <a:gdLst/>
              <a:ahLst/>
              <a:rect l="l" t="t" r="r" b="b"/>
              <a:pathLst>
                <a:path w="44576" h="104038">
                  <a:moveTo>
                    <a:pt x="22384" y="59306"/>
                  </a:moveTo>
                  <a:cubicBezTo>
                    <a:pt x="27622" y="59306"/>
                    <a:pt x="31528" y="64640"/>
                    <a:pt x="29051" y="70164"/>
                  </a:cubicBezTo>
                  <a:cubicBezTo>
                    <a:pt x="28384" y="71593"/>
                    <a:pt x="27242" y="72831"/>
                    <a:pt x="25717" y="73498"/>
                  </a:cubicBezTo>
                  <a:cubicBezTo>
                    <a:pt x="21907" y="75117"/>
                    <a:pt x="18002" y="73879"/>
                    <a:pt x="16002" y="70736"/>
                  </a:cubicBezTo>
                  <a:cubicBezTo>
                    <a:pt x="14954" y="69021"/>
                    <a:pt x="12954" y="68069"/>
                    <a:pt x="10954" y="68164"/>
                  </a:cubicBezTo>
                  <a:cubicBezTo>
                    <a:pt x="3619" y="68450"/>
                    <a:pt x="1048" y="75689"/>
                    <a:pt x="4477" y="80261"/>
                  </a:cubicBezTo>
                  <a:cubicBezTo>
                    <a:pt x="7144" y="83785"/>
                    <a:pt x="10763" y="86452"/>
                    <a:pt x="14859" y="87881"/>
                  </a:cubicBezTo>
                  <a:lnTo>
                    <a:pt x="14859" y="97120"/>
                  </a:lnTo>
                  <a:cubicBezTo>
                    <a:pt x="14859" y="99501"/>
                    <a:pt x="16097" y="101787"/>
                    <a:pt x="18193" y="102930"/>
                  </a:cubicBezTo>
                  <a:cubicBezTo>
                    <a:pt x="23908" y="106074"/>
                    <a:pt x="29718" y="102073"/>
                    <a:pt x="29718" y="96644"/>
                  </a:cubicBezTo>
                  <a:lnTo>
                    <a:pt x="29718" y="87881"/>
                  </a:lnTo>
                  <a:cubicBezTo>
                    <a:pt x="38386" y="84833"/>
                    <a:pt x="44577" y="76546"/>
                    <a:pt x="44577" y="66831"/>
                  </a:cubicBezTo>
                  <a:cubicBezTo>
                    <a:pt x="44577" y="54448"/>
                    <a:pt x="34385" y="44352"/>
                    <a:pt x="21907" y="44542"/>
                  </a:cubicBezTo>
                  <a:cubicBezTo>
                    <a:pt x="19431" y="44542"/>
                    <a:pt x="17050" y="43304"/>
                    <a:pt x="15907" y="41208"/>
                  </a:cubicBezTo>
                  <a:cubicBezTo>
                    <a:pt x="12382" y="34731"/>
                    <a:pt x="18002" y="28159"/>
                    <a:pt x="24384" y="29969"/>
                  </a:cubicBezTo>
                  <a:cubicBezTo>
                    <a:pt x="25908" y="30350"/>
                    <a:pt x="27242" y="31302"/>
                    <a:pt x="28194" y="32540"/>
                  </a:cubicBezTo>
                  <a:cubicBezTo>
                    <a:pt x="31432" y="36922"/>
                    <a:pt x="38481" y="36827"/>
                    <a:pt x="41243" y="30921"/>
                  </a:cubicBezTo>
                  <a:cubicBezTo>
                    <a:pt x="42196" y="28826"/>
                    <a:pt x="41910" y="26254"/>
                    <a:pt x="40576" y="24349"/>
                  </a:cubicBezTo>
                  <a:cubicBezTo>
                    <a:pt x="37909" y="20539"/>
                    <a:pt x="34100" y="17682"/>
                    <a:pt x="29718" y="16157"/>
                  </a:cubicBezTo>
                  <a:lnTo>
                    <a:pt x="29718" y="6918"/>
                  </a:lnTo>
                  <a:cubicBezTo>
                    <a:pt x="29718" y="4537"/>
                    <a:pt x="28480" y="2251"/>
                    <a:pt x="26384" y="1108"/>
                  </a:cubicBezTo>
                  <a:cubicBezTo>
                    <a:pt x="20669" y="-2035"/>
                    <a:pt x="14859" y="1965"/>
                    <a:pt x="14859" y="7394"/>
                  </a:cubicBezTo>
                  <a:lnTo>
                    <a:pt x="14859" y="16157"/>
                  </a:lnTo>
                  <a:cubicBezTo>
                    <a:pt x="6191" y="19206"/>
                    <a:pt x="0" y="27492"/>
                    <a:pt x="0" y="37208"/>
                  </a:cubicBezTo>
                  <a:cubicBezTo>
                    <a:pt x="0" y="49495"/>
                    <a:pt x="10001" y="59496"/>
                    <a:pt x="22288" y="59496"/>
                  </a:cubicBezTo>
                  <a:close/>
                </a:path>
              </a:pathLst>
            </a:custGeom>
            <a:solidFill>
              <a:schemeClr val="dk1"/>
            </a:solidFill>
            <a:ln>
              <a:noFill/>
            </a:ln>
          </p:spPr>
          <p:style>
            <a:lnRef idx="0"/>
            <a:fillRef idx="0"/>
            <a:effectRef idx="0"/>
            <a:fontRef idx="minor"/>
          </p:style>
        </p:sp>
        <p:sp>
          <p:nvSpPr>
            <p:cNvPr id="706" name="CustomShape 288"/>
            <p:cNvSpPr/>
            <p:nvPr/>
          </p:nvSpPr>
          <p:spPr>
            <a:xfrm>
              <a:off x="2566440" y="1019880"/>
              <a:ext cx="14400" cy="14400"/>
            </a:xfrm>
            <a:custGeom>
              <a:avLst/>
              <a:gdLst/>
              <a:ahLst/>
              <a:rect l="l" t="t" r="r" b="b"/>
              <a:pathLst>
                <a:path w="14859"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707" name="CustomShape 289"/>
            <p:cNvSpPr/>
            <p:nvPr/>
          </p:nvSpPr>
          <p:spPr>
            <a:xfrm>
              <a:off x="2527200" y="980640"/>
              <a:ext cx="330120" cy="38052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3" y="237268"/>
                  </a:lnTo>
                  <a:lnTo>
                    <a:pt x="315087" y="232505"/>
                  </a:lnTo>
                  <a:cubicBezTo>
                    <a:pt x="322517" y="230029"/>
                    <a:pt x="327946" y="224028"/>
                    <a:pt x="329756" y="216408"/>
                  </a:cubicBezTo>
                  <a:cubicBezTo>
                    <a:pt x="331565" y="208883"/>
                    <a:pt x="329375"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708" name="Group 290"/>
          <p:cNvGrpSpPr/>
          <p:nvPr/>
        </p:nvGrpSpPr>
        <p:grpSpPr>
          <a:xfrm>
            <a:off x="1787040" y="980640"/>
            <a:ext cx="330120" cy="380520"/>
            <a:chOff x="1787040" y="980640"/>
            <a:chExt cx="330120" cy="380520"/>
          </a:xfrm>
        </p:grpSpPr>
        <p:sp>
          <p:nvSpPr>
            <p:cNvPr id="709" name="CustomShape 291"/>
            <p:cNvSpPr/>
            <p:nvPr/>
          </p:nvSpPr>
          <p:spPr>
            <a:xfrm>
              <a:off x="1846440" y="1040040"/>
              <a:ext cx="163440" cy="163440"/>
            </a:xfrm>
            <a:custGeom>
              <a:avLst/>
              <a:gdLst/>
              <a:ahLst/>
              <a:rect l="l" t="t" r="r" b="b"/>
              <a:pathLst>
                <a:path w="163639" h="163639">
                  <a:moveTo>
                    <a:pt x="81820" y="163639"/>
                  </a:moveTo>
                  <a:cubicBezTo>
                    <a:pt x="126968" y="163639"/>
                    <a:pt x="163640" y="127063"/>
                    <a:pt x="163640" y="81820"/>
                  </a:cubicBezTo>
                  <a:cubicBezTo>
                    <a:pt x="163640" y="36576"/>
                    <a:pt x="127064" y="0"/>
                    <a:pt x="81820" y="0"/>
                  </a:cubicBezTo>
                  <a:cubicBezTo>
                    <a:pt x="36576" y="0"/>
                    <a:pt x="0" y="36576"/>
                    <a:pt x="0" y="81820"/>
                  </a:cubicBezTo>
                  <a:cubicBezTo>
                    <a:pt x="0" y="127063"/>
                    <a:pt x="36576" y="163639"/>
                    <a:pt x="81820" y="163639"/>
                  </a:cubicBezTo>
                  <a:lnTo>
                    <a:pt x="81820" y="163639"/>
                  </a:lnTo>
                  <a:close/>
                  <a:moveTo>
                    <a:pt x="22574" y="74295"/>
                  </a:moveTo>
                  <a:lnTo>
                    <a:pt x="15526" y="74295"/>
                  </a:lnTo>
                  <a:cubicBezTo>
                    <a:pt x="16954" y="61627"/>
                    <a:pt x="21812" y="49816"/>
                    <a:pt x="29718" y="39910"/>
                  </a:cubicBezTo>
                  <a:lnTo>
                    <a:pt x="34481" y="44672"/>
                  </a:lnTo>
                  <a:cubicBezTo>
                    <a:pt x="37148" y="47339"/>
                    <a:pt x="41339" y="47815"/>
                    <a:pt x="44291" y="45529"/>
                  </a:cubicBezTo>
                  <a:cubicBezTo>
                    <a:pt x="48006" y="42767"/>
                    <a:pt x="48292" y="37433"/>
                    <a:pt x="45149" y="34290"/>
                  </a:cubicBezTo>
                  <a:lnTo>
                    <a:pt x="40196" y="29337"/>
                  </a:lnTo>
                  <a:cubicBezTo>
                    <a:pt x="50102" y="21431"/>
                    <a:pt x="61913" y="16478"/>
                    <a:pt x="74581" y="15145"/>
                  </a:cubicBezTo>
                  <a:lnTo>
                    <a:pt x="74581" y="21908"/>
                  </a:lnTo>
                  <a:cubicBezTo>
                    <a:pt x="74581" y="25622"/>
                    <a:pt x="77248" y="28956"/>
                    <a:pt x="80963" y="29527"/>
                  </a:cubicBezTo>
                  <a:cubicBezTo>
                    <a:pt x="85535" y="30194"/>
                    <a:pt x="89535" y="26670"/>
                    <a:pt x="89535" y="22193"/>
                  </a:cubicBezTo>
                  <a:lnTo>
                    <a:pt x="89535" y="15145"/>
                  </a:lnTo>
                  <a:cubicBezTo>
                    <a:pt x="102203" y="16573"/>
                    <a:pt x="114014" y="21431"/>
                    <a:pt x="123920" y="29337"/>
                  </a:cubicBezTo>
                  <a:lnTo>
                    <a:pt x="119158" y="34100"/>
                  </a:lnTo>
                  <a:cubicBezTo>
                    <a:pt x="116491" y="36767"/>
                    <a:pt x="116015" y="40958"/>
                    <a:pt x="118301" y="43910"/>
                  </a:cubicBezTo>
                  <a:cubicBezTo>
                    <a:pt x="121063" y="47625"/>
                    <a:pt x="126397" y="47911"/>
                    <a:pt x="129540" y="44767"/>
                  </a:cubicBezTo>
                  <a:lnTo>
                    <a:pt x="134493" y="39814"/>
                  </a:lnTo>
                  <a:cubicBezTo>
                    <a:pt x="142399" y="49721"/>
                    <a:pt x="147352" y="61531"/>
                    <a:pt x="148685" y="74200"/>
                  </a:cubicBezTo>
                  <a:lnTo>
                    <a:pt x="141923" y="74200"/>
                  </a:lnTo>
                  <a:cubicBezTo>
                    <a:pt x="138208" y="74200"/>
                    <a:pt x="134874" y="76867"/>
                    <a:pt x="134302" y="80581"/>
                  </a:cubicBezTo>
                  <a:cubicBezTo>
                    <a:pt x="133636" y="85154"/>
                    <a:pt x="137160" y="89154"/>
                    <a:pt x="141637" y="89154"/>
                  </a:cubicBezTo>
                  <a:lnTo>
                    <a:pt x="148685" y="89154"/>
                  </a:lnTo>
                  <a:cubicBezTo>
                    <a:pt x="147256" y="101822"/>
                    <a:pt x="142399" y="113633"/>
                    <a:pt x="134493" y="123539"/>
                  </a:cubicBezTo>
                  <a:lnTo>
                    <a:pt x="129540" y="118586"/>
                  </a:lnTo>
                  <a:cubicBezTo>
                    <a:pt x="126587" y="115633"/>
                    <a:pt x="121920" y="115633"/>
                    <a:pt x="119063" y="118586"/>
                  </a:cubicBezTo>
                  <a:cubicBezTo>
                    <a:pt x="116110" y="121539"/>
                    <a:pt x="116110" y="126206"/>
                    <a:pt x="119063" y="129159"/>
                  </a:cubicBezTo>
                  <a:lnTo>
                    <a:pt x="124016" y="134112"/>
                  </a:lnTo>
                  <a:cubicBezTo>
                    <a:pt x="114110" y="142018"/>
                    <a:pt x="102299" y="146971"/>
                    <a:pt x="89630" y="148304"/>
                  </a:cubicBezTo>
                  <a:lnTo>
                    <a:pt x="89630" y="141446"/>
                  </a:lnTo>
                  <a:cubicBezTo>
                    <a:pt x="89630" y="137731"/>
                    <a:pt x="86963" y="134398"/>
                    <a:pt x="83249" y="133826"/>
                  </a:cubicBezTo>
                  <a:cubicBezTo>
                    <a:pt x="78677" y="133159"/>
                    <a:pt x="74676" y="136684"/>
                    <a:pt x="74676" y="141160"/>
                  </a:cubicBezTo>
                  <a:lnTo>
                    <a:pt x="74676" y="148209"/>
                  </a:lnTo>
                  <a:cubicBezTo>
                    <a:pt x="62008" y="146780"/>
                    <a:pt x="50197" y="141922"/>
                    <a:pt x="40291" y="134017"/>
                  </a:cubicBezTo>
                  <a:lnTo>
                    <a:pt x="45053" y="129254"/>
                  </a:lnTo>
                  <a:cubicBezTo>
                    <a:pt x="47720" y="126587"/>
                    <a:pt x="48197" y="122396"/>
                    <a:pt x="45910" y="119443"/>
                  </a:cubicBezTo>
                  <a:cubicBezTo>
                    <a:pt x="43148" y="115729"/>
                    <a:pt x="37814" y="115443"/>
                    <a:pt x="34671" y="118586"/>
                  </a:cubicBezTo>
                  <a:lnTo>
                    <a:pt x="29718" y="123539"/>
                  </a:lnTo>
                  <a:cubicBezTo>
                    <a:pt x="21812" y="113633"/>
                    <a:pt x="16859" y="101822"/>
                    <a:pt x="15526" y="89154"/>
                  </a:cubicBezTo>
                  <a:lnTo>
                    <a:pt x="22289" y="89154"/>
                  </a:lnTo>
                  <a:cubicBezTo>
                    <a:pt x="26003" y="89154"/>
                    <a:pt x="29337" y="86487"/>
                    <a:pt x="29908" y="82772"/>
                  </a:cubicBezTo>
                  <a:cubicBezTo>
                    <a:pt x="30575" y="78200"/>
                    <a:pt x="27051" y="74200"/>
                    <a:pt x="22574" y="74200"/>
                  </a:cubicBezTo>
                  <a:lnTo>
                    <a:pt x="22574" y="74200"/>
                  </a:lnTo>
                  <a:close/>
                </a:path>
              </a:pathLst>
            </a:custGeom>
            <a:solidFill>
              <a:schemeClr val="dk1"/>
            </a:solidFill>
            <a:ln>
              <a:noFill/>
            </a:ln>
          </p:spPr>
          <p:style>
            <a:lnRef idx="0"/>
            <a:fillRef idx="0"/>
            <a:effectRef idx="0"/>
            <a:fontRef idx="minor"/>
          </p:style>
        </p:sp>
        <p:sp>
          <p:nvSpPr>
            <p:cNvPr id="710" name="CustomShape 292"/>
            <p:cNvSpPr/>
            <p:nvPr/>
          </p:nvSpPr>
          <p:spPr>
            <a:xfrm>
              <a:off x="1920960" y="1084680"/>
              <a:ext cx="29520" cy="59040"/>
            </a:xfrm>
            <a:custGeom>
              <a:avLst/>
              <a:gdLst/>
              <a:ahLst/>
              <a:rect l="l" t="t" r="r" b="b"/>
              <a:pathLst>
                <a:path w="29837" h="59541">
                  <a:moveTo>
                    <a:pt x="17145" y="57326"/>
                  </a:moveTo>
                  <a:cubicBezTo>
                    <a:pt x="20098" y="60279"/>
                    <a:pt x="24765" y="60279"/>
                    <a:pt x="27623" y="57326"/>
                  </a:cubicBezTo>
                  <a:cubicBezTo>
                    <a:pt x="30575" y="54374"/>
                    <a:pt x="30575" y="49706"/>
                    <a:pt x="27623" y="46849"/>
                  </a:cubicBezTo>
                  <a:lnTo>
                    <a:pt x="14954" y="34181"/>
                  </a:lnTo>
                  <a:lnTo>
                    <a:pt x="14954" y="7701"/>
                  </a:lnTo>
                  <a:cubicBezTo>
                    <a:pt x="14954" y="3986"/>
                    <a:pt x="12287" y="653"/>
                    <a:pt x="8573" y="81"/>
                  </a:cubicBezTo>
                  <a:cubicBezTo>
                    <a:pt x="4001" y="-586"/>
                    <a:pt x="0" y="2939"/>
                    <a:pt x="0" y="7415"/>
                  </a:cubicBezTo>
                  <a:lnTo>
                    <a:pt x="0" y="37229"/>
                  </a:lnTo>
                  <a:cubicBezTo>
                    <a:pt x="0" y="39229"/>
                    <a:pt x="762" y="41134"/>
                    <a:pt x="2191" y="42468"/>
                  </a:cubicBezTo>
                  <a:lnTo>
                    <a:pt x="17050" y="57326"/>
                  </a:lnTo>
                  <a:close/>
                </a:path>
              </a:pathLst>
            </a:custGeom>
            <a:solidFill>
              <a:schemeClr val="dk1"/>
            </a:solidFill>
            <a:ln>
              <a:noFill/>
            </a:ln>
          </p:spPr>
          <p:style>
            <a:lnRef idx="0"/>
            <a:fillRef idx="0"/>
            <a:effectRef idx="0"/>
            <a:fontRef idx="minor"/>
          </p:style>
        </p:sp>
        <p:sp>
          <p:nvSpPr>
            <p:cNvPr id="711" name="CustomShape 293"/>
            <p:cNvSpPr/>
            <p:nvPr/>
          </p:nvSpPr>
          <p:spPr>
            <a:xfrm>
              <a:off x="1826280" y="1019880"/>
              <a:ext cx="14400" cy="14400"/>
            </a:xfrm>
            <a:custGeom>
              <a:avLst/>
              <a:gdLst/>
              <a:ahLst/>
              <a:rect l="l" t="t" r="r" b="b"/>
              <a:pathLst>
                <a:path w="14859" h="14859">
                  <a:moveTo>
                    <a:pt x="14859" y="7430"/>
                  </a:moveTo>
                  <a:cubicBezTo>
                    <a:pt x="14859" y="11533"/>
                    <a:pt x="11533" y="14859"/>
                    <a:pt x="7430" y="14859"/>
                  </a:cubicBezTo>
                  <a:cubicBezTo>
                    <a:pt x="3326" y="14859"/>
                    <a:pt x="0" y="11533"/>
                    <a:pt x="0" y="7430"/>
                  </a:cubicBezTo>
                  <a:cubicBezTo>
                    <a:pt x="0" y="3326"/>
                    <a:pt x="3326" y="0"/>
                    <a:pt x="7430"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712" name="CustomShape 294"/>
            <p:cNvSpPr/>
            <p:nvPr/>
          </p:nvSpPr>
          <p:spPr>
            <a:xfrm>
              <a:off x="1787040" y="980640"/>
              <a:ext cx="330120" cy="380520"/>
            </a:xfrm>
            <a:custGeom>
              <a:avLst/>
              <a:gdLst/>
              <a:ahLst/>
              <a:rect l="l" t="t" r="r" b="b"/>
              <a:pathLst>
                <a:path w="330377" h="380714">
                  <a:moveTo>
                    <a:pt x="290989" y="161449"/>
                  </a:moveTo>
                  <a:cubicBezTo>
                    <a:pt x="285655" y="156115"/>
                    <a:pt x="282607" y="148876"/>
                    <a:pt x="282607" y="141351"/>
                  </a:cubicBezTo>
                  <a:cubicBezTo>
                    <a:pt x="282607" y="63341"/>
                    <a:pt x="219170" y="0"/>
                    <a:pt x="141256" y="0"/>
                  </a:cubicBezTo>
                  <a:cubicBezTo>
                    <a:pt x="115824" y="0"/>
                    <a:pt x="90964" y="6858"/>
                    <a:pt x="69247" y="19717"/>
                  </a:cubicBezTo>
                  <a:cubicBezTo>
                    <a:pt x="65723" y="21812"/>
                    <a:pt x="64579" y="26384"/>
                    <a:pt x="66675" y="29908"/>
                  </a:cubicBezTo>
                  <a:cubicBezTo>
                    <a:pt x="68771" y="33433"/>
                    <a:pt x="73342"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314135" y="207073"/>
                    <a:pt x="313087" y="206026"/>
                    <a:pt x="313277" y="206216"/>
                  </a:cubicBezTo>
                  <a:cubicBezTo>
                    <a:pt x="315944" y="208883"/>
                    <a:pt x="315563" y="211931"/>
                    <a:pt x="315278"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7"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5" y="298132"/>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2" y="248031"/>
                  </a:cubicBezTo>
                  <a:cubicBezTo>
                    <a:pt x="30861" y="218694"/>
                    <a:pt x="14859" y="188309"/>
                    <a:pt x="14859" y="141160"/>
                  </a:cubicBezTo>
                  <a:cubicBezTo>
                    <a:pt x="14859" y="118396"/>
                    <a:pt x="20955" y="96107"/>
                    <a:pt x="32480" y="76676"/>
                  </a:cubicBezTo>
                  <a:cubicBezTo>
                    <a:pt x="34576" y="73152"/>
                    <a:pt x="33433" y="68580"/>
                    <a:pt x="29908"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5" y="380714"/>
                  </a:cubicBezTo>
                  <a:lnTo>
                    <a:pt x="185928" y="380714"/>
                  </a:lnTo>
                  <a:cubicBezTo>
                    <a:pt x="190024" y="380714"/>
                    <a:pt x="193358" y="377380"/>
                    <a:pt x="193358" y="373285"/>
                  </a:cubicBezTo>
                  <a:cubicBezTo>
                    <a:pt x="193358"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3" y="237268"/>
                  </a:lnTo>
                  <a:lnTo>
                    <a:pt x="315087" y="232505"/>
                  </a:lnTo>
                  <a:cubicBezTo>
                    <a:pt x="322517" y="230029"/>
                    <a:pt x="327946" y="224028"/>
                    <a:pt x="329756" y="216408"/>
                  </a:cubicBezTo>
                  <a:cubicBezTo>
                    <a:pt x="331565" y="208883"/>
                    <a:pt x="329375" y="201073"/>
                    <a:pt x="323850" y="195548"/>
                  </a:cubicBezTo>
                  <a:cubicBezTo>
                    <a:pt x="284226" y="154114"/>
                    <a:pt x="292132" y="162401"/>
                    <a:pt x="291084" y="161258"/>
                  </a:cubicBezTo>
                  <a:lnTo>
                    <a:pt x="291084" y="161258"/>
                  </a:lnTo>
                  <a:close/>
                </a:path>
              </a:pathLst>
            </a:custGeom>
            <a:solidFill>
              <a:schemeClr val="dk1"/>
            </a:solidFill>
            <a:ln>
              <a:noFill/>
            </a:ln>
          </p:spPr>
          <p:style>
            <a:lnRef idx="0"/>
            <a:fillRef idx="0"/>
            <a:effectRef idx="0"/>
            <a:fontRef idx="minor"/>
          </p:style>
        </p:sp>
      </p:grpSp>
      <p:grpSp>
        <p:nvGrpSpPr>
          <p:cNvPr id="713" name="Group 295"/>
          <p:cNvGrpSpPr/>
          <p:nvPr/>
        </p:nvGrpSpPr>
        <p:grpSpPr>
          <a:xfrm>
            <a:off x="7710120" y="980640"/>
            <a:ext cx="330120" cy="380520"/>
            <a:chOff x="7710120" y="980640"/>
            <a:chExt cx="330120" cy="380520"/>
          </a:xfrm>
        </p:grpSpPr>
        <p:sp>
          <p:nvSpPr>
            <p:cNvPr id="714" name="CustomShape 296"/>
            <p:cNvSpPr/>
            <p:nvPr/>
          </p:nvSpPr>
          <p:spPr>
            <a:xfrm>
              <a:off x="7791840" y="1040040"/>
              <a:ext cx="118800" cy="163440"/>
            </a:xfrm>
            <a:custGeom>
              <a:avLst/>
              <a:gdLst/>
              <a:ahLst/>
              <a:rect l="l" t="t" r="r" b="b"/>
              <a:pathLst>
                <a:path w="119062" h="163639">
                  <a:moveTo>
                    <a:pt x="52197" y="163639"/>
                  </a:moveTo>
                  <a:lnTo>
                    <a:pt x="67056" y="163639"/>
                  </a:lnTo>
                  <a:cubicBezTo>
                    <a:pt x="79343" y="163639"/>
                    <a:pt x="89345" y="153638"/>
                    <a:pt x="89345" y="141351"/>
                  </a:cubicBezTo>
                  <a:lnTo>
                    <a:pt x="89345" y="120777"/>
                  </a:lnTo>
                  <a:cubicBezTo>
                    <a:pt x="89345" y="115062"/>
                    <a:pt x="92202" y="109538"/>
                    <a:pt x="97441" y="105251"/>
                  </a:cubicBezTo>
                  <a:cubicBezTo>
                    <a:pt x="111157" y="93917"/>
                    <a:pt x="119063" y="77248"/>
                    <a:pt x="119063" y="59531"/>
                  </a:cubicBezTo>
                  <a:cubicBezTo>
                    <a:pt x="119063" y="26670"/>
                    <a:pt x="92392" y="0"/>
                    <a:pt x="59531" y="0"/>
                  </a:cubicBezTo>
                  <a:cubicBezTo>
                    <a:pt x="26670" y="0"/>
                    <a:pt x="0" y="26765"/>
                    <a:pt x="0" y="59531"/>
                  </a:cubicBezTo>
                  <a:cubicBezTo>
                    <a:pt x="0" y="77152"/>
                    <a:pt x="7811" y="93726"/>
                    <a:pt x="21431" y="105061"/>
                  </a:cubicBezTo>
                  <a:cubicBezTo>
                    <a:pt x="26765" y="109538"/>
                    <a:pt x="29718" y="115252"/>
                    <a:pt x="29718" y="121063"/>
                  </a:cubicBezTo>
                  <a:lnTo>
                    <a:pt x="29718" y="141351"/>
                  </a:lnTo>
                  <a:cubicBezTo>
                    <a:pt x="29718" y="153638"/>
                    <a:pt x="39719" y="163639"/>
                    <a:pt x="52006" y="163639"/>
                  </a:cubicBezTo>
                  <a:close/>
                  <a:moveTo>
                    <a:pt x="67056" y="148780"/>
                  </a:moveTo>
                  <a:lnTo>
                    <a:pt x="52197" y="148780"/>
                  </a:lnTo>
                  <a:cubicBezTo>
                    <a:pt x="48101" y="148780"/>
                    <a:pt x="44767" y="145447"/>
                    <a:pt x="44767" y="141351"/>
                  </a:cubicBezTo>
                  <a:lnTo>
                    <a:pt x="44767" y="133921"/>
                  </a:lnTo>
                  <a:lnTo>
                    <a:pt x="74580" y="133921"/>
                  </a:lnTo>
                  <a:lnTo>
                    <a:pt x="74580" y="141351"/>
                  </a:lnTo>
                  <a:cubicBezTo>
                    <a:pt x="74580" y="145447"/>
                    <a:pt x="71247" y="148780"/>
                    <a:pt x="67151" y="148780"/>
                  </a:cubicBezTo>
                  <a:close/>
                  <a:moveTo>
                    <a:pt x="14668" y="59436"/>
                  </a:moveTo>
                  <a:cubicBezTo>
                    <a:pt x="14668" y="34385"/>
                    <a:pt x="34290" y="14764"/>
                    <a:pt x="59341" y="14764"/>
                  </a:cubicBezTo>
                  <a:cubicBezTo>
                    <a:pt x="84391" y="14764"/>
                    <a:pt x="104013" y="34766"/>
                    <a:pt x="104013" y="59436"/>
                  </a:cubicBezTo>
                  <a:cubicBezTo>
                    <a:pt x="104013" y="72676"/>
                    <a:pt x="98107" y="85154"/>
                    <a:pt x="87820" y="93631"/>
                  </a:cubicBezTo>
                  <a:cubicBezTo>
                    <a:pt x="79724" y="100298"/>
                    <a:pt x="74866" y="109442"/>
                    <a:pt x="74295" y="118967"/>
                  </a:cubicBezTo>
                  <a:lnTo>
                    <a:pt x="44386" y="118967"/>
                  </a:lnTo>
                  <a:cubicBezTo>
                    <a:pt x="43815" y="109347"/>
                    <a:pt x="39052" y="100393"/>
                    <a:pt x="30766" y="93535"/>
                  </a:cubicBezTo>
                  <a:cubicBezTo>
                    <a:pt x="20574" y="85058"/>
                    <a:pt x="14668" y="72580"/>
                    <a:pt x="14668" y="59436"/>
                  </a:cubicBezTo>
                  <a:lnTo>
                    <a:pt x="14668" y="59436"/>
                  </a:lnTo>
                  <a:close/>
                </a:path>
              </a:pathLst>
            </a:custGeom>
            <a:solidFill>
              <a:schemeClr val="dk1"/>
            </a:solidFill>
            <a:ln>
              <a:noFill/>
            </a:ln>
          </p:spPr>
          <p:style>
            <a:lnRef idx="0"/>
            <a:fillRef idx="0"/>
            <a:effectRef idx="0"/>
            <a:fontRef idx="minor"/>
          </p:style>
        </p:sp>
        <p:sp>
          <p:nvSpPr>
            <p:cNvPr id="715" name="CustomShape 297"/>
            <p:cNvSpPr/>
            <p:nvPr/>
          </p:nvSpPr>
          <p:spPr>
            <a:xfrm>
              <a:off x="7829280" y="1084680"/>
              <a:ext cx="44280" cy="59040"/>
            </a:xfrm>
            <a:custGeom>
              <a:avLst/>
              <a:gdLst/>
              <a:ahLst/>
              <a:rect l="l" t="t" r="r" b="b"/>
              <a:pathLst>
                <a:path w="44634" h="59541">
                  <a:moveTo>
                    <a:pt x="14788" y="25360"/>
                  </a:moveTo>
                  <a:lnTo>
                    <a:pt x="14788" y="51840"/>
                  </a:lnTo>
                  <a:cubicBezTo>
                    <a:pt x="14788" y="55554"/>
                    <a:pt x="17454" y="58888"/>
                    <a:pt x="21169" y="59460"/>
                  </a:cubicBezTo>
                  <a:cubicBezTo>
                    <a:pt x="25742" y="60127"/>
                    <a:pt x="29742" y="56602"/>
                    <a:pt x="29742" y="52126"/>
                  </a:cubicBezTo>
                  <a:lnTo>
                    <a:pt x="29742" y="25456"/>
                  </a:lnTo>
                  <a:lnTo>
                    <a:pt x="42315" y="12882"/>
                  </a:lnTo>
                  <a:cubicBezTo>
                    <a:pt x="44982" y="10216"/>
                    <a:pt x="45458" y="6024"/>
                    <a:pt x="43172" y="3072"/>
                  </a:cubicBezTo>
                  <a:cubicBezTo>
                    <a:pt x="40410" y="-643"/>
                    <a:pt x="35076" y="-929"/>
                    <a:pt x="31932" y="2215"/>
                  </a:cubicBezTo>
                  <a:lnTo>
                    <a:pt x="22312" y="11835"/>
                  </a:lnTo>
                  <a:lnTo>
                    <a:pt x="12692" y="2215"/>
                  </a:lnTo>
                  <a:cubicBezTo>
                    <a:pt x="9739" y="-738"/>
                    <a:pt x="5072" y="-738"/>
                    <a:pt x="2215" y="2215"/>
                  </a:cubicBezTo>
                  <a:cubicBezTo>
                    <a:pt x="-738" y="5167"/>
                    <a:pt x="-738" y="9835"/>
                    <a:pt x="2215" y="12692"/>
                  </a:cubicBezTo>
                  <a:lnTo>
                    <a:pt x="14883" y="25360"/>
                  </a:lnTo>
                  <a:close/>
                </a:path>
              </a:pathLst>
            </a:custGeom>
            <a:solidFill>
              <a:schemeClr val="dk1"/>
            </a:solidFill>
            <a:ln>
              <a:noFill/>
            </a:ln>
          </p:spPr>
          <p:style>
            <a:lnRef idx="0"/>
            <a:fillRef idx="0"/>
            <a:effectRef idx="0"/>
            <a:fontRef idx="minor"/>
          </p:style>
        </p:sp>
        <p:sp>
          <p:nvSpPr>
            <p:cNvPr id="716" name="CustomShape 298"/>
            <p:cNvSpPr/>
            <p:nvPr/>
          </p:nvSpPr>
          <p:spPr>
            <a:xfrm>
              <a:off x="7749360" y="1019880"/>
              <a:ext cx="14400" cy="14400"/>
            </a:xfrm>
            <a:custGeom>
              <a:avLst/>
              <a:gdLst/>
              <a:ahLst/>
              <a:rect l="l" t="t" r="r" b="b"/>
              <a:pathLst>
                <a:path w="14858" h="14859">
                  <a:moveTo>
                    <a:pt x="14859" y="7430"/>
                  </a:moveTo>
                  <a:cubicBezTo>
                    <a:pt x="14859" y="11533"/>
                    <a:pt x="11532" y="14859"/>
                    <a:pt x="7429" y="14859"/>
                  </a:cubicBezTo>
                  <a:cubicBezTo>
                    <a:pt x="3326" y="14859"/>
                    <a:pt x="-1" y="11533"/>
                    <a:pt x="-1" y="7430"/>
                  </a:cubicBezTo>
                  <a:cubicBezTo>
                    <a:pt x="-1" y="3326"/>
                    <a:pt x="3326" y="0"/>
                    <a:pt x="7429" y="0"/>
                  </a:cubicBezTo>
                  <a:cubicBezTo>
                    <a:pt x="11532" y="0"/>
                    <a:pt x="14859" y="3326"/>
                    <a:pt x="14859" y="7430"/>
                  </a:cubicBezTo>
                  <a:close/>
                </a:path>
              </a:pathLst>
            </a:custGeom>
            <a:solidFill>
              <a:schemeClr val="dk1"/>
            </a:solidFill>
            <a:ln>
              <a:noFill/>
            </a:ln>
          </p:spPr>
          <p:style>
            <a:lnRef idx="0"/>
            <a:fillRef idx="0"/>
            <a:effectRef idx="0"/>
            <a:fontRef idx="minor"/>
          </p:style>
        </p:sp>
        <p:sp>
          <p:nvSpPr>
            <p:cNvPr id="717" name="CustomShape 299"/>
            <p:cNvSpPr/>
            <p:nvPr/>
          </p:nvSpPr>
          <p:spPr>
            <a:xfrm>
              <a:off x="7710120" y="980640"/>
              <a:ext cx="330120" cy="380520"/>
            </a:xfrm>
            <a:custGeom>
              <a:avLst/>
              <a:gdLst/>
              <a:ahLst/>
              <a:rect l="l" t="t" r="r" b="b"/>
              <a:pathLst>
                <a:path w="330377" h="380714">
                  <a:moveTo>
                    <a:pt x="291084" y="161544"/>
                  </a:moveTo>
                  <a:cubicBezTo>
                    <a:pt x="291084" y="161544"/>
                    <a:pt x="291084" y="161544"/>
                    <a:pt x="290989" y="161449"/>
                  </a:cubicBezTo>
                  <a:cubicBezTo>
                    <a:pt x="285655" y="156115"/>
                    <a:pt x="282607" y="148876"/>
                    <a:pt x="282607" y="141351"/>
                  </a:cubicBezTo>
                  <a:cubicBezTo>
                    <a:pt x="282607" y="63341"/>
                    <a:pt x="219170" y="0"/>
                    <a:pt x="141256" y="0"/>
                  </a:cubicBezTo>
                  <a:cubicBezTo>
                    <a:pt x="115824" y="0"/>
                    <a:pt x="90964" y="6858"/>
                    <a:pt x="69247" y="19717"/>
                  </a:cubicBezTo>
                  <a:cubicBezTo>
                    <a:pt x="65723" y="21812"/>
                    <a:pt x="64580" y="26384"/>
                    <a:pt x="66675" y="29908"/>
                  </a:cubicBezTo>
                  <a:cubicBezTo>
                    <a:pt x="68771" y="33433"/>
                    <a:pt x="73343" y="34576"/>
                    <a:pt x="76867" y="32480"/>
                  </a:cubicBezTo>
                  <a:cubicBezTo>
                    <a:pt x="96298" y="20955"/>
                    <a:pt x="118586" y="14859"/>
                    <a:pt x="141351" y="14859"/>
                  </a:cubicBezTo>
                  <a:cubicBezTo>
                    <a:pt x="211074" y="14859"/>
                    <a:pt x="267843" y="71628"/>
                    <a:pt x="267843" y="141351"/>
                  </a:cubicBezTo>
                  <a:cubicBezTo>
                    <a:pt x="267843" y="152876"/>
                    <a:pt x="272320" y="163735"/>
                    <a:pt x="280511" y="171926"/>
                  </a:cubicBezTo>
                  <a:cubicBezTo>
                    <a:pt x="280511" y="171926"/>
                    <a:pt x="313277" y="206121"/>
                    <a:pt x="313277" y="206216"/>
                  </a:cubicBezTo>
                  <a:cubicBezTo>
                    <a:pt x="315944" y="208883"/>
                    <a:pt x="315563" y="211931"/>
                    <a:pt x="315277" y="213169"/>
                  </a:cubicBezTo>
                  <a:cubicBezTo>
                    <a:pt x="314992" y="214408"/>
                    <a:pt x="313944" y="217360"/>
                    <a:pt x="310420" y="218504"/>
                  </a:cubicBezTo>
                  <a:lnTo>
                    <a:pt x="287846" y="225742"/>
                  </a:lnTo>
                  <a:cubicBezTo>
                    <a:pt x="285845" y="226409"/>
                    <a:pt x="284226" y="227838"/>
                    <a:pt x="283369" y="229743"/>
                  </a:cubicBezTo>
                  <a:cubicBezTo>
                    <a:pt x="282512" y="231648"/>
                    <a:pt x="282512" y="233839"/>
                    <a:pt x="283369" y="235744"/>
                  </a:cubicBezTo>
                  <a:cubicBezTo>
                    <a:pt x="283369" y="235744"/>
                    <a:pt x="291465" y="254127"/>
                    <a:pt x="291465" y="254317"/>
                  </a:cubicBezTo>
                  <a:cubicBezTo>
                    <a:pt x="292418" y="256127"/>
                    <a:pt x="292513"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4" y="277654"/>
                    <a:pt x="279368" y="279368"/>
                  </a:cubicBezTo>
                  <a:lnTo>
                    <a:pt x="281845" y="281845"/>
                  </a:lnTo>
                  <a:cubicBezTo>
                    <a:pt x="284702" y="284702"/>
                    <a:pt x="284702" y="289465"/>
                    <a:pt x="281845" y="292322"/>
                  </a:cubicBezTo>
                  <a:lnTo>
                    <a:pt x="277463" y="296704"/>
                  </a:lnTo>
                  <a:cubicBezTo>
                    <a:pt x="276034" y="298132"/>
                    <a:pt x="275273" y="300038"/>
                    <a:pt x="275273" y="301942"/>
                  </a:cubicBezTo>
                  <a:cubicBezTo>
                    <a:pt x="275273" y="314230"/>
                    <a:pt x="265271" y="324231"/>
                    <a:pt x="252984" y="324231"/>
                  </a:cubicBezTo>
                  <a:lnTo>
                    <a:pt x="223171" y="324231"/>
                  </a:lnTo>
                  <a:cubicBezTo>
                    <a:pt x="200787" y="324231"/>
                    <a:pt x="182594" y="344138"/>
                    <a:pt x="179165" y="365950"/>
                  </a:cubicBezTo>
                  <a:lnTo>
                    <a:pt x="75343" y="365950"/>
                  </a:lnTo>
                  <a:cubicBezTo>
                    <a:pt x="80677" y="313372"/>
                    <a:pt x="63246" y="280225"/>
                    <a:pt x="46291" y="248031"/>
                  </a:cubicBezTo>
                  <a:cubicBezTo>
                    <a:pt x="30861" y="218694"/>
                    <a:pt x="14859" y="188309"/>
                    <a:pt x="14859" y="141160"/>
                  </a:cubicBezTo>
                  <a:cubicBezTo>
                    <a:pt x="14859" y="118396"/>
                    <a:pt x="20955" y="96107"/>
                    <a:pt x="32481" y="76676"/>
                  </a:cubicBezTo>
                  <a:cubicBezTo>
                    <a:pt x="34576" y="73152"/>
                    <a:pt x="33433" y="68580"/>
                    <a:pt x="29909"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cubicBezTo>
                    <a:pt x="59246" y="374332"/>
                    <a:pt x="59817" y="376523"/>
                    <a:pt x="61246" y="378142"/>
                  </a:cubicBezTo>
                  <a:cubicBezTo>
                    <a:pt x="62675" y="379762"/>
                    <a:pt x="64675" y="380714"/>
                    <a:pt x="66866" y="380714"/>
                  </a:cubicBezTo>
                  <a:lnTo>
                    <a:pt x="185928" y="380714"/>
                  </a:lnTo>
                  <a:cubicBezTo>
                    <a:pt x="190024" y="380714"/>
                    <a:pt x="193357" y="377380"/>
                    <a:pt x="193357" y="373285"/>
                  </a:cubicBezTo>
                  <a:cubicBezTo>
                    <a:pt x="193357" y="357473"/>
                    <a:pt x="206407" y="339090"/>
                    <a:pt x="223171" y="339090"/>
                  </a:cubicBezTo>
                  <a:lnTo>
                    <a:pt x="252984" y="339090"/>
                  </a:lnTo>
                  <a:cubicBezTo>
                    <a:pt x="272415" y="339090"/>
                    <a:pt x="288417" y="324136"/>
                    <a:pt x="290036" y="305086"/>
                  </a:cubicBezTo>
                  <a:lnTo>
                    <a:pt x="292322" y="302800"/>
                  </a:lnTo>
                  <a:cubicBezTo>
                    <a:pt x="299371" y="295751"/>
                    <a:pt x="300704" y="285083"/>
                    <a:pt x="296323" y="276701"/>
                  </a:cubicBezTo>
                  <a:cubicBezTo>
                    <a:pt x="300800" y="274034"/>
                    <a:pt x="304133" y="269938"/>
                    <a:pt x="305848" y="264985"/>
                  </a:cubicBezTo>
                  <a:cubicBezTo>
                    <a:pt x="307848" y="259271"/>
                    <a:pt x="307562" y="253175"/>
                    <a:pt x="304895" y="247745"/>
                  </a:cubicBezTo>
                  <a:lnTo>
                    <a:pt x="300324" y="237268"/>
                  </a:lnTo>
                  <a:lnTo>
                    <a:pt x="315087" y="232505"/>
                  </a:lnTo>
                  <a:cubicBezTo>
                    <a:pt x="322516" y="230029"/>
                    <a:pt x="327946" y="224028"/>
                    <a:pt x="329755" y="216408"/>
                  </a:cubicBezTo>
                  <a:cubicBezTo>
                    <a:pt x="331565" y="208883"/>
                    <a:pt x="329375" y="201073"/>
                    <a:pt x="323850" y="195548"/>
                  </a:cubicBezTo>
                  <a:lnTo>
                    <a:pt x="291179" y="161354"/>
                  </a:lnTo>
                  <a:close/>
                </a:path>
              </a:pathLst>
            </a:custGeom>
            <a:solidFill>
              <a:schemeClr val="dk1"/>
            </a:solidFill>
            <a:ln>
              <a:noFill/>
            </a:ln>
          </p:spPr>
          <p:style>
            <a:lnRef idx="0"/>
            <a:fillRef idx="0"/>
            <a:effectRef idx="0"/>
            <a:fontRef idx="minor"/>
          </p:style>
        </p:sp>
      </p:grpSp>
      <p:grpSp>
        <p:nvGrpSpPr>
          <p:cNvPr id="718" name="Group 300"/>
          <p:cNvGrpSpPr/>
          <p:nvPr/>
        </p:nvGrpSpPr>
        <p:grpSpPr>
          <a:xfrm>
            <a:off x="6969960" y="980640"/>
            <a:ext cx="329760" cy="380520"/>
            <a:chOff x="6969960" y="980640"/>
            <a:chExt cx="329760" cy="380520"/>
          </a:xfrm>
        </p:grpSpPr>
        <p:sp>
          <p:nvSpPr>
            <p:cNvPr id="719" name="CustomShape 301"/>
            <p:cNvSpPr/>
            <p:nvPr/>
          </p:nvSpPr>
          <p:spPr>
            <a:xfrm>
              <a:off x="7029000" y="1040040"/>
              <a:ext cx="163440" cy="163440"/>
            </a:xfrm>
            <a:custGeom>
              <a:avLst/>
              <a:gdLst/>
              <a:ahLst/>
              <a:rect l="l" t="t" r="r" b="b"/>
              <a:pathLst>
                <a:path w="163925" h="163639">
                  <a:moveTo>
                    <a:pt x="30004" y="37147"/>
                  </a:moveTo>
                  <a:lnTo>
                    <a:pt x="30004" y="60388"/>
                  </a:lnTo>
                  <a:cubicBezTo>
                    <a:pt x="30004" y="60388"/>
                    <a:pt x="24384" y="59531"/>
                    <a:pt x="22289" y="59531"/>
                  </a:cubicBezTo>
                  <a:cubicBezTo>
                    <a:pt x="10001" y="59531"/>
                    <a:pt x="0" y="69533"/>
                    <a:pt x="0" y="81820"/>
                  </a:cubicBezTo>
                  <a:cubicBezTo>
                    <a:pt x="0" y="94107"/>
                    <a:pt x="10001" y="104108"/>
                    <a:pt x="22289" y="104108"/>
                  </a:cubicBezTo>
                  <a:cubicBezTo>
                    <a:pt x="24384" y="104108"/>
                    <a:pt x="26956" y="103822"/>
                    <a:pt x="30004" y="103251"/>
                  </a:cubicBezTo>
                  <a:lnTo>
                    <a:pt x="30004" y="126492"/>
                  </a:lnTo>
                  <a:cubicBezTo>
                    <a:pt x="29718" y="130588"/>
                    <a:pt x="33052" y="133921"/>
                    <a:pt x="37243" y="133159"/>
                  </a:cubicBezTo>
                  <a:lnTo>
                    <a:pt x="60484" y="133159"/>
                  </a:lnTo>
                  <a:cubicBezTo>
                    <a:pt x="59912" y="136684"/>
                    <a:pt x="59627" y="139255"/>
                    <a:pt x="59627" y="141351"/>
                  </a:cubicBezTo>
                  <a:cubicBezTo>
                    <a:pt x="59627" y="153638"/>
                    <a:pt x="69628" y="163639"/>
                    <a:pt x="81915" y="163639"/>
                  </a:cubicBezTo>
                  <a:cubicBezTo>
                    <a:pt x="94202" y="163639"/>
                    <a:pt x="104204" y="153638"/>
                    <a:pt x="104204" y="141351"/>
                  </a:cubicBezTo>
                  <a:cubicBezTo>
                    <a:pt x="104204" y="139255"/>
                    <a:pt x="103346" y="133921"/>
                    <a:pt x="103346" y="133921"/>
                  </a:cubicBezTo>
                  <a:lnTo>
                    <a:pt x="126778" y="133921"/>
                  </a:lnTo>
                  <a:cubicBezTo>
                    <a:pt x="130873" y="133921"/>
                    <a:pt x="134208" y="130588"/>
                    <a:pt x="134208" y="126492"/>
                  </a:cubicBezTo>
                  <a:lnTo>
                    <a:pt x="134208" y="103251"/>
                  </a:lnTo>
                  <a:cubicBezTo>
                    <a:pt x="136970" y="103822"/>
                    <a:pt x="139541" y="104108"/>
                    <a:pt x="141637" y="104108"/>
                  </a:cubicBezTo>
                  <a:cubicBezTo>
                    <a:pt x="153924" y="104108"/>
                    <a:pt x="163925" y="94107"/>
                    <a:pt x="163925" y="81820"/>
                  </a:cubicBezTo>
                  <a:cubicBezTo>
                    <a:pt x="163925" y="69533"/>
                    <a:pt x="153924" y="59531"/>
                    <a:pt x="141637" y="59531"/>
                  </a:cubicBezTo>
                  <a:cubicBezTo>
                    <a:pt x="139541" y="59531"/>
                    <a:pt x="136970" y="59817"/>
                    <a:pt x="134208" y="60388"/>
                  </a:cubicBezTo>
                  <a:lnTo>
                    <a:pt x="134208" y="37147"/>
                  </a:lnTo>
                  <a:cubicBezTo>
                    <a:pt x="134208" y="33052"/>
                    <a:pt x="130873" y="29718"/>
                    <a:pt x="126778" y="29718"/>
                  </a:cubicBezTo>
                  <a:lnTo>
                    <a:pt x="103537" y="29718"/>
                  </a:lnTo>
                  <a:cubicBezTo>
                    <a:pt x="104108" y="26956"/>
                    <a:pt x="104394" y="24384"/>
                    <a:pt x="104394" y="22288"/>
                  </a:cubicBezTo>
                  <a:cubicBezTo>
                    <a:pt x="104394" y="10001"/>
                    <a:pt x="94393" y="0"/>
                    <a:pt x="82105" y="0"/>
                  </a:cubicBezTo>
                  <a:cubicBezTo>
                    <a:pt x="69818" y="0"/>
                    <a:pt x="59817" y="10001"/>
                    <a:pt x="59817" y="22288"/>
                  </a:cubicBezTo>
                  <a:cubicBezTo>
                    <a:pt x="59817" y="24384"/>
                    <a:pt x="60103" y="26956"/>
                    <a:pt x="60674" y="29718"/>
                  </a:cubicBezTo>
                  <a:lnTo>
                    <a:pt x="37433" y="29718"/>
                  </a:lnTo>
                  <a:cubicBezTo>
                    <a:pt x="33338" y="29718"/>
                    <a:pt x="30004" y="33052"/>
                    <a:pt x="30004" y="37147"/>
                  </a:cubicBezTo>
                  <a:lnTo>
                    <a:pt x="30004" y="37147"/>
                  </a:lnTo>
                  <a:close/>
                  <a:moveTo>
                    <a:pt x="44863" y="70104"/>
                  </a:moveTo>
                  <a:lnTo>
                    <a:pt x="44863" y="44577"/>
                  </a:lnTo>
                  <a:lnTo>
                    <a:pt x="70390" y="44577"/>
                  </a:lnTo>
                  <a:cubicBezTo>
                    <a:pt x="75533" y="44577"/>
                    <a:pt x="79153" y="39529"/>
                    <a:pt x="77438" y="34671"/>
                  </a:cubicBezTo>
                  <a:cubicBezTo>
                    <a:pt x="75533" y="29242"/>
                    <a:pt x="74676" y="24479"/>
                    <a:pt x="74676" y="22288"/>
                  </a:cubicBezTo>
                  <a:cubicBezTo>
                    <a:pt x="74676" y="18193"/>
                    <a:pt x="78010" y="14859"/>
                    <a:pt x="82105" y="14859"/>
                  </a:cubicBezTo>
                  <a:cubicBezTo>
                    <a:pt x="86201" y="14859"/>
                    <a:pt x="89535" y="18193"/>
                    <a:pt x="89535" y="22288"/>
                  </a:cubicBezTo>
                  <a:cubicBezTo>
                    <a:pt x="89535" y="24479"/>
                    <a:pt x="88678" y="29242"/>
                    <a:pt x="86773" y="34671"/>
                  </a:cubicBezTo>
                  <a:cubicBezTo>
                    <a:pt x="85058" y="39529"/>
                    <a:pt x="88678" y="44577"/>
                    <a:pt x="93821" y="44577"/>
                  </a:cubicBezTo>
                  <a:lnTo>
                    <a:pt x="119349" y="44577"/>
                  </a:lnTo>
                  <a:lnTo>
                    <a:pt x="119349" y="70104"/>
                  </a:lnTo>
                  <a:cubicBezTo>
                    <a:pt x="119349" y="75247"/>
                    <a:pt x="124396" y="78867"/>
                    <a:pt x="129254" y="77152"/>
                  </a:cubicBezTo>
                  <a:cubicBezTo>
                    <a:pt x="134684" y="75247"/>
                    <a:pt x="139446" y="74390"/>
                    <a:pt x="141637" y="74390"/>
                  </a:cubicBezTo>
                  <a:cubicBezTo>
                    <a:pt x="145732" y="74390"/>
                    <a:pt x="149066" y="77724"/>
                    <a:pt x="149066" y="81820"/>
                  </a:cubicBezTo>
                  <a:cubicBezTo>
                    <a:pt x="149066" y="85915"/>
                    <a:pt x="145732" y="89249"/>
                    <a:pt x="141637" y="89249"/>
                  </a:cubicBezTo>
                  <a:cubicBezTo>
                    <a:pt x="139446" y="89249"/>
                    <a:pt x="134684" y="88392"/>
                    <a:pt x="129254" y="86487"/>
                  </a:cubicBezTo>
                  <a:cubicBezTo>
                    <a:pt x="124396" y="84772"/>
                    <a:pt x="119349" y="88392"/>
                    <a:pt x="119349" y="93535"/>
                  </a:cubicBezTo>
                  <a:lnTo>
                    <a:pt x="119349" y="119063"/>
                  </a:lnTo>
                  <a:lnTo>
                    <a:pt x="93821" y="119063"/>
                  </a:lnTo>
                  <a:cubicBezTo>
                    <a:pt x="88678" y="119063"/>
                    <a:pt x="85058" y="124111"/>
                    <a:pt x="86773" y="128968"/>
                  </a:cubicBezTo>
                  <a:cubicBezTo>
                    <a:pt x="88678" y="134398"/>
                    <a:pt x="89535" y="139160"/>
                    <a:pt x="89535" y="141351"/>
                  </a:cubicBezTo>
                  <a:cubicBezTo>
                    <a:pt x="89535" y="145447"/>
                    <a:pt x="86201" y="148780"/>
                    <a:pt x="82105" y="148780"/>
                  </a:cubicBezTo>
                  <a:cubicBezTo>
                    <a:pt x="78010" y="148780"/>
                    <a:pt x="74676" y="145447"/>
                    <a:pt x="74676" y="141351"/>
                  </a:cubicBezTo>
                  <a:cubicBezTo>
                    <a:pt x="74676" y="139160"/>
                    <a:pt x="75533" y="134398"/>
                    <a:pt x="77438" y="128968"/>
                  </a:cubicBezTo>
                  <a:cubicBezTo>
                    <a:pt x="79153" y="124111"/>
                    <a:pt x="75533" y="119063"/>
                    <a:pt x="70390" y="119063"/>
                  </a:cubicBezTo>
                  <a:lnTo>
                    <a:pt x="44863" y="119063"/>
                  </a:lnTo>
                  <a:lnTo>
                    <a:pt x="44863" y="93535"/>
                  </a:lnTo>
                  <a:cubicBezTo>
                    <a:pt x="44863" y="88392"/>
                    <a:pt x="39814" y="84772"/>
                    <a:pt x="34957" y="86487"/>
                  </a:cubicBezTo>
                  <a:cubicBezTo>
                    <a:pt x="29527" y="88392"/>
                    <a:pt x="24765" y="89249"/>
                    <a:pt x="22574" y="89249"/>
                  </a:cubicBezTo>
                  <a:cubicBezTo>
                    <a:pt x="18479" y="89249"/>
                    <a:pt x="15145" y="85915"/>
                    <a:pt x="15145" y="81820"/>
                  </a:cubicBezTo>
                  <a:cubicBezTo>
                    <a:pt x="15145" y="77724"/>
                    <a:pt x="18479" y="74390"/>
                    <a:pt x="22574" y="74390"/>
                  </a:cubicBezTo>
                  <a:cubicBezTo>
                    <a:pt x="24765" y="74390"/>
                    <a:pt x="29527" y="75247"/>
                    <a:pt x="34957" y="77152"/>
                  </a:cubicBezTo>
                  <a:cubicBezTo>
                    <a:pt x="39814" y="78867"/>
                    <a:pt x="44863" y="75247"/>
                    <a:pt x="44863" y="70104"/>
                  </a:cubicBezTo>
                  <a:lnTo>
                    <a:pt x="44863" y="70104"/>
                  </a:lnTo>
                  <a:close/>
                </a:path>
              </a:pathLst>
            </a:custGeom>
            <a:solidFill>
              <a:schemeClr val="dk1"/>
            </a:solidFill>
            <a:ln>
              <a:noFill/>
            </a:ln>
          </p:spPr>
          <p:style>
            <a:lnRef idx="0"/>
            <a:fillRef idx="0"/>
            <a:effectRef idx="0"/>
            <a:fontRef idx="minor"/>
          </p:style>
        </p:sp>
        <p:sp>
          <p:nvSpPr>
            <p:cNvPr id="720" name="CustomShape 302"/>
            <p:cNvSpPr/>
            <p:nvPr/>
          </p:nvSpPr>
          <p:spPr>
            <a:xfrm>
              <a:off x="7009200" y="1019880"/>
              <a:ext cx="14400" cy="14400"/>
            </a:xfrm>
            <a:custGeom>
              <a:avLst/>
              <a:gdLst/>
              <a:ahLst/>
              <a:rect l="l" t="t" r="r" b="b"/>
              <a:pathLst>
                <a:path w="14858" h="14859">
                  <a:moveTo>
                    <a:pt x="14859" y="7430"/>
                  </a:moveTo>
                  <a:cubicBezTo>
                    <a:pt x="14859" y="11533"/>
                    <a:pt x="11533" y="14859"/>
                    <a:pt x="7429" y="14859"/>
                  </a:cubicBezTo>
                  <a:cubicBezTo>
                    <a:pt x="3326" y="14859"/>
                    <a:pt x="0" y="11533"/>
                    <a:pt x="0" y="7430"/>
                  </a:cubicBezTo>
                  <a:cubicBezTo>
                    <a:pt x="0" y="3326"/>
                    <a:pt x="3326" y="0"/>
                    <a:pt x="7429" y="0"/>
                  </a:cubicBezTo>
                  <a:cubicBezTo>
                    <a:pt x="11533" y="0"/>
                    <a:pt x="14859" y="3326"/>
                    <a:pt x="14859" y="7430"/>
                  </a:cubicBezTo>
                  <a:close/>
                </a:path>
              </a:pathLst>
            </a:custGeom>
            <a:solidFill>
              <a:schemeClr val="dk1"/>
            </a:solidFill>
            <a:ln>
              <a:noFill/>
            </a:ln>
          </p:spPr>
          <p:style>
            <a:lnRef idx="0"/>
            <a:fillRef idx="0"/>
            <a:effectRef idx="0"/>
            <a:fontRef idx="minor"/>
          </p:style>
        </p:sp>
        <p:sp>
          <p:nvSpPr>
            <p:cNvPr id="721" name="CustomShape 303"/>
            <p:cNvSpPr/>
            <p:nvPr/>
          </p:nvSpPr>
          <p:spPr>
            <a:xfrm>
              <a:off x="6969960" y="980640"/>
              <a:ext cx="329760" cy="380520"/>
            </a:xfrm>
            <a:custGeom>
              <a:avLst/>
              <a:gdLst/>
              <a:ahLst/>
              <a:rect l="l" t="t" r="r" b="b"/>
              <a:pathLst>
                <a:path w="330282" h="380904">
                  <a:moveTo>
                    <a:pt x="59436" y="372428"/>
                  </a:moveTo>
                  <a:cubicBezTo>
                    <a:pt x="59150" y="374523"/>
                    <a:pt x="59721" y="376714"/>
                    <a:pt x="61150" y="378333"/>
                  </a:cubicBezTo>
                  <a:cubicBezTo>
                    <a:pt x="62579" y="379952"/>
                    <a:pt x="64579" y="380905"/>
                    <a:pt x="66770" y="380905"/>
                  </a:cubicBezTo>
                  <a:lnTo>
                    <a:pt x="185833" y="380905"/>
                  </a:lnTo>
                  <a:cubicBezTo>
                    <a:pt x="189929" y="380905"/>
                    <a:pt x="193262" y="377571"/>
                    <a:pt x="193262" y="373475"/>
                  </a:cubicBezTo>
                  <a:cubicBezTo>
                    <a:pt x="193262" y="357664"/>
                    <a:pt x="206311" y="339280"/>
                    <a:pt x="223075" y="339280"/>
                  </a:cubicBezTo>
                  <a:lnTo>
                    <a:pt x="252889" y="339280"/>
                  </a:lnTo>
                  <a:cubicBezTo>
                    <a:pt x="272319" y="339280"/>
                    <a:pt x="288321" y="324326"/>
                    <a:pt x="289941" y="305276"/>
                  </a:cubicBezTo>
                  <a:lnTo>
                    <a:pt x="292227" y="302990"/>
                  </a:lnTo>
                  <a:cubicBezTo>
                    <a:pt x="299275" y="295942"/>
                    <a:pt x="300609" y="285274"/>
                    <a:pt x="296227" y="276892"/>
                  </a:cubicBezTo>
                  <a:cubicBezTo>
                    <a:pt x="300704" y="274225"/>
                    <a:pt x="304038" y="270129"/>
                    <a:pt x="305752" y="265176"/>
                  </a:cubicBezTo>
                  <a:cubicBezTo>
                    <a:pt x="307753" y="259461"/>
                    <a:pt x="307467" y="253365"/>
                    <a:pt x="304800" y="247936"/>
                  </a:cubicBezTo>
                  <a:lnTo>
                    <a:pt x="300228" y="237458"/>
                  </a:lnTo>
                  <a:lnTo>
                    <a:pt x="314992" y="232696"/>
                  </a:lnTo>
                  <a:cubicBezTo>
                    <a:pt x="322421" y="230219"/>
                    <a:pt x="327850" y="224218"/>
                    <a:pt x="329660" y="216598"/>
                  </a:cubicBezTo>
                  <a:cubicBezTo>
                    <a:pt x="331470" y="209074"/>
                    <a:pt x="329279" y="201263"/>
                    <a:pt x="323755" y="195739"/>
                  </a:cubicBezTo>
                  <a:cubicBezTo>
                    <a:pt x="284130" y="154305"/>
                    <a:pt x="292036" y="162592"/>
                    <a:pt x="290989" y="161449"/>
                  </a:cubicBezTo>
                  <a:cubicBezTo>
                    <a:pt x="285655" y="156115"/>
                    <a:pt x="282607" y="148876"/>
                    <a:pt x="282607" y="141351"/>
                  </a:cubicBezTo>
                  <a:cubicBezTo>
                    <a:pt x="282607" y="63341"/>
                    <a:pt x="219170" y="0"/>
                    <a:pt x="141255" y="0"/>
                  </a:cubicBezTo>
                  <a:cubicBezTo>
                    <a:pt x="115824" y="0"/>
                    <a:pt x="90964" y="6858"/>
                    <a:pt x="69246" y="19717"/>
                  </a:cubicBezTo>
                  <a:cubicBezTo>
                    <a:pt x="65722" y="21812"/>
                    <a:pt x="64579" y="26384"/>
                    <a:pt x="66675" y="29908"/>
                  </a:cubicBezTo>
                  <a:cubicBezTo>
                    <a:pt x="68770" y="33433"/>
                    <a:pt x="73343" y="34576"/>
                    <a:pt x="76867" y="32480"/>
                  </a:cubicBezTo>
                  <a:cubicBezTo>
                    <a:pt x="96298" y="20955"/>
                    <a:pt x="118586" y="14859"/>
                    <a:pt x="141351" y="14859"/>
                  </a:cubicBezTo>
                  <a:cubicBezTo>
                    <a:pt x="211074" y="14859"/>
                    <a:pt x="267843" y="71628"/>
                    <a:pt x="267843" y="141351"/>
                  </a:cubicBezTo>
                  <a:cubicBezTo>
                    <a:pt x="267843" y="152876"/>
                    <a:pt x="272319" y="163735"/>
                    <a:pt x="280511" y="171926"/>
                  </a:cubicBezTo>
                  <a:cubicBezTo>
                    <a:pt x="280511" y="171926"/>
                    <a:pt x="313277" y="206121"/>
                    <a:pt x="313277" y="206216"/>
                  </a:cubicBezTo>
                  <a:cubicBezTo>
                    <a:pt x="315944" y="208883"/>
                    <a:pt x="315563" y="211931"/>
                    <a:pt x="315277" y="213169"/>
                  </a:cubicBezTo>
                  <a:cubicBezTo>
                    <a:pt x="314992" y="214408"/>
                    <a:pt x="313944" y="217360"/>
                    <a:pt x="310419" y="218504"/>
                  </a:cubicBezTo>
                  <a:lnTo>
                    <a:pt x="287845" y="225742"/>
                  </a:lnTo>
                  <a:cubicBezTo>
                    <a:pt x="285845" y="226409"/>
                    <a:pt x="284226" y="227838"/>
                    <a:pt x="283369" y="229743"/>
                  </a:cubicBezTo>
                  <a:cubicBezTo>
                    <a:pt x="282511" y="231648"/>
                    <a:pt x="282511" y="233839"/>
                    <a:pt x="283369" y="235744"/>
                  </a:cubicBezTo>
                  <a:cubicBezTo>
                    <a:pt x="289370" y="249555"/>
                    <a:pt x="291369" y="254032"/>
                    <a:pt x="291465" y="254317"/>
                  </a:cubicBezTo>
                  <a:cubicBezTo>
                    <a:pt x="292418" y="256127"/>
                    <a:pt x="292512" y="258223"/>
                    <a:pt x="291846" y="260128"/>
                  </a:cubicBezTo>
                  <a:cubicBezTo>
                    <a:pt x="291179" y="262033"/>
                    <a:pt x="289750" y="263557"/>
                    <a:pt x="287941" y="264414"/>
                  </a:cubicBezTo>
                  <a:lnTo>
                    <a:pt x="281559" y="267367"/>
                  </a:lnTo>
                  <a:cubicBezTo>
                    <a:pt x="279368" y="268414"/>
                    <a:pt x="277749" y="270415"/>
                    <a:pt x="277273" y="272796"/>
                  </a:cubicBezTo>
                  <a:cubicBezTo>
                    <a:pt x="276796" y="275177"/>
                    <a:pt x="277653" y="277654"/>
                    <a:pt x="279368" y="279368"/>
                  </a:cubicBezTo>
                  <a:lnTo>
                    <a:pt x="281844" y="281845"/>
                  </a:lnTo>
                  <a:cubicBezTo>
                    <a:pt x="284702" y="284702"/>
                    <a:pt x="284702" y="289465"/>
                    <a:pt x="281844" y="292322"/>
                  </a:cubicBezTo>
                  <a:lnTo>
                    <a:pt x="277463" y="296704"/>
                  </a:lnTo>
                  <a:cubicBezTo>
                    <a:pt x="276034" y="298132"/>
                    <a:pt x="275272" y="300038"/>
                    <a:pt x="275272" y="301942"/>
                  </a:cubicBezTo>
                  <a:cubicBezTo>
                    <a:pt x="275272" y="314230"/>
                    <a:pt x="265271" y="324231"/>
                    <a:pt x="252984" y="324231"/>
                  </a:cubicBezTo>
                  <a:lnTo>
                    <a:pt x="223171" y="324231"/>
                  </a:lnTo>
                  <a:cubicBezTo>
                    <a:pt x="200787" y="324231"/>
                    <a:pt x="182594" y="344138"/>
                    <a:pt x="179165" y="365950"/>
                  </a:cubicBezTo>
                  <a:lnTo>
                    <a:pt x="75342" y="365950"/>
                  </a:lnTo>
                  <a:cubicBezTo>
                    <a:pt x="80676" y="313372"/>
                    <a:pt x="63246" y="280225"/>
                    <a:pt x="46291" y="248031"/>
                  </a:cubicBezTo>
                  <a:cubicBezTo>
                    <a:pt x="30861" y="218694"/>
                    <a:pt x="14859" y="188309"/>
                    <a:pt x="14859" y="141160"/>
                  </a:cubicBezTo>
                  <a:cubicBezTo>
                    <a:pt x="14859" y="118396"/>
                    <a:pt x="20955" y="96107"/>
                    <a:pt x="32480" y="76676"/>
                  </a:cubicBezTo>
                  <a:cubicBezTo>
                    <a:pt x="34576" y="73152"/>
                    <a:pt x="33433" y="68580"/>
                    <a:pt x="29909" y="66484"/>
                  </a:cubicBezTo>
                  <a:cubicBezTo>
                    <a:pt x="26384" y="64389"/>
                    <a:pt x="21812" y="65532"/>
                    <a:pt x="19717" y="69056"/>
                  </a:cubicBezTo>
                  <a:cubicBezTo>
                    <a:pt x="6858" y="90773"/>
                    <a:pt x="0" y="115729"/>
                    <a:pt x="0" y="141065"/>
                  </a:cubicBezTo>
                  <a:cubicBezTo>
                    <a:pt x="0" y="191834"/>
                    <a:pt x="16859" y="223933"/>
                    <a:pt x="33147" y="254889"/>
                  </a:cubicBezTo>
                  <a:cubicBezTo>
                    <a:pt x="50578" y="288036"/>
                    <a:pt x="67151" y="319373"/>
                    <a:pt x="59531" y="372237"/>
                  </a:cubicBezTo>
                  <a:lnTo>
                    <a:pt x="59531" y="372237"/>
                  </a:lnTo>
                  <a:close/>
                </a:path>
              </a:pathLst>
            </a:custGeom>
            <a:solidFill>
              <a:schemeClr val="dk1"/>
            </a:solidFill>
            <a:ln>
              <a:noFill/>
            </a:ln>
          </p:spPr>
          <p:style>
            <a:lnRef idx="0"/>
            <a:fillRef idx="0"/>
            <a:effectRef idx="0"/>
            <a:fontRef idx="minor"/>
          </p:style>
        </p:sp>
      </p:gr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22" name="TextShape 1"/>
          <p:cNvSpPr txBox="1"/>
          <p:nvPr/>
        </p:nvSpPr>
        <p:spPr>
          <a:xfrm>
            <a:off x="519120" y="0"/>
            <a:ext cx="8238600" cy="561240"/>
          </a:xfrm>
          <a:prstGeom prst="rect">
            <a:avLst/>
          </a:prstGeom>
          <a:noFill/>
          <a:ln>
            <a:noFill/>
          </a:ln>
        </p:spPr>
        <p:txBody>
          <a:bodyPr tIns="91440" bIns="91440">
            <a:noAutofit/>
          </a:bodyPr>
          <a:p>
            <a:pPr algn="ctr">
              <a:lnSpc>
                <a:spcPct val="100000"/>
              </a:lnSpc>
            </a:pPr>
            <a:r>
              <a:rPr b="1" lang="pl-PL" sz="4000" spc="-1" strike="noStrike">
                <a:solidFill>
                  <a:srgbClr val="000000"/>
                </a:solidFill>
                <a:latin typeface="Montserrat"/>
                <a:ea typeface="Montserrat"/>
              </a:rPr>
              <a:t>Reference List</a:t>
            </a:r>
            <a:endParaRPr b="0" lang="pl-PL" sz="4000" spc="-1" strike="noStrike">
              <a:solidFill>
                <a:srgbClr val="000000"/>
              </a:solidFill>
              <a:latin typeface="Arial"/>
            </a:endParaRPr>
          </a:p>
        </p:txBody>
      </p:sp>
      <p:sp>
        <p:nvSpPr>
          <p:cNvPr id="723" name="CustomShape 2"/>
          <p:cNvSpPr/>
          <p:nvPr/>
        </p:nvSpPr>
        <p:spPr>
          <a:xfrm>
            <a:off x="452520" y="838440"/>
            <a:ext cx="8238600" cy="4087440"/>
          </a:xfrm>
          <a:prstGeom prst="rect">
            <a:avLst/>
          </a:prstGeom>
          <a:noFill/>
          <a:ln>
            <a:noFill/>
          </a:ln>
        </p:spPr>
        <p:style>
          <a:lnRef idx="0"/>
          <a:fillRef idx="0"/>
          <a:effectRef idx="0"/>
          <a:fontRef idx="minor"/>
        </p:style>
        <p:txBody>
          <a:bodyPr lIns="90000" rIns="90000" tIns="45000" bIns="45000">
            <a:spAutoFit/>
          </a:bodyPr>
          <a:p>
            <a:pPr algn="just">
              <a:lnSpc>
                <a:spcPct val="150000"/>
              </a:lnSpc>
              <a:spcAft>
                <a:spcPts val="799"/>
              </a:spcAft>
            </a:pPr>
            <a:r>
              <a:rPr b="0" lang="pl-PL" sz="100" spc="-1" strike="noStrike">
                <a:solidFill>
                  <a:srgbClr val="000000"/>
                </a:solidFill>
                <a:latin typeface="Arial"/>
                <a:ea typeface="Aptos"/>
              </a:rPr>
              <a:t>ACAS, 2025. </a:t>
            </a:r>
            <a:r>
              <a:rPr b="0" i="1" lang="pl-PL" sz="100" spc="-1" strike="noStrike">
                <a:solidFill>
                  <a:srgbClr val="000000"/>
                </a:solidFill>
                <a:latin typeface="Arial"/>
                <a:ea typeface="Aptos"/>
              </a:rPr>
              <a:t>Health and wellbeing at work</a:t>
            </a:r>
            <a:r>
              <a:rPr b="0" lang="pl-PL" sz="100" spc="-1" strike="noStrike">
                <a:solidFill>
                  <a:srgbClr val="000000"/>
                </a:solidFill>
                <a:latin typeface="Arial"/>
                <a:ea typeface="Aptos"/>
              </a:rPr>
              <a:t>. Available at: </a:t>
            </a:r>
            <a:r>
              <a:rPr b="0" lang="pl-PL" sz="100" spc="-1" strike="noStrike" u="sng">
                <a:solidFill>
                  <a:srgbClr val="000000"/>
                </a:solidFill>
                <a:uFillTx/>
                <a:latin typeface="Arial"/>
                <a:ea typeface="Aptos"/>
                <a:hlinkClick r:id="rId1"/>
              </a:rPr>
              <a:t>Health and wellbeing at work | </a:t>
            </a:r>
            <a:r>
              <a:rPr b="0" lang="pl-PL" sz="100" spc="-1" strike="noStrike" u="sng">
                <a:solidFill>
                  <a:srgbClr val="000000"/>
                </a:solidFill>
                <a:uFillTx/>
                <a:latin typeface="Arial"/>
                <a:ea typeface="Aptos"/>
                <a:hlinkClick r:id="rId2"/>
              </a:rPr>
              <a:t>Acas</a:t>
            </a:r>
            <a:r>
              <a:rPr b="0" lang="pl-PL" sz="100" spc="-1" strike="noStrike">
                <a:solidFill>
                  <a:srgbClr val="000000"/>
                </a:solidFill>
                <a:latin typeface="Arial"/>
                <a:ea typeface="Aptos"/>
              </a:rPr>
              <a:t>   (Accessed 18 Oct. 2025).</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Amissah, E.F., Blankson-Stiles-Ocran, S. and Mensah, I., 2022. Emotional labour, emotional exhaustion and job satisfaction in the hospitality industry. </a:t>
            </a:r>
            <a:r>
              <a:rPr b="0" i="1" lang="pl-PL" sz="100" spc="-1" strike="noStrike">
                <a:solidFill>
                  <a:srgbClr val="000000"/>
                </a:solidFill>
                <a:latin typeface="Arial"/>
                <a:ea typeface="Aptos"/>
              </a:rPr>
              <a:t>Journal of Hospitality and Tourism insights</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5</a:t>
            </a:r>
            <a:r>
              <a:rPr b="0" lang="pl-PL" sz="100" spc="-1" strike="noStrike">
                <a:solidFill>
                  <a:srgbClr val="000000"/>
                </a:solidFill>
                <a:latin typeface="Arial"/>
                <a:ea typeface="Aptos"/>
              </a:rPr>
              <a:t>(5), pp.805-821. </a:t>
            </a:r>
            <a:r>
              <a:rPr b="0" lang="pl-PL" sz="100" spc="-1" strike="noStrike" u="sng">
                <a:solidFill>
                  <a:srgbClr val="000000"/>
                </a:solidFill>
                <a:uFillTx/>
                <a:latin typeface="Arial"/>
                <a:ea typeface="Aptos"/>
                <a:hlinkClick r:id="rId3"/>
              </a:rPr>
              <a:t>https://doi.org/10.1108/JHTI-10-2020-0196</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Ayachit, M. and Chitta, S., 2022. A systematic review of burnout studies from the hospitality literature. </a:t>
            </a:r>
            <a:r>
              <a:rPr b="0" i="1" lang="pl-PL" sz="100" spc="-1" strike="noStrike">
                <a:solidFill>
                  <a:srgbClr val="000000"/>
                </a:solidFill>
                <a:latin typeface="Arial"/>
                <a:ea typeface="Aptos"/>
              </a:rPr>
              <a:t>Journal of Hospitality Marketing &amp; Management</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31</a:t>
            </a:r>
            <a:r>
              <a:rPr b="0" lang="pl-PL" sz="100" spc="-1" strike="noStrike">
                <a:solidFill>
                  <a:srgbClr val="000000"/>
                </a:solidFill>
                <a:latin typeface="Arial"/>
                <a:ea typeface="Aptos"/>
              </a:rPr>
              <a:t>(2), pp.125-144. </a:t>
            </a:r>
            <a:r>
              <a:rPr b="0" lang="pl-PL" sz="100" spc="-1" strike="noStrike" u="sng">
                <a:solidFill>
                  <a:srgbClr val="000000"/>
                </a:solidFill>
                <a:uFillTx/>
                <a:latin typeface="Arial"/>
                <a:ea typeface="Aptos"/>
                <a:hlinkClick r:id="rId4"/>
              </a:rPr>
              <a:t>https://doi.org/10.1080/19368623.2021.1957743</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Business in the Community, 2025. Mental Health for Employers Toolkit. </a:t>
            </a:r>
            <a:r>
              <a:rPr b="0" lang="pl-PL" sz="100" spc="-1" strike="noStrike" u="sng">
                <a:solidFill>
                  <a:srgbClr val="000000"/>
                </a:solidFill>
                <a:uFillTx/>
                <a:latin typeface="Arial"/>
                <a:ea typeface="Aptos"/>
                <a:hlinkClick r:id="rId5"/>
              </a:rPr>
              <a:t>https://www.bitc.org.uk/toolkit/mental-health-for-employers-toolkit/</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Caterer, 2025</a:t>
            </a:r>
            <a:r>
              <a:rPr b="0" i="1" lang="pl-PL" sz="100" spc="-1" strike="noStrike">
                <a:solidFill>
                  <a:srgbClr val="000000"/>
                </a:solidFill>
                <a:latin typeface="Arial"/>
                <a:ea typeface="Aptos"/>
              </a:rPr>
              <a:t>. 200k international workers have left UK hospitality sector since 2019, while 1 in 4 employers seeing rise in local jobseekers</a:t>
            </a:r>
            <a:r>
              <a:rPr b="0" lang="pl-PL" sz="100" spc="-1" strike="noStrike">
                <a:solidFill>
                  <a:srgbClr val="000000"/>
                </a:solidFill>
                <a:latin typeface="Arial"/>
                <a:ea typeface="Aptos"/>
              </a:rPr>
              <a:t>. </a:t>
            </a:r>
            <a:r>
              <a:rPr b="0" lang="pl-PL" sz="100" spc="-1" strike="noStrike" u="sng">
                <a:solidFill>
                  <a:srgbClr val="000000"/>
                </a:solidFill>
                <a:uFillTx/>
                <a:latin typeface="Arial"/>
                <a:ea typeface="Aptos"/>
                <a:hlinkClick r:id="rId6"/>
              </a:rPr>
              <a:t>https://www.caterer.com/recruiter-advice/200k-international-workers-have-left-uk-hospitality-sector-since-2019-while-1-in-4-employers-seeing-rise-in-local-jobseekers</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CIPD, 2025. </a:t>
            </a:r>
            <a:r>
              <a:rPr b="0" i="1" lang="pl-PL" sz="100" spc="-1" strike="noStrike">
                <a:solidFill>
                  <a:srgbClr val="000000"/>
                </a:solidFill>
                <a:latin typeface="Arial"/>
                <a:ea typeface="Aptos"/>
              </a:rPr>
              <a:t>Health and wellbeing at work.</a:t>
            </a:r>
            <a:r>
              <a:rPr b="0" lang="pl-PL" sz="100" spc="-1" strike="noStrike">
                <a:solidFill>
                  <a:srgbClr val="000000"/>
                </a:solidFill>
                <a:latin typeface="Arial"/>
                <a:ea typeface="Aptos"/>
              </a:rPr>
              <a:t> </a:t>
            </a:r>
            <a:r>
              <a:rPr b="0" lang="pl-PL" sz="100" spc="-1" strike="noStrike" u="sng">
                <a:solidFill>
                  <a:srgbClr val="000000"/>
                </a:solidFill>
                <a:uFillTx/>
                <a:latin typeface="Arial"/>
                <a:ea typeface="Aptos"/>
                <a:hlinkClick r:id="rId7"/>
              </a:rPr>
              <a:t>https://www.cipd.org/uk/knowledge/reports/health-well-being-work/</a:t>
            </a:r>
            <a:r>
              <a:rPr b="0" lang="pl-PL" sz="100" spc="-1" strike="noStrike">
                <a:solidFill>
                  <a:srgbClr val="000000"/>
                </a:solidFill>
                <a:latin typeface="Arial"/>
                <a:ea typeface="Aptos"/>
              </a:rPr>
              <a:t>   (Accessed: 20 October 2025).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CLASP, 2015. </a:t>
            </a:r>
            <a:r>
              <a:rPr b="0" i="1" lang="pl-PL" sz="100" spc="-1" strike="noStrike">
                <a:solidFill>
                  <a:srgbClr val="000000"/>
                </a:solidFill>
                <a:latin typeface="Arial"/>
                <a:ea typeface="Aptos"/>
              </a:rPr>
              <a:t>Job schedules that work for businesses.</a:t>
            </a:r>
            <a:r>
              <a:rPr b="0" lang="pl-PL" sz="100" spc="-1" strike="noStrike">
                <a:solidFill>
                  <a:srgbClr val="000000"/>
                </a:solidFill>
                <a:latin typeface="Arial"/>
                <a:ea typeface="Aptos"/>
              </a:rPr>
              <a:t> Washington, D.C.: Center for Law and Social Policy. Available at: </a:t>
            </a:r>
            <a:r>
              <a:rPr b="0" lang="pl-PL" sz="100" spc="-1" strike="noStrike" u="sng">
                <a:solidFill>
                  <a:srgbClr val="000000"/>
                </a:solidFill>
                <a:uFillTx/>
                <a:latin typeface="Arial"/>
                <a:ea typeface="Aptos"/>
                <a:hlinkClick r:id="rId8"/>
              </a:rPr>
              <a:t>https://www.clasp.org/sites/default/files/public/resources-and-publications/publication-1/2015.07.14_JobSchedulesthatWorkforBusinesses_2015_SWA-Version_FINAL.pdf</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Collins, S., 2018. </a:t>
            </a:r>
            <a:r>
              <a:rPr b="0" i="1" lang="pl-PL" sz="100" spc="-1" strike="noStrike">
                <a:solidFill>
                  <a:srgbClr val="000000"/>
                </a:solidFill>
                <a:latin typeface="Arial"/>
                <a:ea typeface="Aptos"/>
              </a:rPr>
              <a:t>An investigation into shift work and roster schedule on sleep, social isolation and stress in the Irish hospitality industry</a:t>
            </a:r>
            <a:r>
              <a:rPr b="0" lang="pl-PL" sz="100" spc="-1" strike="noStrike">
                <a:solidFill>
                  <a:srgbClr val="000000"/>
                </a:solidFill>
                <a:latin typeface="Arial"/>
                <a:ea typeface="Aptos"/>
              </a:rPr>
              <a:t> (Doctoral dissertation, Dublin, National College of Ireland). </a:t>
            </a:r>
            <a:r>
              <a:rPr b="0" lang="pl-PL" sz="100" spc="-1" strike="noStrike" u="sng">
                <a:solidFill>
                  <a:srgbClr val="000000"/>
                </a:solidFill>
                <a:uFillTx/>
                <a:latin typeface="Arial"/>
                <a:ea typeface="Aptos"/>
                <a:hlinkClick r:id="rId9"/>
              </a:rPr>
              <a:t>https://norma.ncirl.ie/3307/</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Demerouti, E., Bakker, A.B., Nachreiner, F. and Schaufeli, W.B., 2001. The job demands-resources model of burnout. </a:t>
            </a:r>
            <a:r>
              <a:rPr b="0" i="1" lang="pl-PL" sz="100" spc="-1" strike="noStrike">
                <a:solidFill>
                  <a:srgbClr val="000000"/>
                </a:solidFill>
                <a:latin typeface="Arial"/>
                <a:ea typeface="Aptos"/>
              </a:rPr>
              <a:t>Journal of Applied psychology</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86</a:t>
            </a:r>
            <a:r>
              <a:rPr b="0" lang="pl-PL" sz="100" spc="-1" strike="noStrike">
                <a:solidFill>
                  <a:srgbClr val="000000"/>
                </a:solidFill>
                <a:latin typeface="Arial"/>
                <a:ea typeface="Aptos"/>
              </a:rPr>
              <a:t>(3), p.499. </a:t>
            </a:r>
            <a:r>
              <a:rPr b="0" lang="pl-PL" sz="100" spc="-1" strike="noStrike" u="sng">
                <a:solidFill>
                  <a:srgbClr val="000000"/>
                </a:solidFill>
                <a:uFillTx/>
                <a:latin typeface="Arial"/>
                <a:ea typeface="Aptos"/>
                <a:hlinkClick r:id="rId10"/>
              </a:rPr>
              <a:t>https://www.isonderhouden.nl/doc/pdf/arnoldbakker/articles/articles_arnold_bakker_69.pdf</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Elshaer, I.A., Algezawy, M., Ghaleb, M.M., Mohamed, S.A. and Azazz, A.M., 2023. The impact of social loafing on turnover intention for tourism employees post COVID-19: The mediating role of mental health. </a:t>
            </a:r>
            <a:r>
              <a:rPr b="0" i="1" lang="pl-PL" sz="100" spc="-1" strike="noStrike">
                <a:solidFill>
                  <a:srgbClr val="000000"/>
                </a:solidFill>
                <a:latin typeface="Arial"/>
                <a:ea typeface="Aptos"/>
              </a:rPr>
              <a:t>International Journal of Environmental Research and Public Health</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20</a:t>
            </a:r>
            <a:r>
              <a:rPr b="0" lang="pl-PL" sz="100" spc="-1" strike="noStrike">
                <a:solidFill>
                  <a:srgbClr val="000000"/>
                </a:solidFill>
                <a:latin typeface="Arial"/>
                <a:ea typeface="Aptos"/>
              </a:rPr>
              <a:t>(9), p.5702. </a:t>
            </a:r>
            <a:r>
              <a:rPr b="0" lang="pl-PL" sz="100" spc="-1" strike="noStrike" u="sng">
                <a:solidFill>
                  <a:srgbClr val="000000"/>
                </a:solidFill>
                <a:uFillTx/>
                <a:latin typeface="Arial"/>
                <a:ea typeface="Aptos"/>
                <a:hlinkClick r:id="rId11"/>
              </a:rPr>
              <a:t>https://doi.org/10.3390/ijerph20095702</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Giacomel, A. and Dumoulin, R., 2020. The Globalized Hotel Business: Worlds within a World. </a:t>
            </a:r>
            <a:r>
              <a:rPr b="0" i="1" lang="pl-PL" sz="100" spc="-1" strike="noStrike">
                <a:solidFill>
                  <a:srgbClr val="000000"/>
                </a:solidFill>
                <a:latin typeface="Arial"/>
                <a:ea typeface="Aptos"/>
              </a:rPr>
              <a:t>Shapes of Tourism Employment: HRM in the Worlds of Hotels and Air Transport</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4</a:t>
            </a:r>
            <a:r>
              <a:rPr b="0" lang="pl-PL" sz="100" spc="-1" strike="noStrike">
                <a:solidFill>
                  <a:srgbClr val="000000"/>
                </a:solidFill>
                <a:latin typeface="Arial"/>
                <a:ea typeface="Aptos"/>
              </a:rPr>
              <a:t>, pp.67-76. </a:t>
            </a:r>
            <a:r>
              <a:rPr b="0" lang="pl-PL" sz="100" spc="-1" strike="noStrike" u="sng">
                <a:solidFill>
                  <a:srgbClr val="000000"/>
                </a:solidFill>
                <a:uFillTx/>
                <a:latin typeface="Arial"/>
                <a:ea typeface="Aptos"/>
                <a:hlinkClick r:id="rId12"/>
              </a:rPr>
              <a:t>https://doi.org/10.1002/9781119751342.ch5</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Grimmond, T., King, T., LaMontagne, A.D., Oostermeijer, S., Harrap, B., Newberry</a:t>
            </a:r>
            <a:r>
              <a:rPr b="0" lang="pl-PL" sz="100" spc="-1" strike="noStrike">
                <a:solidFill>
                  <a:srgbClr val="000000"/>
                </a:solidFill>
                <a:latin typeface="Cambria Math"/>
                <a:ea typeface="Aptos"/>
              </a:rPr>
              <a:t>‐</a:t>
            </a:r>
            <a:r>
              <a:rPr b="0" lang="pl-PL" sz="100" spc="-1" strike="noStrike">
                <a:solidFill>
                  <a:srgbClr val="000000"/>
                </a:solidFill>
                <a:latin typeface="Arial"/>
                <a:ea typeface="Aptos"/>
              </a:rPr>
              <a:t>Dupé, J. and Reavley, N., 2024. Workplace</a:t>
            </a:r>
            <a:r>
              <a:rPr b="0" lang="pl-PL" sz="100" spc="-1" strike="noStrike">
                <a:solidFill>
                  <a:srgbClr val="000000"/>
                </a:solidFill>
                <a:latin typeface="Cambria Math"/>
                <a:ea typeface="Aptos"/>
              </a:rPr>
              <a:t>‐</a:t>
            </a:r>
            <a:r>
              <a:rPr b="0" lang="pl-PL" sz="100" spc="-1" strike="noStrike">
                <a:solidFill>
                  <a:srgbClr val="000000"/>
                </a:solidFill>
                <a:latin typeface="Arial"/>
                <a:ea typeface="Aptos"/>
              </a:rPr>
              <a:t>related determinants of mental health in food and bar workers in Western, high</a:t>
            </a:r>
            <a:r>
              <a:rPr b="0" lang="pl-PL" sz="100" spc="-1" strike="noStrike">
                <a:solidFill>
                  <a:srgbClr val="000000"/>
                </a:solidFill>
                <a:latin typeface="Cambria Math"/>
                <a:ea typeface="Aptos"/>
              </a:rPr>
              <a:t>‐</a:t>
            </a:r>
            <a:r>
              <a:rPr b="0" lang="pl-PL" sz="100" spc="-1" strike="noStrike">
                <a:solidFill>
                  <a:srgbClr val="000000"/>
                </a:solidFill>
                <a:latin typeface="Arial"/>
                <a:ea typeface="Aptos"/>
              </a:rPr>
              <a:t>income countries: A systematic review. </a:t>
            </a:r>
            <a:r>
              <a:rPr b="0" i="1" lang="pl-PL" sz="100" spc="-1" strike="noStrike">
                <a:solidFill>
                  <a:srgbClr val="000000"/>
                </a:solidFill>
                <a:latin typeface="Arial"/>
                <a:ea typeface="Aptos"/>
              </a:rPr>
              <a:t>American journal of industrial medicine</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67</a:t>
            </a:r>
            <a:r>
              <a:rPr b="0" lang="pl-PL" sz="100" spc="-1" strike="noStrike">
                <a:solidFill>
                  <a:srgbClr val="000000"/>
                </a:solidFill>
                <a:latin typeface="Arial"/>
                <a:ea typeface="Aptos"/>
              </a:rPr>
              <a:t>(8), pp.696-711. </a:t>
            </a:r>
            <a:r>
              <a:rPr b="0" lang="pl-PL" sz="100" spc="-1" strike="noStrike" u="sng">
                <a:solidFill>
                  <a:srgbClr val="000000"/>
                </a:solidFill>
                <a:uFillTx/>
                <a:latin typeface="Arial"/>
                <a:ea typeface="Aptos"/>
                <a:hlinkClick r:id="rId13"/>
              </a:rPr>
              <a:t>https://doi.org/10.1002/ajim.23620</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Hospitalitynet, 2020. </a:t>
            </a:r>
            <a:r>
              <a:rPr b="0" i="1" lang="pl-PL" sz="100" spc="-1" strike="noStrike">
                <a:solidFill>
                  <a:srgbClr val="000000"/>
                </a:solidFill>
                <a:latin typeface="Arial"/>
                <a:ea typeface="Aptos"/>
              </a:rPr>
              <a:t>Accor provides resources to care for mental, physical well-being of staff during Covid-19 crisis.</a:t>
            </a:r>
            <a:r>
              <a:rPr b="0" lang="pl-PL" sz="100" spc="-1" strike="noStrike">
                <a:solidFill>
                  <a:srgbClr val="000000"/>
                </a:solidFill>
                <a:latin typeface="Arial"/>
                <a:ea typeface="Aptos"/>
              </a:rPr>
              <a:t> Available at: </a:t>
            </a:r>
            <a:r>
              <a:rPr b="0" lang="pl-PL" sz="100" spc="-1" strike="noStrike" u="sng">
                <a:solidFill>
                  <a:srgbClr val="000000"/>
                </a:solidFill>
                <a:uFillTx/>
                <a:latin typeface="Arial"/>
                <a:ea typeface="Aptos"/>
                <a:hlinkClick r:id="rId14"/>
              </a:rPr>
              <a:t>https://www.hospitalitynet.org/news/4098121.htm</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Hospitalitynet, 2025. Mental Health Awarness in Hospitality. Human Resources. </a:t>
            </a:r>
            <a:r>
              <a:rPr b="0" lang="pl-PL" sz="100" spc="-1" strike="noStrike" u="sng">
                <a:solidFill>
                  <a:srgbClr val="000000"/>
                </a:solidFill>
                <a:uFillTx/>
                <a:latin typeface="Arial"/>
                <a:ea typeface="Aptos"/>
                <a:hlinkClick r:id="rId15"/>
              </a:rPr>
              <a:t>https://www.hospitalitynet.org/news/4127416.html#:~:text=In%20hospitality%2C%20it's%20the%20people,Workload%20pressure%20(35%25)</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HPC Live, 2017. Mental Health Training for Managers Reduces Work-Related Sick Days. </a:t>
            </a:r>
            <a:r>
              <a:rPr b="0" lang="pl-PL" sz="100" spc="-1" strike="noStrike" u="sng">
                <a:solidFill>
                  <a:srgbClr val="000000"/>
                </a:solidFill>
                <a:uFillTx/>
                <a:latin typeface="Arial"/>
                <a:ea typeface="Aptos"/>
                <a:hlinkClick r:id="rId16"/>
              </a:rPr>
              <a:t>https://www.hcplive.com/view/mental-health-training-for-managers-reduces-work-related-sick-days</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Karasek Jr, R.A., 1979. Job demands, job decision latitude, and mental strain: Implications for job redesign. </a:t>
            </a:r>
            <a:r>
              <a:rPr b="0" i="1" lang="pl-PL" sz="100" spc="-1" strike="noStrike">
                <a:solidFill>
                  <a:srgbClr val="000000"/>
                </a:solidFill>
                <a:latin typeface="Arial"/>
                <a:ea typeface="Aptos"/>
              </a:rPr>
              <a:t>Administrative science quarterly</a:t>
            </a:r>
            <a:r>
              <a:rPr b="0" lang="pl-PL" sz="100" spc="-1" strike="noStrike">
                <a:solidFill>
                  <a:srgbClr val="000000"/>
                </a:solidFill>
                <a:latin typeface="Arial"/>
                <a:ea typeface="Aptos"/>
              </a:rPr>
              <a:t>, pp.285-308. </a:t>
            </a:r>
            <a:r>
              <a:rPr b="0" lang="pl-PL" sz="100" spc="-1" strike="noStrike" u="sng">
                <a:solidFill>
                  <a:srgbClr val="000000"/>
                </a:solidFill>
                <a:uFillTx/>
                <a:latin typeface="Arial"/>
                <a:ea typeface="Aptos"/>
                <a:hlinkClick r:id="rId17"/>
              </a:rPr>
              <a:t>https://werkwelzijnenmotivatie.wordpress.com/wp-content/uploads/2020/05/karasek-1979.pdf</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Linneker, B. and Wills, J., 2016. The London living wage and in-work poverty reduction: Impacts on employers and workers. </a:t>
            </a:r>
            <a:r>
              <a:rPr b="0" i="1" lang="pl-PL" sz="100" spc="-1" strike="noStrike">
                <a:solidFill>
                  <a:srgbClr val="000000"/>
                </a:solidFill>
                <a:latin typeface="Arial"/>
                <a:ea typeface="Aptos"/>
              </a:rPr>
              <a:t>Environment and Planning C: Government and Policy</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34</a:t>
            </a:r>
            <a:r>
              <a:rPr b="0" lang="pl-PL" sz="100" spc="-1" strike="noStrike">
                <a:solidFill>
                  <a:srgbClr val="000000"/>
                </a:solidFill>
                <a:latin typeface="Arial"/>
                <a:ea typeface="Aptos"/>
              </a:rPr>
              <a:t>(5), pp.759-776. </a:t>
            </a:r>
            <a:r>
              <a:rPr b="0" lang="pl-PL" sz="100" spc="-1" strike="noStrike" u="sng">
                <a:solidFill>
                  <a:srgbClr val="000000"/>
                </a:solidFill>
                <a:uFillTx/>
                <a:latin typeface="Arial"/>
                <a:ea typeface="Aptos"/>
                <a:hlinkClick r:id="rId18"/>
              </a:rPr>
              <a:t>https://doi.org/10.1177/0263774X15614677</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McGirl, J., 2014. </a:t>
            </a:r>
            <a:r>
              <a:rPr b="0" i="1" lang="pl-PL" sz="100" spc="-1" strike="noStrike">
                <a:solidFill>
                  <a:srgbClr val="000000"/>
                </a:solidFill>
                <a:latin typeface="Arial"/>
                <a:ea typeface="Aptos"/>
              </a:rPr>
              <a:t>Emotional labour and valued social identity in hospitality workers: An hermeneutic exploration</a:t>
            </a:r>
            <a:r>
              <a:rPr b="0" lang="pl-PL" sz="100" spc="-1" strike="noStrike">
                <a:solidFill>
                  <a:srgbClr val="000000"/>
                </a:solidFill>
                <a:latin typeface="Arial"/>
                <a:ea typeface="Aptos"/>
              </a:rPr>
              <a:t>. Sheffield Hallam University (United Kingdom). </a:t>
            </a:r>
            <a:r>
              <a:rPr b="0" lang="pl-PL" sz="100" spc="-1" strike="noStrike" u="sng">
                <a:solidFill>
                  <a:srgbClr val="000000"/>
                </a:solidFill>
                <a:uFillTx/>
                <a:latin typeface="Arial"/>
                <a:ea typeface="Aptos"/>
                <a:hlinkClick r:id="rId19"/>
              </a:rPr>
              <a:t>https://shura.shu.ac.uk/20041/1/10697348.pdf</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Mind, 2022. </a:t>
            </a:r>
            <a:r>
              <a:rPr b="0" i="1" lang="pl-PL" sz="100" spc="-1" strike="noStrike">
                <a:solidFill>
                  <a:srgbClr val="000000"/>
                </a:solidFill>
                <a:latin typeface="Arial"/>
                <a:ea typeface="Aptos"/>
              </a:rPr>
              <a:t>The Mental Health at Work Commitment.</a:t>
            </a:r>
            <a:r>
              <a:rPr b="0" lang="pl-PL" sz="100" spc="-1" strike="noStrike">
                <a:solidFill>
                  <a:srgbClr val="000000"/>
                </a:solidFill>
                <a:latin typeface="Arial"/>
                <a:ea typeface="Aptos"/>
              </a:rPr>
              <a:t> Available at: </a:t>
            </a:r>
            <a:r>
              <a:rPr b="0" lang="pl-PL" sz="100" spc="-1" strike="noStrike" u="sng">
                <a:solidFill>
                  <a:srgbClr val="000000"/>
                </a:solidFill>
                <a:uFillTx/>
                <a:latin typeface="Arial"/>
                <a:ea typeface="Aptos"/>
                <a:hlinkClick r:id="rId20"/>
              </a:rPr>
              <a:t>Supporting mental health at work</a:t>
            </a:r>
            <a:r>
              <a:rPr b="0" lang="pl-PL" sz="100" spc="-1" strike="noStrike">
                <a:solidFill>
                  <a:srgbClr val="000000"/>
                </a:solidFill>
                <a:latin typeface="Arial"/>
                <a:ea typeface="Aptos"/>
              </a:rPr>
              <a:t>  (Accessed 15 Oct. 2025).</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Milligan-Saville, J.S., Tan, L., Gayed, A., Barnes, C., Madan, I., Dobson, M., Bryant, R.A., Christensen, H., Mykletun, A. and Harvey, S.B., 2017. ‘Workplace mental health training for managers and its effect on sick leave in employees: a cluster randomised controlled trial’, </a:t>
            </a:r>
            <a:r>
              <a:rPr b="0" i="1" lang="pl-PL" sz="100" spc="-1" strike="noStrike">
                <a:solidFill>
                  <a:srgbClr val="000000"/>
                </a:solidFill>
                <a:latin typeface="Arial"/>
                <a:ea typeface="Aptos"/>
              </a:rPr>
              <a:t>The Lancet Psychiatry</a:t>
            </a:r>
            <a:r>
              <a:rPr b="0" lang="pl-PL" sz="100" spc="-1" strike="noStrike">
                <a:solidFill>
                  <a:srgbClr val="000000"/>
                </a:solidFill>
                <a:latin typeface="Arial"/>
                <a:ea typeface="Aptos"/>
              </a:rPr>
              <a:t>, 4(11), pp.850-858. </a:t>
            </a:r>
            <a:r>
              <a:rPr b="0" lang="pl-PL" sz="100" spc="-1" strike="noStrike" u="sng">
                <a:solidFill>
                  <a:srgbClr val="000000"/>
                </a:solidFill>
                <a:uFillTx/>
                <a:latin typeface="Arial"/>
                <a:ea typeface="Aptos"/>
                <a:hlinkClick r:id="rId21"/>
              </a:rPr>
              <a:t>https://doi.org/10.1016/S2215-0366(17)30372-3</a:t>
            </a:r>
            <a:r>
              <a:rPr b="0" lang="pl-PL" sz="100" spc="-1" strike="noStrike">
                <a:solidFill>
                  <a:srgbClr val="000000"/>
                </a:solidFill>
                <a:latin typeface="Arial"/>
                <a:ea typeface="Aptos"/>
              </a:rPr>
              <a:t> ( Accessed 15 Oct. 2025).</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Parkes, K.R., Fruhen, L.S. and Parker, S.K., 2023. Direct, indirect, and moderated paths linking work schedules to psychological distress among fly-in, fly-out workers. </a:t>
            </a:r>
            <a:r>
              <a:rPr b="0" i="1" lang="pl-PL" sz="100" spc="-1" strike="noStrike">
                <a:solidFill>
                  <a:srgbClr val="000000"/>
                </a:solidFill>
                <a:latin typeface="Arial"/>
                <a:ea typeface="Aptos"/>
              </a:rPr>
              <a:t>Work &amp; Stress</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37</a:t>
            </a:r>
            <a:r>
              <a:rPr b="0" lang="pl-PL" sz="100" spc="-1" strike="noStrike">
                <a:solidFill>
                  <a:srgbClr val="000000"/>
                </a:solidFill>
                <a:latin typeface="Arial"/>
                <a:ea typeface="Aptos"/>
              </a:rPr>
              <a:t>(4), pp.466-486. </a:t>
            </a:r>
            <a:r>
              <a:rPr b="0" lang="pl-PL" sz="100" spc="-1" strike="noStrike" u="sng">
                <a:solidFill>
                  <a:srgbClr val="000000"/>
                </a:solidFill>
                <a:uFillTx/>
                <a:latin typeface="Arial"/>
                <a:ea typeface="Aptos"/>
                <a:hlinkClick r:id="rId22"/>
              </a:rPr>
              <a:t>https://doi.org/10.1080/02678373.2022.2142988</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Raza, B., St-Onge, S. and Ali, M., 2021. Consumer aggression and frontline employees’ turnover intention: The role of job anxiety, organizational support, and obligation feeling. </a:t>
            </a:r>
            <a:r>
              <a:rPr b="0" i="1" lang="pl-PL" sz="100" spc="-1" strike="noStrike">
                <a:solidFill>
                  <a:srgbClr val="000000"/>
                </a:solidFill>
                <a:latin typeface="Arial"/>
                <a:ea typeface="Aptos"/>
              </a:rPr>
              <a:t>International Journal of Hospitality Management</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97</a:t>
            </a:r>
            <a:r>
              <a:rPr b="0" lang="pl-PL" sz="100" spc="-1" strike="noStrike">
                <a:solidFill>
                  <a:srgbClr val="000000"/>
                </a:solidFill>
                <a:latin typeface="Arial"/>
                <a:ea typeface="Aptos"/>
              </a:rPr>
              <a:t>, p.103015. </a:t>
            </a:r>
            <a:r>
              <a:rPr b="0" lang="pl-PL" sz="100" spc="-1" strike="noStrike" u="sng">
                <a:solidFill>
                  <a:srgbClr val="000000"/>
                </a:solidFill>
                <a:uFillTx/>
                <a:latin typeface="Arial"/>
                <a:ea typeface="Aptos"/>
                <a:hlinkClick r:id="rId23"/>
              </a:rPr>
              <a:t>https://doi.org/10.1016/j.ijhm.2021.103015</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Reynolds, D. and Tabacchi, M., 1993. Burnout in full-service chain restaurants. </a:t>
            </a:r>
            <a:r>
              <a:rPr b="0" i="1" lang="pl-PL" sz="100" spc="-1" strike="noStrike">
                <a:solidFill>
                  <a:srgbClr val="000000"/>
                </a:solidFill>
                <a:latin typeface="Arial"/>
                <a:ea typeface="Aptos"/>
              </a:rPr>
              <a:t>The Cornell Hotel and Restaurant Administration Quarterly</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34</a:t>
            </a:r>
            <a:r>
              <a:rPr b="0" lang="pl-PL" sz="100" spc="-1" strike="noStrike">
                <a:solidFill>
                  <a:srgbClr val="000000"/>
                </a:solidFill>
                <a:latin typeface="Arial"/>
                <a:ea typeface="Aptos"/>
              </a:rPr>
              <a:t>(2), pp.62-68. </a:t>
            </a:r>
            <a:r>
              <a:rPr b="0" lang="pl-PL" sz="100" spc="-1" strike="noStrike" u="sng">
                <a:solidFill>
                  <a:srgbClr val="000000"/>
                </a:solidFill>
                <a:uFillTx/>
                <a:latin typeface="Arial"/>
                <a:ea typeface="Aptos"/>
                <a:hlinkClick r:id="rId24"/>
              </a:rPr>
              <a:t>https://doi.org/10.1177/001088049303400213</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RBH Hospitality Management, 2022. </a:t>
            </a:r>
            <a:r>
              <a:rPr b="0" i="1" lang="pl-PL" sz="100" spc="-1" strike="noStrike">
                <a:solidFill>
                  <a:srgbClr val="000000"/>
                </a:solidFill>
                <a:latin typeface="Arial"/>
                <a:ea typeface="Aptos"/>
              </a:rPr>
              <a:t>RBH becomes first hospitality business to be awarded Platinum accreditation in the Mental Health Charter</a:t>
            </a:r>
            <a:r>
              <a:rPr b="0" lang="pl-PL" sz="100" spc="-1" strike="noStrike">
                <a:solidFill>
                  <a:srgbClr val="000000"/>
                </a:solidFill>
                <a:latin typeface="Arial"/>
                <a:ea typeface="Aptos"/>
              </a:rPr>
              <a:t>. Available at: </a:t>
            </a:r>
            <a:r>
              <a:rPr b="0" lang="pl-PL" sz="100" spc="-1" strike="noStrike" u="sng">
                <a:solidFill>
                  <a:srgbClr val="000000"/>
                </a:solidFill>
                <a:uFillTx/>
                <a:latin typeface="Arial"/>
                <a:ea typeface="Aptos"/>
                <a:hlinkClick r:id="rId25"/>
              </a:rPr>
              <a:t>https://rbhmanagement.com/news/rbh-becomes-first-hospitality-business-to-be-awarded-platinum-accreditation-in-the-mental-health-charter/</a:t>
            </a:r>
            <a:r>
              <a:rPr b="0" lang="pl-PL" sz="100" spc="-1" strike="noStrike">
                <a:solidFill>
                  <a:srgbClr val="000000"/>
                </a:solidFill>
                <a:latin typeface="Arial"/>
                <a:ea typeface="Aptos"/>
              </a:rPr>
              <a:t> (Accessed: 14 October 2025).</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RSPH, 2019. </a:t>
            </a:r>
            <a:r>
              <a:rPr b="0" i="1" lang="pl-PL" sz="100" spc="-1" strike="noStrike">
                <a:solidFill>
                  <a:srgbClr val="000000"/>
                </a:solidFill>
                <a:latin typeface="Arial"/>
                <a:ea typeface="Aptos"/>
              </a:rPr>
              <a:t>One in five hospitality workers suffer from work-related severe mental health issues.</a:t>
            </a:r>
            <a:r>
              <a:rPr b="0" lang="pl-PL" sz="100" spc="-1" strike="noStrike">
                <a:solidFill>
                  <a:srgbClr val="000000"/>
                </a:solidFill>
                <a:latin typeface="Arial"/>
                <a:ea typeface="Aptos"/>
              </a:rPr>
              <a:t> </a:t>
            </a:r>
            <a:r>
              <a:rPr b="0" lang="pl-PL" sz="100" spc="-1" strike="noStrike" u="sng">
                <a:solidFill>
                  <a:srgbClr val="000000"/>
                </a:solidFill>
                <a:uFillTx/>
                <a:latin typeface="Arial"/>
                <a:ea typeface="Aptos"/>
                <a:hlinkClick r:id="rId26"/>
              </a:rPr>
              <a:t>https://www.rsph.org.uk/news/one-in-five-hospitality-workers-suffer-from-work-related-severe-mental-health-issues/</a:t>
            </a:r>
            <a:r>
              <a:rPr b="0" lang="pl-PL" sz="100" spc="-1" strike="noStrike">
                <a:solidFill>
                  <a:srgbClr val="000000"/>
                </a:solidFill>
                <a:latin typeface="Arial"/>
                <a:ea typeface="Aptos"/>
              </a:rPr>
              <a:t>   (Accessed 14 Oct. 2025).</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Saito, H., Brozović, D. and Baum, T., 2025. Well-being of hospitality employees: A systematic literature review. </a:t>
            </a:r>
            <a:r>
              <a:rPr b="0" i="1" lang="pl-PL" sz="100" spc="-1" strike="noStrike">
                <a:solidFill>
                  <a:srgbClr val="000000"/>
                </a:solidFill>
                <a:latin typeface="Arial"/>
                <a:ea typeface="Aptos"/>
              </a:rPr>
              <a:t>International Journal of Hospitality Management</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124</a:t>
            </a:r>
            <a:r>
              <a:rPr b="0" lang="pl-PL" sz="100" spc="-1" strike="noStrike">
                <a:solidFill>
                  <a:srgbClr val="000000"/>
                </a:solidFill>
                <a:latin typeface="Arial"/>
                <a:ea typeface="Aptos"/>
              </a:rPr>
              <a:t>, p.103955. </a:t>
            </a:r>
            <a:r>
              <a:rPr b="0" lang="pl-PL" sz="100" spc="-1" strike="noStrike" u="sng">
                <a:solidFill>
                  <a:srgbClr val="000000"/>
                </a:solidFill>
                <a:uFillTx/>
                <a:latin typeface="Arial"/>
                <a:ea typeface="Aptos"/>
                <a:hlinkClick r:id="rId27"/>
              </a:rPr>
              <a:t>https://doi.org/10.1016/j.ijhm.2024.103955</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shift, 2025. Reducing Employee Burnout Through Predictable Scheduling. </a:t>
            </a:r>
            <a:r>
              <a:rPr b="0" lang="pl-PL" sz="100" spc="-1" strike="noStrike" u="sng">
                <a:solidFill>
                  <a:srgbClr val="000000"/>
                </a:solidFill>
                <a:uFillTx/>
                <a:latin typeface="Arial"/>
                <a:ea typeface="Aptos"/>
                <a:hlinkClick r:id="rId28"/>
              </a:rPr>
              <a:t>https://www.myshyft.com/blog/predictable-scheduling-benefits/#:~:text=Increased%20loyalty:%20Organizations%20that%20implement,your%20organization%20achieve%20these%20benefits</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Siegrist, J., 1996. Adverse health effects of high-effort/low-reward conditions. </a:t>
            </a:r>
            <a:r>
              <a:rPr b="0" i="1" lang="pl-PL" sz="100" spc="-1" strike="noStrike">
                <a:solidFill>
                  <a:srgbClr val="000000"/>
                </a:solidFill>
                <a:latin typeface="Arial"/>
                <a:ea typeface="Aptos"/>
              </a:rPr>
              <a:t>Journal of occupational health psychology</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1</a:t>
            </a:r>
            <a:r>
              <a:rPr b="0" lang="pl-PL" sz="100" spc="-1" strike="noStrike">
                <a:solidFill>
                  <a:srgbClr val="000000"/>
                </a:solidFill>
                <a:latin typeface="Arial"/>
                <a:ea typeface="Aptos"/>
              </a:rPr>
              <a:t>(1), p.27.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SLTN, 2022. Mental health courses for hospitality launched. Applications for Hospitality. Health and HIT Scotland training initiative close on 6th February. </a:t>
            </a:r>
            <a:r>
              <a:rPr b="0" lang="pl-PL" sz="100" spc="-1" strike="noStrike" u="sng">
                <a:solidFill>
                  <a:srgbClr val="000000"/>
                </a:solidFill>
                <a:uFillTx/>
                <a:latin typeface="Arial"/>
                <a:ea typeface="Aptos"/>
                <a:hlinkClick r:id="rId29"/>
              </a:rPr>
              <a:t>https://sltn.co.uk/2022/01/12/customer-abuse-report</a:t>
            </a:r>
            <a:r>
              <a:rPr b="0" lang="pl-PL" sz="100" spc="-1" strike="noStrike">
                <a:solidFill>
                  <a:srgbClr val="000000"/>
                </a:solidFill>
                <a:latin typeface="Arial"/>
                <a:ea typeface="Aptos"/>
              </a:rPr>
              <a:t>  (Accessed 16 Oct. 2025).</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Teoh, M.W., Wang, Y. and Kwek, A., 2019. Coping with emotional labor in high stress hospitality work environments. </a:t>
            </a:r>
            <a:r>
              <a:rPr b="0" i="1" lang="pl-PL" sz="100" spc="-1" strike="noStrike">
                <a:solidFill>
                  <a:srgbClr val="000000"/>
                </a:solidFill>
                <a:latin typeface="Arial"/>
                <a:ea typeface="Aptos"/>
              </a:rPr>
              <a:t>Journal of Hospitality Marketing &amp; Management</a:t>
            </a:r>
            <a:r>
              <a:rPr b="0" lang="pl-PL" sz="100" spc="-1" strike="noStrike">
                <a:solidFill>
                  <a:srgbClr val="000000"/>
                </a:solidFill>
                <a:latin typeface="Arial"/>
                <a:ea typeface="Aptos"/>
              </a:rPr>
              <a:t>, </a:t>
            </a:r>
            <a:r>
              <a:rPr b="0" i="1" lang="pl-PL" sz="100" spc="-1" strike="noStrike">
                <a:solidFill>
                  <a:srgbClr val="000000"/>
                </a:solidFill>
                <a:latin typeface="Arial"/>
                <a:ea typeface="Aptos"/>
              </a:rPr>
              <a:t>28</a:t>
            </a:r>
            <a:r>
              <a:rPr b="0" lang="pl-PL" sz="100" spc="-1" strike="noStrike">
                <a:solidFill>
                  <a:srgbClr val="000000"/>
                </a:solidFill>
                <a:latin typeface="Arial"/>
                <a:ea typeface="Aptos"/>
              </a:rPr>
              <a:t>(8), pp.883-904. </a:t>
            </a:r>
            <a:r>
              <a:rPr b="0" lang="pl-PL" sz="100" spc="-1" strike="noStrike" u="sng">
                <a:solidFill>
                  <a:srgbClr val="000000"/>
                </a:solidFill>
                <a:uFillTx/>
                <a:latin typeface="Arial"/>
                <a:ea typeface="Aptos"/>
                <a:hlinkClick r:id="rId30"/>
              </a:rPr>
              <a:t>https://doi.org/10.1080/19368623.2019.1571979</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The Aspen Institute, 2023. Unstable Schedules: Unwrapping the Challenges and Solutions for Service Workers. </a:t>
            </a:r>
            <a:r>
              <a:rPr b="0" lang="pl-PL" sz="100" spc="-1" strike="noStrike" u="sng">
                <a:solidFill>
                  <a:srgbClr val="000000"/>
                </a:solidFill>
                <a:uFillTx/>
                <a:latin typeface="Arial"/>
                <a:ea typeface="Aptos"/>
                <a:hlinkClick r:id="rId31"/>
              </a:rPr>
              <a:t>https://www.aspeninstitute.org/events/unstable-schedules-unwrapping-the-challenges-and-solutions-for-service-workers/</a:t>
            </a:r>
            <a:r>
              <a:rPr b="0" lang="pl-PL" sz="100" spc="-1" strike="noStrike">
                <a:solidFill>
                  <a:srgbClr val="000000"/>
                </a:solidFill>
                <a:latin typeface="Arial"/>
                <a:ea typeface="Aptos"/>
              </a:rPr>
              <a:t> </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The Burnt Chef Project, 2025. </a:t>
            </a:r>
            <a:r>
              <a:rPr b="0" i="1" lang="pl-PL" sz="100" spc="-1" strike="noStrike">
                <a:solidFill>
                  <a:srgbClr val="000000"/>
                </a:solidFill>
                <a:latin typeface="Arial"/>
                <a:ea typeface="Aptos"/>
              </a:rPr>
              <a:t>Burning Stigma of Mental Health in Hospitality. Surveys. </a:t>
            </a:r>
            <a:r>
              <a:rPr b="0" i="1" lang="pl-PL" sz="100" spc="-1" strike="noStrike" u="sng">
                <a:solidFill>
                  <a:srgbClr val="000000"/>
                </a:solidFill>
                <a:uFillTx/>
                <a:latin typeface="Arial"/>
                <a:ea typeface="Aptos"/>
                <a:hlinkClick r:id="rId32"/>
              </a:rPr>
              <a:t>https://www.theburntchefproject.com/</a:t>
            </a:r>
            <a:r>
              <a:rPr b="0" i="1" lang="pl-PL" sz="100" spc="-1" strike="noStrike">
                <a:solidFill>
                  <a:srgbClr val="000000"/>
                </a:solidFill>
                <a:latin typeface="Arial"/>
                <a:ea typeface="Aptos"/>
              </a:rPr>
              <a:t> </a:t>
            </a:r>
            <a:r>
              <a:rPr b="0" lang="pl-PL" sz="100" spc="-1" strike="noStrike">
                <a:solidFill>
                  <a:srgbClr val="000000"/>
                </a:solidFill>
                <a:latin typeface="Arial"/>
                <a:ea typeface="Aptos"/>
              </a:rPr>
              <a:t> (Accessed 17 Oct. 2025).</a:t>
            </a:r>
            <a:endParaRPr b="0" lang="pl-PL" sz="100" spc="-1" strike="noStrike">
              <a:latin typeface="Arial"/>
            </a:endParaRPr>
          </a:p>
          <a:p>
            <a:pPr algn="just">
              <a:lnSpc>
                <a:spcPct val="150000"/>
              </a:lnSpc>
              <a:spcAft>
                <a:spcPts val="799"/>
              </a:spcAft>
            </a:pPr>
            <a:r>
              <a:rPr b="0" lang="pl-PL" sz="100" spc="-1" strike="noStrike">
                <a:solidFill>
                  <a:srgbClr val="000000"/>
                </a:solidFill>
                <a:latin typeface="Arial"/>
                <a:ea typeface="Aptos"/>
              </a:rPr>
              <a:t>The Conversation, 2022. </a:t>
            </a:r>
            <a:r>
              <a:rPr b="0" i="1" lang="pl-PL" sz="100" spc="-1" strike="noStrike">
                <a:solidFill>
                  <a:srgbClr val="000000"/>
                </a:solidFill>
                <a:latin typeface="Arial"/>
                <a:ea typeface="Aptos"/>
              </a:rPr>
              <a:t>Bad managers, burnout and health fears: Why record numbers of hospitality workers are quitting the industry for good.</a:t>
            </a:r>
            <a:r>
              <a:rPr b="0" lang="pl-PL" sz="100" spc="-1" strike="noStrike">
                <a:solidFill>
                  <a:srgbClr val="000000"/>
                </a:solidFill>
                <a:latin typeface="Arial"/>
                <a:ea typeface="Aptos"/>
              </a:rPr>
              <a:t> Available at: </a:t>
            </a:r>
            <a:r>
              <a:rPr b="0" lang="pl-PL" sz="100" spc="-1" strike="noStrike" u="sng">
                <a:solidFill>
                  <a:srgbClr val="000000"/>
                </a:solidFill>
                <a:uFillTx/>
                <a:latin typeface="Arial"/>
                <a:ea typeface="Aptos"/>
                <a:hlinkClick r:id="rId33"/>
              </a:rPr>
              <a:t>https://theconversation.com/bad-managers-burnout-and-health-fears-why-record-numbers-of-hospitality-workers-are-quitting-the-industry-for-good-174588</a:t>
            </a:r>
            <a:r>
              <a:rPr b="0" lang="pl-PL" sz="100" spc="-1" strike="noStrike">
                <a:solidFill>
                  <a:srgbClr val="000000"/>
                </a:solidFill>
                <a:latin typeface="Arial"/>
                <a:ea typeface="Aptos"/>
              </a:rPr>
              <a:t>   (Accessed 17 Oct. 2025).</a:t>
            </a:r>
            <a:endParaRPr b="0" lang="pl-PL" sz="1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24" name="TextShape 1"/>
          <p:cNvSpPr txBox="1"/>
          <p:nvPr/>
        </p:nvSpPr>
        <p:spPr>
          <a:xfrm>
            <a:off x="452520" y="411480"/>
            <a:ext cx="8238600" cy="561240"/>
          </a:xfrm>
          <a:prstGeom prst="rect">
            <a:avLst/>
          </a:prstGeom>
          <a:noFill/>
          <a:ln>
            <a:noFill/>
          </a:ln>
        </p:spPr>
        <p:txBody>
          <a:bodyPr lIns="0" rIns="0" tIns="0" bIns="0" anchor="ctr">
            <a:spAutoFit/>
          </a:bodyPr>
          <a:p>
            <a:r>
              <a:rPr b="1" lang="pl-PL" sz="1200" spc="-1" strike="noStrike">
                <a:solidFill>
                  <a:srgbClr val="000000"/>
                </a:solidFill>
                <a:latin typeface="Arial"/>
              </a:rPr>
              <a:t>I acknowledge the use of GrammarlyApp on my own text for grammatical and syntactical mistakes, including getting suggestions to rephrase my work in the document containing the assignment</a:t>
            </a:r>
            <a:endParaRPr b="1" lang="pl-PL" sz="1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faf2c7"/>
      </a:dk2>
      <a:lt2>
        <a:srgbClr val="c5e0fc"/>
      </a:lt2>
      <a:accent1>
        <a:srgbClr val="facdc5"/>
      </a:accent1>
      <a:accent2>
        <a:srgbClr val="ffffff"/>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faf2c7"/>
      </a:dk2>
      <a:lt2>
        <a:srgbClr val="c5e0fc"/>
      </a:lt2>
      <a:accent1>
        <a:srgbClr val="facdc5"/>
      </a:accent1>
      <a:accent2>
        <a:srgbClr val="ffffff"/>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faf2c7"/>
      </a:dk2>
      <a:lt2>
        <a:srgbClr val="c5e0fc"/>
      </a:lt2>
      <a:accent1>
        <a:srgbClr val="facdc5"/>
      </a:accent1>
      <a:accent2>
        <a:srgbClr val="ffffff"/>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143</TotalTime>
  <Application>Trio_Office/6.2.8.2$Windows_x86 LibreOffice_project/</Application>
  <Words>4794</Words>
  <Paragraphs>177</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
  <dc:language>pl-PL</dc:language>
  <cp:lastModifiedBy/>
  <dcterms:modified xsi:type="dcterms:W3CDTF">2025-11-02T23:11:06Z</dcterms:modified>
  <cp:revision>2</cp:revision>
  <dc:subject/>
  <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14</vt:i4>
  </property>
  <property fmtid="{D5CDD505-2E9C-101B-9397-08002B2CF9AE}" pid="8" name="PresentationFormat">
    <vt:lpwstr>On-screen Show (16:9)</vt:lpwstr>
  </property>
  <property fmtid="{D5CDD505-2E9C-101B-9397-08002B2CF9AE}" pid="9" name="ScaleCrop">
    <vt:bool>0</vt:bool>
  </property>
  <property fmtid="{D5CDD505-2E9C-101B-9397-08002B2CF9AE}" pid="10" name="ShareDoc">
    <vt:bool>0</vt:bool>
  </property>
  <property fmtid="{D5CDD505-2E9C-101B-9397-08002B2CF9AE}" pid="11" name="Slides">
    <vt:i4>14</vt:i4>
  </property>
</Properties>
</file>