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58" r:id="rId5"/>
    <p:sldMasterId id="2147483666" r:id="rId6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8" r:id="rId17"/>
    <p:sldId id="267" r:id="rId18"/>
    <p:sldId id="266" r:id="rId19"/>
    <p:sldId id="269" r:id="rId20"/>
    <p:sldId id="270" r:id="rId21"/>
    <p:sldId id="271" r:id="rId22"/>
    <p:sldId id="272" r:id="rId23"/>
    <p:sldId id="273" r:id="rId24"/>
    <p:sldId id="274" r:id="rId25"/>
    <p:sldId id="276" r:id="rId26"/>
    <p:sldId id="275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B53C219-C77D-6C43-F921-C5AFC83750A2}" v="251" dt="2025-09-11T14:36:49.87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presProps" Target="pres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theme" Target="theme/theme1.xml"/><Relationship Id="rId8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ebecca Francis-Davies" userId="S::r.francis-davies@uwtsd.ac.uk::caf69e2c-2198-47a4-8268-c57958bd4ca9" providerId="AD" clId="Web-{425C5489-57D3-B48E-5E22-D464F628A5E4}"/>
    <pc:docChg chg="addSld delSld modSld sldOrd">
      <pc:chgData name="Rebecca Francis-Davies" userId="S::r.francis-davies@uwtsd.ac.uk::caf69e2c-2198-47a4-8268-c57958bd4ca9" providerId="AD" clId="Web-{425C5489-57D3-B48E-5E22-D464F628A5E4}" dt="2025-09-08T13:49:08.110" v="1402" actId="20577"/>
      <pc:docMkLst>
        <pc:docMk/>
      </pc:docMkLst>
      <pc:sldChg chg="modSp new">
        <pc:chgData name="Rebecca Francis-Davies" userId="S::r.francis-davies@uwtsd.ac.uk::caf69e2c-2198-47a4-8268-c57958bd4ca9" providerId="AD" clId="Web-{425C5489-57D3-B48E-5E22-D464F628A5E4}" dt="2025-09-08T12:06:47.183" v="68" actId="20577"/>
        <pc:sldMkLst>
          <pc:docMk/>
          <pc:sldMk cId="2034797086" sldId="257"/>
        </pc:sldMkLst>
        <pc:spChg chg="mod">
          <ac:chgData name="Rebecca Francis-Davies" userId="S::r.francis-davies@uwtsd.ac.uk::caf69e2c-2198-47a4-8268-c57958bd4ca9" providerId="AD" clId="Web-{425C5489-57D3-B48E-5E22-D464F628A5E4}" dt="2025-09-08T12:04:25.291" v="7" actId="20577"/>
          <ac:spMkLst>
            <pc:docMk/>
            <pc:sldMk cId="2034797086" sldId="257"/>
            <ac:spMk id="2" creationId="{545CE197-BF4A-721A-C772-8D9BA315FCEE}"/>
          </ac:spMkLst>
        </pc:spChg>
        <pc:spChg chg="mod">
          <ac:chgData name="Rebecca Francis-Davies" userId="S::r.francis-davies@uwtsd.ac.uk::caf69e2c-2198-47a4-8268-c57958bd4ca9" providerId="AD" clId="Web-{425C5489-57D3-B48E-5E22-D464F628A5E4}" dt="2025-09-08T12:06:47.183" v="68" actId="20577"/>
          <ac:spMkLst>
            <pc:docMk/>
            <pc:sldMk cId="2034797086" sldId="257"/>
            <ac:spMk id="3" creationId="{6AD0AB11-F851-5B5B-91FD-61BEFE205E10}"/>
          </ac:spMkLst>
        </pc:spChg>
      </pc:sldChg>
      <pc:sldChg chg="new del">
        <pc:chgData name="Rebecca Francis-Davies" userId="S::r.francis-davies@uwtsd.ac.uk::caf69e2c-2198-47a4-8268-c57958bd4ca9" providerId="AD" clId="Web-{425C5489-57D3-B48E-5E22-D464F628A5E4}" dt="2025-09-08T12:03:34.056" v="1"/>
        <pc:sldMkLst>
          <pc:docMk/>
          <pc:sldMk cId="2117059564" sldId="257"/>
        </pc:sldMkLst>
      </pc:sldChg>
      <pc:sldChg chg="modSp new">
        <pc:chgData name="Rebecca Francis-Davies" userId="S::r.francis-davies@uwtsd.ac.uk::caf69e2c-2198-47a4-8268-c57958bd4ca9" providerId="AD" clId="Web-{425C5489-57D3-B48E-5E22-D464F628A5E4}" dt="2025-09-08T12:08:46.288" v="166" actId="20577"/>
        <pc:sldMkLst>
          <pc:docMk/>
          <pc:sldMk cId="405726798" sldId="258"/>
        </pc:sldMkLst>
        <pc:spChg chg="mod">
          <ac:chgData name="Rebecca Francis-Davies" userId="S::r.francis-davies@uwtsd.ac.uk::caf69e2c-2198-47a4-8268-c57958bd4ca9" providerId="AD" clId="Web-{425C5489-57D3-B48E-5E22-D464F628A5E4}" dt="2025-09-08T12:06:50.699" v="72" actId="20577"/>
          <ac:spMkLst>
            <pc:docMk/>
            <pc:sldMk cId="405726798" sldId="258"/>
            <ac:spMk id="2" creationId="{E20D489E-CB4E-915E-BE34-97DD797C2945}"/>
          </ac:spMkLst>
        </pc:spChg>
        <pc:spChg chg="mod">
          <ac:chgData name="Rebecca Francis-Davies" userId="S::r.francis-davies@uwtsd.ac.uk::caf69e2c-2198-47a4-8268-c57958bd4ca9" providerId="AD" clId="Web-{425C5489-57D3-B48E-5E22-D464F628A5E4}" dt="2025-09-08T12:08:46.288" v="166" actId="20577"/>
          <ac:spMkLst>
            <pc:docMk/>
            <pc:sldMk cId="405726798" sldId="258"/>
            <ac:spMk id="3" creationId="{F41D689C-9F9D-7386-2079-DE59C9A47F8D}"/>
          </ac:spMkLst>
        </pc:spChg>
      </pc:sldChg>
      <pc:sldChg chg="addSp modSp new">
        <pc:chgData name="Rebecca Francis-Davies" userId="S::r.francis-davies@uwtsd.ac.uk::caf69e2c-2198-47a4-8268-c57958bd4ca9" providerId="AD" clId="Web-{425C5489-57D3-B48E-5E22-D464F628A5E4}" dt="2025-09-08T12:40:49.776" v="247" actId="20577"/>
        <pc:sldMkLst>
          <pc:docMk/>
          <pc:sldMk cId="1427719638" sldId="259"/>
        </pc:sldMkLst>
        <pc:spChg chg="mod">
          <ac:chgData name="Rebecca Francis-Davies" userId="S::r.francis-davies@uwtsd.ac.uk::caf69e2c-2198-47a4-8268-c57958bd4ca9" providerId="AD" clId="Web-{425C5489-57D3-B48E-5E22-D464F628A5E4}" dt="2025-09-08T12:10:43.212" v="202" actId="20577"/>
          <ac:spMkLst>
            <pc:docMk/>
            <pc:sldMk cId="1427719638" sldId="259"/>
            <ac:spMk id="2" creationId="{1A1AFD0A-4A76-E689-C375-10639F42DE10}"/>
          </ac:spMkLst>
        </pc:spChg>
        <pc:spChg chg="mod">
          <ac:chgData name="Rebecca Francis-Davies" userId="S::r.francis-davies@uwtsd.ac.uk::caf69e2c-2198-47a4-8268-c57958bd4ca9" providerId="AD" clId="Web-{425C5489-57D3-B48E-5E22-D464F628A5E4}" dt="2025-09-08T12:40:49.776" v="247" actId="20577"/>
          <ac:spMkLst>
            <pc:docMk/>
            <pc:sldMk cId="1427719638" sldId="259"/>
            <ac:spMk id="3" creationId="{A30D96DB-1F53-3890-8EA0-C6350B60CE11}"/>
          </ac:spMkLst>
        </pc:spChg>
        <pc:picChg chg="add mod">
          <ac:chgData name="Rebecca Francis-Davies" userId="S::r.francis-davies@uwtsd.ac.uk::caf69e2c-2198-47a4-8268-c57958bd4ca9" providerId="AD" clId="Web-{425C5489-57D3-B48E-5E22-D464F628A5E4}" dt="2025-09-08T12:40:11.963" v="209" actId="1076"/>
          <ac:picMkLst>
            <pc:docMk/>
            <pc:sldMk cId="1427719638" sldId="259"/>
            <ac:picMk id="4" creationId="{5E11F26F-3713-26A1-6256-A52653E8D7A3}"/>
          </ac:picMkLst>
        </pc:picChg>
      </pc:sldChg>
      <pc:sldChg chg="modSp new">
        <pc:chgData name="Rebecca Francis-Davies" userId="S::r.francis-davies@uwtsd.ac.uk::caf69e2c-2198-47a4-8268-c57958bd4ca9" providerId="AD" clId="Web-{425C5489-57D3-B48E-5E22-D464F628A5E4}" dt="2025-09-08T12:46:50.548" v="329" actId="20577"/>
        <pc:sldMkLst>
          <pc:docMk/>
          <pc:sldMk cId="1582415419" sldId="260"/>
        </pc:sldMkLst>
        <pc:spChg chg="mod">
          <ac:chgData name="Rebecca Francis-Davies" userId="S::r.francis-davies@uwtsd.ac.uk::caf69e2c-2198-47a4-8268-c57958bd4ca9" providerId="AD" clId="Web-{425C5489-57D3-B48E-5E22-D464F628A5E4}" dt="2025-09-08T12:41:05.807" v="256" actId="20577"/>
          <ac:spMkLst>
            <pc:docMk/>
            <pc:sldMk cId="1582415419" sldId="260"/>
            <ac:spMk id="2" creationId="{195AB7B0-6B76-05AE-C2DB-17CF4834D484}"/>
          </ac:spMkLst>
        </pc:spChg>
        <pc:spChg chg="mod">
          <ac:chgData name="Rebecca Francis-Davies" userId="S::r.francis-davies@uwtsd.ac.uk::caf69e2c-2198-47a4-8268-c57958bd4ca9" providerId="AD" clId="Web-{425C5489-57D3-B48E-5E22-D464F628A5E4}" dt="2025-09-08T12:46:50.548" v="329" actId="20577"/>
          <ac:spMkLst>
            <pc:docMk/>
            <pc:sldMk cId="1582415419" sldId="260"/>
            <ac:spMk id="3" creationId="{26F08006-7C61-1CD0-1A2A-7B1568309D3C}"/>
          </ac:spMkLst>
        </pc:spChg>
      </pc:sldChg>
      <pc:sldChg chg="addSp delSp modSp new">
        <pc:chgData name="Rebecca Francis-Davies" userId="S::r.francis-davies@uwtsd.ac.uk::caf69e2c-2198-47a4-8268-c57958bd4ca9" providerId="AD" clId="Web-{425C5489-57D3-B48E-5E22-D464F628A5E4}" dt="2025-09-08T12:57:40.666" v="517"/>
        <pc:sldMkLst>
          <pc:docMk/>
          <pc:sldMk cId="1151405510" sldId="261"/>
        </pc:sldMkLst>
        <pc:spChg chg="mod">
          <ac:chgData name="Rebecca Francis-Davies" userId="S::r.francis-davies@uwtsd.ac.uk::caf69e2c-2198-47a4-8268-c57958bd4ca9" providerId="AD" clId="Web-{425C5489-57D3-B48E-5E22-D464F628A5E4}" dt="2025-09-08T12:46:55.798" v="338" actId="20577"/>
          <ac:spMkLst>
            <pc:docMk/>
            <pc:sldMk cId="1151405510" sldId="261"/>
            <ac:spMk id="2" creationId="{D3369F53-1A33-EE85-F448-69003210A36D}"/>
          </ac:spMkLst>
        </pc:spChg>
        <pc:spChg chg="mod">
          <ac:chgData name="Rebecca Francis-Davies" userId="S::r.francis-davies@uwtsd.ac.uk::caf69e2c-2198-47a4-8268-c57958bd4ca9" providerId="AD" clId="Web-{425C5489-57D3-B48E-5E22-D464F628A5E4}" dt="2025-09-08T12:49:47.521" v="506" actId="20577"/>
          <ac:spMkLst>
            <pc:docMk/>
            <pc:sldMk cId="1151405510" sldId="261"/>
            <ac:spMk id="3" creationId="{D7EDA27E-4C22-EF4D-9C82-69046B024A5F}"/>
          </ac:spMkLst>
        </pc:spChg>
      </pc:sldChg>
      <pc:sldChg chg="addSp delSp modSp new">
        <pc:chgData name="Rebecca Francis-Davies" userId="S::r.francis-davies@uwtsd.ac.uk::caf69e2c-2198-47a4-8268-c57958bd4ca9" providerId="AD" clId="Web-{425C5489-57D3-B48E-5E22-D464F628A5E4}" dt="2025-09-08T13:01:29.917" v="533" actId="1076"/>
        <pc:sldMkLst>
          <pc:docMk/>
          <pc:sldMk cId="3032758009" sldId="262"/>
        </pc:sldMkLst>
        <pc:spChg chg="mod">
          <ac:chgData name="Rebecca Francis-Davies" userId="S::r.francis-davies@uwtsd.ac.uk::caf69e2c-2198-47a4-8268-c57958bd4ca9" providerId="AD" clId="Web-{425C5489-57D3-B48E-5E22-D464F628A5E4}" dt="2025-09-08T13:01:12.574" v="530" actId="20577"/>
          <ac:spMkLst>
            <pc:docMk/>
            <pc:sldMk cId="3032758009" sldId="262"/>
            <ac:spMk id="2" creationId="{FA831F1B-2BB7-D908-EF0E-099721101868}"/>
          </ac:spMkLst>
        </pc:spChg>
        <pc:picChg chg="add mod ord">
          <ac:chgData name="Rebecca Francis-Davies" userId="S::r.francis-davies@uwtsd.ac.uk::caf69e2c-2198-47a4-8268-c57958bd4ca9" providerId="AD" clId="Web-{425C5489-57D3-B48E-5E22-D464F628A5E4}" dt="2025-09-08T13:01:29.917" v="533" actId="1076"/>
          <ac:picMkLst>
            <pc:docMk/>
            <pc:sldMk cId="3032758009" sldId="262"/>
            <ac:picMk id="4" creationId="{B86204C2-7AD5-54AB-165E-3517EAB99B94}"/>
          </ac:picMkLst>
        </pc:picChg>
      </pc:sldChg>
      <pc:sldChg chg="modSp new">
        <pc:chgData name="Rebecca Francis-Davies" userId="S::r.francis-davies@uwtsd.ac.uk::caf69e2c-2198-47a4-8268-c57958bd4ca9" providerId="AD" clId="Web-{425C5489-57D3-B48E-5E22-D464F628A5E4}" dt="2025-09-08T13:07:22.750" v="703" actId="20577"/>
        <pc:sldMkLst>
          <pc:docMk/>
          <pc:sldMk cId="1455995436" sldId="263"/>
        </pc:sldMkLst>
        <pc:spChg chg="mod">
          <ac:chgData name="Rebecca Francis-Davies" userId="S::r.francis-davies@uwtsd.ac.uk::caf69e2c-2198-47a4-8268-c57958bd4ca9" providerId="AD" clId="Web-{425C5489-57D3-B48E-5E22-D464F628A5E4}" dt="2025-09-08T13:07:22.750" v="703" actId="20577"/>
          <ac:spMkLst>
            <pc:docMk/>
            <pc:sldMk cId="1455995436" sldId="263"/>
            <ac:spMk id="2" creationId="{C75B4177-3BFA-EE9F-9721-1FDD50FF6720}"/>
          </ac:spMkLst>
        </pc:spChg>
        <pc:spChg chg="mod">
          <ac:chgData name="Rebecca Francis-Davies" userId="S::r.francis-davies@uwtsd.ac.uk::caf69e2c-2198-47a4-8268-c57958bd4ca9" providerId="AD" clId="Web-{425C5489-57D3-B48E-5E22-D464F628A5E4}" dt="2025-09-08T13:05:41.780" v="696" actId="20577"/>
          <ac:spMkLst>
            <pc:docMk/>
            <pc:sldMk cId="1455995436" sldId="263"/>
            <ac:spMk id="3" creationId="{B94887A3-16F2-74ED-D5B3-23D1A6E03973}"/>
          </ac:spMkLst>
        </pc:spChg>
      </pc:sldChg>
      <pc:sldChg chg="addSp delSp modSp new">
        <pc:chgData name="Rebecca Francis-Davies" userId="S::r.francis-davies@uwtsd.ac.uk::caf69e2c-2198-47a4-8268-c57958bd4ca9" providerId="AD" clId="Web-{425C5489-57D3-B48E-5E22-D464F628A5E4}" dt="2025-09-08T13:13:18.087" v="815"/>
        <pc:sldMkLst>
          <pc:docMk/>
          <pc:sldMk cId="1861639098" sldId="264"/>
        </pc:sldMkLst>
        <pc:spChg chg="mod">
          <ac:chgData name="Rebecca Francis-Davies" userId="S::r.francis-davies@uwtsd.ac.uk::caf69e2c-2198-47a4-8268-c57958bd4ca9" providerId="AD" clId="Web-{425C5489-57D3-B48E-5E22-D464F628A5E4}" dt="2025-09-08T13:13:18.087" v="815"/>
          <ac:spMkLst>
            <pc:docMk/>
            <pc:sldMk cId="1861639098" sldId="264"/>
            <ac:spMk id="2" creationId="{71802098-FDB0-DB52-3844-A35E44609CF2}"/>
          </ac:spMkLst>
        </pc:spChg>
        <pc:spChg chg="add mod">
          <ac:chgData name="Rebecca Francis-Davies" userId="S::r.francis-davies@uwtsd.ac.uk::caf69e2c-2198-47a4-8268-c57958bd4ca9" providerId="AD" clId="Web-{425C5489-57D3-B48E-5E22-D464F628A5E4}" dt="2025-09-08T13:13:18.087" v="815"/>
          <ac:spMkLst>
            <pc:docMk/>
            <pc:sldMk cId="1861639098" sldId="264"/>
            <ac:spMk id="5" creationId="{1DBF412C-4198-82ED-5879-C22156B7BFF2}"/>
          </ac:spMkLst>
        </pc:spChg>
        <pc:picChg chg="add mod ord">
          <ac:chgData name="Rebecca Francis-Davies" userId="S::r.francis-davies@uwtsd.ac.uk::caf69e2c-2198-47a4-8268-c57958bd4ca9" providerId="AD" clId="Web-{425C5489-57D3-B48E-5E22-D464F628A5E4}" dt="2025-09-08T13:13:18.087" v="815"/>
          <ac:picMkLst>
            <pc:docMk/>
            <pc:sldMk cId="1861639098" sldId="264"/>
            <ac:picMk id="4" creationId="{BD673613-68C8-7B90-38E5-FE69FCBC082F}"/>
          </ac:picMkLst>
        </pc:picChg>
      </pc:sldChg>
      <pc:sldChg chg="modSp new mod modClrScheme chgLayout">
        <pc:chgData name="Rebecca Francis-Davies" userId="S::r.francis-davies@uwtsd.ac.uk::caf69e2c-2198-47a4-8268-c57958bd4ca9" providerId="AD" clId="Web-{425C5489-57D3-B48E-5E22-D464F628A5E4}" dt="2025-09-08T13:16:19.809" v="966"/>
        <pc:sldMkLst>
          <pc:docMk/>
          <pc:sldMk cId="3598885512" sldId="265"/>
        </pc:sldMkLst>
        <pc:spChg chg="mod">
          <ac:chgData name="Rebecca Francis-Davies" userId="S::r.francis-davies@uwtsd.ac.uk::caf69e2c-2198-47a4-8268-c57958bd4ca9" providerId="AD" clId="Web-{425C5489-57D3-B48E-5E22-D464F628A5E4}" dt="2025-09-08T13:16:19.809" v="966"/>
          <ac:spMkLst>
            <pc:docMk/>
            <pc:sldMk cId="3598885512" sldId="265"/>
            <ac:spMk id="2" creationId="{ED23919E-325C-9E6A-E5F7-C033CDBF50C6}"/>
          </ac:spMkLst>
        </pc:spChg>
        <pc:spChg chg="mod">
          <ac:chgData name="Rebecca Francis-Davies" userId="S::r.francis-davies@uwtsd.ac.uk::caf69e2c-2198-47a4-8268-c57958bd4ca9" providerId="AD" clId="Web-{425C5489-57D3-B48E-5E22-D464F628A5E4}" dt="2025-09-08T13:16:19.809" v="966"/>
          <ac:spMkLst>
            <pc:docMk/>
            <pc:sldMk cId="3598885512" sldId="265"/>
            <ac:spMk id="3" creationId="{306914C0-0CF0-B3D6-9841-E7B6A5032D16}"/>
          </ac:spMkLst>
        </pc:spChg>
      </pc:sldChg>
      <pc:sldChg chg="modSp new">
        <pc:chgData name="Rebecca Francis-Davies" userId="S::r.francis-davies@uwtsd.ac.uk::caf69e2c-2198-47a4-8268-c57958bd4ca9" providerId="AD" clId="Web-{425C5489-57D3-B48E-5E22-D464F628A5E4}" dt="2025-09-08T13:22:27.655" v="1037" actId="20577"/>
        <pc:sldMkLst>
          <pc:docMk/>
          <pc:sldMk cId="282642457" sldId="266"/>
        </pc:sldMkLst>
        <pc:spChg chg="mod">
          <ac:chgData name="Rebecca Francis-Davies" userId="S::r.francis-davies@uwtsd.ac.uk::caf69e2c-2198-47a4-8268-c57958bd4ca9" providerId="AD" clId="Web-{425C5489-57D3-B48E-5E22-D464F628A5E4}" dt="2025-09-08T13:22:09.091" v="1016" actId="20577"/>
          <ac:spMkLst>
            <pc:docMk/>
            <pc:sldMk cId="282642457" sldId="266"/>
            <ac:spMk id="2" creationId="{73ECAF52-BCC9-23DE-2D31-9C3475A72609}"/>
          </ac:spMkLst>
        </pc:spChg>
        <pc:spChg chg="mod">
          <ac:chgData name="Rebecca Francis-Davies" userId="S::r.francis-davies@uwtsd.ac.uk::caf69e2c-2198-47a4-8268-c57958bd4ca9" providerId="AD" clId="Web-{425C5489-57D3-B48E-5E22-D464F628A5E4}" dt="2025-09-08T13:22:27.655" v="1037" actId="20577"/>
          <ac:spMkLst>
            <pc:docMk/>
            <pc:sldMk cId="282642457" sldId="266"/>
            <ac:spMk id="3" creationId="{868E45A0-1D36-CE8C-AFB6-E86886335451}"/>
          </ac:spMkLst>
        </pc:spChg>
      </pc:sldChg>
      <pc:sldChg chg="addSp delSp modSp new ord">
        <pc:chgData name="Rebecca Francis-Davies" userId="S::r.francis-davies@uwtsd.ac.uk::caf69e2c-2198-47a4-8268-c57958bd4ca9" providerId="AD" clId="Web-{425C5489-57D3-B48E-5E22-D464F628A5E4}" dt="2025-09-08T13:25:51.975" v="1087"/>
        <pc:sldMkLst>
          <pc:docMk/>
          <pc:sldMk cId="1169480898" sldId="267"/>
        </pc:sldMkLst>
        <pc:spChg chg="mod">
          <ac:chgData name="Rebecca Francis-Davies" userId="S::r.francis-davies@uwtsd.ac.uk::caf69e2c-2198-47a4-8268-c57958bd4ca9" providerId="AD" clId="Web-{425C5489-57D3-B48E-5E22-D464F628A5E4}" dt="2025-09-08T13:25:12.865" v="1080" actId="20577"/>
          <ac:spMkLst>
            <pc:docMk/>
            <pc:sldMk cId="1169480898" sldId="267"/>
            <ac:spMk id="2" creationId="{BA9D00FB-B76F-DD66-9230-8D016FC4C880}"/>
          </ac:spMkLst>
        </pc:spChg>
        <pc:spChg chg="mod">
          <ac:chgData name="Rebecca Francis-Davies" userId="S::r.francis-davies@uwtsd.ac.uk::caf69e2c-2198-47a4-8268-c57958bd4ca9" providerId="AD" clId="Web-{425C5489-57D3-B48E-5E22-D464F628A5E4}" dt="2025-09-08T13:25:05.771" v="1073" actId="20577"/>
          <ac:spMkLst>
            <pc:docMk/>
            <pc:sldMk cId="1169480898" sldId="267"/>
            <ac:spMk id="3" creationId="{3B88DBB4-80A4-2934-8120-E8FBB9DF272E}"/>
          </ac:spMkLst>
        </pc:spChg>
      </pc:sldChg>
      <pc:sldChg chg="modSp new">
        <pc:chgData name="Rebecca Francis-Davies" userId="S::r.francis-davies@uwtsd.ac.uk::caf69e2c-2198-47a4-8268-c57958bd4ca9" providerId="AD" clId="Web-{425C5489-57D3-B48E-5E22-D464F628A5E4}" dt="2025-09-08T13:29:17.651" v="1204" actId="20577"/>
        <pc:sldMkLst>
          <pc:docMk/>
          <pc:sldMk cId="1341767648" sldId="268"/>
        </pc:sldMkLst>
        <pc:spChg chg="mod">
          <ac:chgData name="Rebecca Francis-Davies" userId="S::r.francis-davies@uwtsd.ac.uk::caf69e2c-2198-47a4-8268-c57958bd4ca9" providerId="AD" clId="Web-{425C5489-57D3-B48E-5E22-D464F628A5E4}" dt="2025-09-08T13:26:06.085" v="1089" actId="20577"/>
          <ac:spMkLst>
            <pc:docMk/>
            <pc:sldMk cId="1341767648" sldId="268"/>
            <ac:spMk id="2" creationId="{66A6BA85-3CD6-5F62-7963-8A69758A587D}"/>
          </ac:spMkLst>
        </pc:spChg>
        <pc:spChg chg="mod">
          <ac:chgData name="Rebecca Francis-Davies" userId="S::r.francis-davies@uwtsd.ac.uk::caf69e2c-2198-47a4-8268-c57958bd4ca9" providerId="AD" clId="Web-{425C5489-57D3-B48E-5E22-D464F628A5E4}" dt="2025-09-08T13:29:17.651" v="1204" actId="20577"/>
          <ac:spMkLst>
            <pc:docMk/>
            <pc:sldMk cId="1341767648" sldId="268"/>
            <ac:spMk id="3" creationId="{05F6E911-B7DD-C9C1-2807-0291CDBEB703}"/>
          </ac:spMkLst>
        </pc:spChg>
      </pc:sldChg>
      <pc:sldChg chg="addSp delSp modSp new mod modClrScheme chgLayout">
        <pc:chgData name="Rebecca Francis-Davies" userId="S::r.francis-davies@uwtsd.ac.uk::caf69e2c-2198-47a4-8268-c57958bd4ca9" providerId="AD" clId="Web-{425C5489-57D3-B48E-5E22-D464F628A5E4}" dt="2025-09-08T13:39:39.515" v="1324"/>
        <pc:sldMkLst>
          <pc:docMk/>
          <pc:sldMk cId="3913904756" sldId="269"/>
        </pc:sldMkLst>
        <pc:spChg chg="mod">
          <ac:chgData name="Rebecca Francis-Davies" userId="S::r.francis-davies@uwtsd.ac.uk::caf69e2c-2198-47a4-8268-c57958bd4ca9" providerId="AD" clId="Web-{425C5489-57D3-B48E-5E22-D464F628A5E4}" dt="2025-09-08T13:39:39.515" v="1324"/>
          <ac:spMkLst>
            <pc:docMk/>
            <pc:sldMk cId="3913904756" sldId="269"/>
            <ac:spMk id="2" creationId="{856E984F-1588-DA36-A413-03ED8C12D5D4}"/>
          </ac:spMkLst>
        </pc:spChg>
        <pc:spChg chg="add mod">
          <ac:chgData name="Rebecca Francis-Davies" userId="S::r.francis-davies@uwtsd.ac.uk::caf69e2c-2198-47a4-8268-c57958bd4ca9" providerId="AD" clId="Web-{425C5489-57D3-B48E-5E22-D464F628A5E4}" dt="2025-09-08T13:39:39.515" v="1324"/>
          <ac:spMkLst>
            <pc:docMk/>
            <pc:sldMk cId="3913904756" sldId="269"/>
            <ac:spMk id="7" creationId="{9E139680-1FA4-0251-9C89-A847AB3C3735}"/>
          </ac:spMkLst>
        </pc:spChg>
      </pc:sldChg>
      <pc:sldChg chg="modSp new">
        <pc:chgData name="Rebecca Francis-Davies" userId="S::r.francis-davies@uwtsd.ac.uk::caf69e2c-2198-47a4-8268-c57958bd4ca9" providerId="AD" clId="Web-{425C5489-57D3-B48E-5E22-D464F628A5E4}" dt="2025-09-08T13:43:46.402" v="1343" actId="20577"/>
        <pc:sldMkLst>
          <pc:docMk/>
          <pc:sldMk cId="2293711207" sldId="270"/>
        </pc:sldMkLst>
        <pc:spChg chg="mod">
          <ac:chgData name="Rebecca Francis-Davies" userId="S::r.francis-davies@uwtsd.ac.uk::caf69e2c-2198-47a4-8268-c57958bd4ca9" providerId="AD" clId="Web-{425C5489-57D3-B48E-5E22-D464F628A5E4}" dt="2025-09-08T13:42:43.011" v="1326" actId="20577"/>
          <ac:spMkLst>
            <pc:docMk/>
            <pc:sldMk cId="2293711207" sldId="270"/>
            <ac:spMk id="2" creationId="{A29B3700-1BD7-E17D-CDDF-F1B4C972CB29}"/>
          </ac:spMkLst>
        </pc:spChg>
        <pc:spChg chg="mod">
          <ac:chgData name="Rebecca Francis-Davies" userId="S::r.francis-davies@uwtsd.ac.uk::caf69e2c-2198-47a4-8268-c57958bd4ca9" providerId="AD" clId="Web-{425C5489-57D3-B48E-5E22-D464F628A5E4}" dt="2025-09-08T13:43:46.402" v="1343" actId="20577"/>
          <ac:spMkLst>
            <pc:docMk/>
            <pc:sldMk cId="2293711207" sldId="270"/>
            <ac:spMk id="3" creationId="{B9D565C6-B01C-2387-C447-DB0BF65B970C}"/>
          </ac:spMkLst>
        </pc:spChg>
      </pc:sldChg>
      <pc:sldChg chg="addSp delSp modSp new mod modClrScheme chgLayout">
        <pc:chgData name="Rebecca Francis-Davies" userId="S::r.francis-davies@uwtsd.ac.uk::caf69e2c-2198-47a4-8268-c57958bd4ca9" providerId="AD" clId="Web-{425C5489-57D3-B48E-5E22-D464F628A5E4}" dt="2025-09-08T13:47:01.735" v="1369"/>
        <pc:sldMkLst>
          <pc:docMk/>
          <pc:sldMk cId="3539661601" sldId="271"/>
        </pc:sldMkLst>
        <pc:spChg chg="mod">
          <ac:chgData name="Rebecca Francis-Davies" userId="S::r.francis-davies@uwtsd.ac.uk::caf69e2c-2198-47a4-8268-c57958bd4ca9" providerId="AD" clId="Web-{425C5489-57D3-B48E-5E22-D464F628A5E4}" dt="2025-09-08T13:47:01.735" v="1369"/>
          <ac:spMkLst>
            <pc:docMk/>
            <pc:sldMk cId="3539661601" sldId="271"/>
            <ac:spMk id="2" creationId="{62AD5F84-999F-5A7E-0662-E775161BEA97}"/>
          </ac:spMkLst>
        </pc:spChg>
        <pc:graphicFrameChg chg="add mod">
          <ac:chgData name="Rebecca Francis-Davies" userId="S::r.francis-davies@uwtsd.ac.uk::caf69e2c-2198-47a4-8268-c57958bd4ca9" providerId="AD" clId="Web-{425C5489-57D3-B48E-5E22-D464F628A5E4}" dt="2025-09-08T13:47:01.735" v="1369"/>
          <ac:graphicFrameMkLst>
            <pc:docMk/>
            <pc:sldMk cId="3539661601" sldId="271"/>
            <ac:graphicFrameMk id="5" creationId="{FE8FCB76-53B2-3C3D-63FD-1D596CF542B6}"/>
          </ac:graphicFrameMkLst>
        </pc:graphicFrameChg>
      </pc:sldChg>
      <pc:sldChg chg="modSp new">
        <pc:chgData name="Rebecca Francis-Davies" userId="S::r.francis-davies@uwtsd.ac.uk::caf69e2c-2198-47a4-8268-c57958bd4ca9" providerId="AD" clId="Web-{425C5489-57D3-B48E-5E22-D464F628A5E4}" dt="2025-09-08T13:49:08.110" v="1402" actId="20577"/>
        <pc:sldMkLst>
          <pc:docMk/>
          <pc:sldMk cId="1891488150" sldId="272"/>
        </pc:sldMkLst>
        <pc:spChg chg="mod">
          <ac:chgData name="Rebecca Francis-Davies" userId="S::r.francis-davies@uwtsd.ac.uk::caf69e2c-2198-47a4-8268-c57958bd4ca9" providerId="AD" clId="Web-{425C5489-57D3-B48E-5E22-D464F628A5E4}" dt="2025-09-08T13:47:42.391" v="1373" actId="20577"/>
          <ac:spMkLst>
            <pc:docMk/>
            <pc:sldMk cId="1891488150" sldId="272"/>
            <ac:spMk id="2" creationId="{BED330D8-2A62-5C36-4DB5-51299CA0636A}"/>
          </ac:spMkLst>
        </pc:spChg>
        <pc:spChg chg="mod">
          <ac:chgData name="Rebecca Francis-Davies" userId="S::r.francis-davies@uwtsd.ac.uk::caf69e2c-2198-47a4-8268-c57958bd4ca9" providerId="AD" clId="Web-{425C5489-57D3-B48E-5E22-D464F628A5E4}" dt="2025-09-08T13:49:08.110" v="1402" actId="20577"/>
          <ac:spMkLst>
            <pc:docMk/>
            <pc:sldMk cId="1891488150" sldId="272"/>
            <ac:spMk id="3" creationId="{EB1F9DC9-0F43-AFBD-D2FA-C765CBA5F43D}"/>
          </ac:spMkLst>
        </pc:spChg>
      </pc:sldChg>
    </pc:docChg>
  </pc:docChgLst>
  <pc:docChgLst>
    <pc:chgData name="Rebecca Francis-Davies" userId="S::r.francis-davies@uwtsd.ac.uk::caf69e2c-2198-47a4-8268-c57958bd4ca9" providerId="AD" clId="Web-{9B53C219-C77D-6C43-F921-C5AFC83750A2}"/>
    <pc:docChg chg="addSld modSld">
      <pc:chgData name="Rebecca Francis-Davies" userId="S::r.francis-davies@uwtsd.ac.uk::caf69e2c-2198-47a4-8268-c57958bd4ca9" providerId="AD" clId="Web-{9B53C219-C77D-6C43-F921-C5AFC83750A2}" dt="2025-09-11T14:36:49.635" v="247" actId="20577"/>
      <pc:docMkLst>
        <pc:docMk/>
      </pc:docMkLst>
      <pc:sldChg chg="modSp new">
        <pc:chgData name="Rebecca Francis-Davies" userId="S::r.francis-davies@uwtsd.ac.uk::caf69e2c-2198-47a4-8268-c57958bd4ca9" providerId="AD" clId="Web-{9B53C219-C77D-6C43-F921-C5AFC83750A2}" dt="2025-09-11T14:20:11.740" v="58" actId="20577"/>
        <pc:sldMkLst>
          <pc:docMk/>
          <pc:sldMk cId="2791223784" sldId="275"/>
        </pc:sldMkLst>
        <pc:spChg chg="mod">
          <ac:chgData name="Rebecca Francis-Davies" userId="S::r.francis-davies@uwtsd.ac.uk::caf69e2c-2198-47a4-8268-c57958bd4ca9" providerId="AD" clId="Web-{9B53C219-C77D-6C43-F921-C5AFC83750A2}" dt="2025-09-11T14:15:06.961" v="5" actId="20577"/>
          <ac:spMkLst>
            <pc:docMk/>
            <pc:sldMk cId="2791223784" sldId="275"/>
            <ac:spMk id="2" creationId="{78E508DA-EABA-38D3-1AA6-2212BB176EB7}"/>
          </ac:spMkLst>
        </pc:spChg>
        <pc:spChg chg="mod">
          <ac:chgData name="Rebecca Francis-Davies" userId="S::r.francis-davies@uwtsd.ac.uk::caf69e2c-2198-47a4-8268-c57958bd4ca9" providerId="AD" clId="Web-{9B53C219-C77D-6C43-F921-C5AFC83750A2}" dt="2025-09-11T14:20:11.740" v="58" actId="20577"/>
          <ac:spMkLst>
            <pc:docMk/>
            <pc:sldMk cId="2791223784" sldId="275"/>
            <ac:spMk id="3" creationId="{18FA2578-73FB-B139-F38B-DFE63C3171B7}"/>
          </ac:spMkLst>
        </pc:spChg>
      </pc:sldChg>
      <pc:sldChg chg="modSp new">
        <pc:chgData name="Rebecca Francis-Davies" userId="S::r.francis-davies@uwtsd.ac.uk::caf69e2c-2198-47a4-8268-c57958bd4ca9" providerId="AD" clId="Web-{9B53C219-C77D-6C43-F921-C5AFC83750A2}" dt="2025-09-11T14:36:49.635" v="247" actId="20577"/>
        <pc:sldMkLst>
          <pc:docMk/>
          <pc:sldMk cId="652847103" sldId="276"/>
        </pc:sldMkLst>
        <pc:spChg chg="mod">
          <ac:chgData name="Rebecca Francis-Davies" userId="S::r.francis-davies@uwtsd.ac.uk::caf69e2c-2198-47a4-8268-c57958bd4ca9" providerId="AD" clId="Web-{9B53C219-C77D-6C43-F921-C5AFC83750A2}" dt="2025-09-11T14:31:03" v="67" actId="20577"/>
          <ac:spMkLst>
            <pc:docMk/>
            <pc:sldMk cId="652847103" sldId="276"/>
            <ac:spMk id="2" creationId="{63B0FD0B-B2A7-1593-E174-4EF31941915A}"/>
          </ac:spMkLst>
        </pc:spChg>
        <pc:spChg chg="mod">
          <ac:chgData name="Rebecca Francis-Davies" userId="S::r.francis-davies@uwtsd.ac.uk::caf69e2c-2198-47a4-8268-c57958bd4ca9" providerId="AD" clId="Web-{9B53C219-C77D-6C43-F921-C5AFC83750A2}" dt="2025-09-11T14:36:49.635" v="247" actId="20577"/>
          <ac:spMkLst>
            <pc:docMk/>
            <pc:sldMk cId="652847103" sldId="276"/>
            <ac:spMk id="3" creationId="{C0B94DA8-F80E-7E34-881A-0B7DF0D63BE8}"/>
          </ac:spMkLst>
        </pc:spChg>
      </pc:sldChg>
    </pc:docChg>
  </pc:docChgLst>
  <pc:docChgLst>
    <pc:chgData name="Rebecca Francis-Davies" userId="S::r.francis-davies@uwtsd.ac.uk::caf69e2c-2198-47a4-8268-c57958bd4ca9" providerId="AD" clId="Web-{77078A21-C1E2-09AE-014B-2E3EAF80A5F2}"/>
    <pc:docChg chg="addSld modSld">
      <pc:chgData name="Rebecca Francis-Davies" userId="S::r.francis-davies@uwtsd.ac.uk::caf69e2c-2198-47a4-8268-c57958bd4ca9" providerId="AD" clId="Web-{77078A21-C1E2-09AE-014B-2E3EAF80A5F2}" dt="2025-09-08T14:18:27.111" v="382" actId="20577"/>
      <pc:docMkLst>
        <pc:docMk/>
      </pc:docMkLst>
      <pc:sldChg chg="modSp">
        <pc:chgData name="Rebecca Francis-Davies" userId="S::r.francis-davies@uwtsd.ac.uk::caf69e2c-2198-47a4-8268-c57958bd4ca9" providerId="AD" clId="Web-{77078A21-C1E2-09AE-014B-2E3EAF80A5F2}" dt="2025-09-08T14:10:52.609" v="48" actId="20577"/>
        <pc:sldMkLst>
          <pc:docMk/>
          <pc:sldMk cId="1891488150" sldId="272"/>
        </pc:sldMkLst>
        <pc:spChg chg="mod">
          <ac:chgData name="Rebecca Francis-Davies" userId="S::r.francis-davies@uwtsd.ac.uk::caf69e2c-2198-47a4-8268-c57958bd4ca9" providerId="AD" clId="Web-{77078A21-C1E2-09AE-014B-2E3EAF80A5F2}" dt="2025-09-08T14:10:52.609" v="48" actId="20577"/>
          <ac:spMkLst>
            <pc:docMk/>
            <pc:sldMk cId="1891488150" sldId="272"/>
            <ac:spMk id="3" creationId="{EB1F9DC9-0F43-AFBD-D2FA-C765CBA5F43D}"/>
          </ac:spMkLst>
        </pc:spChg>
      </pc:sldChg>
      <pc:sldChg chg="modSp new">
        <pc:chgData name="Rebecca Francis-Davies" userId="S::r.francis-davies@uwtsd.ac.uk::caf69e2c-2198-47a4-8268-c57958bd4ca9" providerId="AD" clId="Web-{77078A21-C1E2-09AE-014B-2E3EAF80A5F2}" dt="2025-09-08T14:17:18.626" v="185" actId="20577"/>
        <pc:sldMkLst>
          <pc:docMk/>
          <pc:sldMk cId="3530535756" sldId="273"/>
        </pc:sldMkLst>
        <pc:spChg chg="mod">
          <ac:chgData name="Rebecca Francis-Davies" userId="S::r.francis-davies@uwtsd.ac.uk::caf69e2c-2198-47a4-8268-c57958bd4ca9" providerId="AD" clId="Web-{77078A21-C1E2-09AE-014B-2E3EAF80A5F2}" dt="2025-09-08T14:13:06.274" v="57" actId="20577"/>
          <ac:spMkLst>
            <pc:docMk/>
            <pc:sldMk cId="3530535756" sldId="273"/>
            <ac:spMk id="2" creationId="{15BF7A07-5FAC-44AE-0D35-6B846CF42220}"/>
          </ac:spMkLst>
        </pc:spChg>
        <pc:spChg chg="mod">
          <ac:chgData name="Rebecca Francis-Davies" userId="S::r.francis-davies@uwtsd.ac.uk::caf69e2c-2198-47a4-8268-c57958bd4ca9" providerId="AD" clId="Web-{77078A21-C1E2-09AE-014B-2E3EAF80A5F2}" dt="2025-09-08T14:17:18.626" v="185" actId="20577"/>
          <ac:spMkLst>
            <pc:docMk/>
            <pc:sldMk cId="3530535756" sldId="273"/>
            <ac:spMk id="3" creationId="{480A62B6-CC09-363C-0DA5-7229B26ECBE1}"/>
          </ac:spMkLst>
        </pc:spChg>
      </pc:sldChg>
      <pc:sldChg chg="modSp new">
        <pc:chgData name="Rebecca Francis-Davies" userId="S::r.francis-davies@uwtsd.ac.uk::caf69e2c-2198-47a4-8268-c57958bd4ca9" providerId="AD" clId="Web-{77078A21-C1E2-09AE-014B-2E3EAF80A5F2}" dt="2025-09-08T14:18:27.111" v="382" actId="20577"/>
        <pc:sldMkLst>
          <pc:docMk/>
          <pc:sldMk cId="678888179" sldId="274"/>
        </pc:sldMkLst>
        <pc:spChg chg="mod">
          <ac:chgData name="Rebecca Francis-Davies" userId="S::r.francis-davies@uwtsd.ac.uk::caf69e2c-2198-47a4-8268-c57958bd4ca9" providerId="AD" clId="Web-{77078A21-C1E2-09AE-014B-2E3EAF80A5F2}" dt="2025-09-08T14:17:31.798" v="200" actId="20577"/>
          <ac:spMkLst>
            <pc:docMk/>
            <pc:sldMk cId="678888179" sldId="274"/>
            <ac:spMk id="2" creationId="{EF6679F9-744A-A011-F904-FC972C618A6E}"/>
          </ac:spMkLst>
        </pc:spChg>
        <pc:spChg chg="mod">
          <ac:chgData name="Rebecca Francis-Davies" userId="S::r.francis-davies@uwtsd.ac.uk::caf69e2c-2198-47a4-8268-c57958bd4ca9" providerId="AD" clId="Web-{77078A21-C1E2-09AE-014B-2E3EAF80A5F2}" dt="2025-09-08T14:18:27.111" v="382" actId="20577"/>
          <ac:spMkLst>
            <pc:docMk/>
            <pc:sldMk cId="678888179" sldId="274"/>
            <ac:spMk id="3" creationId="{53E1DFC3-FB82-B2BD-ECCA-59B7B7B926E0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4" Type="http://schemas.openxmlformats.org/officeDocument/2006/relationships/image" Target="../media/image16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4" Type="http://schemas.openxmlformats.org/officeDocument/2006/relationships/image" Target="../media/image1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B2EE447-04DF-451F-A800-6943A7B2D1B9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7EA29CE7-D5B2-4C58-A398-F0013927891A}">
      <dgm:prSet/>
      <dgm:spPr/>
      <dgm:t>
        <a:bodyPr/>
        <a:lstStyle/>
        <a:p>
          <a:r>
            <a:rPr lang="en-US"/>
            <a:t>Why are vision, mission, values and purpose important for an organisation?</a:t>
          </a:r>
        </a:p>
      </dgm:t>
    </dgm:pt>
    <dgm:pt modelId="{BFBA6EBC-453A-4AC6-8E56-01DD75C41542}" type="parTrans" cxnId="{F21B4C08-52B9-45D8-B1BE-8A9C13529B87}">
      <dgm:prSet/>
      <dgm:spPr/>
      <dgm:t>
        <a:bodyPr/>
        <a:lstStyle/>
        <a:p>
          <a:endParaRPr lang="en-US"/>
        </a:p>
      </dgm:t>
    </dgm:pt>
    <dgm:pt modelId="{7843DF10-0A71-4C58-B7FB-7954AC31477D}" type="sibTrans" cxnId="{F21B4C08-52B9-45D8-B1BE-8A9C13529B87}">
      <dgm:prSet/>
      <dgm:spPr/>
      <dgm:t>
        <a:bodyPr/>
        <a:lstStyle/>
        <a:p>
          <a:endParaRPr lang="en-US"/>
        </a:p>
      </dgm:t>
    </dgm:pt>
    <dgm:pt modelId="{C0391691-6F8A-42F1-BFEB-C8E3F739FC1D}">
      <dgm:prSet/>
      <dgm:spPr/>
      <dgm:t>
        <a:bodyPr/>
        <a:lstStyle/>
        <a:p>
          <a:r>
            <a:rPr lang="en-US"/>
            <a:t>Use examples from other organisations</a:t>
          </a:r>
        </a:p>
      </dgm:t>
    </dgm:pt>
    <dgm:pt modelId="{E6789E0D-44B5-409D-BC3B-76712B7118F6}" type="parTrans" cxnId="{5319D2C7-9183-4D16-99AA-BB0C80FA2943}">
      <dgm:prSet/>
      <dgm:spPr/>
      <dgm:t>
        <a:bodyPr/>
        <a:lstStyle/>
        <a:p>
          <a:endParaRPr lang="en-US"/>
        </a:p>
      </dgm:t>
    </dgm:pt>
    <dgm:pt modelId="{5B17BD9D-58BC-43D9-A7F0-3D9DAC8F26E8}" type="sibTrans" cxnId="{5319D2C7-9183-4D16-99AA-BB0C80FA2943}">
      <dgm:prSet/>
      <dgm:spPr/>
      <dgm:t>
        <a:bodyPr/>
        <a:lstStyle/>
        <a:p>
          <a:endParaRPr lang="en-US"/>
        </a:p>
      </dgm:t>
    </dgm:pt>
    <dgm:pt modelId="{9BB72568-130A-4BA0-A759-6071A5086D1A}" type="pres">
      <dgm:prSet presAssocID="{1B2EE447-04DF-451F-A800-6943A7B2D1B9}" presName="root" presStyleCnt="0">
        <dgm:presLayoutVars>
          <dgm:dir/>
          <dgm:resizeHandles val="exact"/>
        </dgm:presLayoutVars>
      </dgm:prSet>
      <dgm:spPr/>
    </dgm:pt>
    <dgm:pt modelId="{E9862629-9ED1-4390-83C8-2CCEFE55E45B}" type="pres">
      <dgm:prSet presAssocID="{7EA29CE7-D5B2-4C58-A398-F0013927891A}" presName="compNode" presStyleCnt="0"/>
      <dgm:spPr/>
    </dgm:pt>
    <dgm:pt modelId="{ED56F4E8-4F10-4D36-B36D-A4B591AD4807}" type="pres">
      <dgm:prSet presAssocID="{7EA29CE7-D5B2-4C58-A398-F0013927891A}" presName="bgRect" presStyleLbl="bgShp" presStyleIdx="0" presStyleCnt="2"/>
      <dgm:spPr/>
    </dgm:pt>
    <dgm:pt modelId="{2BC00E79-B2C2-41DB-8C13-DCD1326B611C}" type="pres">
      <dgm:prSet presAssocID="{7EA29CE7-D5B2-4C58-A398-F0013927891A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89B158A7-3392-4633-B58E-4128543498D5}" type="pres">
      <dgm:prSet presAssocID="{7EA29CE7-D5B2-4C58-A398-F0013927891A}" presName="spaceRect" presStyleCnt="0"/>
      <dgm:spPr/>
    </dgm:pt>
    <dgm:pt modelId="{2F2E2B77-4A11-459E-9B7D-A7ACB6B0C18D}" type="pres">
      <dgm:prSet presAssocID="{7EA29CE7-D5B2-4C58-A398-F0013927891A}" presName="parTx" presStyleLbl="revTx" presStyleIdx="0" presStyleCnt="2">
        <dgm:presLayoutVars>
          <dgm:chMax val="0"/>
          <dgm:chPref val="0"/>
        </dgm:presLayoutVars>
      </dgm:prSet>
      <dgm:spPr/>
    </dgm:pt>
    <dgm:pt modelId="{05315E07-6028-43D1-B6DF-5F0853C61FC8}" type="pres">
      <dgm:prSet presAssocID="{7843DF10-0A71-4C58-B7FB-7954AC31477D}" presName="sibTrans" presStyleCnt="0"/>
      <dgm:spPr/>
    </dgm:pt>
    <dgm:pt modelId="{251D315E-3433-41A2-A658-5BFBA9755F03}" type="pres">
      <dgm:prSet presAssocID="{C0391691-6F8A-42F1-BFEB-C8E3F739FC1D}" presName="compNode" presStyleCnt="0"/>
      <dgm:spPr/>
    </dgm:pt>
    <dgm:pt modelId="{8BEF02CA-D864-4588-8A48-50C64E865F9F}" type="pres">
      <dgm:prSet presAssocID="{C0391691-6F8A-42F1-BFEB-C8E3F739FC1D}" presName="bgRect" presStyleLbl="bgShp" presStyleIdx="1" presStyleCnt="2"/>
      <dgm:spPr/>
    </dgm:pt>
    <dgm:pt modelId="{61ED1B36-4D28-4D91-BAE6-0FF2E9DA17CE}" type="pres">
      <dgm:prSet presAssocID="{C0391691-6F8A-42F1-BFEB-C8E3F739FC1D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A8505CDB-7FD9-45A4-AB67-A8842818CB7B}" type="pres">
      <dgm:prSet presAssocID="{C0391691-6F8A-42F1-BFEB-C8E3F739FC1D}" presName="spaceRect" presStyleCnt="0"/>
      <dgm:spPr/>
    </dgm:pt>
    <dgm:pt modelId="{0B5DD913-A4DC-4E90-A5DE-AE9DFFB7E11C}" type="pres">
      <dgm:prSet presAssocID="{C0391691-6F8A-42F1-BFEB-C8E3F739FC1D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1CC25501-09DF-4C6A-829E-F246B20B1C94}" type="presOf" srcId="{7EA29CE7-D5B2-4C58-A398-F0013927891A}" destId="{2F2E2B77-4A11-459E-9B7D-A7ACB6B0C18D}" srcOrd="0" destOrd="0" presId="urn:microsoft.com/office/officeart/2018/2/layout/IconVerticalSolidList"/>
    <dgm:cxn modelId="{F21B4C08-52B9-45D8-B1BE-8A9C13529B87}" srcId="{1B2EE447-04DF-451F-A800-6943A7B2D1B9}" destId="{7EA29CE7-D5B2-4C58-A398-F0013927891A}" srcOrd="0" destOrd="0" parTransId="{BFBA6EBC-453A-4AC6-8E56-01DD75C41542}" sibTransId="{7843DF10-0A71-4C58-B7FB-7954AC31477D}"/>
    <dgm:cxn modelId="{76BB4456-945A-4A1E-9BFF-3D5A4EC38647}" type="presOf" srcId="{1B2EE447-04DF-451F-A800-6943A7B2D1B9}" destId="{9BB72568-130A-4BA0-A759-6071A5086D1A}" srcOrd="0" destOrd="0" presId="urn:microsoft.com/office/officeart/2018/2/layout/IconVerticalSolidList"/>
    <dgm:cxn modelId="{4D21D796-F1D9-4BD3-9607-4D373BD6AB75}" type="presOf" srcId="{C0391691-6F8A-42F1-BFEB-C8E3F739FC1D}" destId="{0B5DD913-A4DC-4E90-A5DE-AE9DFFB7E11C}" srcOrd="0" destOrd="0" presId="urn:microsoft.com/office/officeart/2018/2/layout/IconVerticalSolidList"/>
    <dgm:cxn modelId="{5319D2C7-9183-4D16-99AA-BB0C80FA2943}" srcId="{1B2EE447-04DF-451F-A800-6943A7B2D1B9}" destId="{C0391691-6F8A-42F1-BFEB-C8E3F739FC1D}" srcOrd="1" destOrd="0" parTransId="{E6789E0D-44B5-409D-BC3B-76712B7118F6}" sibTransId="{5B17BD9D-58BC-43D9-A7F0-3D9DAC8F26E8}"/>
    <dgm:cxn modelId="{F24DA9A5-EBD6-40D2-974C-EE703D9216A8}" type="presParOf" srcId="{9BB72568-130A-4BA0-A759-6071A5086D1A}" destId="{E9862629-9ED1-4390-83C8-2CCEFE55E45B}" srcOrd="0" destOrd="0" presId="urn:microsoft.com/office/officeart/2018/2/layout/IconVerticalSolidList"/>
    <dgm:cxn modelId="{9401011E-31B3-452E-A995-27798AA71F30}" type="presParOf" srcId="{E9862629-9ED1-4390-83C8-2CCEFE55E45B}" destId="{ED56F4E8-4F10-4D36-B36D-A4B591AD4807}" srcOrd="0" destOrd="0" presId="urn:microsoft.com/office/officeart/2018/2/layout/IconVerticalSolidList"/>
    <dgm:cxn modelId="{14A37A7C-C38F-4630-96ED-EFFC7B571C1A}" type="presParOf" srcId="{E9862629-9ED1-4390-83C8-2CCEFE55E45B}" destId="{2BC00E79-B2C2-41DB-8C13-DCD1326B611C}" srcOrd="1" destOrd="0" presId="urn:microsoft.com/office/officeart/2018/2/layout/IconVerticalSolidList"/>
    <dgm:cxn modelId="{01517957-B143-457D-9654-751F1EC667E3}" type="presParOf" srcId="{E9862629-9ED1-4390-83C8-2CCEFE55E45B}" destId="{89B158A7-3392-4633-B58E-4128543498D5}" srcOrd="2" destOrd="0" presId="urn:microsoft.com/office/officeart/2018/2/layout/IconVerticalSolidList"/>
    <dgm:cxn modelId="{0B0812D8-C7A5-4B87-8C86-87296A16EBDE}" type="presParOf" srcId="{E9862629-9ED1-4390-83C8-2CCEFE55E45B}" destId="{2F2E2B77-4A11-459E-9B7D-A7ACB6B0C18D}" srcOrd="3" destOrd="0" presId="urn:microsoft.com/office/officeart/2018/2/layout/IconVerticalSolidList"/>
    <dgm:cxn modelId="{A236C729-C958-490F-8A71-692F0A155398}" type="presParOf" srcId="{9BB72568-130A-4BA0-A759-6071A5086D1A}" destId="{05315E07-6028-43D1-B6DF-5F0853C61FC8}" srcOrd="1" destOrd="0" presId="urn:microsoft.com/office/officeart/2018/2/layout/IconVerticalSolidList"/>
    <dgm:cxn modelId="{C67370AC-BFFF-41E9-8BF8-4957510550DD}" type="presParOf" srcId="{9BB72568-130A-4BA0-A759-6071A5086D1A}" destId="{251D315E-3433-41A2-A658-5BFBA9755F03}" srcOrd="2" destOrd="0" presId="urn:microsoft.com/office/officeart/2018/2/layout/IconVerticalSolidList"/>
    <dgm:cxn modelId="{951539A9-11FD-498B-B72B-04606838284B}" type="presParOf" srcId="{251D315E-3433-41A2-A658-5BFBA9755F03}" destId="{8BEF02CA-D864-4588-8A48-50C64E865F9F}" srcOrd="0" destOrd="0" presId="urn:microsoft.com/office/officeart/2018/2/layout/IconVerticalSolidList"/>
    <dgm:cxn modelId="{167B7296-0179-491C-BFF3-92554CC458DC}" type="presParOf" srcId="{251D315E-3433-41A2-A658-5BFBA9755F03}" destId="{61ED1B36-4D28-4D91-BAE6-0FF2E9DA17CE}" srcOrd="1" destOrd="0" presId="urn:microsoft.com/office/officeart/2018/2/layout/IconVerticalSolidList"/>
    <dgm:cxn modelId="{094DE977-29E2-4C6C-9C6E-8F5F149312A5}" type="presParOf" srcId="{251D315E-3433-41A2-A658-5BFBA9755F03}" destId="{A8505CDB-7FD9-45A4-AB67-A8842818CB7B}" srcOrd="2" destOrd="0" presId="urn:microsoft.com/office/officeart/2018/2/layout/IconVerticalSolidList"/>
    <dgm:cxn modelId="{0FF52DF9-CC3A-451A-AE48-21F0C3896E4A}" type="presParOf" srcId="{251D315E-3433-41A2-A658-5BFBA9755F03}" destId="{0B5DD913-A4DC-4E90-A5DE-AE9DFFB7E11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56F4E8-4F10-4D36-B36D-A4B591AD4807}">
      <dsp:nvSpPr>
        <dsp:cNvPr id="0" name=""/>
        <dsp:cNvSpPr/>
      </dsp:nvSpPr>
      <dsp:spPr>
        <a:xfrm>
          <a:off x="0" y="581089"/>
          <a:ext cx="11481847" cy="107278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C00E79-B2C2-41DB-8C13-DCD1326B611C}">
      <dsp:nvSpPr>
        <dsp:cNvPr id="0" name=""/>
        <dsp:cNvSpPr/>
      </dsp:nvSpPr>
      <dsp:spPr>
        <a:xfrm>
          <a:off x="324516" y="822464"/>
          <a:ext cx="590029" cy="59002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2E2B77-4A11-459E-9B7D-A7ACB6B0C18D}">
      <dsp:nvSpPr>
        <dsp:cNvPr id="0" name=""/>
        <dsp:cNvSpPr/>
      </dsp:nvSpPr>
      <dsp:spPr>
        <a:xfrm>
          <a:off x="1239061" y="581089"/>
          <a:ext cx="10242785" cy="10727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536" tIns="113536" rIns="113536" bIns="113536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Why are vision, mission, values and purpose important for an organisation?</a:t>
          </a:r>
        </a:p>
      </dsp:txBody>
      <dsp:txXfrm>
        <a:off x="1239061" y="581089"/>
        <a:ext cx="10242785" cy="1072780"/>
      </dsp:txXfrm>
    </dsp:sp>
    <dsp:sp modelId="{8BEF02CA-D864-4588-8A48-50C64E865F9F}">
      <dsp:nvSpPr>
        <dsp:cNvPr id="0" name=""/>
        <dsp:cNvSpPr/>
      </dsp:nvSpPr>
      <dsp:spPr>
        <a:xfrm>
          <a:off x="0" y="1922064"/>
          <a:ext cx="11481847" cy="107278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ED1B36-4D28-4D91-BAE6-0FF2E9DA17CE}">
      <dsp:nvSpPr>
        <dsp:cNvPr id="0" name=""/>
        <dsp:cNvSpPr/>
      </dsp:nvSpPr>
      <dsp:spPr>
        <a:xfrm>
          <a:off x="324516" y="2163440"/>
          <a:ext cx="590029" cy="59002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5DD913-A4DC-4E90-A5DE-AE9DFFB7E11C}">
      <dsp:nvSpPr>
        <dsp:cNvPr id="0" name=""/>
        <dsp:cNvSpPr/>
      </dsp:nvSpPr>
      <dsp:spPr>
        <a:xfrm>
          <a:off x="1239061" y="1922064"/>
          <a:ext cx="10242785" cy="10727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536" tIns="113536" rIns="113536" bIns="113536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Use examples from other organisations</a:t>
          </a:r>
        </a:p>
      </dsp:txBody>
      <dsp:txXfrm>
        <a:off x="1239061" y="1922064"/>
        <a:ext cx="10242785" cy="10727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0410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background with a logo&#10;&#10;Description automatically generated">
            <a:extLst>
              <a:ext uri="{FF2B5EF4-FFF2-40B4-BE49-F238E27FC236}">
                <a16:creationId xmlns:a16="http://schemas.microsoft.com/office/drawing/2014/main" id="{428A2852-A043-B582-AD32-FD952299B74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5758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ackground with yellow text&#10;&#10;Description automatically generated">
            <a:extLst>
              <a:ext uri="{FF2B5EF4-FFF2-40B4-BE49-F238E27FC236}">
                <a16:creationId xmlns:a16="http://schemas.microsoft.com/office/drawing/2014/main" id="{AA46EE6A-794A-EBEE-BBD4-A789F25C354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2289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5" name="Picture 4" descr="A blue and white background&#10;&#10;Description automatically generated">
            <a:extLst>
              <a:ext uri="{FF2B5EF4-FFF2-40B4-BE49-F238E27FC236}">
                <a16:creationId xmlns:a16="http://schemas.microsoft.com/office/drawing/2014/main" id="{63B6A318-EF11-49E8-E8AE-15107F6C178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408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white screen&#10;&#10;Description automatically generated">
            <a:extLst>
              <a:ext uri="{FF2B5EF4-FFF2-40B4-BE49-F238E27FC236}">
                <a16:creationId xmlns:a16="http://schemas.microsoft.com/office/drawing/2014/main" id="{361A0246-C9A2-6F9B-996B-EEEFCFE6CAC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white screen&#10;&#10;Description automatically generated">
            <a:extLst>
              <a:ext uri="{FF2B5EF4-FFF2-40B4-BE49-F238E27FC236}">
                <a16:creationId xmlns:a16="http://schemas.microsoft.com/office/drawing/2014/main" id="{361A0246-C9A2-6F9B-996B-EEEFCFE6CAC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6" name="Picture 5" descr="A screenshot of a computer&#10;&#10;Description automatically generated">
            <a:extLst>
              <a:ext uri="{FF2B5EF4-FFF2-40B4-BE49-F238E27FC236}">
                <a16:creationId xmlns:a16="http://schemas.microsoft.com/office/drawing/2014/main" id="{0CB99F05-75D2-06B1-964A-A54B3F61314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7432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screenshot, text, design&#10;&#10;Description automatically generated">
            <a:extLst>
              <a:ext uri="{FF2B5EF4-FFF2-40B4-BE49-F238E27FC236}">
                <a16:creationId xmlns:a16="http://schemas.microsoft.com/office/drawing/2014/main" id="{A77CBF0D-8BC3-2CF1-CF7E-15434864361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096750" cy="6804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screenshot, white, design&#10;&#10;Description automatically generated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7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B22E8A-2C50-AF4C-A53B-9FE993FD6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8BCFA-3574-8B4C-9AEE-81F9601D68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B10D2-CA13-2643-B658-FFD9F6492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40C29-F910-6D43-9045-53D256484F6D}" type="datetimeFigureOut">
              <a:rPr lang="en-US" smtClean="0"/>
              <a:t>9/11/2025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F4703-3493-3B42-BBD9-E9BB85FDC8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B9E5F2-30AB-A84C-8130-66352CCDFF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F188F3-1707-3C44-A904-58D86E3FE638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blue background with white text&#10;&#10;Description automatically generated with low confidence">
            <a:extLst>
              <a:ext uri="{FF2B5EF4-FFF2-40B4-BE49-F238E27FC236}">
                <a16:creationId xmlns:a16="http://schemas.microsoft.com/office/drawing/2014/main" id="{23F07876-793F-CDFC-420F-0A455F595FBB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642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706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6" name="Picture 5" descr="A picture containing text, businesscard, screenshot, logo&#10;&#10;Description automatically generated">
            <a:extLst>
              <a:ext uri="{FF2B5EF4-FFF2-40B4-BE49-F238E27FC236}">
                <a16:creationId xmlns:a16="http://schemas.microsoft.com/office/drawing/2014/main" id="{067C0C12-FBAF-6992-A87D-A0CF5E789462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5" r:id="rId2"/>
    <p:sldLayoutId id="2147483684" r:id="rId3"/>
    <p:sldLayoutId id="2147483686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ipd.org" TargetMode="External"/><Relationship Id="rId2" Type="http://schemas.openxmlformats.org/officeDocument/2006/relationships/slideLayout" Target="../slideLayouts/slideLayout5.xml"/><Relationship Id="rId1" Type="http://schemas.openxmlformats.org/officeDocument/2006/relationships/video" Target="https://www.youtube.com/embed/4O_iab4gLrg?start=24&amp;feature=oembed" TargetMode="Externa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5.xml"/><Relationship Id="rId1" Type="http://schemas.openxmlformats.org/officeDocument/2006/relationships/video" Target="https://www.youtube.com/embed/fLqzYDZAqCI?feature=oembed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38378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5CE197-BF4A-721A-C772-8D9BA315FC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ea typeface="Calibri Light"/>
                <a:cs typeface="Calibri Light"/>
              </a:rPr>
              <a:t>Welcome &amp; introduction</a:t>
            </a:r>
            <a:endParaRPr lang="en-US" b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D0AB11-F851-5B5B-91FD-61BEFE205E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ea typeface="Calibri"/>
                <a:cs typeface="Calibri"/>
              </a:rPr>
              <a:t>Assessment process</a:t>
            </a:r>
          </a:p>
          <a:p>
            <a:r>
              <a:rPr lang="en-US">
                <a:ea typeface="Calibri"/>
                <a:cs typeface="Calibri"/>
              </a:rPr>
              <a:t>Weekly schedule &amp; expectations</a:t>
            </a:r>
          </a:p>
          <a:p>
            <a:r>
              <a:rPr lang="en-US">
                <a:ea typeface="Calibri"/>
                <a:cs typeface="Calibri"/>
              </a:rPr>
              <a:t>What is People Management?</a:t>
            </a:r>
          </a:p>
        </p:txBody>
      </p:sp>
    </p:spTree>
    <p:extLst>
      <p:ext uri="{BB962C8B-B14F-4D97-AF65-F5344CB8AC3E}">
        <p14:creationId xmlns:p14="http://schemas.microsoft.com/office/powerpoint/2010/main" val="20347970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0D489E-CB4E-915E-BE34-97DD797C29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Calibri Light"/>
                <a:cs typeface="Calibri Light"/>
              </a:rPr>
              <a:t>About me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1D689C-9F9D-7386-2079-DE59C9A47F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ea typeface="Calibri"/>
                <a:cs typeface="Calibri"/>
              </a:rPr>
              <a:t>Worked in Human Resources for 27 years</a:t>
            </a:r>
          </a:p>
          <a:p>
            <a:r>
              <a:rPr lang="en-US">
                <a:ea typeface="Calibri"/>
                <a:cs typeface="Calibri"/>
              </a:rPr>
              <a:t>Personnel, HR, now People </a:t>
            </a:r>
          </a:p>
          <a:p>
            <a:r>
              <a:rPr lang="en-US">
                <a:ea typeface="Calibri"/>
                <a:cs typeface="Calibri"/>
              </a:rPr>
              <a:t>Fellow of the CIPD (more on that shortly)</a:t>
            </a:r>
          </a:p>
          <a:p>
            <a:r>
              <a:rPr lang="en-US">
                <a:ea typeface="Calibri"/>
                <a:cs typeface="Calibri"/>
              </a:rPr>
              <a:t>Specialist in Employment Relations and Employment Law</a:t>
            </a:r>
          </a:p>
          <a:p>
            <a:r>
              <a:rPr lang="en-US">
                <a:ea typeface="Calibri"/>
                <a:cs typeface="Calibri"/>
              </a:rPr>
              <a:t>HR Consultant – keeps me up to date</a:t>
            </a:r>
          </a:p>
        </p:txBody>
      </p:sp>
    </p:spTree>
    <p:extLst>
      <p:ext uri="{BB962C8B-B14F-4D97-AF65-F5344CB8AC3E}">
        <p14:creationId xmlns:p14="http://schemas.microsoft.com/office/powerpoint/2010/main" val="4057267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1AFD0A-4A76-E689-C375-10639F42DE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Calibri Light"/>
                <a:cs typeface="Calibri Light"/>
              </a:rPr>
              <a:t>Chartered Institute of Personnel and Development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0D96DB-1F53-3890-8EA0-C6350B60CE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ea typeface="+mn-lt"/>
                <a:cs typeface="+mn-lt"/>
                <a:hlinkClick r:id="rId3"/>
              </a:rPr>
              <a:t>https://www.cipd.org</a:t>
            </a:r>
            <a:endParaRPr lang="en-US">
              <a:ea typeface="+mn-lt"/>
              <a:cs typeface="+mn-lt"/>
            </a:endParaRPr>
          </a:p>
          <a:p>
            <a:r>
              <a:rPr lang="en-US">
                <a:ea typeface="Calibri"/>
                <a:cs typeface="Calibri"/>
              </a:rPr>
              <a:t>Membership by qualification</a:t>
            </a:r>
          </a:p>
          <a:p>
            <a:r>
              <a:rPr lang="en-US">
                <a:ea typeface="Calibri"/>
                <a:cs typeface="Calibri"/>
              </a:rPr>
              <a:t>Good source of information</a:t>
            </a:r>
          </a:p>
          <a:p>
            <a:endParaRPr lang="en-US">
              <a:ea typeface="Calibri"/>
              <a:cs typeface="Calibri"/>
            </a:endParaRPr>
          </a:p>
        </p:txBody>
      </p:sp>
      <p:pic>
        <p:nvPicPr>
          <p:cNvPr id="4" name="Online Media 3" title="The CIPD: making work, work.">
            <a:hlinkClick r:id="" action="ppaction://noaction"/>
            <a:extLst>
              <a:ext uri="{FF2B5EF4-FFF2-40B4-BE49-F238E27FC236}">
                <a16:creationId xmlns:a16="http://schemas.microsoft.com/office/drawing/2014/main" id="{5E11F26F-3713-26A1-6256-A52653E8D7A3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5191935" y="1961204"/>
            <a:ext cx="5230611" cy="2940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7196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5AB7B0-6B76-05AE-C2DB-17CF4834D4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Calibri Light"/>
                <a:cs typeface="Calibri Light"/>
              </a:rPr>
              <a:t>Your assignment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F08006-7C61-1CD0-1A2A-7B1568309D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ea typeface="Calibri"/>
                <a:cs typeface="Calibri"/>
              </a:rPr>
              <a:t>Report of 2,000 words – due 24th November 2025</a:t>
            </a:r>
          </a:p>
          <a:p>
            <a:r>
              <a:rPr lang="en-US">
                <a:ea typeface="Calibri"/>
                <a:cs typeface="Calibri"/>
              </a:rPr>
              <a:t>15 minute presentation – with questions. 1st or 8th December</a:t>
            </a:r>
          </a:p>
          <a:p>
            <a:endParaRPr lang="en-US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824154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369F53-1A33-EE85-F448-69003210A3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Calibri Light"/>
                <a:cs typeface="Calibri Light"/>
              </a:rPr>
              <a:t>The Case Study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EDA27E-4C22-EF4D-9C82-69046B024A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ea typeface="Calibri"/>
                <a:cs typeface="Calibri"/>
              </a:rPr>
              <a:t>Fictional company based in South Wales</a:t>
            </a:r>
          </a:p>
          <a:p>
            <a:r>
              <a:rPr lang="en-US">
                <a:ea typeface="Calibri"/>
                <a:cs typeface="Calibri"/>
              </a:rPr>
              <a:t>You need to apply your knowledge and understanding to the case study</a:t>
            </a:r>
          </a:p>
          <a:p>
            <a:r>
              <a:rPr lang="en-US">
                <a:ea typeface="Calibri"/>
                <a:cs typeface="Calibri"/>
              </a:rPr>
              <a:t>As always, use Harvard referencing</a:t>
            </a:r>
          </a:p>
          <a:p>
            <a:r>
              <a:rPr lang="en-US">
                <a:ea typeface="Calibri"/>
                <a:cs typeface="Calibri"/>
              </a:rPr>
              <a:t>Credible, academic and relevant references</a:t>
            </a:r>
          </a:p>
          <a:p>
            <a:pPr marL="0" indent="0">
              <a:buNone/>
            </a:pPr>
            <a:endParaRPr lang="en-US">
              <a:ea typeface="Calibri"/>
              <a:cs typeface="Calibri"/>
            </a:endParaRPr>
          </a:p>
          <a:p>
            <a:pPr marL="0" indent="0">
              <a:buNone/>
            </a:pPr>
            <a:endParaRPr lang="en-US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514055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831F1B-2BB7-D908-EF0E-0997211018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Calibri Light"/>
                <a:cs typeface="Calibri Light"/>
              </a:rPr>
              <a:t>What is People Management?</a:t>
            </a:r>
            <a:endParaRPr lang="en-US"/>
          </a:p>
        </p:txBody>
      </p:sp>
      <p:pic>
        <p:nvPicPr>
          <p:cNvPr id="4" name="Online Media 3" title="Locating Yourself - A Key to Conscious Leadership">
            <a:hlinkClick r:id="" action="ppaction://noaction"/>
            <a:extLst>
              <a:ext uri="{FF2B5EF4-FFF2-40B4-BE49-F238E27FC236}">
                <a16:creationId xmlns:a16="http://schemas.microsoft.com/office/drawing/2014/main" id="{B86204C2-7AD5-54AB-165E-3517EAB99B94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078394" y="1639013"/>
            <a:ext cx="6329363" cy="3576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7580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B4177-3BFA-EE9F-9721-1FDD50FF67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Calibri Light"/>
                <a:cs typeface="Calibri Light"/>
              </a:rPr>
              <a:t>Group Discussion – 30 minutes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4887A3-16F2-74ED-D5B3-23D1A6E039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ea typeface="Calibri"/>
                <a:cs typeface="Calibri"/>
              </a:rPr>
              <a:t>How does this video help explain the role of leaders at work?</a:t>
            </a:r>
          </a:p>
          <a:p>
            <a:r>
              <a:rPr lang="en-US">
                <a:ea typeface="Calibri"/>
                <a:cs typeface="Calibri"/>
              </a:rPr>
              <a:t>How do they influence </a:t>
            </a:r>
            <a:r>
              <a:rPr lang="en-US" err="1">
                <a:ea typeface="Calibri"/>
                <a:cs typeface="Calibri"/>
              </a:rPr>
              <a:t>behaviour</a:t>
            </a:r>
            <a:r>
              <a:rPr lang="en-US">
                <a:ea typeface="Calibri"/>
                <a:cs typeface="Calibri"/>
              </a:rPr>
              <a:t> at work?</a:t>
            </a:r>
          </a:p>
          <a:p>
            <a:r>
              <a:rPr lang="en-US">
                <a:ea typeface="Calibri"/>
                <a:cs typeface="Calibri"/>
              </a:rPr>
              <a:t>What skills are needed?</a:t>
            </a:r>
          </a:p>
          <a:p>
            <a:r>
              <a:rPr lang="en-US">
                <a:ea typeface="Calibri"/>
                <a:cs typeface="Calibri"/>
              </a:rPr>
              <a:t>What does this video tell us about the role of HR (or People Management) at work</a:t>
            </a:r>
          </a:p>
        </p:txBody>
      </p:sp>
    </p:spTree>
    <p:extLst>
      <p:ext uri="{BB962C8B-B14F-4D97-AF65-F5344CB8AC3E}">
        <p14:creationId xmlns:p14="http://schemas.microsoft.com/office/powerpoint/2010/main" val="14559954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802098-FDB0-DB52-3844-A35E44609C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</p:spPr>
        <p:txBody>
          <a:bodyPr anchor="ctr">
            <a:normAutofit/>
          </a:bodyPr>
          <a:lstStyle/>
          <a:p>
            <a:r>
              <a:rPr lang="en-US"/>
              <a:t>The business environment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DBF412C-4198-82ED-5879-C22156B7BFF2}"/>
              </a:ext>
            </a:extLst>
          </p:cNvPr>
          <p:cNvSpPr txBox="1"/>
          <p:nvPr/>
        </p:nvSpPr>
        <p:spPr>
          <a:xfrm>
            <a:off x="358219" y="1825625"/>
            <a:ext cx="5645673" cy="3575934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600" kern="1200"/>
              <a:t>Business environment operates at 2 levels – micro and macro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sz="2600" kern="1200"/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600" kern="1200"/>
              <a:t>Macro – societal level and major uncontrollable external forces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sz="2600" kern="1200"/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600" kern="1200"/>
              <a:t>Micro – specific to the organisation's internal and immediate environment</a:t>
            </a:r>
          </a:p>
        </p:txBody>
      </p:sp>
      <p:pic>
        <p:nvPicPr>
          <p:cNvPr id="4" name="Content Placeholder 3" descr="A diagram of a diagram&#10;&#10;AI-generated content may be incorrect.">
            <a:extLst>
              <a:ext uri="{FF2B5EF4-FFF2-40B4-BE49-F238E27FC236}">
                <a16:creationId xmlns:a16="http://schemas.microsoft.com/office/drawing/2014/main" id="{BD673613-68C8-7B90-38E5-FE69FCBC08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17261" r="-1" b="19399"/>
          <a:stretch>
            <a:fillRect/>
          </a:stretch>
        </p:blipFill>
        <p:spPr>
          <a:xfrm>
            <a:off x="6194392" y="1825625"/>
            <a:ext cx="5645673" cy="357593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616390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23919E-325C-9E6A-E5F7-C033CDBF50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</p:spPr>
        <p:txBody>
          <a:bodyPr anchor="ctr">
            <a:normAutofit/>
          </a:bodyPr>
          <a:lstStyle/>
          <a:p>
            <a:r>
              <a:rPr lang="en-US"/>
              <a:t>Why is it important to understand this?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6914C0-0CF0-B3D6-9841-E7B6A5032D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Stay ahead of changes that may impact the business </a:t>
            </a:r>
          </a:p>
          <a:p>
            <a:r>
              <a:rPr lang="en-US"/>
              <a:t>Plan and prepare for change</a:t>
            </a:r>
          </a:p>
          <a:p>
            <a:r>
              <a:rPr lang="en-US"/>
              <a:t>Manage turbulent times</a:t>
            </a:r>
          </a:p>
          <a:p>
            <a:r>
              <a:rPr lang="en-US"/>
              <a:t>Regulatory requirements</a:t>
            </a:r>
          </a:p>
          <a:p>
            <a:r>
              <a:rPr lang="en-US"/>
              <a:t>Align with company goals and strategy</a:t>
            </a:r>
          </a:p>
          <a:p>
            <a:r>
              <a:rPr lang="en-US"/>
              <a:t>Gain a competitive advantage</a:t>
            </a:r>
          </a:p>
        </p:txBody>
      </p:sp>
    </p:spTree>
    <p:extLst>
      <p:ext uri="{BB962C8B-B14F-4D97-AF65-F5344CB8AC3E}">
        <p14:creationId xmlns:p14="http://schemas.microsoft.com/office/powerpoint/2010/main" val="35988855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A6BA85-3CD6-5F62-7963-8A69758A58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Calibri Light"/>
                <a:cs typeface="Calibri Light"/>
              </a:rPr>
              <a:t>Exercise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F6E911-B7DD-C9C1-2807-0291CDBEB7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ea typeface="Calibri"/>
                <a:cs typeface="Calibri"/>
              </a:rPr>
              <a:t>Read the case study in the assignment on Moodle</a:t>
            </a:r>
          </a:p>
          <a:p>
            <a:r>
              <a:rPr lang="en-US">
                <a:ea typeface="Calibri"/>
                <a:cs typeface="Calibri"/>
              </a:rPr>
              <a:t>Prepare a PESTLE and SWOT based on the current business environment in the UK</a:t>
            </a:r>
          </a:p>
          <a:p>
            <a:r>
              <a:rPr lang="en-US">
                <a:ea typeface="Calibri"/>
                <a:cs typeface="Calibri"/>
              </a:rPr>
              <a:t>Whilst the case study </a:t>
            </a:r>
            <a:r>
              <a:rPr lang="en-US" err="1">
                <a:ea typeface="Calibri"/>
                <a:cs typeface="Calibri"/>
              </a:rPr>
              <a:t>organisation</a:t>
            </a:r>
            <a:r>
              <a:rPr lang="en-US">
                <a:ea typeface="Calibri"/>
                <a:cs typeface="Calibri"/>
              </a:rPr>
              <a:t> is fictional, use PESTLE and SWOT to construct an analysis of the actual UK business environment, remembering to consider the company's location in south Wales.</a:t>
            </a:r>
          </a:p>
          <a:p>
            <a:r>
              <a:rPr lang="en-US">
                <a:ea typeface="Calibri"/>
                <a:cs typeface="Calibri"/>
              </a:rPr>
              <a:t>Remember to reference your work.</a:t>
            </a:r>
          </a:p>
        </p:txBody>
      </p:sp>
    </p:spTree>
    <p:extLst>
      <p:ext uri="{BB962C8B-B14F-4D97-AF65-F5344CB8AC3E}">
        <p14:creationId xmlns:p14="http://schemas.microsoft.com/office/powerpoint/2010/main" val="13417676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9D00FB-B76F-DD66-9230-8D016FC4C8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Calibri Light"/>
                <a:cs typeface="Calibri Light"/>
              </a:rPr>
              <a:t>PESTLE – in groups (base on case study)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88DBB4-80A4-2934-8120-E8FBB9DF27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ea typeface="Calibri"/>
                <a:cs typeface="Calibri"/>
              </a:rPr>
              <a:t>Political</a:t>
            </a:r>
          </a:p>
          <a:p>
            <a:r>
              <a:rPr lang="en-US">
                <a:ea typeface="Calibri"/>
                <a:cs typeface="Calibri"/>
              </a:rPr>
              <a:t>Economic</a:t>
            </a:r>
          </a:p>
          <a:p>
            <a:r>
              <a:rPr lang="en-US">
                <a:ea typeface="Calibri"/>
                <a:cs typeface="Calibri"/>
              </a:rPr>
              <a:t>Social</a:t>
            </a:r>
          </a:p>
          <a:p>
            <a:r>
              <a:rPr lang="en-US">
                <a:ea typeface="Calibri"/>
                <a:cs typeface="Calibri"/>
              </a:rPr>
              <a:t>Technological</a:t>
            </a:r>
          </a:p>
          <a:p>
            <a:r>
              <a:rPr lang="en-US">
                <a:ea typeface="Calibri"/>
                <a:cs typeface="Calibri"/>
              </a:rPr>
              <a:t>Environmental</a:t>
            </a:r>
          </a:p>
          <a:p>
            <a:r>
              <a:rPr lang="en-US">
                <a:ea typeface="Calibri"/>
                <a:cs typeface="Calibri"/>
              </a:rPr>
              <a:t>Legal</a:t>
            </a:r>
          </a:p>
          <a:p>
            <a:endParaRPr lang="en-US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694808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ECAF52-BCC9-23DE-2D31-9C3475A726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Calibri Light"/>
                <a:cs typeface="Calibri Light"/>
              </a:rPr>
              <a:t>SWOT analysis – in groups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8E45A0-1D36-CE8C-AFB6-E868863354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ea typeface="Calibri"/>
                <a:cs typeface="Calibri"/>
              </a:rPr>
              <a:t>Carry out a SWOT analysis of the </a:t>
            </a:r>
            <a:r>
              <a:rPr lang="en-US" err="1">
                <a:ea typeface="Calibri"/>
                <a:cs typeface="Calibri"/>
              </a:rPr>
              <a:t>organisation</a:t>
            </a:r>
            <a:r>
              <a:rPr lang="en-US">
                <a:ea typeface="Calibri"/>
                <a:cs typeface="Calibri"/>
              </a:rPr>
              <a:t> in the case study</a:t>
            </a:r>
          </a:p>
          <a:p>
            <a:r>
              <a:rPr lang="en-US">
                <a:ea typeface="Calibri"/>
                <a:cs typeface="Calibri"/>
              </a:rPr>
              <a:t>Remember to reference your SWOT analysis</a:t>
            </a:r>
          </a:p>
          <a:p>
            <a:r>
              <a:rPr lang="en-US">
                <a:ea typeface="Calibri"/>
                <a:cs typeface="Calibri"/>
              </a:rPr>
              <a:t>Strengths, Weaknesses, Opportunities and Threats</a:t>
            </a:r>
          </a:p>
        </p:txBody>
      </p:sp>
    </p:spTree>
    <p:extLst>
      <p:ext uri="{BB962C8B-B14F-4D97-AF65-F5344CB8AC3E}">
        <p14:creationId xmlns:p14="http://schemas.microsoft.com/office/powerpoint/2010/main" val="2826424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6E984F-1588-DA36-A413-03ED8C12D5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</p:spPr>
        <p:txBody>
          <a:bodyPr anchor="ctr">
            <a:normAutofit/>
          </a:bodyPr>
          <a:lstStyle/>
          <a:p>
            <a:r>
              <a:rPr lang="en-US" err="1"/>
              <a:t>Organisational</a:t>
            </a:r>
            <a:r>
              <a:rPr lang="en-US"/>
              <a:t> goals and objectives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E139680-1FA4-0251-9C89-A847AB3C37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Mission statements &amp; vision create a compelling view of the future, shape direction and help with decision-making</a:t>
            </a:r>
          </a:p>
          <a:p>
            <a:r>
              <a:rPr lang="en-US"/>
              <a:t>Swansea City AFC foundation vision: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 sz="2800"/>
              <a:t>Improving our Communities through the power of "The Swans"</a:t>
            </a:r>
          </a:p>
          <a:p>
            <a:pPr lvl="1">
              <a:buFont typeface="Courier New" panose="020B0604020202020204" pitchFamily="34" charset="0"/>
              <a:buChar char="o"/>
            </a:pPr>
            <a:endParaRPr lang="en-US" sz="2800"/>
          </a:p>
          <a:p>
            <a:pPr marL="457200" lvl="1" indent="0">
              <a:buNone/>
            </a:pPr>
            <a:r>
              <a:rPr lang="en-US" sz="2800"/>
              <a:t>And the mission:</a:t>
            </a:r>
          </a:p>
          <a:p>
            <a:pPr marL="457200" lvl="1" indent="0">
              <a:buNone/>
            </a:pPr>
            <a:r>
              <a:rPr lang="en-US" sz="2800"/>
              <a:t>"To use Swansea City AFC s a force for positive change within our communities, creating the conditions needed for communities to flourish"</a:t>
            </a:r>
          </a:p>
        </p:txBody>
      </p:sp>
    </p:spTree>
    <p:extLst>
      <p:ext uri="{BB962C8B-B14F-4D97-AF65-F5344CB8AC3E}">
        <p14:creationId xmlns:p14="http://schemas.microsoft.com/office/powerpoint/2010/main" val="39139047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9B3700-1BD7-E17D-CDDF-F1B4C972CB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Calibri Light"/>
                <a:cs typeface="Calibri Light"/>
              </a:rPr>
              <a:t>Values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D565C6-B01C-2387-C447-DB0BF65B97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ea typeface="Calibri"/>
                <a:cs typeface="Calibri"/>
              </a:rPr>
              <a:t>Equality, Diversity and Inclusion</a:t>
            </a:r>
          </a:p>
          <a:p>
            <a:r>
              <a:rPr lang="en-US">
                <a:ea typeface="Calibri"/>
                <a:cs typeface="Calibri"/>
              </a:rPr>
              <a:t>Community Support and Empowerment</a:t>
            </a:r>
          </a:p>
          <a:p>
            <a:r>
              <a:rPr lang="en-US">
                <a:ea typeface="Calibri"/>
                <a:cs typeface="Calibri"/>
              </a:rPr>
              <a:t>Respect and dignity</a:t>
            </a:r>
          </a:p>
          <a:p>
            <a:r>
              <a:rPr lang="en-US">
                <a:ea typeface="Calibri"/>
                <a:cs typeface="Calibri"/>
              </a:rPr>
              <a:t>Sustainability and Growth</a:t>
            </a:r>
          </a:p>
        </p:txBody>
      </p:sp>
    </p:spTree>
    <p:extLst>
      <p:ext uri="{BB962C8B-B14F-4D97-AF65-F5344CB8AC3E}">
        <p14:creationId xmlns:p14="http://schemas.microsoft.com/office/powerpoint/2010/main" val="22937112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AD5F84-999F-5A7E-0662-E775161BEA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</p:spPr>
        <p:txBody>
          <a:bodyPr anchor="ctr">
            <a:normAutofit/>
          </a:bodyPr>
          <a:lstStyle/>
          <a:p>
            <a:r>
              <a:rPr lang="en-US"/>
              <a:t>Group work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E8FCB76-53B2-3C3D-63FD-1D596CF542B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20563265"/>
              </p:ext>
            </p:extLst>
          </p:nvPr>
        </p:nvGraphicFramePr>
        <p:xfrm>
          <a:off x="358219" y="1825625"/>
          <a:ext cx="11481847" cy="35759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396616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D330D8-2A62-5C36-4DB5-51299CA063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Calibri Light"/>
                <a:cs typeface="Calibri Light"/>
              </a:rPr>
              <a:t>Vision, values and mission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1F9DC9-0F43-AFBD-D2FA-C765CBA5F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ea typeface="Calibri"/>
                <a:cs typeface="Calibri"/>
              </a:rPr>
              <a:t>Vision: acts as a "north star"</a:t>
            </a:r>
          </a:p>
          <a:p>
            <a:r>
              <a:rPr lang="en-US">
                <a:ea typeface="Calibri"/>
                <a:cs typeface="Calibri"/>
              </a:rPr>
              <a:t>Mission: explains why an </a:t>
            </a:r>
            <a:r>
              <a:rPr lang="en-US" err="1">
                <a:ea typeface="Calibri"/>
                <a:cs typeface="Calibri"/>
              </a:rPr>
              <a:t>organisation</a:t>
            </a:r>
            <a:r>
              <a:rPr lang="en-US">
                <a:ea typeface="Calibri"/>
                <a:cs typeface="Calibri"/>
              </a:rPr>
              <a:t> exists and what it does to achieve that</a:t>
            </a:r>
          </a:p>
          <a:p>
            <a:r>
              <a:rPr lang="en-US">
                <a:ea typeface="Calibri"/>
                <a:cs typeface="Calibri"/>
              </a:rPr>
              <a:t>Values: drive decision-making, shapes culture, defines </a:t>
            </a:r>
            <a:r>
              <a:rPr lang="en-US" err="1">
                <a:ea typeface="Calibri"/>
                <a:cs typeface="Calibri"/>
              </a:rPr>
              <a:t>behaviour</a:t>
            </a:r>
          </a:p>
          <a:p>
            <a:endParaRPr lang="en-US">
              <a:ea typeface="Calibri"/>
              <a:cs typeface="Calibri"/>
            </a:endParaRPr>
          </a:p>
          <a:p>
            <a:endParaRPr lang="en-US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914881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BF7A07-5FAC-44AE-0D35-6B846CF422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Calibri Light"/>
                <a:cs typeface="Calibri Light"/>
              </a:rPr>
              <a:t>Evidence base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0A62B6-CC09-363C-0DA5-7229B26ECB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ea typeface="Calibri"/>
                <a:cs typeface="Calibri"/>
              </a:rPr>
              <a:t>Can positively influence performance where they are clear, well-developed and actively implemented</a:t>
            </a:r>
          </a:p>
          <a:p>
            <a:r>
              <a:rPr lang="en-US">
                <a:ea typeface="Calibri"/>
                <a:cs typeface="Calibri"/>
              </a:rPr>
              <a:t>Managers play a critical role in role-modelling values</a:t>
            </a:r>
          </a:p>
          <a:p>
            <a:r>
              <a:rPr lang="en-US">
                <a:ea typeface="Calibri"/>
                <a:cs typeface="Calibri"/>
              </a:rPr>
              <a:t>Impact of mission and vision mediated by actions of leaders and culture</a:t>
            </a:r>
          </a:p>
          <a:p>
            <a:r>
              <a:rPr lang="en-US">
                <a:ea typeface="Calibri"/>
                <a:cs typeface="Calibri"/>
              </a:rPr>
              <a:t>Mixed empirical evidence (see Moodle for further reading)</a:t>
            </a:r>
          </a:p>
          <a:p>
            <a:pPr marL="0" indent="0">
              <a:buNone/>
            </a:pPr>
            <a:endParaRPr lang="en-US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305357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6679F9-744A-A011-F904-FC972C618A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ea typeface="Calibri Light"/>
                <a:cs typeface="Calibri Light"/>
              </a:rPr>
              <a:t>Drucker (1973)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E1DFC3-FB82-B2BD-ECCA-59B7B7B926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ea typeface="Calibri"/>
                <a:cs typeface="Calibri"/>
              </a:rPr>
              <a:t>A business is not defined by its name, statues or articles of incorporation.  It is defined by the business mission.  Only a clear definition of the mission and purpose of the </a:t>
            </a:r>
            <a:r>
              <a:rPr lang="en-US" err="1">
                <a:ea typeface="Calibri"/>
                <a:cs typeface="Calibri"/>
              </a:rPr>
              <a:t>organisation</a:t>
            </a:r>
            <a:r>
              <a:rPr lang="en-US">
                <a:ea typeface="Calibri"/>
                <a:cs typeface="Calibri"/>
              </a:rPr>
              <a:t> makes possible clear and realistic business objectives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88881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B0FD0B-B2A7-1593-E174-4EF3194191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Calibri Light"/>
                <a:cs typeface="Calibri Light"/>
              </a:rPr>
              <a:t>Competitive Advantage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B94DA8-F80E-7E34-881A-0B7DF0D63B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ea typeface="Calibri"/>
                <a:cs typeface="Calibri"/>
              </a:rPr>
              <a:t>Porter (1985)</a:t>
            </a:r>
          </a:p>
          <a:p>
            <a:r>
              <a:rPr lang="en-US" dirty="0">
                <a:ea typeface="Calibri"/>
                <a:cs typeface="Calibri"/>
              </a:rPr>
              <a:t>The ability of a firm to create value in a way competitors cannot match</a:t>
            </a:r>
          </a:p>
          <a:p>
            <a:r>
              <a:rPr lang="en-US" dirty="0">
                <a:ea typeface="Calibri"/>
                <a:cs typeface="Calibri"/>
              </a:rPr>
              <a:t>Cost leadership or differentiation </a:t>
            </a:r>
          </a:p>
          <a:p>
            <a:r>
              <a:rPr lang="en-US" dirty="0">
                <a:ea typeface="Calibri"/>
                <a:cs typeface="Calibri"/>
              </a:rPr>
              <a:t>Barney (1991) developed this further: resource-based view, focusing on </a:t>
            </a:r>
            <a:r>
              <a:rPr lang="en-US">
                <a:ea typeface="Calibri"/>
                <a:cs typeface="Calibri"/>
              </a:rPr>
              <a:t>internal resources as a source of competitive advantage</a:t>
            </a:r>
          </a:p>
          <a:p>
            <a:r>
              <a:rPr lang="en-US" dirty="0">
                <a:ea typeface="Calibri"/>
                <a:cs typeface="Calibri"/>
              </a:rPr>
              <a:t>HRM (or people management) serves as a powerful source of competitive advantage</a:t>
            </a:r>
          </a:p>
        </p:txBody>
      </p:sp>
    </p:spTree>
    <p:extLst>
      <p:ext uri="{BB962C8B-B14F-4D97-AF65-F5344CB8AC3E}">
        <p14:creationId xmlns:p14="http://schemas.microsoft.com/office/powerpoint/2010/main" val="6528471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E508DA-EABA-38D3-1AA6-2212BB176E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a typeface="Calibri Light"/>
                <a:cs typeface="Calibri Light"/>
              </a:rPr>
              <a:t>And finally!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FA2578-73FB-B139-F38B-DFE63C3171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ea typeface="Calibri"/>
                <a:cs typeface="Calibri"/>
              </a:rPr>
              <a:t>Regular wider reading – broadsheet newspapers</a:t>
            </a:r>
          </a:p>
          <a:p>
            <a:r>
              <a:rPr lang="en-US" dirty="0">
                <a:ea typeface="Calibri"/>
                <a:cs typeface="Calibri"/>
              </a:rPr>
              <a:t>Moodle</a:t>
            </a:r>
          </a:p>
          <a:p>
            <a:r>
              <a:rPr lang="en-US" dirty="0">
                <a:ea typeface="Calibri"/>
                <a:cs typeface="Calibri"/>
              </a:rPr>
              <a:t>Watch the news</a:t>
            </a:r>
          </a:p>
          <a:p>
            <a:r>
              <a:rPr lang="en-US" dirty="0">
                <a:ea typeface="Calibri"/>
                <a:cs typeface="Calibri"/>
              </a:rPr>
              <a:t>HR Magazine</a:t>
            </a:r>
          </a:p>
          <a:p>
            <a:r>
              <a:rPr lang="en-US" dirty="0">
                <a:ea typeface="Calibri"/>
                <a:cs typeface="Calibri"/>
              </a:rPr>
              <a:t>Institute for Employment Studies (IES)</a:t>
            </a:r>
          </a:p>
        </p:txBody>
      </p:sp>
    </p:spTree>
    <p:extLst>
      <p:ext uri="{BB962C8B-B14F-4D97-AF65-F5344CB8AC3E}">
        <p14:creationId xmlns:p14="http://schemas.microsoft.com/office/powerpoint/2010/main" val="2791223784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Holding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Logo Variations place image in Backgrou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03dbf9b-b85b-46a0-94f1-894078c07ecd" xsi:nil="true"/>
    <lcf76f155ced4ddcb4097134ff3c332f xmlns="211f9404-bca0-4bcf-9c1d-965ccb6f8d2d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6" ma:contentTypeDescription="Create a new document." ma:contentTypeScope="" ma:versionID="3e9a1b2e959880e4a76c3977d9ce4bf7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fcf97f2708594b994a194b3975e3d81f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a97a576-9b9a-4725-8082-46e909de400b}" ma:internalName="TaxCatchAll" ma:showField="CatchAllData" ma:web="303dbf9b-b85b-46a0-94f1-894078c07ec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005B358-F4C1-4779-9208-30E86E3F7A2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D040630-A62C-4063-B6E2-E8C2D35B5414}">
  <ds:schemaRefs>
    <ds:schemaRef ds:uri="211f9404-bca0-4bcf-9c1d-965ccb6f8d2d"/>
    <ds:schemaRef ds:uri="303dbf9b-b85b-46a0-94f1-894078c07ecd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A2BE3E23-B854-4D4E-9314-54BECDE7CCA2}">
  <ds:schemaRefs>
    <ds:schemaRef ds:uri="211f9404-bca0-4bcf-9c1d-965ccb6f8d2d"/>
    <ds:schemaRef ds:uri="303dbf9b-b85b-46a0-94f1-894078c07ec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21</Slides>
  <Notes>0</Notes>
  <HiddenSlides>0</HiddenSlide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21</vt:i4>
      </vt:variant>
    </vt:vector>
  </HeadingPairs>
  <TitlesOfParts>
    <vt:vector size="24" baseType="lpstr">
      <vt:lpstr>UWTSD Holding Page</vt:lpstr>
      <vt:lpstr>UWTSD Text 2</vt:lpstr>
      <vt:lpstr>UWTSD Logo Variations place image in Background</vt:lpstr>
      <vt:lpstr>PowerPoint Presentation</vt:lpstr>
      <vt:lpstr>Welcome &amp; introduction</vt:lpstr>
      <vt:lpstr>About me</vt:lpstr>
      <vt:lpstr>Chartered Institute of Personnel and Development</vt:lpstr>
      <vt:lpstr>Your assignment</vt:lpstr>
      <vt:lpstr>The Case Study</vt:lpstr>
      <vt:lpstr>What is People Management?</vt:lpstr>
      <vt:lpstr>Group Discussion – 30 minutes</vt:lpstr>
      <vt:lpstr>The business environment</vt:lpstr>
      <vt:lpstr>Why is it important to understand this?</vt:lpstr>
      <vt:lpstr>Exercise</vt:lpstr>
      <vt:lpstr>PESTLE – in groups (base on case study)</vt:lpstr>
      <vt:lpstr>SWOT analysis – in groups</vt:lpstr>
      <vt:lpstr>Organisational goals and objectives</vt:lpstr>
      <vt:lpstr>Values</vt:lpstr>
      <vt:lpstr>Group work</vt:lpstr>
      <vt:lpstr>Vision, values and mission</vt:lpstr>
      <vt:lpstr>Evidence base</vt:lpstr>
      <vt:lpstr>Drucker (1973)</vt:lpstr>
      <vt:lpstr>Competitive Advantage</vt:lpstr>
      <vt:lpstr>And finally!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revision>41</cp:revision>
  <dcterms:created xsi:type="dcterms:W3CDTF">2021-03-09T15:35:42Z</dcterms:created>
  <dcterms:modified xsi:type="dcterms:W3CDTF">2025-09-11T14:36:50Z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