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288" r:id="rId3"/>
    <p:sldId id="307" r:id="rId4"/>
    <p:sldId id="308" r:id="rId5"/>
    <p:sldId id="309" r:id="rId6"/>
    <p:sldId id="310" r:id="rId7"/>
    <p:sldId id="312" r:id="rId8"/>
    <p:sldId id="313" r:id="rId9"/>
    <p:sldId id="314" r:id="rId10"/>
    <p:sldId id="315" r:id="rId1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199A30-41FB-443D-BB0A-086743701FF9}" v="55" dt="2025-11-30T17:22:32.1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470" autoAdjust="0"/>
    <p:restoredTop sz="94557" autoAdjust="0"/>
  </p:normalViewPr>
  <p:slideViewPr>
    <p:cSldViewPr>
      <p:cViewPr varScale="1">
        <p:scale>
          <a:sx n="85" d="100"/>
          <a:sy n="85" d="100"/>
        </p:scale>
        <p:origin x="84" y="4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undo custSel addSld delSld modSld sldOrd">
      <pc:chgData name="Piyumika Kithulgoda Gamage" userId="8130ac14-9727-4963-a006-512f362f8357" providerId="ADAL" clId="{640A4657-507C-4F70-9C5D-7B22F3298D16}" dt="2025-11-30T17:25:04.559" v="298" actId="47"/>
      <pc:docMkLst>
        <pc:docMk/>
      </pc:docMkLst>
      <pc:sldChg chg="del">
        <pc:chgData name="Piyumika Kithulgoda Gamage" userId="8130ac14-9727-4963-a006-512f362f8357" providerId="ADAL" clId="{640A4657-507C-4F70-9C5D-7B22F3298D16}" dt="2025-11-30T17:12:57.795" v="124" actId="47"/>
        <pc:sldMkLst>
          <pc:docMk/>
          <pc:sldMk cId="1635377456" sldId="256"/>
        </pc:sldMkLst>
      </pc:sldChg>
      <pc:sldChg chg="del">
        <pc:chgData name="Piyumika Kithulgoda Gamage" userId="8130ac14-9727-4963-a006-512f362f8357" providerId="ADAL" clId="{640A4657-507C-4F70-9C5D-7B22F3298D16}" dt="2025-11-30T17:12:55.169" v="110" actId="47"/>
        <pc:sldMkLst>
          <pc:docMk/>
          <pc:sldMk cId="0" sldId="262"/>
        </pc:sldMkLst>
      </pc:sldChg>
      <pc:sldChg chg="del">
        <pc:chgData name="Piyumika Kithulgoda Gamage" userId="8130ac14-9727-4963-a006-512f362f8357" providerId="ADAL" clId="{640A4657-507C-4F70-9C5D-7B22F3298D16}" dt="2025-11-30T17:12:56.454" v="116" actId="47"/>
        <pc:sldMkLst>
          <pc:docMk/>
          <pc:sldMk cId="0" sldId="264"/>
        </pc:sldMkLst>
      </pc:sldChg>
      <pc:sldChg chg="del">
        <pc:chgData name="Piyumika Kithulgoda Gamage" userId="8130ac14-9727-4963-a006-512f362f8357" providerId="ADAL" clId="{640A4657-507C-4F70-9C5D-7B22F3298D16}" dt="2025-11-30T17:12:56.590" v="117" actId="47"/>
        <pc:sldMkLst>
          <pc:docMk/>
          <pc:sldMk cId="0" sldId="265"/>
        </pc:sldMkLst>
      </pc:sldChg>
      <pc:sldChg chg="del">
        <pc:chgData name="Piyumika Kithulgoda Gamage" userId="8130ac14-9727-4963-a006-512f362f8357" providerId="ADAL" clId="{640A4657-507C-4F70-9C5D-7B22F3298D16}" dt="2025-11-30T17:12:56.746" v="118" actId="47"/>
        <pc:sldMkLst>
          <pc:docMk/>
          <pc:sldMk cId="0" sldId="266"/>
        </pc:sldMkLst>
      </pc:sldChg>
      <pc:sldChg chg="del">
        <pc:chgData name="Piyumika Kithulgoda Gamage" userId="8130ac14-9727-4963-a006-512f362f8357" providerId="ADAL" clId="{640A4657-507C-4F70-9C5D-7B22F3298D16}" dt="2025-11-30T17:12:57.977" v="125" actId="47"/>
        <pc:sldMkLst>
          <pc:docMk/>
          <pc:sldMk cId="0" sldId="268"/>
        </pc:sldMkLst>
      </pc:sldChg>
      <pc:sldChg chg="del">
        <pc:chgData name="Piyumika Kithulgoda Gamage" userId="8130ac14-9727-4963-a006-512f362f8357" providerId="ADAL" clId="{640A4657-507C-4F70-9C5D-7B22F3298D16}" dt="2025-11-30T17:12:58.153" v="126" actId="47"/>
        <pc:sldMkLst>
          <pc:docMk/>
          <pc:sldMk cId="0" sldId="269"/>
        </pc:sldMkLst>
      </pc:sldChg>
      <pc:sldChg chg="del">
        <pc:chgData name="Piyumika Kithulgoda Gamage" userId="8130ac14-9727-4963-a006-512f362f8357" providerId="ADAL" clId="{640A4657-507C-4F70-9C5D-7B22F3298D16}" dt="2025-11-30T17:12:58.309" v="127" actId="47"/>
        <pc:sldMkLst>
          <pc:docMk/>
          <pc:sldMk cId="0" sldId="270"/>
        </pc:sldMkLst>
      </pc:sldChg>
      <pc:sldChg chg="del">
        <pc:chgData name="Piyumika Kithulgoda Gamage" userId="8130ac14-9727-4963-a006-512f362f8357" providerId="ADAL" clId="{640A4657-507C-4F70-9C5D-7B22F3298D16}" dt="2025-11-30T17:12:58.654" v="129" actId="47"/>
        <pc:sldMkLst>
          <pc:docMk/>
          <pc:sldMk cId="0" sldId="272"/>
        </pc:sldMkLst>
      </pc:sldChg>
      <pc:sldChg chg="modSp mod">
        <pc:chgData name="Piyumika Kithulgoda Gamage" userId="8130ac14-9727-4963-a006-512f362f8357" providerId="ADAL" clId="{640A4657-507C-4F70-9C5D-7B22F3298D16}" dt="2025-11-30T17:22:32.194" v="252" actId="14100"/>
        <pc:sldMkLst>
          <pc:docMk/>
          <pc:sldMk cId="0" sldId="277"/>
        </pc:sldMkLst>
        <pc:spChg chg="mod">
          <ac:chgData name="Piyumika Kithulgoda Gamage" userId="8130ac14-9727-4963-a006-512f362f8357" providerId="ADAL" clId="{640A4657-507C-4F70-9C5D-7B22F3298D16}" dt="2025-11-30T17:22:32.194" v="252" actId="14100"/>
          <ac:spMkLst>
            <pc:docMk/>
            <pc:sldMk cId="0" sldId="277"/>
            <ac:spMk id="6147" creationId="{200180FB-2E27-CEBE-AA08-0ADC78F797BE}"/>
          </ac:spMkLst>
        </pc:spChg>
      </pc:sldChg>
      <pc:sldChg chg="del">
        <pc:chgData name="Piyumika Kithulgoda Gamage" userId="8130ac14-9727-4963-a006-512f362f8357" providerId="ADAL" clId="{640A4657-507C-4F70-9C5D-7B22F3298D16}" dt="2025-11-30T17:12:59.597" v="132" actId="47"/>
        <pc:sldMkLst>
          <pc:docMk/>
          <pc:sldMk cId="0" sldId="280"/>
        </pc:sldMkLst>
      </pc:sldChg>
      <pc:sldChg chg="addSp delSp modSp mod">
        <pc:chgData name="Piyumika Kithulgoda Gamage" userId="8130ac14-9727-4963-a006-512f362f8357" providerId="ADAL" clId="{640A4657-507C-4F70-9C5D-7B22F3298D16}" dt="2025-11-30T17:12:48.513" v="109" actId="20577"/>
        <pc:sldMkLst>
          <pc:docMk/>
          <pc:sldMk cId="0" sldId="288"/>
        </pc:sldMkLst>
        <pc:spChg chg="add del mod">
          <ac:chgData name="Piyumika Kithulgoda Gamage" userId="8130ac14-9727-4963-a006-512f362f8357" providerId="ADAL" clId="{640A4657-507C-4F70-9C5D-7B22F3298D16}" dt="2025-11-30T17:10:06.125" v="38" actId="478"/>
          <ac:spMkLst>
            <pc:docMk/>
            <pc:sldMk cId="0" sldId="288"/>
            <ac:spMk id="2" creationId="{2E315D42-B097-3457-5D40-6E12A896F74C}"/>
          </ac:spMkLst>
        </pc:spChg>
        <pc:spChg chg="add mod">
          <ac:chgData name="Piyumika Kithulgoda Gamage" userId="8130ac14-9727-4963-a006-512f362f8357" providerId="ADAL" clId="{640A4657-507C-4F70-9C5D-7B22F3298D16}" dt="2025-11-30T17:12:44.075" v="107" actId="14100"/>
          <ac:spMkLst>
            <pc:docMk/>
            <pc:sldMk cId="0" sldId="288"/>
            <ac:spMk id="5" creationId="{9A4CAE66-26F7-FB2F-769B-7B7CB828669F}"/>
          </ac:spMkLst>
        </pc:spChg>
        <pc:spChg chg="del">
          <ac:chgData name="Piyumika Kithulgoda Gamage" userId="8130ac14-9727-4963-a006-512f362f8357" providerId="ADAL" clId="{640A4657-507C-4F70-9C5D-7B22F3298D16}" dt="2025-11-30T17:09:57.406" v="35" actId="478"/>
          <ac:spMkLst>
            <pc:docMk/>
            <pc:sldMk cId="0" sldId="288"/>
            <ac:spMk id="7170" creationId="{776BBBF8-AE95-1497-D131-CEAEE7740E96}"/>
          </ac:spMkLst>
        </pc:spChg>
        <pc:spChg chg="mod">
          <ac:chgData name="Piyumika Kithulgoda Gamage" userId="8130ac14-9727-4963-a006-512f362f8357" providerId="ADAL" clId="{640A4657-507C-4F70-9C5D-7B22F3298D16}" dt="2025-11-30T17:12:48.513" v="109" actId="20577"/>
          <ac:spMkLst>
            <pc:docMk/>
            <pc:sldMk cId="0" sldId="288"/>
            <ac:spMk id="7171" creationId="{408C31CB-460C-79F0-F028-E424FC064D56}"/>
          </ac:spMkLst>
        </pc:spChg>
      </pc:sldChg>
      <pc:sldChg chg="del">
        <pc:chgData name="Piyumika Kithulgoda Gamage" userId="8130ac14-9727-4963-a006-512f362f8357" providerId="ADAL" clId="{640A4657-507C-4F70-9C5D-7B22F3298D16}" dt="2025-11-30T17:12:55.450" v="111" actId="47"/>
        <pc:sldMkLst>
          <pc:docMk/>
          <pc:sldMk cId="0" sldId="289"/>
        </pc:sldMkLst>
      </pc:sldChg>
      <pc:sldChg chg="del">
        <pc:chgData name="Piyumika Kithulgoda Gamage" userId="8130ac14-9727-4963-a006-512f362f8357" providerId="ADAL" clId="{640A4657-507C-4F70-9C5D-7B22F3298D16}" dt="2025-11-30T17:12:56.247" v="115" actId="47"/>
        <pc:sldMkLst>
          <pc:docMk/>
          <pc:sldMk cId="0" sldId="290"/>
        </pc:sldMkLst>
      </pc:sldChg>
      <pc:sldChg chg="del">
        <pc:chgData name="Piyumika Kithulgoda Gamage" userId="8130ac14-9727-4963-a006-512f362f8357" providerId="ADAL" clId="{640A4657-507C-4F70-9C5D-7B22F3298D16}" dt="2025-11-30T17:22:02.819" v="245" actId="47"/>
        <pc:sldMkLst>
          <pc:docMk/>
          <pc:sldMk cId="0" sldId="291"/>
        </pc:sldMkLst>
      </pc:sldChg>
      <pc:sldChg chg="del">
        <pc:chgData name="Piyumika Kithulgoda Gamage" userId="8130ac14-9727-4963-a006-512f362f8357" providerId="ADAL" clId="{640A4657-507C-4F70-9C5D-7B22F3298D16}" dt="2025-11-30T17:12:58.482" v="128" actId="47"/>
        <pc:sldMkLst>
          <pc:docMk/>
          <pc:sldMk cId="0" sldId="292"/>
        </pc:sldMkLst>
      </pc:sldChg>
      <pc:sldChg chg="del">
        <pc:chgData name="Piyumika Kithulgoda Gamage" userId="8130ac14-9727-4963-a006-512f362f8357" providerId="ADAL" clId="{640A4657-507C-4F70-9C5D-7B22F3298D16}" dt="2025-11-30T17:12:58.828" v="130" actId="47"/>
        <pc:sldMkLst>
          <pc:docMk/>
          <pc:sldMk cId="0" sldId="293"/>
        </pc:sldMkLst>
      </pc:sldChg>
      <pc:sldChg chg="del">
        <pc:chgData name="Piyumika Kithulgoda Gamage" userId="8130ac14-9727-4963-a006-512f362f8357" providerId="ADAL" clId="{640A4657-507C-4F70-9C5D-7B22F3298D16}" dt="2025-11-30T17:12:55.967" v="114" actId="47"/>
        <pc:sldMkLst>
          <pc:docMk/>
          <pc:sldMk cId="0" sldId="294"/>
        </pc:sldMkLst>
      </pc:sldChg>
      <pc:sldChg chg="del">
        <pc:chgData name="Piyumika Kithulgoda Gamage" userId="8130ac14-9727-4963-a006-512f362f8357" providerId="ADAL" clId="{640A4657-507C-4F70-9C5D-7B22F3298D16}" dt="2025-11-30T17:12:58.991" v="131" actId="47"/>
        <pc:sldMkLst>
          <pc:docMk/>
          <pc:sldMk cId="0" sldId="295"/>
        </pc:sldMkLst>
      </pc:sldChg>
      <pc:sldChg chg="del">
        <pc:chgData name="Piyumika Kithulgoda Gamage" userId="8130ac14-9727-4963-a006-512f362f8357" providerId="ADAL" clId="{640A4657-507C-4F70-9C5D-7B22F3298D16}" dt="2025-11-30T17:12:57.607" v="123" actId="47"/>
        <pc:sldMkLst>
          <pc:docMk/>
          <pc:sldMk cId="0" sldId="296"/>
        </pc:sldMkLst>
      </pc:sldChg>
      <pc:sldChg chg="del">
        <pc:chgData name="Piyumika Kithulgoda Gamage" userId="8130ac14-9727-4963-a006-512f362f8357" providerId="ADAL" clId="{640A4657-507C-4F70-9C5D-7B22F3298D16}" dt="2025-11-30T17:12:55.826" v="113" actId="47"/>
        <pc:sldMkLst>
          <pc:docMk/>
          <pc:sldMk cId="0" sldId="298"/>
        </pc:sldMkLst>
      </pc:sldChg>
      <pc:sldChg chg="del">
        <pc:chgData name="Piyumika Kithulgoda Gamage" userId="8130ac14-9727-4963-a006-512f362f8357" providerId="ADAL" clId="{640A4657-507C-4F70-9C5D-7B22F3298D16}" dt="2025-11-30T17:12:55.653" v="112" actId="47"/>
        <pc:sldMkLst>
          <pc:docMk/>
          <pc:sldMk cId="0" sldId="300"/>
        </pc:sldMkLst>
      </pc:sldChg>
      <pc:sldChg chg="del">
        <pc:chgData name="Piyumika Kithulgoda Gamage" userId="8130ac14-9727-4963-a006-512f362f8357" providerId="ADAL" clId="{640A4657-507C-4F70-9C5D-7B22F3298D16}" dt="2025-11-30T17:12:57.113" v="120" actId="47"/>
        <pc:sldMkLst>
          <pc:docMk/>
          <pc:sldMk cId="506769066" sldId="303"/>
        </pc:sldMkLst>
      </pc:sldChg>
      <pc:sldChg chg="del">
        <pc:chgData name="Piyumika Kithulgoda Gamage" userId="8130ac14-9727-4963-a006-512f362f8357" providerId="ADAL" clId="{640A4657-507C-4F70-9C5D-7B22F3298D16}" dt="2025-11-30T17:12:57.232" v="121" actId="47"/>
        <pc:sldMkLst>
          <pc:docMk/>
          <pc:sldMk cId="3920217998" sldId="304"/>
        </pc:sldMkLst>
      </pc:sldChg>
      <pc:sldChg chg="del">
        <pc:chgData name="Piyumika Kithulgoda Gamage" userId="8130ac14-9727-4963-a006-512f362f8357" providerId="ADAL" clId="{640A4657-507C-4F70-9C5D-7B22F3298D16}" dt="2025-11-30T17:12:57.403" v="122" actId="47"/>
        <pc:sldMkLst>
          <pc:docMk/>
          <pc:sldMk cId="3376536869" sldId="305"/>
        </pc:sldMkLst>
      </pc:sldChg>
      <pc:sldChg chg="del">
        <pc:chgData name="Piyumika Kithulgoda Gamage" userId="8130ac14-9727-4963-a006-512f362f8357" providerId="ADAL" clId="{640A4657-507C-4F70-9C5D-7B22F3298D16}" dt="2025-11-30T17:22:47.725" v="253" actId="47"/>
        <pc:sldMkLst>
          <pc:docMk/>
          <pc:sldMk cId="1862356129" sldId="306"/>
        </pc:sldMkLst>
      </pc:sldChg>
      <pc:sldChg chg="addSp modSp mod chgLayout">
        <pc:chgData name="Piyumika Kithulgoda Gamage" userId="8130ac14-9727-4963-a006-512f362f8357" providerId="ADAL" clId="{640A4657-507C-4F70-9C5D-7B22F3298D16}" dt="2025-11-30T17:23:31.475" v="297" actId="122"/>
        <pc:sldMkLst>
          <pc:docMk/>
          <pc:sldMk cId="329887964" sldId="307"/>
        </pc:sldMkLst>
        <pc:spChg chg="add mod ord">
          <ac:chgData name="Piyumika Kithulgoda Gamage" userId="8130ac14-9727-4963-a006-512f362f8357" providerId="ADAL" clId="{640A4657-507C-4F70-9C5D-7B22F3298D16}" dt="2025-11-30T17:23:31.475" v="297" actId="122"/>
          <ac:spMkLst>
            <pc:docMk/>
            <pc:sldMk cId="329887964" sldId="307"/>
            <ac:spMk id="2" creationId="{9A085CBE-C227-8F09-4515-3D6A6AF4998D}"/>
          </ac:spMkLst>
        </pc:spChg>
        <pc:spChg chg="mod ord">
          <ac:chgData name="Piyumika Kithulgoda Gamage" userId="8130ac14-9727-4963-a006-512f362f8357" providerId="ADAL" clId="{640A4657-507C-4F70-9C5D-7B22F3298D16}" dt="2025-11-30T17:14:20.575" v="160" actId="1076"/>
          <ac:spMkLst>
            <pc:docMk/>
            <pc:sldMk cId="329887964" sldId="307"/>
            <ac:spMk id="3" creationId="{743C288C-914F-6FB5-B93F-D8345A41416D}"/>
          </ac:spMkLst>
        </pc:spChg>
        <pc:spChg chg="mod ord">
          <ac:chgData name="Piyumika Kithulgoda Gamage" userId="8130ac14-9727-4963-a006-512f362f8357" providerId="ADAL" clId="{640A4657-507C-4F70-9C5D-7B22F3298D16}" dt="2025-11-30T17:13:28.377" v="134" actId="700"/>
          <ac:spMkLst>
            <pc:docMk/>
            <pc:sldMk cId="329887964" sldId="307"/>
            <ac:spMk id="4" creationId="{6D7603D1-2583-8378-17FF-D182ECA602E9}"/>
          </ac:spMkLst>
        </pc:spChg>
        <pc:spChg chg="mod ord">
          <ac:chgData name="Piyumika Kithulgoda Gamage" userId="8130ac14-9727-4963-a006-512f362f8357" providerId="ADAL" clId="{640A4657-507C-4F70-9C5D-7B22F3298D16}" dt="2025-11-30T17:13:28.377" v="134" actId="700"/>
          <ac:spMkLst>
            <pc:docMk/>
            <pc:sldMk cId="329887964" sldId="307"/>
            <ac:spMk id="5" creationId="{D1F5B817-02B3-F597-6800-EDA9546ED3BA}"/>
          </ac:spMkLst>
        </pc:spChg>
      </pc:sldChg>
      <pc:sldChg chg="addSp delSp modSp mod chgLayout">
        <pc:chgData name="Piyumika Kithulgoda Gamage" userId="8130ac14-9727-4963-a006-512f362f8357" providerId="ADAL" clId="{640A4657-507C-4F70-9C5D-7B22F3298D16}" dt="2025-11-30T17:15:23.825" v="173" actId="20577"/>
        <pc:sldMkLst>
          <pc:docMk/>
          <pc:sldMk cId="2000692177" sldId="308"/>
        </pc:sldMkLst>
        <pc:spChg chg="add mod ord">
          <ac:chgData name="Piyumika Kithulgoda Gamage" userId="8130ac14-9727-4963-a006-512f362f8357" providerId="ADAL" clId="{640A4657-507C-4F70-9C5D-7B22F3298D16}" dt="2025-11-30T17:15:23.825" v="173" actId="20577"/>
          <ac:spMkLst>
            <pc:docMk/>
            <pc:sldMk cId="2000692177" sldId="308"/>
            <ac:spMk id="2" creationId="{9E51CFFE-44F0-A2EA-75D6-48C7242370BF}"/>
          </ac:spMkLst>
        </pc:spChg>
        <pc:spChg chg="del mod">
          <ac:chgData name="Piyumika Kithulgoda Gamage" userId="8130ac14-9727-4963-a006-512f362f8357" providerId="ADAL" clId="{640A4657-507C-4F70-9C5D-7B22F3298D16}" dt="2025-11-30T17:15:03.714" v="165" actId="700"/>
          <ac:spMkLst>
            <pc:docMk/>
            <pc:sldMk cId="2000692177" sldId="308"/>
            <ac:spMk id="3" creationId="{E48DE955-40BB-4EB6-A279-E4579AF7287C}"/>
          </ac:spMkLst>
        </pc:spChg>
        <pc:spChg chg="mod ord">
          <ac:chgData name="Piyumika Kithulgoda Gamage" userId="8130ac14-9727-4963-a006-512f362f8357" providerId="ADAL" clId="{640A4657-507C-4F70-9C5D-7B22F3298D16}" dt="2025-11-30T17:15:03.714" v="165" actId="700"/>
          <ac:spMkLst>
            <pc:docMk/>
            <pc:sldMk cId="2000692177" sldId="308"/>
            <ac:spMk id="4" creationId="{853ECAE2-E011-35FA-C48C-14EBA3B80EF6}"/>
          </ac:spMkLst>
        </pc:spChg>
        <pc:spChg chg="mod ord">
          <ac:chgData name="Piyumika Kithulgoda Gamage" userId="8130ac14-9727-4963-a006-512f362f8357" providerId="ADAL" clId="{640A4657-507C-4F70-9C5D-7B22F3298D16}" dt="2025-11-30T17:15:03.714" v="165" actId="700"/>
          <ac:spMkLst>
            <pc:docMk/>
            <pc:sldMk cId="2000692177" sldId="308"/>
            <ac:spMk id="5" creationId="{C265ADDD-537C-DD89-EF93-E6BE26F2917F}"/>
          </ac:spMkLst>
        </pc:spChg>
        <pc:spChg chg="add del mod ord">
          <ac:chgData name="Piyumika Kithulgoda Gamage" userId="8130ac14-9727-4963-a006-512f362f8357" providerId="ADAL" clId="{640A4657-507C-4F70-9C5D-7B22F3298D16}" dt="2025-11-30T17:15:18.355" v="169" actId="478"/>
          <ac:spMkLst>
            <pc:docMk/>
            <pc:sldMk cId="2000692177" sldId="308"/>
            <ac:spMk id="6" creationId="{3465B2C5-74AF-9810-7F1A-0A14AAD650BD}"/>
          </ac:spMkLst>
        </pc:spChg>
      </pc:sldChg>
      <pc:sldChg chg="addSp modSp mod chgLayout">
        <pc:chgData name="Piyumika Kithulgoda Gamage" userId="8130ac14-9727-4963-a006-512f362f8357" providerId="ADAL" clId="{640A4657-507C-4F70-9C5D-7B22F3298D16}" dt="2025-11-30T17:15:57.511" v="184" actId="20577"/>
        <pc:sldMkLst>
          <pc:docMk/>
          <pc:sldMk cId="3398330036" sldId="309"/>
        </pc:sldMkLst>
        <pc:spChg chg="add mod ord">
          <ac:chgData name="Piyumika Kithulgoda Gamage" userId="8130ac14-9727-4963-a006-512f362f8357" providerId="ADAL" clId="{640A4657-507C-4F70-9C5D-7B22F3298D16}" dt="2025-11-30T17:15:47.949" v="178"/>
          <ac:spMkLst>
            <pc:docMk/>
            <pc:sldMk cId="3398330036" sldId="309"/>
            <ac:spMk id="2" creationId="{386910C1-0088-4640-4EB3-145AA0EF1F7D}"/>
          </ac:spMkLst>
        </pc:spChg>
        <pc:spChg chg="mod ord">
          <ac:chgData name="Piyumika Kithulgoda Gamage" userId="8130ac14-9727-4963-a006-512f362f8357" providerId="ADAL" clId="{640A4657-507C-4F70-9C5D-7B22F3298D16}" dt="2025-11-30T17:15:57.511" v="184" actId="20577"/>
          <ac:spMkLst>
            <pc:docMk/>
            <pc:sldMk cId="3398330036" sldId="309"/>
            <ac:spMk id="3" creationId="{A0E131CE-CBDC-2530-FE27-4DE3DB7727C1}"/>
          </ac:spMkLst>
        </pc:spChg>
        <pc:spChg chg="mod ord">
          <ac:chgData name="Piyumika Kithulgoda Gamage" userId="8130ac14-9727-4963-a006-512f362f8357" providerId="ADAL" clId="{640A4657-507C-4F70-9C5D-7B22F3298D16}" dt="2025-11-30T17:15:28.793" v="174" actId="700"/>
          <ac:spMkLst>
            <pc:docMk/>
            <pc:sldMk cId="3398330036" sldId="309"/>
            <ac:spMk id="4" creationId="{62D7EEA1-9AF4-6278-11C8-36E097BB7A11}"/>
          </ac:spMkLst>
        </pc:spChg>
        <pc:spChg chg="mod ord">
          <ac:chgData name="Piyumika Kithulgoda Gamage" userId="8130ac14-9727-4963-a006-512f362f8357" providerId="ADAL" clId="{640A4657-507C-4F70-9C5D-7B22F3298D16}" dt="2025-11-30T17:15:28.793" v="174" actId="700"/>
          <ac:spMkLst>
            <pc:docMk/>
            <pc:sldMk cId="3398330036" sldId="309"/>
            <ac:spMk id="5" creationId="{176E919F-A169-0674-7391-AF8721E4645D}"/>
          </ac:spMkLst>
        </pc:spChg>
      </pc:sldChg>
      <pc:sldChg chg="modSp add mod">
        <pc:chgData name="Piyumika Kithulgoda Gamage" userId="8130ac14-9727-4963-a006-512f362f8357" providerId="ADAL" clId="{640A4657-507C-4F70-9C5D-7B22F3298D16}" dt="2025-11-30T17:16:47.354" v="194" actId="20577"/>
        <pc:sldMkLst>
          <pc:docMk/>
          <pc:sldMk cId="1744113325" sldId="310"/>
        </pc:sldMkLst>
        <pc:spChg chg="mod">
          <ac:chgData name="Piyumika Kithulgoda Gamage" userId="8130ac14-9727-4963-a006-512f362f8357" providerId="ADAL" clId="{640A4657-507C-4F70-9C5D-7B22F3298D16}" dt="2025-11-30T17:16:47.354" v="194" actId="20577"/>
          <ac:spMkLst>
            <pc:docMk/>
            <pc:sldMk cId="1744113325" sldId="310"/>
            <ac:spMk id="3" creationId="{ECB40927-031B-DEAB-230C-03055E79C3D2}"/>
          </ac:spMkLst>
        </pc:spChg>
      </pc:sldChg>
      <pc:sldChg chg="del">
        <pc:chgData name="Piyumika Kithulgoda Gamage" userId="8130ac14-9727-4963-a006-512f362f8357" providerId="ADAL" clId="{640A4657-507C-4F70-9C5D-7B22F3298D16}" dt="2025-11-30T17:12:56.919" v="119" actId="47"/>
        <pc:sldMkLst>
          <pc:docMk/>
          <pc:sldMk cId="3098485353" sldId="310"/>
        </pc:sldMkLst>
      </pc:sldChg>
      <pc:sldChg chg="add del">
        <pc:chgData name="Piyumika Kithulgoda Gamage" userId="8130ac14-9727-4963-a006-512f362f8357" providerId="ADAL" clId="{640A4657-507C-4F70-9C5D-7B22F3298D16}" dt="2025-11-30T17:25:04.559" v="298" actId="47"/>
        <pc:sldMkLst>
          <pc:docMk/>
          <pc:sldMk cId="608703494" sldId="311"/>
        </pc:sldMkLst>
      </pc:sldChg>
      <pc:sldChg chg="modSp add mod ord">
        <pc:chgData name="Piyumika Kithulgoda Gamage" userId="8130ac14-9727-4963-a006-512f362f8357" providerId="ADAL" clId="{640A4657-507C-4F70-9C5D-7B22F3298D16}" dt="2025-11-30T17:17:35.151" v="209"/>
        <pc:sldMkLst>
          <pc:docMk/>
          <pc:sldMk cId="2369160836" sldId="312"/>
        </pc:sldMkLst>
        <pc:spChg chg="mod">
          <ac:chgData name="Piyumika Kithulgoda Gamage" userId="8130ac14-9727-4963-a006-512f362f8357" providerId="ADAL" clId="{640A4657-507C-4F70-9C5D-7B22F3298D16}" dt="2025-11-30T17:17:17.605" v="202" actId="1076"/>
          <ac:spMkLst>
            <pc:docMk/>
            <pc:sldMk cId="2369160836" sldId="312"/>
            <ac:spMk id="3" creationId="{9BA3BC8D-3D16-76F7-5587-85D31ED83E27}"/>
          </ac:spMkLst>
        </pc:spChg>
      </pc:sldChg>
      <pc:sldChg chg="modSp add mod ord">
        <pc:chgData name="Piyumika Kithulgoda Gamage" userId="8130ac14-9727-4963-a006-512f362f8357" providerId="ADAL" clId="{640A4657-507C-4F70-9C5D-7B22F3298D16}" dt="2025-11-30T17:19:09.416" v="217" actId="20577"/>
        <pc:sldMkLst>
          <pc:docMk/>
          <pc:sldMk cId="1608359686" sldId="313"/>
        </pc:sldMkLst>
        <pc:spChg chg="mod">
          <ac:chgData name="Piyumika Kithulgoda Gamage" userId="8130ac14-9727-4963-a006-512f362f8357" providerId="ADAL" clId="{640A4657-507C-4F70-9C5D-7B22F3298D16}" dt="2025-11-30T17:19:09.416" v="217" actId="20577"/>
          <ac:spMkLst>
            <pc:docMk/>
            <pc:sldMk cId="1608359686" sldId="313"/>
            <ac:spMk id="3" creationId="{6B3E5989-189F-92B1-890D-6BD3DC49D799}"/>
          </ac:spMkLst>
        </pc:spChg>
      </pc:sldChg>
      <pc:sldChg chg="modSp add mod">
        <pc:chgData name="Piyumika Kithulgoda Gamage" userId="8130ac14-9727-4963-a006-512f362f8357" providerId="ADAL" clId="{640A4657-507C-4F70-9C5D-7B22F3298D16}" dt="2025-11-30T17:19:54.885" v="226" actId="20577"/>
        <pc:sldMkLst>
          <pc:docMk/>
          <pc:sldMk cId="1432001850" sldId="314"/>
        </pc:sldMkLst>
        <pc:spChg chg="mod">
          <ac:chgData name="Piyumika Kithulgoda Gamage" userId="8130ac14-9727-4963-a006-512f362f8357" providerId="ADAL" clId="{640A4657-507C-4F70-9C5D-7B22F3298D16}" dt="2025-11-30T17:19:27.134" v="220" actId="255"/>
          <ac:spMkLst>
            <pc:docMk/>
            <pc:sldMk cId="1432001850" sldId="314"/>
            <ac:spMk id="2" creationId="{3B2F6FEB-3B59-C536-86A3-EA0D28FEFCFA}"/>
          </ac:spMkLst>
        </pc:spChg>
        <pc:spChg chg="mod">
          <ac:chgData name="Piyumika Kithulgoda Gamage" userId="8130ac14-9727-4963-a006-512f362f8357" providerId="ADAL" clId="{640A4657-507C-4F70-9C5D-7B22F3298D16}" dt="2025-11-30T17:19:54.885" v="226" actId="20577"/>
          <ac:spMkLst>
            <pc:docMk/>
            <pc:sldMk cId="1432001850" sldId="314"/>
            <ac:spMk id="3" creationId="{957A626C-33A3-0055-ECA2-FE64B7D4B9A5}"/>
          </ac:spMkLst>
        </pc:spChg>
      </pc:sldChg>
      <pc:sldChg chg="modSp add mod">
        <pc:chgData name="Piyumika Kithulgoda Gamage" userId="8130ac14-9727-4963-a006-512f362f8357" providerId="ADAL" clId="{640A4657-507C-4F70-9C5D-7B22F3298D16}" dt="2025-11-30T17:21:59.104" v="244" actId="20577"/>
        <pc:sldMkLst>
          <pc:docMk/>
          <pc:sldMk cId="2051344653" sldId="315"/>
        </pc:sldMkLst>
        <pc:spChg chg="mod">
          <ac:chgData name="Piyumika Kithulgoda Gamage" userId="8130ac14-9727-4963-a006-512f362f8357" providerId="ADAL" clId="{640A4657-507C-4F70-9C5D-7B22F3298D16}" dt="2025-11-30T17:21:59.104" v="244" actId="20577"/>
          <ac:spMkLst>
            <pc:docMk/>
            <pc:sldMk cId="2051344653" sldId="315"/>
            <ac:spMk id="3" creationId="{49C0C8FA-AB5D-D049-9EB7-4B1CD94B7E0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BA7FD27-4050-66B9-82A1-3E2454FF7C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D1A89E9-1F1D-21E7-F7E6-D6168CBC69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43DBF89-2BB5-175B-EE1B-D726C3A793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F732740-CB18-3237-8C51-85293EAE6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CCC019C-7BAF-41DD-A35B-6AD44F192D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AC7BBC3-7459-3092-AB57-17DA91EBC5A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662BB052-16DD-48AC-2DFD-DC961DC801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E6F3CCC-820C-A8A7-94C7-D8EDF0882F3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EA832DA-8863-00B9-E54E-EDE1A5468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B3E1E80-5A23-398E-E2E6-EEDA1E5898C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C26BA5A-31F3-373D-414F-CF7634913F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E216206-4776-4852-B8E9-6FE63B38C0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9D27-FDF6-93FE-604B-BDF79D8E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6E263-363B-48F8-A059-272E7C957A8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09D81-038C-9819-2C53-008597FF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3D9B-5E9D-2DDB-7D7E-22363F8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57675-048B-406B-AE41-A674FF7B77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08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68C1-ED4F-994A-BB3C-2580A71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21CD-EF17-43FA-A4EA-B15B7D7E0A63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C9AF-4CC0-64D2-6752-CE4328D1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87FA-0D91-56C2-9648-6918C7A91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9D0E-90E9-49CC-98CE-26B454AC7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54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7543D-5D0E-627C-9375-AF26D96E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7681B-4B16-4142-A782-8AF52E7284E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F6E90A-DBA8-B3EB-DAF6-3BE50E7A53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F3AD-256C-4A65-B0A4-3A3A484B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13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3AC3AA-8435-E3FD-79AB-CBC9C50C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59BE-F705-4FD7-932E-C4B493784B19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6E7C-4A6A-5F2A-4D38-7F7FE48223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32E2-F6B3-486D-9758-5B8BC43FD5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060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18185D6-5DBB-125F-5934-2F2C982C2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F4174-C513-47A4-8CF9-428ED6A0ADF8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F539F27-1924-D154-898E-1693062B4F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5915-7341-4AED-918F-70D9279CBC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1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6072536-444F-5161-D7F4-D37095E34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2E89-56DD-4692-BD17-0B9F0DA91AF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B95467B-F51B-367F-05A5-60C04944E2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76DF3-E654-4BC8-801D-470C0D1A4F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3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5F5D8C0-07BE-40AD-DB53-1BCF4076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CE328-45BC-42F2-BCBE-BB27823ECDE3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E8DD14D-CEC0-7D13-95B1-990BA392D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0DB5-2869-463D-BDE8-44DAC81E8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686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7081EF-C0FF-DB01-2189-0C5BE741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25B1-93AE-4486-BF59-570E8A29F829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7059-DD89-7CA3-AF2D-CE1A713DE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CB76-4E84-4B4F-BAA4-11A67C7A80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5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743252-A60F-2F8B-CD3F-0F67B622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31E3-0786-47F4-896F-C3E1032C5331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5204-840D-134D-27FB-9C87663FDB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ADE7E-623D-4090-A311-C58290AB43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77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F932-B2B7-E219-C763-19254F71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DCE9-0ED0-478B-9242-185F02CC21C7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44C771-25B1-1E3D-9C8C-4BCA7306D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255-1BB4-48EE-B12C-89DBF86FED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630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3F1C-82B2-BB8C-F932-A7B49F8C8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3DA2E-5982-451E-BDB6-4A3DC7364874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A52499-3ED6-63AB-91CB-2ADBEE7346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645E-4952-4B27-B6FF-B049A3048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58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11/30/2025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66781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A8135DB-8F14-71B2-FACD-139618BA7A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22F2D6-E41D-7681-F531-AE542CBBBA4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E6EB-86E8-A73C-37F4-DA63CEB865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1937C5-1017-43BE-9915-ABF4BCA61781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480A-135C-9CE8-27AF-8AC0DE0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C9F77F3-7AE6-45A3-8DB7-D902AF509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15496AC-2FE5-B71E-6549-B70CA7B54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719" y="1168550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Management: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200180FB-2E27-CEBE-AA08-0ADC78F79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3728" y="2996952"/>
            <a:ext cx="6696744" cy="2692498"/>
          </a:xfrm>
        </p:spPr>
        <p:txBody>
          <a:bodyPr/>
          <a:lstStyle/>
          <a:p>
            <a:pPr algn="r"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algn="r" eaLnBrk="1" hangingPunct="1"/>
            <a:r>
              <a:rPr lang="en-US" altLang="en-US" b="1" dirty="0">
                <a:solidFill>
                  <a:schemeClr val="tx1"/>
                </a:solidFill>
              </a:rPr>
              <a:t>WEEK 9</a:t>
            </a:r>
          </a:p>
          <a:p>
            <a:pPr algn="r" eaLnBrk="1" hangingPunct="1"/>
            <a:r>
              <a:rPr lang="en-US" altLang="en-US" b="1" dirty="0">
                <a:solidFill>
                  <a:schemeClr val="tx1"/>
                </a:solidFill>
              </a:rPr>
              <a:t>Session 2:</a:t>
            </a:r>
          </a:p>
          <a:p>
            <a:pPr algn="r"/>
            <a:r>
              <a:rPr lang="en-US" altLang="en-US" sz="2800" b="1" i="1" dirty="0">
                <a:solidFill>
                  <a:schemeClr val="tx1"/>
                </a:solidFill>
              </a:rPr>
              <a:t>Revision and Assessment Support</a:t>
            </a:r>
          </a:p>
          <a:p>
            <a:pPr algn="r"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EA46-32C4-1CCE-DC7F-8EA5E215B1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D5737300-2723-AAC9-D1F5-477B71101C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E55A3A-AE91-40E3-BFC3-AF2AA693EE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08C31CB-460C-79F0-F028-E424FC064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443247"/>
            <a:ext cx="8136904" cy="1224136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b="1" dirty="0"/>
              <a:t>LCBB6003: Leadership and Management Theory and Practice</a:t>
            </a:r>
          </a:p>
          <a:p>
            <a:pPr marL="0" indent="0">
              <a:buNone/>
              <a:defRPr/>
            </a:pPr>
            <a:r>
              <a:rPr lang="en-GB" sz="2400" b="1" dirty="0"/>
              <a:t>LEVEL: 6 					CREDITS: 20</a:t>
            </a:r>
            <a:endParaRPr lang="en-GB" altLang="en-US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58542-2171-24AD-B080-A7C3AA3189A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9BE3AF7A-585C-CFF3-FBF2-0B32D95B1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32D14B-7CE0-4AEC-AC97-BE62BF328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CAE66-26F7-FB2F-769B-7B7CB828669F}"/>
              </a:ext>
            </a:extLst>
          </p:cNvPr>
          <p:cNvSpPr txBox="1"/>
          <p:nvPr/>
        </p:nvSpPr>
        <p:spPr>
          <a:xfrm>
            <a:off x="467544" y="1700808"/>
            <a:ext cx="821925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AIM(S) </a:t>
            </a:r>
          </a:p>
          <a:p>
            <a:r>
              <a:rPr lang="en-GB" dirty="0"/>
              <a:t>To develop the student’s knowledge and understanding of the dynamics involved in leading people within an organisational context for the success of a business. </a:t>
            </a:r>
          </a:p>
          <a:p>
            <a:endParaRPr lang="en-GB" dirty="0"/>
          </a:p>
          <a:p>
            <a:r>
              <a:rPr lang="en-GB" b="1" dirty="0"/>
              <a:t>LEARNING OUTCOMES </a:t>
            </a:r>
          </a:p>
          <a:p>
            <a:r>
              <a:rPr lang="en-GB" dirty="0"/>
              <a:t>Upon the successful completion of this module, the student should be able to: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recognise and evaluate the complexities involved in leading and managing people in organisations, and the practical application of Leadership and Management theory and principles;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critically evaluate the design and implementation of strategies, which are focused on enhancing the effectiveness of Leaders and Managers, in order to meet current and future organisational needs.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85CBE-C227-8F09-4515-3D6A6AF49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Let us recall the Indicative Content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C288C-914F-6FB5-B93F-D8345A41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r>
              <a:rPr lang="en-GB" sz="1700" dirty="0"/>
              <a:t>The differences between leadership and management, and how this may operate within different organisations.</a:t>
            </a:r>
          </a:p>
          <a:p>
            <a:r>
              <a:rPr lang="en-GB" sz="1700" dirty="0"/>
              <a:t>Critical evaluation of models and frameworks of leadership and management: traits, styles -, situational, transformational, contingency, and consideration of the appropriateness of each to differing organisational contexts. </a:t>
            </a:r>
          </a:p>
          <a:p>
            <a:r>
              <a:rPr lang="en-GB" sz="1700" dirty="0"/>
              <a:t>Power of managers and leaders, and follower expectations. </a:t>
            </a:r>
          </a:p>
          <a:p>
            <a:r>
              <a:rPr lang="en-GB" sz="1700" dirty="0"/>
              <a:t>Leading teams and individuals, building and maintaining productive working relationships, inspiring and empowering employees.</a:t>
            </a:r>
          </a:p>
          <a:p>
            <a:r>
              <a:rPr lang="en-GB" sz="1700" dirty="0"/>
              <a:t>Contemporary leadership and management development issues. </a:t>
            </a:r>
          </a:p>
          <a:p>
            <a:r>
              <a:rPr lang="en-GB" sz="1700" dirty="0"/>
              <a:t>Evaluate different approaches to developing leadership and management skills. </a:t>
            </a:r>
          </a:p>
          <a:p>
            <a:r>
              <a:rPr lang="en-GB" sz="1700" dirty="0"/>
              <a:t>Assess the value of management and leadership, and development, to organisational success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603D1-2583-8378-17FF-D182ECA60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5B817-02B3-F597-6800-EDA9546ED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8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1CFFE-44F0-A2EA-75D6-48C724237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143000"/>
          </a:xfrm>
        </p:spPr>
        <p:txBody>
          <a:bodyPr/>
          <a:lstStyle/>
          <a:p>
            <a:r>
              <a:rPr lang="en-GB" b="1" dirty="0"/>
              <a:t>Presentation and 500-Word Report Guidelines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ECAE2-E011-35FA-C48C-14EBA3B80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5ADDD-537C-DD89-EF93-E6BE26F29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0692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910C1-0088-4640-4EB3-145AA0EF1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GROUP PRESENTATION GUIDELINES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131CE-CBDC-2530-FE27-4DE3DB772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b="1" dirty="0"/>
              <a:t>Title:</a:t>
            </a:r>
            <a:r>
              <a:rPr lang="en-GB" sz="1400" dirty="0"/>
              <a:t> </a:t>
            </a:r>
            <a:r>
              <a:rPr lang="en-GB" sz="1400" i="1" dirty="0"/>
              <a:t>The Importance of Emotional &amp; Cultural Intelligence in Leadership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Your presentation must cover:</a:t>
            </a:r>
          </a:p>
          <a:p>
            <a:pPr marL="0" indent="0">
              <a:buNone/>
            </a:pPr>
            <a:r>
              <a:rPr lang="en-GB" sz="1400" b="1" dirty="0"/>
              <a:t>(a) Definition &amp; Importance</a:t>
            </a:r>
            <a:endParaRPr lang="en-GB" sz="1400" dirty="0"/>
          </a:p>
          <a:p>
            <a:pPr lvl="0"/>
            <a:r>
              <a:rPr lang="en-GB" sz="1400" dirty="0"/>
              <a:t>Define </a:t>
            </a:r>
            <a:r>
              <a:rPr lang="en-GB" sz="1400" b="1" dirty="0"/>
              <a:t>Emotional Intelligence (EI)</a:t>
            </a:r>
            <a:r>
              <a:rPr lang="en-GB" sz="1400" dirty="0"/>
              <a:t> and </a:t>
            </a:r>
            <a:r>
              <a:rPr lang="en-GB" sz="1400" b="1" dirty="0"/>
              <a:t>Cultural Intelligence (CQ)</a:t>
            </a:r>
            <a:r>
              <a:rPr lang="en-GB" sz="1400" dirty="0"/>
              <a:t>.</a:t>
            </a:r>
          </a:p>
          <a:p>
            <a:pPr lvl="0"/>
            <a:r>
              <a:rPr lang="en-GB" sz="1400" dirty="0"/>
              <a:t>Explain </a:t>
            </a:r>
            <a:r>
              <a:rPr lang="en-GB" sz="1400" b="1" dirty="0"/>
              <a:t>why these two intelligences matter in leadership</a:t>
            </a:r>
            <a:r>
              <a:rPr lang="en-GB" sz="1400" dirty="0"/>
              <a:t>, especially in multicultural settings.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(b) Use of Theories/Models</a:t>
            </a:r>
            <a:endParaRPr lang="en-GB" sz="1400" dirty="0"/>
          </a:p>
          <a:p>
            <a:r>
              <a:rPr lang="en-GB" sz="1400" dirty="0"/>
              <a:t>You must include </a:t>
            </a:r>
            <a:r>
              <a:rPr lang="en-GB" sz="1400" b="1" dirty="0"/>
              <a:t>at least TWO</a:t>
            </a:r>
            <a:r>
              <a:rPr lang="en-GB" sz="1400" dirty="0"/>
              <a:t> relevant models, such as:</a:t>
            </a:r>
          </a:p>
          <a:p>
            <a:pPr lvl="0"/>
            <a:r>
              <a:rPr lang="en-GB" sz="1400" dirty="0"/>
              <a:t>Goleman’s Emotional Intelligence Model</a:t>
            </a:r>
          </a:p>
          <a:p>
            <a:pPr lvl="0"/>
            <a:r>
              <a:rPr lang="en-GB" sz="1400" dirty="0"/>
              <a:t>Mayer &amp; Salovey EI Ability Model</a:t>
            </a:r>
          </a:p>
          <a:p>
            <a:pPr lvl="0"/>
            <a:r>
              <a:rPr lang="en-GB" sz="1400" dirty="0"/>
              <a:t>Earley &amp; Ang Cultural Intelligence Framework</a:t>
            </a:r>
          </a:p>
          <a:p>
            <a:pPr lvl="0"/>
            <a:r>
              <a:rPr lang="en-GB" sz="1400" dirty="0"/>
              <a:t>Hofstede Cultural Dimensions</a:t>
            </a:r>
          </a:p>
          <a:p>
            <a:r>
              <a:rPr lang="en-GB" sz="1400" dirty="0"/>
              <a:t>You must explain the model, apply it to leadership situations and critically analyse strengths and limitations.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7EEA1-9AF4-6278-11C8-36E097BB7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E919F-A169-0674-7391-AF8721E46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8330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A796B-6FBE-9AAD-8D64-07329AB45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50FD7-67F2-D43A-D577-89B23FB0E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GROUP PRESENTATION GUIDELINES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40927-031B-DEAB-230C-03055E79C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b="1" dirty="0"/>
              <a:t>(c) Application to Leadership</a:t>
            </a:r>
            <a:endParaRPr lang="en-GB" sz="1400" dirty="0"/>
          </a:p>
          <a:p>
            <a:r>
              <a:rPr lang="en-GB" sz="1400" dirty="0"/>
              <a:t>Explain how EI and CQ improve:</a:t>
            </a:r>
          </a:p>
          <a:p>
            <a:pPr lvl="0"/>
            <a:r>
              <a:rPr lang="en-GB" sz="1400" dirty="0"/>
              <a:t>Conflict management</a:t>
            </a:r>
          </a:p>
          <a:p>
            <a:pPr lvl="0"/>
            <a:r>
              <a:rPr lang="en-GB" sz="1400" dirty="0"/>
              <a:t>Team cohesion</a:t>
            </a:r>
          </a:p>
          <a:p>
            <a:pPr lvl="0"/>
            <a:r>
              <a:rPr lang="en-GB" sz="1400" dirty="0"/>
              <a:t>Decision-making</a:t>
            </a:r>
          </a:p>
          <a:p>
            <a:pPr lvl="0"/>
            <a:r>
              <a:rPr lang="en-GB" sz="1400" dirty="0"/>
              <a:t>Motivation</a:t>
            </a:r>
          </a:p>
          <a:p>
            <a:pPr lvl="0"/>
            <a:r>
              <a:rPr lang="en-GB" sz="1400" dirty="0"/>
              <a:t>Cross-cultural communication</a:t>
            </a:r>
          </a:p>
          <a:p>
            <a:pPr lvl="0"/>
            <a:r>
              <a:rPr lang="en-GB" sz="1400" dirty="0"/>
              <a:t>Collaboration in global teams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(d) Real-World Business Examples</a:t>
            </a:r>
            <a:endParaRPr lang="en-GB" sz="1400" dirty="0"/>
          </a:p>
          <a:p>
            <a:r>
              <a:rPr lang="en-GB" sz="1400" dirty="0"/>
              <a:t>Use </a:t>
            </a:r>
            <a:r>
              <a:rPr lang="en-GB" sz="1400" b="1" dirty="0"/>
              <a:t>practical examples</a:t>
            </a:r>
            <a:r>
              <a:rPr lang="en-GB" sz="1400" dirty="0"/>
              <a:t> showing EI and CQ in practice: (E.g., Google, Microsoft, Unilever, McDonald’s, Toyota, Airbnb, NHS, Starbucks)</a:t>
            </a:r>
          </a:p>
          <a:p>
            <a:r>
              <a:rPr lang="en-GB" sz="1400" dirty="0"/>
              <a:t>Each example must, show how EI/CQ were used, show the leadership outcome and be connected to the theories.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9CECF-5C9B-EB33-8FA2-006144958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95434-7EBC-93BE-339C-1D88CB013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4113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1F90B-5B7E-B82B-99A6-F873870E1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8CB1B-09BC-08D7-0805-C577515E4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GROUP PRESENTATION GUIDELINES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3BC8D-3D16-76F7-5587-85D31ED83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879055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(e) Critical Evaluation</a:t>
            </a:r>
            <a:endParaRPr lang="en-GB" sz="1600" dirty="0"/>
          </a:p>
          <a:p>
            <a:r>
              <a:rPr lang="en-GB" sz="1600" dirty="0"/>
              <a:t>You must:</a:t>
            </a:r>
          </a:p>
          <a:p>
            <a:pPr lvl="0"/>
            <a:r>
              <a:rPr lang="en-GB" sz="1600" dirty="0"/>
              <a:t>Compare EI and CQ</a:t>
            </a:r>
          </a:p>
          <a:p>
            <a:pPr lvl="0"/>
            <a:r>
              <a:rPr lang="en-GB" sz="1600" dirty="0"/>
              <a:t>Evaluate how these capabilities support effective leadership</a:t>
            </a:r>
          </a:p>
          <a:p>
            <a:pPr lvl="0"/>
            <a:r>
              <a:rPr lang="en-GB" sz="1600" dirty="0"/>
              <a:t>Show awareness of limitations (e.g., EI misuse, cultural bias in models)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634ED-6B1C-ECE7-C215-C304DB862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2DD32-E256-070E-8F34-810FAE4C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9160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97165-9301-3E95-93AA-548E5DD4E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8F8F-8441-CDDA-F359-699432CE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GROUP PRESENTATION GUIDELINES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E5989-189F-92B1-890D-6BD3DC49D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dirty="0"/>
              <a:t>Professional Delivery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Students will be assessed on:</a:t>
            </a:r>
          </a:p>
          <a:p>
            <a:pPr lvl="0"/>
            <a:r>
              <a:rPr lang="en-GB" sz="1600" dirty="0"/>
              <a:t>Clarity of speech</a:t>
            </a:r>
          </a:p>
          <a:p>
            <a:pPr lvl="0"/>
            <a:r>
              <a:rPr lang="en-GB" sz="1600" dirty="0"/>
              <a:t>Academic content knowledge</a:t>
            </a:r>
          </a:p>
          <a:p>
            <a:pPr lvl="0"/>
            <a:r>
              <a:rPr lang="en-GB" sz="1600" dirty="0"/>
              <a:t>Ability to explain theory</a:t>
            </a:r>
          </a:p>
          <a:p>
            <a:pPr lvl="0"/>
            <a:r>
              <a:rPr lang="en-GB" sz="1600" dirty="0"/>
              <a:t>Critical thinking</a:t>
            </a:r>
          </a:p>
          <a:p>
            <a:pPr lvl="0"/>
            <a:r>
              <a:rPr lang="en-GB" sz="1600" dirty="0"/>
              <a:t>Engagement &amp; structure</a:t>
            </a:r>
          </a:p>
          <a:p>
            <a:pPr lvl="0"/>
            <a:r>
              <a:rPr lang="en-GB" sz="1600" dirty="0"/>
              <a:t>Professional behaviour (body language, confidence, time management)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ED404-303D-5651-DFD0-6E8E6FF04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C4DB8B-FCEA-8B13-ECED-6886EEF4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8359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20EA4-D37F-7FA0-DCAE-89DAE5D5B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F6FEB-3B59-C536-86A3-EA0D28FEF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INDIVIDUAL 500-WORD REFLECTIVE REPORT GUIDELINES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626C-33A3-0055-ECA2-FE64B7D4B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Purpose of the Report</a:t>
            </a:r>
            <a:endParaRPr lang="en-GB" sz="1700" dirty="0"/>
          </a:p>
          <a:p>
            <a:r>
              <a:rPr lang="en-GB" sz="1700" dirty="0"/>
              <a:t>Each student must submit a </a:t>
            </a:r>
            <a:r>
              <a:rPr lang="en-GB" sz="1700" b="1" dirty="0"/>
              <a:t>500-word individual reflection</a:t>
            </a:r>
            <a:r>
              <a:rPr lang="en-GB" sz="1700" dirty="0"/>
              <a:t> explaining:</a:t>
            </a:r>
          </a:p>
          <a:p>
            <a:pPr lvl="0"/>
            <a:r>
              <a:rPr lang="en-GB" sz="1700" dirty="0"/>
              <a:t>Your understanding of emotional intelligence</a:t>
            </a:r>
          </a:p>
          <a:p>
            <a:pPr lvl="0"/>
            <a:r>
              <a:rPr lang="en-GB" sz="1700" dirty="0"/>
              <a:t>Your understanding of cultural intelligence</a:t>
            </a:r>
          </a:p>
          <a:p>
            <a:pPr lvl="0"/>
            <a:r>
              <a:rPr lang="en-GB" sz="1700" dirty="0"/>
              <a:t>How you plan to apply EI and CQ to improve your leadership in the future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8C74-ED98-58AF-8785-35C16D59A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3F75C1-0009-59DC-3CC0-B8E82B87D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2001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B66CD9-C99B-57DF-D421-D8781A573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A9411-4065-72ED-6A82-112BEB98F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INDIVIDUAL 500-WORD REFLECTIVE REPORT GUIDELINES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0C8FA-AB5D-D049-9EB7-4B1CD94B7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800" dirty="0"/>
              <a:t>For your 500-word reflective report,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you should explain your understanding of emotional intelligence (EI) and cultural intelligence (CQ), using at least one model for each concept.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Reflect on your own strengths and areas for improvement, and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discuss how you plan to apply EI and CQ in your future leadership practice - for example, in managing conflicts, communicating with diverse teams, or improving your self-awareness.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Finish by outlining your key development goals.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Please include 4–6 Harvard-referenced academic sources.</a:t>
            </a:r>
            <a:endParaRPr lang="en-GB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C11C3-C7B9-CCBD-D789-F2BD5CCB0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30/11/2025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65EC-D154-E8C3-9352-E514E63B2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3446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1A45F93-A55D-4744-97DF-5D4DFEC6BC0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1236</TotalTime>
  <Words>694</Words>
  <Application>Microsoft Office PowerPoint</Application>
  <PresentationFormat>On-screen Show (4:3)</PresentationFormat>
  <Paragraphs>103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Myriad Pro</vt:lpstr>
      <vt:lpstr>Arial</vt:lpstr>
      <vt:lpstr>Verdana</vt:lpstr>
      <vt:lpstr>Wingdings</vt:lpstr>
      <vt:lpstr>20140311PresentationUWTSDTemplate</vt:lpstr>
      <vt:lpstr>LCBB6003 Leadership and Management: Theory and Practice  </vt:lpstr>
      <vt:lpstr>PowerPoint Presentation</vt:lpstr>
      <vt:lpstr>Let us recall the Indicative Content of the module</vt:lpstr>
      <vt:lpstr>Presentation and 500-Word Report Guidelines</vt:lpstr>
      <vt:lpstr>GROUP PRESENTATION GUIDELINES</vt:lpstr>
      <vt:lpstr>GROUP PRESENTATION GUIDELINES</vt:lpstr>
      <vt:lpstr>GROUP PRESENTATION GUIDELINES</vt:lpstr>
      <vt:lpstr>GROUP PRESENTATION GUIDELINES</vt:lpstr>
      <vt:lpstr>INDIVIDUAL 500-WORD REFLECTIVE REPORT GUIDELINES</vt:lpstr>
      <vt:lpstr>INDIVIDUAL 500-WORD REFLECTIVE REPORT GUIDELINES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104</cp:revision>
  <cp:lastPrinted>1601-01-01T00:00:00Z</cp:lastPrinted>
  <dcterms:created xsi:type="dcterms:W3CDTF">2002-10-07T19:43:58Z</dcterms:created>
  <dcterms:modified xsi:type="dcterms:W3CDTF">2025-11-30T17:25:13Z</dcterms:modified>
</cp:coreProperties>
</file>