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9" r:id="rId2"/>
    <p:sldId id="256" r:id="rId3"/>
    <p:sldId id="257" r:id="rId4"/>
    <p:sldId id="258"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a:t>Click to edit Master title style</a:t>
            </a:r>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16" name="Date Placeholder 15"/>
          <p:cNvSpPr>
            <a:spLocks noGrp="1"/>
          </p:cNvSpPr>
          <p:nvPr>
            <p:ph type="dt" sz="half" idx="10"/>
          </p:nvPr>
        </p:nvSpPr>
        <p:spPr/>
        <p:txBody>
          <a:bodyPr/>
          <a:lstStyle/>
          <a:p>
            <a:fld id="{4996A6E9-8809-4A4E-9149-2E16E735A392}" type="datetimeFigureOut">
              <a:rPr lang="en-GB" smtClean="0"/>
              <a:t>18/08/2022</a:t>
            </a:fld>
            <a:endParaRPr lang="en-GB"/>
          </a:p>
        </p:txBody>
      </p:sp>
      <p:sp>
        <p:nvSpPr>
          <p:cNvPr id="2" name="Footer Placeholder 1"/>
          <p:cNvSpPr>
            <a:spLocks noGrp="1"/>
          </p:cNvSpPr>
          <p:nvPr>
            <p:ph type="ftr" sz="quarter" idx="11"/>
          </p:nvPr>
        </p:nvSpPr>
        <p:spPr/>
        <p:txBody>
          <a:bodyPr/>
          <a:lstStyle/>
          <a:p>
            <a:endParaRPr lang="en-GB"/>
          </a:p>
        </p:txBody>
      </p:sp>
      <p:sp>
        <p:nvSpPr>
          <p:cNvPr id="15" name="Slide Number Placeholder 14"/>
          <p:cNvSpPr>
            <a:spLocks noGrp="1"/>
          </p:cNvSpPr>
          <p:nvPr>
            <p:ph type="sldNum" sz="quarter" idx="12"/>
          </p:nvPr>
        </p:nvSpPr>
        <p:spPr>
          <a:xfrm>
            <a:off x="8229600" y="6473952"/>
            <a:ext cx="758952" cy="246888"/>
          </a:xfrm>
        </p:spPr>
        <p:txBody>
          <a:bodyPr/>
          <a:lstStyle/>
          <a:p>
            <a:fld id="{40043CE1-3825-4B3D-AF9C-1A54BD48EFC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a:t>Click to edit Master title style</a:t>
            </a:r>
          </a:p>
        </p:txBody>
      </p:sp>
      <p:sp>
        <p:nvSpPr>
          <p:cNvPr id="27" name="Content Placeholder 26"/>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4996A6E9-8809-4A4E-9149-2E16E735A392}" type="datetimeFigureOut">
              <a:rPr lang="en-GB" smtClean="0"/>
              <a:t>18/08/2022</a:t>
            </a:fld>
            <a:endParaRPr lang="en-GB"/>
          </a:p>
        </p:txBody>
      </p:sp>
      <p:sp>
        <p:nvSpPr>
          <p:cNvPr id="19" name="Footer Placeholder 18"/>
          <p:cNvSpPr>
            <a:spLocks noGrp="1"/>
          </p:cNvSpPr>
          <p:nvPr>
            <p:ph type="ftr" sz="quarter" idx="11"/>
          </p:nvPr>
        </p:nvSpPr>
        <p:spPr>
          <a:xfrm>
            <a:off x="3581400" y="76200"/>
            <a:ext cx="2895600" cy="288925"/>
          </a:xfrm>
        </p:spPr>
        <p:txBody>
          <a:bodyPr/>
          <a:lstStyle/>
          <a:p>
            <a:endParaRPr lang="en-GB"/>
          </a:p>
        </p:txBody>
      </p:sp>
      <p:sp>
        <p:nvSpPr>
          <p:cNvPr id="16" name="Slide Number Placeholder 15"/>
          <p:cNvSpPr>
            <a:spLocks noGrp="1"/>
          </p:cNvSpPr>
          <p:nvPr>
            <p:ph type="sldNum" sz="quarter" idx="12"/>
          </p:nvPr>
        </p:nvSpPr>
        <p:spPr>
          <a:xfrm>
            <a:off x="8229600" y="6473952"/>
            <a:ext cx="758952" cy="246888"/>
          </a:xfrm>
        </p:spPr>
        <p:txBody>
          <a:bodyPr/>
          <a:lstStyle/>
          <a:p>
            <a:fld id="{40043CE1-3825-4B3D-AF9C-1A54BD48EFC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9" name="Date Placeholder 18"/>
          <p:cNvSpPr>
            <a:spLocks noGrp="1"/>
          </p:cNvSpPr>
          <p:nvPr>
            <p:ph type="dt" sz="half" idx="10"/>
          </p:nvPr>
        </p:nvSpPr>
        <p:spPr/>
        <p:txBody>
          <a:bodyPr/>
          <a:lstStyle/>
          <a:p>
            <a:fld id="{4996A6E9-8809-4A4E-9149-2E16E735A392}" type="datetimeFigureOut">
              <a:rPr lang="en-GB" smtClean="0"/>
              <a:t>18/08/2022</a:t>
            </a:fld>
            <a:endParaRPr lang="en-GB"/>
          </a:p>
        </p:txBody>
      </p:sp>
      <p:sp>
        <p:nvSpPr>
          <p:cNvPr id="11" name="Footer Placeholder 10"/>
          <p:cNvSpPr>
            <a:spLocks noGrp="1"/>
          </p:cNvSpPr>
          <p:nvPr>
            <p:ph type="ftr" sz="quarter" idx="11"/>
          </p:nvPr>
        </p:nvSpPr>
        <p:spPr/>
        <p:txBody>
          <a:bodyPr/>
          <a:lstStyle/>
          <a:p>
            <a:endParaRPr lang="en-GB"/>
          </a:p>
        </p:txBody>
      </p:sp>
      <p:sp>
        <p:nvSpPr>
          <p:cNvPr id="16" name="Slide Number Placeholder 15"/>
          <p:cNvSpPr>
            <a:spLocks noGrp="1"/>
          </p:cNvSpPr>
          <p:nvPr>
            <p:ph type="sldNum" sz="quarter" idx="12"/>
          </p:nvPr>
        </p:nvSpPr>
        <p:spPr/>
        <p:txBody>
          <a:bodyPr/>
          <a:lstStyle/>
          <a:p>
            <a:fld id="{40043CE1-3825-4B3D-AF9C-1A54BD48EFC4}" type="slidenum">
              <a:rPr lang="en-GB" smtClean="0"/>
              <a:t>‹#›</a:t>
            </a:fld>
            <a:endParaRPr lang="en-GB"/>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a:t>Click to edit Master title style</a:t>
            </a:r>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0"/>
          </p:nvPr>
        </p:nvSpPr>
        <p:spPr/>
        <p:txBody>
          <a:bodyPr/>
          <a:lstStyle/>
          <a:p>
            <a:fld id="{4996A6E9-8809-4A4E-9149-2E16E735A392}" type="datetimeFigureOut">
              <a:rPr lang="en-GB" smtClean="0"/>
              <a:t>18/08/2022</a:t>
            </a:fld>
            <a:endParaRPr lang="en-GB"/>
          </a:p>
        </p:txBody>
      </p:sp>
      <p:sp>
        <p:nvSpPr>
          <p:cNvPr id="10" name="Footer Placeholder 9"/>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a:t>Click to edit Master title style</a:t>
            </a:r>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0"/>
          </p:nvPr>
        </p:nvSpPr>
        <p:spPr/>
        <p:txBody>
          <a:bodyPr/>
          <a:lstStyle/>
          <a:p>
            <a:fld id="{4996A6E9-8809-4A4E-9149-2E16E735A392}" type="datetimeFigureOut">
              <a:rPr lang="en-GB" smtClean="0"/>
              <a:t>18/08/2022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229600" y="6477000"/>
            <a:ext cx="762000" cy="246888"/>
          </a:xfrm>
        </p:spPr>
        <p:txBody>
          <a:bodyPr/>
          <a:lstStyle/>
          <a:p>
            <a:fld id="{40043CE1-3825-4B3D-AF9C-1A54BD48EFC4}" type="slidenum">
              <a:rPr lang="en-GB" smtClean="0"/>
              <a:t>‹#›</a:t>
            </a:fld>
            <a:endParaRPr lang="en-GB"/>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a:t>Click to edit Master title style</a:t>
            </a:r>
          </a:p>
        </p:txBody>
      </p:sp>
      <p:sp>
        <p:nvSpPr>
          <p:cNvPr id="12" name="Date Placeholder 11"/>
          <p:cNvSpPr>
            <a:spLocks noGrp="1"/>
          </p:cNvSpPr>
          <p:nvPr>
            <p:ph type="dt" sz="half" idx="10"/>
          </p:nvPr>
        </p:nvSpPr>
        <p:spPr/>
        <p:txBody>
          <a:bodyPr/>
          <a:lstStyle/>
          <a:p>
            <a:fld id="{4996A6E9-8809-4A4E-9149-2E16E735A392}" type="datetimeFigureOut">
              <a:rPr lang="en-GB" smtClean="0"/>
              <a:t>18/08/2022</a:t>
            </a:fld>
            <a:endParaRPr lang="en-GB"/>
          </a:p>
        </p:txBody>
      </p:sp>
      <p:sp>
        <p:nvSpPr>
          <p:cNvPr id="21" name="Footer Placeholder 20"/>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996A6E9-8809-4A4E-9149-2E16E735A392}" type="datetimeFigureOut">
              <a:rPr lang="en-GB" smtClean="0"/>
              <a:t>18/08/2022</a:t>
            </a:fld>
            <a:endParaRPr lang="en-GB"/>
          </a:p>
        </p:txBody>
      </p:sp>
      <p:sp>
        <p:nvSpPr>
          <p:cNvPr id="24" name="Footer Placeholder 23"/>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4996A6E9-8809-4A4E-9149-2E16E735A392}" type="datetimeFigureOut">
              <a:rPr lang="en-GB" smtClean="0"/>
              <a:t>18/08/2022</a:t>
            </a:fld>
            <a:endParaRPr lang="en-GB"/>
          </a:p>
        </p:txBody>
      </p:sp>
      <p:sp>
        <p:nvSpPr>
          <p:cNvPr id="29" name="Footer Placeholder 28"/>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a:t>Click icon to add picture</a:t>
            </a:r>
            <a:endParaRPr kumimoji="0" lang="en-US" dirty="0"/>
          </a:p>
        </p:txBody>
      </p:sp>
      <p:sp>
        <p:nvSpPr>
          <p:cNvPr id="7" name="Date Placeholder 6"/>
          <p:cNvSpPr>
            <a:spLocks noGrp="1"/>
          </p:cNvSpPr>
          <p:nvPr>
            <p:ph type="dt" sz="half" idx="10"/>
          </p:nvPr>
        </p:nvSpPr>
        <p:spPr/>
        <p:txBody>
          <a:bodyPr/>
          <a:lstStyle/>
          <a:p>
            <a:fld id="{4996A6E9-8809-4A4E-9149-2E16E735A392}" type="datetimeFigureOut">
              <a:rPr lang="en-GB" smtClean="0"/>
              <a:t>18/08/2022</a:t>
            </a:fld>
            <a:endParaRPr lang="en-GB"/>
          </a:p>
        </p:txBody>
      </p:sp>
      <p:sp>
        <p:nvSpPr>
          <p:cNvPr id="5" name="Footer Placeholder 4"/>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40043CE1-3825-4B3D-AF9C-1A54BD48EFC4}" type="slidenum">
              <a:rPr lang="en-GB" smtClean="0"/>
              <a:t>‹#›</a:t>
            </a:fld>
            <a:endParaRPr lang="en-GB"/>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96A6E9-8809-4A4E-9149-2E16E735A392}" type="datetimeFigureOut">
              <a:rPr lang="en-GB" smtClean="0"/>
              <a:t>18/08/2022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96A6E9-8809-4A4E-9149-2E16E735A392}" type="datetimeFigureOut">
              <a:rPr lang="en-GB" smtClean="0"/>
              <a:t>18/08/2022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043CE1-3825-4B3D-AF9C-1A54BD48EFC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996A6E9-8809-4A4E-9149-2E16E735A392}" type="datetimeFigureOut">
              <a:rPr lang="en-GB" smtClean="0"/>
              <a:t>18/08/2022</a:t>
            </a:fld>
            <a:endParaRPr lang="en-GB"/>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GB"/>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0043CE1-3825-4B3D-AF9C-1A54BD48EFC4}" type="slidenum">
              <a:rPr lang="en-GB" smtClean="0"/>
              <a:t>‹#›</a:t>
            </a:fld>
            <a:endParaRPr lang="en-GB"/>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a:t>Click to edit Master title style</a:t>
            </a:r>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pPr marL="0" indent="0">
              <a:buNone/>
            </a:pPr>
            <a:r>
              <a:rPr lang="en-GB" sz="4400" dirty="0">
                <a:solidFill>
                  <a:srgbClr val="FF0000"/>
                </a:solidFill>
              </a:rPr>
              <a:t>Group member </a:t>
            </a:r>
            <a:endParaRPr lang="en-GB" sz="2400" dirty="0">
              <a:solidFill>
                <a:srgbClr val="FF0000"/>
              </a:solidFill>
            </a:endParaRPr>
          </a:p>
          <a:p>
            <a:pPr marL="0" indent="0">
              <a:buNone/>
            </a:pPr>
            <a:r>
              <a:rPr lang="en-GB" sz="2400" dirty="0"/>
              <a:t>Kamal Bannerman-Thompson (2121413)</a:t>
            </a:r>
          </a:p>
          <a:p>
            <a:pPr marL="0" indent="0">
              <a:buNone/>
            </a:pPr>
            <a:r>
              <a:rPr lang="en-GB" sz="4400" dirty="0">
                <a:solidFill>
                  <a:srgbClr val="FF0000"/>
                </a:solidFill>
              </a:rPr>
              <a:t>Module Name </a:t>
            </a:r>
          </a:p>
          <a:p>
            <a:pPr marL="0" indent="0">
              <a:buNone/>
            </a:pPr>
            <a:r>
              <a:rPr lang="en-GB" sz="2400" dirty="0"/>
              <a:t>Managing Enterprise in the 21</a:t>
            </a:r>
            <a:r>
              <a:rPr lang="en-GB" sz="2400" baseline="30000" dirty="0"/>
              <a:t>st</a:t>
            </a:r>
            <a:r>
              <a:rPr lang="en-GB" sz="2400" dirty="0"/>
              <a:t> Century.</a:t>
            </a:r>
          </a:p>
          <a:p>
            <a:pPr marL="0" indent="0">
              <a:buNone/>
            </a:pPr>
            <a:r>
              <a:rPr lang="en-GB" sz="2400" dirty="0"/>
              <a:t>Module Code – Bmsw4006</a:t>
            </a:r>
          </a:p>
          <a:p>
            <a:pPr marL="0" indent="0">
              <a:buNone/>
            </a:pPr>
            <a:r>
              <a:rPr lang="en-GB" sz="4400" dirty="0">
                <a:solidFill>
                  <a:srgbClr val="FF0000"/>
                </a:solidFill>
              </a:rPr>
              <a:t>Topic</a:t>
            </a:r>
            <a:r>
              <a:rPr lang="en-GB" sz="4400" dirty="0"/>
              <a:t> </a:t>
            </a:r>
            <a:r>
              <a:rPr lang="en-GB" dirty="0"/>
              <a:t>– “OLLURU CAR WASH”</a:t>
            </a:r>
          </a:p>
          <a:p>
            <a:pPr marL="0" indent="0">
              <a:buNone/>
            </a:pPr>
            <a:r>
              <a:rPr lang="en-GB" sz="4400" dirty="0">
                <a:solidFill>
                  <a:srgbClr val="FF0000"/>
                </a:solidFill>
              </a:rPr>
              <a:t>Lectures Name </a:t>
            </a:r>
            <a:r>
              <a:rPr lang="en-GB" sz="4400" dirty="0"/>
              <a:t>–</a:t>
            </a:r>
            <a:r>
              <a:rPr lang="en-GB" sz="2400" dirty="0"/>
              <a:t> Dr </a:t>
            </a:r>
            <a:r>
              <a:rPr lang="en-GB" sz="2400" dirty="0" err="1"/>
              <a:t>Mushfiqur</a:t>
            </a:r>
            <a:r>
              <a:rPr lang="en-GB" sz="2400" dirty="0"/>
              <a:t> Rahman.</a:t>
            </a:r>
            <a:endParaRPr lang="en-GB" sz="4400" dirty="0"/>
          </a:p>
          <a:p>
            <a:pPr marL="0" indent="0">
              <a:buNone/>
            </a:pP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857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7320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32656"/>
            <a:ext cx="7772400" cy="1470025"/>
          </a:xfrm>
        </p:spPr>
        <p:txBody>
          <a:bodyPr/>
          <a:lstStyle/>
          <a:p>
            <a:r>
              <a:rPr lang="en-GB" dirty="0">
                <a:solidFill>
                  <a:srgbClr val="FF0000"/>
                </a:solidFill>
              </a:rPr>
              <a:t>Mission and vison </a:t>
            </a:r>
          </a:p>
        </p:txBody>
      </p:sp>
      <p:sp>
        <p:nvSpPr>
          <p:cNvPr id="3" name="Subtitle 2"/>
          <p:cNvSpPr>
            <a:spLocks noGrp="1"/>
          </p:cNvSpPr>
          <p:nvPr>
            <p:ph type="subTitle" idx="1"/>
          </p:nvPr>
        </p:nvSpPr>
        <p:spPr>
          <a:xfrm>
            <a:off x="1331640" y="1772816"/>
            <a:ext cx="6400800" cy="1752600"/>
          </a:xfrm>
        </p:spPr>
        <p:txBody>
          <a:bodyPr>
            <a:normAutofit/>
          </a:bodyPr>
          <a:lstStyle/>
          <a:p>
            <a:r>
              <a:rPr lang="en-GB" sz="2500" dirty="0">
                <a:solidFill>
                  <a:schemeClr val="tx1"/>
                </a:solidFill>
              </a:rPr>
              <a:t>The goal is to satisfy loyal customers, that will keep coming back, the mission for the car wash company is to become a well liked and well received trendy business.</a:t>
            </a:r>
          </a:p>
        </p:txBody>
      </p:sp>
      <p:sp>
        <p:nvSpPr>
          <p:cNvPr id="4" name="TextBox 3"/>
          <p:cNvSpPr txBox="1"/>
          <p:nvPr/>
        </p:nvSpPr>
        <p:spPr>
          <a:xfrm>
            <a:off x="1835696" y="3789040"/>
            <a:ext cx="5544616" cy="1246495"/>
          </a:xfrm>
          <a:prstGeom prst="rect">
            <a:avLst/>
          </a:prstGeom>
          <a:noFill/>
        </p:spPr>
        <p:txBody>
          <a:bodyPr wrap="square" rtlCol="0">
            <a:spAutoFit/>
          </a:bodyPr>
          <a:lstStyle/>
          <a:p>
            <a:r>
              <a:rPr lang="en-GB" sz="2500" dirty="0"/>
              <a:t>The vision is for the company to expand and have many branches in the United kingdom and abroad .</a:t>
            </a:r>
          </a:p>
        </p:txBody>
      </p:sp>
    </p:spTree>
    <p:extLst>
      <p:ext uri="{BB962C8B-B14F-4D97-AF65-F5344CB8AC3E}">
        <p14:creationId xmlns:p14="http://schemas.microsoft.com/office/powerpoint/2010/main" val="2392483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Balance sheet</a:t>
            </a:r>
          </a:p>
        </p:txBody>
      </p:sp>
      <p:sp>
        <p:nvSpPr>
          <p:cNvPr id="3" name="Content Placeholder 2"/>
          <p:cNvSpPr>
            <a:spLocks noGrp="1"/>
          </p:cNvSpPr>
          <p:nvPr>
            <p:ph idx="1"/>
          </p:nvPr>
        </p:nvSpPr>
        <p:spPr/>
        <p:txBody>
          <a:bodyPr>
            <a:normAutofit/>
          </a:bodyPr>
          <a:lstStyle/>
          <a:p>
            <a:r>
              <a:rPr lang="en-GB" sz="2500" dirty="0"/>
              <a:t>In terms of liability, the company(</a:t>
            </a:r>
            <a:r>
              <a:rPr lang="en-GB" sz="2500" dirty="0" err="1"/>
              <a:t>olluru</a:t>
            </a:r>
            <a:r>
              <a:rPr lang="en-GB" sz="2500" dirty="0"/>
              <a:t> car wash) does not have any bank loans which is good thing because it shows the company is doing well also </a:t>
            </a:r>
            <a:r>
              <a:rPr lang="en-GB" sz="2500" dirty="0" err="1"/>
              <a:t>olluru</a:t>
            </a:r>
            <a:r>
              <a:rPr lang="en-GB" sz="2500" dirty="0"/>
              <a:t> car wash can sustain itself.</a:t>
            </a:r>
          </a:p>
        </p:txBody>
      </p:sp>
    </p:spTree>
    <p:extLst>
      <p:ext uri="{BB962C8B-B14F-4D97-AF65-F5344CB8AC3E}">
        <p14:creationId xmlns:p14="http://schemas.microsoft.com/office/powerpoint/2010/main" val="906541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Business structure</a:t>
            </a:r>
          </a:p>
        </p:txBody>
      </p:sp>
      <p:sp>
        <p:nvSpPr>
          <p:cNvPr id="3" name="Content Placeholder 2"/>
          <p:cNvSpPr>
            <a:spLocks noGrp="1"/>
          </p:cNvSpPr>
          <p:nvPr>
            <p:ph idx="1"/>
          </p:nvPr>
        </p:nvSpPr>
        <p:spPr/>
        <p:txBody>
          <a:bodyPr>
            <a:normAutofit fontScale="77500" lnSpcReduction="20000"/>
          </a:bodyPr>
          <a:lstStyle/>
          <a:p>
            <a:r>
              <a:rPr lang="en-GB" dirty="0"/>
              <a:t>The </a:t>
            </a:r>
            <a:r>
              <a:rPr lang="en-GB" dirty="0" err="1"/>
              <a:t>ceo</a:t>
            </a:r>
            <a:r>
              <a:rPr lang="en-GB" dirty="0"/>
              <a:t> manages all the operations making sure that they manage smoothly and helps find solution to any problems.</a:t>
            </a:r>
          </a:p>
          <a:p>
            <a:r>
              <a:rPr lang="en-GB" dirty="0"/>
              <a:t>Human resources help look at the employment and the employee wealth fare, the car was system is organised in such a way that everyone know their position and the part that they play in the day to day operation.</a:t>
            </a:r>
          </a:p>
          <a:p>
            <a:r>
              <a:rPr lang="en-GB" dirty="0"/>
              <a:t>Administration Is organised by a call centre and administration team these two group insure that the enquiry are answered and booking is made for the  available time slots. Administration managers make sure that all of the above is done well so that there are no problems with the bookings for example double booking and any problems to solve the sufficiency.    </a:t>
            </a:r>
          </a:p>
        </p:txBody>
      </p:sp>
    </p:spTree>
    <p:extLst>
      <p:ext uri="{BB962C8B-B14F-4D97-AF65-F5344CB8AC3E}">
        <p14:creationId xmlns:p14="http://schemas.microsoft.com/office/powerpoint/2010/main" val="155412012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139</TotalTime>
  <Words>252</Words>
  <Application>Microsoft Office PowerPoint</Application>
  <PresentationFormat>On-screen Show (4:3)</PresentationFormat>
  <Paragraphs>16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Trek</vt:lpstr>
      <vt:lpstr>PowerPoint Presentation</vt:lpstr>
      <vt:lpstr>Mission and vison </vt:lpstr>
      <vt:lpstr>Balance sheet</vt:lpstr>
      <vt:lpstr>Business structure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Mission and vison</dc:title>
  <dc:creator>Windows User</dc:creator>
  <cp:lastModifiedBy>Kamal Bannerman-Thompson (2121413)</cp:lastModifiedBy>
  <cp:revision>8</cp:revision>
  <dcterms:created xsi:type="dcterms:W3CDTF">2022-08-04T06:08:01Z</dcterms:created>
  <dcterms:modified xsi:type="dcterms:W3CDTF">2022-08-18T11:50:24Z</dcterms:modified>
</cp:coreProperties>
</file>