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1"/>
  </p:notesMasterIdLst>
  <p:handoutMasterIdLst>
    <p:handoutMasterId r:id="rId22"/>
  </p:handoutMasterIdLst>
  <p:sldIdLst>
    <p:sldId id="459" r:id="rId5"/>
    <p:sldId id="464" r:id="rId6"/>
    <p:sldId id="465" r:id="rId7"/>
    <p:sldId id="466" r:id="rId8"/>
    <p:sldId id="474" r:id="rId9"/>
    <p:sldId id="475" r:id="rId10"/>
    <p:sldId id="476" r:id="rId11"/>
    <p:sldId id="467" r:id="rId12"/>
    <p:sldId id="468" r:id="rId13"/>
    <p:sldId id="469" r:id="rId14"/>
    <p:sldId id="470" r:id="rId15"/>
    <p:sldId id="471" r:id="rId16"/>
    <p:sldId id="472" r:id="rId17"/>
    <p:sldId id="480" r:id="rId18"/>
    <p:sldId id="473" r:id="rId19"/>
    <p:sldId id="477" r:id="rId20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>
          <p15:clr>
            <a:srgbClr val="A4A3A4"/>
          </p15:clr>
        </p15:guide>
        <p15:guide id="2" pos="214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9961" autoAdjust="0"/>
  </p:normalViewPr>
  <p:slideViewPr>
    <p:cSldViewPr>
      <p:cViewPr varScale="1">
        <p:scale>
          <a:sx n="61" d="100"/>
          <a:sy n="61" d="100"/>
        </p:scale>
        <p:origin x="2628" y="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pPr/>
              <a:t>16/09/2020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5DF58F-8671-456E-AFAD-17BFC9F0FA41}" type="datetimeFigureOut">
              <a:rPr lang="en-GB" smtClean="0"/>
              <a:pPr/>
              <a:t>16/09/2020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983270C-3725-49C9-9AFB-E0CEEAD016A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09884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16/09/2020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16/09/2020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16/09/2020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16/09/2020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16/09/2020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16/09/2020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16/09/2020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16/09/2020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16/09/2020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16/09/2020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16/09/2020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981200"/>
            <a:ext cx="381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4114800"/>
            <a:ext cx="381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68E8D67-9C04-4453-90A4-A7D6F5B3501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3644893"/>
      </p:ext>
    </p:extLst>
  </p:cSld>
  <p:clrMapOvr>
    <a:masterClrMapping/>
  </p:clrMapOvr>
  <p:transition advClick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575EE-F7F6-42C9-B986-378C98754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B13CC8-9E48-4AB4-B99E-41E5E253396E}"/>
              </a:ext>
            </a:extLst>
          </p:cNvPr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F223E7-5909-421E-8FED-C975AE448FD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AEDCD0-99A2-4795-AA60-8C45137C7DA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71F7D49-58D3-4CF3-9DE8-EB331C5435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AEF69C2-728C-445E-A681-863B05C6D2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D16C47AD-9C7D-4591-AD19-B44267B8A4B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44003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16/09/2020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mailto:b.schmidt@uwtsd.ac.uk" TargetMode="External"/><Relationship Id="rId2" Type="http://schemas.openxmlformats.org/officeDocument/2006/relationships/hyperlink" Target="mailto:h.webster@uwtsd.ac.uk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Induction to Dissertation module (Lampeter)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99682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BD4177-7E19-4277-B119-5595D3BB23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D0512A-3400-4E51-9C84-A998AEE82F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‘Common Module’ Level </a:t>
            </a:r>
            <a:r>
              <a:rPr lang="en-GB" dirty="0"/>
              <a:t>6 = </a:t>
            </a:r>
            <a:r>
              <a:rPr lang="en-GB" dirty="0" smtClean="0"/>
              <a:t>Dissertation</a:t>
            </a:r>
            <a:endParaRPr lang="en-GB" dirty="0"/>
          </a:p>
          <a:p>
            <a:r>
              <a:rPr lang="en-GB" dirty="0"/>
              <a:t>40 credits </a:t>
            </a:r>
          </a:p>
          <a:p>
            <a:r>
              <a:rPr lang="en-GB" dirty="0"/>
              <a:t>Looked after by supervisor (now called output tutor) and coordinator (now called cluster </a:t>
            </a:r>
            <a:r>
              <a:rPr lang="en-GB" dirty="0" smtClean="0"/>
              <a:t>tutor</a:t>
            </a:r>
            <a:r>
              <a:rPr lang="en-GB" dirty="0" smtClean="0"/>
              <a:t>, </a:t>
            </a:r>
            <a:r>
              <a:rPr lang="en-GB" dirty="0"/>
              <a:t>i.e. </a:t>
            </a:r>
            <a:r>
              <a:rPr lang="en-GB" smtClean="0"/>
              <a:t>Harriett </a:t>
            </a:r>
            <a:r>
              <a:rPr lang="en-GB" dirty="0"/>
              <a:t>and Bettina)</a:t>
            </a:r>
          </a:p>
        </p:txBody>
      </p:sp>
    </p:spTree>
    <p:extLst>
      <p:ext uri="{BB962C8B-B14F-4D97-AF65-F5344CB8AC3E}">
        <p14:creationId xmlns:p14="http://schemas.microsoft.com/office/powerpoint/2010/main" val="24530978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F861D-03CA-4CE3-8A5E-8181BD887C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Generic sites on Moodle 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3460" t="24633" r="4492" b="11015"/>
          <a:stretch/>
        </p:blipFill>
        <p:spPr>
          <a:xfrm>
            <a:off x="60951" y="1700808"/>
            <a:ext cx="9022097" cy="35480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24806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5528" t="9923" r="21041" b="12853"/>
          <a:stretch/>
        </p:blipFill>
        <p:spPr>
          <a:xfrm>
            <a:off x="251520" y="332655"/>
            <a:ext cx="8568952" cy="50689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32969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A332C0-48D2-41CB-ADE3-59D104ED35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979572-AFD9-4464-9355-C4817FA055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Main assessment – dissertation (90% of module mark)</a:t>
            </a:r>
          </a:p>
          <a:p>
            <a:pPr lvl="1"/>
            <a:r>
              <a:rPr lang="en-GB" dirty="0"/>
              <a:t>Students in creative writing: </a:t>
            </a:r>
            <a:r>
              <a:rPr lang="en-GB" dirty="0" smtClean="0"/>
              <a:t>creative </a:t>
            </a:r>
            <a:r>
              <a:rPr lang="en-GB" dirty="0"/>
              <a:t>portfolio </a:t>
            </a:r>
          </a:p>
          <a:p>
            <a:r>
              <a:rPr lang="en-GB" dirty="0"/>
              <a:t>Up to 8000 words long</a:t>
            </a:r>
          </a:p>
          <a:p>
            <a:pPr lvl="1"/>
            <a:r>
              <a:rPr lang="en-GB" dirty="0"/>
              <a:t>Students in creative writing: to be discussed with supervisor </a:t>
            </a:r>
          </a:p>
        </p:txBody>
      </p:sp>
    </p:spTree>
    <p:extLst>
      <p:ext uri="{BB962C8B-B14F-4D97-AF65-F5344CB8AC3E}">
        <p14:creationId xmlns:p14="http://schemas.microsoft.com/office/powerpoint/2010/main" val="34709475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07352D-CBF1-4AE7-97AE-12EF8D914D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First small 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890360-35C7-41F8-A0AF-3A424990FE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099595"/>
          </a:xfrm>
        </p:spPr>
        <p:txBody>
          <a:bodyPr>
            <a:normAutofit lnSpcReduction="10000"/>
          </a:bodyPr>
          <a:lstStyle/>
          <a:p>
            <a:r>
              <a:rPr lang="en-GB" dirty="0"/>
              <a:t>Reflective Report </a:t>
            </a:r>
            <a:endParaRPr lang="en-GB" dirty="0" smtClean="0"/>
          </a:p>
          <a:p>
            <a:pPr lvl="1"/>
            <a:r>
              <a:rPr lang="en-GB" dirty="0" smtClean="0"/>
              <a:t>(</a:t>
            </a:r>
            <a:r>
              <a:rPr lang="en-GB" dirty="0"/>
              <a:t>max. 1000 words, 5% of module mark)</a:t>
            </a:r>
          </a:p>
          <a:p>
            <a:r>
              <a:rPr lang="en-GB" b="1" dirty="0"/>
              <a:t>Due on </a:t>
            </a:r>
            <a:r>
              <a:rPr lang="en-GB" b="1" dirty="0" smtClean="0"/>
              <a:t>9 </a:t>
            </a:r>
            <a:r>
              <a:rPr lang="en-GB" b="1" dirty="0"/>
              <a:t>October </a:t>
            </a:r>
            <a:r>
              <a:rPr lang="en-GB" dirty="0"/>
              <a:t>(end of </a:t>
            </a:r>
            <a:r>
              <a:rPr lang="en-GB" dirty="0" smtClean="0"/>
              <a:t>Block </a:t>
            </a:r>
            <a:r>
              <a:rPr lang="en-GB" dirty="0"/>
              <a:t>1)</a:t>
            </a:r>
          </a:p>
          <a:p>
            <a:pPr lvl="1"/>
            <a:r>
              <a:rPr lang="en-GB" dirty="0"/>
              <a:t>which outlines</a:t>
            </a:r>
          </a:p>
          <a:p>
            <a:pPr lvl="2"/>
            <a:r>
              <a:rPr lang="en-GB" dirty="0"/>
              <a:t>Research questions</a:t>
            </a:r>
          </a:p>
          <a:p>
            <a:pPr lvl="2"/>
            <a:r>
              <a:rPr lang="en-GB" dirty="0"/>
              <a:t>Methodology</a:t>
            </a:r>
          </a:p>
          <a:p>
            <a:pPr lvl="2"/>
            <a:r>
              <a:rPr lang="en-GB" dirty="0"/>
              <a:t>key readings </a:t>
            </a:r>
          </a:p>
          <a:p>
            <a:pPr lvl="2"/>
            <a:r>
              <a:rPr lang="en-GB" dirty="0"/>
              <a:t>Plan (time table)</a:t>
            </a:r>
          </a:p>
          <a:p>
            <a:pPr lvl="2"/>
            <a:r>
              <a:rPr lang="en-GB" dirty="0"/>
              <a:t>Progress so far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67117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612CD4-D43B-4BBE-9C8C-32DFBCE18C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Second small 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6DD30A-0284-47A1-9CC4-4F6453EFCD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Oral Presentation </a:t>
            </a:r>
            <a:r>
              <a:rPr lang="en-GB" dirty="0" smtClean="0"/>
              <a:t>(‘Share </a:t>
            </a:r>
            <a:r>
              <a:rPr lang="en-GB" dirty="0"/>
              <a:t>and </a:t>
            </a:r>
            <a:r>
              <a:rPr lang="en-GB" dirty="0"/>
              <a:t>P</a:t>
            </a:r>
            <a:r>
              <a:rPr lang="en-GB" dirty="0" smtClean="0"/>
              <a:t>resent’ </a:t>
            </a:r>
            <a:r>
              <a:rPr lang="en-GB" dirty="0"/>
              <a:t>task)</a:t>
            </a:r>
          </a:p>
          <a:p>
            <a:r>
              <a:rPr lang="en-GB" dirty="0"/>
              <a:t>10 minutes with 5 minutes for questions</a:t>
            </a:r>
          </a:p>
          <a:p>
            <a:r>
              <a:rPr lang="en-GB" dirty="0"/>
              <a:t>5% of module mark </a:t>
            </a:r>
          </a:p>
          <a:p>
            <a:r>
              <a:rPr lang="en-GB" dirty="0"/>
              <a:t>Scheduled midway through </a:t>
            </a:r>
            <a:r>
              <a:rPr lang="en-GB" dirty="0" smtClean="0"/>
              <a:t>Block </a:t>
            </a:r>
            <a:r>
              <a:rPr lang="en-GB" dirty="0"/>
              <a:t>4 (marked by supervisors) 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07711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BC4373-0439-46DF-84AD-CA7668DB8B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Teaching plan for Humanities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6B01F8-8CB2-4708-B342-2D41206C43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Mainly in </a:t>
            </a:r>
            <a:r>
              <a:rPr lang="en-GB" dirty="0"/>
              <a:t>B</a:t>
            </a:r>
            <a:r>
              <a:rPr lang="en-GB" dirty="0" smtClean="0"/>
              <a:t>lock </a:t>
            </a:r>
            <a:r>
              <a:rPr lang="en-GB" dirty="0"/>
              <a:t>1 and </a:t>
            </a:r>
            <a:r>
              <a:rPr lang="en-GB" dirty="0" smtClean="0"/>
              <a:t>Block </a:t>
            </a:r>
            <a:r>
              <a:rPr lang="en-GB" dirty="0"/>
              <a:t>4 </a:t>
            </a:r>
          </a:p>
          <a:p>
            <a:r>
              <a:rPr lang="en-GB" dirty="0" smtClean="0"/>
              <a:t>work </a:t>
            </a:r>
            <a:r>
              <a:rPr lang="en-GB" dirty="0"/>
              <a:t>on dissertation should be mainly done in these two blocks </a:t>
            </a:r>
          </a:p>
          <a:p>
            <a:r>
              <a:rPr lang="en-GB" dirty="0"/>
              <a:t>though you have more time (and supervision) outside these two blocks </a:t>
            </a:r>
          </a:p>
        </p:txBody>
      </p:sp>
    </p:spTree>
    <p:extLst>
      <p:ext uri="{BB962C8B-B14F-4D97-AF65-F5344CB8AC3E}">
        <p14:creationId xmlns:p14="http://schemas.microsoft.com/office/powerpoint/2010/main" val="5501716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EC58CA-FD8C-479D-B626-B5D686F187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Teaching in Block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79D395-C33B-48D1-B34A-114AD23BC9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099595"/>
          </a:xfrm>
        </p:spPr>
        <p:txBody>
          <a:bodyPr/>
          <a:lstStyle/>
          <a:p>
            <a:r>
              <a:rPr lang="en-GB" b="1" dirty="0"/>
              <a:t>Week 1: </a:t>
            </a:r>
          </a:p>
          <a:p>
            <a:r>
              <a:rPr lang="en-GB" dirty="0"/>
              <a:t>16 September: Induction </a:t>
            </a:r>
          </a:p>
          <a:p>
            <a:r>
              <a:rPr lang="en-GB" dirty="0"/>
              <a:t>17 September: Discussion about what is a dissertation and what is a proposal 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r>
              <a:rPr lang="en-GB" b="1" dirty="0"/>
              <a:t>Task</a:t>
            </a:r>
            <a:r>
              <a:rPr lang="en-GB" dirty="0"/>
              <a:t>: Submit proposal by </a:t>
            </a:r>
            <a:r>
              <a:rPr lang="en-GB" u="sng" dirty="0" smtClean="0"/>
              <a:t>12 noon Monday 21 September </a:t>
            </a:r>
            <a:endParaRPr lang="en-GB" u="sng" dirty="0"/>
          </a:p>
        </p:txBody>
      </p:sp>
    </p:spTree>
    <p:extLst>
      <p:ext uri="{BB962C8B-B14F-4D97-AF65-F5344CB8AC3E}">
        <p14:creationId xmlns:p14="http://schemas.microsoft.com/office/powerpoint/2010/main" val="40112093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11F79D-04E4-464E-9671-5CFF54EA78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4752529"/>
          </a:xfrm>
        </p:spPr>
        <p:txBody>
          <a:bodyPr>
            <a:normAutofit/>
          </a:bodyPr>
          <a:lstStyle/>
          <a:p>
            <a:r>
              <a:rPr lang="en-GB" b="1" dirty="0"/>
              <a:t>Week 2:</a:t>
            </a:r>
          </a:p>
          <a:p>
            <a:r>
              <a:rPr lang="en-GB" dirty="0" smtClean="0"/>
              <a:t>22 September</a:t>
            </a:r>
            <a:r>
              <a:rPr lang="en-GB" dirty="0"/>
              <a:t>: Planning and Structuring </a:t>
            </a:r>
          </a:p>
          <a:p>
            <a:r>
              <a:rPr lang="en-GB" dirty="0" smtClean="0"/>
              <a:t>24 September</a:t>
            </a:r>
            <a:r>
              <a:rPr lang="en-GB" dirty="0"/>
              <a:t>: Bibliography </a:t>
            </a:r>
            <a:r>
              <a:rPr lang="en-GB" dirty="0" smtClean="0"/>
              <a:t>and Reading Lists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b="1" dirty="0"/>
              <a:t>Task</a:t>
            </a:r>
            <a:r>
              <a:rPr lang="en-GB" dirty="0"/>
              <a:t>: </a:t>
            </a:r>
            <a:r>
              <a:rPr lang="en-GB" dirty="0" smtClean="0"/>
              <a:t>First meeting </a:t>
            </a:r>
            <a:r>
              <a:rPr lang="en-GB" dirty="0"/>
              <a:t>with </a:t>
            </a:r>
            <a:r>
              <a:rPr lang="en-GB" dirty="0" smtClean="0"/>
              <a:t>supervisor (i.e. the ‘Initial Review’)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80112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3122FC-5C8E-411D-A585-EA7F66509D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4680521"/>
          </a:xfrm>
        </p:spPr>
        <p:txBody>
          <a:bodyPr>
            <a:normAutofit lnSpcReduction="10000"/>
          </a:bodyPr>
          <a:lstStyle/>
          <a:p>
            <a:r>
              <a:rPr lang="en-GB" b="1" dirty="0"/>
              <a:t>Week 3</a:t>
            </a:r>
            <a:r>
              <a:rPr lang="en-GB" dirty="0"/>
              <a:t>:</a:t>
            </a:r>
          </a:p>
          <a:p>
            <a:r>
              <a:rPr lang="en-GB" dirty="0" smtClean="0"/>
              <a:t>29 </a:t>
            </a:r>
            <a:r>
              <a:rPr lang="en-GB" dirty="0"/>
              <a:t>September: Literature Review </a:t>
            </a:r>
            <a:r>
              <a:rPr lang="en-GB" dirty="0" smtClean="0"/>
              <a:t>and Critical Engagement</a:t>
            </a:r>
            <a:endParaRPr lang="en-GB" dirty="0"/>
          </a:p>
          <a:p>
            <a:r>
              <a:rPr lang="en-GB" dirty="0" smtClean="0"/>
              <a:t>1 </a:t>
            </a:r>
            <a:r>
              <a:rPr lang="en-GB" dirty="0"/>
              <a:t>October: discussion about </a:t>
            </a:r>
            <a:r>
              <a:rPr lang="en-GB" dirty="0" smtClean="0"/>
              <a:t>Reflective </a:t>
            </a:r>
            <a:r>
              <a:rPr lang="en-GB" dirty="0"/>
              <a:t>Report </a:t>
            </a:r>
            <a:r>
              <a:rPr lang="en-GB" dirty="0" smtClean="0"/>
              <a:t>(</a:t>
            </a:r>
            <a:r>
              <a:rPr lang="en-GB" dirty="0" smtClean="0"/>
              <a:t>the f</a:t>
            </a:r>
            <a:r>
              <a:rPr lang="en-GB" dirty="0" smtClean="0"/>
              <a:t>irst assessment)</a:t>
            </a:r>
            <a:endParaRPr lang="en-GB" dirty="0"/>
          </a:p>
          <a:p>
            <a:endParaRPr lang="en-GB" dirty="0"/>
          </a:p>
          <a:p>
            <a:r>
              <a:rPr lang="en-GB" b="1" dirty="0"/>
              <a:t>Task</a:t>
            </a:r>
            <a:r>
              <a:rPr lang="en-GB" dirty="0"/>
              <a:t>: read a book relevant for your dissertation and prepare to speak (up to 5 minutes) about it critically </a:t>
            </a:r>
          </a:p>
        </p:txBody>
      </p:sp>
    </p:spTree>
    <p:extLst>
      <p:ext uri="{BB962C8B-B14F-4D97-AF65-F5344CB8AC3E}">
        <p14:creationId xmlns:p14="http://schemas.microsoft.com/office/powerpoint/2010/main" val="24422726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61C618-25CF-47A5-B4F5-E0EFB3EF0C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4752529"/>
          </a:xfrm>
        </p:spPr>
        <p:txBody>
          <a:bodyPr/>
          <a:lstStyle/>
          <a:p>
            <a:r>
              <a:rPr lang="en-GB" b="1" dirty="0"/>
              <a:t>Week 4:</a:t>
            </a:r>
          </a:p>
          <a:p>
            <a:r>
              <a:rPr lang="en-GB" dirty="0" smtClean="0"/>
              <a:t>6</a:t>
            </a:r>
            <a:r>
              <a:rPr lang="en-GB" baseline="30000" dirty="0"/>
              <a:t> </a:t>
            </a:r>
            <a:r>
              <a:rPr lang="en-GB" dirty="0" smtClean="0"/>
              <a:t>October</a:t>
            </a:r>
            <a:r>
              <a:rPr lang="en-GB" dirty="0"/>
              <a:t>: practical advice session for next weeks </a:t>
            </a:r>
            <a:endParaRPr lang="en-GB" dirty="0" smtClean="0"/>
          </a:p>
          <a:p>
            <a:r>
              <a:rPr lang="en-GB" dirty="0" smtClean="0"/>
              <a:t>Discussion of ‘Collaborate and Develop’ Stage</a:t>
            </a:r>
          </a:p>
          <a:p>
            <a:endParaRPr lang="en-GB" dirty="0"/>
          </a:p>
          <a:p>
            <a:r>
              <a:rPr lang="en-GB" b="1" dirty="0" smtClean="0"/>
              <a:t>Task</a:t>
            </a:r>
            <a:r>
              <a:rPr lang="en-GB" dirty="0" smtClean="0"/>
              <a:t>: submit ‘Reflective Report’ by 9 October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057699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047A02-27B8-458E-BEE0-31984AB342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Teaching in Block 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073EB4-7353-4B29-8B03-DB126B57F4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Session </a:t>
            </a:r>
            <a:r>
              <a:rPr lang="en-GB" dirty="0"/>
              <a:t>about how to prepare a presentation </a:t>
            </a:r>
          </a:p>
          <a:p>
            <a:r>
              <a:rPr lang="en-GB" dirty="0"/>
              <a:t>Session about </a:t>
            </a:r>
            <a:r>
              <a:rPr lang="en-GB" dirty="0" smtClean="0"/>
              <a:t>dissertation structuring </a:t>
            </a:r>
            <a:endParaRPr lang="en-GB" dirty="0"/>
          </a:p>
          <a:p>
            <a:r>
              <a:rPr lang="en-GB" dirty="0" smtClean="0"/>
              <a:t>Session </a:t>
            </a:r>
            <a:r>
              <a:rPr lang="en-GB" dirty="0"/>
              <a:t>about submitting dissertation </a:t>
            </a:r>
          </a:p>
          <a:p>
            <a:r>
              <a:rPr lang="en-GB" dirty="0"/>
              <a:t>… and </a:t>
            </a:r>
            <a:r>
              <a:rPr lang="en-GB" dirty="0" smtClean="0"/>
              <a:t>more! (app</a:t>
            </a:r>
            <a:r>
              <a:rPr lang="en-GB" dirty="0"/>
              <a:t>. 4-6 sessions)</a:t>
            </a:r>
          </a:p>
        </p:txBody>
      </p:sp>
    </p:spTree>
    <p:extLst>
      <p:ext uri="{BB962C8B-B14F-4D97-AF65-F5344CB8AC3E}">
        <p14:creationId xmlns:p14="http://schemas.microsoft.com/office/powerpoint/2010/main" val="9330756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112D62-EFD4-4DB0-88A6-0833E42097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Peer groups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6CFD21-B831-4C88-8973-9A5342B414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During the year it will be important to discuss your work with other </a:t>
            </a:r>
            <a:r>
              <a:rPr lang="en-GB" dirty="0" smtClean="0"/>
              <a:t>students</a:t>
            </a:r>
          </a:p>
          <a:p>
            <a:endParaRPr lang="en-GB" dirty="0"/>
          </a:p>
          <a:p>
            <a:r>
              <a:rPr lang="en-GB" dirty="0" smtClean="0"/>
              <a:t>We’ll help you </a:t>
            </a:r>
            <a:r>
              <a:rPr lang="en-GB" dirty="0" smtClean="0"/>
              <a:t>form </a:t>
            </a:r>
            <a:r>
              <a:rPr lang="en-GB" dirty="0"/>
              <a:t>peer groups for regular chats and support </a:t>
            </a:r>
            <a:r>
              <a:rPr lang="en-GB" dirty="0" smtClean="0"/>
              <a:t>using teams and the forums on Moodle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905534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9A2993-FA1C-4C1B-BA16-ADA6AF55FD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this week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886AE2-FC25-4C2F-9E66-B7D237FCAC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Check the proposal you submitted before the summer break </a:t>
            </a:r>
          </a:p>
          <a:p>
            <a:pPr lvl="1"/>
            <a:r>
              <a:rPr lang="en-GB" dirty="0"/>
              <a:t>If you are still happy with it, no further </a:t>
            </a:r>
            <a:r>
              <a:rPr lang="en-GB" dirty="0" smtClean="0"/>
              <a:t>action </a:t>
            </a:r>
            <a:r>
              <a:rPr lang="en-GB" dirty="0"/>
              <a:t>needed</a:t>
            </a:r>
          </a:p>
          <a:p>
            <a:pPr lvl="1"/>
            <a:r>
              <a:rPr lang="en-GB" dirty="0"/>
              <a:t>But if you want to adjust it resubmit new proposal by </a:t>
            </a:r>
            <a:r>
              <a:rPr lang="en-GB" b="1" dirty="0" smtClean="0"/>
              <a:t>12 noon Monday 21 September 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5177806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DD1B31-830A-4BFE-ABB6-5F51DEB930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Questions?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B06397-ADC8-4674-8DAD-9D9D812364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099595"/>
          </a:xfrm>
        </p:spPr>
        <p:txBody>
          <a:bodyPr/>
          <a:lstStyle/>
          <a:p>
            <a:r>
              <a:rPr lang="en-GB" dirty="0" smtClean="0"/>
              <a:t>Contact:</a:t>
            </a:r>
          </a:p>
          <a:p>
            <a:endParaRPr lang="en-GB" dirty="0" smtClean="0"/>
          </a:p>
          <a:p>
            <a:r>
              <a:rPr lang="en-GB" dirty="0" smtClean="0"/>
              <a:t>Cluster A</a:t>
            </a:r>
          </a:p>
          <a:p>
            <a:pPr lvl="1"/>
            <a:r>
              <a:rPr lang="en-GB" dirty="0" smtClean="0">
                <a:hlinkClick r:id="rId2"/>
              </a:rPr>
              <a:t>h.webster@uwtsd.ac.uk</a:t>
            </a:r>
            <a:endParaRPr lang="en-GB" dirty="0" smtClean="0"/>
          </a:p>
          <a:p>
            <a:pPr lvl="1"/>
            <a:endParaRPr lang="en-GB" dirty="0"/>
          </a:p>
          <a:p>
            <a:r>
              <a:rPr lang="en-GB" dirty="0" smtClean="0"/>
              <a:t>Cluster B</a:t>
            </a:r>
          </a:p>
          <a:p>
            <a:pPr lvl="1"/>
            <a:r>
              <a:rPr lang="en-GB" dirty="0" smtClean="0">
                <a:hlinkClick r:id="rId3"/>
              </a:rPr>
              <a:t>b</a:t>
            </a:r>
            <a:r>
              <a:rPr lang="en-GB" dirty="0" smtClean="0">
                <a:hlinkClick r:id="rId3"/>
              </a:rPr>
              <a:t>.schmidt@uwtsd.ac.uk</a:t>
            </a:r>
            <a:endParaRPr lang="en-GB" dirty="0" smtClean="0"/>
          </a:p>
          <a:p>
            <a:pPr lvl="1"/>
            <a:endParaRPr lang="en-GB" dirty="0" smtClean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725521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213</TotalTime>
  <Words>443</Words>
  <Application>Microsoft Office PowerPoint</Application>
  <PresentationFormat>On-screen Show (4:3)</PresentationFormat>
  <Paragraphs>71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Calibri</vt:lpstr>
      <vt:lpstr>Myriad Pro</vt:lpstr>
      <vt:lpstr>20140311PresentationUWTSDTemplate</vt:lpstr>
      <vt:lpstr>Induction to Dissertation module (Lampeter)</vt:lpstr>
      <vt:lpstr>PowerPoint Presentation</vt:lpstr>
      <vt:lpstr>Generic sites on Moodle </vt:lpstr>
      <vt:lpstr>PowerPoint Presentation</vt:lpstr>
      <vt:lpstr>Assessments </vt:lpstr>
      <vt:lpstr>First small assessment</vt:lpstr>
      <vt:lpstr>Second small assessment</vt:lpstr>
      <vt:lpstr>Teaching plan for Humanities </vt:lpstr>
      <vt:lpstr>Teaching in Block 1</vt:lpstr>
      <vt:lpstr>PowerPoint Presentation</vt:lpstr>
      <vt:lpstr>PowerPoint Presentation</vt:lpstr>
      <vt:lpstr>PowerPoint Presentation</vt:lpstr>
      <vt:lpstr>Teaching in Block 4</vt:lpstr>
      <vt:lpstr>Peer groups </vt:lpstr>
      <vt:lpstr>Task this week</vt:lpstr>
      <vt:lpstr>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Yoruba Mythology Human and Divine (W3)</dc:title>
  <dc:creator>Bettina Schmidt</dc:creator>
  <cp:lastModifiedBy>Harriet Webster</cp:lastModifiedBy>
  <cp:revision>18</cp:revision>
  <dcterms:created xsi:type="dcterms:W3CDTF">2020-09-10T14:22:57Z</dcterms:created>
  <dcterms:modified xsi:type="dcterms:W3CDTF">2020-09-16T12:11:38Z</dcterms:modified>
</cp:coreProperties>
</file>