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6858000" cy="9906000" type="A4"/>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p:scale>
          <a:sx n="57" d="100"/>
          <a:sy n="57" d="100"/>
        </p:scale>
        <p:origin x="2202" y="-2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49832" y="2091269"/>
            <a:ext cx="4965726" cy="4809395"/>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649832" y="6900660"/>
            <a:ext cx="4965726" cy="1244273"/>
          </a:xfrm>
        </p:spPr>
        <p:txBody>
          <a:bodyPr anchor="t"/>
          <a:lstStyle>
            <a:lvl1pPr marL="0" indent="0" algn="l">
              <a:buNone/>
              <a:defRPr cap="all">
                <a:solidFill>
                  <a:schemeClr val="bg2">
                    <a:lumMod val="40000"/>
                    <a:lumOff val="60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BCC58C0-6590-46EF-B43A-BD5D74C27AE3}"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2955686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BCC58C0-6590-46EF-B43A-BD5D74C27AE3}"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1697721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49833" y="4133616"/>
            <a:ext cx="4965725" cy="2767046"/>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649832" y="6900661"/>
            <a:ext cx="4965726" cy="1242800"/>
          </a:xfrm>
        </p:spPr>
        <p:txBody>
          <a:bodyPr anchor="t"/>
          <a:lstStyle>
            <a:lvl1pPr marL="0" indent="0" algn="l">
              <a:buNone/>
              <a:defRPr sz="1500" cap="all">
                <a:solidFill>
                  <a:schemeClr val="bg2">
                    <a:lumMod val="40000"/>
                    <a:lumOff val="6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CC58C0-6590-46EF-B43A-BD5D74C27AE3}"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1115533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0775" y="2976388"/>
            <a:ext cx="2473585" cy="6060547"/>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181482" y="2969913"/>
            <a:ext cx="2473586" cy="6067021"/>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CC58C0-6590-46EF-B43A-BD5D74C27AE3}"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5235951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20775" y="2751667"/>
            <a:ext cx="2473584" cy="832378"/>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0775" y="3632200"/>
            <a:ext cx="2473585" cy="5404733"/>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181482" y="2751667"/>
            <a:ext cx="2473585" cy="832378"/>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3181482" y="3632200"/>
            <a:ext cx="2473585" cy="5404733"/>
          </a:xfrm>
        </p:spPr>
        <p:txBody>
          <a:bodyPr>
            <a:normAutofit/>
          </a:bodyPr>
          <a:lstStyle>
            <a:lvl1pPr>
              <a:defRPr sz="1350"/>
            </a:lvl1pPr>
            <a:lvl2pPr>
              <a:defRPr sz="1200"/>
            </a:lvl2pPr>
            <a:lvl3pPr>
              <a:defRPr sz="1050"/>
            </a:lvl3pPr>
            <a:lvl4pPr>
              <a:defRPr sz="900"/>
            </a:lvl4pPr>
            <a:lvl5pPr>
              <a:defRPr sz="900"/>
            </a:lvl5pPr>
            <a:lvl6pPr>
              <a:defRPr sz="900"/>
            </a:lvl6pPr>
            <a:lvl7pPr>
              <a:defRPr sz="900"/>
            </a:lvl7pPr>
            <a:lvl8pPr>
              <a:defRPr sz="900"/>
            </a:lvl8pPr>
            <a:lvl9pPr>
              <a:defRPr sz="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CC58C0-6590-46EF-B43A-BD5D74C27AE3}" type="datetimeFigureOut">
              <a:rPr lang="en-IN" smtClean="0"/>
              <a:t>15-03-2026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3023029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BCC58C0-6590-46EF-B43A-BD5D74C27AE3}" type="datetimeFigureOut">
              <a:rPr lang="en-IN" smtClean="0"/>
              <a:t>15-03-2026</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3667015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BCC58C0-6590-46EF-B43A-BD5D74C27AE3}" type="datetimeFigureOut">
              <a:rPr lang="en-IN" smtClean="0"/>
              <a:t>15-03-2026</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3280136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831" y="2091267"/>
            <a:ext cx="1913597" cy="2091267"/>
          </a:xfrm>
        </p:spPr>
        <p:txBody>
          <a:bodyPr anchor="b"/>
          <a:lstStyle>
            <a:lvl1pPr algn="l">
              <a:defRPr sz="1800" b="0"/>
            </a:lvl1pPr>
          </a:lstStyle>
          <a:p>
            <a:r>
              <a:rPr lang="en-US"/>
              <a:t>Click to edit Master title style</a:t>
            </a:r>
            <a:endParaRPr lang="en-US" dirty="0"/>
          </a:p>
        </p:txBody>
      </p:sp>
      <p:sp>
        <p:nvSpPr>
          <p:cNvPr id="3" name="Content Placeholder 2"/>
          <p:cNvSpPr>
            <a:spLocks noGrp="1"/>
          </p:cNvSpPr>
          <p:nvPr>
            <p:ph idx="1"/>
          </p:nvPr>
        </p:nvSpPr>
        <p:spPr>
          <a:xfrm>
            <a:off x="2692048" y="2091267"/>
            <a:ext cx="2923510" cy="6604000"/>
          </a:xfrm>
        </p:spPr>
        <p:txBody>
          <a:bodyPr anchor="ctr">
            <a:normAutofit/>
          </a:bodyPr>
          <a:lstStyle>
            <a:lvl1pPr>
              <a:defRPr sz="1500"/>
            </a:lvl1pPr>
            <a:lvl2pPr>
              <a:defRPr sz="1350"/>
            </a:lvl2pPr>
            <a:lvl3pPr>
              <a:defRPr sz="1200"/>
            </a:lvl3pPr>
            <a:lvl4pPr>
              <a:defRPr sz="1050"/>
            </a:lvl4pPr>
            <a:lvl5pPr>
              <a:defRPr sz="1050"/>
            </a:lvl5pPr>
            <a:lvl6pPr>
              <a:defRPr sz="1050"/>
            </a:lvl6pPr>
            <a:lvl7pPr>
              <a:defRPr sz="1050"/>
            </a:lvl7pPr>
            <a:lvl8pPr>
              <a:defRPr sz="1050"/>
            </a:lvl8pPr>
            <a:lvl9pPr>
              <a:defRPr sz="10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9831" y="4520073"/>
            <a:ext cx="1913597" cy="418253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7" name="Date Placeholder 4"/>
          <p:cNvSpPr>
            <a:spLocks noGrp="1"/>
          </p:cNvSpPr>
          <p:nvPr>
            <p:ph type="dt" sz="half" idx="10"/>
          </p:nvPr>
        </p:nvSpPr>
        <p:spPr/>
        <p:txBody>
          <a:bodyPr/>
          <a:lstStyle/>
          <a:p>
            <a:fld id="{0BCC58C0-6590-46EF-B43A-BD5D74C27AE3}" type="datetimeFigureOut">
              <a:rPr lang="en-IN" smtClean="0"/>
              <a:t>15-03-2026</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33733248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242" y="2678277"/>
            <a:ext cx="2865506" cy="2274723"/>
          </a:xfrm>
        </p:spPr>
        <p:txBody>
          <a:bodyPr anchor="b">
            <a:normAutofit/>
          </a:bodyPr>
          <a:lstStyle>
            <a:lvl1pPr algn="l">
              <a:defRPr sz="27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910138" y="1651000"/>
            <a:ext cx="1800694" cy="660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649831" y="5283200"/>
            <a:ext cx="2861046" cy="1981200"/>
          </a:xfrm>
        </p:spPr>
        <p:txBody>
          <a:bodyPr>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0BCC58C0-6590-46EF-B43A-BD5D74C27AE3}"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25413028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49833" y="6934181"/>
            <a:ext cx="4965725" cy="818622"/>
          </a:xfrm>
        </p:spPr>
        <p:txBody>
          <a:bodyPr anchor="b">
            <a:normAutofit/>
          </a:bodyPr>
          <a:lstStyle>
            <a:lvl1pPr algn="l">
              <a:defRPr sz="18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49832" y="990600"/>
            <a:ext cx="4965726" cy="525874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4" name="Text Placeholder 3"/>
          <p:cNvSpPr>
            <a:spLocks noGrp="1"/>
          </p:cNvSpPr>
          <p:nvPr>
            <p:ph type="body" sz="half" idx="2"/>
          </p:nvPr>
        </p:nvSpPr>
        <p:spPr>
          <a:xfrm>
            <a:off x="649832" y="7752803"/>
            <a:ext cx="4965725" cy="713140"/>
          </a:xfrm>
        </p:spPr>
        <p:txBody>
          <a:bodyPr>
            <a:normAutofit/>
          </a:bodyPr>
          <a:lstStyle>
            <a:lvl1pPr marL="0" indent="0">
              <a:buNone/>
              <a:defRPr sz="90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0BCC58C0-6590-46EF-B43A-BD5D74C27AE3}" type="datetimeFigureOut">
              <a:rPr lang="en-IN" smtClean="0"/>
              <a:t>15-03-2026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15634868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49832" y="2091267"/>
            <a:ext cx="4965726" cy="2861733"/>
          </a:xfrm>
        </p:spPr>
        <p:txBody>
          <a:bodyPr/>
          <a:lstStyle>
            <a:lvl1pPr>
              <a:defRPr sz="3600"/>
            </a:lvl1pPr>
          </a:lstStyle>
          <a:p>
            <a:r>
              <a:rPr lang="en-US"/>
              <a:t>Click to edit Master title style</a:t>
            </a:r>
            <a:endParaRPr lang="en-US" dirty="0"/>
          </a:p>
        </p:txBody>
      </p:sp>
      <p:sp>
        <p:nvSpPr>
          <p:cNvPr id="8" name="Text Placeholder 3"/>
          <p:cNvSpPr>
            <a:spLocks noGrp="1"/>
          </p:cNvSpPr>
          <p:nvPr>
            <p:ph type="body" sz="half" idx="2"/>
          </p:nvPr>
        </p:nvSpPr>
        <p:spPr>
          <a:xfrm>
            <a:off x="649832" y="5283200"/>
            <a:ext cx="4965726" cy="3412067"/>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0BCC58C0-6590-46EF-B43A-BD5D74C27AE3}"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27261545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6057" y="2091267"/>
            <a:ext cx="4500787" cy="3355985"/>
          </a:xfrm>
        </p:spPr>
        <p:txBody>
          <a:bodyPr/>
          <a:lstStyle>
            <a:lvl1pPr>
              <a:defRPr sz="3600"/>
            </a:lvl1pPr>
          </a:lstStyle>
          <a:p>
            <a:r>
              <a:rPr lang="en-US"/>
              <a:t>Click to edit Master title style</a:t>
            </a:r>
            <a:endParaRPr lang="en-US" dirty="0"/>
          </a:p>
        </p:txBody>
      </p:sp>
      <p:sp>
        <p:nvSpPr>
          <p:cNvPr id="11" name="Text Placeholder 3"/>
          <p:cNvSpPr>
            <a:spLocks noGrp="1"/>
          </p:cNvSpPr>
          <p:nvPr>
            <p:ph type="body" sz="half" idx="14"/>
          </p:nvPr>
        </p:nvSpPr>
        <p:spPr>
          <a:xfrm>
            <a:off x="1086133" y="5447252"/>
            <a:ext cx="4095869" cy="494251"/>
          </a:xfrm>
        </p:spPr>
        <p:txBody>
          <a:bodyPr vert="horz" lIns="91440" tIns="45720" rIns="91440" bIns="45720" rtlCol="0" anchor="t">
            <a:normAutofit/>
          </a:bodyPr>
          <a:lstStyle>
            <a:lvl1pPr marL="0" indent="0">
              <a:buNone/>
              <a:defRPr lang="en-US" sz="1050" b="0" i="0" kern="1200" cap="small" dirty="0">
                <a:solidFill>
                  <a:schemeClr val="bg2">
                    <a:lumMod val="40000"/>
                    <a:lumOff val="60000"/>
                  </a:schemeClr>
                </a:solidFill>
                <a:latin typeface="+mj-lt"/>
                <a:ea typeface="+mj-ea"/>
                <a:cs typeface="+mj-cs"/>
              </a:defRPr>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marL="0" lvl="0" indent="0">
              <a:buNone/>
            </a:pPr>
            <a:r>
              <a:rPr lang="en-US"/>
              <a:t>Click to edit Master text styles</a:t>
            </a:r>
          </a:p>
        </p:txBody>
      </p:sp>
      <p:sp>
        <p:nvSpPr>
          <p:cNvPr id="10" name="Text Placeholder 3"/>
          <p:cNvSpPr>
            <a:spLocks noGrp="1"/>
          </p:cNvSpPr>
          <p:nvPr>
            <p:ph type="body" sz="half" idx="2"/>
          </p:nvPr>
        </p:nvSpPr>
        <p:spPr>
          <a:xfrm>
            <a:off x="649832" y="6284282"/>
            <a:ext cx="4965726" cy="2421467"/>
          </a:xfrm>
        </p:spPr>
        <p:txBody>
          <a:bodyPr anchor="ctr">
            <a:normAutofit/>
          </a:bodyPr>
          <a:lstStyle>
            <a:lvl1pPr marL="0" indent="0">
              <a:buNone/>
              <a:defRPr sz="13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4" name="Date Placeholder 3"/>
          <p:cNvSpPr>
            <a:spLocks noGrp="1"/>
          </p:cNvSpPr>
          <p:nvPr>
            <p:ph type="dt" sz="half" idx="10"/>
          </p:nvPr>
        </p:nvSpPr>
        <p:spPr/>
        <p:txBody>
          <a:bodyPr/>
          <a:lstStyle/>
          <a:p>
            <a:fld id="{0BCC58C0-6590-46EF-B43A-BD5D74C27AE3}"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350E-709D-4283-8B16-17EFB7DC583D}" type="slidenum">
              <a:rPr lang="en-IN" smtClean="0"/>
              <a:t>‹#›</a:t>
            </a:fld>
            <a:endParaRPr lang="en-IN"/>
          </a:p>
        </p:txBody>
      </p:sp>
      <p:sp>
        <p:nvSpPr>
          <p:cNvPr id="12" name="TextBox 11"/>
          <p:cNvSpPr txBox="1"/>
          <p:nvPr/>
        </p:nvSpPr>
        <p:spPr>
          <a:xfrm>
            <a:off x="505423" y="1402922"/>
            <a:ext cx="451193" cy="150041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9150" dirty="0"/>
              <a:t>“</a:t>
            </a:r>
          </a:p>
        </p:txBody>
      </p:sp>
      <p:sp>
        <p:nvSpPr>
          <p:cNvPr id="15" name="TextBox 14"/>
          <p:cNvSpPr txBox="1"/>
          <p:nvPr/>
        </p:nvSpPr>
        <p:spPr>
          <a:xfrm>
            <a:off x="5249768" y="3775471"/>
            <a:ext cx="451193" cy="1500411"/>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9150" dirty="0"/>
              <a:t>”</a:t>
            </a:r>
          </a:p>
        </p:txBody>
      </p:sp>
    </p:spTree>
    <p:extLst>
      <p:ext uri="{BB962C8B-B14F-4D97-AF65-F5344CB8AC3E}">
        <p14:creationId xmlns:p14="http://schemas.microsoft.com/office/powerpoint/2010/main" val="2526142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49831" y="4512735"/>
            <a:ext cx="4965727" cy="2387927"/>
          </a:xfrm>
        </p:spPr>
        <p:txBody>
          <a:bodyPr anchor="b"/>
          <a:lstStyle>
            <a:lvl1pPr algn="l">
              <a:defRPr sz="3000" b="0" cap="none"/>
            </a:lvl1pPr>
          </a:lstStyle>
          <a:p>
            <a:r>
              <a:rPr lang="en-US"/>
              <a:t>Click to edit Master title style</a:t>
            </a:r>
            <a:endParaRPr lang="en-US" dirty="0"/>
          </a:p>
        </p:txBody>
      </p:sp>
      <p:sp>
        <p:nvSpPr>
          <p:cNvPr id="3" name="Text Placeholder 2"/>
          <p:cNvSpPr>
            <a:spLocks noGrp="1"/>
          </p:cNvSpPr>
          <p:nvPr>
            <p:ph type="body" idx="1"/>
          </p:nvPr>
        </p:nvSpPr>
        <p:spPr>
          <a:xfrm>
            <a:off x="649832" y="6900661"/>
            <a:ext cx="4965726" cy="1242800"/>
          </a:xfrm>
        </p:spPr>
        <p:txBody>
          <a:bodyPr anchor="t"/>
          <a:lstStyle>
            <a:lvl1pPr marL="0" indent="0" algn="l">
              <a:buNone/>
              <a:defRPr sz="1500" cap="none">
                <a:solidFill>
                  <a:schemeClr val="bg2">
                    <a:lumMod val="40000"/>
                    <a:lumOff val="60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BCC58C0-6590-46EF-B43A-BD5D74C27AE3}"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2937753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endParaRPr lang="en-US" dirty="0"/>
          </a:p>
        </p:txBody>
      </p:sp>
      <p:sp>
        <p:nvSpPr>
          <p:cNvPr id="3" name="Text Placeholder 2"/>
          <p:cNvSpPr>
            <a:spLocks noGrp="1"/>
          </p:cNvSpPr>
          <p:nvPr>
            <p:ph type="body" idx="1"/>
          </p:nvPr>
        </p:nvSpPr>
        <p:spPr>
          <a:xfrm>
            <a:off x="356126" y="2861734"/>
            <a:ext cx="1658044" cy="832378"/>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6" name="Text Placeholder 3"/>
          <p:cNvSpPr>
            <a:spLocks noGrp="1"/>
          </p:cNvSpPr>
          <p:nvPr>
            <p:ph type="body" sz="half" idx="15"/>
          </p:nvPr>
        </p:nvSpPr>
        <p:spPr>
          <a:xfrm>
            <a:off x="367106" y="3852334"/>
            <a:ext cx="1647063" cy="518459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2185128" y="2861734"/>
            <a:ext cx="1652066" cy="832378"/>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9" name="Text Placeholder 3"/>
          <p:cNvSpPr>
            <a:spLocks noGrp="1"/>
          </p:cNvSpPr>
          <p:nvPr>
            <p:ph type="body" sz="half" idx="16"/>
          </p:nvPr>
        </p:nvSpPr>
        <p:spPr>
          <a:xfrm>
            <a:off x="2179190" y="3852334"/>
            <a:ext cx="1658003" cy="518459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4008688" y="2861734"/>
            <a:ext cx="1649744" cy="832378"/>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Text Placeholder 3"/>
          <p:cNvSpPr>
            <a:spLocks noGrp="1"/>
          </p:cNvSpPr>
          <p:nvPr>
            <p:ph type="body" sz="half" idx="17"/>
          </p:nvPr>
        </p:nvSpPr>
        <p:spPr>
          <a:xfrm>
            <a:off x="4008688" y="3852334"/>
            <a:ext cx="1649744" cy="518459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7" name="Straight Connector 16"/>
          <p:cNvCxnSpPr/>
          <p:nvPr/>
        </p:nvCxnSpPr>
        <p:spPr>
          <a:xfrm>
            <a:off x="2096501" y="3081867"/>
            <a:ext cx="0" cy="5723467"/>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3917273" y="3081867"/>
            <a:ext cx="0" cy="5729941"/>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BCC58C0-6590-46EF-B43A-BD5D74C27AE3}" type="datetimeFigureOut">
              <a:rPr lang="en-IN" smtClean="0"/>
              <a:t>15-03-2026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157084573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150"/>
            </a:lvl1pPr>
          </a:lstStyle>
          <a:p>
            <a:r>
              <a:rPr lang="en-US"/>
              <a:t>Click to edit Master title style</a:t>
            </a:r>
            <a:endParaRPr lang="en-US" dirty="0"/>
          </a:p>
        </p:txBody>
      </p:sp>
      <p:sp>
        <p:nvSpPr>
          <p:cNvPr id="3" name="Text Placeholder 2"/>
          <p:cNvSpPr>
            <a:spLocks noGrp="1"/>
          </p:cNvSpPr>
          <p:nvPr>
            <p:ph type="body" idx="1"/>
          </p:nvPr>
        </p:nvSpPr>
        <p:spPr>
          <a:xfrm>
            <a:off x="367106" y="6140260"/>
            <a:ext cx="1654209" cy="832378"/>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9" name="Picture Placeholder 2"/>
          <p:cNvSpPr>
            <a:spLocks noGrp="1" noChangeAspect="1"/>
          </p:cNvSpPr>
          <p:nvPr>
            <p:ph type="pic" idx="15"/>
          </p:nvPr>
        </p:nvSpPr>
        <p:spPr>
          <a:xfrm>
            <a:off x="367106" y="3191934"/>
            <a:ext cx="1654209" cy="22013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2" name="Text Placeholder 3"/>
          <p:cNvSpPr>
            <a:spLocks noGrp="1"/>
          </p:cNvSpPr>
          <p:nvPr>
            <p:ph type="body" sz="half" idx="18"/>
          </p:nvPr>
        </p:nvSpPr>
        <p:spPr>
          <a:xfrm>
            <a:off x="367106" y="6972640"/>
            <a:ext cx="1654209" cy="95216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Text Placeholder 4"/>
          <p:cNvSpPr>
            <a:spLocks noGrp="1"/>
          </p:cNvSpPr>
          <p:nvPr>
            <p:ph type="body" sz="quarter" idx="3"/>
          </p:nvPr>
        </p:nvSpPr>
        <p:spPr>
          <a:xfrm>
            <a:off x="2188344" y="6140260"/>
            <a:ext cx="1648850" cy="832378"/>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0" name="Picture Placeholder 2"/>
          <p:cNvSpPr>
            <a:spLocks noGrp="1" noChangeAspect="1"/>
          </p:cNvSpPr>
          <p:nvPr>
            <p:ph type="pic" idx="21"/>
          </p:nvPr>
        </p:nvSpPr>
        <p:spPr>
          <a:xfrm>
            <a:off x="2188343" y="3191934"/>
            <a:ext cx="1648850" cy="22013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3" name="Text Placeholder 3"/>
          <p:cNvSpPr>
            <a:spLocks noGrp="1"/>
          </p:cNvSpPr>
          <p:nvPr>
            <p:ph type="body" sz="half" idx="19"/>
          </p:nvPr>
        </p:nvSpPr>
        <p:spPr>
          <a:xfrm>
            <a:off x="2187582" y="6972639"/>
            <a:ext cx="1651034" cy="95216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4" name="Text Placeholder 4"/>
          <p:cNvSpPr>
            <a:spLocks noGrp="1"/>
          </p:cNvSpPr>
          <p:nvPr>
            <p:ph type="body" sz="quarter" idx="13"/>
          </p:nvPr>
        </p:nvSpPr>
        <p:spPr>
          <a:xfrm>
            <a:off x="4008688" y="6140260"/>
            <a:ext cx="1649744" cy="832378"/>
          </a:xfrm>
        </p:spPr>
        <p:txBody>
          <a:bodyPr anchor="b">
            <a:noAutofit/>
          </a:bodyPr>
          <a:lstStyle>
            <a:lvl1pPr marL="0" indent="0">
              <a:buNone/>
              <a:defRPr sz="1800" b="0">
                <a:solidFill>
                  <a:schemeClr val="bg2">
                    <a:lumMod val="40000"/>
                    <a:lumOff val="60000"/>
                  </a:schemeClr>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31" name="Picture Placeholder 2"/>
          <p:cNvSpPr>
            <a:spLocks noGrp="1" noChangeAspect="1"/>
          </p:cNvSpPr>
          <p:nvPr>
            <p:ph type="pic" idx="22"/>
          </p:nvPr>
        </p:nvSpPr>
        <p:spPr>
          <a:xfrm>
            <a:off x="4008687" y="3191934"/>
            <a:ext cx="1649744" cy="2201333"/>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20"/>
          </p:nvPr>
        </p:nvSpPr>
        <p:spPr>
          <a:xfrm>
            <a:off x="4008619" y="6972636"/>
            <a:ext cx="1651928" cy="952162"/>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cxnSp>
        <p:nvCxnSpPr>
          <p:cNvPr id="19" name="Straight Connector 18"/>
          <p:cNvCxnSpPr/>
          <p:nvPr/>
        </p:nvCxnSpPr>
        <p:spPr>
          <a:xfrm>
            <a:off x="2096501" y="3081867"/>
            <a:ext cx="0" cy="5723467"/>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3917273" y="3081867"/>
            <a:ext cx="0" cy="5729941"/>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BCC58C0-6590-46EF-B43A-BD5D74C27AE3}" type="datetimeFigureOut">
              <a:rPr lang="en-IN" smtClean="0"/>
              <a:t>15-03-2026</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18070081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CC58C0-6590-46EF-B43A-BD5D74C27AE3}"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24158881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672337" y="621421"/>
            <a:ext cx="986095" cy="8415514"/>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367106" y="1116852"/>
            <a:ext cx="4176609" cy="792008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CC58C0-6590-46EF-B43A-BD5D74C27AE3}" type="datetimeFigureOut">
              <a:rPr lang="en-IN" smtClean="0"/>
              <a:t>15-03-2026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809350E-709D-4283-8B16-17EFB7DC583D}" type="slidenum">
              <a:rPr lang="en-IN" smtClean="0"/>
              <a:t>‹#›</a:t>
            </a:fld>
            <a:endParaRPr lang="en-IN"/>
          </a:p>
        </p:txBody>
      </p:sp>
    </p:spTree>
    <p:extLst>
      <p:ext uri="{BB962C8B-B14F-4D97-AF65-F5344CB8AC3E}">
        <p14:creationId xmlns:p14="http://schemas.microsoft.com/office/powerpoint/2010/main" val="33914843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4724574" y="2421467"/>
            <a:ext cx="2114550" cy="4072467"/>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4267374" y="-660400"/>
            <a:ext cx="1200150" cy="23114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4724574" y="8805333"/>
            <a:ext cx="742950" cy="1430867"/>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15491" y="3852333"/>
            <a:ext cx="3143250" cy="6053667"/>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629841" y="4182533"/>
            <a:ext cx="1771650" cy="3412067"/>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5809233" y="0"/>
            <a:ext cx="514350" cy="1588106"/>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363533" y="653926"/>
            <a:ext cx="5291535" cy="2022988"/>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620775" y="2965337"/>
            <a:ext cx="5033741" cy="606013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5277284" y="2720954"/>
            <a:ext cx="1430865" cy="171494"/>
          </a:xfrm>
          <a:prstGeom prst="rect">
            <a:avLst/>
          </a:prstGeom>
        </p:spPr>
        <p:txBody>
          <a:bodyPr vert="horz" lIns="91440" tIns="45720" rIns="91440" bIns="45720" rtlCol="0" anchor="t"/>
          <a:lstStyle>
            <a:lvl1pPr algn="l">
              <a:defRPr sz="825" b="0" i="0">
                <a:solidFill>
                  <a:schemeClr val="tx1">
                    <a:tint val="75000"/>
                    <a:alpha val="60000"/>
                  </a:schemeClr>
                </a:solidFill>
              </a:defRPr>
            </a:lvl1pPr>
          </a:lstStyle>
          <a:p>
            <a:fld id="{0BCC58C0-6590-46EF-B43A-BD5D74C27AE3}" type="datetimeFigureOut">
              <a:rPr lang="en-IN" smtClean="0"/>
              <a:t>15-03-2026</a:t>
            </a:fld>
            <a:endParaRPr lang="en-IN"/>
          </a:p>
        </p:txBody>
      </p:sp>
      <p:sp>
        <p:nvSpPr>
          <p:cNvPr id="5" name="Footer Placeholder 4"/>
          <p:cNvSpPr>
            <a:spLocks noGrp="1"/>
          </p:cNvSpPr>
          <p:nvPr>
            <p:ph type="ftr" sz="quarter" idx="3"/>
          </p:nvPr>
        </p:nvSpPr>
        <p:spPr>
          <a:xfrm rot="5400000">
            <a:off x="3334795" y="4793154"/>
            <a:ext cx="5575259" cy="171495"/>
          </a:xfrm>
          <a:prstGeom prst="rect">
            <a:avLst/>
          </a:prstGeom>
        </p:spPr>
        <p:txBody>
          <a:bodyPr vert="horz" lIns="91440" tIns="45720" rIns="91440" bIns="45720" rtlCol="0" anchor="b"/>
          <a:lstStyle>
            <a:lvl1pPr algn="l">
              <a:defRPr sz="825"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5824824" y="427175"/>
            <a:ext cx="471610" cy="1108881"/>
          </a:xfrm>
          <a:prstGeom prst="rect">
            <a:avLst/>
          </a:prstGeom>
        </p:spPr>
        <p:txBody>
          <a:bodyPr vert="horz" lIns="91440" tIns="45720" rIns="91440" bIns="45720" rtlCol="0" anchor="b"/>
          <a:lstStyle>
            <a:lvl1pPr algn="ctr">
              <a:defRPr sz="2101" b="0" i="0">
                <a:solidFill>
                  <a:schemeClr val="tx1">
                    <a:tint val="75000"/>
                  </a:schemeClr>
                </a:solidFill>
              </a:defRPr>
            </a:lvl1pPr>
          </a:lstStyle>
          <a:p>
            <a:fld id="{6809350E-709D-4283-8B16-17EFB7DC583D}" type="slidenum">
              <a:rPr lang="en-IN" smtClean="0"/>
              <a:t>‹#›</a:t>
            </a:fld>
            <a:endParaRPr lang="en-IN"/>
          </a:p>
        </p:txBody>
      </p:sp>
    </p:spTree>
    <p:extLst>
      <p:ext uri="{BB962C8B-B14F-4D97-AF65-F5344CB8AC3E}">
        <p14:creationId xmlns:p14="http://schemas.microsoft.com/office/powerpoint/2010/main" val="377476861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342905" rtl="0" eaLnBrk="1" latinLnBrk="0" hangingPunct="1">
        <a:spcBef>
          <a:spcPct val="0"/>
        </a:spcBef>
        <a:buNone/>
        <a:defRPr sz="315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57180" indent="-257180" algn="l" defTabSz="342905" rtl="0" eaLnBrk="1" latinLnBrk="0" hangingPunct="1">
        <a:spcBef>
          <a:spcPts val="750"/>
        </a:spcBef>
        <a:spcAft>
          <a:spcPts val="0"/>
        </a:spcAft>
        <a:buClr>
          <a:schemeClr val="bg2">
            <a:lumMod val="40000"/>
            <a:lumOff val="60000"/>
          </a:schemeClr>
        </a:buClr>
        <a:buSzPct val="80000"/>
        <a:buFont typeface="Wingdings 3" charset="2"/>
        <a:buChar char=""/>
        <a:defRPr sz="1500" b="0" i="0" kern="1200">
          <a:solidFill>
            <a:schemeClr val="tx1"/>
          </a:solidFill>
          <a:latin typeface="+mj-lt"/>
          <a:ea typeface="+mj-ea"/>
          <a:cs typeface="+mj-cs"/>
        </a:defRPr>
      </a:lvl1pPr>
      <a:lvl2pPr marL="557222" indent="-214316" algn="l" defTabSz="342905" rtl="0" eaLnBrk="1" latinLnBrk="0" hangingPunct="1">
        <a:spcBef>
          <a:spcPts val="750"/>
        </a:spcBef>
        <a:spcAft>
          <a:spcPts val="0"/>
        </a:spcAft>
        <a:buClr>
          <a:schemeClr val="bg2">
            <a:lumMod val="40000"/>
            <a:lumOff val="60000"/>
          </a:schemeClr>
        </a:buClr>
        <a:buSzPct val="80000"/>
        <a:buFont typeface="Wingdings 3" charset="2"/>
        <a:buChar char=""/>
        <a:defRPr sz="1350" b="0" i="0" kern="1200">
          <a:solidFill>
            <a:schemeClr val="tx1"/>
          </a:solidFill>
          <a:latin typeface="+mj-lt"/>
          <a:ea typeface="+mj-ea"/>
          <a:cs typeface="+mj-cs"/>
        </a:defRPr>
      </a:lvl2pPr>
      <a:lvl3pPr marL="857265" indent="-171453" algn="l" defTabSz="342905" rtl="0" eaLnBrk="1" latinLnBrk="0" hangingPunct="1">
        <a:spcBef>
          <a:spcPts val="750"/>
        </a:spcBef>
        <a:spcAft>
          <a:spcPts val="0"/>
        </a:spcAft>
        <a:buClr>
          <a:schemeClr val="bg2">
            <a:lumMod val="40000"/>
            <a:lumOff val="60000"/>
          </a:schemeClr>
        </a:buClr>
        <a:buSzPct val="80000"/>
        <a:buFont typeface="Wingdings 3" charset="2"/>
        <a:buChar char=""/>
        <a:defRPr sz="1200" b="0" i="0" kern="1200">
          <a:solidFill>
            <a:schemeClr val="tx1"/>
          </a:solidFill>
          <a:latin typeface="+mj-lt"/>
          <a:ea typeface="+mj-ea"/>
          <a:cs typeface="+mj-cs"/>
        </a:defRPr>
      </a:lvl3pPr>
      <a:lvl4pPr marL="1200170" indent="-171453" algn="l" defTabSz="342905"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4pPr>
      <a:lvl5pPr marL="1543076" indent="-171453" algn="l" defTabSz="342905"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5pPr>
      <a:lvl6pPr marL="1885982" indent="-171453" algn="l" defTabSz="342905"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6pPr>
      <a:lvl7pPr marL="2228887" indent="-171453" algn="l" defTabSz="342905"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7pPr>
      <a:lvl8pPr marL="2571793" indent="-171453" algn="l" defTabSz="342905"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8pPr>
      <a:lvl9pPr marL="2914698" indent="-171453" algn="l" defTabSz="342905" rtl="0" eaLnBrk="1" latinLnBrk="0" hangingPunct="1">
        <a:spcBef>
          <a:spcPts val="750"/>
        </a:spcBef>
        <a:spcAft>
          <a:spcPts val="0"/>
        </a:spcAft>
        <a:buClr>
          <a:schemeClr val="bg2">
            <a:lumMod val="40000"/>
            <a:lumOff val="60000"/>
          </a:schemeClr>
        </a:buClr>
        <a:buSzPct val="80000"/>
        <a:buFont typeface="Wingdings 3" charset="2"/>
        <a:buChar char=""/>
        <a:defRPr sz="1050" b="0" i="0" kern="1200">
          <a:solidFill>
            <a:schemeClr val="tx1"/>
          </a:solidFill>
          <a:latin typeface="+mj-lt"/>
          <a:ea typeface="+mj-ea"/>
          <a:cs typeface="+mj-cs"/>
        </a:defRPr>
      </a:lvl9pPr>
    </p:bodyStyle>
    <p:otherStyle>
      <a:defPPr>
        <a:defRPr lang="en-US"/>
      </a:defPPr>
      <a:lvl1pPr marL="0" algn="l" defTabSz="342905" rtl="0" eaLnBrk="1" latinLnBrk="0" hangingPunct="1">
        <a:defRPr sz="1350" kern="1200">
          <a:solidFill>
            <a:schemeClr val="tx1"/>
          </a:solidFill>
          <a:latin typeface="+mn-lt"/>
          <a:ea typeface="+mn-ea"/>
          <a:cs typeface="+mn-cs"/>
        </a:defRPr>
      </a:lvl1pPr>
      <a:lvl2pPr marL="342905" algn="l" defTabSz="342905" rtl="0" eaLnBrk="1" latinLnBrk="0" hangingPunct="1">
        <a:defRPr sz="1350" kern="1200">
          <a:solidFill>
            <a:schemeClr val="tx1"/>
          </a:solidFill>
          <a:latin typeface="+mn-lt"/>
          <a:ea typeface="+mn-ea"/>
          <a:cs typeface="+mn-cs"/>
        </a:defRPr>
      </a:lvl2pPr>
      <a:lvl3pPr marL="685811" algn="l" defTabSz="342905" rtl="0" eaLnBrk="1" latinLnBrk="0" hangingPunct="1">
        <a:defRPr sz="1350" kern="1200">
          <a:solidFill>
            <a:schemeClr val="tx1"/>
          </a:solidFill>
          <a:latin typeface="+mn-lt"/>
          <a:ea typeface="+mn-ea"/>
          <a:cs typeface="+mn-cs"/>
        </a:defRPr>
      </a:lvl3pPr>
      <a:lvl4pPr marL="1028717" algn="l" defTabSz="342905" rtl="0" eaLnBrk="1" latinLnBrk="0" hangingPunct="1">
        <a:defRPr sz="1350" kern="1200">
          <a:solidFill>
            <a:schemeClr val="tx1"/>
          </a:solidFill>
          <a:latin typeface="+mn-lt"/>
          <a:ea typeface="+mn-ea"/>
          <a:cs typeface="+mn-cs"/>
        </a:defRPr>
      </a:lvl4pPr>
      <a:lvl5pPr marL="1371623" algn="l" defTabSz="342905" rtl="0" eaLnBrk="1" latinLnBrk="0" hangingPunct="1">
        <a:defRPr sz="1350" kern="1200">
          <a:solidFill>
            <a:schemeClr val="tx1"/>
          </a:solidFill>
          <a:latin typeface="+mn-lt"/>
          <a:ea typeface="+mn-ea"/>
          <a:cs typeface="+mn-cs"/>
        </a:defRPr>
      </a:lvl5pPr>
      <a:lvl6pPr marL="1714529" algn="l" defTabSz="342905" rtl="0" eaLnBrk="1" latinLnBrk="0" hangingPunct="1">
        <a:defRPr sz="1350" kern="1200">
          <a:solidFill>
            <a:schemeClr val="tx1"/>
          </a:solidFill>
          <a:latin typeface="+mn-lt"/>
          <a:ea typeface="+mn-ea"/>
          <a:cs typeface="+mn-cs"/>
        </a:defRPr>
      </a:lvl6pPr>
      <a:lvl7pPr marL="2057435" algn="l" defTabSz="342905" rtl="0" eaLnBrk="1" latinLnBrk="0" hangingPunct="1">
        <a:defRPr sz="1350" kern="1200">
          <a:solidFill>
            <a:schemeClr val="tx1"/>
          </a:solidFill>
          <a:latin typeface="+mn-lt"/>
          <a:ea typeface="+mn-ea"/>
          <a:cs typeface="+mn-cs"/>
        </a:defRPr>
      </a:lvl7pPr>
      <a:lvl8pPr marL="2400340" algn="l" defTabSz="342905" rtl="0" eaLnBrk="1" latinLnBrk="0" hangingPunct="1">
        <a:defRPr sz="1350" kern="1200">
          <a:solidFill>
            <a:schemeClr val="tx1"/>
          </a:solidFill>
          <a:latin typeface="+mn-lt"/>
          <a:ea typeface="+mn-ea"/>
          <a:cs typeface="+mn-cs"/>
        </a:defRPr>
      </a:lvl8pPr>
      <a:lvl9pPr marL="2743246" algn="l" defTabSz="342905"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4F1E1-2F26-CF53-1E79-6F3EC37A829A}"/>
              </a:ext>
            </a:extLst>
          </p:cNvPr>
          <p:cNvSpPr>
            <a:spLocks noGrp="1"/>
          </p:cNvSpPr>
          <p:nvPr>
            <p:ph type="ctrTitle"/>
          </p:nvPr>
        </p:nvSpPr>
        <p:spPr>
          <a:xfrm>
            <a:off x="0" y="0"/>
            <a:ext cx="6858000" cy="772160"/>
          </a:xfrm>
        </p:spPr>
        <p:style>
          <a:lnRef idx="2">
            <a:schemeClr val="accent1">
              <a:shade val="15000"/>
            </a:schemeClr>
          </a:lnRef>
          <a:fillRef idx="1">
            <a:schemeClr val="accent1"/>
          </a:fillRef>
          <a:effectRef idx="0">
            <a:schemeClr val="accent1"/>
          </a:effectRef>
          <a:fontRef idx="minor">
            <a:schemeClr val="lt1"/>
          </a:fontRef>
        </p:style>
        <p:txBody>
          <a:bodyPr/>
          <a:lstStyle/>
          <a:p>
            <a:pPr algn="ctr"/>
            <a:r>
              <a:rPr lang="en-IN" sz="2400" b="1" kern="100" dirty="0">
                <a:effectLst/>
                <a:latin typeface="Times New Roman" panose="02020603050405020304" pitchFamily="18" charset="0"/>
                <a:ea typeface="Calibri" panose="020F0502020204030204" pitchFamily="34" charset="0"/>
                <a:cs typeface="Times New Roman" panose="02020603050405020304" pitchFamily="18" charset="0"/>
              </a:rPr>
              <a:t>APPLE RING: THE FUTURE OF INVISIBLE HEALTH TECHNOLOGY</a:t>
            </a:r>
            <a:endParaRPr lang="en-IN" sz="6600" dirty="0"/>
          </a:p>
        </p:txBody>
      </p:sp>
      <p:sp>
        <p:nvSpPr>
          <p:cNvPr id="5" name="TextBox 4">
            <a:extLst>
              <a:ext uri="{FF2B5EF4-FFF2-40B4-BE49-F238E27FC236}">
                <a16:creationId xmlns:a16="http://schemas.microsoft.com/office/drawing/2014/main" id="{2BA23A7A-54C5-EF32-183A-A63DB402F2A8}"/>
              </a:ext>
            </a:extLst>
          </p:cNvPr>
          <p:cNvSpPr txBox="1"/>
          <p:nvPr/>
        </p:nvSpPr>
        <p:spPr>
          <a:xfrm>
            <a:off x="0" y="772160"/>
            <a:ext cx="6858000" cy="1918474"/>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just">
              <a:spcAft>
                <a:spcPts val="800"/>
              </a:spcAft>
            </a:pPr>
            <a:r>
              <a:rPr lang="en-IN" sz="1600" b="1" kern="100" dirty="0">
                <a:effectLst/>
                <a:latin typeface="Times New Roman" panose="02020603050405020304" pitchFamily="18" charset="0"/>
                <a:ea typeface="Calibri" panose="020F0502020204030204" pitchFamily="34" charset="0"/>
                <a:cs typeface="Times New Roman" panose="02020603050405020304" pitchFamily="18" charset="0"/>
              </a:rPr>
              <a:t>About Apple</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Apple is a world-wide technological powerhouse known in the areas of innovation, high-end design and flawless integration of ecosystems. Apple has developed a robust brand loyalty through its products, the iPhone, Mac and Apple Watch, wherein they provide high-performance technology that have easy user experiences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(Pathak, 2025). In its strategic expansion, Apple has been increasing into complementary product lines that form its ecosystem.</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F824A726-6B7C-F2C9-F1D6-6C3B2B393C9B}"/>
              </a:ext>
            </a:extLst>
          </p:cNvPr>
          <p:cNvSpPr txBox="1"/>
          <p:nvPr/>
        </p:nvSpPr>
        <p:spPr>
          <a:xfrm>
            <a:off x="3098800" y="2690634"/>
            <a:ext cx="3759200" cy="3744615"/>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just">
              <a:spcAft>
                <a:spcPts val="800"/>
              </a:spcAft>
            </a:pPr>
            <a:r>
              <a:rPr lang="en-IN" sz="1600" b="1" kern="100" dirty="0">
                <a:effectLst/>
                <a:latin typeface="Times New Roman" panose="02020603050405020304" pitchFamily="18" charset="0"/>
                <a:ea typeface="Calibri" panose="020F0502020204030204" pitchFamily="34" charset="0"/>
                <a:cs typeface="Times New Roman" panose="02020603050405020304" pitchFamily="18" charset="0"/>
              </a:rPr>
              <a:t>The Brand Extension: Apple Ring</a:t>
            </a: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The Apple Ring is a smart health ring, an AI-based, minimalist device that comes in a form of a ring that is intended to be worn discreetly and continuously track health parameters. It monitors the heart rate, the quality of sleep, stress level, body temperature, and the activity patterns using hi-tech biometric sensors</a:t>
            </a:r>
            <a:r>
              <a:rPr lang="en-GB" sz="16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600" kern="100" dirty="0">
                <a:effectLst/>
                <a:latin typeface="Times New Roman" panose="02020603050405020304" pitchFamily="18" charset="0"/>
                <a:ea typeface="Calibri" panose="020F0502020204030204" pitchFamily="34" charset="0"/>
                <a:cs typeface="Times New Roman" panose="02020603050405020304" pitchFamily="18" charset="0"/>
              </a:rPr>
              <a:t>(Hazan, 2025). Combined with Apple Health and iOS, it will transform real-time information into personalised insights that are run by Apple Intelligence. </a:t>
            </a:r>
          </a:p>
          <a:p>
            <a:pPr algn="just">
              <a:spcAft>
                <a:spcPts val="800"/>
              </a:spcAft>
            </a:pPr>
            <a:endParaRPr lang="en-IN" sz="16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ABE63EEB-DA46-8D6D-7DEE-06B16FBA03A6}"/>
              </a:ext>
            </a:extLst>
          </p:cNvPr>
          <p:cNvSpPr txBox="1"/>
          <p:nvPr/>
        </p:nvSpPr>
        <p:spPr>
          <a:xfrm>
            <a:off x="0" y="5525314"/>
            <a:ext cx="3098800" cy="4380686"/>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a:spcAft>
                <a:spcPts val="800"/>
              </a:spcAft>
            </a:pPr>
            <a:r>
              <a:rPr lang="en-IN" sz="1700" b="1" kern="100" dirty="0">
                <a:effectLst/>
                <a:latin typeface="Times New Roman" panose="02020603050405020304" pitchFamily="18" charset="0"/>
                <a:ea typeface="Calibri" panose="020F0502020204030204" pitchFamily="34" charset="0"/>
                <a:cs typeface="Times New Roman" panose="02020603050405020304" pitchFamily="18" charset="0"/>
              </a:rPr>
              <a:t>Market Appeal &amp; Sustainability</a:t>
            </a:r>
            <a:endParaRPr lang="en-IN" sz="17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700" kern="100" dirty="0">
                <a:effectLst/>
                <a:latin typeface="Times New Roman" panose="02020603050405020304" pitchFamily="18" charset="0"/>
                <a:ea typeface="Calibri" panose="020F0502020204030204" pitchFamily="34" charset="0"/>
                <a:cs typeface="Times New Roman" panose="02020603050405020304" pitchFamily="18" charset="0"/>
              </a:rPr>
              <a:t>The Apple Ring facilitates data-driven wellness and productivity, given its increasing popularity due to increased demand in the wearable health technology and preventive healthcare sectors</a:t>
            </a:r>
            <a:r>
              <a:rPr lang="en-GB" sz="17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700" kern="100" dirty="0">
                <a:effectLst/>
                <a:latin typeface="Times New Roman" panose="02020603050405020304" pitchFamily="18" charset="0"/>
                <a:ea typeface="Calibri" panose="020F0502020204030204" pitchFamily="34" charset="0"/>
                <a:cs typeface="Times New Roman" panose="02020603050405020304" pitchFamily="18" charset="0"/>
              </a:rPr>
              <a:t>(</a:t>
            </a:r>
            <a:r>
              <a:rPr lang="en-GB" sz="1700" kern="100" dirty="0" err="1">
                <a:effectLst/>
                <a:latin typeface="Times New Roman" panose="02020603050405020304" pitchFamily="18" charset="0"/>
                <a:ea typeface="Calibri" panose="020F0502020204030204" pitchFamily="34" charset="0"/>
                <a:cs typeface="Times New Roman" panose="02020603050405020304" pitchFamily="18" charset="0"/>
              </a:rPr>
              <a:t>Haapala</a:t>
            </a:r>
            <a:r>
              <a:rPr lang="en-GB" sz="1700" kern="100" dirty="0">
                <a:effectLst/>
                <a:latin typeface="Times New Roman" panose="02020603050405020304" pitchFamily="18" charset="0"/>
                <a:ea typeface="Calibri" panose="020F0502020204030204" pitchFamily="34" charset="0"/>
                <a:cs typeface="Times New Roman" panose="02020603050405020304" pitchFamily="18" charset="0"/>
              </a:rPr>
              <a:t>, 2024). It is made out of recycled titanium and processes of renewable energy, making it income conformable to Apple promise to be carbon-neutral by 2030 and also provides innovative and sustainable health technology.</a:t>
            </a:r>
            <a:endParaRPr lang="en-IN" sz="17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extBox 10">
            <a:extLst>
              <a:ext uri="{FF2B5EF4-FFF2-40B4-BE49-F238E27FC236}">
                <a16:creationId xmlns:a16="http://schemas.microsoft.com/office/drawing/2014/main" id="{A96E5CFE-0095-4770-1359-0C7D6EFBD50F}"/>
              </a:ext>
            </a:extLst>
          </p:cNvPr>
          <p:cNvSpPr txBox="1"/>
          <p:nvPr/>
        </p:nvSpPr>
        <p:spPr>
          <a:xfrm>
            <a:off x="3098800" y="6274237"/>
            <a:ext cx="3759200" cy="3631763"/>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just">
              <a:spcAft>
                <a:spcPts val="800"/>
              </a:spcAft>
            </a:pPr>
            <a:r>
              <a:rPr lang="en-GB" sz="1400" b="1" kern="100" dirty="0">
                <a:effectLst/>
                <a:latin typeface="Times New Roman" panose="02020603050405020304" pitchFamily="18" charset="0"/>
                <a:ea typeface="Calibri" panose="020F0502020204030204" pitchFamily="34" charset="0"/>
                <a:cs typeface="Times New Roman" panose="02020603050405020304" pitchFamily="18" charset="0"/>
              </a:rPr>
              <a:t>References</a:t>
            </a:r>
          </a:p>
          <a:p>
            <a:pPr algn="just">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Hazan, M., 2025. </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Strategic Positioning in Wearable Health Technology: Leveraging Consumer Centric Analytical Approaches for Market Leadership A Literature Review on Advanced Applications, Addressing Adoption Challenges, and Innovative Solutions for Healthcare Technology</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(Master's thesis,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Universidade</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NOVA de Lisboa (Portugal)).</a:t>
            </a:r>
            <a:endParaRPr lang="en-IN"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Pathak, R., 2025. </a:t>
            </a:r>
            <a:r>
              <a:rPr lang="en-GB" sz="1400" i="1" kern="100" dirty="0">
                <a:effectLst/>
                <a:latin typeface="Times New Roman" panose="02020603050405020304" pitchFamily="18" charset="0"/>
                <a:ea typeface="Calibri" panose="020F0502020204030204" pitchFamily="34" charset="0"/>
                <a:cs typeface="Times New Roman" panose="02020603050405020304" pitchFamily="18" charset="0"/>
              </a:rPr>
              <a:t>Marketing Management</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INDO-CONTINENTAL ACADEMIC PUBLISHERS.</a:t>
            </a:r>
            <a:endParaRPr lang="en-IN" sz="14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Haapala</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 N., 2024. Market Entry Strategy for Wearable Technology entering the South Korean Market: Case </a:t>
            </a:r>
            <a:r>
              <a:rPr lang="en-GB" sz="1400" kern="100" dirty="0" err="1">
                <a:effectLst/>
                <a:latin typeface="Times New Roman" panose="02020603050405020304" pitchFamily="18" charset="0"/>
                <a:ea typeface="Calibri" panose="020F0502020204030204" pitchFamily="34" charset="0"/>
                <a:cs typeface="Times New Roman" panose="02020603050405020304" pitchFamily="18" charset="0"/>
              </a:rPr>
              <a:t>Ouraring</a:t>
            </a:r>
            <a:r>
              <a:rPr lang="en-GB" sz="1400" kern="100" dirty="0">
                <a:effectLst/>
                <a:latin typeface="Times New Roman" panose="02020603050405020304" pitchFamily="18" charset="0"/>
                <a:ea typeface="Calibri" panose="020F0502020204030204" pitchFamily="34" charset="0"/>
                <a:cs typeface="Times New Roman" panose="02020603050405020304" pitchFamily="18" charset="0"/>
              </a:rPr>
              <a:t>.</a:t>
            </a:r>
          </a:p>
        </p:txBody>
      </p:sp>
      <p:pic>
        <p:nvPicPr>
          <p:cNvPr id="1028" name="Picture 4" descr="Rumored Apple smart ring may do more than track your health — what we know  | Tom's Guide">
            <a:extLst>
              <a:ext uri="{FF2B5EF4-FFF2-40B4-BE49-F238E27FC236}">
                <a16:creationId xmlns:a16="http://schemas.microsoft.com/office/drawing/2014/main" id="{8479D390-99D5-0F86-F27A-42325C43C57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717053"/>
            <a:ext cx="3098800" cy="28082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085769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6</TotalTime>
  <Words>330</Words>
  <Application>Microsoft Office PowerPoint</Application>
  <PresentationFormat>A4 Paper (210x297 mm)</PresentationFormat>
  <Paragraphs>11</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Century Gothic</vt:lpstr>
      <vt:lpstr>Times New Roman</vt:lpstr>
      <vt:lpstr>Wingdings 3</vt:lpstr>
      <vt:lpstr>Ion</vt:lpstr>
      <vt:lpstr>APPLE RING: THE FUTURE OF INVISIBLE HEALTH TECHNOLOGY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user</dc:creator>
  <cp:lastModifiedBy>user</cp:lastModifiedBy>
  <cp:revision>7</cp:revision>
  <dcterms:created xsi:type="dcterms:W3CDTF">2026-03-15T10:13:51Z</dcterms:created>
  <dcterms:modified xsi:type="dcterms:W3CDTF">2026-03-15T10:20:02Z</dcterms:modified>
</cp:coreProperties>
</file>