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60" r:id="rId3"/>
    <p:sldId id="261" r:id="rId4"/>
    <p:sldId id="257" r:id="rId5"/>
    <p:sldId id="262" r:id="rId6"/>
    <p:sldId id="265" r:id="rId7"/>
    <p:sldId id="259" r:id="rId8"/>
    <p:sldId id="264" r:id="rId9"/>
    <p:sldId id="266" r:id="rId10"/>
    <p:sldId id="267" r:id="rId11"/>
    <p:sldId id="268" r:id="rId12"/>
    <p:sldId id="269"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0299" autoAdjust="0"/>
  </p:normalViewPr>
  <p:slideViewPr>
    <p:cSldViewPr snapToGrid="0">
      <p:cViewPr varScale="1">
        <p:scale>
          <a:sx n="69" d="100"/>
          <a:sy n="69" d="100"/>
        </p:scale>
        <p:origin x="12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3B1C5D3-EC3D-4387-928E-91E6790F5D61}"/>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553106FE-DDF9-4283-8BDE-80A2438AE4E3}"/>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C9BEFDE-09A9-4578-9D1D-05B0AE3E1685}" type="datetime1">
              <a:rPr lang="en-GB"/>
              <a:pPr lvl="0"/>
              <a:t>22/03/2018</a:t>
            </a:fld>
            <a:endParaRPr lang="en-GB"/>
          </a:p>
        </p:txBody>
      </p:sp>
      <p:sp>
        <p:nvSpPr>
          <p:cNvPr id="4" name="Slide Image Placeholder 3">
            <a:extLst>
              <a:ext uri="{FF2B5EF4-FFF2-40B4-BE49-F238E27FC236}">
                <a16:creationId xmlns:a16="http://schemas.microsoft.com/office/drawing/2014/main" id="{FC5B0EC6-D83B-461D-945A-1F009B6B2F08}"/>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0DCA5002-E13C-4BFF-9CB8-910290DBF2BD}"/>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CF2C7E24-10AA-4C3B-9483-B7233E3488EA}"/>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C1F9942E-63CD-483F-9E3C-401A0ABB9A5B}"/>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E20DBF21-91A0-455D-993F-71CE7EC4D032}" type="slidenum">
              <a:t>‹#›</a:t>
            </a:fld>
            <a:endParaRPr lang="en-GB"/>
          </a:p>
        </p:txBody>
      </p:sp>
    </p:spTree>
    <p:extLst>
      <p:ext uri="{BB962C8B-B14F-4D97-AF65-F5344CB8AC3E}">
        <p14:creationId xmlns:p14="http://schemas.microsoft.com/office/powerpoint/2010/main" val="2547921312"/>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6DB001-3ED4-4BDD-9F80-3598F35C9ECC}"/>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2F64EF4A-9617-4AC2-ACC9-A903F817E91D}"/>
              </a:ext>
            </a:extLst>
          </p:cNvPr>
          <p:cNvSpPr txBox="1">
            <a:spLocks noGrp="1"/>
          </p:cNvSpPr>
          <p:nvPr>
            <p:ph type="body" sz="quarter" idx="1"/>
          </p:nvPr>
        </p:nvSpPr>
        <p:spPr/>
        <p:txBody>
          <a:bodyPr/>
          <a:lstStyle/>
          <a:p>
            <a:pPr lvl="0"/>
            <a:endParaRPr lang="en-GB" dirty="0"/>
          </a:p>
        </p:txBody>
      </p:sp>
      <p:sp>
        <p:nvSpPr>
          <p:cNvPr id="4" name="Slide Number Placeholder 3">
            <a:extLst>
              <a:ext uri="{FF2B5EF4-FFF2-40B4-BE49-F238E27FC236}">
                <a16:creationId xmlns:a16="http://schemas.microsoft.com/office/drawing/2014/main" id="{EA2F98FD-1157-4ECF-954F-97592409F99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C4F041E-DB47-4836-9EDB-7EBDF42088C4}"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FF70E0-DC5B-4079-804E-443686E2FBC3}"/>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95333215-29A1-4B70-B6A2-352C86DD8E85}"/>
              </a:ext>
            </a:extLst>
          </p:cNvPr>
          <p:cNvSpPr txBox="1">
            <a:spLocks noGrp="1"/>
          </p:cNvSpPr>
          <p:nvPr>
            <p:ph type="body" sz="quarter" idx="1"/>
          </p:nvPr>
        </p:nvSpPr>
        <p:spPr/>
        <p:txBody>
          <a:bodyPr/>
          <a:lstStyle/>
          <a:p>
            <a:pPr lvl="0"/>
            <a:endParaRPr lang="en-GB" dirty="0"/>
          </a:p>
        </p:txBody>
      </p:sp>
      <p:sp>
        <p:nvSpPr>
          <p:cNvPr id="4" name="Slide Number Placeholder 3">
            <a:extLst>
              <a:ext uri="{FF2B5EF4-FFF2-40B4-BE49-F238E27FC236}">
                <a16:creationId xmlns:a16="http://schemas.microsoft.com/office/drawing/2014/main" id="{336649B7-9680-4038-9DD8-BADB226F372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A10DB19-1CD2-480F-9679-52D79A2CF645}"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7E0A40-B7E6-4F34-85F0-409B5CCC0C3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DC72DAD7-A701-42D0-A5C8-92DEDE5879E7}"/>
              </a:ext>
            </a:extLst>
          </p:cNvPr>
          <p:cNvSpPr txBox="1">
            <a:spLocks noGrp="1"/>
          </p:cNvSpPr>
          <p:nvPr>
            <p:ph type="body" sz="quarter" idx="1"/>
          </p:nvPr>
        </p:nvSpPr>
        <p:spPr/>
        <p:txBody>
          <a:bodyPr/>
          <a:lstStyle/>
          <a:p>
            <a:pPr lvl="0"/>
            <a:r>
              <a:rPr lang="en-US" dirty="0"/>
              <a:t> </a:t>
            </a:r>
          </a:p>
          <a:p>
            <a:pPr lvl="0"/>
            <a:r>
              <a:rPr lang="en-US" dirty="0"/>
              <a:t> </a:t>
            </a:r>
          </a:p>
          <a:p>
            <a:pPr lvl="0"/>
            <a:endParaRPr lang="en-GB" dirty="0"/>
          </a:p>
        </p:txBody>
      </p:sp>
      <p:sp>
        <p:nvSpPr>
          <p:cNvPr id="4" name="Slide Number Placeholder 3">
            <a:extLst>
              <a:ext uri="{FF2B5EF4-FFF2-40B4-BE49-F238E27FC236}">
                <a16:creationId xmlns:a16="http://schemas.microsoft.com/office/drawing/2014/main" id="{27AAC8D8-E86E-4A35-8A99-E18403E861E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02A735B-315A-4909-BFD0-F7BC1A6BFCA3}"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EE1AF3-3642-4D23-8197-3023E0CEE71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8472C732-7643-4950-B823-1B22908EC222}"/>
              </a:ext>
            </a:extLst>
          </p:cNvPr>
          <p:cNvSpPr txBox="1">
            <a:spLocks noGrp="1"/>
          </p:cNvSpPr>
          <p:nvPr>
            <p:ph type="body" sz="quarter" idx="1"/>
          </p:nvPr>
        </p:nvSpPr>
        <p:spPr/>
        <p:txBody>
          <a:bodyPr/>
          <a:lstStyle/>
          <a:p>
            <a:pPr lvl="0"/>
            <a:endParaRPr lang="en-GB" dirty="0"/>
          </a:p>
        </p:txBody>
      </p:sp>
      <p:sp>
        <p:nvSpPr>
          <p:cNvPr id="4" name="Slide Number Placeholder 3">
            <a:extLst>
              <a:ext uri="{FF2B5EF4-FFF2-40B4-BE49-F238E27FC236}">
                <a16:creationId xmlns:a16="http://schemas.microsoft.com/office/drawing/2014/main" id="{FB555095-41C2-48C2-AD52-021AB0594F4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BCBE3CB-F036-4D36-BBFD-8ABBBE4854BA}"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E20DBF21-91A0-455D-993F-71CE7EC4D032}" type="slidenum">
              <a:rPr lang="en-GB" smtClean="0"/>
              <a:t>5</a:t>
            </a:fld>
            <a:endParaRPr lang="en-GB"/>
          </a:p>
        </p:txBody>
      </p:sp>
    </p:spTree>
    <p:extLst>
      <p:ext uri="{BB962C8B-B14F-4D97-AF65-F5344CB8AC3E}">
        <p14:creationId xmlns:p14="http://schemas.microsoft.com/office/powerpoint/2010/main" val="651772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E84A37-983B-4AB6-BCBE-07A87DD8A982}"/>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DA3B24AB-82D9-4BB2-BB6A-69A1E4E8FDCA}"/>
              </a:ext>
            </a:extLst>
          </p:cNvPr>
          <p:cNvSpPr txBox="1">
            <a:spLocks noGrp="1"/>
          </p:cNvSpPr>
          <p:nvPr>
            <p:ph type="body" sz="quarter" idx="1"/>
          </p:nvPr>
        </p:nvSpPr>
        <p:spPr/>
        <p:txBody>
          <a:bodyPr/>
          <a:lstStyle/>
          <a:p>
            <a:pPr lvl="0"/>
            <a:endParaRPr lang="en-GB" dirty="0"/>
          </a:p>
        </p:txBody>
      </p:sp>
      <p:sp>
        <p:nvSpPr>
          <p:cNvPr id="4" name="Slide Number Placeholder 3">
            <a:extLst>
              <a:ext uri="{FF2B5EF4-FFF2-40B4-BE49-F238E27FC236}">
                <a16:creationId xmlns:a16="http://schemas.microsoft.com/office/drawing/2014/main" id="{F7447DF2-AE1F-4E91-BCB0-E6AF630A1F3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8BA6E81-E8C3-43D4-918A-B7162CB5C015}"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DDE786-1320-4A26-8A6C-E9AB08F1E48E}"/>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38FB075E-A330-46AD-B083-D8ED9BD42329}"/>
              </a:ext>
            </a:extLst>
          </p:cNvPr>
          <p:cNvSpPr txBox="1">
            <a:spLocks noGrp="1"/>
          </p:cNvSpPr>
          <p:nvPr>
            <p:ph type="body" sz="quarter" idx="1"/>
          </p:nvPr>
        </p:nvSpPr>
        <p:spPr/>
        <p:txBody>
          <a:bodyPr/>
          <a:lstStyle/>
          <a:p>
            <a:pPr lvl="0"/>
            <a:endParaRPr lang="en-GB" dirty="0"/>
          </a:p>
        </p:txBody>
      </p:sp>
      <p:sp>
        <p:nvSpPr>
          <p:cNvPr id="4" name="Slide Number Placeholder 3">
            <a:extLst>
              <a:ext uri="{FF2B5EF4-FFF2-40B4-BE49-F238E27FC236}">
                <a16:creationId xmlns:a16="http://schemas.microsoft.com/office/drawing/2014/main" id="{66E22739-8178-44E9-BF08-380C8D6B5B1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1CA1F5D-4F10-4945-A544-17610C7CB48B}"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6B2005-F7A2-4F72-8853-7852EB0AACB2}"/>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A5D87AE2-2038-47E7-AB7F-BD7F525A36E4}"/>
              </a:ext>
            </a:extLst>
          </p:cNvPr>
          <p:cNvSpPr txBox="1">
            <a:spLocks noGrp="1"/>
          </p:cNvSpPr>
          <p:nvPr>
            <p:ph type="body" sz="quarter" idx="1"/>
          </p:nvPr>
        </p:nvSpPr>
        <p:spPr/>
        <p:txBody>
          <a:bodyPr/>
          <a:lstStyle/>
          <a:p>
            <a:pPr lvl="0"/>
            <a:endParaRPr lang="en-GB" dirty="0"/>
          </a:p>
        </p:txBody>
      </p:sp>
      <p:sp>
        <p:nvSpPr>
          <p:cNvPr id="4" name="Slide Number Placeholder 3">
            <a:extLst>
              <a:ext uri="{FF2B5EF4-FFF2-40B4-BE49-F238E27FC236}">
                <a16:creationId xmlns:a16="http://schemas.microsoft.com/office/drawing/2014/main" id="{523F2A2F-1B49-4DB1-BB83-887D4BA41A7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0CC52F0-D1F3-417F-8430-ADECD812DD5A}"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E20DBF21-91A0-455D-993F-71CE7EC4D032}" type="slidenum">
              <a:rPr lang="en-GB" smtClean="0"/>
              <a:t>9</a:t>
            </a:fld>
            <a:endParaRPr lang="en-GB"/>
          </a:p>
        </p:txBody>
      </p:sp>
    </p:spTree>
    <p:extLst>
      <p:ext uri="{BB962C8B-B14F-4D97-AF65-F5344CB8AC3E}">
        <p14:creationId xmlns:p14="http://schemas.microsoft.com/office/powerpoint/2010/main" val="3445175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DA688E-91F3-4C9E-BEEF-15730545E15E}"/>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137E9645-3C45-4E45-B139-07128AB31604}"/>
              </a:ext>
            </a:extLst>
          </p:cNvPr>
          <p:cNvSpPr txBox="1">
            <a:spLocks noGrp="1"/>
          </p:cNvSpPr>
          <p:nvPr>
            <p:ph type="body" sz="quarter" idx="1"/>
          </p:nvPr>
        </p:nvSpPr>
        <p:spPr/>
        <p:txBody>
          <a:bodyPr/>
          <a:lstStyle/>
          <a:p>
            <a:pPr lvl="0"/>
            <a:endParaRPr lang="en-GB" dirty="0"/>
          </a:p>
        </p:txBody>
      </p:sp>
      <p:sp>
        <p:nvSpPr>
          <p:cNvPr id="4" name="Slide Number Placeholder 3">
            <a:extLst>
              <a:ext uri="{FF2B5EF4-FFF2-40B4-BE49-F238E27FC236}">
                <a16:creationId xmlns:a16="http://schemas.microsoft.com/office/drawing/2014/main" id="{C1FF26EE-FD59-40FF-BF0B-3626D7ECEAA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60490A1-9D77-4377-9F2F-DE7252AFED2B}"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07D5C-9520-4EF9-A88B-32258F4821E3}"/>
              </a:ext>
            </a:extLst>
          </p:cNvPr>
          <p:cNvSpPr txBox="1">
            <a:spLocks noGrp="1"/>
          </p:cNvSpPr>
          <p:nvPr>
            <p:ph type="ctrTitle"/>
          </p:nvPr>
        </p:nvSpPr>
        <p:spPr>
          <a:xfrm>
            <a:off x="1595271" y="1122361"/>
            <a:ext cx="9001463" cy="2387598"/>
          </a:xfrm>
        </p:spPr>
        <p:txBody>
          <a:bodyPr anchor="b"/>
          <a:lstStyle>
            <a:lvl1pPr>
              <a:defRPr sz="4800"/>
            </a:lvl1pPr>
          </a:lstStyle>
          <a:p>
            <a:pPr lvl="0"/>
            <a:r>
              <a:rPr lang="en-US"/>
              <a:t>Click to edit Master title style</a:t>
            </a:r>
          </a:p>
        </p:txBody>
      </p:sp>
      <p:sp>
        <p:nvSpPr>
          <p:cNvPr id="3" name="Subtitle 2">
            <a:extLst>
              <a:ext uri="{FF2B5EF4-FFF2-40B4-BE49-F238E27FC236}">
                <a16:creationId xmlns:a16="http://schemas.microsoft.com/office/drawing/2014/main" id="{A831BEE1-2E7D-4048-A653-150C90BF0B9B}"/>
              </a:ext>
            </a:extLst>
          </p:cNvPr>
          <p:cNvSpPr txBox="1">
            <a:spLocks noGrp="1"/>
          </p:cNvSpPr>
          <p:nvPr>
            <p:ph type="subTitle" idx="1"/>
          </p:nvPr>
        </p:nvSpPr>
        <p:spPr>
          <a:xfrm>
            <a:off x="1595271" y="3602041"/>
            <a:ext cx="9001463"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6E6D5D09-E8EE-4215-9BCA-F809A70DBD33}"/>
              </a:ext>
            </a:extLst>
          </p:cNvPr>
          <p:cNvSpPr txBox="1">
            <a:spLocks noGrp="1"/>
          </p:cNvSpPr>
          <p:nvPr>
            <p:ph type="dt" sz="half" idx="7"/>
          </p:nvPr>
        </p:nvSpPr>
        <p:spPr/>
        <p:txBody>
          <a:bodyPr/>
          <a:lstStyle>
            <a:lvl1pPr>
              <a:defRPr/>
            </a:lvl1pPr>
          </a:lstStyle>
          <a:p>
            <a:pPr lvl="0"/>
            <a:fld id="{4F5219E5-1B66-4EE4-8C7B-073C641FAE25}" type="datetime1">
              <a:rPr lang="en-US"/>
              <a:pPr lvl="0"/>
              <a:t>3/22/2018</a:t>
            </a:fld>
            <a:endParaRPr lang="en-US"/>
          </a:p>
        </p:txBody>
      </p:sp>
      <p:sp>
        <p:nvSpPr>
          <p:cNvPr id="5" name="Footer Placeholder 4">
            <a:extLst>
              <a:ext uri="{FF2B5EF4-FFF2-40B4-BE49-F238E27FC236}">
                <a16:creationId xmlns:a16="http://schemas.microsoft.com/office/drawing/2014/main" id="{E4C4BBA5-34A4-49DE-A45D-0E3DC25FACCE}"/>
              </a:ext>
            </a:extLst>
          </p:cNvPr>
          <p:cNvSpPr txBox="1">
            <a:spLocks noGrp="1"/>
          </p:cNvSpPr>
          <p:nvPr>
            <p:ph type="ftr" sz="quarter" idx="9"/>
          </p:nvPr>
        </p:nvSpPr>
        <p:spPr/>
        <p:txBody>
          <a:bodyPr/>
          <a:lstStyle>
            <a:lvl1pPr>
              <a:defRPr/>
            </a:lvl1pPr>
          </a:lstStyle>
          <a:p>
            <a:pPr lvl="0"/>
            <a:r>
              <a:rPr lang="en-US"/>
              <a:t>             </a:t>
            </a:r>
          </a:p>
        </p:txBody>
      </p:sp>
      <p:sp>
        <p:nvSpPr>
          <p:cNvPr id="6" name="Slide Number Placeholder 5">
            <a:extLst>
              <a:ext uri="{FF2B5EF4-FFF2-40B4-BE49-F238E27FC236}">
                <a16:creationId xmlns:a16="http://schemas.microsoft.com/office/drawing/2014/main" id="{A2B08135-E108-4E5D-BDC4-511172C25726}"/>
              </a:ext>
            </a:extLst>
          </p:cNvPr>
          <p:cNvSpPr txBox="1">
            <a:spLocks noGrp="1"/>
          </p:cNvSpPr>
          <p:nvPr>
            <p:ph type="sldNum" sz="quarter" idx="8"/>
          </p:nvPr>
        </p:nvSpPr>
        <p:spPr/>
        <p:txBody>
          <a:bodyPr/>
          <a:lstStyle>
            <a:lvl1pPr>
              <a:defRPr/>
            </a:lvl1pPr>
          </a:lstStyle>
          <a:p>
            <a:pPr lvl="0"/>
            <a:fld id="{09C88DE9-08BF-45E0-AD19-5CD3A2EBBF25}" type="slidenum">
              <a:t>‹#›</a:t>
            </a:fld>
            <a:endParaRPr lang="en-US"/>
          </a:p>
        </p:txBody>
      </p:sp>
    </p:spTree>
    <p:extLst>
      <p:ext uri="{BB962C8B-B14F-4D97-AF65-F5344CB8AC3E}">
        <p14:creationId xmlns:p14="http://schemas.microsoft.com/office/powerpoint/2010/main" val="172182740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B2F9E-3970-46DE-9066-CB075A2CBAC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B872E1F-9090-4C83-9D0B-7716E0F51A2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A356905-9B05-40F9-9784-EC7427DA6B6F}"/>
              </a:ext>
            </a:extLst>
          </p:cNvPr>
          <p:cNvSpPr txBox="1">
            <a:spLocks noGrp="1"/>
          </p:cNvSpPr>
          <p:nvPr>
            <p:ph type="dt" sz="half" idx="7"/>
          </p:nvPr>
        </p:nvSpPr>
        <p:spPr/>
        <p:txBody>
          <a:bodyPr/>
          <a:lstStyle>
            <a:lvl1pPr>
              <a:defRPr/>
            </a:lvl1pPr>
          </a:lstStyle>
          <a:p>
            <a:pPr lvl="0"/>
            <a:fld id="{9552671A-F890-47A4-9E72-C1E5CB2E2D0E}" type="datetime1">
              <a:rPr lang="en-US"/>
              <a:pPr lvl="0"/>
              <a:t>3/22/2018</a:t>
            </a:fld>
            <a:endParaRPr lang="en-US"/>
          </a:p>
        </p:txBody>
      </p:sp>
      <p:sp>
        <p:nvSpPr>
          <p:cNvPr id="5" name="Footer Placeholder 4">
            <a:extLst>
              <a:ext uri="{FF2B5EF4-FFF2-40B4-BE49-F238E27FC236}">
                <a16:creationId xmlns:a16="http://schemas.microsoft.com/office/drawing/2014/main" id="{FE830DBF-9DBA-4DFE-85EC-04C9A3F5AD1B}"/>
              </a:ext>
            </a:extLst>
          </p:cNvPr>
          <p:cNvSpPr txBox="1">
            <a:spLocks noGrp="1"/>
          </p:cNvSpPr>
          <p:nvPr>
            <p:ph type="ftr" sz="quarter" idx="9"/>
          </p:nvPr>
        </p:nvSpPr>
        <p:spPr/>
        <p:txBody>
          <a:bodyPr/>
          <a:lstStyle>
            <a:lvl1pPr>
              <a:defRPr/>
            </a:lvl1pPr>
          </a:lstStyle>
          <a:p>
            <a:pPr lvl="0"/>
            <a:r>
              <a:rPr lang="en-US"/>
              <a:t>             </a:t>
            </a:r>
          </a:p>
        </p:txBody>
      </p:sp>
      <p:sp>
        <p:nvSpPr>
          <p:cNvPr id="6" name="Slide Number Placeholder 5">
            <a:extLst>
              <a:ext uri="{FF2B5EF4-FFF2-40B4-BE49-F238E27FC236}">
                <a16:creationId xmlns:a16="http://schemas.microsoft.com/office/drawing/2014/main" id="{6C1D4DD6-EE52-49F0-AE3B-D0B858D148E9}"/>
              </a:ext>
            </a:extLst>
          </p:cNvPr>
          <p:cNvSpPr txBox="1">
            <a:spLocks noGrp="1"/>
          </p:cNvSpPr>
          <p:nvPr>
            <p:ph type="sldNum" sz="quarter" idx="8"/>
          </p:nvPr>
        </p:nvSpPr>
        <p:spPr/>
        <p:txBody>
          <a:bodyPr/>
          <a:lstStyle>
            <a:lvl1pPr>
              <a:defRPr/>
            </a:lvl1pPr>
          </a:lstStyle>
          <a:p>
            <a:pPr lvl="0"/>
            <a:fld id="{FF0FBBC0-4ABF-4DA1-BD32-A635AFE7AEC6}" type="slidenum">
              <a:t>‹#›</a:t>
            </a:fld>
            <a:endParaRPr lang="en-US"/>
          </a:p>
        </p:txBody>
      </p:sp>
    </p:spTree>
    <p:extLst>
      <p:ext uri="{BB962C8B-B14F-4D97-AF65-F5344CB8AC3E}">
        <p14:creationId xmlns:p14="http://schemas.microsoft.com/office/powerpoint/2010/main" val="129678259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BE7BC-85D6-43F0-BC31-A0F6F602CEDE}"/>
              </a:ext>
            </a:extLst>
          </p:cNvPr>
          <p:cNvSpPr txBox="1">
            <a:spLocks noGrp="1"/>
          </p:cNvSpPr>
          <p:nvPr>
            <p:ph type="title"/>
          </p:nvPr>
        </p:nvSpPr>
        <p:spPr>
          <a:xfrm>
            <a:off x="1229246" y="657225"/>
            <a:ext cx="9733513" cy="2852735"/>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6CBDFF5E-81D0-4D92-9B7C-BD1631D11ADE}"/>
              </a:ext>
            </a:extLst>
          </p:cNvPr>
          <p:cNvSpPr txBox="1">
            <a:spLocks noGrp="1"/>
          </p:cNvSpPr>
          <p:nvPr>
            <p:ph type="body" idx="1"/>
          </p:nvPr>
        </p:nvSpPr>
        <p:spPr>
          <a:xfrm>
            <a:off x="1229246" y="3602041"/>
            <a:ext cx="9733513" cy="1500182"/>
          </a:xfrm>
        </p:spPr>
        <p:txBody>
          <a:bodyPr anchorCtr="1"/>
          <a:lstStyle>
            <a:lvl1pPr marL="0" indent="0" algn="ctr">
              <a:buNone/>
              <a:defRPr sz="2400"/>
            </a:lvl1pPr>
          </a:lstStyle>
          <a:p>
            <a:pPr lvl="0"/>
            <a:r>
              <a:rPr lang="en-US"/>
              <a:t>Edit Master text styles</a:t>
            </a:r>
          </a:p>
        </p:txBody>
      </p:sp>
      <p:sp>
        <p:nvSpPr>
          <p:cNvPr id="4" name="Date Placeholder 3">
            <a:extLst>
              <a:ext uri="{FF2B5EF4-FFF2-40B4-BE49-F238E27FC236}">
                <a16:creationId xmlns:a16="http://schemas.microsoft.com/office/drawing/2014/main" id="{44E49BC4-007E-45F7-9CE5-0D189D9B28CE}"/>
              </a:ext>
            </a:extLst>
          </p:cNvPr>
          <p:cNvSpPr txBox="1">
            <a:spLocks noGrp="1"/>
          </p:cNvSpPr>
          <p:nvPr>
            <p:ph type="dt" sz="half" idx="7"/>
          </p:nvPr>
        </p:nvSpPr>
        <p:spPr/>
        <p:txBody>
          <a:bodyPr/>
          <a:lstStyle>
            <a:lvl1pPr>
              <a:defRPr/>
            </a:lvl1pPr>
          </a:lstStyle>
          <a:p>
            <a:pPr lvl="0"/>
            <a:fld id="{6884A1ED-087B-453B-BDF9-3C5A49AAE7AA}" type="datetime1">
              <a:rPr lang="en-US"/>
              <a:pPr lvl="0"/>
              <a:t>3/22/2018</a:t>
            </a:fld>
            <a:endParaRPr lang="en-US"/>
          </a:p>
        </p:txBody>
      </p:sp>
      <p:sp>
        <p:nvSpPr>
          <p:cNvPr id="5" name="Footer Placeholder 4">
            <a:extLst>
              <a:ext uri="{FF2B5EF4-FFF2-40B4-BE49-F238E27FC236}">
                <a16:creationId xmlns:a16="http://schemas.microsoft.com/office/drawing/2014/main" id="{6B43E3B5-2266-4B91-9244-8589F95E8BA4}"/>
              </a:ext>
            </a:extLst>
          </p:cNvPr>
          <p:cNvSpPr txBox="1">
            <a:spLocks noGrp="1"/>
          </p:cNvSpPr>
          <p:nvPr>
            <p:ph type="ftr" sz="quarter" idx="9"/>
          </p:nvPr>
        </p:nvSpPr>
        <p:spPr/>
        <p:txBody>
          <a:bodyPr/>
          <a:lstStyle>
            <a:lvl1pPr>
              <a:defRPr/>
            </a:lvl1pPr>
          </a:lstStyle>
          <a:p>
            <a:pPr lvl="0"/>
            <a:r>
              <a:rPr lang="en-US"/>
              <a:t>             </a:t>
            </a:r>
          </a:p>
        </p:txBody>
      </p:sp>
      <p:sp>
        <p:nvSpPr>
          <p:cNvPr id="6" name="Slide Number Placeholder 5">
            <a:extLst>
              <a:ext uri="{FF2B5EF4-FFF2-40B4-BE49-F238E27FC236}">
                <a16:creationId xmlns:a16="http://schemas.microsoft.com/office/drawing/2014/main" id="{DEA57234-C740-4623-AE27-87BA9F12E2F2}"/>
              </a:ext>
            </a:extLst>
          </p:cNvPr>
          <p:cNvSpPr txBox="1">
            <a:spLocks noGrp="1"/>
          </p:cNvSpPr>
          <p:nvPr>
            <p:ph type="sldNum" sz="quarter" idx="8"/>
          </p:nvPr>
        </p:nvSpPr>
        <p:spPr/>
        <p:txBody>
          <a:bodyPr/>
          <a:lstStyle>
            <a:lvl1pPr>
              <a:defRPr/>
            </a:lvl1pPr>
          </a:lstStyle>
          <a:p>
            <a:pPr lvl="0"/>
            <a:fld id="{766FB73C-0779-44B6-99A9-F370485B323C}" type="slidenum">
              <a:t>‹#›</a:t>
            </a:fld>
            <a:endParaRPr lang="en-US"/>
          </a:p>
        </p:txBody>
      </p:sp>
    </p:spTree>
    <p:extLst>
      <p:ext uri="{BB962C8B-B14F-4D97-AF65-F5344CB8AC3E}">
        <p14:creationId xmlns:p14="http://schemas.microsoft.com/office/powerpoint/2010/main" val="31341276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669AE-DF30-4E62-BAD2-E5B7791479F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6081D77-F7C1-4B36-ABA9-B839EDF80D78}"/>
              </a:ext>
            </a:extLst>
          </p:cNvPr>
          <p:cNvSpPr txBox="1">
            <a:spLocks noGrp="1"/>
          </p:cNvSpPr>
          <p:nvPr>
            <p:ph idx="1"/>
          </p:nvPr>
        </p:nvSpPr>
        <p:spPr>
          <a:xfrm>
            <a:off x="913796" y="2088315"/>
            <a:ext cx="5106000" cy="3702881"/>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26E6DD2-FCEF-42E5-8D33-2AAB17A9340C}"/>
              </a:ext>
            </a:extLst>
          </p:cNvPr>
          <p:cNvSpPr txBox="1">
            <a:spLocks noGrp="1"/>
          </p:cNvSpPr>
          <p:nvPr>
            <p:ph idx="2"/>
          </p:nvPr>
        </p:nvSpPr>
        <p:spPr>
          <a:xfrm>
            <a:off x="6173407" y="2088315"/>
            <a:ext cx="5094149" cy="3702881"/>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EE64161-DFB8-42E7-B566-42FA5004CC22}"/>
              </a:ext>
            </a:extLst>
          </p:cNvPr>
          <p:cNvSpPr txBox="1">
            <a:spLocks noGrp="1"/>
          </p:cNvSpPr>
          <p:nvPr>
            <p:ph type="dt" sz="half" idx="7"/>
          </p:nvPr>
        </p:nvSpPr>
        <p:spPr/>
        <p:txBody>
          <a:bodyPr/>
          <a:lstStyle>
            <a:lvl1pPr>
              <a:defRPr/>
            </a:lvl1pPr>
          </a:lstStyle>
          <a:p>
            <a:pPr lvl="0"/>
            <a:fld id="{304DFE73-DC98-4524-BFDC-1A66FBEAA65C}" type="datetime1">
              <a:rPr lang="en-US"/>
              <a:pPr lvl="0"/>
              <a:t>3/22/2018</a:t>
            </a:fld>
            <a:endParaRPr lang="en-US"/>
          </a:p>
        </p:txBody>
      </p:sp>
      <p:sp>
        <p:nvSpPr>
          <p:cNvPr id="6" name="Footer Placeholder 5">
            <a:extLst>
              <a:ext uri="{FF2B5EF4-FFF2-40B4-BE49-F238E27FC236}">
                <a16:creationId xmlns:a16="http://schemas.microsoft.com/office/drawing/2014/main" id="{7D61A804-9A06-4909-90F0-64DDCB4943D8}"/>
              </a:ext>
            </a:extLst>
          </p:cNvPr>
          <p:cNvSpPr txBox="1">
            <a:spLocks noGrp="1"/>
          </p:cNvSpPr>
          <p:nvPr>
            <p:ph type="ftr" sz="quarter" idx="9"/>
          </p:nvPr>
        </p:nvSpPr>
        <p:spPr/>
        <p:txBody>
          <a:bodyPr/>
          <a:lstStyle>
            <a:lvl1pPr>
              <a:defRPr/>
            </a:lvl1pPr>
          </a:lstStyle>
          <a:p>
            <a:pPr lvl="0"/>
            <a:r>
              <a:rPr lang="en-US"/>
              <a:t>             </a:t>
            </a:r>
          </a:p>
        </p:txBody>
      </p:sp>
      <p:sp>
        <p:nvSpPr>
          <p:cNvPr id="7" name="Slide Number Placeholder 6">
            <a:extLst>
              <a:ext uri="{FF2B5EF4-FFF2-40B4-BE49-F238E27FC236}">
                <a16:creationId xmlns:a16="http://schemas.microsoft.com/office/drawing/2014/main" id="{234C936B-F15D-4989-9F96-EA12B9E80018}"/>
              </a:ext>
            </a:extLst>
          </p:cNvPr>
          <p:cNvSpPr txBox="1">
            <a:spLocks noGrp="1"/>
          </p:cNvSpPr>
          <p:nvPr>
            <p:ph type="sldNum" sz="quarter" idx="8"/>
          </p:nvPr>
        </p:nvSpPr>
        <p:spPr/>
        <p:txBody>
          <a:bodyPr/>
          <a:lstStyle>
            <a:lvl1pPr>
              <a:defRPr/>
            </a:lvl1pPr>
          </a:lstStyle>
          <a:p>
            <a:pPr lvl="0"/>
            <a:fld id="{C0E5ECFB-A41C-439A-9265-8D9E995E7DDD}" type="slidenum">
              <a:t>‹#›</a:t>
            </a:fld>
            <a:endParaRPr lang="en-US"/>
          </a:p>
        </p:txBody>
      </p:sp>
    </p:spTree>
    <p:extLst>
      <p:ext uri="{BB962C8B-B14F-4D97-AF65-F5344CB8AC3E}">
        <p14:creationId xmlns:p14="http://schemas.microsoft.com/office/powerpoint/2010/main" val="183327546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8C7D0-2EC2-4849-AF8B-627E0AD2DCF2}"/>
              </a:ext>
            </a:extLst>
          </p:cNvPr>
          <p:cNvSpPr txBox="1">
            <a:spLocks noGrp="1"/>
          </p:cNvSpPr>
          <p:nvPr>
            <p:ph type="title"/>
          </p:nvPr>
        </p:nvSpPr>
        <p:spPr>
          <a:xfrm>
            <a:off x="913796" y="609603"/>
            <a:ext cx="1035376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B68D8436-FF34-42A9-99BB-E72326B96778}"/>
              </a:ext>
            </a:extLst>
          </p:cNvPr>
          <p:cNvSpPr txBox="1">
            <a:spLocks noGrp="1"/>
          </p:cNvSpPr>
          <p:nvPr>
            <p:ph type="body" idx="1"/>
          </p:nvPr>
        </p:nvSpPr>
        <p:spPr>
          <a:xfrm>
            <a:off x="1141802" y="2088315"/>
            <a:ext cx="4879201" cy="823910"/>
          </a:xfrm>
        </p:spPr>
        <p:txBody>
          <a:bodyPr anchor="b"/>
          <a:lstStyle>
            <a:lvl1pPr marL="0" indent="0">
              <a:lnSpc>
                <a:spcPct val="100000"/>
              </a:lnSpc>
              <a:buNone/>
              <a:defRPr sz="2400" b="1"/>
            </a:lvl1pPr>
          </a:lstStyle>
          <a:p>
            <a:pPr lvl="0"/>
            <a:r>
              <a:rPr lang="en-US"/>
              <a:t>Edit Master text styles</a:t>
            </a:r>
          </a:p>
        </p:txBody>
      </p:sp>
      <p:sp>
        <p:nvSpPr>
          <p:cNvPr id="4" name="Content Placeholder 3">
            <a:extLst>
              <a:ext uri="{FF2B5EF4-FFF2-40B4-BE49-F238E27FC236}">
                <a16:creationId xmlns:a16="http://schemas.microsoft.com/office/drawing/2014/main" id="{5D18303C-DF82-44C6-9B16-CDD3F5EAF138}"/>
              </a:ext>
            </a:extLst>
          </p:cNvPr>
          <p:cNvSpPr txBox="1">
            <a:spLocks noGrp="1"/>
          </p:cNvSpPr>
          <p:nvPr>
            <p:ph idx="2"/>
          </p:nvPr>
        </p:nvSpPr>
        <p:spPr>
          <a:xfrm>
            <a:off x="913796" y="2912235"/>
            <a:ext cx="5107207" cy="2878970"/>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07DC38A-9675-4E06-9512-3D96C433E519}"/>
              </a:ext>
            </a:extLst>
          </p:cNvPr>
          <p:cNvSpPr txBox="1">
            <a:spLocks noGrp="1"/>
          </p:cNvSpPr>
          <p:nvPr>
            <p:ph type="body" idx="3"/>
          </p:nvPr>
        </p:nvSpPr>
        <p:spPr>
          <a:xfrm>
            <a:off x="6402007" y="2088315"/>
            <a:ext cx="4865549" cy="823910"/>
          </a:xfrm>
        </p:spPr>
        <p:txBody>
          <a:bodyPr anchor="b"/>
          <a:lstStyle>
            <a:lvl1pPr marL="0" indent="0">
              <a:lnSpc>
                <a:spcPct val="100000"/>
              </a:lnSpc>
              <a:buNone/>
              <a:defRPr sz="2400" b="1"/>
            </a:lvl1pPr>
          </a:lstStyle>
          <a:p>
            <a:pPr lvl="0"/>
            <a:r>
              <a:rPr lang="en-US"/>
              <a:t>Edit Master text styles</a:t>
            </a:r>
          </a:p>
        </p:txBody>
      </p:sp>
      <p:sp>
        <p:nvSpPr>
          <p:cNvPr id="6" name="Content Placeholder 5">
            <a:extLst>
              <a:ext uri="{FF2B5EF4-FFF2-40B4-BE49-F238E27FC236}">
                <a16:creationId xmlns:a16="http://schemas.microsoft.com/office/drawing/2014/main" id="{B569308E-FA18-4819-BBFB-1BDAAC7408EF}"/>
              </a:ext>
            </a:extLst>
          </p:cNvPr>
          <p:cNvSpPr txBox="1">
            <a:spLocks noGrp="1"/>
          </p:cNvSpPr>
          <p:nvPr>
            <p:ph idx="4"/>
          </p:nvPr>
        </p:nvSpPr>
        <p:spPr>
          <a:xfrm>
            <a:off x="6172200" y="2912235"/>
            <a:ext cx="5095356" cy="2878970"/>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90F5D84-5E64-4E84-800D-F8C255A67B6E}"/>
              </a:ext>
            </a:extLst>
          </p:cNvPr>
          <p:cNvSpPr txBox="1">
            <a:spLocks noGrp="1"/>
          </p:cNvSpPr>
          <p:nvPr>
            <p:ph type="dt" sz="half" idx="7"/>
          </p:nvPr>
        </p:nvSpPr>
        <p:spPr/>
        <p:txBody>
          <a:bodyPr/>
          <a:lstStyle>
            <a:lvl1pPr>
              <a:defRPr/>
            </a:lvl1pPr>
          </a:lstStyle>
          <a:p>
            <a:pPr lvl="0"/>
            <a:fld id="{ADE2833F-C7E6-4426-843A-857F459738AA}" type="datetime1">
              <a:rPr lang="en-US"/>
              <a:pPr lvl="0"/>
              <a:t>3/22/2018</a:t>
            </a:fld>
            <a:endParaRPr lang="en-US"/>
          </a:p>
        </p:txBody>
      </p:sp>
      <p:sp>
        <p:nvSpPr>
          <p:cNvPr id="8" name="Footer Placeholder 7">
            <a:extLst>
              <a:ext uri="{FF2B5EF4-FFF2-40B4-BE49-F238E27FC236}">
                <a16:creationId xmlns:a16="http://schemas.microsoft.com/office/drawing/2014/main" id="{58331D2F-864B-4CF9-9596-6195B0B83A4A}"/>
              </a:ext>
            </a:extLst>
          </p:cNvPr>
          <p:cNvSpPr txBox="1">
            <a:spLocks noGrp="1"/>
          </p:cNvSpPr>
          <p:nvPr>
            <p:ph type="ftr" sz="quarter" idx="9"/>
          </p:nvPr>
        </p:nvSpPr>
        <p:spPr/>
        <p:txBody>
          <a:bodyPr/>
          <a:lstStyle>
            <a:lvl1pPr>
              <a:defRPr/>
            </a:lvl1pPr>
          </a:lstStyle>
          <a:p>
            <a:pPr lvl="0"/>
            <a:r>
              <a:rPr lang="en-US"/>
              <a:t>             </a:t>
            </a:r>
          </a:p>
        </p:txBody>
      </p:sp>
      <p:sp>
        <p:nvSpPr>
          <p:cNvPr id="9" name="Slide Number Placeholder 8">
            <a:extLst>
              <a:ext uri="{FF2B5EF4-FFF2-40B4-BE49-F238E27FC236}">
                <a16:creationId xmlns:a16="http://schemas.microsoft.com/office/drawing/2014/main" id="{F1667A32-6101-483A-B1F2-D14FA84D4805}"/>
              </a:ext>
            </a:extLst>
          </p:cNvPr>
          <p:cNvSpPr txBox="1">
            <a:spLocks noGrp="1"/>
          </p:cNvSpPr>
          <p:nvPr>
            <p:ph type="sldNum" sz="quarter" idx="8"/>
          </p:nvPr>
        </p:nvSpPr>
        <p:spPr/>
        <p:txBody>
          <a:bodyPr/>
          <a:lstStyle>
            <a:lvl1pPr>
              <a:defRPr/>
            </a:lvl1pPr>
          </a:lstStyle>
          <a:p>
            <a:pPr lvl="0"/>
            <a:fld id="{24D61ABD-A708-44AD-9E16-0F9B88FCEF07}" type="slidenum">
              <a:t>‹#›</a:t>
            </a:fld>
            <a:endParaRPr lang="en-US"/>
          </a:p>
        </p:txBody>
      </p:sp>
    </p:spTree>
    <p:extLst>
      <p:ext uri="{BB962C8B-B14F-4D97-AF65-F5344CB8AC3E}">
        <p14:creationId xmlns:p14="http://schemas.microsoft.com/office/powerpoint/2010/main" val="1729073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51A6A-9F7D-470C-9F6C-7EBC17FE28F3}"/>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4E4AF43F-B8B2-452A-B2CC-7158B9D54498}"/>
              </a:ext>
            </a:extLst>
          </p:cNvPr>
          <p:cNvSpPr txBox="1">
            <a:spLocks noGrp="1"/>
          </p:cNvSpPr>
          <p:nvPr>
            <p:ph type="dt" sz="half" idx="7"/>
          </p:nvPr>
        </p:nvSpPr>
        <p:spPr/>
        <p:txBody>
          <a:bodyPr/>
          <a:lstStyle>
            <a:lvl1pPr>
              <a:defRPr/>
            </a:lvl1pPr>
          </a:lstStyle>
          <a:p>
            <a:pPr lvl="0"/>
            <a:fld id="{0F65567C-B3C0-4861-AC3C-F6299D422E0D}" type="datetime1">
              <a:rPr lang="en-US"/>
              <a:pPr lvl="0"/>
              <a:t>3/22/2018</a:t>
            </a:fld>
            <a:endParaRPr lang="en-US"/>
          </a:p>
        </p:txBody>
      </p:sp>
      <p:sp>
        <p:nvSpPr>
          <p:cNvPr id="4" name="Footer Placeholder 3">
            <a:extLst>
              <a:ext uri="{FF2B5EF4-FFF2-40B4-BE49-F238E27FC236}">
                <a16:creationId xmlns:a16="http://schemas.microsoft.com/office/drawing/2014/main" id="{831DC350-C443-4700-9172-CDAE8668BB10}"/>
              </a:ext>
            </a:extLst>
          </p:cNvPr>
          <p:cNvSpPr txBox="1">
            <a:spLocks noGrp="1"/>
          </p:cNvSpPr>
          <p:nvPr>
            <p:ph type="ftr" sz="quarter" idx="9"/>
          </p:nvPr>
        </p:nvSpPr>
        <p:spPr/>
        <p:txBody>
          <a:bodyPr/>
          <a:lstStyle>
            <a:lvl1pPr>
              <a:defRPr/>
            </a:lvl1pPr>
          </a:lstStyle>
          <a:p>
            <a:pPr lvl="0"/>
            <a:r>
              <a:rPr lang="en-US"/>
              <a:t>             </a:t>
            </a:r>
          </a:p>
        </p:txBody>
      </p:sp>
      <p:sp>
        <p:nvSpPr>
          <p:cNvPr id="5" name="Slide Number Placeholder 4">
            <a:extLst>
              <a:ext uri="{FF2B5EF4-FFF2-40B4-BE49-F238E27FC236}">
                <a16:creationId xmlns:a16="http://schemas.microsoft.com/office/drawing/2014/main" id="{DDF24EAE-8FD8-4DD8-8BD3-07B9C761C4C5}"/>
              </a:ext>
            </a:extLst>
          </p:cNvPr>
          <p:cNvSpPr txBox="1">
            <a:spLocks noGrp="1"/>
          </p:cNvSpPr>
          <p:nvPr>
            <p:ph type="sldNum" sz="quarter" idx="8"/>
          </p:nvPr>
        </p:nvSpPr>
        <p:spPr/>
        <p:txBody>
          <a:bodyPr/>
          <a:lstStyle>
            <a:lvl1pPr>
              <a:defRPr/>
            </a:lvl1pPr>
          </a:lstStyle>
          <a:p>
            <a:pPr lvl="0"/>
            <a:fld id="{3A768393-2669-452C-8F37-3D4F3830507B}" type="slidenum">
              <a:t>‹#›</a:t>
            </a:fld>
            <a:endParaRPr lang="en-US"/>
          </a:p>
        </p:txBody>
      </p:sp>
    </p:spTree>
    <p:extLst>
      <p:ext uri="{BB962C8B-B14F-4D97-AF65-F5344CB8AC3E}">
        <p14:creationId xmlns:p14="http://schemas.microsoft.com/office/powerpoint/2010/main" val="4055755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92A183-0F3B-4257-B3E7-34900933A717}"/>
              </a:ext>
            </a:extLst>
          </p:cNvPr>
          <p:cNvSpPr txBox="1">
            <a:spLocks noGrp="1"/>
          </p:cNvSpPr>
          <p:nvPr>
            <p:ph type="dt" sz="half" idx="7"/>
          </p:nvPr>
        </p:nvSpPr>
        <p:spPr/>
        <p:txBody>
          <a:bodyPr/>
          <a:lstStyle>
            <a:lvl1pPr>
              <a:defRPr/>
            </a:lvl1pPr>
          </a:lstStyle>
          <a:p>
            <a:pPr lvl="0"/>
            <a:fld id="{6D0B142F-9C4E-44F4-8A8C-B1030DBDBE73}" type="datetime1">
              <a:rPr lang="en-US"/>
              <a:pPr lvl="0"/>
              <a:t>3/22/2018</a:t>
            </a:fld>
            <a:endParaRPr lang="en-US"/>
          </a:p>
        </p:txBody>
      </p:sp>
      <p:sp>
        <p:nvSpPr>
          <p:cNvPr id="3" name="Footer Placeholder 2">
            <a:extLst>
              <a:ext uri="{FF2B5EF4-FFF2-40B4-BE49-F238E27FC236}">
                <a16:creationId xmlns:a16="http://schemas.microsoft.com/office/drawing/2014/main" id="{A3AB8874-5E01-47D4-9B97-C6F6644FA17C}"/>
              </a:ext>
            </a:extLst>
          </p:cNvPr>
          <p:cNvSpPr txBox="1">
            <a:spLocks noGrp="1"/>
          </p:cNvSpPr>
          <p:nvPr>
            <p:ph type="ftr" sz="quarter" idx="9"/>
          </p:nvPr>
        </p:nvSpPr>
        <p:spPr/>
        <p:txBody>
          <a:bodyPr/>
          <a:lstStyle>
            <a:lvl1pPr>
              <a:defRPr/>
            </a:lvl1pPr>
          </a:lstStyle>
          <a:p>
            <a:pPr lvl="0"/>
            <a:r>
              <a:rPr lang="en-US"/>
              <a:t>             </a:t>
            </a:r>
          </a:p>
        </p:txBody>
      </p:sp>
      <p:sp>
        <p:nvSpPr>
          <p:cNvPr id="4" name="Slide Number Placeholder 3">
            <a:extLst>
              <a:ext uri="{FF2B5EF4-FFF2-40B4-BE49-F238E27FC236}">
                <a16:creationId xmlns:a16="http://schemas.microsoft.com/office/drawing/2014/main" id="{449923BA-6833-4BCB-B840-69FE2EDA2EC6}"/>
              </a:ext>
            </a:extLst>
          </p:cNvPr>
          <p:cNvSpPr txBox="1">
            <a:spLocks noGrp="1"/>
          </p:cNvSpPr>
          <p:nvPr>
            <p:ph type="sldNum" sz="quarter" idx="8"/>
          </p:nvPr>
        </p:nvSpPr>
        <p:spPr/>
        <p:txBody>
          <a:bodyPr/>
          <a:lstStyle>
            <a:lvl1pPr>
              <a:defRPr/>
            </a:lvl1pPr>
          </a:lstStyle>
          <a:p>
            <a:pPr lvl="0"/>
            <a:fld id="{B8151F02-C1C1-40BE-8893-29E6429F9724}" type="slidenum">
              <a:t>‹#›</a:t>
            </a:fld>
            <a:endParaRPr lang="en-US"/>
          </a:p>
        </p:txBody>
      </p:sp>
    </p:spTree>
    <p:extLst>
      <p:ext uri="{BB962C8B-B14F-4D97-AF65-F5344CB8AC3E}">
        <p14:creationId xmlns:p14="http://schemas.microsoft.com/office/powerpoint/2010/main" val="366553297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A5805-8457-4DDA-8712-263DF7B41BD8}"/>
              </a:ext>
            </a:extLst>
          </p:cNvPr>
          <p:cNvSpPr txBox="1">
            <a:spLocks noGrp="1"/>
          </p:cNvSpPr>
          <p:nvPr>
            <p:ph type="title"/>
          </p:nvPr>
        </p:nvSpPr>
        <p:spPr>
          <a:xfrm>
            <a:off x="917225" y="609603"/>
            <a:ext cx="3932240" cy="2362196"/>
          </a:xfrm>
        </p:spPr>
        <p:txBody>
          <a:bodyPr anchor="b"/>
          <a:lstStyle>
            <a:lvl1pPr>
              <a:defRPr sz="2800"/>
            </a:lvl1pPr>
          </a:lstStyle>
          <a:p>
            <a:pPr lvl="0"/>
            <a:r>
              <a:rPr lang="en-US"/>
              <a:t>Click to edit Master title style</a:t>
            </a:r>
          </a:p>
        </p:txBody>
      </p:sp>
      <p:sp>
        <p:nvSpPr>
          <p:cNvPr id="3" name="Content Placeholder 2">
            <a:extLst>
              <a:ext uri="{FF2B5EF4-FFF2-40B4-BE49-F238E27FC236}">
                <a16:creationId xmlns:a16="http://schemas.microsoft.com/office/drawing/2014/main" id="{20C3B0B4-B403-410D-AC5E-ECCE839CC4BB}"/>
              </a:ext>
            </a:extLst>
          </p:cNvPr>
          <p:cNvSpPr txBox="1">
            <a:spLocks noGrp="1"/>
          </p:cNvSpPr>
          <p:nvPr>
            <p:ph idx="1"/>
          </p:nvPr>
        </p:nvSpPr>
        <p:spPr>
          <a:xfrm>
            <a:off x="5078065" y="609603"/>
            <a:ext cx="6189491" cy="5181603"/>
          </a:xfrm>
        </p:spPr>
        <p:txBody>
          <a:bodyPr anchor="ct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95B5ABE-2DAD-4CA3-8BAB-3FEAC464BAF1}"/>
              </a:ext>
            </a:extLst>
          </p:cNvPr>
          <p:cNvSpPr txBox="1">
            <a:spLocks noGrp="1"/>
          </p:cNvSpPr>
          <p:nvPr>
            <p:ph type="body" idx="2"/>
          </p:nvPr>
        </p:nvSpPr>
        <p:spPr>
          <a:xfrm>
            <a:off x="917225" y="2971800"/>
            <a:ext cx="3932240" cy="2819396"/>
          </a:xfrm>
        </p:spPr>
        <p:txBody>
          <a:bodyPr anchorCtr="1"/>
          <a:lstStyle>
            <a:lvl1pPr marL="0" indent="0" algn="ctr">
              <a:buNone/>
              <a:defRPr sz="1600"/>
            </a:lvl1pPr>
          </a:lstStyle>
          <a:p>
            <a:pPr lvl="0"/>
            <a:r>
              <a:rPr lang="en-US"/>
              <a:t>Edit Master text styles</a:t>
            </a:r>
          </a:p>
        </p:txBody>
      </p:sp>
      <p:sp>
        <p:nvSpPr>
          <p:cNvPr id="5" name="Date Placeholder 4">
            <a:extLst>
              <a:ext uri="{FF2B5EF4-FFF2-40B4-BE49-F238E27FC236}">
                <a16:creationId xmlns:a16="http://schemas.microsoft.com/office/drawing/2014/main" id="{E200E88C-80BE-41FB-A7FC-D38454617629}"/>
              </a:ext>
            </a:extLst>
          </p:cNvPr>
          <p:cNvSpPr txBox="1">
            <a:spLocks noGrp="1"/>
          </p:cNvSpPr>
          <p:nvPr>
            <p:ph type="dt" sz="half" idx="7"/>
          </p:nvPr>
        </p:nvSpPr>
        <p:spPr/>
        <p:txBody>
          <a:bodyPr/>
          <a:lstStyle>
            <a:lvl1pPr>
              <a:defRPr/>
            </a:lvl1pPr>
          </a:lstStyle>
          <a:p>
            <a:pPr lvl="0"/>
            <a:fld id="{A92B329B-4F19-4B17-A6AA-6B4E15341921}" type="datetime1">
              <a:rPr lang="en-US"/>
              <a:pPr lvl="0"/>
              <a:t>3/22/2018</a:t>
            </a:fld>
            <a:endParaRPr lang="en-US"/>
          </a:p>
        </p:txBody>
      </p:sp>
      <p:sp>
        <p:nvSpPr>
          <p:cNvPr id="6" name="Footer Placeholder 5">
            <a:extLst>
              <a:ext uri="{FF2B5EF4-FFF2-40B4-BE49-F238E27FC236}">
                <a16:creationId xmlns:a16="http://schemas.microsoft.com/office/drawing/2014/main" id="{93F1B4DB-382B-46C1-995D-2982B2484DE4}"/>
              </a:ext>
            </a:extLst>
          </p:cNvPr>
          <p:cNvSpPr txBox="1">
            <a:spLocks noGrp="1"/>
          </p:cNvSpPr>
          <p:nvPr>
            <p:ph type="ftr" sz="quarter" idx="9"/>
          </p:nvPr>
        </p:nvSpPr>
        <p:spPr/>
        <p:txBody>
          <a:bodyPr/>
          <a:lstStyle>
            <a:lvl1pPr>
              <a:defRPr/>
            </a:lvl1pPr>
          </a:lstStyle>
          <a:p>
            <a:pPr lvl="0"/>
            <a:r>
              <a:rPr lang="en-US"/>
              <a:t>             </a:t>
            </a:r>
          </a:p>
        </p:txBody>
      </p:sp>
      <p:sp>
        <p:nvSpPr>
          <p:cNvPr id="7" name="Slide Number Placeholder 6">
            <a:extLst>
              <a:ext uri="{FF2B5EF4-FFF2-40B4-BE49-F238E27FC236}">
                <a16:creationId xmlns:a16="http://schemas.microsoft.com/office/drawing/2014/main" id="{511669E9-15A3-44F3-A513-07C30A407811}"/>
              </a:ext>
            </a:extLst>
          </p:cNvPr>
          <p:cNvSpPr txBox="1">
            <a:spLocks noGrp="1"/>
          </p:cNvSpPr>
          <p:nvPr>
            <p:ph type="sldNum" sz="quarter" idx="8"/>
          </p:nvPr>
        </p:nvSpPr>
        <p:spPr/>
        <p:txBody>
          <a:bodyPr/>
          <a:lstStyle>
            <a:lvl1pPr>
              <a:defRPr/>
            </a:lvl1pPr>
          </a:lstStyle>
          <a:p>
            <a:pPr lvl="0"/>
            <a:fld id="{3CAD113B-DC8E-464B-8A8F-C66E61C06C63}" type="slidenum">
              <a:t>‹#›</a:t>
            </a:fld>
            <a:endParaRPr lang="en-US"/>
          </a:p>
        </p:txBody>
      </p:sp>
    </p:spTree>
    <p:extLst>
      <p:ext uri="{BB962C8B-B14F-4D97-AF65-F5344CB8AC3E}">
        <p14:creationId xmlns:p14="http://schemas.microsoft.com/office/powerpoint/2010/main" val="3808198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A0F2D-2299-44EE-90E1-EF1A6CE8A905}"/>
              </a:ext>
            </a:extLst>
          </p:cNvPr>
          <p:cNvSpPr txBox="1">
            <a:spLocks noGrp="1"/>
          </p:cNvSpPr>
          <p:nvPr>
            <p:ph type="title"/>
          </p:nvPr>
        </p:nvSpPr>
        <p:spPr>
          <a:xfrm>
            <a:off x="917225" y="609603"/>
            <a:ext cx="5929774" cy="2362196"/>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8766C67E-6250-42E8-813D-E438AE2D9EAB}"/>
              </a:ext>
            </a:extLst>
          </p:cNvPr>
          <p:cNvSpPr txBox="1">
            <a:spLocks noGrp="1"/>
          </p:cNvSpPr>
          <p:nvPr>
            <p:ph type="pic" idx="1"/>
          </p:nvPr>
        </p:nvSpPr>
        <p:spPr>
          <a:xfrm>
            <a:off x="7424799" y="758878"/>
            <a:ext cx="3255355" cy="4883042"/>
          </a:xfrm>
          <a:ln w="190496" cap="sq">
            <a:solidFill>
              <a:srgbClr val="FFFFFF"/>
            </a:solidFill>
            <a:prstDash val="solid"/>
            <a:miter/>
          </a:ln>
          <a:effectLst>
            <a:outerShdw dist="18004" dir="5400000" algn="tl">
              <a:srgbClr val="000000">
                <a:alpha val="40000"/>
              </a:srgbClr>
            </a:outerShdw>
          </a:effectLst>
        </p:spPr>
        <p:txBody>
          <a:bodyPr anchorCtr="1"/>
          <a:lstStyle>
            <a:lvl1pPr marL="0" indent="0" algn="ctr">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06FE9866-A268-4ED5-BDA5-6DBF0C271050}"/>
              </a:ext>
            </a:extLst>
          </p:cNvPr>
          <p:cNvSpPr txBox="1">
            <a:spLocks noGrp="1"/>
          </p:cNvSpPr>
          <p:nvPr>
            <p:ph type="body" idx="2"/>
          </p:nvPr>
        </p:nvSpPr>
        <p:spPr>
          <a:xfrm>
            <a:off x="913796" y="2971800"/>
            <a:ext cx="5934949" cy="2819396"/>
          </a:xfrm>
        </p:spPr>
        <p:txBody>
          <a:bodyPr anchorCtr="1"/>
          <a:lstStyle>
            <a:lvl1pPr marL="0" indent="0" algn="ctr">
              <a:buNone/>
              <a:defRPr sz="1800"/>
            </a:lvl1pPr>
          </a:lstStyle>
          <a:p>
            <a:pPr lvl="0"/>
            <a:r>
              <a:rPr lang="en-US"/>
              <a:t>Edit Master text styles</a:t>
            </a:r>
          </a:p>
        </p:txBody>
      </p:sp>
      <p:sp>
        <p:nvSpPr>
          <p:cNvPr id="5" name="Date Placeholder 4">
            <a:extLst>
              <a:ext uri="{FF2B5EF4-FFF2-40B4-BE49-F238E27FC236}">
                <a16:creationId xmlns:a16="http://schemas.microsoft.com/office/drawing/2014/main" id="{827FD7BF-7790-4263-8CC2-F4F2223EBB31}"/>
              </a:ext>
            </a:extLst>
          </p:cNvPr>
          <p:cNvSpPr txBox="1">
            <a:spLocks noGrp="1"/>
          </p:cNvSpPr>
          <p:nvPr>
            <p:ph type="dt" sz="half" idx="7"/>
          </p:nvPr>
        </p:nvSpPr>
        <p:spPr/>
        <p:txBody>
          <a:bodyPr/>
          <a:lstStyle>
            <a:lvl1pPr>
              <a:defRPr/>
            </a:lvl1pPr>
          </a:lstStyle>
          <a:p>
            <a:pPr lvl="0"/>
            <a:fld id="{D09006CD-7221-4852-ABB7-B160991D263E}" type="datetime1">
              <a:rPr lang="en-US"/>
              <a:pPr lvl="0"/>
              <a:t>3/22/2018</a:t>
            </a:fld>
            <a:endParaRPr lang="en-US"/>
          </a:p>
        </p:txBody>
      </p:sp>
      <p:sp>
        <p:nvSpPr>
          <p:cNvPr id="6" name="Footer Placeholder 5">
            <a:extLst>
              <a:ext uri="{FF2B5EF4-FFF2-40B4-BE49-F238E27FC236}">
                <a16:creationId xmlns:a16="http://schemas.microsoft.com/office/drawing/2014/main" id="{9CAB04E9-F357-48F4-B0FF-510DC7EA1B7C}"/>
              </a:ext>
            </a:extLst>
          </p:cNvPr>
          <p:cNvSpPr txBox="1">
            <a:spLocks noGrp="1"/>
          </p:cNvSpPr>
          <p:nvPr>
            <p:ph type="ftr" sz="quarter" idx="9"/>
          </p:nvPr>
        </p:nvSpPr>
        <p:spPr/>
        <p:txBody>
          <a:bodyPr/>
          <a:lstStyle>
            <a:lvl1pPr>
              <a:defRPr/>
            </a:lvl1pPr>
          </a:lstStyle>
          <a:p>
            <a:pPr lvl="0"/>
            <a:r>
              <a:rPr lang="en-US"/>
              <a:t>             </a:t>
            </a:r>
          </a:p>
        </p:txBody>
      </p:sp>
      <p:sp>
        <p:nvSpPr>
          <p:cNvPr id="7" name="Slide Number Placeholder 6">
            <a:extLst>
              <a:ext uri="{FF2B5EF4-FFF2-40B4-BE49-F238E27FC236}">
                <a16:creationId xmlns:a16="http://schemas.microsoft.com/office/drawing/2014/main" id="{3195ECE2-FEBF-4910-AED5-0F0D7DC753E3}"/>
              </a:ext>
            </a:extLst>
          </p:cNvPr>
          <p:cNvSpPr txBox="1">
            <a:spLocks noGrp="1"/>
          </p:cNvSpPr>
          <p:nvPr>
            <p:ph type="sldNum" sz="quarter" idx="8"/>
          </p:nvPr>
        </p:nvSpPr>
        <p:spPr/>
        <p:txBody>
          <a:bodyPr/>
          <a:lstStyle>
            <a:lvl1pPr>
              <a:defRPr/>
            </a:lvl1pPr>
          </a:lstStyle>
          <a:p>
            <a:pPr lvl="0"/>
            <a:fld id="{A32C6188-25FD-475F-8887-0C1B4EF37D09}" type="slidenum">
              <a:t>‹#›</a:t>
            </a:fld>
            <a:endParaRPr lang="en-US"/>
          </a:p>
        </p:txBody>
      </p:sp>
    </p:spTree>
    <p:extLst>
      <p:ext uri="{BB962C8B-B14F-4D97-AF65-F5344CB8AC3E}">
        <p14:creationId xmlns:p14="http://schemas.microsoft.com/office/powerpoint/2010/main" val="26649012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D4D3A-051C-4EA2-AA76-6C9164F093E3}"/>
              </a:ext>
            </a:extLst>
          </p:cNvPr>
          <p:cNvSpPr txBox="1">
            <a:spLocks noGrp="1"/>
          </p:cNvSpPr>
          <p:nvPr>
            <p:ph type="title"/>
          </p:nvPr>
        </p:nvSpPr>
        <p:spPr>
          <a:xfrm>
            <a:off x="913805" y="4289368"/>
            <a:ext cx="10367567" cy="819357"/>
          </a:xfrm>
        </p:spPr>
        <p:txBody>
          <a:bodyPr anchor="b"/>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4B89B166-F237-480A-A912-07B63246A58D}"/>
              </a:ext>
            </a:extLst>
          </p:cNvPr>
          <p:cNvSpPr txBox="1">
            <a:spLocks noGrp="1"/>
          </p:cNvSpPr>
          <p:nvPr>
            <p:ph type="pic" idx="4294967295"/>
          </p:nvPr>
        </p:nvSpPr>
        <p:spPr>
          <a:xfrm>
            <a:off x="913805" y="621316"/>
            <a:ext cx="10367567" cy="3379732"/>
          </a:xfrm>
          <a:ln w="190496" cap="sq">
            <a:solidFill>
              <a:srgbClr val="FFFFFF"/>
            </a:solidFill>
            <a:prstDash val="solid"/>
            <a:miter/>
          </a:ln>
          <a:effectLst>
            <a:outerShdw dist="18004" dir="5400000" algn="tl">
              <a:srgbClr val="000000">
                <a:alpha val="40000"/>
              </a:srgbClr>
            </a:outerShdw>
          </a:effectLst>
        </p:spPr>
        <p:txBody>
          <a:bodyPr anchorCtr="1"/>
          <a:lstStyle>
            <a:lvl1pPr marL="0" indent="0" algn="ctr">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1665C58C-4A15-4554-9696-535C9372A795}"/>
              </a:ext>
            </a:extLst>
          </p:cNvPr>
          <p:cNvSpPr txBox="1">
            <a:spLocks noGrp="1"/>
          </p:cNvSpPr>
          <p:nvPr>
            <p:ph type="body" idx="4294967295"/>
          </p:nvPr>
        </p:nvSpPr>
        <p:spPr>
          <a:xfrm>
            <a:off x="913796" y="5108725"/>
            <a:ext cx="10365995" cy="682471"/>
          </a:xfrm>
        </p:spPr>
        <p:txBody>
          <a:bodyPr anchorCtr="1"/>
          <a:lstStyle>
            <a:lvl1pPr marL="0" indent="0" algn="ctr">
              <a:buNone/>
              <a:defRPr sz="1800"/>
            </a:lvl1pPr>
          </a:lstStyle>
          <a:p>
            <a:pPr lvl="0"/>
            <a:r>
              <a:rPr lang="en-US"/>
              <a:t>Edit Master text styles</a:t>
            </a:r>
          </a:p>
        </p:txBody>
      </p:sp>
      <p:sp>
        <p:nvSpPr>
          <p:cNvPr id="5" name="Date Placeholder 4">
            <a:extLst>
              <a:ext uri="{FF2B5EF4-FFF2-40B4-BE49-F238E27FC236}">
                <a16:creationId xmlns:a16="http://schemas.microsoft.com/office/drawing/2014/main" id="{53C41145-091C-4040-A60B-97E2BB70AAB0}"/>
              </a:ext>
            </a:extLst>
          </p:cNvPr>
          <p:cNvSpPr txBox="1">
            <a:spLocks noGrp="1"/>
          </p:cNvSpPr>
          <p:nvPr>
            <p:ph type="dt" sz="half" idx="7"/>
          </p:nvPr>
        </p:nvSpPr>
        <p:spPr/>
        <p:txBody>
          <a:bodyPr/>
          <a:lstStyle>
            <a:lvl1pPr>
              <a:defRPr/>
            </a:lvl1pPr>
          </a:lstStyle>
          <a:p>
            <a:pPr lvl="0"/>
            <a:fld id="{3E830C9B-C52D-4405-B0F7-14D9D7FBBA87}" type="datetime1">
              <a:rPr lang="en-US"/>
              <a:pPr lvl="0"/>
              <a:t>3/22/2018</a:t>
            </a:fld>
            <a:endParaRPr lang="en-US"/>
          </a:p>
        </p:txBody>
      </p:sp>
      <p:sp>
        <p:nvSpPr>
          <p:cNvPr id="6" name="Footer Placeholder 5">
            <a:extLst>
              <a:ext uri="{FF2B5EF4-FFF2-40B4-BE49-F238E27FC236}">
                <a16:creationId xmlns:a16="http://schemas.microsoft.com/office/drawing/2014/main" id="{73713B47-C818-4C99-BE2B-267D74E404E7}"/>
              </a:ext>
            </a:extLst>
          </p:cNvPr>
          <p:cNvSpPr txBox="1">
            <a:spLocks noGrp="1"/>
          </p:cNvSpPr>
          <p:nvPr>
            <p:ph type="ftr" sz="quarter" idx="9"/>
          </p:nvPr>
        </p:nvSpPr>
        <p:spPr/>
        <p:txBody>
          <a:bodyPr/>
          <a:lstStyle>
            <a:lvl1pPr>
              <a:defRPr/>
            </a:lvl1pPr>
          </a:lstStyle>
          <a:p>
            <a:pPr lvl="0"/>
            <a:r>
              <a:rPr lang="en-US"/>
              <a:t>             </a:t>
            </a:r>
          </a:p>
        </p:txBody>
      </p:sp>
      <p:sp>
        <p:nvSpPr>
          <p:cNvPr id="7" name="Slide Number Placeholder 6">
            <a:extLst>
              <a:ext uri="{FF2B5EF4-FFF2-40B4-BE49-F238E27FC236}">
                <a16:creationId xmlns:a16="http://schemas.microsoft.com/office/drawing/2014/main" id="{6B99088C-3F78-4CA6-B513-73D7BA32863D}"/>
              </a:ext>
            </a:extLst>
          </p:cNvPr>
          <p:cNvSpPr txBox="1">
            <a:spLocks noGrp="1"/>
          </p:cNvSpPr>
          <p:nvPr>
            <p:ph type="sldNum" sz="quarter" idx="8"/>
          </p:nvPr>
        </p:nvSpPr>
        <p:spPr/>
        <p:txBody>
          <a:bodyPr/>
          <a:lstStyle>
            <a:lvl1pPr>
              <a:defRPr/>
            </a:lvl1pPr>
          </a:lstStyle>
          <a:p>
            <a:pPr lvl="0"/>
            <a:fld id="{0C5476E6-CB24-4F69-B0A2-83156968CC34}" type="slidenum">
              <a:t>‹#›</a:t>
            </a:fld>
            <a:endParaRPr lang="en-US"/>
          </a:p>
        </p:txBody>
      </p:sp>
    </p:spTree>
    <p:extLst>
      <p:ext uri="{BB962C8B-B14F-4D97-AF65-F5344CB8AC3E}">
        <p14:creationId xmlns:p14="http://schemas.microsoft.com/office/powerpoint/2010/main" val="2464215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F095C-5E3C-40A6-9FC8-FB198FABD9DF}"/>
              </a:ext>
            </a:extLst>
          </p:cNvPr>
          <p:cNvSpPr txBox="1">
            <a:spLocks noGrp="1"/>
          </p:cNvSpPr>
          <p:nvPr>
            <p:ph type="title"/>
          </p:nvPr>
        </p:nvSpPr>
        <p:spPr>
          <a:xfrm>
            <a:off x="913796" y="609603"/>
            <a:ext cx="10353760" cy="3424857"/>
          </a:xfrm>
        </p:spPr>
        <p:txBody>
          <a:bodyPr/>
          <a:lstStyle>
            <a:lvl1pPr>
              <a:defRPr sz="3200"/>
            </a:lvl1pPr>
          </a:lstStyle>
          <a:p>
            <a:pPr lvl="0"/>
            <a:r>
              <a:rPr lang="en-US"/>
              <a:t>Click to edit Master title style</a:t>
            </a:r>
          </a:p>
        </p:txBody>
      </p:sp>
      <p:sp>
        <p:nvSpPr>
          <p:cNvPr id="3" name="Text Placeholder 3">
            <a:extLst>
              <a:ext uri="{FF2B5EF4-FFF2-40B4-BE49-F238E27FC236}">
                <a16:creationId xmlns:a16="http://schemas.microsoft.com/office/drawing/2014/main" id="{60BB5A5E-273E-4F13-8518-8C2B7C331FD1}"/>
              </a:ext>
            </a:extLst>
          </p:cNvPr>
          <p:cNvSpPr txBox="1">
            <a:spLocks noGrp="1"/>
          </p:cNvSpPr>
          <p:nvPr>
            <p:ph type="body" idx="4294967295"/>
          </p:nvPr>
        </p:nvSpPr>
        <p:spPr>
          <a:xfrm>
            <a:off x="913796" y="4204822"/>
            <a:ext cx="10353760" cy="1592189"/>
          </a:xfrm>
        </p:spPr>
        <p:txBody>
          <a:bodyPr anchor="ctr" anchorCtr="1"/>
          <a:lstStyle>
            <a:lvl1pPr marL="0" indent="0" algn="ctr">
              <a:buNone/>
              <a:defRPr sz="1600"/>
            </a:lvl1pPr>
          </a:lstStyle>
          <a:p>
            <a:pPr lvl="0"/>
            <a:r>
              <a:rPr lang="en-US"/>
              <a:t>Edit Master text styles</a:t>
            </a:r>
          </a:p>
        </p:txBody>
      </p:sp>
      <p:sp>
        <p:nvSpPr>
          <p:cNvPr id="4" name="Date Placeholder 4">
            <a:extLst>
              <a:ext uri="{FF2B5EF4-FFF2-40B4-BE49-F238E27FC236}">
                <a16:creationId xmlns:a16="http://schemas.microsoft.com/office/drawing/2014/main" id="{8EA5F032-0109-4CE9-A606-51191E0CC29D}"/>
              </a:ext>
            </a:extLst>
          </p:cNvPr>
          <p:cNvSpPr txBox="1">
            <a:spLocks noGrp="1"/>
          </p:cNvSpPr>
          <p:nvPr>
            <p:ph type="dt" sz="half" idx="7"/>
          </p:nvPr>
        </p:nvSpPr>
        <p:spPr/>
        <p:txBody>
          <a:bodyPr/>
          <a:lstStyle>
            <a:lvl1pPr>
              <a:defRPr/>
            </a:lvl1pPr>
          </a:lstStyle>
          <a:p>
            <a:pPr lvl="0"/>
            <a:fld id="{C514D11C-6A08-4810-B3F1-7EAC79DEC8F3}" type="datetime1">
              <a:rPr lang="en-US"/>
              <a:pPr lvl="0"/>
              <a:t>3/22/2018</a:t>
            </a:fld>
            <a:endParaRPr lang="en-US"/>
          </a:p>
        </p:txBody>
      </p:sp>
      <p:sp>
        <p:nvSpPr>
          <p:cNvPr id="5" name="Footer Placeholder 5">
            <a:extLst>
              <a:ext uri="{FF2B5EF4-FFF2-40B4-BE49-F238E27FC236}">
                <a16:creationId xmlns:a16="http://schemas.microsoft.com/office/drawing/2014/main" id="{BE3E27C2-24F7-46DC-AE75-0444C6960AE2}"/>
              </a:ext>
            </a:extLst>
          </p:cNvPr>
          <p:cNvSpPr txBox="1">
            <a:spLocks noGrp="1"/>
          </p:cNvSpPr>
          <p:nvPr>
            <p:ph type="ftr" sz="quarter" idx="9"/>
          </p:nvPr>
        </p:nvSpPr>
        <p:spPr/>
        <p:txBody>
          <a:bodyPr/>
          <a:lstStyle>
            <a:lvl1pPr>
              <a:defRPr/>
            </a:lvl1pPr>
          </a:lstStyle>
          <a:p>
            <a:pPr lvl="0"/>
            <a:r>
              <a:rPr lang="en-US"/>
              <a:t>             </a:t>
            </a:r>
          </a:p>
        </p:txBody>
      </p:sp>
      <p:sp>
        <p:nvSpPr>
          <p:cNvPr id="6" name="Slide Number Placeholder 6">
            <a:extLst>
              <a:ext uri="{FF2B5EF4-FFF2-40B4-BE49-F238E27FC236}">
                <a16:creationId xmlns:a16="http://schemas.microsoft.com/office/drawing/2014/main" id="{23A94190-77C0-4BBB-8C76-FF8BAD9A48CF}"/>
              </a:ext>
            </a:extLst>
          </p:cNvPr>
          <p:cNvSpPr txBox="1">
            <a:spLocks noGrp="1"/>
          </p:cNvSpPr>
          <p:nvPr>
            <p:ph type="sldNum" sz="quarter" idx="8"/>
          </p:nvPr>
        </p:nvSpPr>
        <p:spPr/>
        <p:txBody>
          <a:bodyPr/>
          <a:lstStyle>
            <a:lvl1pPr>
              <a:defRPr/>
            </a:lvl1pPr>
          </a:lstStyle>
          <a:p>
            <a:pPr lvl="0"/>
            <a:fld id="{655BBE0A-8E7E-485D-B702-40B3CF7BC82E}" type="slidenum">
              <a:t>‹#›</a:t>
            </a:fld>
            <a:endParaRPr lang="en-US"/>
          </a:p>
        </p:txBody>
      </p:sp>
    </p:spTree>
    <p:extLst>
      <p:ext uri="{BB962C8B-B14F-4D97-AF65-F5344CB8AC3E}">
        <p14:creationId xmlns:p14="http://schemas.microsoft.com/office/powerpoint/2010/main" val="4567436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2DC0A-CE97-4B29-B508-A5D60CC5119C}"/>
              </a:ext>
            </a:extLst>
          </p:cNvPr>
          <p:cNvSpPr txBox="1">
            <a:spLocks noGrp="1"/>
          </p:cNvSpPr>
          <p:nvPr>
            <p:ph type="title"/>
          </p:nvPr>
        </p:nvSpPr>
        <p:spPr>
          <a:xfrm>
            <a:off x="1446215" y="609603"/>
            <a:ext cx="9302748" cy="2992904"/>
          </a:xfrm>
        </p:spPr>
        <p:txBody>
          <a:bodyPr/>
          <a:lstStyle>
            <a:lvl1pPr>
              <a:defRPr sz="3200"/>
            </a:lvl1pPr>
          </a:lstStyle>
          <a:p>
            <a:pPr lvl="0"/>
            <a:r>
              <a:rPr lang="en-US"/>
              <a:t>Click to edit Master title style</a:t>
            </a:r>
          </a:p>
        </p:txBody>
      </p:sp>
      <p:sp>
        <p:nvSpPr>
          <p:cNvPr id="3" name="Text Placeholder 3">
            <a:extLst>
              <a:ext uri="{FF2B5EF4-FFF2-40B4-BE49-F238E27FC236}">
                <a16:creationId xmlns:a16="http://schemas.microsoft.com/office/drawing/2014/main" id="{759F71E8-4A39-4B5B-A4FA-9167EE907CA0}"/>
              </a:ext>
            </a:extLst>
          </p:cNvPr>
          <p:cNvSpPr txBox="1">
            <a:spLocks noGrp="1"/>
          </p:cNvSpPr>
          <p:nvPr>
            <p:ph type="body" idx="4294967295"/>
          </p:nvPr>
        </p:nvSpPr>
        <p:spPr>
          <a:xfrm>
            <a:off x="1720644" y="3610032"/>
            <a:ext cx="8752298" cy="426814"/>
          </a:xfrm>
        </p:spPr>
        <p:txBody>
          <a:bodyPr/>
          <a:lstStyle>
            <a:lvl1pPr marL="0" indent="0" algn="r">
              <a:buNone/>
              <a:defRPr sz="1400"/>
            </a:lvl1pPr>
          </a:lstStyle>
          <a:p>
            <a:pPr lvl="0"/>
            <a:r>
              <a:rPr lang="en-US"/>
              <a:t>Edit Master text styles</a:t>
            </a:r>
          </a:p>
        </p:txBody>
      </p:sp>
      <p:sp>
        <p:nvSpPr>
          <p:cNvPr id="4" name="Text Placeholder 3">
            <a:extLst>
              <a:ext uri="{FF2B5EF4-FFF2-40B4-BE49-F238E27FC236}">
                <a16:creationId xmlns:a16="http://schemas.microsoft.com/office/drawing/2014/main" id="{BBE2029A-6C3D-4631-8E43-B8F9FCF31C78}"/>
              </a:ext>
            </a:extLst>
          </p:cNvPr>
          <p:cNvSpPr txBox="1">
            <a:spLocks noGrp="1"/>
          </p:cNvSpPr>
          <p:nvPr>
            <p:ph type="body" idx="4294967295"/>
          </p:nvPr>
        </p:nvSpPr>
        <p:spPr>
          <a:xfrm>
            <a:off x="913796" y="4204822"/>
            <a:ext cx="10353760" cy="1586383"/>
          </a:xfrm>
        </p:spPr>
        <p:txBody>
          <a:bodyPr anchor="ctr" anchorCtr="1"/>
          <a:lstStyle>
            <a:lvl1pPr marL="0" indent="0" algn="ctr">
              <a:buNone/>
              <a:defRPr sz="1600"/>
            </a:lvl1pPr>
          </a:lstStyle>
          <a:p>
            <a:pPr lvl="0"/>
            <a:r>
              <a:rPr lang="en-US"/>
              <a:t>Edit Master text styles</a:t>
            </a:r>
          </a:p>
        </p:txBody>
      </p:sp>
      <p:sp>
        <p:nvSpPr>
          <p:cNvPr id="5" name="Date Placeholder 4">
            <a:extLst>
              <a:ext uri="{FF2B5EF4-FFF2-40B4-BE49-F238E27FC236}">
                <a16:creationId xmlns:a16="http://schemas.microsoft.com/office/drawing/2014/main" id="{7EDF3EA3-ACA9-4861-9E9F-64867A6A0677}"/>
              </a:ext>
            </a:extLst>
          </p:cNvPr>
          <p:cNvSpPr txBox="1">
            <a:spLocks noGrp="1"/>
          </p:cNvSpPr>
          <p:nvPr>
            <p:ph type="dt" sz="half" idx="7"/>
          </p:nvPr>
        </p:nvSpPr>
        <p:spPr/>
        <p:txBody>
          <a:bodyPr/>
          <a:lstStyle>
            <a:lvl1pPr>
              <a:defRPr/>
            </a:lvl1pPr>
          </a:lstStyle>
          <a:p>
            <a:pPr lvl="0"/>
            <a:fld id="{49662936-E2D2-4A50-A683-64BEE92EE5D0}" type="datetime1">
              <a:rPr lang="en-US"/>
              <a:pPr lvl="0"/>
              <a:t>3/22/2018</a:t>
            </a:fld>
            <a:endParaRPr lang="en-US"/>
          </a:p>
        </p:txBody>
      </p:sp>
      <p:sp>
        <p:nvSpPr>
          <p:cNvPr id="6" name="Footer Placeholder 5">
            <a:extLst>
              <a:ext uri="{FF2B5EF4-FFF2-40B4-BE49-F238E27FC236}">
                <a16:creationId xmlns:a16="http://schemas.microsoft.com/office/drawing/2014/main" id="{29AA0B40-00A6-4A17-B5B5-3EB149F11FA7}"/>
              </a:ext>
            </a:extLst>
          </p:cNvPr>
          <p:cNvSpPr txBox="1">
            <a:spLocks noGrp="1"/>
          </p:cNvSpPr>
          <p:nvPr>
            <p:ph type="ftr" sz="quarter" idx="9"/>
          </p:nvPr>
        </p:nvSpPr>
        <p:spPr/>
        <p:txBody>
          <a:bodyPr/>
          <a:lstStyle>
            <a:lvl1pPr>
              <a:defRPr/>
            </a:lvl1pPr>
          </a:lstStyle>
          <a:p>
            <a:pPr lvl="0"/>
            <a:r>
              <a:rPr lang="en-US"/>
              <a:t>             </a:t>
            </a:r>
          </a:p>
        </p:txBody>
      </p:sp>
      <p:sp>
        <p:nvSpPr>
          <p:cNvPr id="7" name="Slide Number Placeholder 6">
            <a:extLst>
              <a:ext uri="{FF2B5EF4-FFF2-40B4-BE49-F238E27FC236}">
                <a16:creationId xmlns:a16="http://schemas.microsoft.com/office/drawing/2014/main" id="{3D7CA2FC-21AC-4AAA-9A7C-DEFA996C75D1}"/>
              </a:ext>
            </a:extLst>
          </p:cNvPr>
          <p:cNvSpPr txBox="1">
            <a:spLocks noGrp="1"/>
          </p:cNvSpPr>
          <p:nvPr>
            <p:ph type="sldNum" sz="quarter" idx="8"/>
          </p:nvPr>
        </p:nvSpPr>
        <p:spPr/>
        <p:txBody>
          <a:bodyPr/>
          <a:lstStyle>
            <a:lvl1pPr>
              <a:defRPr/>
            </a:lvl1pPr>
          </a:lstStyle>
          <a:p>
            <a:pPr lvl="0"/>
            <a:fld id="{FD059D57-C1C1-48CF-A435-AC6F56DD75BE}" type="slidenum">
              <a:t>‹#›</a:t>
            </a:fld>
            <a:endParaRPr lang="en-US"/>
          </a:p>
        </p:txBody>
      </p:sp>
      <p:sp>
        <p:nvSpPr>
          <p:cNvPr id="8" name="TextBox 10">
            <a:extLst>
              <a:ext uri="{FF2B5EF4-FFF2-40B4-BE49-F238E27FC236}">
                <a16:creationId xmlns:a16="http://schemas.microsoft.com/office/drawing/2014/main" id="{1FAC816D-526D-4E87-ACAE-38F432931D84}"/>
              </a:ext>
            </a:extLst>
          </p:cNvPr>
          <p:cNvSpPr txBox="1"/>
          <p:nvPr/>
        </p:nvSpPr>
        <p:spPr>
          <a:xfrm>
            <a:off x="836611" y="735241"/>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Rockwell"/>
              </a:rPr>
              <a:t>“</a:t>
            </a:r>
          </a:p>
        </p:txBody>
      </p:sp>
      <p:sp>
        <p:nvSpPr>
          <p:cNvPr id="9" name="TextBox 12">
            <a:extLst>
              <a:ext uri="{FF2B5EF4-FFF2-40B4-BE49-F238E27FC236}">
                <a16:creationId xmlns:a16="http://schemas.microsoft.com/office/drawing/2014/main" id="{6AAFE5D5-C39B-42B6-99BD-55346E7B9C12}"/>
              </a:ext>
            </a:extLst>
          </p:cNvPr>
          <p:cNvSpPr txBox="1"/>
          <p:nvPr/>
        </p:nvSpPr>
        <p:spPr>
          <a:xfrm>
            <a:off x="10657953" y="2972092"/>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Rockwell"/>
              </a:rPr>
              <a:t>”</a:t>
            </a:r>
          </a:p>
        </p:txBody>
      </p:sp>
    </p:spTree>
    <p:extLst>
      <p:ext uri="{BB962C8B-B14F-4D97-AF65-F5344CB8AC3E}">
        <p14:creationId xmlns:p14="http://schemas.microsoft.com/office/powerpoint/2010/main" val="36491913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1FA1D-54F6-4796-86D3-46FEAFE4A553}"/>
              </a:ext>
            </a:extLst>
          </p:cNvPr>
          <p:cNvSpPr txBox="1">
            <a:spLocks noGrp="1"/>
          </p:cNvSpPr>
          <p:nvPr>
            <p:ph type="title"/>
          </p:nvPr>
        </p:nvSpPr>
        <p:spPr>
          <a:xfrm>
            <a:off x="913805" y="2126940"/>
            <a:ext cx="10355323" cy="2511838"/>
          </a:xfrm>
        </p:spPr>
        <p:txBody>
          <a:bodyPr anchor="b"/>
          <a:lstStyle>
            <a:lvl1pPr>
              <a:defRPr sz="3200"/>
            </a:lvl1pPr>
          </a:lstStyle>
          <a:p>
            <a:pPr lvl="0"/>
            <a:r>
              <a:rPr lang="en-US"/>
              <a:t>Click to edit Master title style</a:t>
            </a:r>
          </a:p>
        </p:txBody>
      </p:sp>
      <p:sp>
        <p:nvSpPr>
          <p:cNvPr id="3" name="Text Placeholder 3">
            <a:extLst>
              <a:ext uri="{FF2B5EF4-FFF2-40B4-BE49-F238E27FC236}">
                <a16:creationId xmlns:a16="http://schemas.microsoft.com/office/drawing/2014/main" id="{AEF5CA52-4578-4646-BA94-2FB0D1CD3047}"/>
              </a:ext>
            </a:extLst>
          </p:cNvPr>
          <p:cNvSpPr txBox="1">
            <a:spLocks noGrp="1"/>
          </p:cNvSpPr>
          <p:nvPr>
            <p:ph type="body" idx="4294967295"/>
          </p:nvPr>
        </p:nvSpPr>
        <p:spPr>
          <a:xfrm>
            <a:off x="913796" y="4650556"/>
            <a:ext cx="10353760" cy="1140640"/>
          </a:xfrm>
        </p:spPr>
        <p:txBody>
          <a:bodyPr anchorCtr="1"/>
          <a:lstStyle>
            <a:lvl1pPr marL="0" indent="0" algn="ctr">
              <a:buNone/>
              <a:defRPr sz="1600"/>
            </a:lvl1pPr>
          </a:lstStyle>
          <a:p>
            <a:pPr lvl="0"/>
            <a:r>
              <a:rPr lang="en-US"/>
              <a:t>Edit Master text styles</a:t>
            </a:r>
          </a:p>
        </p:txBody>
      </p:sp>
      <p:sp>
        <p:nvSpPr>
          <p:cNvPr id="4" name="Date Placeholder 4">
            <a:extLst>
              <a:ext uri="{FF2B5EF4-FFF2-40B4-BE49-F238E27FC236}">
                <a16:creationId xmlns:a16="http://schemas.microsoft.com/office/drawing/2014/main" id="{089A753E-89CB-437E-B3C0-2BEE4D0F3309}"/>
              </a:ext>
            </a:extLst>
          </p:cNvPr>
          <p:cNvSpPr txBox="1">
            <a:spLocks noGrp="1"/>
          </p:cNvSpPr>
          <p:nvPr>
            <p:ph type="dt" sz="half" idx="7"/>
          </p:nvPr>
        </p:nvSpPr>
        <p:spPr/>
        <p:txBody>
          <a:bodyPr/>
          <a:lstStyle>
            <a:lvl1pPr>
              <a:defRPr/>
            </a:lvl1pPr>
          </a:lstStyle>
          <a:p>
            <a:pPr lvl="0"/>
            <a:fld id="{81795405-4361-40CE-A225-6838F0820407}" type="datetime1">
              <a:rPr lang="en-US"/>
              <a:pPr lvl="0"/>
              <a:t>3/22/2018</a:t>
            </a:fld>
            <a:endParaRPr lang="en-US"/>
          </a:p>
        </p:txBody>
      </p:sp>
      <p:sp>
        <p:nvSpPr>
          <p:cNvPr id="5" name="Footer Placeholder 5">
            <a:extLst>
              <a:ext uri="{FF2B5EF4-FFF2-40B4-BE49-F238E27FC236}">
                <a16:creationId xmlns:a16="http://schemas.microsoft.com/office/drawing/2014/main" id="{CE5805A2-62F4-4C12-A046-8D22339BFFE8}"/>
              </a:ext>
            </a:extLst>
          </p:cNvPr>
          <p:cNvSpPr txBox="1">
            <a:spLocks noGrp="1"/>
          </p:cNvSpPr>
          <p:nvPr>
            <p:ph type="ftr" sz="quarter" idx="9"/>
          </p:nvPr>
        </p:nvSpPr>
        <p:spPr/>
        <p:txBody>
          <a:bodyPr/>
          <a:lstStyle>
            <a:lvl1pPr>
              <a:defRPr/>
            </a:lvl1pPr>
          </a:lstStyle>
          <a:p>
            <a:pPr lvl="0"/>
            <a:r>
              <a:rPr lang="en-US"/>
              <a:t>             </a:t>
            </a:r>
          </a:p>
        </p:txBody>
      </p:sp>
      <p:sp>
        <p:nvSpPr>
          <p:cNvPr id="6" name="Slide Number Placeholder 6">
            <a:extLst>
              <a:ext uri="{FF2B5EF4-FFF2-40B4-BE49-F238E27FC236}">
                <a16:creationId xmlns:a16="http://schemas.microsoft.com/office/drawing/2014/main" id="{38BB4730-9DF0-4348-93AF-E8B0A8DD3998}"/>
              </a:ext>
            </a:extLst>
          </p:cNvPr>
          <p:cNvSpPr txBox="1">
            <a:spLocks noGrp="1"/>
          </p:cNvSpPr>
          <p:nvPr>
            <p:ph type="sldNum" sz="quarter" idx="8"/>
          </p:nvPr>
        </p:nvSpPr>
        <p:spPr/>
        <p:txBody>
          <a:bodyPr/>
          <a:lstStyle>
            <a:lvl1pPr>
              <a:defRPr/>
            </a:lvl1pPr>
          </a:lstStyle>
          <a:p>
            <a:pPr lvl="0"/>
            <a:fld id="{BD913ECB-B903-43D8-AAC2-ADBA7F27EF24}" type="slidenum">
              <a:t>‹#›</a:t>
            </a:fld>
            <a:endParaRPr lang="en-US"/>
          </a:p>
        </p:txBody>
      </p:sp>
    </p:spTree>
    <p:extLst>
      <p:ext uri="{BB962C8B-B14F-4D97-AF65-F5344CB8AC3E}">
        <p14:creationId xmlns:p14="http://schemas.microsoft.com/office/powerpoint/2010/main" val="26538344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F231B-AD42-4356-A5F3-2DD958965A54}"/>
              </a:ext>
            </a:extLst>
          </p:cNvPr>
          <p:cNvSpPr txBox="1">
            <a:spLocks noGrp="1"/>
          </p:cNvSpPr>
          <p:nvPr>
            <p:ph type="title"/>
          </p:nvPr>
        </p:nvSpPr>
        <p:spPr>
          <a:xfrm>
            <a:off x="913796" y="609603"/>
            <a:ext cx="1035376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48E1619-519D-4482-90CE-DA5224DA9AD4}"/>
              </a:ext>
            </a:extLst>
          </p:cNvPr>
          <p:cNvSpPr txBox="1">
            <a:spLocks noGrp="1"/>
          </p:cNvSpPr>
          <p:nvPr>
            <p:ph type="body" idx="4294967295"/>
          </p:nvPr>
        </p:nvSpPr>
        <p:spPr>
          <a:xfrm>
            <a:off x="913796" y="2088315"/>
            <a:ext cx="3298954" cy="823307"/>
          </a:xfrm>
        </p:spPr>
        <p:txBody>
          <a:bodyPr anchor="b" anchorCtr="1">
            <a:noAutofit/>
          </a:bodyPr>
          <a:lstStyle>
            <a:lvl1pPr marL="0" indent="0" algn="ctr">
              <a:lnSpc>
                <a:spcPct val="100000"/>
              </a:lnSpc>
              <a:buNone/>
              <a:defRPr sz="2400"/>
            </a:lvl1pPr>
          </a:lstStyle>
          <a:p>
            <a:pPr lvl="0"/>
            <a:r>
              <a:rPr lang="en-US"/>
              <a:t>Edit Master text styles</a:t>
            </a:r>
          </a:p>
        </p:txBody>
      </p:sp>
      <p:sp>
        <p:nvSpPr>
          <p:cNvPr id="4" name="Text Placeholder 3">
            <a:extLst>
              <a:ext uri="{FF2B5EF4-FFF2-40B4-BE49-F238E27FC236}">
                <a16:creationId xmlns:a16="http://schemas.microsoft.com/office/drawing/2014/main" id="{50C1F86D-E6C2-4E0A-ADF3-2CA52204FD66}"/>
              </a:ext>
            </a:extLst>
          </p:cNvPr>
          <p:cNvSpPr txBox="1">
            <a:spLocks noGrp="1"/>
          </p:cNvSpPr>
          <p:nvPr>
            <p:ph type="body" idx="4294967295"/>
          </p:nvPr>
        </p:nvSpPr>
        <p:spPr>
          <a:xfrm>
            <a:off x="913796" y="2911623"/>
            <a:ext cx="3298954" cy="2879573"/>
          </a:xfrm>
        </p:spPr>
        <p:txBody>
          <a:bodyPr anchorCtr="1"/>
          <a:lstStyle>
            <a:lvl1pPr marL="0" indent="0" algn="ctr">
              <a:buNone/>
              <a:defRPr sz="1400"/>
            </a:lvl1pPr>
          </a:lstStyle>
          <a:p>
            <a:pPr lvl="0"/>
            <a:r>
              <a:rPr lang="en-US"/>
              <a:t>Edit Master text styles</a:t>
            </a:r>
          </a:p>
        </p:txBody>
      </p:sp>
      <p:sp>
        <p:nvSpPr>
          <p:cNvPr id="5" name="Text Placeholder 4">
            <a:extLst>
              <a:ext uri="{FF2B5EF4-FFF2-40B4-BE49-F238E27FC236}">
                <a16:creationId xmlns:a16="http://schemas.microsoft.com/office/drawing/2014/main" id="{072693F2-A783-43B4-9BF6-89D47DAB853E}"/>
              </a:ext>
            </a:extLst>
          </p:cNvPr>
          <p:cNvSpPr txBox="1">
            <a:spLocks noGrp="1"/>
          </p:cNvSpPr>
          <p:nvPr>
            <p:ph type="body" idx="4294967295"/>
          </p:nvPr>
        </p:nvSpPr>
        <p:spPr>
          <a:xfrm>
            <a:off x="4444880" y="2088315"/>
            <a:ext cx="3298560" cy="823307"/>
          </a:xfrm>
        </p:spPr>
        <p:txBody>
          <a:bodyPr anchor="b" anchorCtr="1">
            <a:noAutofit/>
          </a:bodyPr>
          <a:lstStyle>
            <a:lvl1pPr marL="0" indent="0" algn="ctr">
              <a:lnSpc>
                <a:spcPct val="100000"/>
              </a:lnSpc>
              <a:buNone/>
              <a:defRPr sz="2400"/>
            </a:lvl1pPr>
          </a:lstStyle>
          <a:p>
            <a:pPr lvl="0"/>
            <a:r>
              <a:rPr lang="en-US"/>
              <a:t>Edit Master text styles</a:t>
            </a:r>
          </a:p>
        </p:txBody>
      </p:sp>
      <p:sp>
        <p:nvSpPr>
          <p:cNvPr id="6" name="Text Placeholder 3">
            <a:extLst>
              <a:ext uri="{FF2B5EF4-FFF2-40B4-BE49-F238E27FC236}">
                <a16:creationId xmlns:a16="http://schemas.microsoft.com/office/drawing/2014/main" id="{3650534D-BD9E-4CFD-9831-5C2CDADA589A}"/>
              </a:ext>
            </a:extLst>
          </p:cNvPr>
          <p:cNvSpPr txBox="1">
            <a:spLocks noGrp="1"/>
          </p:cNvSpPr>
          <p:nvPr>
            <p:ph type="body" idx="4294967295"/>
          </p:nvPr>
        </p:nvSpPr>
        <p:spPr>
          <a:xfrm>
            <a:off x="4444880" y="2911623"/>
            <a:ext cx="3299822" cy="2879573"/>
          </a:xfrm>
        </p:spPr>
        <p:txBody>
          <a:bodyPr anchorCtr="1"/>
          <a:lstStyle>
            <a:lvl1pPr marL="0" indent="0" algn="ctr">
              <a:buNone/>
              <a:defRPr sz="1400"/>
            </a:lvl1pPr>
          </a:lstStyle>
          <a:p>
            <a:pPr lvl="0"/>
            <a:r>
              <a:rPr lang="en-US"/>
              <a:t>Edit Master text styles</a:t>
            </a:r>
          </a:p>
        </p:txBody>
      </p:sp>
      <p:sp>
        <p:nvSpPr>
          <p:cNvPr id="7" name="Text Placeholder 4">
            <a:extLst>
              <a:ext uri="{FF2B5EF4-FFF2-40B4-BE49-F238E27FC236}">
                <a16:creationId xmlns:a16="http://schemas.microsoft.com/office/drawing/2014/main" id="{574838F4-49DA-4693-BDF8-FA3B79244182}"/>
              </a:ext>
            </a:extLst>
          </p:cNvPr>
          <p:cNvSpPr txBox="1">
            <a:spLocks noGrp="1"/>
          </p:cNvSpPr>
          <p:nvPr>
            <p:ph type="body" idx="4294967295"/>
          </p:nvPr>
        </p:nvSpPr>
        <p:spPr>
          <a:xfrm>
            <a:off x="7973293" y="2088315"/>
            <a:ext cx="3291209" cy="823307"/>
          </a:xfrm>
        </p:spPr>
        <p:txBody>
          <a:bodyPr anchor="b" anchorCtr="1">
            <a:noAutofit/>
          </a:bodyPr>
          <a:lstStyle>
            <a:lvl1pPr marL="0" indent="0" algn="ctr">
              <a:lnSpc>
                <a:spcPct val="100000"/>
              </a:lnSpc>
              <a:buNone/>
              <a:defRPr sz="2400"/>
            </a:lvl1pPr>
          </a:lstStyle>
          <a:p>
            <a:pPr lvl="0"/>
            <a:r>
              <a:rPr lang="en-US"/>
              <a:t>Edit Master text styles</a:t>
            </a:r>
          </a:p>
        </p:txBody>
      </p:sp>
      <p:sp>
        <p:nvSpPr>
          <p:cNvPr id="8" name="Text Placeholder 3">
            <a:extLst>
              <a:ext uri="{FF2B5EF4-FFF2-40B4-BE49-F238E27FC236}">
                <a16:creationId xmlns:a16="http://schemas.microsoft.com/office/drawing/2014/main" id="{56ED1430-178F-4E55-A2F9-38C138576355}"/>
              </a:ext>
            </a:extLst>
          </p:cNvPr>
          <p:cNvSpPr txBox="1">
            <a:spLocks noGrp="1"/>
          </p:cNvSpPr>
          <p:nvPr>
            <p:ph type="body" idx="4294967295"/>
          </p:nvPr>
        </p:nvSpPr>
        <p:spPr>
          <a:xfrm>
            <a:off x="7976347" y="2911623"/>
            <a:ext cx="3291209" cy="2879573"/>
          </a:xfrm>
        </p:spPr>
        <p:txBody>
          <a:bodyPr anchorCtr="1"/>
          <a:lstStyle>
            <a:lvl1pPr marL="0" indent="0" algn="ctr">
              <a:buNone/>
              <a:defRPr sz="1400"/>
            </a:lvl1pPr>
          </a:lstStyle>
          <a:p>
            <a:pPr lvl="0"/>
            <a:r>
              <a:rPr lang="en-US"/>
              <a:t>Edit Master text styles</a:t>
            </a:r>
          </a:p>
        </p:txBody>
      </p:sp>
      <p:sp>
        <p:nvSpPr>
          <p:cNvPr id="9" name="Date Placeholder 2">
            <a:extLst>
              <a:ext uri="{FF2B5EF4-FFF2-40B4-BE49-F238E27FC236}">
                <a16:creationId xmlns:a16="http://schemas.microsoft.com/office/drawing/2014/main" id="{875A9723-BF40-4581-8A5E-85CD4EDF02CB}"/>
              </a:ext>
            </a:extLst>
          </p:cNvPr>
          <p:cNvSpPr txBox="1">
            <a:spLocks noGrp="1"/>
          </p:cNvSpPr>
          <p:nvPr>
            <p:ph type="dt" sz="half" idx="7"/>
          </p:nvPr>
        </p:nvSpPr>
        <p:spPr/>
        <p:txBody>
          <a:bodyPr/>
          <a:lstStyle>
            <a:lvl1pPr>
              <a:defRPr/>
            </a:lvl1pPr>
          </a:lstStyle>
          <a:p>
            <a:pPr lvl="0"/>
            <a:fld id="{27068C56-17AD-4654-A171-CA18EFD74A0A}" type="datetime1">
              <a:rPr lang="en-US"/>
              <a:pPr lvl="0"/>
              <a:t>3/22/2018</a:t>
            </a:fld>
            <a:endParaRPr lang="en-US"/>
          </a:p>
        </p:txBody>
      </p:sp>
      <p:sp>
        <p:nvSpPr>
          <p:cNvPr id="10" name="Footer Placeholder 3">
            <a:extLst>
              <a:ext uri="{FF2B5EF4-FFF2-40B4-BE49-F238E27FC236}">
                <a16:creationId xmlns:a16="http://schemas.microsoft.com/office/drawing/2014/main" id="{A430AABF-B614-47D7-91D1-B8248DE00A85}"/>
              </a:ext>
            </a:extLst>
          </p:cNvPr>
          <p:cNvSpPr txBox="1">
            <a:spLocks noGrp="1"/>
          </p:cNvSpPr>
          <p:nvPr>
            <p:ph type="ftr" sz="quarter" idx="9"/>
          </p:nvPr>
        </p:nvSpPr>
        <p:spPr/>
        <p:txBody>
          <a:bodyPr/>
          <a:lstStyle>
            <a:lvl1pPr>
              <a:defRPr/>
            </a:lvl1pPr>
          </a:lstStyle>
          <a:p>
            <a:pPr lvl="0"/>
            <a:r>
              <a:rPr lang="en-US"/>
              <a:t>             </a:t>
            </a:r>
          </a:p>
        </p:txBody>
      </p:sp>
      <p:sp>
        <p:nvSpPr>
          <p:cNvPr id="11" name="Slide Number Placeholder 4">
            <a:extLst>
              <a:ext uri="{FF2B5EF4-FFF2-40B4-BE49-F238E27FC236}">
                <a16:creationId xmlns:a16="http://schemas.microsoft.com/office/drawing/2014/main" id="{20B11782-6C32-43A7-B35A-F5A7A7B8EEE2}"/>
              </a:ext>
            </a:extLst>
          </p:cNvPr>
          <p:cNvSpPr txBox="1">
            <a:spLocks noGrp="1"/>
          </p:cNvSpPr>
          <p:nvPr>
            <p:ph type="sldNum" sz="quarter" idx="8"/>
          </p:nvPr>
        </p:nvSpPr>
        <p:spPr/>
        <p:txBody>
          <a:bodyPr/>
          <a:lstStyle>
            <a:lvl1pPr>
              <a:defRPr/>
            </a:lvl1pPr>
          </a:lstStyle>
          <a:p>
            <a:pPr lvl="0"/>
            <a:fld id="{7D490B72-C533-4082-B220-EB16E110DE3F}" type="slidenum">
              <a:t>‹#›</a:t>
            </a:fld>
            <a:endParaRPr lang="en-US"/>
          </a:p>
        </p:txBody>
      </p:sp>
    </p:spTree>
    <p:extLst>
      <p:ext uri="{BB962C8B-B14F-4D97-AF65-F5344CB8AC3E}">
        <p14:creationId xmlns:p14="http://schemas.microsoft.com/office/powerpoint/2010/main" val="2797920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E3B43-A163-4A27-8BED-871034DC4D54}"/>
              </a:ext>
            </a:extLst>
          </p:cNvPr>
          <p:cNvSpPr txBox="1">
            <a:spLocks noGrp="1"/>
          </p:cNvSpPr>
          <p:nvPr>
            <p:ph type="title"/>
          </p:nvPr>
        </p:nvSpPr>
        <p:spPr>
          <a:xfrm>
            <a:off x="913796" y="609603"/>
            <a:ext cx="1035376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885DC301-0A69-4E2C-903A-769ABBA0D4A0}"/>
              </a:ext>
            </a:extLst>
          </p:cNvPr>
          <p:cNvSpPr txBox="1">
            <a:spLocks noGrp="1"/>
          </p:cNvSpPr>
          <p:nvPr>
            <p:ph type="body" idx="4294967295"/>
          </p:nvPr>
        </p:nvSpPr>
        <p:spPr>
          <a:xfrm>
            <a:off x="913796" y="4195898"/>
            <a:ext cx="3298954" cy="576264"/>
          </a:xfrm>
        </p:spPr>
        <p:txBody>
          <a:bodyPr anchor="b" anchorCtr="1">
            <a:noAutofit/>
          </a:bodyPr>
          <a:lstStyle>
            <a:lvl1pPr marL="0" indent="0" algn="ctr">
              <a:lnSpc>
                <a:spcPct val="100000"/>
              </a:lnSpc>
              <a:buNone/>
              <a:defRPr/>
            </a:lvl1pPr>
          </a:lstStyle>
          <a:p>
            <a:pPr lvl="0"/>
            <a:r>
              <a:rPr lang="en-US"/>
              <a:t>Edit Master text styles</a:t>
            </a:r>
          </a:p>
        </p:txBody>
      </p:sp>
      <p:sp>
        <p:nvSpPr>
          <p:cNvPr id="4" name="Picture Placeholder 2">
            <a:extLst>
              <a:ext uri="{FF2B5EF4-FFF2-40B4-BE49-F238E27FC236}">
                <a16:creationId xmlns:a16="http://schemas.microsoft.com/office/drawing/2014/main" id="{9BFF4CB7-D58B-46C5-AFFA-40B5BD6B751E}"/>
              </a:ext>
            </a:extLst>
          </p:cNvPr>
          <p:cNvSpPr txBox="1">
            <a:spLocks noGrp="1"/>
          </p:cNvSpPr>
          <p:nvPr>
            <p:ph type="pic" idx="4294967295"/>
          </p:nvPr>
        </p:nvSpPr>
        <p:spPr>
          <a:xfrm>
            <a:off x="1092022" y="2298984"/>
            <a:ext cx="2940052" cy="1524003"/>
          </a:xfrm>
          <a:ln w="146047" cap="sq">
            <a:solidFill>
              <a:srgbClr val="FFFFFF"/>
            </a:solidFill>
            <a:prstDash val="solid"/>
            <a:miter/>
          </a:ln>
          <a:effectLst>
            <a:outerShdw dist="18004" dir="5400000" algn="tl">
              <a:srgbClr val="000000">
                <a:alpha val="40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6F18E2C6-A0C7-4D6C-9A42-2D67EB5724F8}"/>
              </a:ext>
            </a:extLst>
          </p:cNvPr>
          <p:cNvSpPr txBox="1">
            <a:spLocks noGrp="1"/>
          </p:cNvSpPr>
          <p:nvPr>
            <p:ph type="body" idx="4294967295"/>
          </p:nvPr>
        </p:nvSpPr>
        <p:spPr>
          <a:xfrm>
            <a:off x="913796" y="4772162"/>
            <a:ext cx="3298954" cy="1019034"/>
          </a:xfrm>
        </p:spPr>
        <p:txBody>
          <a:bodyPr anchorCtr="1"/>
          <a:lstStyle>
            <a:lvl1pPr marL="0" indent="0" algn="ctr">
              <a:buNone/>
              <a:defRPr sz="1400"/>
            </a:lvl1pPr>
          </a:lstStyle>
          <a:p>
            <a:pPr lvl="0"/>
            <a:r>
              <a:rPr lang="en-US"/>
              <a:t>Edit Master text styles</a:t>
            </a:r>
          </a:p>
        </p:txBody>
      </p:sp>
      <p:sp>
        <p:nvSpPr>
          <p:cNvPr id="6" name="Text Placeholder 4">
            <a:extLst>
              <a:ext uri="{FF2B5EF4-FFF2-40B4-BE49-F238E27FC236}">
                <a16:creationId xmlns:a16="http://schemas.microsoft.com/office/drawing/2014/main" id="{42DE473D-2EFD-4E3E-BA32-8D84E714F1BE}"/>
              </a:ext>
            </a:extLst>
          </p:cNvPr>
          <p:cNvSpPr txBox="1">
            <a:spLocks noGrp="1"/>
          </p:cNvSpPr>
          <p:nvPr>
            <p:ph type="body" idx="4294967295"/>
          </p:nvPr>
        </p:nvSpPr>
        <p:spPr>
          <a:xfrm>
            <a:off x="4442703" y="4195898"/>
            <a:ext cx="3298981" cy="576264"/>
          </a:xfrm>
        </p:spPr>
        <p:txBody>
          <a:bodyPr anchor="b" anchorCtr="1">
            <a:noAutofit/>
          </a:bodyPr>
          <a:lstStyle>
            <a:lvl1pPr marL="0" indent="0" algn="ctr">
              <a:lnSpc>
                <a:spcPct val="100000"/>
              </a:lnSpc>
              <a:buNone/>
              <a:defRPr/>
            </a:lvl1pPr>
          </a:lstStyle>
          <a:p>
            <a:pPr lvl="0"/>
            <a:r>
              <a:rPr lang="en-US"/>
              <a:t>Edit Master text styles</a:t>
            </a:r>
          </a:p>
        </p:txBody>
      </p:sp>
      <p:sp>
        <p:nvSpPr>
          <p:cNvPr id="7" name="Picture Placeholder 2">
            <a:extLst>
              <a:ext uri="{FF2B5EF4-FFF2-40B4-BE49-F238E27FC236}">
                <a16:creationId xmlns:a16="http://schemas.microsoft.com/office/drawing/2014/main" id="{A86892E8-3B6F-4529-9679-2205DC46DEE1}"/>
              </a:ext>
            </a:extLst>
          </p:cNvPr>
          <p:cNvSpPr txBox="1">
            <a:spLocks noGrp="1"/>
          </p:cNvSpPr>
          <p:nvPr>
            <p:ph type="pic" idx="4294967295"/>
          </p:nvPr>
        </p:nvSpPr>
        <p:spPr>
          <a:xfrm>
            <a:off x="4568991" y="2298984"/>
            <a:ext cx="2930523" cy="1524003"/>
          </a:xfrm>
          <a:ln w="146047" cap="sq">
            <a:solidFill>
              <a:srgbClr val="FFFFFF"/>
            </a:solidFill>
            <a:prstDash val="solid"/>
            <a:miter/>
          </a:ln>
          <a:effectLst>
            <a:outerShdw dist="18004" dir="5400000" algn="tl">
              <a:srgbClr val="000000">
                <a:alpha val="40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01F459B2-8CE2-4FCD-A99D-EE2EAE37724B}"/>
              </a:ext>
            </a:extLst>
          </p:cNvPr>
          <p:cNvSpPr txBox="1">
            <a:spLocks noGrp="1"/>
          </p:cNvSpPr>
          <p:nvPr>
            <p:ph type="body" idx="4294967295"/>
          </p:nvPr>
        </p:nvSpPr>
        <p:spPr>
          <a:xfrm>
            <a:off x="4441350" y="4772162"/>
            <a:ext cx="3300334" cy="1019034"/>
          </a:xfrm>
        </p:spPr>
        <p:txBody>
          <a:bodyPr anchorCtr="1"/>
          <a:lstStyle>
            <a:lvl1pPr marL="0" indent="0" algn="ctr">
              <a:buNone/>
              <a:defRPr sz="1400"/>
            </a:lvl1pPr>
          </a:lstStyle>
          <a:p>
            <a:pPr lvl="0"/>
            <a:r>
              <a:rPr lang="en-US"/>
              <a:t>Edit Master text styles</a:t>
            </a:r>
          </a:p>
        </p:txBody>
      </p:sp>
      <p:sp>
        <p:nvSpPr>
          <p:cNvPr id="9" name="Text Placeholder 4">
            <a:extLst>
              <a:ext uri="{FF2B5EF4-FFF2-40B4-BE49-F238E27FC236}">
                <a16:creationId xmlns:a16="http://schemas.microsoft.com/office/drawing/2014/main" id="{7C364A84-8D01-452D-B304-7B0E6F1B1B1B}"/>
              </a:ext>
            </a:extLst>
          </p:cNvPr>
          <p:cNvSpPr txBox="1">
            <a:spLocks noGrp="1"/>
          </p:cNvSpPr>
          <p:nvPr>
            <p:ph type="body" idx="4294967295"/>
          </p:nvPr>
        </p:nvSpPr>
        <p:spPr>
          <a:xfrm>
            <a:off x="7973421" y="4195898"/>
            <a:ext cx="3289901" cy="576264"/>
          </a:xfrm>
        </p:spPr>
        <p:txBody>
          <a:bodyPr anchor="b" anchorCtr="1">
            <a:noAutofit/>
          </a:bodyPr>
          <a:lstStyle>
            <a:lvl1pPr marL="0" indent="0" algn="ctr">
              <a:lnSpc>
                <a:spcPct val="100000"/>
              </a:lnSpc>
              <a:buNone/>
              <a:defRPr/>
            </a:lvl1pPr>
          </a:lstStyle>
          <a:p>
            <a:pPr lvl="0"/>
            <a:r>
              <a:rPr lang="en-US"/>
              <a:t>Edit Master text styles</a:t>
            </a:r>
          </a:p>
        </p:txBody>
      </p:sp>
      <p:sp>
        <p:nvSpPr>
          <p:cNvPr id="10" name="Picture Placeholder 2">
            <a:extLst>
              <a:ext uri="{FF2B5EF4-FFF2-40B4-BE49-F238E27FC236}">
                <a16:creationId xmlns:a16="http://schemas.microsoft.com/office/drawing/2014/main" id="{FEFC8EC6-B49B-4D74-9516-1694D35CE138}"/>
              </a:ext>
            </a:extLst>
          </p:cNvPr>
          <p:cNvSpPr txBox="1">
            <a:spLocks noGrp="1"/>
          </p:cNvSpPr>
          <p:nvPr>
            <p:ph type="pic" idx="4294967295"/>
          </p:nvPr>
        </p:nvSpPr>
        <p:spPr>
          <a:xfrm>
            <a:off x="8152799" y="2298984"/>
            <a:ext cx="2932115" cy="1524003"/>
          </a:xfrm>
          <a:ln w="146047" cap="sq">
            <a:solidFill>
              <a:srgbClr val="FFFFFF"/>
            </a:solidFill>
            <a:prstDash val="solid"/>
            <a:miter/>
          </a:ln>
          <a:effectLst>
            <a:outerShdw dist="18004" dir="5400000" algn="tl">
              <a:srgbClr val="000000">
                <a:alpha val="40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7E859363-FF8A-4FF6-A2A0-AAF8BD2D993D}"/>
              </a:ext>
            </a:extLst>
          </p:cNvPr>
          <p:cNvSpPr txBox="1">
            <a:spLocks noGrp="1"/>
          </p:cNvSpPr>
          <p:nvPr>
            <p:ph type="body" idx="4294967295"/>
          </p:nvPr>
        </p:nvSpPr>
        <p:spPr>
          <a:xfrm>
            <a:off x="7973293" y="4772162"/>
            <a:ext cx="3294254" cy="1019034"/>
          </a:xfrm>
        </p:spPr>
        <p:txBody>
          <a:bodyPr anchorCtr="1"/>
          <a:lstStyle>
            <a:lvl1pPr marL="0" indent="0" algn="ctr">
              <a:buNone/>
              <a:defRPr sz="1400"/>
            </a:lvl1pPr>
          </a:lstStyle>
          <a:p>
            <a:pPr lvl="0"/>
            <a:r>
              <a:rPr lang="en-US"/>
              <a:t>Edit Master text styles</a:t>
            </a:r>
          </a:p>
        </p:txBody>
      </p:sp>
      <p:sp>
        <p:nvSpPr>
          <p:cNvPr id="12" name="Date Placeholder 2">
            <a:extLst>
              <a:ext uri="{FF2B5EF4-FFF2-40B4-BE49-F238E27FC236}">
                <a16:creationId xmlns:a16="http://schemas.microsoft.com/office/drawing/2014/main" id="{7B9A9408-C240-409B-A69D-7D7609F1EF6C}"/>
              </a:ext>
            </a:extLst>
          </p:cNvPr>
          <p:cNvSpPr txBox="1">
            <a:spLocks noGrp="1"/>
          </p:cNvSpPr>
          <p:nvPr>
            <p:ph type="dt" sz="half" idx="7"/>
          </p:nvPr>
        </p:nvSpPr>
        <p:spPr/>
        <p:txBody>
          <a:bodyPr/>
          <a:lstStyle>
            <a:lvl1pPr>
              <a:defRPr/>
            </a:lvl1pPr>
          </a:lstStyle>
          <a:p>
            <a:pPr lvl="0"/>
            <a:fld id="{D235FEA3-C19F-4540-A6CB-11786CB30755}" type="datetime1">
              <a:rPr lang="en-US"/>
              <a:pPr lvl="0"/>
              <a:t>3/22/2018</a:t>
            </a:fld>
            <a:endParaRPr lang="en-US"/>
          </a:p>
        </p:txBody>
      </p:sp>
      <p:sp>
        <p:nvSpPr>
          <p:cNvPr id="13" name="Footer Placeholder 3">
            <a:extLst>
              <a:ext uri="{FF2B5EF4-FFF2-40B4-BE49-F238E27FC236}">
                <a16:creationId xmlns:a16="http://schemas.microsoft.com/office/drawing/2014/main" id="{735C0256-FBCC-4DD9-B417-BAF9E89FE76F}"/>
              </a:ext>
            </a:extLst>
          </p:cNvPr>
          <p:cNvSpPr txBox="1">
            <a:spLocks noGrp="1"/>
          </p:cNvSpPr>
          <p:nvPr>
            <p:ph type="ftr" sz="quarter" idx="9"/>
          </p:nvPr>
        </p:nvSpPr>
        <p:spPr/>
        <p:txBody>
          <a:bodyPr/>
          <a:lstStyle>
            <a:lvl1pPr>
              <a:defRPr/>
            </a:lvl1pPr>
          </a:lstStyle>
          <a:p>
            <a:pPr lvl="0"/>
            <a:r>
              <a:rPr lang="en-US"/>
              <a:t>             </a:t>
            </a:r>
          </a:p>
        </p:txBody>
      </p:sp>
      <p:sp>
        <p:nvSpPr>
          <p:cNvPr id="14" name="Slide Number Placeholder 4">
            <a:extLst>
              <a:ext uri="{FF2B5EF4-FFF2-40B4-BE49-F238E27FC236}">
                <a16:creationId xmlns:a16="http://schemas.microsoft.com/office/drawing/2014/main" id="{7788FE2F-6AB2-4493-B870-8C212CB95FCA}"/>
              </a:ext>
            </a:extLst>
          </p:cNvPr>
          <p:cNvSpPr txBox="1">
            <a:spLocks noGrp="1"/>
          </p:cNvSpPr>
          <p:nvPr>
            <p:ph type="sldNum" sz="quarter" idx="8"/>
          </p:nvPr>
        </p:nvSpPr>
        <p:spPr/>
        <p:txBody>
          <a:bodyPr/>
          <a:lstStyle>
            <a:lvl1pPr>
              <a:defRPr/>
            </a:lvl1pPr>
          </a:lstStyle>
          <a:p>
            <a:pPr lvl="0"/>
            <a:fld id="{4F2D0EA2-1345-478D-AFAF-852544A79ABF}" type="slidenum">
              <a:t>‹#›</a:t>
            </a:fld>
            <a:endParaRPr lang="en-US"/>
          </a:p>
        </p:txBody>
      </p:sp>
    </p:spTree>
    <p:extLst>
      <p:ext uri="{BB962C8B-B14F-4D97-AF65-F5344CB8AC3E}">
        <p14:creationId xmlns:p14="http://schemas.microsoft.com/office/powerpoint/2010/main" val="26329095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26DF9-3F4A-4852-A4E7-A9AC9320307A}"/>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7ADCA155-98D5-44A9-8AF6-6B9DB720BFB1}"/>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857A69-7472-4D5F-BB63-36EEBCEB6B66}"/>
              </a:ext>
            </a:extLst>
          </p:cNvPr>
          <p:cNvSpPr txBox="1">
            <a:spLocks noGrp="1"/>
          </p:cNvSpPr>
          <p:nvPr>
            <p:ph type="dt" sz="half" idx="7"/>
          </p:nvPr>
        </p:nvSpPr>
        <p:spPr/>
        <p:txBody>
          <a:bodyPr/>
          <a:lstStyle>
            <a:lvl1pPr>
              <a:defRPr/>
            </a:lvl1pPr>
          </a:lstStyle>
          <a:p>
            <a:pPr lvl="0"/>
            <a:fld id="{41A34E46-B290-450E-9F4E-169D5B0EA9CC}" type="datetime1">
              <a:rPr lang="en-US"/>
              <a:pPr lvl="0"/>
              <a:t>3/22/2018</a:t>
            </a:fld>
            <a:endParaRPr lang="en-US"/>
          </a:p>
        </p:txBody>
      </p:sp>
      <p:sp>
        <p:nvSpPr>
          <p:cNvPr id="5" name="Footer Placeholder 4">
            <a:extLst>
              <a:ext uri="{FF2B5EF4-FFF2-40B4-BE49-F238E27FC236}">
                <a16:creationId xmlns:a16="http://schemas.microsoft.com/office/drawing/2014/main" id="{2B7CE0EA-0EB1-4469-9F8B-101FF1500941}"/>
              </a:ext>
            </a:extLst>
          </p:cNvPr>
          <p:cNvSpPr txBox="1">
            <a:spLocks noGrp="1"/>
          </p:cNvSpPr>
          <p:nvPr>
            <p:ph type="ftr" sz="quarter" idx="9"/>
          </p:nvPr>
        </p:nvSpPr>
        <p:spPr/>
        <p:txBody>
          <a:bodyPr/>
          <a:lstStyle>
            <a:lvl1pPr>
              <a:defRPr/>
            </a:lvl1pPr>
          </a:lstStyle>
          <a:p>
            <a:pPr lvl="0"/>
            <a:r>
              <a:rPr lang="en-US"/>
              <a:t>             </a:t>
            </a:r>
          </a:p>
        </p:txBody>
      </p:sp>
      <p:sp>
        <p:nvSpPr>
          <p:cNvPr id="6" name="Slide Number Placeholder 5">
            <a:extLst>
              <a:ext uri="{FF2B5EF4-FFF2-40B4-BE49-F238E27FC236}">
                <a16:creationId xmlns:a16="http://schemas.microsoft.com/office/drawing/2014/main" id="{A9A30343-AEDD-4780-B6E9-4174EB3C5BC5}"/>
              </a:ext>
            </a:extLst>
          </p:cNvPr>
          <p:cNvSpPr txBox="1">
            <a:spLocks noGrp="1"/>
          </p:cNvSpPr>
          <p:nvPr>
            <p:ph type="sldNum" sz="quarter" idx="8"/>
          </p:nvPr>
        </p:nvSpPr>
        <p:spPr/>
        <p:txBody>
          <a:bodyPr/>
          <a:lstStyle>
            <a:lvl1pPr>
              <a:defRPr/>
            </a:lvl1pPr>
          </a:lstStyle>
          <a:p>
            <a:pPr lvl="0"/>
            <a:fld id="{50509BD4-4D92-4B26-9A8F-34FB57C60756}" type="slidenum">
              <a:t>‹#›</a:t>
            </a:fld>
            <a:endParaRPr lang="en-US"/>
          </a:p>
        </p:txBody>
      </p:sp>
    </p:spTree>
    <p:extLst>
      <p:ext uri="{BB962C8B-B14F-4D97-AF65-F5344CB8AC3E}">
        <p14:creationId xmlns:p14="http://schemas.microsoft.com/office/powerpoint/2010/main" val="28935424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7EC695-79BD-432F-91CB-E90B86269106}"/>
              </a:ext>
            </a:extLst>
          </p:cNvPr>
          <p:cNvSpPr txBox="1">
            <a:spLocks noGrp="1"/>
          </p:cNvSpPr>
          <p:nvPr>
            <p:ph type="title" orient="vert"/>
          </p:nvPr>
        </p:nvSpPr>
        <p:spPr>
          <a:xfrm>
            <a:off x="8724903" y="609603"/>
            <a:ext cx="2542653" cy="5181603"/>
          </a:xfrm>
        </p:spPr>
        <p:txBody>
          <a:bodyPr vert="eaVert" anchorCtr="0"/>
          <a:lstStyle>
            <a:lvl1pPr algn="l">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50B9714-A05F-4C14-8D9E-F260AFA08707}"/>
              </a:ext>
            </a:extLst>
          </p:cNvPr>
          <p:cNvSpPr txBox="1">
            <a:spLocks noGrp="1"/>
          </p:cNvSpPr>
          <p:nvPr>
            <p:ph type="body" orient="vert" idx="1"/>
          </p:nvPr>
        </p:nvSpPr>
        <p:spPr>
          <a:xfrm>
            <a:off x="913796" y="609603"/>
            <a:ext cx="7658703" cy="5181603"/>
          </a:xfrm>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ED57D9-20EC-408B-BE38-FB1427C54CD8}"/>
              </a:ext>
            </a:extLst>
          </p:cNvPr>
          <p:cNvSpPr txBox="1">
            <a:spLocks noGrp="1"/>
          </p:cNvSpPr>
          <p:nvPr>
            <p:ph type="dt" sz="half" idx="7"/>
          </p:nvPr>
        </p:nvSpPr>
        <p:spPr/>
        <p:txBody>
          <a:bodyPr/>
          <a:lstStyle>
            <a:lvl1pPr>
              <a:defRPr/>
            </a:lvl1pPr>
          </a:lstStyle>
          <a:p>
            <a:pPr lvl="0"/>
            <a:fld id="{44FDCAFB-8AB2-4F13-8590-5DF0CB3D3D2E}" type="datetime1">
              <a:rPr lang="en-US"/>
              <a:pPr lvl="0"/>
              <a:t>3/22/2018</a:t>
            </a:fld>
            <a:endParaRPr lang="en-US"/>
          </a:p>
        </p:txBody>
      </p:sp>
      <p:sp>
        <p:nvSpPr>
          <p:cNvPr id="5" name="Footer Placeholder 4">
            <a:extLst>
              <a:ext uri="{FF2B5EF4-FFF2-40B4-BE49-F238E27FC236}">
                <a16:creationId xmlns:a16="http://schemas.microsoft.com/office/drawing/2014/main" id="{5D4E16E0-45C6-4039-9099-1A6ABBD9E902}"/>
              </a:ext>
            </a:extLst>
          </p:cNvPr>
          <p:cNvSpPr txBox="1">
            <a:spLocks noGrp="1"/>
          </p:cNvSpPr>
          <p:nvPr>
            <p:ph type="ftr" sz="quarter" idx="9"/>
          </p:nvPr>
        </p:nvSpPr>
        <p:spPr/>
        <p:txBody>
          <a:bodyPr/>
          <a:lstStyle>
            <a:lvl1pPr>
              <a:defRPr/>
            </a:lvl1pPr>
          </a:lstStyle>
          <a:p>
            <a:pPr lvl="0"/>
            <a:r>
              <a:rPr lang="en-US"/>
              <a:t>             </a:t>
            </a:r>
          </a:p>
        </p:txBody>
      </p:sp>
      <p:sp>
        <p:nvSpPr>
          <p:cNvPr id="6" name="Slide Number Placeholder 5">
            <a:extLst>
              <a:ext uri="{FF2B5EF4-FFF2-40B4-BE49-F238E27FC236}">
                <a16:creationId xmlns:a16="http://schemas.microsoft.com/office/drawing/2014/main" id="{B82A9590-29AB-4F3D-91B8-EC927F221914}"/>
              </a:ext>
            </a:extLst>
          </p:cNvPr>
          <p:cNvSpPr txBox="1">
            <a:spLocks noGrp="1"/>
          </p:cNvSpPr>
          <p:nvPr>
            <p:ph type="sldNum" sz="quarter" idx="8"/>
          </p:nvPr>
        </p:nvSpPr>
        <p:spPr/>
        <p:txBody>
          <a:bodyPr/>
          <a:lstStyle>
            <a:lvl1pPr>
              <a:defRPr/>
            </a:lvl1pPr>
          </a:lstStyle>
          <a:p>
            <a:pPr lvl="0"/>
            <a:fld id="{BC33C7F2-186B-41A1-8C4B-6DF2F74E8FA9}" type="slidenum">
              <a:t>‹#›</a:t>
            </a:fld>
            <a:endParaRPr lang="en-US"/>
          </a:p>
        </p:txBody>
      </p:sp>
    </p:spTree>
    <p:extLst>
      <p:ext uri="{BB962C8B-B14F-4D97-AF65-F5344CB8AC3E}">
        <p14:creationId xmlns:p14="http://schemas.microsoft.com/office/powerpoint/2010/main" val="1875493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36BB7F-FEB7-4A42-9B67-9300AE557737}"/>
              </a:ext>
            </a:extLst>
          </p:cNvPr>
          <p:cNvSpPr txBox="1">
            <a:spLocks noGrp="1"/>
          </p:cNvSpPr>
          <p:nvPr>
            <p:ph type="title"/>
          </p:nvPr>
        </p:nvSpPr>
        <p:spPr>
          <a:xfrm>
            <a:off x="913796" y="609603"/>
            <a:ext cx="10353760" cy="1326318"/>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5BE7DD78-F99B-4D69-BAB0-5502DACBD49A}"/>
              </a:ext>
            </a:extLst>
          </p:cNvPr>
          <p:cNvSpPr txBox="1">
            <a:spLocks noGrp="1"/>
          </p:cNvSpPr>
          <p:nvPr>
            <p:ph type="body" idx="1"/>
          </p:nvPr>
        </p:nvSpPr>
        <p:spPr>
          <a:xfrm>
            <a:off x="913796" y="2096060"/>
            <a:ext cx="10353760" cy="3695136"/>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E184979-A09E-44A2-B432-BF4B913F44BE}"/>
              </a:ext>
            </a:extLst>
          </p:cNvPr>
          <p:cNvSpPr txBox="1">
            <a:spLocks noGrp="1"/>
          </p:cNvSpPr>
          <p:nvPr>
            <p:ph type="dt" sz="half" idx="2"/>
          </p:nvPr>
        </p:nvSpPr>
        <p:spPr>
          <a:xfrm>
            <a:off x="7678738" y="5883277"/>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FFFFFF"/>
                </a:solidFill>
                <a:uFillTx/>
                <a:latin typeface="Rockwell"/>
              </a:defRPr>
            </a:lvl1pPr>
          </a:lstStyle>
          <a:p>
            <a:pPr lvl="0"/>
            <a:fld id="{B7D204FE-6DCF-4A37-A11B-3D27E178FE3A}" type="datetime1">
              <a:rPr lang="en-US"/>
              <a:pPr lvl="0"/>
              <a:t>3/22/2018</a:t>
            </a:fld>
            <a:endParaRPr lang="en-US"/>
          </a:p>
        </p:txBody>
      </p:sp>
      <p:sp>
        <p:nvSpPr>
          <p:cNvPr id="5" name="Footer Placeholder 4">
            <a:extLst>
              <a:ext uri="{FF2B5EF4-FFF2-40B4-BE49-F238E27FC236}">
                <a16:creationId xmlns:a16="http://schemas.microsoft.com/office/drawing/2014/main" id="{CFCDCBCA-820C-41C4-B83E-F129AC143403}"/>
              </a:ext>
            </a:extLst>
          </p:cNvPr>
          <p:cNvSpPr txBox="1">
            <a:spLocks noGrp="1"/>
          </p:cNvSpPr>
          <p:nvPr>
            <p:ph type="ftr" sz="quarter" idx="3"/>
          </p:nvPr>
        </p:nvSpPr>
        <p:spPr>
          <a:xfrm>
            <a:off x="913796" y="5883277"/>
            <a:ext cx="6672861"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FFFFFF"/>
                </a:solidFill>
                <a:uFillTx/>
                <a:latin typeface="Rockwell"/>
              </a:defRPr>
            </a:lvl1pPr>
          </a:lstStyle>
          <a:p>
            <a:pPr lvl="0"/>
            <a:r>
              <a:rPr lang="en-US"/>
              <a:t>             </a:t>
            </a:r>
          </a:p>
        </p:txBody>
      </p:sp>
      <p:sp>
        <p:nvSpPr>
          <p:cNvPr id="6" name="Slide Number Placeholder 5">
            <a:extLst>
              <a:ext uri="{FF2B5EF4-FFF2-40B4-BE49-F238E27FC236}">
                <a16:creationId xmlns:a16="http://schemas.microsoft.com/office/drawing/2014/main" id="{0AE3CF9C-D3AB-4779-A4A4-86AFEF0B3C32}"/>
              </a:ext>
            </a:extLst>
          </p:cNvPr>
          <p:cNvSpPr txBox="1">
            <a:spLocks noGrp="1"/>
          </p:cNvSpPr>
          <p:nvPr>
            <p:ph type="sldNum" sz="quarter" idx="4"/>
          </p:nvPr>
        </p:nvSpPr>
        <p:spPr>
          <a:xfrm>
            <a:off x="10514008" y="5883277"/>
            <a:ext cx="753547"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FFFFFF"/>
                </a:solidFill>
                <a:uFillTx/>
                <a:latin typeface="Rockwell"/>
              </a:defRPr>
            </a:lvl1pPr>
          </a:lstStyle>
          <a:p>
            <a:pPr lvl="0"/>
            <a:fld id="{0DC08E42-C63C-4C71-A5E1-3F5EC77D63A2}"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914400" rtl="0" fontAlgn="auto" hangingPunct="1">
        <a:lnSpc>
          <a:spcPct val="90000"/>
        </a:lnSpc>
        <a:spcBef>
          <a:spcPts val="0"/>
        </a:spcBef>
        <a:spcAft>
          <a:spcPts val="0"/>
        </a:spcAft>
        <a:buNone/>
        <a:tabLst/>
        <a:defRPr lang="en-US" sz="3400" b="1" i="0" u="none" strike="noStrike" kern="1200" cap="all" spc="0" baseline="0">
          <a:solidFill>
            <a:srgbClr val="FFFFFF"/>
          </a:solidFill>
          <a:effectLst>
            <a:outerShdw dist="63494" dir="2700000">
              <a:srgbClr val="000000"/>
            </a:outerShdw>
          </a:effectLst>
          <a:uFillTx/>
          <a:latin typeface="Bookman Old Style"/>
        </a:defRPr>
      </a:lvl1pPr>
    </p:titleStyle>
    <p:bodyStyle>
      <a:lvl1pPr marL="228600" marR="0" lvl="0" indent="-228600" algn="l" defTabSz="914400" rtl="0" fontAlgn="auto" hangingPunct="1">
        <a:lnSpc>
          <a:spcPct val="120000"/>
        </a:lnSpc>
        <a:spcBef>
          <a:spcPts val="1000"/>
        </a:spcBef>
        <a:spcAft>
          <a:spcPts val="0"/>
        </a:spcAft>
        <a:buSzPct val="100000"/>
        <a:buFont typeface="Arial" pitchFamily="34"/>
        <a:buChar char="•"/>
        <a:tabLst/>
        <a:defRPr lang="en-US" sz="2000" b="0" i="0" u="none" strike="noStrike" kern="1200" cap="none" spc="0" baseline="0">
          <a:solidFill>
            <a:srgbClr val="FFFFFF"/>
          </a:solidFill>
          <a:effectLst>
            <a:outerShdw dist="38096" dir="2700000">
              <a:srgbClr val="000000"/>
            </a:outerShdw>
          </a:effectLst>
          <a:uFillTx/>
          <a:latin typeface="Rockwell"/>
        </a:defRPr>
      </a:lvl1pPr>
      <a:lvl2pPr marL="685800" marR="0" lvl="1" indent="-228600" algn="l" defTabSz="914400" rtl="0" fontAlgn="auto" hangingPunct="1">
        <a:lnSpc>
          <a:spcPct val="120000"/>
        </a:lnSpc>
        <a:spcBef>
          <a:spcPts val="500"/>
        </a:spcBef>
        <a:spcAft>
          <a:spcPts val="0"/>
        </a:spcAft>
        <a:buSzPct val="100000"/>
        <a:buFont typeface="Arial" pitchFamily="34"/>
        <a:buChar char="•"/>
        <a:tabLst/>
        <a:defRPr lang="en-US" sz="1800" b="0" i="0" u="none" strike="noStrike" kern="1200" cap="none" spc="0" baseline="0">
          <a:solidFill>
            <a:srgbClr val="FFFFFF"/>
          </a:solidFill>
          <a:effectLst>
            <a:outerShdw dist="38096" dir="2700000">
              <a:srgbClr val="000000"/>
            </a:outerShdw>
          </a:effectLst>
          <a:uFillTx/>
          <a:latin typeface="Rockwell"/>
        </a:defRPr>
      </a:lvl2pPr>
      <a:lvl3pPr marL="1143000" marR="0" lvl="2" indent="-228600" algn="l" defTabSz="914400" rtl="0" fontAlgn="auto" hangingPunct="1">
        <a:lnSpc>
          <a:spcPct val="120000"/>
        </a:lnSpc>
        <a:spcBef>
          <a:spcPts val="500"/>
        </a:spcBef>
        <a:spcAft>
          <a:spcPts val="0"/>
        </a:spcAft>
        <a:buSzPct val="100000"/>
        <a:buFont typeface="Arial" pitchFamily="34"/>
        <a:buChar char="•"/>
        <a:tabLst/>
        <a:defRPr lang="en-US" sz="1600" b="0" i="0" u="none" strike="noStrike" kern="1200" cap="none" spc="0" baseline="0">
          <a:solidFill>
            <a:srgbClr val="FFFFFF"/>
          </a:solidFill>
          <a:effectLst>
            <a:outerShdw dist="38096" dir="2700000">
              <a:srgbClr val="000000"/>
            </a:outerShdw>
          </a:effectLst>
          <a:uFillTx/>
          <a:latin typeface="Rockwell"/>
        </a:defRPr>
      </a:lvl3pPr>
      <a:lvl4pPr marL="1600200" marR="0" lvl="3" indent="-228600" algn="l" defTabSz="914400" rtl="0" fontAlgn="auto" hangingPunct="1">
        <a:lnSpc>
          <a:spcPct val="120000"/>
        </a:lnSpc>
        <a:spcBef>
          <a:spcPts val="500"/>
        </a:spcBef>
        <a:spcAft>
          <a:spcPts val="0"/>
        </a:spcAft>
        <a:buSzPct val="100000"/>
        <a:buFont typeface="Arial" pitchFamily="34"/>
        <a:buChar char="•"/>
        <a:tabLst/>
        <a:defRPr lang="en-US" sz="1400" b="0" i="0" u="none" strike="noStrike" kern="1200" cap="none" spc="0" baseline="0">
          <a:solidFill>
            <a:srgbClr val="FFFFFF"/>
          </a:solidFill>
          <a:effectLst>
            <a:outerShdw dist="38096" dir="2700000">
              <a:srgbClr val="000000"/>
            </a:outerShdw>
          </a:effectLst>
          <a:uFillTx/>
          <a:latin typeface="Rockwell"/>
        </a:defRPr>
      </a:lvl4pPr>
      <a:lvl5pPr marL="2057400" marR="0" lvl="4" indent="-228600" algn="l" defTabSz="914400" rtl="0" fontAlgn="auto" hangingPunct="1">
        <a:lnSpc>
          <a:spcPct val="120000"/>
        </a:lnSpc>
        <a:spcBef>
          <a:spcPts val="500"/>
        </a:spcBef>
        <a:spcAft>
          <a:spcPts val="0"/>
        </a:spcAft>
        <a:buSzPct val="100000"/>
        <a:buFont typeface="Arial" pitchFamily="34"/>
        <a:buChar char="•"/>
        <a:tabLst/>
        <a:defRPr lang="en-US" sz="1200" b="0" i="0" u="none" strike="noStrike" kern="1200" cap="none" spc="0" baseline="0">
          <a:solidFill>
            <a:srgbClr val="FFFFFF"/>
          </a:solidFill>
          <a:effectLst>
            <a:outerShdw dist="38096" dir="2700000">
              <a:srgbClr val="000000"/>
            </a:outerShdw>
          </a:effectLst>
          <a:uFillTx/>
          <a:latin typeface="Rockwel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brashiermiddlecollegenews.org/top-stories/women-hit-too/#photo"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afropunk.com/2016/12/men-have-the-right-to-be-vulnerable-toxic-masculinity-hurts-everyone-involved/" TargetMode="External"/><Relationship Id="rId2" Type="http://schemas.openxmlformats.org/officeDocument/2006/relationships/hyperlink" Target="https://bankheac123.wordpress.com/2014/07/21/men-are-victims-too/" TargetMode="External"/><Relationship Id="rId1" Type="http://schemas.openxmlformats.org/officeDocument/2006/relationships/slideLayout" Target="../slideLayouts/slideLayout6.xml"/><Relationship Id="rId4" Type="http://schemas.openxmlformats.org/officeDocument/2006/relationships/hyperlink" Target="https://www.gov.uk/government/uploads/system/uploads/attachment_data/file/142701/guide-on-definition-of-dv.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senedd.assembly.wales/mgIssueHistoryHome.aspx?IId=10028" TargetMode="External"/><Relationship Id="rId2" Type="http://schemas.openxmlformats.org/officeDocument/2006/relationships/hyperlink" Target="http://www.hse.gov.uk/research/misc/hardtoreach.pdf" TargetMode="External"/><Relationship Id="rId1" Type="http://schemas.openxmlformats.org/officeDocument/2006/relationships/slideLayout" Target="../slideLayouts/slideLayout7.xml"/><Relationship Id="rId5" Type="http://schemas.openxmlformats.org/officeDocument/2006/relationships/hyperlink" Target="https://www.ons.gov.uk/peoplepopulationandcommunity/crimeandjustice/bulletins/domesticabuseinenglandandwales/yearendingmarch2017" TargetMode="External"/><Relationship Id="rId4" Type="http://schemas.openxmlformats.org/officeDocument/2006/relationships/hyperlink" Target="https://www.nspcc.org.uk/preventing-abuse/child-abuse-and-neglect/domestic-abuse/legislation-policy-and-guidance/"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nzf.org.uk/blog/how-shazia-broke-free-from-sexual-abuse/" TargetMode="External"/><Relationship Id="rId2" Type="http://schemas.openxmlformats.org/officeDocument/2006/relationships/hyperlink" Target="http://www.theliberalenglishman.com/2014/11/03/the-liberal-englishmen-discusses-domestic-violence-against-men-in-the-u-k-which-not-surprisingly-equals-the-problem-that-exists-in-the-u-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9125F-80BA-4C2B-8AAF-2BDDF6053CF7}"/>
              </a:ext>
            </a:extLst>
          </p:cNvPr>
          <p:cNvSpPr txBox="1">
            <a:spLocks noGrp="1"/>
          </p:cNvSpPr>
          <p:nvPr>
            <p:ph type="ctrTitle"/>
          </p:nvPr>
        </p:nvSpPr>
        <p:spPr/>
        <p:txBody>
          <a:bodyPr/>
          <a:lstStyle/>
          <a:p>
            <a:pPr lvl="0"/>
            <a:r>
              <a:rPr lang="en-GB">
                <a:effectLst>
                  <a:outerShdw dist="38096" dir="2700000">
                    <a:srgbClr val="000000"/>
                  </a:outerShdw>
                </a:effectLst>
              </a:rPr>
              <a:t>Male victims of domestic abuse</a:t>
            </a:r>
          </a:p>
        </p:txBody>
      </p:sp>
      <p:sp>
        <p:nvSpPr>
          <p:cNvPr id="3" name="Subtitle 2">
            <a:extLst>
              <a:ext uri="{FF2B5EF4-FFF2-40B4-BE49-F238E27FC236}">
                <a16:creationId xmlns:a16="http://schemas.microsoft.com/office/drawing/2014/main" id="{DE3682AA-6778-40E5-9FD6-6515FCADD34A}"/>
              </a:ext>
            </a:extLst>
          </p:cNvPr>
          <p:cNvSpPr txBox="1">
            <a:spLocks noGrp="1"/>
          </p:cNvSpPr>
          <p:nvPr>
            <p:ph type="subTitle" idx="1"/>
          </p:nvPr>
        </p:nvSpPr>
        <p:spPr>
          <a:xfrm>
            <a:off x="1595271" y="3602041"/>
            <a:ext cx="9001463" cy="2728423"/>
          </a:xfrm>
        </p:spPr>
        <p:txBody>
          <a:bodyPr anchorCtr="0"/>
          <a:lstStyle/>
          <a:p>
            <a:pPr lvl="0" algn="r">
              <a:lnSpc>
                <a:spcPct val="90000"/>
              </a:lnSpc>
            </a:pPr>
            <a:endParaRPr lang="en-GB" sz="1900"/>
          </a:p>
          <a:p>
            <a:pPr lvl="0" algn="r">
              <a:lnSpc>
                <a:spcPct val="90000"/>
              </a:lnSpc>
            </a:pPr>
            <a:endParaRPr lang="en-GB" sz="1900"/>
          </a:p>
          <a:p>
            <a:pPr lvl="0" algn="r">
              <a:lnSpc>
                <a:spcPct val="90000"/>
              </a:lnSpc>
            </a:pPr>
            <a:endParaRPr lang="en-GB" sz="1900"/>
          </a:p>
          <a:p>
            <a:pPr lvl="0" algn="r">
              <a:lnSpc>
                <a:spcPct val="90000"/>
              </a:lnSpc>
            </a:pPr>
            <a:r>
              <a:rPr lang="en-GB" sz="1900"/>
              <a:t>Lucy Morgan</a:t>
            </a:r>
          </a:p>
          <a:p>
            <a:pPr lvl="0" algn="r">
              <a:lnSpc>
                <a:spcPct val="90000"/>
              </a:lnSpc>
            </a:pPr>
            <a:r>
              <a:rPr lang="en-GB" sz="1900"/>
              <a:t>SJSS4001</a:t>
            </a:r>
          </a:p>
          <a:p>
            <a:pPr lvl="0" algn="r">
              <a:lnSpc>
                <a:spcPct val="90000"/>
              </a:lnSpc>
            </a:pPr>
            <a:r>
              <a:rPr lang="en-GB" sz="1900"/>
              <a:t>1602970</a:t>
            </a:r>
          </a:p>
          <a:p>
            <a:pPr lvl="0" algn="l">
              <a:lnSpc>
                <a:spcPct val="90000"/>
              </a:lnSpc>
            </a:pPr>
            <a:r>
              <a:rPr lang="en-GB" sz="1900"/>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5005D-E6F3-4762-A5DF-16E7A0035A3E}"/>
              </a:ext>
            </a:extLst>
          </p:cNvPr>
          <p:cNvSpPr txBox="1">
            <a:spLocks noGrp="1"/>
          </p:cNvSpPr>
          <p:nvPr>
            <p:ph type="title"/>
          </p:nvPr>
        </p:nvSpPr>
        <p:spPr>
          <a:xfrm>
            <a:off x="913796" y="620754"/>
            <a:ext cx="10353760" cy="1326318"/>
          </a:xfrm>
        </p:spPr>
        <p:txBody>
          <a:bodyPr/>
          <a:lstStyle/>
          <a:p>
            <a:pPr lvl="0"/>
            <a:r>
              <a:rPr lang="en-GB"/>
              <a:t>Contents </a:t>
            </a:r>
          </a:p>
        </p:txBody>
      </p:sp>
      <p:sp>
        <p:nvSpPr>
          <p:cNvPr id="3" name="Content Placeholder 3">
            <a:extLst>
              <a:ext uri="{FF2B5EF4-FFF2-40B4-BE49-F238E27FC236}">
                <a16:creationId xmlns:a16="http://schemas.microsoft.com/office/drawing/2014/main" id="{D84CA353-F36B-4C9D-8EDF-7EFCD56CF505}"/>
              </a:ext>
            </a:extLst>
          </p:cNvPr>
          <p:cNvSpPr txBox="1">
            <a:spLocks noGrp="1"/>
          </p:cNvSpPr>
          <p:nvPr>
            <p:ph idx="1"/>
          </p:nvPr>
        </p:nvSpPr>
        <p:spPr>
          <a:xfrm>
            <a:off x="913796" y="2339555"/>
            <a:ext cx="5106000" cy="3702881"/>
          </a:xfrm>
        </p:spPr>
        <p:txBody>
          <a:bodyPr>
            <a:normAutofit/>
          </a:bodyPr>
          <a:lstStyle/>
          <a:p>
            <a:pPr lvl="0">
              <a:lnSpc>
                <a:spcPct val="110000"/>
              </a:lnSpc>
            </a:pPr>
            <a:r>
              <a:rPr lang="en-GB" sz="2400" dirty="0"/>
              <a:t>What is a hard to reach group</a:t>
            </a:r>
          </a:p>
          <a:p>
            <a:pPr lvl="0">
              <a:lnSpc>
                <a:spcPct val="110000"/>
              </a:lnSpc>
            </a:pPr>
            <a:r>
              <a:rPr lang="en-GB" sz="2400" dirty="0"/>
              <a:t>What is abuse</a:t>
            </a:r>
          </a:p>
          <a:p>
            <a:pPr lvl="0">
              <a:lnSpc>
                <a:spcPct val="110000"/>
              </a:lnSpc>
            </a:pPr>
            <a:r>
              <a:rPr lang="en-GB" sz="2400" dirty="0"/>
              <a:t>Statistics </a:t>
            </a:r>
          </a:p>
          <a:p>
            <a:pPr>
              <a:lnSpc>
                <a:spcPct val="110000"/>
              </a:lnSpc>
            </a:pPr>
            <a:r>
              <a:rPr lang="en-GB" sz="2400" dirty="0"/>
              <a:t>Equality </a:t>
            </a:r>
          </a:p>
          <a:p>
            <a:pPr lvl="0">
              <a:lnSpc>
                <a:spcPct val="110000"/>
              </a:lnSpc>
            </a:pPr>
            <a:r>
              <a:rPr lang="en-GB" sz="2400" dirty="0"/>
              <a:t>Barriers to equality and inclusion</a:t>
            </a:r>
          </a:p>
          <a:p>
            <a:pPr lvl="0">
              <a:lnSpc>
                <a:spcPct val="110000"/>
              </a:lnSpc>
            </a:pPr>
            <a:r>
              <a:rPr lang="en-GB" sz="2400" dirty="0"/>
              <a:t>Effective strategies</a:t>
            </a:r>
          </a:p>
          <a:p>
            <a:pPr marL="0" lvl="0" indent="0">
              <a:lnSpc>
                <a:spcPct val="110000"/>
              </a:lnSpc>
              <a:buNone/>
            </a:pPr>
            <a:endParaRPr lang="en-GB" dirty="0"/>
          </a:p>
          <a:p>
            <a:pPr lvl="0">
              <a:lnSpc>
                <a:spcPct val="110000"/>
              </a:lnSpc>
            </a:pPr>
            <a:endParaRPr lang="en-GB" dirty="0"/>
          </a:p>
          <a:p>
            <a:pPr lvl="0">
              <a:lnSpc>
                <a:spcPct val="110000"/>
              </a:lnSpc>
            </a:pPr>
            <a:endParaRPr lang="en-GB" dirty="0"/>
          </a:p>
        </p:txBody>
      </p:sp>
      <p:pic>
        <p:nvPicPr>
          <p:cNvPr id="4" name="Content Placeholder 5">
            <a:extLst>
              <a:ext uri="{FF2B5EF4-FFF2-40B4-BE49-F238E27FC236}">
                <a16:creationId xmlns:a16="http://schemas.microsoft.com/office/drawing/2014/main" id="{87E68535-5B4F-4B53-86AB-A2DB5006B652}"/>
              </a:ext>
            </a:extLst>
          </p:cNvPr>
          <p:cNvPicPr>
            <a:picLocks noGrp="1" noChangeAspect="1"/>
          </p:cNvPicPr>
          <p:nvPr>
            <p:ph idx="2"/>
          </p:nvPr>
        </p:nvPicPr>
        <p:blipFill>
          <a:blip r:embed="rId3"/>
          <a:stretch>
            <a:fillRect/>
          </a:stretch>
        </p:blipFill>
        <p:spPr>
          <a:xfrm>
            <a:off x="6991955" y="2339555"/>
            <a:ext cx="4286249" cy="3200400"/>
          </a:xfrm>
        </p:spPr>
      </p:pic>
      <p:sp>
        <p:nvSpPr>
          <p:cNvPr id="5" name="TextBox 4">
            <a:extLst>
              <a:ext uri="{FF2B5EF4-FFF2-40B4-BE49-F238E27FC236}">
                <a16:creationId xmlns:a16="http://schemas.microsoft.com/office/drawing/2014/main" id="{2D4F673E-951F-4392-BF4B-9E3DDACE5824}"/>
              </a:ext>
            </a:extLst>
          </p:cNvPr>
          <p:cNvSpPr txBox="1"/>
          <p:nvPr/>
        </p:nvSpPr>
        <p:spPr>
          <a:xfrm>
            <a:off x="6991955" y="5539955"/>
            <a:ext cx="4275601" cy="307777"/>
          </a:xfrm>
          <a:prstGeom prst="rect">
            <a:avLst/>
          </a:prstGeom>
          <a:noFill/>
        </p:spPr>
        <p:txBody>
          <a:bodyPr wrap="square" rtlCol="0">
            <a:spAutoFit/>
          </a:bodyPr>
          <a:lstStyle/>
          <a:p>
            <a:pPr algn="r"/>
            <a:r>
              <a:rPr lang="en-GB" sz="1400" dirty="0">
                <a:solidFill>
                  <a:schemeClr val="bg1"/>
                </a:solidFill>
                <a:latin typeface="Rockwell" panose="02060603020205020403" pitchFamily="18" charset="0"/>
              </a:rPr>
              <a:t>(Tarzanija, 2014)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FACB4-78DE-42AC-AA9F-CB19C54A7D81}"/>
              </a:ext>
            </a:extLst>
          </p:cNvPr>
          <p:cNvSpPr txBox="1">
            <a:spLocks noGrp="1"/>
          </p:cNvSpPr>
          <p:nvPr>
            <p:ph type="title"/>
          </p:nvPr>
        </p:nvSpPr>
        <p:spPr/>
        <p:txBody>
          <a:bodyPr/>
          <a:lstStyle/>
          <a:p>
            <a:pPr lvl="0"/>
            <a:r>
              <a:rPr lang="en-GB"/>
              <a:t>What is a hard to reach group?</a:t>
            </a:r>
          </a:p>
        </p:txBody>
      </p:sp>
      <p:sp>
        <p:nvSpPr>
          <p:cNvPr id="3" name="Content Placeholder 2">
            <a:extLst>
              <a:ext uri="{FF2B5EF4-FFF2-40B4-BE49-F238E27FC236}">
                <a16:creationId xmlns:a16="http://schemas.microsoft.com/office/drawing/2014/main" id="{83576452-4C03-4CDD-AC1B-9E0EC17AB4C2}"/>
              </a:ext>
            </a:extLst>
          </p:cNvPr>
          <p:cNvSpPr txBox="1">
            <a:spLocks noGrp="1"/>
          </p:cNvSpPr>
          <p:nvPr>
            <p:ph idx="1"/>
          </p:nvPr>
        </p:nvSpPr>
        <p:spPr>
          <a:xfrm>
            <a:off x="903038" y="2979867"/>
            <a:ext cx="10353760" cy="3560781"/>
          </a:xfrm>
        </p:spPr>
        <p:txBody>
          <a:bodyPr>
            <a:normAutofit fontScale="85000" lnSpcReduction="20000"/>
          </a:bodyPr>
          <a:lstStyle/>
          <a:p>
            <a:r>
              <a:rPr lang="en-GB" sz="2800" dirty="0"/>
              <a:t>Demographic</a:t>
            </a:r>
          </a:p>
          <a:p>
            <a:r>
              <a:rPr lang="en-GB" sz="2800" dirty="0"/>
              <a:t>Cultural</a:t>
            </a:r>
          </a:p>
          <a:p>
            <a:r>
              <a:rPr lang="en-GB" sz="2800" dirty="0"/>
              <a:t>Behavioural</a:t>
            </a:r>
          </a:p>
          <a:p>
            <a:r>
              <a:rPr lang="en-GB" sz="2800" dirty="0"/>
              <a:t>Attitudinal</a:t>
            </a:r>
          </a:p>
          <a:p>
            <a:endParaRPr lang="en-GB" dirty="0"/>
          </a:p>
          <a:p>
            <a:pPr marL="0" indent="0">
              <a:buNone/>
            </a:pPr>
            <a:endParaRPr lang="en-GB" dirty="0"/>
          </a:p>
          <a:p>
            <a:pPr marL="0" indent="0">
              <a:buNone/>
            </a:pPr>
            <a:endParaRPr lang="en-GB" dirty="0"/>
          </a:p>
          <a:p>
            <a:pPr marL="0" indent="0">
              <a:buNone/>
            </a:pPr>
            <a:r>
              <a:rPr lang="en-GB" dirty="0"/>
              <a:t> </a:t>
            </a:r>
          </a:p>
          <a:p>
            <a:endParaRPr lang="en-GB" dirty="0"/>
          </a:p>
        </p:txBody>
      </p:sp>
      <p:pic>
        <p:nvPicPr>
          <p:cNvPr id="4" name="Picture 3" descr="https://d28vr35rno8k21.cloudfront.net/images/ZcIOCMqurhyi3BT4ujh3BQBp7Yudm5lyCQXNZeyOZiMmHOL6kL7PUO4R9OHsA0PGDSCtv0CgdkvXXKTMI0oa2tOS6Uk7MHN_masc.png">
            <a:extLst>
              <a:ext uri="{FF2B5EF4-FFF2-40B4-BE49-F238E27FC236}">
                <a16:creationId xmlns:a16="http://schemas.microsoft.com/office/drawing/2014/main" id="{5305308B-27B6-4DA3-AFCB-4500D3231011}"/>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493014" y="2209463"/>
            <a:ext cx="5731510" cy="3364230"/>
          </a:xfrm>
          <a:prstGeom prst="rect">
            <a:avLst/>
          </a:prstGeom>
          <a:noFill/>
          <a:ln>
            <a:noFill/>
          </a:ln>
        </p:spPr>
      </p:pic>
      <p:sp>
        <p:nvSpPr>
          <p:cNvPr id="5" name="TextBox 4">
            <a:extLst>
              <a:ext uri="{FF2B5EF4-FFF2-40B4-BE49-F238E27FC236}">
                <a16:creationId xmlns:a16="http://schemas.microsoft.com/office/drawing/2014/main" id="{C111E450-3CC1-4D06-A062-7D89DC371A0F}"/>
              </a:ext>
            </a:extLst>
          </p:cNvPr>
          <p:cNvSpPr txBox="1"/>
          <p:nvPr/>
        </p:nvSpPr>
        <p:spPr>
          <a:xfrm>
            <a:off x="1025912" y="5573693"/>
            <a:ext cx="10198612" cy="307777"/>
          </a:xfrm>
          <a:prstGeom prst="rect">
            <a:avLst/>
          </a:prstGeom>
          <a:noFill/>
        </p:spPr>
        <p:txBody>
          <a:bodyPr wrap="square" rtlCol="0">
            <a:spAutoFit/>
          </a:bodyPr>
          <a:lstStyle/>
          <a:p>
            <a:pPr algn="r"/>
            <a:r>
              <a:rPr lang="en-GB" sz="1400" dirty="0">
                <a:solidFill>
                  <a:schemeClr val="bg1"/>
                </a:solidFill>
                <a:latin typeface="Rockwell" panose="02060603020205020403" pitchFamily="18" charset="0"/>
              </a:rPr>
              <a:t>(Trafford Council, 2011; HSE.GOV, 2004; Home Office, 2004; Imogen Parker, 2015; Bent, 2016)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B9A57-0679-4691-A3A9-A20F626CFFB1}"/>
              </a:ext>
            </a:extLst>
          </p:cNvPr>
          <p:cNvSpPr txBox="1">
            <a:spLocks noGrp="1"/>
          </p:cNvSpPr>
          <p:nvPr>
            <p:ph type="title"/>
          </p:nvPr>
        </p:nvSpPr>
        <p:spPr/>
        <p:txBody>
          <a:bodyPr/>
          <a:lstStyle/>
          <a:p>
            <a:pPr lvl="0"/>
            <a:r>
              <a:rPr lang="en-GB"/>
              <a:t>What is ABUSE?</a:t>
            </a:r>
          </a:p>
        </p:txBody>
      </p:sp>
      <p:sp>
        <p:nvSpPr>
          <p:cNvPr id="3" name="Content Placeholder 2">
            <a:extLst>
              <a:ext uri="{FF2B5EF4-FFF2-40B4-BE49-F238E27FC236}">
                <a16:creationId xmlns:a16="http://schemas.microsoft.com/office/drawing/2014/main" id="{7B4D78D8-2AF7-4E78-8B40-B49932612B0F}"/>
              </a:ext>
            </a:extLst>
          </p:cNvPr>
          <p:cNvSpPr txBox="1">
            <a:spLocks noGrp="1"/>
          </p:cNvSpPr>
          <p:nvPr>
            <p:ph idx="1"/>
          </p:nvPr>
        </p:nvSpPr>
        <p:spPr>
          <a:xfrm>
            <a:off x="924554" y="1794829"/>
            <a:ext cx="6092302" cy="3996367"/>
          </a:xfrm>
        </p:spPr>
        <p:txBody>
          <a:bodyPr>
            <a:noAutofit/>
          </a:bodyPr>
          <a:lstStyle/>
          <a:p>
            <a:pPr marL="0" indent="0">
              <a:buNone/>
            </a:pPr>
            <a:r>
              <a:rPr lang="en-GB" sz="2400" dirty="0"/>
              <a:t>This can be defined as controlling or coercive behaviour that affects a victim-</a:t>
            </a:r>
          </a:p>
          <a:p>
            <a:r>
              <a:rPr lang="en-GB" sz="2400" dirty="0"/>
              <a:t>Psychologically</a:t>
            </a:r>
          </a:p>
          <a:p>
            <a:r>
              <a:rPr lang="en-GB" sz="2400" dirty="0"/>
              <a:t>Physically</a:t>
            </a:r>
          </a:p>
          <a:p>
            <a:r>
              <a:rPr lang="en-GB" sz="2400" dirty="0"/>
              <a:t>Sexually</a:t>
            </a:r>
          </a:p>
          <a:p>
            <a:r>
              <a:rPr lang="en-GB" sz="2400" dirty="0"/>
              <a:t>Financially</a:t>
            </a:r>
          </a:p>
          <a:p>
            <a:r>
              <a:rPr lang="en-GB" sz="2400" dirty="0"/>
              <a:t>Emotionally</a:t>
            </a:r>
          </a:p>
        </p:txBody>
      </p:sp>
      <p:pic>
        <p:nvPicPr>
          <p:cNvPr id="4" name="Picture 3" descr="Abuse+is+a+pain...literally.">
            <a:hlinkClick r:id="rId3"/>
            <a:extLst>
              <a:ext uri="{FF2B5EF4-FFF2-40B4-BE49-F238E27FC236}">
                <a16:creationId xmlns:a16="http://schemas.microsoft.com/office/drawing/2014/main" id="{5A0A02BE-5D4B-45B7-83C9-A7811F4A7FFF}"/>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8255360" y="1935921"/>
            <a:ext cx="3022844" cy="3728899"/>
          </a:xfrm>
          <a:prstGeom prst="rect">
            <a:avLst/>
          </a:prstGeom>
          <a:noFill/>
          <a:ln>
            <a:noFill/>
          </a:ln>
        </p:spPr>
      </p:pic>
      <p:sp>
        <p:nvSpPr>
          <p:cNvPr id="6" name="TextBox 5">
            <a:extLst>
              <a:ext uri="{FF2B5EF4-FFF2-40B4-BE49-F238E27FC236}">
                <a16:creationId xmlns:a16="http://schemas.microsoft.com/office/drawing/2014/main" id="{81C074DC-6624-4129-88F5-F2A6980AB7C7}"/>
              </a:ext>
            </a:extLst>
          </p:cNvPr>
          <p:cNvSpPr txBox="1"/>
          <p:nvPr/>
        </p:nvSpPr>
        <p:spPr>
          <a:xfrm>
            <a:off x="1070517" y="5688971"/>
            <a:ext cx="10196929" cy="307777"/>
          </a:xfrm>
          <a:prstGeom prst="rect">
            <a:avLst/>
          </a:prstGeom>
          <a:noFill/>
        </p:spPr>
        <p:txBody>
          <a:bodyPr wrap="square" rtlCol="0">
            <a:spAutoFit/>
          </a:bodyPr>
          <a:lstStyle/>
          <a:p>
            <a:pPr algn="r"/>
            <a:r>
              <a:rPr lang="en-GB" sz="1400" dirty="0">
                <a:solidFill>
                  <a:schemeClr val="bg1"/>
                </a:solidFill>
                <a:latin typeface="Rockwell" panose="02060603020205020403" pitchFamily="18" charset="0"/>
              </a:rPr>
              <a:t>(Welsh Government, 2016; House of Commons Library, 2017; NSPCC, 2018; Tarzanija, 2014 )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E9790-40B5-4483-8C22-175B170D17B4}"/>
              </a:ext>
            </a:extLst>
          </p:cNvPr>
          <p:cNvSpPr txBox="1">
            <a:spLocks noGrp="1"/>
          </p:cNvSpPr>
          <p:nvPr>
            <p:ph type="title"/>
          </p:nvPr>
        </p:nvSpPr>
        <p:spPr/>
        <p:txBody>
          <a:bodyPr/>
          <a:lstStyle/>
          <a:p>
            <a:pPr lvl="0"/>
            <a:r>
              <a:rPr lang="en-GB" dirty="0"/>
              <a:t>Statistics </a:t>
            </a:r>
          </a:p>
        </p:txBody>
      </p:sp>
      <p:pic>
        <p:nvPicPr>
          <p:cNvPr id="4" name="Content Placeholder 3">
            <a:extLst>
              <a:ext uri="{FF2B5EF4-FFF2-40B4-BE49-F238E27FC236}">
                <a16:creationId xmlns:a16="http://schemas.microsoft.com/office/drawing/2014/main" id="{210CDEC5-D999-4EFD-BBF9-43EA1DC421C9}"/>
              </a:ext>
            </a:extLst>
          </p:cNvPr>
          <p:cNvPicPr>
            <a:picLocks noGrp="1" noChangeAspect="1"/>
          </p:cNvPicPr>
          <p:nvPr>
            <p:ph idx="1"/>
          </p:nvPr>
        </p:nvPicPr>
        <p:blipFill>
          <a:blip r:embed="rId3"/>
          <a:stretch>
            <a:fillRect/>
          </a:stretch>
        </p:blipFill>
        <p:spPr>
          <a:xfrm>
            <a:off x="5713817" y="2171551"/>
            <a:ext cx="5303980" cy="3429297"/>
          </a:xfrm>
          <a:prstGeom prst="rect">
            <a:avLst/>
          </a:prstGeom>
        </p:spPr>
      </p:pic>
      <p:sp>
        <p:nvSpPr>
          <p:cNvPr id="14" name="TextBox 13">
            <a:extLst>
              <a:ext uri="{FF2B5EF4-FFF2-40B4-BE49-F238E27FC236}">
                <a16:creationId xmlns:a16="http://schemas.microsoft.com/office/drawing/2014/main" id="{939F6AF7-762E-42C6-BD6D-F72EDD13C947}"/>
              </a:ext>
            </a:extLst>
          </p:cNvPr>
          <p:cNvSpPr txBox="1"/>
          <p:nvPr/>
        </p:nvSpPr>
        <p:spPr>
          <a:xfrm>
            <a:off x="2004060" y="3112770"/>
            <a:ext cx="3040380" cy="830997"/>
          </a:xfrm>
          <a:prstGeom prst="rect">
            <a:avLst/>
          </a:prstGeom>
          <a:noFill/>
        </p:spPr>
        <p:txBody>
          <a:bodyPr wrap="square" rtlCol="0">
            <a:spAutoFit/>
          </a:bodyPr>
          <a:lstStyle/>
          <a:p>
            <a:r>
              <a:rPr lang="en-GB" sz="2400" dirty="0">
                <a:solidFill>
                  <a:schemeClr val="bg1"/>
                </a:solidFill>
                <a:latin typeface="Rockwell" panose="02060603020205020403" pitchFamily="18" charset="0"/>
              </a:rPr>
              <a:t>2012 – 7.4%</a:t>
            </a:r>
          </a:p>
          <a:p>
            <a:r>
              <a:rPr lang="en-GB" sz="2400" dirty="0">
                <a:solidFill>
                  <a:schemeClr val="bg1"/>
                </a:solidFill>
                <a:latin typeface="Rockwell" panose="02060603020205020403" pitchFamily="18" charset="0"/>
              </a:rPr>
              <a:t>2015/16 – 13.6%</a:t>
            </a:r>
          </a:p>
        </p:txBody>
      </p:sp>
      <p:sp>
        <p:nvSpPr>
          <p:cNvPr id="15" name="TextBox 14">
            <a:extLst>
              <a:ext uri="{FF2B5EF4-FFF2-40B4-BE49-F238E27FC236}">
                <a16:creationId xmlns:a16="http://schemas.microsoft.com/office/drawing/2014/main" id="{9EA7D051-4A2F-4572-840C-BA628697C908}"/>
              </a:ext>
            </a:extLst>
          </p:cNvPr>
          <p:cNvSpPr txBox="1"/>
          <p:nvPr/>
        </p:nvSpPr>
        <p:spPr>
          <a:xfrm>
            <a:off x="1170878" y="5600848"/>
            <a:ext cx="9846919" cy="307777"/>
          </a:xfrm>
          <a:prstGeom prst="rect">
            <a:avLst/>
          </a:prstGeom>
          <a:noFill/>
        </p:spPr>
        <p:txBody>
          <a:bodyPr wrap="square" rtlCol="0">
            <a:spAutoFit/>
          </a:bodyPr>
          <a:lstStyle/>
          <a:p>
            <a:pPr algn="r"/>
            <a:r>
              <a:rPr lang="en-GB" sz="1400" dirty="0">
                <a:solidFill>
                  <a:schemeClr val="bg1"/>
                </a:solidFill>
                <a:latin typeface="Rockwell" panose="02060603020205020403" pitchFamily="18" charset="0"/>
              </a:rPr>
              <a:t>(BANKHEAC, 2014; ONS, 2017;  Welsh Government, 2016)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06DF1-28C8-4D01-B625-4D006061ED77}"/>
              </a:ext>
            </a:extLst>
          </p:cNvPr>
          <p:cNvSpPr txBox="1">
            <a:spLocks noGrp="1"/>
          </p:cNvSpPr>
          <p:nvPr>
            <p:ph type="title"/>
          </p:nvPr>
        </p:nvSpPr>
        <p:spPr/>
        <p:txBody>
          <a:bodyPr/>
          <a:lstStyle/>
          <a:p>
            <a:pPr lvl="0"/>
            <a:r>
              <a:rPr lang="en-GB"/>
              <a:t>Equality?</a:t>
            </a:r>
          </a:p>
        </p:txBody>
      </p:sp>
      <p:sp>
        <p:nvSpPr>
          <p:cNvPr id="3" name="Content Placeholder 2">
            <a:extLst>
              <a:ext uri="{FF2B5EF4-FFF2-40B4-BE49-F238E27FC236}">
                <a16:creationId xmlns:a16="http://schemas.microsoft.com/office/drawing/2014/main" id="{EE67002A-04DD-47BD-9937-0724D1F86024}"/>
              </a:ext>
            </a:extLst>
          </p:cNvPr>
          <p:cNvSpPr txBox="1">
            <a:spLocks noGrp="1"/>
          </p:cNvSpPr>
          <p:nvPr>
            <p:ph idx="1"/>
          </p:nvPr>
        </p:nvSpPr>
        <p:spPr/>
        <p:txBody>
          <a:bodyPr/>
          <a:lstStyle/>
          <a:p>
            <a:pPr lvl="0"/>
            <a:endParaRPr lang="en-GB" b="1"/>
          </a:p>
          <a:p>
            <a:pPr lvl="0"/>
            <a:endParaRPr lang="en-GB" b="1"/>
          </a:p>
          <a:p>
            <a:pPr lvl="0"/>
            <a:endParaRPr lang="en-GB" b="1"/>
          </a:p>
          <a:p>
            <a:pPr lvl="0"/>
            <a:r>
              <a:rPr lang="en-GB" b="1"/>
              <a:t>Violence against Women, Domestic Abuse and Sexual Violence (Wales) Act 2015</a:t>
            </a:r>
          </a:p>
        </p:txBody>
      </p:sp>
      <p:sp>
        <p:nvSpPr>
          <p:cNvPr id="4" name="TextBox 3">
            <a:extLst>
              <a:ext uri="{FF2B5EF4-FFF2-40B4-BE49-F238E27FC236}">
                <a16:creationId xmlns:a16="http://schemas.microsoft.com/office/drawing/2014/main" id="{8DA66C33-F31A-4D2E-AD5A-4A829D48CAB2}"/>
              </a:ext>
            </a:extLst>
          </p:cNvPr>
          <p:cNvSpPr txBox="1"/>
          <p:nvPr/>
        </p:nvSpPr>
        <p:spPr>
          <a:xfrm>
            <a:off x="1037063" y="5495540"/>
            <a:ext cx="10241141" cy="307777"/>
          </a:xfrm>
          <a:prstGeom prst="rect">
            <a:avLst/>
          </a:prstGeom>
          <a:noFill/>
        </p:spPr>
        <p:txBody>
          <a:bodyPr wrap="square" rtlCol="0">
            <a:spAutoFit/>
          </a:bodyPr>
          <a:lstStyle/>
          <a:p>
            <a:pPr algn="r"/>
            <a:r>
              <a:rPr lang="en-GB" sz="1400" dirty="0">
                <a:solidFill>
                  <a:schemeClr val="bg1"/>
                </a:solidFill>
                <a:latin typeface="Rockwell" panose="02060603020205020403" pitchFamily="18" charset="0"/>
              </a:rPr>
              <a:t>(National Assembly for Wales, 2015;</a:t>
            </a:r>
            <a:r>
              <a:rPr lang="en-GB" sz="1400" dirty="0">
                <a:solidFill>
                  <a:schemeClr val="bg1"/>
                </a:solidFill>
                <a:latin typeface="Rockwell" panose="02060603020205020403" pitchFamily="18" charset="0"/>
                <a:ea typeface="Calibri" panose="020F0502020204030204" pitchFamily="34" charset="0"/>
                <a:cs typeface="Times New Roman" panose="02020603050405020304" pitchFamily="18" charset="0"/>
              </a:rPr>
              <a:t> Dempsey, 2013)</a:t>
            </a:r>
            <a:r>
              <a:rPr lang="en-GB" sz="1400" dirty="0">
                <a:solidFill>
                  <a:schemeClr val="bg1"/>
                </a:solidFill>
                <a:latin typeface="Rockwell" panose="02060603020205020403" pitchFamily="18" charset="0"/>
              </a:rPr>
              <a: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8B050-5169-4605-9375-AF8E3DC437D2}"/>
              </a:ext>
            </a:extLst>
          </p:cNvPr>
          <p:cNvSpPr txBox="1">
            <a:spLocks noGrp="1"/>
          </p:cNvSpPr>
          <p:nvPr>
            <p:ph type="title"/>
          </p:nvPr>
        </p:nvSpPr>
        <p:spPr/>
        <p:txBody>
          <a:bodyPr/>
          <a:lstStyle/>
          <a:p>
            <a:pPr lvl="0"/>
            <a:r>
              <a:rPr lang="en-GB"/>
              <a:t>Barriers to equality </a:t>
            </a:r>
            <a:br>
              <a:rPr lang="en-GB"/>
            </a:br>
            <a:r>
              <a:rPr lang="en-GB"/>
              <a:t>AND INCLUSION</a:t>
            </a:r>
          </a:p>
        </p:txBody>
      </p:sp>
      <p:sp>
        <p:nvSpPr>
          <p:cNvPr id="3" name="Content Placeholder 2">
            <a:extLst>
              <a:ext uri="{FF2B5EF4-FFF2-40B4-BE49-F238E27FC236}">
                <a16:creationId xmlns:a16="http://schemas.microsoft.com/office/drawing/2014/main" id="{955DBB0F-9D09-4A60-AE01-07F04995A21F}"/>
              </a:ext>
            </a:extLst>
          </p:cNvPr>
          <p:cNvSpPr txBox="1">
            <a:spLocks noGrp="1"/>
          </p:cNvSpPr>
          <p:nvPr>
            <p:ph idx="1"/>
          </p:nvPr>
        </p:nvSpPr>
        <p:spPr/>
        <p:txBody>
          <a:bodyPr/>
          <a:lstStyle/>
          <a:p>
            <a:endParaRPr lang="en-GB" sz="2400" dirty="0"/>
          </a:p>
          <a:p>
            <a:r>
              <a:rPr lang="en-GB" sz="2400" dirty="0"/>
              <a:t>Inadequate support services </a:t>
            </a:r>
          </a:p>
          <a:p>
            <a:r>
              <a:rPr lang="en-GB" sz="2400" dirty="0"/>
              <a:t>Social identity</a:t>
            </a:r>
          </a:p>
          <a:p>
            <a:r>
              <a:rPr lang="en-GB" sz="2400" dirty="0"/>
              <a:t>Hegemonic masculinity’</a:t>
            </a:r>
          </a:p>
          <a:p>
            <a:r>
              <a:rPr lang="en-GB" sz="2400" dirty="0"/>
              <a:t>Institutional factor </a:t>
            </a:r>
          </a:p>
          <a:p>
            <a:endParaRPr lang="en-GB" dirty="0"/>
          </a:p>
        </p:txBody>
      </p:sp>
      <p:pic>
        <p:nvPicPr>
          <p:cNvPr id="4" name="Content Placeholder 3" descr="vulnerable man">
            <a:extLst>
              <a:ext uri="{FF2B5EF4-FFF2-40B4-BE49-F238E27FC236}">
                <a16:creationId xmlns:a16="http://schemas.microsoft.com/office/drawing/2014/main" id="{C89616D9-9149-4D96-B561-BD05A2029C74}"/>
              </a:ext>
            </a:extLst>
          </p:cNvPr>
          <p:cNvPicPr>
            <a:picLocks/>
          </p:cNvPicPr>
          <p:nvPr/>
        </p:nvPicPr>
        <p:blipFill>
          <a:blip r:embed="rId3">
            <a:extLst>
              <a:ext uri="{28A0092B-C50C-407E-A947-70E740481C1C}">
                <a14:useLocalDpi xmlns:a14="http://schemas.microsoft.com/office/drawing/2010/main" val="0"/>
              </a:ext>
            </a:extLst>
          </a:blip>
          <a:srcRect/>
          <a:stretch>
            <a:fillRect/>
          </a:stretch>
        </p:blipFill>
        <p:spPr bwMode="auto">
          <a:xfrm>
            <a:off x="7184727" y="2095496"/>
            <a:ext cx="3970814" cy="3695700"/>
          </a:xfrm>
          <a:prstGeom prst="rect">
            <a:avLst/>
          </a:prstGeom>
          <a:noFill/>
          <a:ln>
            <a:noFill/>
          </a:ln>
        </p:spPr>
      </p:pic>
      <p:sp>
        <p:nvSpPr>
          <p:cNvPr id="5" name="TextBox 4">
            <a:extLst>
              <a:ext uri="{FF2B5EF4-FFF2-40B4-BE49-F238E27FC236}">
                <a16:creationId xmlns:a16="http://schemas.microsoft.com/office/drawing/2014/main" id="{3B85F418-B0FB-4FBA-8782-5DD45E3D372B}"/>
              </a:ext>
            </a:extLst>
          </p:cNvPr>
          <p:cNvSpPr txBox="1"/>
          <p:nvPr/>
        </p:nvSpPr>
        <p:spPr>
          <a:xfrm>
            <a:off x="1014761" y="5791196"/>
            <a:ext cx="10140780" cy="307777"/>
          </a:xfrm>
          <a:prstGeom prst="rect">
            <a:avLst/>
          </a:prstGeom>
          <a:noFill/>
        </p:spPr>
        <p:txBody>
          <a:bodyPr wrap="square" rtlCol="0">
            <a:spAutoFit/>
          </a:bodyPr>
          <a:lstStyle/>
          <a:p>
            <a:pPr algn="r"/>
            <a:r>
              <a:rPr lang="en-GB" sz="1400" dirty="0">
                <a:solidFill>
                  <a:schemeClr val="bg1"/>
                </a:solidFill>
                <a:latin typeface="Rockwell" panose="02060603020205020403" pitchFamily="18" charset="0"/>
              </a:rPr>
              <a:t>Reicher, Spears, &amp; Haslam, 2010; Steinmetz, 1977; Dempsey, 2013; Connell, 1987; Bent, 2016)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3BCA3-2FB0-40EB-BE8C-A5D55C905955}"/>
              </a:ext>
            </a:extLst>
          </p:cNvPr>
          <p:cNvSpPr txBox="1">
            <a:spLocks noGrp="1"/>
          </p:cNvSpPr>
          <p:nvPr>
            <p:ph type="title"/>
          </p:nvPr>
        </p:nvSpPr>
        <p:spPr/>
        <p:txBody>
          <a:bodyPr/>
          <a:lstStyle/>
          <a:p>
            <a:pPr lvl="0"/>
            <a:r>
              <a:rPr lang="en-GB" dirty="0"/>
              <a:t>Effective strategies </a:t>
            </a:r>
          </a:p>
        </p:txBody>
      </p:sp>
      <p:sp>
        <p:nvSpPr>
          <p:cNvPr id="3" name="Content Placeholder 2">
            <a:extLst>
              <a:ext uri="{FF2B5EF4-FFF2-40B4-BE49-F238E27FC236}">
                <a16:creationId xmlns:a16="http://schemas.microsoft.com/office/drawing/2014/main" id="{8026E545-9E73-4B34-961E-CAD31E3112CD}"/>
              </a:ext>
            </a:extLst>
          </p:cNvPr>
          <p:cNvSpPr txBox="1">
            <a:spLocks noGrp="1"/>
          </p:cNvSpPr>
          <p:nvPr>
            <p:ph idx="1"/>
          </p:nvPr>
        </p:nvSpPr>
        <p:spPr/>
        <p:txBody>
          <a:bodyPr>
            <a:normAutofit lnSpcReduction="10000"/>
          </a:bodyPr>
          <a:lstStyle/>
          <a:p>
            <a:r>
              <a:rPr lang="en-GB" sz="2400" dirty="0"/>
              <a:t>Empowerment</a:t>
            </a:r>
          </a:p>
          <a:p>
            <a:r>
              <a:rPr lang="en-GB" sz="2400" dirty="0"/>
              <a:t>Adopting a gender-inclusive approach</a:t>
            </a:r>
          </a:p>
          <a:p>
            <a:r>
              <a:rPr lang="en-US" sz="2400" dirty="0"/>
              <a:t>Education and training </a:t>
            </a:r>
          </a:p>
          <a:p>
            <a:r>
              <a:rPr lang="en-US" sz="2400" dirty="0"/>
              <a:t>“Telling the Public the Story”</a:t>
            </a:r>
          </a:p>
          <a:p>
            <a:r>
              <a:rPr lang="en-US" sz="2400" dirty="0"/>
              <a:t>Campaigning </a:t>
            </a:r>
          </a:p>
          <a:p>
            <a:r>
              <a:rPr lang="en-US" sz="2400" dirty="0"/>
              <a:t>“The Victims Journey”</a:t>
            </a:r>
          </a:p>
          <a:p>
            <a:r>
              <a:rPr lang="en-US" sz="2400" dirty="0"/>
              <a:t>Multi Agency Risk Assessment Conference (MARAC)</a:t>
            </a:r>
          </a:p>
          <a:p>
            <a:endParaRPr lang="en-US" dirty="0"/>
          </a:p>
        </p:txBody>
      </p:sp>
      <p:sp>
        <p:nvSpPr>
          <p:cNvPr id="4" name="TextBox 3">
            <a:extLst>
              <a:ext uri="{FF2B5EF4-FFF2-40B4-BE49-F238E27FC236}">
                <a16:creationId xmlns:a16="http://schemas.microsoft.com/office/drawing/2014/main" id="{AF6985AD-6CD9-4A3E-9531-3B9B6D2E46B4}"/>
              </a:ext>
            </a:extLst>
          </p:cNvPr>
          <p:cNvSpPr txBox="1"/>
          <p:nvPr/>
        </p:nvSpPr>
        <p:spPr>
          <a:xfrm>
            <a:off x="1025912" y="5791196"/>
            <a:ext cx="10158761" cy="307777"/>
          </a:xfrm>
          <a:prstGeom prst="rect">
            <a:avLst/>
          </a:prstGeom>
          <a:noFill/>
        </p:spPr>
        <p:txBody>
          <a:bodyPr wrap="square" rtlCol="0">
            <a:spAutoFit/>
          </a:bodyPr>
          <a:lstStyle/>
          <a:p>
            <a:pPr algn="r"/>
            <a:r>
              <a:rPr lang="en-GB" sz="1400" dirty="0">
                <a:solidFill>
                  <a:schemeClr val="bg1"/>
                </a:solidFill>
                <a:latin typeface="Rockwell" panose="02060603020205020403" pitchFamily="18" charset="0"/>
              </a:rPr>
              <a:t>(Chamberlin, 1997; </a:t>
            </a:r>
            <a:r>
              <a:rPr lang="en-GB" sz="1400" dirty="0" err="1">
                <a:solidFill>
                  <a:schemeClr val="bg1"/>
                </a:solidFill>
                <a:latin typeface="Rockwell" panose="02060603020205020403" pitchFamily="18" charset="0"/>
              </a:rPr>
              <a:t>Drijber</a:t>
            </a:r>
            <a:r>
              <a:rPr lang="en-GB" sz="1400" dirty="0">
                <a:solidFill>
                  <a:schemeClr val="bg1"/>
                </a:solidFill>
                <a:latin typeface="Rockwell" panose="02060603020205020403" pitchFamily="18" charset="0"/>
              </a:rPr>
              <a:t>, </a:t>
            </a:r>
            <a:r>
              <a:rPr lang="en-GB" sz="1400" dirty="0" err="1">
                <a:solidFill>
                  <a:schemeClr val="bg1"/>
                </a:solidFill>
                <a:latin typeface="Rockwell" panose="02060603020205020403" pitchFamily="18" charset="0"/>
              </a:rPr>
              <a:t>Reijnders</a:t>
            </a:r>
            <a:r>
              <a:rPr lang="en-GB" sz="1400" dirty="0">
                <a:solidFill>
                  <a:schemeClr val="bg1"/>
                </a:solidFill>
                <a:latin typeface="Rockwell" panose="02060603020205020403" pitchFamily="18" charset="0"/>
              </a:rPr>
              <a:t>, &amp; </a:t>
            </a:r>
            <a:r>
              <a:rPr lang="en-GB" sz="1400" dirty="0" err="1">
                <a:solidFill>
                  <a:schemeClr val="bg1"/>
                </a:solidFill>
                <a:latin typeface="Rockwell" panose="02060603020205020403" pitchFamily="18" charset="0"/>
              </a:rPr>
              <a:t>Ceelen</a:t>
            </a:r>
            <a:r>
              <a:rPr lang="en-GB" sz="1400" dirty="0">
                <a:solidFill>
                  <a:schemeClr val="bg1"/>
                </a:solidFill>
                <a:latin typeface="Rockwell" panose="02060603020205020403" pitchFamily="18" charset="0"/>
              </a:rPr>
              <a:t>, 2013; Dempsey, 2013; Home Office,2013; Welsh Government 2014)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748BA-51B0-4542-8F01-770DE16B5EAA}"/>
              </a:ext>
            </a:extLst>
          </p:cNvPr>
          <p:cNvSpPr txBox="1">
            <a:spLocks noGrp="1"/>
          </p:cNvSpPr>
          <p:nvPr>
            <p:ph type="title"/>
          </p:nvPr>
        </p:nvSpPr>
        <p:spPr/>
        <p:txBody>
          <a:bodyPr/>
          <a:lstStyle/>
          <a:p>
            <a:pPr lvl="0"/>
            <a:r>
              <a:rPr lang="en-GB"/>
              <a:t>Conclusion </a:t>
            </a:r>
          </a:p>
        </p:txBody>
      </p:sp>
      <p:sp>
        <p:nvSpPr>
          <p:cNvPr id="3" name="Content Placeholder 2">
            <a:extLst>
              <a:ext uri="{FF2B5EF4-FFF2-40B4-BE49-F238E27FC236}">
                <a16:creationId xmlns:a16="http://schemas.microsoft.com/office/drawing/2014/main" id="{90F6FBCC-8862-4B0F-A048-65BF63524BED}"/>
              </a:ext>
            </a:extLst>
          </p:cNvPr>
          <p:cNvSpPr txBox="1">
            <a:spLocks noGrp="1"/>
          </p:cNvSpPr>
          <p:nvPr>
            <p:ph idx="1"/>
          </p:nvPr>
        </p:nvSpPr>
        <p:spPr/>
        <p:txBody>
          <a:bodyPr>
            <a:normAutofit/>
          </a:bodyPr>
          <a:lstStyle/>
          <a:p>
            <a:pPr marL="0" indent="0">
              <a:buNone/>
            </a:pPr>
            <a:endParaRPr lang="en-GB" sz="2400" dirty="0"/>
          </a:p>
          <a:p>
            <a:pPr marL="0" indent="0">
              <a:buNone/>
            </a:pPr>
            <a:r>
              <a:rPr lang="en-GB" sz="2400" dirty="0"/>
              <a:t>While researching male domestic abuse victims one thing is apparent society does not view their needs as equal to women. Yes women victims rates are double compared to men, but 2.2 million is a massive figure which we cant ignore. Is it because of the stigma that’s associated with a abused man that the reporting rates are low for men?  </a:t>
            </a:r>
          </a:p>
        </p:txBody>
      </p:sp>
      <p:sp>
        <p:nvSpPr>
          <p:cNvPr id="4" name="TextBox 3">
            <a:extLst>
              <a:ext uri="{FF2B5EF4-FFF2-40B4-BE49-F238E27FC236}">
                <a16:creationId xmlns:a16="http://schemas.microsoft.com/office/drawing/2014/main" id="{8E13809C-0F00-44C9-84B5-369F2A3D6490}"/>
              </a:ext>
            </a:extLst>
          </p:cNvPr>
          <p:cNvSpPr txBox="1"/>
          <p:nvPr/>
        </p:nvSpPr>
        <p:spPr>
          <a:xfrm>
            <a:off x="1014761" y="5441795"/>
            <a:ext cx="10114156" cy="307777"/>
          </a:xfrm>
          <a:prstGeom prst="rect">
            <a:avLst/>
          </a:prstGeom>
          <a:noFill/>
        </p:spPr>
        <p:txBody>
          <a:bodyPr wrap="square" rtlCol="0">
            <a:spAutoFit/>
          </a:bodyPr>
          <a:lstStyle/>
          <a:p>
            <a:pPr algn="r"/>
            <a:r>
              <a:rPr lang="en-GB" sz="1400" dirty="0">
                <a:solidFill>
                  <a:schemeClr val="bg1"/>
                </a:solidFill>
                <a:latin typeface="Rockwell" panose="02060603020205020403" pitchFamily="18" charset="0"/>
              </a:rPr>
              <a:t>(Chamberlin, 1997; </a:t>
            </a:r>
            <a:r>
              <a:rPr lang="en-GB" sz="1400" dirty="0" err="1">
                <a:solidFill>
                  <a:schemeClr val="bg1"/>
                </a:solidFill>
                <a:latin typeface="Rockwell" panose="02060603020205020403" pitchFamily="18" charset="0"/>
              </a:rPr>
              <a:t>Drijber</a:t>
            </a:r>
            <a:r>
              <a:rPr lang="en-GB" sz="1400" dirty="0">
                <a:solidFill>
                  <a:schemeClr val="bg1"/>
                </a:solidFill>
                <a:latin typeface="Rockwell" panose="02060603020205020403" pitchFamily="18" charset="0"/>
              </a:rPr>
              <a:t>, </a:t>
            </a:r>
            <a:r>
              <a:rPr lang="en-GB" sz="1400" dirty="0" err="1">
                <a:solidFill>
                  <a:schemeClr val="bg1"/>
                </a:solidFill>
                <a:latin typeface="Rockwell" panose="02060603020205020403" pitchFamily="18" charset="0"/>
              </a:rPr>
              <a:t>Reijnders</a:t>
            </a:r>
            <a:r>
              <a:rPr lang="en-GB" sz="1400" dirty="0">
                <a:solidFill>
                  <a:schemeClr val="bg1"/>
                </a:solidFill>
                <a:latin typeface="Rockwell" panose="02060603020205020403" pitchFamily="18" charset="0"/>
              </a:rPr>
              <a:t>, &amp; </a:t>
            </a:r>
            <a:r>
              <a:rPr lang="en-GB" sz="1400" dirty="0" err="1">
                <a:solidFill>
                  <a:schemeClr val="bg1"/>
                </a:solidFill>
                <a:latin typeface="Rockwell" panose="02060603020205020403" pitchFamily="18" charset="0"/>
              </a:rPr>
              <a:t>Ceelen</a:t>
            </a:r>
            <a:r>
              <a:rPr lang="en-GB" sz="1400" dirty="0">
                <a:solidFill>
                  <a:schemeClr val="bg1"/>
                </a:solidFill>
                <a:latin typeface="Rockwell" panose="02060603020205020403" pitchFamily="18" charset="0"/>
              </a:rPr>
              <a:t>, 2013; Dempsey, 2013; National Assembly for Wales, 2015)</a:t>
            </a:r>
            <a:endParaRPr lang="en-GB"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pic>
        <p:nvPicPr>
          <p:cNvPr id="2" name="Picture 2" descr="Image result for abuse">
            <a:extLst>
              <a:ext uri="{FF2B5EF4-FFF2-40B4-BE49-F238E27FC236}">
                <a16:creationId xmlns:a16="http://schemas.microsoft.com/office/drawing/2014/main" id="{513183B5-32FB-4A6A-847D-A3B0BF764BAE}"/>
              </a:ext>
            </a:extLst>
          </p:cNvPr>
          <p:cNvPicPr>
            <a:picLocks noChangeAspect="1"/>
          </p:cNvPicPr>
          <p:nvPr/>
        </p:nvPicPr>
        <p:blipFill>
          <a:blip r:embed="rId3"/>
          <a:srcRect/>
          <a:stretch>
            <a:fillRect/>
          </a:stretch>
        </p:blipFill>
        <p:spPr>
          <a:xfrm>
            <a:off x="1587105" y="1381914"/>
            <a:ext cx="9017794" cy="4094161"/>
          </a:xfrm>
          <a:prstGeom prst="rect">
            <a:avLst/>
          </a:prstGeom>
          <a:noFill/>
          <a:ln cap="flat">
            <a:noFill/>
          </a:ln>
        </p:spPr>
      </p:pic>
      <p:sp>
        <p:nvSpPr>
          <p:cNvPr id="3" name="TextBox 2">
            <a:extLst>
              <a:ext uri="{FF2B5EF4-FFF2-40B4-BE49-F238E27FC236}">
                <a16:creationId xmlns:a16="http://schemas.microsoft.com/office/drawing/2014/main" id="{4AB32FED-299B-42D2-AA17-139A5B5CF5B6}"/>
              </a:ext>
            </a:extLst>
          </p:cNvPr>
          <p:cNvSpPr txBox="1"/>
          <p:nvPr/>
        </p:nvSpPr>
        <p:spPr>
          <a:xfrm>
            <a:off x="6096085" y="5476075"/>
            <a:ext cx="4508895" cy="307777"/>
          </a:xfrm>
          <a:prstGeom prst="rect">
            <a:avLst/>
          </a:prstGeom>
          <a:noFill/>
        </p:spPr>
        <p:txBody>
          <a:bodyPr wrap="square" rtlCol="0">
            <a:spAutoFit/>
          </a:bodyPr>
          <a:lstStyle/>
          <a:p>
            <a:pPr algn="r"/>
            <a:r>
              <a:rPr lang="en-GB" sz="1400" dirty="0">
                <a:solidFill>
                  <a:schemeClr val="bg1"/>
                </a:solidFill>
                <a:latin typeface="Rockwell" panose="02060603020205020403" pitchFamily="18" charset="0"/>
              </a:rPr>
              <a:t>(</a:t>
            </a:r>
            <a:r>
              <a:rPr lang="en-GB" sz="1400" dirty="0" err="1">
                <a:solidFill>
                  <a:schemeClr val="bg1"/>
                </a:solidFill>
                <a:latin typeface="Rockwell" panose="02060603020205020403" pitchFamily="18" charset="0"/>
              </a:rPr>
              <a:t>Shazia</a:t>
            </a:r>
            <a:r>
              <a:rPr lang="en-GB" sz="1400" dirty="0">
                <a:solidFill>
                  <a:schemeClr val="bg1"/>
                </a:solidFill>
                <a:latin typeface="Rockwell" panose="02060603020205020403" pitchFamily="18" charset="0"/>
              </a:rPr>
              <a:t>, unknown)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44A96-D1B7-41E2-95B0-DB8C880B1795}"/>
              </a:ext>
            </a:extLst>
          </p:cNvPr>
          <p:cNvSpPr>
            <a:spLocks noGrp="1"/>
          </p:cNvSpPr>
          <p:nvPr>
            <p:ph type="title"/>
          </p:nvPr>
        </p:nvSpPr>
        <p:spPr/>
        <p:txBody>
          <a:bodyPr/>
          <a:lstStyle/>
          <a:p>
            <a:r>
              <a:rPr lang="en-GB" dirty="0"/>
              <a:t>Reference list</a:t>
            </a:r>
          </a:p>
        </p:txBody>
      </p:sp>
      <p:sp>
        <p:nvSpPr>
          <p:cNvPr id="3" name="TextBox 2">
            <a:extLst>
              <a:ext uri="{FF2B5EF4-FFF2-40B4-BE49-F238E27FC236}">
                <a16:creationId xmlns:a16="http://schemas.microsoft.com/office/drawing/2014/main" id="{41D41F67-58A4-4486-8439-00FB60B5CDE8}"/>
              </a:ext>
            </a:extLst>
          </p:cNvPr>
          <p:cNvSpPr txBox="1"/>
          <p:nvPr/>
        </p:nvSpPr>
        <p:spPr>
          <a:xfrm>
            <a:off x="1025912" y="1550020"/>
            <a:ext cx="10560205" cy="4801314"/>
          </a:xfrm>
          <a:prstGeom prst="rect">
            <a:avLst/>
          </a:prstGeom>
          <a:noFill/>
        </p:spPr>
        <p:txBody>
          <a:bodyPr wrap="square" rtlCol="0">
            <a:spAutoFit/>
          </a:bodyPr>
          <a:lstStyle/>
          <a:p>
            <a:r>
              <a:rPr lang="en-GB" dirty="0"/>
              <a:t>BANKHEAC (2014) </a:t>
            </a:r>
            <a:r>
              <a:rPr lang="en-GB" i="1" dirty="0"/>
              <a:t>Male Victims of Domestic Abuse. </a:t>
            </a:r>
            <a:r>
              <a:rPr lang="en-GB" dirty="0"/>
              <a:t>Available at: </a:t>
            </a:r>
            <a:r>
              <a:rPr lang="en-GB" u="sng" dirty="0">
                <a:hlinkClick r:id="rId2"/>
              </a:rPr>
              <a:t>https://bankheac123.wordpress.com/2014/07/21/men-are-victims-too/</a:t>
            </a:r>
            <a:r>
              <a:rPr lang="en-GB" dirty="0"/>
              <a:t> (Accessed: 16 March 2018).</a:t>
            </a:r>
          </a:p>
          <a:p>
            <a:r>
              <a:rPr lang="en-GB" dirty="0"/>
              <a:t>Bent, G. (2016) </a:t>
            </a:r>
            <a:r>
              <a:rPr lang="en-GB" i="1" dirty="0"/>
              <a:t>Men Have The Right To Be Vulnerable. </a:t>
            </a:r>
            <a:r>
              <a:rPr lang="en-GB" dirty="0"/>
              <a:t>Available at: </a:t>
            </a:r>
            <a:r>
              <a:rPr lang="en-GB" u="sng" dirty="0">
                <a:hlinkClick r:id="rId3"/>
              </a:rPr>
              <a:t>http://afropunk.com/2016/12/men-have-the-right-to-be-vulnerable-toxic-masculinity-hurts-everyone-involved/</a:t>
            </a:r>
            <a:r>
              <a:rPr lang="en-GB" dirty="0"/>
              <a:t> (Downloaded: 16 March 2018). </a:t>
            </a:r>
          </a:p>
          <a:p>
            <a:r>
              <a:rPr lang="en-GB" dirty="0"/>
              <a:t>Chamberlin, J. (1997). A Working Definition of Empowerment. </a:t>
            </a:r>
            <a:r>
              <a:rPr lang="en-GB" i="1" dirty="0"/>
              <a:t>Psychiatric Rehabilitation Journal, </a:t>
            </a:r>
            <a:r>
              <a:rPr lang="en-GB" dirty="0"/>
              <a:t>20. 1-8.</a:t>
            </a:r>
          </a:p>
          <a:p>
            <a:r>
              <a:rPr lang="en-GB" dirty="0"/>
              <a:t>Connell, R. (1987). </a:t>
            </a:r>
            <a:r>
              <a:rPr lang="en-GB" i="1" dirty="0"/>
              <a:t>Gender and power</a:t>
            </a:r>
            <a:r>
              <a:rPr lang="en-GB" dirty="0"/>
              <a:t>. Sydney, Australia: Allen and Unwin.</a:t>
            </a:r>
          </a:p>
          <a:p>
            <a:r>
              <a:rPr lang="en-GB" dirty="0"/>
              <a:t>Dempsey, B. (2013). </a:t>
            </a:r>
            <a:r>
              <a:rPr lang="en-GB" i="1" dirty="0"/>
              <a:t>Men’s Experience of Domestic Abuse: What We Know and How We Can Know More</a:t>
            </a:r>
            <a:r>
              <a:rPr lang="en-GB" dirty="0"/>
              <a:t>. School of Law, University of Dundee.</a:t>
            </a:r>
          </a:p>
          <a:p>
            <a:r>
              <a:rPr lang="en-GB" dirty="0" err="1"/>
              <a:t>Drijber</a:t>
            </a:r>
            <a:r>
              <a:rPr lang="en-GB" dirty="0"/>
              <a:t>, B. C., </a:t>
            </a:r>
            <a:r>
              <a:rPr lang="en-GB" dirty="0" err="1"/>
              <a:t>Reijnders</a:t>
            </a:r>
            <a:r>
              <a:rPr lang="en-GB" dirty="0"/>
              <a:t>, U. J. L., &amp; </a:t>
            </a:r>
            <a:r>
              <a:rPr lang="en-GB" dirty="0" err="1"/>
              <a:t>Ceelen</a:t>
            </a:r>
            <a:r>
              <a:rPr lang="en-GB" dirty="0"/>
              <a:t>, M. (2013). Male Victims of Domestic Violence. </a:t>
            </a:r>
            <a:r>
              <a:rPr lang="en-GB" i="1" dirty="0"/>
              <a:t>J Fam Viol, </a:t>
            </a:r>
            <a:r>
              <a:rPr lang="en-GB" dirty="0"/>
              <a:t>28. 173-178.</a:t>
            </a:r>
          </a:p>
          <a:p>
            <a:r>
              <a:rPr lang="en-GB" dirty="0"/>
              <a:t>Home Office (2013) Information for Local Areas on the change to the Definition of Domestic Violence and Abuse. Available at: </a:t>
            </a:r>
            <a:r>
              <a:rPr lang="en-GB" u="sng" dirty="0">
                <a:hlinkClick r:id="rId4"/>
              </a:rPr>
              <a:t>https://www.gov.uk/government/uploads/system/uploads/attachment_data/file/142701/guide-on-definition-of-dv.pdf</a:t>
            </a:r>
            <a:r>
              <a:rPr lang="en-GB" dirty="0"/>
              <a:t> (Accessed: 16 March).</a:t>
            </a:r>
          </a:p>
          <a:p>
            <a:r>
              <a:rPr lang="en-GB" dirty="0"/>
              <a:t>Home Office, (2004) </a:t>
            </a:r>
            <a:r>
              <a:rPr lang="en-GB" i="1" dirty="0"/>
              <a:t>Delivering services to hard to reach families in On Track areas: definition, consultation and needs assessment. </a:t>
            </a:r>
            <a:r>
              <a:rPr lang="en-GB" dirty="0"/>
              <a:t>Research, Development and Statistics Directorate.</a:t>
            </a:r>
          </a:p>
          <a:p>
            <a:endParaRPr lang="en-GB" dirty="0"/>
          </a:p>
        </p:txBody>
      </p:sp>
    </p:spTree>
    <p:extLst>
      <p:ext uri="{BB962C8B-B14F-4D97-AF65-F5344CB8AC3E}">
        <p14:creationId xmlns:p14="http://schemas.microsoft.com/office/powerpoint/2010/main" val="2877299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380D27-DA63-49C6-9D77-B5BA71FAA13A}"/>
              </a:ext>
            </a:extLst>
          </p:cNvPr>
          <p:cNvSpPr txBox="1"/>
          <p:nvPr/>
        </p:nvSpPr>
        <p:spPr>
          <a:xfrm>
            <a:off x="1070517" y="936702"/>
            <a:ext cx="10270273" cy="5355312"/>
          </a:xfrm>
          <a:prstGeom prst="rect">
            <a:avLst/>
          </a:prstGeom>
          <a:noFill/>
        </p:spPr>
        <p:txBody>
          <a:bodyPr wrap="square" rtlCol="0">
            <a:spAutoFit/>
          </a:bodyPr>
          <a:lstStyle/>
          <a:p>
            <a:r>
              <a:rPr lang="en-GB" dirty="0"/>
              <a:t>HSE. GOV (2004) </a:t>
            </a:r>
            <a:r>
              <a:rPr lang="en-GB" i="1" dirty="0"/>
              <a:t>SUCCESSFUL INTERVENTIONS WITH HARD TO REACH GROUPS. </a:t>
            </a:r>
            <a:r>
              <a:rPr lang="en-GB" dirty="0"/>
              <a:t>Available at: </a:t>
            </a:r>
            <a:r>
              <a:rPr lang="en-GB" u="sng" dirty="0">
                <a:hlinkClick r:id="rId2"/>
              </a:rPr>
              <a:t>http://www.hse.gov.uk/research/misc/hardtoreach.pdf</a:t>
            </a:r>
            <a:r>
              <a:rPr lang="en-GB" dirty="0"/>
              <a:t> (Accessed: 10 March 2018).</a:t>
            </a:r>
          </a:p>
          <a:p>
            <a:r>
              <a:rPr lang="en-GB" dirty="0"/>
              <a:t>Imogen Parker, (2015) </a:t>
            </a:r>
            <a:r>
              <a:rPr lang="en-GB" i="1" dirty="0"/>
              <a:t>Victims of domestic abuse: struggling for support?</a:t>
            </a:r>
            <a:r>
              <a:rPr lang="en-GB" dirty="0"/>
              <a:t> London: Citizen Advice Bureau.</a:t>
            </a:r>
          </a:p>
          <a:p>
            <a:r>
              <a:rPr lang="en-GB" dirty="0"/>
              <a:t>National Assembly for Wales (2015) </a:t>
            </a:r>
            <a:r>
              <a:rPr lang="en-GB" i="1" dirty="0"/>
              <a:t>Violence against Women, Domestic Abuse and Sexual Violence (Wales) Act 2015.</a:t>
            </a:r>
            <a:r>
              <a:rPr lang="en-GB" dirty="0"/>
              <a:t> Available at: </a:t>
            </a:r>
            <a:r>
              <a:rPr lang="en-GB" u="sng" dirty="0">
                <a:hlinkClick r:id="rId3"/>
              </a:rPr>
              <a:t>http://www.senedd.assembly.wales/mgIssueHistoryHome.aspx?IId=10028</a:t>
            </a:r>
            <a:r>
              <a:rPr lang="en-GB" dirty="0"/>
              <a:t> (Accessed: 16 March 2018).</a:t>
            </a:r>
          </a:p>
          <a:p>
            <a:r>
              <a:rPr lang="en-GB" dirty="0"/>
              <a:t>NSPCC (2018) </a:t>
            </a:r>
            <a:r>
              <a:rPr lang="en-GB" i="1" dirty="0"/>
              <a:t>Domestic abuse Legislation, policy and guidance.</a:t>
            </a:r>
            <a:r>
              <a:rPr lang="en-GB" dirty="0"/>
              <a:t> Available at: </a:t>
            </a:r>
            <a:r>
              <a:rPr lang="en-GB" u="sng" dirty="0">
                <a:hlinkClick r:id="rId4"/>
              </a:rPr>
              <a:t>https://www.nspcc.org.uk/preventing-abuse/child-abuse-and-neglect/domestic-abuse/legislation-policy-and-guidance/</a:t>
            </a:r>
            <a:r>
              <a:rPr lang="en-GB" dirty="0"/>
              <a:t> (Accessed: 10 March 2018).</a:t>
            </a:r>
          </a:p>
          <a:p>
            <a:r>
              <a:rPr lang="en-GB" dirty="0"/>
              <a:t>Office for National Statistics (2017) </a:t>
            </a:r>
            <a:r>
              <a:rPr lang="en-GB" i="1" dirty="0"/>
              <a:t>Domestic abuse in England and Wales: year ending March 2017.</a:t>
            </a:r>
            <a:r>
              <a:rPr lang="en-GB" dirty="0"/>
              <a:t> Available at: </a:t>
            </a:r>
            <a:r>
              <a:rPr lang="en-GB" u="sng" dirty="0">
                <a:hlinkClick r:id="rId5"/>
              </a:rPr>
              <a:t>https://www.ons.gov.uk/peoplepopulationandcommunity/crimeandjustice/bulletins/domesticabuseinenglandandwales/yearendingmarch2017</a:t>
            </a:r>
            <a:r>
              <a:rPr lang="en-GB" dirty="0"/>
              <a:t> (Accessed: 16 March 2018).</a:t>
            </a:r>
          </a:p>
          <a:p>
            <a:r>
              <a:rPr lang="en-GB" dirty="0"/>
              <a:t>Parliament. House of Commons Library (2017) </a:t>
            </a:r>
            <a:r>
              <a:rPr lang="en-GB" i="1" dirty="0"/>
              <a:t>Domestic Violence in England and Wales. </a:t>
            </a:r>
            <a:r>
              <a:rPr lang="en-GB" dirty="0"/>
              <a:t>(6337) London: The House of Commons Library.</a:t>
            </a:r>
          </a:p>
          <a:p>
            <a:r>
              <a:rPr lang="en-GB" dirty="0"/>
              <a:t>Reicher, S., Spears, R., &amp; Haslam, S. A. (2010). </a:t>
            </a:r>
            <a:r>
              <a:rPr lang="en-GB" i="1" dirty="0"/>
              <a:t>The Social Identity Approach in Social Psychology</a:t>
            </a:r>
            <a:r>
              <a:rPr lang="en-GB" dirty="0"/>
              <a:t>. In M. S. Wetherell &amp; C. T. Mohanty (Eds.) </a:t>
            </a:r>
            <a:r>
              <a:rPr lang="en-GB" i="1" dirty="0"/>
              <a:t>Sage Identities Handbook</a:t>
            </a:r>
            <a:r>
              <a:rPr lang="en-GB" dirty="0"/>
              <a:t>. London: Sage.</a:t>
            </a:r>
          </a:p>
          <a:p>
            <a:r>
              <a:rPr lang="en-GB" dirty="0"/>
              <a:t>Steinmetz, S. K. (1977). The Battered Husband Syndrome. Victimology: </a:t>
            </a:r>
            <a:r>
              <a:rPr lang="en-GB" i="1" dirty="0"/>
              <a:t>An International Journal, 2</a:t>
            </a:r>
            <a:r>
              <a:rPr lang="en-GB" dirty="0"/>
              <a:t>. 499-509.</a:t>
            </a:r>
          </a:p>
          <a:p>
            <a:endParaRPr lang="en-GB" dirty="0"/>
          </a:p>
        </p:txBody>
      </p:sp>
    </p:spTree>
    <p:extLst>
      <p:ext uri="{BB962C8B-B14F-4D97-AF65-F5344CB8AC3E}">
        <p14:creationId xmlns:p14="http://schemas.microsoft.com/office/powerpoint/2010/main" val="4510025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70C48E-B284-4D3B-953E-C403A46139AC}"/>
              </a:ext>
            </a:extLst>
          </p:cNvPr>
          <p:cNvSpPr txBox="1"/>
          <p:nvPr/>
        </p:nvSpPr>
        <p:spPr>
          <a:xfrm>
            <a:off x="836341" y="747132"/>
            <a:ext cx="10526752" cy="3970318"/>
          </a:xfrm>
          <a:prstGeom prst="rect">
            <a:avLst/>
          </a:prstGeom>
          <a:noFill/>
        </p:spPr>
        <p:txBody>
          <a:bodyPr wrap="square" rtlCol="0">
            <a:spAutoFit/>
          </a:bodyPr>
          <a:lstStyle/>
          <a:p>
            <a:r>
              <a:rPr lang="en-GB"/>
              <a:t>Tarzanija. (2014) </a:t>
            </a:r>
            <a:r>
              <a:rPr lang="en-GB" i="1"/>
              <a:t>Male abuse victim. </a:t>
            </a:r>
            <a:r>
              <a:rPr lang="en-GB"/>
              <a:t>Available at: </a:t>
            </a:r>
            <a:r>
              <a:rPr lang="en-GB" u="sng">
                <a:hlinkClick r:id="rId2"/>
              </a:rPr>
              <a:t>http://www.theliberalenglishman.com/2014/11/03/the-liberal-englishmen-discusses-domestic-violence-against-men-in-the-u-k-which-not-surprisingly-equals-the-problem-that-exists-in-the-u-s/</a:t>
            </a:r>
            <a:r>
              <a:rPr lang="en-GB"/>
              <a:t> (Downloaded: 16 March 2016).</a:t>
            </a:r>
          </a:p>
          <a:p>
            <a:r>
              <a:rPr lang="en-GB"/>
              <a:t>The National Zakat Foundation (unkown) </a:t>
            </a:r>
            <a:r>
              <a:rPr lang="en-GB" i="1"/>
              <a:t>How Shazia broke free from sexual abuse </a:t>
            </a:r>
            <a:r>
              <a:rPr lang="en-GB"/>
              <a:t>Available at: </a:t>
            </a:r>
            <a:r>
              <a:rPr lang="en-GB" u="sng">
                <a:hlinkClick r:id="rId3"/>
              </a:rPr>
              <a:t>https://www.nzf.org.uk/blog/how-shazia-broke-free-from-sexual-abuse/</a:t>
            </a:r>
            <a:r>
              <a:rPr lang="en-GB"/>
              <a:t> (Accessed: 16 March). </a:t>
            </a:r>
          </a:p>
          <a:p>
            <a:r>
              <a:rPr lang="en-GB"/>
              <a:t>Trafford Council (2011) A Workbook. LMCP Care Link.</a:t>
            </a:r>
          </a:p>
          <a:p>
            <a:r>
              <a:rPr lang="en-GB"/>
              <a:t>Welsh Government (2016) </a:t>
            </a:r>
            <a:r>
              <a:rPr lang="en-GB" i="1"/>
              <a:t>National Strategy on Violence Against Women, Domestic Abuse and Sexual Violence. </a:t>
            </a:r>
            <a:r>
              <a:rPr lang="en-GB"/>
              <a:t>Merthyr Tydfil: Welsh Government.</a:t>
            </a:r>
          </a:p>
          <a:p>
            <a:r>
              <a:rPr lang="en-GB"/>
              <a:t>Welsh Government (2016) </a:t>
            </a:r>
            <a:r>
              <a:rPr lang="en-GB" i="1"/>
              <a:t>The National Training Framework on violence against women, domestic abuse and sexual violence:  Statutory guidance under section 15 of the Violence against Women, Domestic Abuse and Sexual Violence (Wales) Act 2015 and section 60 of the Government of Wales Act 2006. </a:t>
            </a:r>
            <a:r>
              <a:rPr lang="en-GB"/>
              <a:t>Cardiff: Welsh Government. </a:t>
            </a:r>
          </a:p>
          <a:p>
            <a:r>
              <a:rPr lang="en-GB"/>
              <a:t>Welsh Government 2014 </a:t>
            </a:r>
            <a:r>
              <a:rPr lang="en-GB" i="1"/>
              <a:t>Building Effective Responses: An Independent Review of Violence against Women, Domestic Abuse and Sexual Violence Services in Wales. </a:t>
            </a:r>
            <a:r>
              <a:rPr lang="en-GB"/>
              <a:t>Cardiff: Welsh Government. </a:t>
            </a:r>
          </a:p>
        </p:txBody>
      </p:sp>
    </p:spTree>
    <p:extLst>
      <p:ext uri="{BB962C8B-B14F-4D97-AF65-F5344CB8AC3E}">
        <p14:creationId xmlns:p14="http://schemas.microsoft.com/office/powerpoint/2010/main" val="2021107555"/>
      </p:ext>
    </p:extLst>
  </p:cSld>
  <p:clrMapOvr>
    <a:masterClrMapping/>
  </p:clrMapOvr>
</p:sld>
</file>

<file path=ppt/theme/theme1.xml><?xml version="1.0" encoding="utf-8"?>
<a:theme xmlns:a="http://schemas.openxmlformats.org/drawingml/2006/main" name="Damask">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TM04033921%5b%5bfn=Damask%5d%5d</Template>
  <TotalTime>18123</TotalTime>
  <Words>1124</Words>
  <Application>Microsoft Office PowerPoint</Application>
  <PresentationFormat>Widescreen</PresentationFormat>
  <Paragraphs>101</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Bookman Old Style</vt:lpstr>
      <vt:lpstr>Calibri</vt:lpstr>
      <vt:lpstr>Rockwell</vt:lpstr>
      <vt:lpstr>Times New Roman</vt:lpstr>
      <vt:lpstr>Damask</vt:lpstr>
      <vt:lpstr>Male victims of domestic abuse</vt:lpstr>
      <vt:lpstr>Contents </vt:lpstr>
      <vt:lpstr>What is a hard to reach group?</vt:lpstr>
      <vt:lpstr>What is ABUSE?</vt:lpstr>
      <vt:lpstr>Statistics </vt:lpstr>
      <vt:lpstr>Equality?</vt:lpstr>
      <vt:lpstr>Barriers to equality  AND INCLUSION</vt:lpstr>
      <vt:lpstr>Effective strategies </vt:lpstr>
      <vt:lpstr>Conclusion </vt:lpstr>
      <vt:lpstr>PowerPoint Presentation</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Male abuse victims of female perpetrators</dc:title>
  <dc:creator>Jase</dc:creator>
  <cp:lastModifiedBy>Lucy Morgan (1602970)</cp:lastModifiedBy>
  <cp:revision>65</cp:revision>
  <dcterms:created xsi:type="dcterms:W3CDTF">2018-02-25T14:46:03Z</dcterms:created>
  <dcterms:modified xsi:type="dcterms:W3CDTF">2018-03-29T12:09:55Z</dcterms:modified>
</cp:coreProperties>
</file>