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4"/>
  </p:sldMasterIdLst>
  <p:notesMasterIdLst>
    <p:notesMasterId r:id="rId13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FC1F28-B104-40BC-964E-78D06C7142CB}" v="61" dt="2026-02-21T12:16:55.9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rles Onije (2420902)" userId="1e685dd2-c851-4e44-bf18-fec0ca19ef7a" providerId="ADAL" clId="{7C6E91CE-6A93-4789-AD79-53E8EF6AE24C}"/>
    <pc:docChg chg="undo custSel addSld modSld">
      <pc:chgData name="Charles Onije (2420902)" userId="1e685dd2-c851-4e44-bf18-fec0ca19ef7a" providerId="ADAL" clId="{7C6E91CE-6A93-4789-AD79-53E8EF6AE24C}" dt="2026-02-21T12:26:07.330" v="571" actId="20577"/>
      <pc:docMkLst>
        <pc:docMk/>
      </pc:docMkLst>
      <pc:sldChg chg="modNotesTx">
        <pc:chgData name="Charles Onije (2420902)" userId="1e685dd2-c851-4e44-bf18-fec0ca19ef7a" providerId="ADAL" clId="{7C6E91CE-6A93-4789-AD79-53E8EF6AE24C}" dt="2026-02-21T12:25:33.775" v="563" actId="20577"/>
        <pc:sldMkLst>
          <pc:docMk/>
          <pc:sldMk cId="3824368140" sldId="256"/>
        </pc:sldMkLst>
      </pc:sldChg>
      <pc:sldChg chg="addSp delSp modSp mod setBg">
        <pc:chgData name="Charles Onije (2420902)" userId="1e685dd2-c851-4e44-bf18-fec0ca19ef7a" providerId="ADAL" clId="{7C6E91CE-6A93-4789-AD79-53E8EF6AE24C}" dt="2026-02-21T11:05:56.683" v="131" actId="27636"/>
        <pc:sldMkLst>
          <pc:docMk/>
          <pc:sldMk cId="2525640779" sldId="257"/>
        </pc:sldMkLst>
        <pc:spChg chg="del mod">
          <ac:chgData name="Charles Onije (2420902)" userId="1e685dd2-c851-4e44-bf18-fec0ca19ef7a" providerId="ADAL" clId="{7C6E91CE-6A93-4789-AD79-53E8EF6AE24C}" dt="2026-02-21T10:51:29.093" v="2" actId="478"/>
          <ac:spMkLst>
            <pc:docMk/>
            <pc:sldMk cId="2525640779" sldId="257"/>
            <ac:spMk id="4" creationId="{4324D049-0B8B-CF9F-57D4-014FABEC809F}"/>
          </ac:spMkLst>
        </pc:spChg>
        <pc:spChg chg="add del mod">
          <ac:chgData name="Charles Onije (2420902)" userId="1e685dd2-c851-4e44-bf18-fec0ca19ef7a" providerId="ADAL" clId="{7C6E91CE-6A93-4789-AD79-53E8EF6AE24C}" dt="2026-02-21T10:51:35.234" v="3"/>
          <ac:spMkLst>
            <pc:docMk/>
            <pc:sldMk cId="2525640779" sldId="257"/>
            <ac:spMk id="5" creationId="{B372AC3B-1A30-AEAA-5366-C1F724E3CFC3}"/>
          </ac:spMkLst>
        </pc:spChg>
        <pc:spChg chg="add mod">
          <ac:chgData name="Charles Onije (2420902)" userId="1e685dd2-c851-4e44-bf18-fec0ca19ef7a" providerId="ADAL" clId="{7C6E91CE-6A93-4789-AD79-53E8EF6AE24C}" dt="2026-02-21T11:05:56.683" v="131" actId="27636"/>
          <ac:spMkLst>
            <pc:docMk/>
            <pc:sldMk cId="2525640779" sldId="257"/>
            <ac:spMk id="6" creationId="{65557312-38BA-CA4D-BC40-F560B9DB17A2}"/>
          </ac:spMkLst>
        </pc:spChg>
        <pc:spChg chg="add del">
          <ac:chgData name="Charles Onije (2420902)" userId="1e685dd2-c851-4e44-bf18-fec0ca19ef7a" providerId="ADAL" clId="{7C6E91CE-6A93-4789-AD79-53E8EF6AE24C}" dt="2026-02-21T11:04:47.694" v="123" actId="26606"/>
          <ac:spMkLst>
            <pc:docMk/>
            <pc:sldMk cId="2525640779" sldId="257"/>
            <ac:spMk id="13" creationId="{51461CB7-62ED-4795-A634-D387EE9C446C}"/>
          </ac:spMkLst>
        </pc:spChg>
        <pc:spChg chg="add del">
          <ac:chgData name="Charles Onije (2420902)" userId="1e685dd2-c851-4e44-bf18-fec0ca19ef7a" providerId="ADAL" clId="{7C6E91CE-6A93-4789-AD79-53E8EF6AE24C}" dt="2026-02-21T11:04:47.689" v="122" actId="26606"/>
          <ac:spMkLst>
            <pc:docMk/>
            <pc:sldMk cId="2525640779" sldId="257"/>
            <ac:spMk id="22" creationId="{51461CB7-62ED-4795-A634-D387EE9C446C}"/>
          </ac:spMkLst>
        </pc:spChg>
        <pc:spChg chg="add">
          <ac:chgData name="Charles Onije (2420902)" userId="1e685dd2-c851-4e44-bf18-fec0ca19ef7a" providerId="ADAL" clId="{7C6E91CE-6A93-4789-AD79-53E8EF6AE24C}" dt="2026-02-21T11:04:47.694" v="123" actId="26606"/>
          <ac:spMkLst>
            <pc:docMk/>
            <pc:sldMk cId="2525640779" sldId="257"/>
            <ac:spMk id="28" creationId="{51461CB7-62ED-4795-A634-D387EE9C446C}"/>
          </ac:spMkLst>
        </pc:spChg>
        <pc:picChg chg="add mod">
          <ac:chgData name="Charles Onije (2420902)" userId="1e685dd2-c851-4e44-bf18-fec0ca19ef7a" providerId="ADAL" clId="{7C6E91CE-6A93-4789-AD79-53E8EF6AE24C}" dt="2026-02-21T11:04:47.694" v="123" actId="26606"/>
          <ac:picMkLst>
            <pc:docMk/>
            <pc:sldMk cId="2525640779" sldId="257"/>
            <ac:picMk id="8" creationId="{CFBC4071-5290-95D4-B191-018F16BBE49A}"/>
          </ac:picMkLst>
        </pc:picChg>
        <pc:picChg chg="add del">
          <ac:chgData name="Charles Onije (2420902)" userId="1e685dd2-c851-4e44-bf18-fec0ca19ef7a" providerId="ADAL" clId="{7C6E91CE-6A93-4789-AD79-53E8EF6AE24C}" dt="2026-02-21T11:03:57.522" v="114" actId="478"/>
          <ac:picMkLst>
            <pc:docMk/>
            <pc:sldMk cId="2525640779" sldId="257"/>
            <ac:picMk id="10" creationId="{D7521548-E1D9-29CB-B72F-02C6567C23A4}"/>
          </ac:picMkLst>
        </pc:picChg>
        <pc:cxnChg chg="add del">
          <ac:chgData name="Charles Onije (2420902)" userId="1e685dd2-c851-4e44-bf18-fec0ca19ef7a" providerId="ADAL" clId="{7C6E91CE-6A93-4789-AD79-53E8EF6AE24C}" dt="2026-02-21T11:04:47.694" v="123" actId="26606"/>
          <ac:cxnSpMkLst>
            <pc:docMk/>
            <pc:sldMk cId="2525640779" sldId="257"/>
            <ac:cxnSpMk id="15" creationId="{5BB41ABC-012E-4DF8-A240-44161B32BBB3}"/>
          </ac:cxnSpMkLst>
        </pc:cxnChg>
        <pc:cxnChg chg="add del">
          <ac:chgData name="Charles Onije (2420902)" userId="1e685dd2-c851-4e44-bf18-fec0ca19ef7a" providerId="ADAL" clId="{7C6E91CE-6A93-4789-AD79-53E8EF6AE24C}" dt="2026-02-21T11:04:47.694" v="123" actId="26606"/>
          <ac:cxnSpMkLst>
            <pc:docMk/>
            <pc:sldMk cId="2525640779" sldId="257"/>
            <ac:cxnSpMk id="17" creationId="{B5854327-44B3-47A2-891B-0580ACB56B55}"/>
          </ac:cxnSpMkLst>
        </pc:cxnChg>
        <pc:cxnChg chg="add del">
          <ac:chgData name="Charles Onije (2420902)" userId="1e685dd2-c851-4e44-bf18-fec0ca19ef7a" providerId="ADAL" clId="{7C6E91CE-6A93-4789-AD79-53E8EF6AE24C}" dt="2026-02-21T11:04:47.689" v="122" actId="26606"/>
          <ac:cxnSpMkLst>
            <pc:docMk/>
            <pc:sldMk cId="2525640779" sldId="257"/>
            <ac:cxnSpMk id="24" creationId="{5BB41ABC-012E-4DF8-A240-44161B32BBB3}"/>
          </ac:cxnSpMkLst>
        </pc:cxnChg>
        <pc:cxnChg chg="add del">
          <ac:chgData name="Charles Onije (2420902)" userId="1e685dd2-c851-4e44-bf18-fec0ca19ef7a" providerId="ADAL" clId="{7C6E91CE-6A93-4789-AD79-53E8EF6AE24C}" dt="2026-02-21T11:04:47.689" v="122" actId="26606"/>
          <ac:cxnSpMkLst>
            <pc:docMk/>
            <pc:sldMk cId="2525640779" sldId="257"/>
            <ac:cxnSpMk id="26" creationId="{B5854327-44B3-47A2-891B-0580ACB56B55}"/>
          </ac:cxnSpMkLst>
        </pc:cxnChg>
        <pc:cxnChg chg="add">
          <ac:chgData name="Charles Onije (2420902)" userId="1e685dd2-c851-4e44-bf18-fec0ca19ef7a" providerId="ADAL" clId="{7C6E91CE-6A93-4789-AD79-53E8EF6AE24C}" dt="2026-02-21T11:04:47.694" v="123" actId="26606"/>
          <ac:cxnSpMkLst>
            <pc:docMk/>
            <pc:sldMk cId="2525640779" sldId="257"/>
            <ac:cxnSpMk id="29" creationId="{5BB41ABC-012E-4DF8-A240-44161B32BBB3}"/>
          </ac:cxnSpMkLst>
        </pc:cxnChg>
        <pc:cxnChg chg="add">
          <ac:chgData name="Charles Onije (2420902)" userId="1e685dd2-c851-4e44-bf18-fec0ca19ef7a" providerId="ADAL" clId="{7C6E91CE-6A93-4789-AD79-53E8EF6AE24C}" dt="2026-02-21T11:04:47.694" v="123" actId="26606"/>
          <ac:cxnSpMkLst>
            <pc:docMk/>
            <pc:sldMk cId="2525640779" sldId="257"/>
            <ac:cxnSpMk id="30" creationId="{B5854327-44B3-47A2-891B-0580ACB56B55}"/>
          </ac:cxnSpMkLst>
        </pc:cxnChg>
      </pc:sldChg>
      <pc:sldChg chg="addSp delSp modSp new mod setBg modNotesTx">
        <pc:chgData name="Charles Onije (2420902)" userId="1e685dd2-c851-4e44-bf18-fec0ca19ef7a" providerId="ADAL" clId="{7C6E91CE-6A93-4789-AD79-53E8EF6AE24C}" dt="2026-02-21T12:26:07.330" v="571" actId="20577"/>
        <pc:sldMkLst>
          <pc:docMk/>
          <pc:sldMk cId="1133991648" sldId="258"/>
        </pc:sldMkLst>
        <pc:spChg chg="del">
          <ac:chgData name="Charles Onije (2420902)" userId="1e685dd2-c851-4e44-bf18-fec0ca19ef7a" providerId="ADAL" clId="{7C6E91CE-6A93-4789-AD79-53E8EF6AE24C}" dt="2026-02-21T11:06:32.614" v="133" actId="478"/>
          <ac:spMkLst>
            <pc:docMk/>
            <pc:sldMk cId="1133991648" sldId="258"/>
            <ac:spMk id="2" creationId="{2E6D4408-CAA4-39A8-9CF0-189F3C2DB7F6}"/>
          </ac:spMkLst>
        </pc:spChg>
        <pc:spChg chg="del mod">
          <ac:chgData name="Charles Onije (2420902)" userId="1e685dd2-c851-4e44-bf18-fec0ca19ef7a" providerId="ADAL" clId="{7C6E91CE-6A93-4789-AD79-53E8EF6AE24C}" dt="2026-02-21T11:07:48.686" v="135"/>
          <ac:spMkLst>
            <pc:docMk/>
            <pc:sldMk cId="1133991648" sldId="258"/>
            <ac:spMk id="3" creationId="{87BBC44E-73E8-9563-CA0D-9CCA99ED3E9D}"/>
          </ac:spMkLst>
        </pc:spChg>
        <pc:spChg chg="add mod ord">
          <ac:chgData name="Charles Onije (2420902)" userId="1e685dd2-c851-4e44-bf18-fec0ca19ef7a" providerId="ADAL" clId="{7C6E91CE-6A93-4789-AD79-53E8EF6AE24C}" dt="2026-02-21T11:20:02.486" v="192" actId="14100"/>
          <ac:spMkLst>
            <pc:docMk/>
            <pc:sldMk cId="1133991648" sldId="258"/>
            <ac:spMk id="4" creationId="{71CBF70C-4CC5-0889-1114-B688DE6F708A}"/>
          </ac:spMkLst>
        </pc:spChg>
        <pc:spChg chg="add">
          <ac:chgData name="Charles Onije (2420902)" userId="1e685dd2-c851-4e44-bf18-fec0ca19ef7a" providerId="ADAL" clId="{7C6E91CE-6A93-4789-AD79-53E8EF6AE24C}" dt="2026-02-21T11:17:06.443" v="170" actId="26606"/>
          <ac:spMkLst>
            <pc:docMk/>
            <pc:sldMk cId="1133991648" sldId="258"/>
            <ac:spMk id="11" creationId="{A0C33BFA-65DC-4FFB-B2E4-AC8BB5F506A0}"/>
          </ac:spMkLst>
        </pc:spChg>
        <pc:picChg chg="add mod">
          <ac:chgData name="Charles Onije (2420902)" userId="1e685dd2-c851-4e44-bf18-fec0ca19ef7a" providerId="ADAL" clId="{7C6E91CE-6A93-4789-AD79-53E8EF6AE24C}" dt="2026-02-21T11:17:20.981" v="172" actId="14100"/>
          <ac:picMkLst>
            <pc:docMk/>
            <pc:sldMk cId="1133991648" sldId="258"/>
            <ac:picMk id="6" creationId="{32BBAFF7-D172-CE66-9480-775B5963D8DE}"/>
          </ac:picMkLst>
        </pc:picChg>
        <pc:cxnChg chg="add">
          <ac:chgData name="Charles Onije (2420902)" userId="1e685dd2-c851-4e44-bf18-fec0ca19ef7a" providerId="ADAL" clId="{7C6E91CE-6A93-4789-AD79-53E8EF6AE24C}" dt="2026-02-21T11:17:06.443" v="170" actId="26606"/>
          <ac:cxnSpMkLst>
            <pc:docMk/>
            <pc:sldMk cId="1133991648" sldId="258"/>
            <ac:cxnSpMk id="13" creationId="{5FF6D07E-E30A-4611-BD68-97C5DFBE9EEC}"/>
          </ac:cxnSpMkLst>
        </pc:cxnChg>
        <pc:cxnChg chg="add">
          <ac:chgData name="Charles Onije (2420902)" userId="1e685dd2-c851-4e44-bf18-fec0ca19ef7a" providerId="ADAL" clId="{7C6E91CE-6A93-4789-AD79-53E8EF6AE24C}" dt="2026-02-21T11:17:06.443" v="170" actId="26606"/>
          <ac:cxnSpMkLst>
            <pc:docMk/>
            <pc:sldMk cId="1133991648" sldId="258"/>
            <ac:cxnSpMk id="15" creationId="{A817D951-B5F3-40CD-8677-E844CCB4BA24}"/>
          </ac:cxnSpMkLst>
        </pc:cxnChg>
      </pc:sldChg>
      <pc:sldChg chg="addSp delSp modSp new mod setBg">
        <pc:chgData name="Charles Onije (2420902)" userId="1e685dd2-c851-4e44-bf18-fec0ca19ef7a" providerId="ADAL" clId="{7C6E91CE-6A93-4789-AD79-53E8EF6AE24C}" dt="2026-02-21T11:35:48.618" v="352" actId="27636"/>
        <pc:sldMkLst>
          <pc:docMk/>
          <pc:sldMk cId="3815408606" sldId="259"/>
        </pc:sldMkLst>
        <pc:spChg chg="del">
          <ac:chgData name="Charles Onije (2420902)" userId="1e685dd2-c851-4e44-bf18-fec0ca19ef7a" providerId="ADAL" clId="{7C6E91CE-6A93-4789-AD79-53E8EF6AE24C}" dt="2026-02-21T11:20:36.311" v="194" actId="478"/>
          <ac:spMkLst>
            <pc:docMk/>
            <pc:sldMk cId="3815408606" sldId="259"/>
            <ac:spMk id="2" creationId="{3708EAC7-A77B-6D46-3718-4A95301F10C1}"/>
          </ac:spMkLst>
        </pc:spChg>
        <pc:spChg chg="del mod">
          <ac:chgData name="Charles Onije (2420902)" userId="1e685dd2-c851-4e44-bf18-fec0ca19ef7a" providerId="ADAL" clId="{7C6E91CE-6A93-4789-AD79-53E8EF6AE24C}" dt="2026-02-21T11:21:24.538" v="197"/>
          <ac:spMkLst>
            <pc:docMk/>
            <pc:sldMk cId="3815408606" sldId="259"/>
            <ac:spMk id="3" creationId="{90F0FAD5-F8EB-DACC-A84C-9702B490FB5F}"/>
          </ac:spMkLst>
        </pc:spChg>
        <pc:spChg chg="add mod ord">
          <ac:chgData name="Charles Onije (2420902)" userId="1e685dd2-c851-4e44-bf18-fec0ca19ef7a" providerId="ADAL" clId="{7C6E91CE-6A93-4789-AD79-53E8EF6AE24C}" dt="2026-02-21T11:35:48.618" v="352" actId="27636"/>
          <ac:spMkLst>
            <pc:docMk/>
            <pc:sldMk cId="3815408606" sldId="259"/>
            <ac:spMk id="4" creationId="{7EB5C7F0-9003-FF1D-0ED2-39B7B4C5A8F3}"/>
          </ac:spMkLst>
        </pc:spChg>
        <pc:spChg chg="add del">
          <ac:chgData name="Charles Onije (2420902)" userId="1e685dd2-c851-4e44-bf18-fec0ca19ef7a" providerId="ADAL" clId="{7C6E91CE-6A93-4789-AD79-53E8EF6AE24C}" dt="2026-02-21T11:22:55.918" v="231" actId="26606"/>
          <ac:spMkLst>
            <pc:docMk/>
            <pc:sldMk cId="3815408606" sldId="259"/>
            <ac:spMk id="9" creationId="{15DD4FDD-37A6-4700-8C33-322F14D7E3E7}"/>
          </ac:spMkLst>
        </pc:spChg>
        <pc:spChg chg="add del">
          <ac:chgData name="Charles Onije (2420902)" userId="1e685dd2-c851-4e44-bf18-fec0ca19ef7a" providerId="ADAL" clId="{7C6E91CE-6A93-4789-AD79-53E8EF6AE24C}" dt="2026-02-21T11:22:35.786" v="229" actId="26606"/>
          <ac:spMkLst>
            <pc:docMk/>
            <pc:sldMk cId="3815408606" sldId="259"/>
            <ac:spMk id="10" creationId="{F22CA880-E467-48B7-830F-26921230782C}"/>
          </ac:spMkLst>
        </pc:spChg>
        <pc:spChg chg="add del">
          <ac:chgData name="Charles Onije (2420902)" userId="1e685dd2-c851-4e44-bf18-fec0ca19ef7a" providerId="ADAL" clId="{7C6E91CE-6A93-4789-AD79-53E8EF6AE24C}" dt="2026-02-21T11:22:35.786" v="229" actId="26606"/>
          <ac:spMkLst>
            <pc:docMk/>
            <pc:sldMk cId="3815408606" sldId="259"/>
            <ac:spMk id="12" creationId="{C5258B9E-C015-412F-9B81-E40D361E9D99}"/>
          </ac:spMkLst>
        </pc:spChg>
        <pc:spChg chg="add del">
          <ac:chgData name="Charles Onije (2420902)" userId="1e685dd2-c851-4e44-bf18-fec0ca19ef7a" providerId="ADAL" clId="{7C6E91CE-6A93-4789-AD79-53E8EF6AE24C}" dt="2026-02-21T11:33:43.025" v="331" actId="26606"/>
          <ac:spMkLst>
            <pc:docMk/>
            <pc:sldMk cId="3815408606" sldId="259"/>
            <ac:spMk id="15" creationId="{5B957CFC-E9B2-4BC8-BD75-9F3B5E33885A}"/>
          </ac:spMkLst>
        </pc:spChg>
        <pc:spChg chg="add">
          <ac:chgData name="Charles Onije (2420902)" userId="1e685dd2-c851-4e44-bf18-fec0ca19ef7a" providerId="ADAL" clId="{7C6E91CE-6A93-4789-AD79-53E8EF6AE24C}" dt="2026-02-21T11:33:43.025" v="331" actId="26606"/>
          <ac:spMkLst>
            <pc:docMk/>
            <pc:sldMk cId="3815408606" sldId="259"/>
            <ac:spMk id="23" creationId="{8DD3220A-AAB3-42A6-A2A8-7AE8237C1630}"/>
          </ac:spMkLst>
        </pc:spChg>
        <pc:picChg chg="add del">
          <ac:chgData name="Charles Onije (2420902)" userId="1e685dd2-c851-4e44-bf18-fec0ca19ef7a" providerId="ADAL" clId="{7C6E91CE-6A93-4789-AD79-53E8EF6AE24C}" dt="2026-02-21T11:22:35.786" v="229" actId="26606"/>
          <ac:picMkLst>
            <pc:docMk/>
            <pc:sldMk cId="3815408606" sldId="259"/>
            <ac:picMk id="6" creationId="{918C0401-252C-127C-92DD-B3067E4189B7}"/>
          </ac:picMkLst>
        </pc:picChg>
        <pc:picChg chg="add mod">
          <ac:chgData name="Charles Onije (2420902)" userId="1e685dd2-c851-4e44-bf18-fec0ca19ef7a" providerId="ADAL" clId="{7C6E91CE-6A93-4789-AD79-53E8EF6AE24C}" dt="2026-02-21T11:34:20.127" v="335" actId="14100"/>
          <ac:picMkLst>
            <pc:docMk/>
            <pc:sldMk cId="3815408606" sldId="259"/>
            <ac:picMk id="7" creationId="{3BFACAF2-A57E-FD3A-C95C-BA907C125FA4}"/>
          </ac:picMkLst>
        </pc:picChg>
        <pc:cxnChg chg="add del">
          <ac:chgData name="Charles Onije (2420902)" userId="1e685dd2-c851-4e44-bf18-fec0ca19ef7a" providerId="ADAL" clId="{7C6E91CE-6A93-4789-AD79-53E8EF6AE24C}" dt="2026-02-21T11:22:55.918" v="231" actId="26606"/>
          <ac:cxnSpMkLst>
            <pc:docMk/>
            <pc:sldMk cId="3815408606" sldId="259"/>
            <ac:cxnSpMk id="11" creationId="{336F6BB4-DB04-4612-B7DF-8C6A5B51783E}"/>
          </ac:cxnSpMkLst>
        </pc:cxnChg>
        <pc:cxnChg chg="add del">
          <ac:chgData name="Charles Onije (2420902)" userId="1e685dd2-c851-4e44-bf18-fec0ca19ef7a" providerId="ADAL" clId="{7C6E91CE-6A93-4789-AD79-53E8EF6AE24C}" dt="2026-02-21T11:22:55.918" v="231" actId="26606"/>
          <ac:cxnSpMkLst>
            <pc:docMk/>
            <pc:sldMk cId="3815408606" sldId="259"/>
            <ac:cxnSpMk id="13" creationId="{9F8D01F8-1A7E-4F72-89A5-D2B91E0F8587}"/>
          </ac:cxnSpMkLst>
        </pc:cxnChg>
        <pc:cxnChg chg="add del">
          <ac:chgData name="Charles Onije (2420902)" userId="1e685dd2-c851-4e44-bf18-fec0ca19ef7a" providerId="ADAL" clId="{7C6E91CE-6A93-4789-AD79-53E8EF6AE24C}" dt="2026-02-21T11:22:35.786" v="229" actId="26606"/>
          <ac:cxnSpMkLst>
            <pc:docMk/>
            <pc:sldMk cId="3815408606" sldId="259"/>
            <ac:cxnSpMk id="14" creationId="{814332FE-82B3-4EC0-8568-D8763144029E}"/>
          </ac:cxnSpMkLst>
        </pc:cxnChg>
        <pc:cxnChg chg="add del">
          <ac:chgData name="Charles Onije (2420902)" userId="1e685dd2-c851-4e44-bf18-fec0ca19ef7a" providerId="ADAL" clId="{7C6E91CE-6A93-4789-AD79-53E8EF6AE24C}" dt="2026-02-21T11:22:35.786" v="229" actId="26606"/>
          <ac:cxnSpMkLst>
            <pc:docMk/>
            <pc:sldMk cId="3815408606" sldId="259"/>
            <ac:cxnSpMk id="16" creationId="{7B5E59FA-8FDE-43F6-BEAF-F8D715BA5501}"/>
          </ac:cxnSpMkLst>
        </pc:cxnChg>
        <pc:cxnChg chg="add del">
          <ac:chgData name="Charles Onije (2420902)" userId="1e685dd2-c851-4e44-bf18-fec0ca19ef7a" providerId="ADAL" clId="{7C6E91CE-6A93-4789-AD79-53E8EF6AE24C}" dt="2026-02-21T11:33:43.025" v="331" actId="26606"/>
          <ac:cxnSpMkLst>
            <pc:docMk/>
            <pc:sldMk cId="3815408606" sldId="259"/>
            <ac:cxnSpMk id="17" creationId="{7F784426-8AB9-43C9-8340-281290602DE8}"/>
          </ac:cxnSpMkLst>
        </pc:cxnChg>
        <pc:cxnChg chg="add del">
          <ac:chgData name="Charles Onije (2420902)" userId="1e685dd2-c851-4e44-bf18-fec0ca19ef7a" providerId="ADAL" clId="{7C6E91CE-6A93-4789-AD79-53E8EF6AE24C}" dt="2026-02-21T11:33:43.025" v="331" actId="26606"/>
          <ac:cxnSpMkLst>
            <pc:docMk/>
            <pc:sldMk cId="3815408606" sldId="259"/>
            <ac:cxnSpMk id="18" creationId="{0B96E92E-4D99-41CA-848E-4028B6DA2616}"/>
          </ac:cxnSpMkLst>
        </pc:cxnChg>
        <pc:cxnChg chg="add">
          <ac:chgData name="Charles Onije (2420902)" userId="1e685dd2-c851-4e44-bf18-fec0ca19ef7a" providerId="ADAL" clId="{7C6E91CE-6A93-4789-AD79-53E8EF6AE24C}" dt="2026-02-21T11:33:43.025" v="331" actId="26606"/>
          <ac:cxnSpMkLst>
            <pc:docMk/>
            <pc:sldMk cId="3815408606" sldId="259"/>
            <ac:cxnSpMk id="25" creationId="{D870F02E-625F-4662-9D29-CA05AB4E18FD}"/>
          </ac:cxnSpMkLst>
        </pc:cxnChg>
        <pc:cxnChg chg="add">
          <ac:chgData name="Charles Onije (2420902)" userId="1e685dd2-c851-4e44-bf18-fec0ca19ef7a" providerId="ADAL" clId="{7C6E91CE-6A93-4789-AD79-53E8EF6AE24C}" dt="2026-02-21T11:33:43.025" v="331" actId="26606"/>
          <ac:cxnSpMkLst>
            <pc:docMk/>
            <pc:sldMk cId="3815408606" sldId="259"/>
            <ac:cxnSpMk id="27" creationId="{72B438B1-F191-4369-A7A0-A1633B7C2CF6}"/>
          </ac:cxnSpMkLst>
        </pc:cxnChg>
      </pc:sldChg>
      <pc:sldChg chg="addSp delSp modSp new mod setBg">
        <pc:chgData name="Charles Onije (2420902)" userId="1e685dd2-c851-4e44-bf18-fec0ca19ef7a" providerId="ADAL" clId="{7C6E91CE-6A93-4789-AD79-53E8EF6AE24C}" dt="2026-02-21T11:49:56.687" v="436" actId="14100"/>
        <pc:sldMkLst>
          <pc:docMk/>
          <pc:sldMk cId="291010217" sldId="260"/>
        </pc:sldMkLst>
        <pc:spChg chg="del">
          <ac:chgData name="Charles Onije (2420902)" userId="1e685dd2-c851-4e44-bf18-fec0ca19ef7a" providerId="ADAL" clId="{7C6E91CE-6A93-4789-AD79-53E8EF6AE24C}" dt="2026-02-21T11:36:15.798" v="354" actId="478"/>
          <ac:spMkLst>
            <pc:docMk/>
            <pc:sldMk cId="291010217" sldId="260"/>
            <ac:spMk id="2" creationId="{F7E41FC6-9E50-51D3-8ADD-46AF1408A288}"/>
          </ac:spMkLst>
        </pc:spChg>
        <pc:spChg chg="del mod">
          <ac:chgData name="Charles Onije (2420902)" userId="1e685dd2-c851-4e44-bf18-fec0ca19ef7a" providerId="ADAL" clId="{7C6E91CE-6A93-4789-AD79-53E8EF6AE24C}" dt="2026-02-21T11:37:17.199" v="356"/>
          <ac:spMkLst>
            <pc:docMk/>
            <pc:sldMk cId="291010217" sldId="260"/>
            <ac:spMk id="3" creationId="{94293FFC-46A9-8359-A277-200C6AFEA4B0}"/>
          </ac:spMkLst>
        </pc:spChg>
        <pc:spChg chg="add mod ord">
          <ac:chgData name="Charles Onije (2420902)" userId="1e685dd2-c851-4e44-bf18-fec0ca19ef7a" providerId="ADAL" clId="{7C6E91CE-6A93-4789-AD79-53E8EF6AE24C}" dt="2026-02-21T11:49:24.787" v="435" actId="20577"/>
          <ac:spMkLst>
            <pc:docMk/>
            <pc:sldMk cId="291010217" sldId="260"/>
            <ac:spMk id="4" creationId="{39EFE5D3-A576-9305-1596-3E5DA1DCB235}"/>
          </ac:spMkLst>
        </pc:spChg>
        <pc:spChg chg="add del">
          <ac:chgData name="Charles Onije (2420902)" userId="1e685dd2-c851-4e44-bf18-fec0ca19ef7a" providerId="ADAL" clId="{7C6E91CE-6A93-4789-AD79-53E8EF6AE24C}" dt="2026-02-21T11:39:25.469" v="374" actId="26606"/>
          <ac:spMkLst>
            <pc:docMk/>
            <pc:sldMk cId="291010217" sldId="260"/>
            <ac:spMk id="9" creationId="{15DD4FDD-37A6-4700-8C33-322F14D7E3E7}"/>
          </ac:spMkLst>
        </pc:spChg>
        <pc:spChg chg="add del">
          <ac:chgData name="Charles Onije (2420902)" userId="1e685dd2-c851-4e44-bf18-fec0ca19ef7a" providerId="ADAL" clId="{7C6E91CE-6A93-4789-AD79-53E8EF6AE24C}" dt="2026-02-21T11:39:32.333" v="376" actId="26606"/>
          <ac:spMkLst>
            <pc:docMk/>
            <pc:sldMk cId="291010217" sldId="260"/>
            <ac:spMk id="15" creationId="{F4D78B51-28A3-4382-B7F8-EE9E6EF8E15F}"/>
          </ac:spMkLst>
        </pc:spChg>
        <pc:spChg chg="add del">
          <ac:chgData name="Charles Onije (2420902)" userId="1e685dd2-c851-4e44-bf18-fec0ca19ef7a" providerId="ADAL" clId="{7C6E91CE-6A93-4789-AD79-53E8EF6AE24C}" dt="2026-02-21T11:44:33.289" v="389" actId="26606"/>
          <ac:spMkLst>
            <pc:docMk/>
            <pc:sldMk cId="291010217" sldId="260"/>
            <ac:spMk id="19" creationId="{15DD4FDD-37A6-4700-8C33-322F14D7E3E7}"/>
          </ac:spMkLst>
        </pc:spChg>
        <pc:spChg chg="add del">
          <ac:chgData name="Charles Onije (2420902)" userId="1e685dd2-c851-4e44-bf18-fec0ca19ef7a" providerId="ADAL" clId="{7C6E91CE-6A93-4789-AD79-53E8EF6AE24C}" dt="2026-02-21T11:44:17.895" v="386" actId="26606"/>
          <ac:spMkLst>
            <pc:docMk/>
            <pc:sldMk cId="291010217" sldId="260"/>
            <ac:spMk id="26" creationId="{8DD3220A-AAB3-42A6-A2A8-7AE8237C1630}"/>
          </ac:spMkLst>
        </pc:spChg>
        <pc:spChg chg="add del">
          <ac:chgData name="Charles Onije (2420902)" userId="1e685dd2-c851-4e44-bf18-fec0ca19ef7a" providerId="ADAL" clId="{7C6E91CE-6A93-4789-AD79-53E8EF6AE24C}" dt="2026-02-21T11:44:33.285" v="388" actId="26606"/>
          <ac:spMkLst>
            <pc:docMk/>
            <pc:sldMk cId="291010217" sldId="260"/>
            <ac:spMk id="32" creationId="{A0C33BFA-65DC-4FFB-B2E4-AC8BB5F506A0}"/>
          </ac:spMkLst>
        </pc:spChg>
        <pc:spChg chg="add">
          <ac:chgData name="Charles Onije (2420902)" userId="1e685dd2-c851-4e44-bf18-fec0ca19ef7a" providerId="ADAL" clId="{7C6E91CE-6A93-4789-AD79-53E8EF6AE24C}" dt="2026-02-21T11:44:33.289" v="389" actId="26606"/>
          <ac:spMkLst>
            <pc:docMk/>
            <pc:sldMk cId="291010217" sldId="260"/>
            <ac:spMk id="36" creationId="{AAD1EA06-65E5-423D-918F-BC9B4B261B20}"/>
          </ac:spMkLst>
        </pc:spChg>
        <pc:picChg chg="add mod">
          <ac:chgData name="Charles Onije (2420902)" userId="1e685dd2-c851-4e44-bf18-fec0ca19ef7a" providerId="ADAL" clId="{7C6E91CE-6A93-4789-AD79-53E8EF6AE24C}" dt="2026-02-21T11:49:56.687" v="436" actId="14100"/>
          <ac:picMkLst>
            <pc:docMk/>
            <pc:sldMk cId="291010217" sldId="260"/>
            <ac:picMk id="6" creationId="{E3EEE231-3D38-9856-35F2-46736935E896}"/>
          </ac:picMkLst>
        </pc:picChg>
        <pc:cxnChg chg="add del">
          <ac:chgData name="Charles Onije (2420902)" userId="1e685dd2-c851-4e44-bf18-fec0ca19ef7a" providerId="ADAL" clId="{7C6E91CE-6A93-4789-AD79-53E8EF6AE24C}" dt="2026-02-21T11:39:25.469" v="374" actId="26606"/>
          <ac:cxnSpMkLst>
            <pc:docMk/>
            <pc:sldMk cId="291010217" sldId="260"/>
            <ac:cxnSpMk id="11" creationId="{336F6BB4-DB04-4612-B7DF-8C6A5B51783E}"/>
          </ac:cxnSpMkLst>
        </pc:cxnChg>
        <pc:cxnChg chg="add del">
          <ac:chgData name="Charles Onije (2420902)" userId="1e685dd2-c851-4e44-bf18-fec0ca19ef7a" providerId="ADAL" clId="{7C6E91CE-6A93-4789-AD79-53E8EF6AE24C}" dt="2026-02-21T11:39:25.469" v="374" actId="26606"/>
          <ac:cxnSpMkLst>
            <pc:docMk/>
            <pc:sldMk cId="291010217" sldId="260"/>
            <ac:cxnSpMk id="13" creationId="{9F8D01F8-1A7E-4F72-89A5-D2B91E0F8587}"/>
          </ac:cxnSpMkLst>
        </pc:cxnChg>
        <pc:cxnChg chg="add del">
          <ac:chgData name="Charles Onije (2420902)" userId="1e685dd2-c851-4e44-bf18-fec0ca19ef7a" providerId="ADAL" clId="{7C6E91CE-6A93-4789-AD79-53E8EF6AE24C}" dt="2026-02-21T11:39:32.333" v="376" actId="26606"/>
          <ac:cxnSpMkLst>
            <pc:docMk/>
            <pc:sldMk cId="291010217" sldId="260"/>
            <ac:cxnSpMk id="16" creationId="{A1503401-32C1-4CCE-82A2-D2911474535B}"/>
          </ac:cxnSpMkLst>
        </pc:cxnChg>
        <pc:cxnChg chg="add del">
          <ac:chgData name="Charles Onije (2420902)" userId="1e685dd2-c851-4e44-bf18-fec0ca19ef7a" providerId="ADAL" clId="{7C6E91CE-6A93-4789-AD79-53E8EF6AE24C}" dt="2026-02-21T11:39:32.333" v="376" actId="26606"/>
          <ac:cxnSpMkLst>
            <pc:docMk/>
            <pc:sldMk cId="291010217" sldId="260"/>
            <ac:cxnSpMk id="17" creationId="{19733AA1-5CFF-4B81-91E8-1421E63F9B71}"/>
          </ac:cxnSpMkLst>
        </pc:cxnChg>
        <pc:cxnChg chg="add del">
          <ac:chgData name="Charles Onije (2420902)" userId="1e685dd2-c851-4e44-bf18-fec0ca19ef7a" providerId="ADAL" clId="{7C6E91CE-6A93-4789-AD79-53E8EF6AE24C}" dt="2026-02-21T11:44:33.289" v="389" actId="26606"/>
          <ac:cxnSpMkLst>
            <pc:docMk/>
            <pc:sldMk cId="291010217" sldId="260"/>
            <ac:cxnSpMk id="20" creationId="{336F6BB4-DB04-4612-B7DF-8C6A5B51783E}"/>
          </ac:cxnSpMkLst>
        </pc:cxnChg>
        <pc:cxnChg chg="add del">
          <ac:chgData name="Charles Onije (2420902)" userId="1e685dd2-c851-4e44-bf18-fec0ca19ef7a" providerId="ADAL" clId="{7C6E91CE-6A93-4789-AD79-53E8EF6AE24C}" dt="2026-02-21T11:44:33.289" v="389" actId="26606"/>
          <ac:cxnSpMkLst>
            <pc:docMk/>
            <pc:sldMk cId="291010217" sldId="260"/>
            <ac:cxnSpMk id="21" creationId="{9F8D01F8-1A7E-4F72-89A5-D2B91E0F8587}"/>
          </ac:cxnSpMkLst>
        </pc:cxnChg>
        <pc:cxnChg chg="add del">
          <ac:chgData name="Charles Onije (2420902)" userId="1e685dd2-c851-4e44-bf18-fec0ca19ef7a" providerId="ADAL" clId="{7C6E91CE-6A93-4789-AD79-53E8EF6AE24C}" dt="2026-02-21T11:44:17.895" v="386" actId="26606"/>
          <ac:cxnSpMkLst>
            <pc:docMk/>
            <pc:sldMk cId="291010217" sldId="260"/>
            <ac:cxnSpMk id="28" creationId="{D870F02E-625F-4662-9D29-CA05AB4E18FD}"/>
          </ac:cxnSpMkLst>
        </pc:cxnChg>
        <pc:cxnChg chg="add del">
          <ac:chgData name="Charles Onije (2420902)" userId="1e685dd2-c851-4e44-bf18-fec0ca19ef7a" providerId="ADAL" clId="{7C6E91CE-6A93-4789-AD79-53E8EF6AE24C}" dt="2026-02-21T11:44:17.895" v="386" actId="26606"/>
          <ac:cxnSpMkLst>
            <pc:docMk/>
            <pc:sldMk cId="291010217" sldId="260"/>
            <ac:cxnSpMk id="30" creationId="{72B438B1-F191-4369-A7A0-A1633B7C2CF6}"/>
          </ac:cxnSpMkLst>
        </pc:cxnChg>
        <pc:cxnChg chg="add del">
          <ac:chgData name="Charles Onije (2420902)" userId="1e685dd2-c851-4e44-bf18-fec0ca19ef7a" providerId="ADAL" clId="{7C6E91CE-6A93-4789-AD79-53E8EF6AE24C}" dt="2026-02-21T11:44:33.285" v="388" actId="26606"/>
          <ac:cxnSpMkLst>
            <pc:docMk/>
            <pc:sldMk cId="291010217" sldId="260"/>
            <ac:cxnSpMk id="33" creationId="{5FF6D07E-E30A-4611-BD68-97C5DFBE9EEC}"/>
          </ac:cxnSpMkLst>
        </pc:cxnChg>
        <pc:cxnChg chg="add del">
          <ac:chgData name="Charles Onije (2420902)" userId="1e685dd2-c851-4e44-bf18-fec0ca19ef7a" providerId="ADAL" clId="{7C6E91CE-6A93-4789-AD79-53E8EF6AE24C}" dt="2026-02-21T11:44:33.285" v="388" actId="26606"/>
          <ac:cxnSpMkLst>
            <pc:docMk/>
            <pc:sldMk cId="291010217" sldId="260"/>
            <ac:cxnSpMk id="34" creationId="{A817D951-B5F3-40CD-8677-E844CCB4BA24}"/>
          </ac:cxnSpMkLst>
        </pc:cxnChg>
        <pc:cxnChg chg="add">
          <ac:chgData name="Charles Onije (2420902)" userId="1e685dd2-c851-4e44-bf18-fec0ca19ef7a" providerId="ADAL" clId="{7C6E91CE-6A93-4789-AD79-53E8EF6AE24C}" dt="2026-02-21T11:44:33.289" v="389" actId="26606"/>
          <ac:cxnSpMkLst>
            <pc:docMk/>
            <pc:sldMk cId="291010217" sldId="260"/>
            <ac:cxnSpMk id="37" creationId="{4C284A1A-5912-4234-8058-F3E2BC7ABCE1}"/>
          </ac:cxnSpMkLst>
        </pc:cxnChg>
        <pc:cxnChg chg="add">
          <ac:chgData name="Charles Onije (2420902)" userId="1e685dd2-c851-4e44-bf18-fec0ca19ef7a" providerId="ADAL" clId="{7C6E91CE-6A93-4789-AD79-53E8EF6AE24C}" dt="2026-02-21T11:44:33.289" v="389" actId="26606"/>
          <ac:cxnSpMkLst>
            <pc:docMk/>
            <pc:sldMk cId="291010217" sldId="260"/>
            <ac:cxnSpMk id="38" creationId="{DCC2EB05-BDF8-45BF-BA9A-F4E9D8AD827B}"/>
          </ac:cxnSpMkLst>
        </pc:cxnChg>
      </pc:sldChg>
      <pc:sldChg chg="addSp delSp modSp new mod setBg">
        <pc:chgData name="Charles Onije (2420902)" userId="1e685dd2-c851-4e44-bf18-fec0ca19ef7a" providerId="ADAL" clId="{7C6E91CE-6A93-4789-AD79-53E8EF6AE24C}" dt="2026-02-21T12:04:42.744" v="490" actId="20577"/>
        <pc:sldMkLst>
          <pc:docMk/>
          <pc:sldMk cId="2984558535" sldId="261"/>
        </pc:sldMkLst>
        <pc:spChg chg="del">
          <ac:chgData name="Charles Onije (2420902)" userId="1e685dd2-c851-4e44-bf18-fec0ca19ef7a" providerId="ADAL" clId="{7C6E91CE-6A93-4789-AD79-53E8EF6AE24C}" dt="2026-02-21T11:50:40.791" v="438" actId="478"/>
          <ac:spMkLst>
            <pc:docMk/>
            <pc:sldMk cId="2984558535" sldId="261"/>
            <ac:spMk id="2" creationId="{97B99222-7554-CC11-1132-2F756983AE2D}"/>
          </ac:spMkLst>
        </pc:spChg>
        <pc:spChg chg="del mod">
          <ac:chgData name="Charles Onije (2420902)" userId="1e685dd2-c851-4e44-bf18-fec0ca19ef7a" providerId="ADAL" clId="{7C6E91CE-6A93-4789-AD79-53E8EF6AE24C}" dt="2026-02-21T11:52:07.605" v="442"/>
          <ac:spMkLst>
            <pc:docMk/>
            <pc:sldMk cId="2984558535" sldId="261"/>
            <ac:spMk id="3" creationId="{14277979-53D4-5D6D-1BEF-69128C48EFB0}"/>
          </ac:spMkLst>
        </pc:spChg>
        <pc:spChg chg="add mod">
          <ac:chgData name="Charles Onije (2420902)" userId="1e685dd2-c851-4e44-bf18-fec0ca19ef7a" providerId="ADAL" clId="{7C6E91CE-6A93-4789-AD79-53E8EF6AE24C}" dt="2026-02-21T12:04:42.744" v="490" actId="20577"/>
          <ac:spMkLst>
            <pc:docMk/>
            <pc:sldMk cId="2984558535" sldId="261"/>
            <ac:spMk id="4" creationId="{B50E9B63-72D5-3097-689B-3E395C50BB95}"/>
          </ac:spMkLst>
        </pc:spChg>
        <pc:spChg chg="add del">
          <ac:chgData name="Charles Onije (2420902)" userId="1e685dd2-c851-4e44-bf18-fec0ca19ef7a" providerId="ADAL" clId="{7C6E91CE-6A93-4789-AD79-53E8EF6AE24C}" dt="2026-02-21T12:00:50.098" v="464" actId="26606"/>
          <ac:spMkLst>
            <pc:docMk/>
            <pc:sldMk cId="2984558535" sldId="261"/>
            <ac:spMk id="9" creationId="{5B957CFC-E9B2-4BC8-BD75-9F3B5E33885A}"/>
          </ac:spMkLst>
        </pc:spChg>
        <pc:spChg chg="add">
          <ac:chgData name="Charles Onije (2420902)" userId="1e685dd2-c851-4e44-bf18-fec0ca19ef7a" providerId="ADAL" clId="{7C6E91CE-6A93-4789-AD79-53E8EF6AE24C}" dt="2026-02-21T12:00:50.098" v="464" actId="26606"/>
          <ac:spMkLst>
            <pc:docMk/>
            <pc:sldMk cId="2984558535" sldId="261"/>
            <ac:spMk id="18" creationId="{51461CB7-62ED-4795-A634-D387EE9C446C}"/>
          </ac:spMkLst>
        </pc:spChg>
        <pc:picChg chg="add mod">
          <ac:chgData name="Charles Onije (2420902)" userId="1e685dd2-c851-4e44-bf18-fec0ca19ef7a" providerId="ADAL" clId="{7C6E91CE-6A93-4789-AD79-53E8EF6AE24C}" dt="2026-02-21T12:02:24.045" v="468" actId="14100"/>
          <ac:picMkLst>
            <pc:docMk/>
            <pc:sldMk cId="2984558535" sldId="261"/>
            <ac:picMk id="6" creationId="{BDCFD9B3-A685-A160-7A84-49FFB64B4C64}"/>
          </ac:picMkLst>
        </pc:picChg>
        <pc:cxnChg chg="add del">
          <ac:chgData name="Charles Onije (2420902)" userId="1e685dd2-c851-4e44-bf18-fec0ca19ef7a" providerId="ADAL" clId="{7C6E91CE-6A93-4789-AD79-53E8EF6AE24C}" dt="2026-02-21T12:00:50.098" v="464" actId="26606"/>
          <ac:cxnSpMkLst>
            <pc:docMk/>
            <pc:sldMk cId="2984558535" sldId="261"/>
            <ac:cxnSpMk id="11" creationId="{7F784426-8AB9-43C9-8340-281290602DE8}"/>
          </ac:cxnSpMkLst>
        </pc:cxnChg>
        <pc:cxnChg chg="add del">
          <ac:chgData name="Charles Onije (2420902)" userId="1e685dd2-c851-4e44-bf18-fec0ca19ef7a" providerId="ADAL" clId="{7C6E91CE-6A93-4789-AD79-53E8EF6AE24C}" dt="2026-02-21T12:00:50.098" v="464" actId="26606"/>
          <ac:cxnSpMkLst>
            <pc:docMk/>
            <pc:sldMk cId="2984558535" sldId="261"/>
            <ac:cxnSpMk id="13" creationId="{0B96E92E-4D99-41CA-848E-4028B6DA2616}"/>
          </ac:cxnSpMkLst>
        </pc:cxnChg>
        <pc:cxnChg chg="add">
          <ac:chgData name="Charles Onije (2420902)" userId="1e685dd2-c851-4e44-bf18-fec0ca19ef7a" providerId="ADAL" clId="{7C6E91CE-6A93-4789-AD79-53E8EF6AE24C}" dt="2026-02-21T12:00:50.098" v="464" actId="26606"/>
          <ac:cxnSpMkLst>
            <pc:docMk/>
            <pc:sldMk cId="2984558535" sldId="261"/>
            <ac:cxnSpMk id="20" creationId="{5BB41ABC-012E-4DF8-A240-44161B32BBB3}"/>
          </ac:cxnSpMkLst>
        </pc:cxnChg>
        <pc:cxnChg chg="add">
          <ac:chgData name="Charles Onije (2420902)" userId="1e685dd2-c851-4e44-bf18-fec0ca19ef7a" providerId="ADAL" clId="{7C6E91CE-6A93-4789-AD79-53E8EF6AE24C}" dt="2026-02-21T12:00:50.098" v="464" actId="26606"/>
          <ac:cxnSpMkLst>
            <pc:docMk/>
            <pc:sldMk cId="2984558535" sldId="261"/>
            <ac:cxnSpMk id="22" creationId="{B5854327-44B3-47A2-891B-0580ACB56B55}"/>
          </ac:cxnSpMkLst>
        </pc:cxnChg>
      </pc:sldChg>
      <pc:sldChg chg="addSp delSp modSp new mod setBg">
        <pc:chgData name="Charles Onije (2420902)" userId="1e685dd2-c851-4e44-bf18-fec0ca19ef7a" providerId="ADAL" clId="{7C6E91CE-6A93-4789-AD79-53E8EF6AE24C}" dt="2026-02-21T12:14:53.418" v="543" actId="27636"/>
        <pc:sldMkLst>
          <pc:docMk/>
          <pc:sldMk cId="4230352994" sldId="262"/>
        </pc:sldMkLst>
        <pc:spChg chg="del">
          <ac:chgData name="Charles Onije (2420902)" userId="1e685dd2-c851-4e44-bf18-fec0ca19ef7a" providerId="ADAL" clId="{7C6E91CE-6A93-4789-AD79-53E8EF6AE24C}" dt="2026-02-21T12:06:14.923" v="492" actId="478"/>
          <ac:spMkLst>
            <pc:docMk/>
            <pc:sldMk cId="4230352994" sldId="262"/>
            <ac:spMk id="2" creationId="{0BE7BF51-7364-465C-0D18-50078B218A36}"/>
          </ac:spMkLst>
        </pc:spChg>
        <pc:spChg chg="del">
          <ac:chgData name="Charles Onije (2420902)" userId="1e685dd2-c851-4e44-bf18-fec0ca19ef7a" providerId="ADAL" clId="{7C6E91CE-6A93-4789-AD79-53E8EF6AE24C}" dt="2026-02-21T12:07:33.246" v="493"/>
          <ac:spMkLst>
            <pc:docMk/>
            <pc:sldMk cId="4230352994" sldId="262"/>
            <ac:spMk id="3" creationId="{CD268F5E-3E09-B402-6457-7F9CFFC6278F}"/>
          </ac:spMkLst>
        </pc:spChg>
        <pc:spChg chg="add mod">
          <ac:chgData name="Charles Onije (2420902)" userId="1e685dd2-c851-4e44-bf18-fec0ca19ef7a" providerId="ADAL" clId="{7C6E91CE-6A93-4789-AD79-53E8EF6AE24C}" dt="2026-02-21T12:14:53.418" v="543" actId="27636"/>
          <ac:spMkLst>
            <pc:docMk/>
            <pc:sldMk cId="4230352994" sldId="262"/>
            <ac:spMk id="4" creationId="{E5F72009-2643-C2D1-409F-1545F849D7DB}"/>
          </ac:spMkLst>
        </pc:spChg>
        <pc:spChg chg="add del">
          <ac:chgData name="Charles Onije (2420902)" userId="1e685dd2-c851-4e44-bf18-fec0ca19ef7a" providerId="ADAL" clId="{7C6E91CE-6A93-4789-AD79-53E8EF6AE24C}" dt="2026-02-21T12:12:57.652" v="527" actId="26606"/>
          <ac:spMkLst>
            <pc:docMk/>
            <pc:sldMk cId="4230352994" sldId="262"/>
            <ac:spMk id="9" creationId="{31976137-F549-4AC4-AC11-99DD91D6F83A}"/>
          </ac:spMkLst>
        </pc:spChg>
        <pc:spChg chg="add">
          <ac:chgData name="Charles Onije (2420902)" userId="1e685dd2-c851-4e44-bf18-fec0ca19ef7a" providerId="ADAL" clId="{7C6E91CE-6A93-4789-AD79-53E8EF6AE24C}" dt="2026-02-21T12:12:57.652" v="527" actId="26606"/>
          <ac:spMkLst>
            <pc:docMk/>
            <pc:sldMk cId="4230352994" sldId="262"/>
            <ac:spMk id="18" creationId="{5F2D5967-D287-4BDA-8914-854D6EC8A938}"/>
          </ac:spMkLst>
        </pc:spChg>
        <pc:picChg chg="add mod">
          <ac:chgData name="Charles Onije (2420902)" userId="1e685dd2-c851-4e44-bf18-fec0ca19ef7a" providerId="ADAL" clId="{7C6E91CE-6A93-4789-AD79-53E8EF6AE24C}" dt="2026-02-21T12:13:14.195" v="529" actId="14100"/>
          <ac:picMkLst>
            <pc:docMk/>
            <pc:sldMk cId="4230352994" sldId="262"/>
            <ac:picMk id="6" creationId="{AF0FE15C-C643-8D2C-132B-1E45A3E1D780}"/>
          </ac:picMkLst>
        </pc:picChg>
        <pc:cxnChg chg="add del">
          <ac:chgData name="Charles Onije (2420902)" userId="1e685dd2-c851-4e44-bf18-fec0ca19ef7a" providerId="ADAL" clId="{7C6E91CE-6A93-4789-AD79-53E8EF6AE24C}" dt="2026-02-21T12:12:57.652" v="527" actId="26606"/>
          <ac:cxnSpMkLst>
            <pc:docMk/>
            <pc:sldMk cId="4230352994" sldId="262"/>
            <ac:cxnSpMk id="11" creationId="{16219540-CC3A-4219-9F9D-6F3B86934D8F}"/>
          </ac:cxnSpMkLst>
        </pc:cxnChg>
        <pc:cxnChg chg="add del">
          <ac:chgData name="Charles Onije (2420902)" userId="1e685dd2-c851-4e44-bf18-fec0ca19ef7a" providerId="ADAL" clId="{7C6E91CE-6A93-4789-AD79-53E8EF6AE24C}" dt="2026-02-21T12:12:57.652" v="527" actId="26606"/>
          <ac:cxnSpMkLst>
            <pc:docMk/>
            <pc:sldMk cId="4230352994" sldId="262"/>
            <ac:cxnSpMk id="13" creationId="{287BC231-8C90-4018-B650-500416C4BD17}"/>
          </ac:cxnSpMkLst>
        </pc:cxnChg>
        <pc:cxnChg chg="add">
          <ac:chgData name="Charles Onije (2420902)" userId="1e685dd2-c851-4e44-bf18-fec0ca19ef7a" providerId="ADAL" clId="{7C6E91CE-6A93-4789-AD79-53E8EF6AE24C}" dt="2026-02-21T12:12:57.652" v="527" actId="26606"/>
          <ac:cxnSpMkLst>
            <pc:docMk/>
            <pc:sldMk cId="4230352994" sldId="262"/>
            <ac:cxnSpMk id="20" creationId="{2F538056-4BE2-4156-9522-75617E95FECA}"/>
          </ac:cxnSpMkLst>
        </pc:cxnChg>
        <pc:cxnChg chg="add">
          <ac:chgData name="Charles Onije (2420902)" userId="1e685dd2-c851-4e44-bf18-fec0ca19ef7a" providerId="ADAL" clId="{7C6E91CE-6A93-4789-AD79-53E8EF6AE24C}" dt="2026-02-21T12:12:57.652" v="527" actId="26606"/>
          <ac:cxnSpMkLst>
            <pc:docMk/>
            <pc:sldMk cId="4230352994" sldId="262"/>
            <ac:cxnSpMk id="22" creationId="{7340FC25-B92B-49CA-9B3B-580CCD12F3F3}"/>
          </ac:cxnSpMkLst>
        </pc:cxnChg>
      </pc:sldChg>
      <pc:sldChg chg="addSp delSp modSp new mod setBg">
        <pc:chgData name="Charles Onije (2420902)" userId="1e685dd2-c851-4e44-bf18-fec0ca19ef7a" providerId="ADAL" clId="{7C6E91CE-6A93-4789-AD79-53E8EF6AE24C}" dt="2026-02-21T12:17:19.671" v="553" actId="20577"/>
        <pc:sldMkLst>
          <pc:docMk/>
          <pc:sldMk cId="1668878774" sldId="263"/>
        </pc:sldMkLst>
        <pc:spChg chg="del">
          <ac:chgData name="Charles Onije (2420902)" userId="1e685dd2-c851-4e44-bf18-fec0ca19ef7a" providerId="ADAL" clId="{7C6E91CE-6A93-4789-AD79-53E8EF6AE24C}" dt="2026-02-21T12:15:35.857" v="545" actId="478"/>
          <ac:spMkLst>
            <pc:docMk/>
            <pc:sldMk cId="1668878774" sldId="263"/>
            <ac:spMk id="2" creationId="{13BA08A5-A2A9-EB3A-648D-08A8D8FF41BC}"/>
          </ac:spMkLst>
        </pc:spChg>
        <pc:spChg chg="del mod">
          <ac:chgData name="Charles Onije (2420902)" userId="1e685dd2-c851-4e44-bf18-fec0ca19ef7a" providerId="ADAL" clId="{7C6E91CE-6A93-4789-AD79-53E8EF6AE24C}" dt="2026-02-21T12:16:29.261" v="548"/>
          <ac:spMkLst>
            <pc:docMk/>
            <pc:sldMk cId="1668878774" sldId="263"/>
            <ac:spMk id="3" creationId="{963072F1-59BD-7BFE-20DD-95A1CA48D5B5}"/>
          </ac:spMkLst>
        </pc:spChg>
        <pc:spChg chg="add mod">
          <ac:chgData name="Charles Onije (2420902)" userId="1e685dd2-c851-4e44-bf18-fec0ca19ef7a" providerId="ADAL" clId="{7C6E91CE-6A93-4789-AD79-53E8EF6AE24C}" dt="2026-02-21T12:17:19.671" v="553" actId="20577"/>
          <ac:spMkLst>
            <pc:docMk/>
            <pc:sldMk cId="1668878774" sldId="263"/>
            <ac:spMk id="4" creationId="{7FA4F4EB-D5B9-E16A-64EA-7FB8B5991676}"/>
          </ac:spMkLst>
        </pc:spChg>
        <pc:spChg chg="add">
          <ac:chgData name="Charles Onije (2420902)" userId="1e685dd2-c851-4e44-bf18-fec0ca19ef7a" providerId="ADAL" clId="{7C6E91CE-6A93-4789-AD79-53E8EF6AE24C}" dt="2026-02-21T12:16:50.836" v="549" actId="26606"/>
          <ac:spMkLst>
            <pc:docMk/>
            <pc:sldMk cId="1668878774" sldId="263"/>
            <ac:spMk id="9" creationId="{31976137-F549-4AC4-AC11-99DD91D6F83A}"/>
          </ac:spMkLst>
        </pc:spChg>
        <pc:cxnChg chg="add">
          <ac:chgData name="Charles Onije (2420902)" userId="1e685dd2-c851-4e44-bf18-fec0ca19ef7a" providerId="ADAL" clId="{7C6E91CE-6A93-4789-AD79-53E8EF6AE24C}" dt="2026-02-21T12:16:50.836" v="549" actId="26606"/>
          <ac:cxnSpMkLst>
            <pc:docMk/>
            <pc:sldMk cId="1668878774" sldId="263"/>
            <ac:cxnSpMk id="11" creationId="{16219540-CC3A-4219-9F9D-6F3B86934D8F}"/>
          </ac:cxnSpMkLst>
        </pc:cxnChg>
        <pc:cxnChg chg="add">
          <ac:chgData name="Charles Onije (2420902)" userId="1e685dd2-c851-4e44-bf18-fec0ca19ef7a" providerId="ADAL" clId="{7C6E91CE-6A93-4789-AD79-53E8EF6AE24C}" dt="2026-02-21T12:16:50.836" v="549" actId="26606"/>
          <ac:cxnSpMkLst>
            <pc:docMk/>
            <pc:sldMk cId="1668878774" sldId="263"/>
            <ac:cxnSpMk id="13" creationId="{287BC231-8C90-4018-B650-500416C4BD17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CD9366-086E-4736-82C3-ED70942BB4E6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929995-5231-455A-BC79-21FF93F3B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9915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LCHS4009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929995-5231-455A-BC79-21FF93F3B01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3067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LCHS4009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929995-5231-455A-BC79-21FF93F3B01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6199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033821-597E-4B4F-8572-5DA1CB1835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8640" y="950976"/>
            <a:ext cx="6509385" cy="3556730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38D70-8FF5-47D7-A0DD-087A227BC9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572000"/>
            <a:ext cx="6481953" cy="1485900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B5B485-516D-48B7-AF1D-69AEEA351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614DDB-2831-4FF8-9DA7-0449659D7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F178F6-65BA-4964-80E2-DB6EA3355F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26535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A45AC-24E0-45A1-90C3-7BF96C3FC7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018E1-7CA3-4B5E-9683-554FDFC63E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95D32D-7150-4DF2-B992-A2B4F5605D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D03F0C-FCA3-464C-B6ED-864DB51E7D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C41006-DAE1-4326-B1AE-FD527A653B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6163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B84-BE32-464A-A765-975C21B5CF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923" y="952500"/>
            <a:ext cx="6678695" cy="3962398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0145C2-97CF-4887-904A-8ADC80525A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43860" y="952501"/>
            <a:ext cx="3500440" cy="396239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524559-DA32-4398-A8EE-EED2469D63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967BE1-F1AC-4732-B52E-1C7D63DEF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A13C03-DDF0-48C6-B1BF-D28875F823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1592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6F411-42B3-4A17-BE7E-861BE7E7DC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E0603-F4C0-40AC-A53E-40449D53D7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8640" y="2029968"/>
            <a:ext cx="5281506" cy="41481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BC5634-2887-4182-A9BE-B382357D4F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7928" y="2029968"/>
            <a:ext cx="5281506" cy="41481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6B6E74-28E1-4684-B515-4265ED7B1E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375EA-A8F8-485D-A82F-CD85D4C9E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D9E4B0-F5E3-407F-A548-B616E7749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1958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2161A-7627-4D64-AF08-10D702AFE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659" y="950976"/>
            <a:ext cx="10802729" cy="88179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3B6884-07D8-4CC4-BE99-516F1433BE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2918" y="1832772"/>
            <a:ext cx="5281507" cy="742638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13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82C638-B5A8-4F8C-85AE-33BEAF54C0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640" y="2600531"/>
            <a:ext cx="528150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0D1933-A703-4BDC-A697-728E899EED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7927" y="1832772"/>
            <a:ext cx="5283202" cy="742638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13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925DBD-4D51-4A2D-B1E4-6D094CD1E8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7927" y="2600531"/>
            <a:ext cx="528320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62636E2-E26E-42F7-9E05-3F756C7D1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F7281B-0E5C-421E-AFFE-775F57C5DD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483462-E410-4DC7-AE53-27AABECFE6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48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CFA68-31B5-48C5-929A-842FDF0FD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95A2600-419E-46E9-946F-FBDEDBA1D4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85F9A9-98FF-4653-A570-9F351A1ABD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D44457-95F1-4B15-A647-B14F91F7A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06007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519EABA-1008-4E49-9184-3A946ECD71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5C3BD0-269D-4127-B5F7-84B0D8A74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623447-C740-4495-93EC-7252B1B929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98160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D1155-71E7-4F0A-BB62-933743CF6E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52500"/>
            <a:ext cx="4124084" cy="2362200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B6D44-5A1E-4176-8766-4B81E045D5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0700" y="952500"/>
            <a:ext cx="5934074" cy="49085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810EC6-11DD-4B5D-A2D2-4DCF73E583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8641" y="3429000"/>
            <a:ext cx="4124084" cy="24399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5DFCDF-666E-4DB4-A1C0-79D40A0070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A69AC-15E6-4B19-A59D-DBDBE923DB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79F0EE-74DE-4FEC-81E9-E40D533978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25312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A3CA4F-6508-4AD6-8367-A0288D88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1" y="952500"/>
            <a:ext cx="4124084" cy="239791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906BFCD-2F93-4D99-89EA-F0359FB782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22119" y="987425"/>
            <a:ext cx="6022181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F4C1F7-1272-41C8-8C29-676316D02D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8641" y="3429000"/>
            <a:ext cx="4124084" cy="24399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CDD491-0FE6-4B42-AAA6-B698E46F1A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58F83F-4E9F-4607-A69B-DFC932560A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324484-C6E4-4D8A-BDAB-09B1FBB436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10813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07F1B-6F93-4E6E-8C8C-D01A9DEB6A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7D2968-FE85-492F-A77B-1771F4EAA8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8641" y="2028826"/>
            <a:ext cx="11094348" cy="402907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592DA2-B1FB-45C6-B10C-141AC2BFB3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CA6D78-CE47-4CA7-B3B6-AFAE5175F6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EDC5C0-8780-4819-A8FC-32A0141D27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470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B8F9A8-05F2-4F79-B689-1FA2F31965D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472612" y="952499"/>
            <a:ext cx="2207417" cy="51054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D615BC-61CD-4D59-8E85-B59072E2B2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7924" y="952499"/>
            <a:ext cx="8914688" cy="51054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81C46-8CC0-4B79-AF2E-84C86C6A8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A76817-4D29-4888-B68C-A35F5A069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A0B21A-30A9-4173-9E3F-D985B86A35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8735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90E843-90BA-4A7D-8F9F-FFE49387A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39" y="950976"/>
            <a:ext cx="10995659" cy="107784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F7CA62-9B55-49B4-94B6-EAAF7D5AE0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641" y="2028826"/>
            <a:ext cx="10995660" cy="40290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3CEA03-AAFA-4A69-A3DA-1DD0EF273F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88729" y="6449535"/>
            <a:ext cx="2983095" cy="308453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4CDE23C7-78A4-413A-A84B-93D4CC0A9EB1}" type="datetimeFigureOut">
              <a:rPr lang="en-US" smtClean="0"/>
              <a:pPr/>
              <a:t>2/21/2026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E97F43-1ECB-4FC2-863E-26CEE24A00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57924" y="17377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C7F9D8-4B2E-4871-B2AE-EFC06BE231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10710" y="6449535"/>
            <a:ext cx="932279" cy="308453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CB39E08-E0E5-4B1A-8F7D-08FE7678A3B6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62919E4-C488-4107-9EF1-66152F848008}"/>
              </a:ext>
            </a:extLst>
          </p:cNvPr>
          <p:cNvCxnSpPr>
            <a:cxnSpLocks/>
          </p:cNvCxnSpPr>
          <p:nvPr/>
        </p:nvCxnSpPr>
        <p:spPr>
          <a:xfrm>
            <a:off x="643467" y="678719"/>
            <a:ext cx="1090506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F79732-4088-424C-A653-4534E4389443}"/>
              </a:ext>
            </a:extLst>
          </p:cNvPr>
          <p:cNvCxnSpPr>
            <a:cxnSpLocks/>
          </p:cNvCxnSpPr>
          <p:nvPr/>
        </p:nvCxnSpPr>
        <p:spPr>
          <a:xfrm>
            <a:off x="643467" y="6309695"/>
            <a:ext cx="10905066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2010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44" r:id="rId6"/>
    <p:sldLayoutId id="2147483740" r:id="rId7"/>
    <p:sldLayoutId id="2147483741" r:id="rId8"/>
    <p:sldLayoutId id="2147483742" r:id="rId9"/>
    <p:sldLayoutId id="2147483743" r:id="rId10"/>
    <p:sldLayoutId id="2147483745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344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image" Target="../media/image2.jpeg"/><Relationship Id="rId4" Type="http://schemas.openxmlformats.org/officeDocument/2006/relationships/hyperlink" Target="https://insight.knowledgeworkx.com/articles/global-intelligence/518/commitment-on-a-multicultural-team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C5080994-FAA3-420F-9F40-6C1E4EC934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D3CC16-D093-8E83-43D9-2BB6B5D6CB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8640" y="952500"/>
            <a:ext cx="3515653" cy="3222100"/>
          </a:xfrm>
        </p:spPr>
        <p:txBody>
          <a:bodyPr anchor="t">
            <a:normAutofit/>
          </a:bodyPr>
          <a:lstStyle/>
          <a:p>
            <a:r>
              <a:rPr lang="en-GB" sz="2000"/>
              <a:t>TITLE: WORKING IN TEAMS IN HEALTH AND SOCIAL CARE</a:t>
            </a:r>
            <a:br>
              <a:rPr lang="en-GB" sz="2000"/>
            </a:br>
            <a:r>
              <a:rPr lang="en-GB" sz="2000"/>
              <a:t>TITLE MODULE: LCHS4009</a:t>
            </a:r>
            <a:br>
              <a:rPr lang="en-GB" sz="2000"/>
            </a:br>
            <a:r>
              <a:rPr lang="en-GB" sz="2000"/>
              <a:t>STUDENT NAME: CHARLES ONIJE</a:t>
            </a:r>
            <a:br>
              <a:rPr lang="en-GB" sz="2000"/>
            </a:br>
            <a:r>
              <a:rPr lang="en-GB" sz="2000"/>
              <a:t>STUDENT ID:2420902</a:t>
            </a:r>
            <a:br>
              <a:rPr lang="en-GB" sz="2000"/>
            </a:br>
            <a:r>
              <a:rPr lang="en-GB" sz="2000"/>
              <a:t>LECTURER’S NAME : ANIKA TASHIN AHMED</a:t>
            </a:r>
            <a:br>
              <a:rPr lang="en-GB" sz="2000"/>
            </a:br>
            <a:endParaRPr lang="en-GB" sz="2000"/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E73506EC-EA1C-4966-8949-42E285734A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78719"/>
            <a:ext cx="1090506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close-up of hands on top of each other&#10;&#10;AI-generated content may be incorrect.">
            <a:extLst>
              <a:ext uri="{FF2B5EF4-FFF2-40B4-BE49-F238E27FC236}">
                <a16:creationId xmlns:a16="http://schemas.microsoft.com/office/drawing/2014/main" id="{2262BA50-2099-5B16-A6AE-7EB7A1B348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7393" r="28580" b="-2"/>
          <a:stretch>
            <a:fillRect/>
          </a:stretch>
        </p:blipFill>
        <p:spPr>
          <a:xfrm>
            <a:off x="4648200" y="952500"/>
            <a:ext cx="3367329" cy="51054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B9115EA-8755-4252-C8AA-14FCFF05D62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9553" r="48069" b="-2"/>
          <a:stretch>
            <a:fillRect/>
          </a:stretch>
        </p:blipFill>
        <p:spPr>
          <a:xfrm>
            <a:off x="8176396" y="952500"/>
            <a:ext cx="3367329" cy="5105400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496AFE1B-27B8-4FE5-8E4E-89FD4BC71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309695"/>
            <a:ext cx="10905066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E6DCD25B-A003-E0A0-8F72-EF2F7A54BB0F}"/>
              </a:ext>
            </a:extLst>
          </p:cNvPr>
          <p:cNvSpPr txBox="1"/>
          <p:nvPr/>
        </p:nvSpPr>
        <p:spPr>
          <a:xfrm>
            <a:off x="5299722" y="5857845"/>
            <a:ext cx="271580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insight.knowledgeworkx.com/articles/global-intelligence/518/commitment-on-a-multicultural-team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4368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1461CB7-62ED-4795-A634-D387EE9C4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5BB41ABC-012E-4DF8-A240-44161B32BB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78719"/>
            <a:ext cx="1090506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2">
            <a:extLst>
              <a:ext uri="{FF2B5EF4-FFF2-40B4-BE49-F238E27FC236}">
                <a16:creationId xmlns:a16="http://schemas.microsoft.com/office/drawing/2014/main" id="{65557312-38BA-CA4D-BC40-F560B9DB17A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25996" y="1022713"/>
            <a:ext cx="4402500" cy="515656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92500" lnSpcReduction="20000"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sng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What Does “Working in Teams” Mean in Health and Social Care?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Professionals from diverse disciplines working collaboratively to achieve patient centered goals.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Shared decision making, communication, and mutual respect.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Essential for delivering safe, high-quality, and holistic care.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Explain that teamwork in health and social care often includes nurses, doctors, therapists, and social workers.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goal is to combine knowledge and experience for holistic support of individuals and families.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8" name="Picture 7" descr="A group of people sitting around a table with a computer&#10;&#10;AI-generated content may be incorrect.">
            <a:extLst>
              <a:ext uri="{FF2B5EF4-FFF2-40B4-BE49-F238E27FC236}">
                <a16:creationId xmlns:a16="http://schemas.microsoft.com/office/drawing/2014/main" id="{CFBC4071-5290-95D4-B191-018F16BBE4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4492" y="2266027"/>
            <a:ext cx="5702566" cy="3806463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B5854327-44B3-47A2-891B-0580ACB56B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309695"/>
            <a:ext cx="10905066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56407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0C33BFA-65DC-4FFB-B2E4-AC8BB5F506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FF6D07E-E30A-4611-BD68-97C5DFBE9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78719"/>
            <a:ext cx="1090506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diagram of a process&#10;&#10;AI-generated content may be incorrect.">
            <a:extLst>
              <a:ext uri="{FF2B5EF4-FFF2-40B4-BE49-F238E27FC236}">
                <a16:creationId xmlns:a16="http://schemas.microsoft.com/office/drawing/2014/main" id="{32BBAFF7-D172-CE66-9480-775B5963D8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840" y="780586"/>
            <a:ext cx="6018582" cy="5277314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71CBF70C-4CC5-0889-1114-B688DE6F708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375421" y="678719"/>
            <a:ext cx="5902071" cy="563097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sng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Introducing Tuckman’s Model of Team Development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Tuckman’s 5 Stages (1965):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AutoNum type="arabicPeriod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Forming – Team members meet, roles are unclear.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AutoNum type="arabicPeriod" startAt="2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Storming – Differences and conflicts emerge.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AutoNum type="arabicPeriod" startAt="3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Norming – Trust develops, shared goals form.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AutoNum type="arabicPeriod" startAt="4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Performing – Team works efficiently and collaboratively.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AutoNum type="arabicPeriod" startAt="5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Adjourning – Team disbands after achieving goals.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Visual: Diagram or flow chart showing the 5 stages.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Tuckman’s model explains how teams naturally evolve over time.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 health and social care, understanding these stages helps managers and practitioners support productive teamwork.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817D951-B5F3-40CD-8677-E844CCB4B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309695"/>
            <a:ext cx="10905066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39916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8DD3220A-AAB3-42A6-A2A8-7AE8237C16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870F02E-625F-4662-9D29-CA05AB4E1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78719"/>
            <a:ext cx="1090506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person helping a person in a hospital bed&#10;&#10;AI-generated content may be incorrect.">
            <a:extLst>
              <a:ext uri="{FF2B5EF4-FFF2-40B4-BE49-F238E27FC236}">
                <a16:creationId xmlns:a16="http://schemas.microsoft.com/office/drawing/2014/main" id="{3BFACAF2-A57E-FD3A-C95C-BA907C125F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21" r="2" b="11927"/>
          <a:stretch>
            <a:fillRect/>
          </a:stretch>
        </p:blipFill>
        <p:spPr>
          <a:xfrm>
            <a:off x="-75964" y="802888"/>
            <a:ext cx="5317037" cy="5506805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7EB5C7F0-9003-FF1D-0ED2-39B7B4C5A8F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317038" y="678719"/>
            <a:ext cx="6874962" cy="563097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92500" lnSpcReduction="20000"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600" b="1" i="0" u="sng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Why Teamwork Matters in Health and Social Care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✅ Promotes collaborative care and continuity.</a:t>
            </a:r>
            <a:b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✅ Improves communication and trust among professionals.</a:t>
            </a:r>
            <a:b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✅ Enhances patient safety and quality of outcomes.</a:t>
            </a:r>
            <a:b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✅ Builds staff confidence and reduces isolation.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Evidence: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West (2012) notes that cohesive teams in healthcare reduce patient mortality and improve staff wellbeing.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Health Foundation (2018) reports that effective team communication leads to more coordinated and compassionate care.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9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lang="en-US" altLang="en-US" sz="1900" dirty="0">
                <a:latin typeface="Arial" panose="020B0604020202020204" pitchFamily="34" charset="0"/>
              </a:rPr>
              <a:t>T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eam-based care </a:t>
            </a:r>
            <a:r>
              <a:rPr lang="en-US" altLang="en-US" sz="1900" dirty="0">
                <a:latin typeface="Arial" panose="020B0604020202020204" pitchFamily="34" charset="0"/>
              </a:rPr>
              <a:t>pla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y</a:t>
            </a:r>
            <a:r>
              <a:rPr lang="en-US" altLang="en-US" sz="1900" dirty="0">
                <a:latin typeface="Arial" panose="020B0604020202020204" pitchFamily="34" charset="0"/>
              </a:rPr>
              <a:t>s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  <a:r>
              <a:rPr lang="en-US" altLang="en-US" sz="1900" dirty="0">
                <a:latin typeface="Arial" panose="020B0604020202020204" pitchFamily="34" charset="0"/>
              </a:rPr>
              <a:t>a pivotal role in directly enhancing both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patient safety and overall satisfaction.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Mention interdisciplinary teams’ role in preventing duplication, spotting errors, and supporting emotional wellbeing.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3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72B438B1-F191-4369-A7A0-A1633B7C2C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309695"/>
            <a:ext cx="10905066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54086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AAD1EA06-65E5-423D-918F-BC9B4B261B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4C284A1A-5912-4234-8058-F3E2BC7AB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78719"/>
            <a:ext cx="1090506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group of people sitting at a table&#10;&#10;AI-generated content may be incorrect.">
            <a:extLst>
              <a:ext uri="{FF2B5EF4-FFF2-40B4-BE49-F238E27FC236}">
                <a16:creationId xmlns:a16="http://schemas.microsoft.com/office/drawing/2014/main" id="{E3EEE231-3D38-9856-35F2-46736935E8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155" y="678718"/>
            <a:ext cx="3815483" cy="5500557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39EFE5D3-A576-9305-1596-3E5DA1DCB23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471639" y="678719"/>
            <a:ext cx="7720361" cy="563097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70000" lnSpcReduction="20000"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sng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Applying Tuckman’s Model: A Practical Scenario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Scenario:</a:t>
            </a:r>
            <a:b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 new multi disciplinary team supports a patient with complex diabetes management (nurse, dietitian, GP, and social worker).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Tuckman’s Stages in Practice: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Forming:  Professionals meet and clarify each role in care.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Storming: Slight disagreement about dietary restrictions and care plans.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Norming: Team establishes shared care plan and communication routine.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Performing: Regular meetings and consistent updates ensure smooth care delivery.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Adjourning: Team reviews successes, reflects on learning, and prepares to support the next patient.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Walk through the example briefly, linking each stage to actual practice.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Stress that conflict (storming) is normal but resolving it through communication and respect strengthens collaboration.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“Performing” leads to improved patient outcomes and interdisciplinary understanding.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3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DCC2EB05-BDF8-45BF-BA9A-F4E9D8AD82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309695"/>
            <a:ext cx="10905066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0102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1461CB7-62ED-4795-A634-D387EE9C4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BB41ABC-012E-4DF8-A240-44161B32BB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78719"/>
            <a:ext cx="1090506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B50E9B63-72D5-3097-689B-3E395C50BB9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48640" y="780587"/>
            <a:ext cx="5227691" cy="529190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sng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Reflection and Professional Practice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Reflecting on teamwork using Tuckman’s model helps professionals identify current team stage.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Awareness allows leaders to support transitions (e.g., guiding through storming).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Promotes emotional intelligence, adaptability, and resilience.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Encourage reflection within care settings  knowing where a team is in its development cycle helps improve performance.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This reflection supports continuous learning and quality improvement in care delivery.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 descr="A person thinking about a problem&#10;&#10;AI-generated content may be incorrect.">
            <a:extLst>
              <a:ext uri="{FF2B5EF4-FFF2-40B4-BE49-F238E27FC236}">
                <a16:creationId xmlns:a16="http://schemas.microsoft.com/office/drawing/2014/main" id="{BDCFD9B3-A685-A160-7A84-49FFB64B4C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1" y="780587"/>
            <a:ext cx="6017258" cy="4762451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5854327-44B3-47A2-891B-0580ACB56B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309695"/>
            <a:ext cx="10905066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45585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F2D5967-D287-4BDA-8914-854D6EC8A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F538056-4BE2-4156-9522-75617E95FE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78719"/>
            <a:ext cx="1090506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E5F72009-2643-C2D1-409F-1545F849D7D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0" y="865805"/>
            <a:ext cx="4648200" cy="525680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92500" lnSpcReduction="20000"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sng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Conclusion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Key Takeaways: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Effective teamwork is vital for safe, holistic, and compassionate care.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Tuckman’s model helps teams grow from formation to high performance.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Understanding team dynamics builds trust, communication, and accountability.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Quote:</a:t>
            </a:r>
            <a:b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9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"Teamwork divides the task and multiplies the success."</a:t>
            </a:r>
            <a:endParaRPr kumimoji="0" lang="en-US" altLang="en-US" sz="19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9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Summarize how teamwork and theory connect in real practice.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End with a motivating statement about collective responsibility for better care.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 descr="A close-up of hands holding a team&#10;&#10;AI-generated content may be incorrect.">
            <a:extLst>
              <a:ext uri="{FF2B5EF4-FFF2-40B4-BE49-F238E27FC236}">
                <a16:creationId xmlns:a16="http://schemas.microsoft.com/office/drawing/2014/main" id="{AF0FE15C-C643-8D2C-132B-1E45A3E1D7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0" y="922467"/>
            <a:ext cx="7287982" cy="5143480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7340FC25-B92B-49CA-9B3B-580CCD12F3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309695"/>
            <a:ext cx="10905066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03529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1976137-F549-4AC4-AC11-99DD91D6F8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6219540-CC3A-4219-9F9D-6F3B86934D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78719"/>
            <a:ext cx="1090506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7FA4F4EB-D5B9-E16A-64EA-7FB8B599167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79324" y="952500"/>
            <a:ext cx="8018266" cy="51054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b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sng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References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References (Harvard 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Style)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Health Foundation (2018).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Effective teamwork in healthcare: Enhancing quality and safety.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London: The Health Foundation.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West, M.A. (2012).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Effective Teamwork: Practical Lessons from Organizational Research.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3rd ed. Oxford: BPS Blackwell.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87BC231-8C90-4018-B650-500416C4B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309695"/>
            <a:ext cx="10905066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8878774"/>
      </p:ext>
    </p:extLst>
  </p:cSld>
  <p:clrMapOvr>
    <a:masterClrMapping/>
  </p:clrMapOvr>
</p:sld>
</file>

<file path=ppt/theme/theme1.xml><?xml version="1.0" encoding="utf-8"?>
<a:theme xmlns:a="http://schemas.openxmlformats.org/drawingml/2006/main" name="TribuneVTI">
  <a:themeElements>
    <a:clrScheme name="amasis">
      <a:dk1>
        <a:sysClr val="windowText" lastClr="000000"/>
      </a:dk1>
      <a:lt1>
        <a:sysClr val="window" lastClr="FFFFFF"/>
      </a:lt1>
      <a:dk2>
        <a:srgbClr val="470401"/>
      </a:dk2>
      <a:lt2>
        <a:srgbClr val="EBE2E2"/>
      </a:lt2>
      <a:accent1>
        <a:srgbClr val="BD1209"/>
      </a:accent1>
      <a:accent2>
        <a:srgbClr val="F40600"/>
      </a:accent2>
      <a:accent3>
        <a:srgbClr val="F26216"/>
      </a:accent3>
      <a:accent4>
        <a:srgbClr val="F0800D"/>
      </a:accent4>
      <a:accent5>
        <a:srgbClr val="3EA8B6"/>
      </a:accent5>
      <a:accent6>
        <a:srgbClr val="005B6B"/>
      </a:accent6>
      <a:hlink>
        <a:srgbClr val="F40600"/>
      </a:hlink>
      <a:folHlink>
        <a:srgbClr val="1C7E8E"/>
      </a:folHlink>
    </a:clrScheme>
    <a:fontScheme name="Amasis-Univers">
      <a:majorFont>
        <a:latin typeface="Amasis MT Pro Medium"/>
        <a:ea typeface=""/>
        <a:cs typeface=""/>
      </a:majorFont>
      <a:minorFont>
        <a:latin typeface="Univer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ribuneVTI" id="{4D84C650-59FC-4F6B-ADA6-B11C508FF6CE}" vid="{0E07EAE6-ACBC-4250-8522-FC108A4504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ED00E2095EE4341B6EDA34AD6B58574" ma:contentTypeVersion="5" ma:contentTypeDescription="Create a new document." ma:contentTypeScope="" ma:versionID="092ab2469a07c6b2e47ab12bf26d14de">
  <xsd:schema xmlns:xsd="http://www.w3.org/2001/XMLSchema" xmlns:xs="http://www.w3.org/2001/XMLSchema" xmlns:p="http://schemas.microsoft.com/office/2006/metadata/properties" xmlns:ns3="1db24759-c936-4417-b43c-e7856b46dbfa" targetNamespace="http://schemas.microsoft.com/office/2006/metadata/properties" ma:root="true" ma:fieldsID="bdbb0ebc38ba9ecb4f7c4d0dc1416293" ns3:_="">
    <xsd:import namespace="1db24759-c936-4417-b43c-e7856b46dbf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db24759-c936-4417-b43c-e7856b46dbf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db24759-c936-4417-b43c-e7856b46dbfa" xsi:nil="true"/>
  </documentManagement>
</p:properties>
</file>

<file path=customXml/itemProps1.xml><?xml version="1.0" encoding="utf-8"?>
<ds:datastoreItem xmlns:ds="http://schemas.openxmlformats.org/officeDocument/2006/customXml" ds:itemID="{6269AC61-9E67-47D2-981B-8C5BAA1E5E9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088BB5E-EF75-4646-9E3D-E8D40C6A2F6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db24759-c936-4417-b43c-e7856b46dbf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12A01BE-22A9-44EE-AC67-111A453C4C6B}">
  <ds:schemaRefs>
    <ds:schemaRef ds:uri="http://schemas.microsoft.com/office/2006/metadata/properties"/>
    <ds:schemaRef ds:uri="1db24759-c936-4417-b43c-e7856b46dbfa"/>
    <ds:schemaRef ds:uri="http://purl.org/dc/elements/1.1/"/>
    <ds:schemaRef ds:uri="http://purl.org/dc/dcmitype/"/>
    <ds:schemaRef ds:uri="http://www.w3.org/XML/1998/namespace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686</Words>
  <Application>Microsoft Office PowerPoint</Application>
  <PresentationFormat>Widescreen</PresentationFormat>
  <Paragraphs>66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Amasis MT Pro Medium</vt:lpstr>
      <vt:lpstr>Aptos</vt:lpstr>
      <vt:lpstr>Arial</vt:lpstr>
      <vt:lpstr>Univers Light</vt:lpstr>
      <vt:lpstr>TribuneVTI</vt:lpstr>
      <vt:lpstr>TITLE: WORKING IN TEAMS IN HEALTH AND SOCIAL CARE TITLE MODULE: LCHS4009 STUDENT NAME: CHARLES ONIJE STUDENT ID:2420902 LECTURER’S NAME : ANIKA TASHIN AHMED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Charles Onije (2420902)</dc:creator>
  <cp:lastModifiedBy>Charles Onije (2420902)</cp:lastModifiedBy>
  <cp:revision>1</cp:revision>
  <dcterms:created xsi:type="dcterms:W3CDTF">2026-02-21T10:34:22Z</dcterms:created>
  <dcterms:modified xsi:type="dcterms:W3CDTF">2026-02-21T12:26:11Z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0x010100BED00E2095EE4341B6EDA34AD6B58574</vt:lpwstr>
  </property>
</Properties>
</file>